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tags/tag18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1" r:id="rId2"/>
    <p:sldId id="263" r:id="rId3"/>
    <p:sldId id="289" r:id="rId4"/>
    <p:sldId id="281" r:id="rId5"/>
    <p:sldId id="284" r:id="rId6"/>
    <p:sldId id="283" r:id="rId7"/>
    <p:sldId id="295" r:id="rId8"/>
    <p:sldId id="271" r:id="rId9"/>
    <p:sldId id="270" r:id="rId10"/>
    <p:sldId id="282" r:id="rId11"/>
    <p:sldId id="294" r:id="rId12"/>
    <p:sldId id="277" r:id="rId13"/>
    <p:sldId id="285" r:id="rId14"/>
    <p:sldId id="267" r:id="rId15"/>
    <p:sldId id="296" r:id="rId16"/>
    <p:sldId id="286" r:id="rId17"/>
    <p:sldId id="287" r:id="rId18"/>
    <p:sldId id="279" r:id="rId19"/>
    <p:sldId id="297" r:id="rId20"/>
    <p:sldId id="276" r:id="rId21"/>
    <p:sldId id="298" r:id="rId22"/>
    <p:sldId id="300" r:id="rId23"/>
    <p:sldId id="299" r:id="rId24"/>
    <p:sldId id="290" r:id="rId25"/>
    <p:sldId id="291" r:id="rId26"/>
    <p:sldId id="301" r:id="rId27"/>
    <p:sldId id="293" r:id="rId28"/>
    <p:sldId id="292" r:id="rId29"/>
    <p:sldId id="268" r:id="rId30"/>
    <p:sldId id="30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4" userDrawn="1">
          <p15:clr>
            <a:srgbClr val="A4A3A4"/>
          </p15:clr>
        </p15:guide>
        <p15:guide id="2" orient="horz" pos="3929" userDrawn="1">
          <p15:clr>
            <a:srgbClr val="A4A3A4"/>
          </p15:clr>
        </p15:guide>
        <p15:guide id="4" pos="7174" userDrawn="1">
          <p15:clr>
            <a:srgbClr val="A4A3A4"/>
          </p15:clr>
        </p15:guide>
        <p15:guide id="5" orient="horz" pos="91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6B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24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90" y="264"/>
      </p:cViewPr>
      <p:guideLst>
        <p:guide orient="horz" pos="414"/>
        <p:guide orient="horz" pos="3929"/>
        <p:guide pos="7174"/>
        <p:guide orient="horz" pos="91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64"/>
    </p:cViewPr>
  </p:sorterViewPr>
  <p:notesViewPr>
    <p:cSldViewPr snapToGrid="0" showGuides="1">
      <p:cViewPr varScale="1">
        <p:scale>
          <a:sx n="42" d="100"/>
          <a:sy n="42" d="100"/>
        </p:scale>
        <p:origin x="144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24037;&#20316;&#31807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24037;&#20316;&#31807;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第一名</c:v>
                </c:pt>
                <c:pt idx="1">
                  <c:v>第二名</c:v>
                </c:pt>
                <c:pt idx="2">
                  <c:v>第三名</c:v>
                </c:pt>
                <c:pt idx="3">
                  <c:v>第四名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99</c:v>
                </c:pt>
                <c:pt idx="1">
                  <c:v>95</c:v>
                </c:pt>
                <c:pt idx="2">
                  <c:v>92</c:v>
                </c:pt>
                <c:pt idx="3">
                  <c:v>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3D-43A5-BCA9-2FEFA968B2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3551312"/>
        <c:axId val="233551856"/>
      </c:barChart>
      <c:catAx>
        <c:axId val="233551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3551856"/>
        <c:crosses val="autoZero"/>
        <c:auto val="1"/>
        <c:lblAlgn val="ctr"/>
        <c:lblOffset val="100"/>
        <c:noMultiLvlLbl val="0"/>
      </c:catAx>
      <c:valAx>
        <c:axId val="233551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3551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Sheet1!$A$11:$A$14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Sheet1!$B$11:$B$14</c:f>
              <c:numCache>
                <c:formatCode>General</c:formatCode>
                <c:ptCount val="4"/>
                <c:pt idx="0">
                  <c:v>85</c:v>
                </c:pt>
                <c:pt idx="1">
                  <c:v>35</c:v>
                </c:pt>
                <c:pt idx="2">
                  <c:v>92</c:v>
                </c:pt>
                <c:pt idx="3">
                  <c:v>68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C692-4A22-A3B0-41571FED6A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33562192"/>
        <c:axId val="233556752"/>
      </c:lineChart>
      <c:catAx>
        <c:axId val="233562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3556752"/>
        <c:crosses val="autoZero"/>
        <c:auto val="1"/>
        <c:lblAlgn val="ctr"/>
        <c:lblOffset val="100"/>
        <c:noMultiLvlLbl val="0"/>
      </c:catAx>
      <c:valAx>
        <c:axId val="233556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65000"/>
                  <a:lumOff val="35000"/>
                  <a:alpha val="11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3562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E13261-CAB3-4A89-ABE9-5664A1B18335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60D403E-375D-45C8-AD7E-F598BDF1DA2A}">
      <dgm:prSet phldrT="[文本]"/>
      <dgm:spPr/>
      <dgm:t>
        <a:bodyPr/>
        <a:lstStyle/>
        <a:p>
          <a:r>
            <a:rPr lang="zh-CN" altLang="en-US"/>
            <a:t>校长</a:t>
          </a:r>
        </a:p>
      </dgm:t>
    </dgm:pt>
    <dgm:pt modelId="{B41EBAB4-3AAA-48DD-B58D-66F4EBDE5C63}" type="parTrans" cxnId="{AC44C883-AD9D-484F-B697-CE1AAEF796AA}">
      <dgm:prSet/>
      <dgm:spPr/>
      <dgm:t>
        <a:bodyPr/>
        <a:lstStyle/>
        <a:p>
          <a:endParaRPr lang="zh-CN" altLang="en-US"/>
        </a:p>
      </dgm:t>
    </dgm:pt>
    <dgm:pt modelId="{A945962C-95B6-4B9E-B084-246AFFE7371E}" type="sibTrans" cxnId="{AC44C883-AD9D-484F-B697-CE1AAEF796AA}">
      <dgm:prSet/>
      <dgm:spPr/>
      <dgm:t>
        <a:bodyPr/>
        <a:lstStyle/>
        <a:p>
          <a:endParaRPr lang="zh-CN" altLang="en-US"/>
        </a:p>
      </dgm:t>
    </dgm:pt>
    <dgm:pt modelId="{78A89DC2-673B-4CD6-8C4A-FD340117E68C}" type="asst">
      <dgm:prSet phldrT="[文本]"/>
      <dgm:spPr/>
      <dgm:t>
        <a:bodyPr/>
        <a:lstStyle/>
        <a:p>
          <a:r>
            <a:rPr lang="zh-CN" altLang="en-US"/>
            <a:t>副校长</a:t>
          </a:r>
        </a:p>
      </dgm:t>
    </dgm:pt>
    <dgm:pt modelId="{7F08AA97-F081-45B1-9872-6C984497AF97}" type="parTrans" cxnId="{13FDE893-7F60-40F7-BAB9-D1C1B649D50A}">
      <dgm:prSet/>
      <dgm:spPr/>
      <dgm:t>
        <a:bodyPr/>
        <a:lstStyle/>
        <a:p>
          <a:endParaRPr lang="zh-CN" altLang="en-US"/>
        </a:p>
      </dgm:t>
    </dgm:pt>
    <dgm:pt modelId="{EA8A7079-549E-441F-BF70-319643BBE96E}" type="sibTrans" cxnId="{13FDE893-7F60-40F7-BAB9-D1C1B649D50A}">
      <dgm:prSet/>
      <dgm:spPr/>
      <dgm:t>
        <a:bodyPr/>
        <a:lstStyle/>
        <a:p>
          <a:endParaRPr lang="zh-CN" altLang="en-US"/>
        </a:p>
      </dgm:t>
    </dgm:pt>
    <dgm:pt modelId="{40DFA75F-0B18-4F1F-B226-83901F987C1D}">
      <dgm:prSet phldrT="[文本]"/>
      <dgm:spPr/>
      <dgm:t>
        <a:bodyPr/>
        <a:lstStyle/>
        <a:p>
          <a:r>
            <a:rPr lang="zh-CN" altLang="en-US"/>
            <a:t>教务处</a:t>
          </a:r>
        </a:p>
      </dgm:t>
    </dgm:pt>
    <dgm:pt modelId="{F0C30234-857D-4E06-9141-52E973B3CF4C}" type="parTrans" cxnId="{85767DB1-7BEC-4ACA-A485-D04AED8FC57E}">
      <dgm:prSet/>
      <dgm:spPr/>
      <dgm:t>
        <a:bodyPr/>
        <a:lstStyle/>
        <a:p>
          <a:endParaRPr lang="zh-CN" altLang="en-US"/>
        </a:p>
      </dgm:t>
    </dgm:pt>
    <dgm:pt modelId="{A9BB1FB7-1EC4-4A51-BCA8-57F22EE02840}" type="sibTrans" cxnId="{85767DB1-7BEC-4ACA-A485-D04AED8FC57E}">
      <dgm:prSet/>
      <dgm:spPr/>
      <dgm:t>
        <a:bodyPr/>
        <a:lstStyle/>
        <a:p>
          <a:endParaRPr lang="zh-CN" altLang="en-US"/>
        </a:p>
      </dgm:t>
    </dgm:pt>
    <dgm:pt modelId="{EB6FC617-91F2-4930-B2B3-83E2829AEA43}">
      <dgm:prSet phldrT="[文本]"/>
      <dgm:spPr/>
      <dgm:t>
        <a:bodyPr/>
        <a:lstStyle/>
        <a:p>
          <a:r>
            <a:rPr lang="zh-CN" altLang="en-US"/>
            <a:t>后勤处</a:t>
          </a:r>
        </a:p>
      </dgm:t>
    </dgm:pt>
    <dgm:pt modelId="{DAF45A28-CAEC-453D-8497-417AC37B50CB}" type="parTrans" cxnId="{B34360FC-F549-45FD-AE51-29DCD3DBFC2D}">
      <dgm:prSet/>
      <dgm:spPr/>
      <dgm:t>
        <a:bodyPr/>
        <a:lstStyle/>
        <a:p>
          <a:endParaRPr lang="zh-CN" altLang="en-US"/>
        </a:p>
      </dgm:t>
    </dgm:pt>
    <dgm:pt modelId="{BDB0F3F5-9FF7-492D-9EE9-8A3FEEE4F89A}" type="sibTrans" cxnId="{B34360FC-F549-45FD-AE51-29DCD3DBFC2D}">
      <dgm:prSet/>
      <dgm:spPr/>
      <dgm:t>
        <a:bodyPr/>
        <a:lstStyle/>
        <a:p>
          <a:endParaRPr lang="zh-CN" altLang="en-US"/>
        </a:p>
      </dgm:t>
    </dgm:pt>
    <dgm:pt modelId="{F75131C3-F24E-45BF-BC29-9319D0C29166}">
      <dgm:prSet phldrT="[文本]"/>
      <dgm:spPr/>
      <dgm:t>
        <a:bodyPr/>
        <a:lstStyle/>
        <a:p>
          <a:r>
            <a:rPr lang="zh-CN" altLang="en-US"/>
            <a:t>政教处</a:t>
          </a:r>
        </a:p>
      </dgm:t>
    </dgm:pt>
    <dgm:pt modelId="{C00154B5-A839-4D72-BAC6-063EFE8ED1A1}" type="parTrans" cxnId="{BC25170D-7D25-4E03-BFB5-B64D86C515A7}">
      <dgm:prSet/>
      <dgm:spPr/>
      <dgm:t>
        <a:bodyPr/>
        <a:lstStyle/>
        <a:p>
          <a:endParaRPr lang="zh-CN" altLang="en-US"/>
        </a:p>
      </dgm:t>
    </dgm:pt>
    <dgm:pt modelId="{A8F94D3B-233D-414A-AC42-31A4A0824781}" type="sibTrans" cxnId="{BC25170D-7D25-4E03-BFB5-B64D86C515A7}">
      <dgm:prSet/>
      <dgm:spPr/>
      <dgm:t>
        <a:bodyPr/>
        <a:lstStyle/>
        <a:p>
          <a:endParaRPr lang="zh-CN" altLang="en-US"/>
        </a:p>
      </dgm:t>
    </dgm:pt>
    <dgm:pt modelId="{30C514BB-B050-47D5-974A-9D4A07E00504}">
      <dgm:prSet phldrT="[文本]"/>
      <dgm:spPr/>
      <dgm:t>
        <a:bodyPr/>
        <a:lstStyle/>
        <a:p>
          <a:r>
            <a:rPr lang="zh-CN" altLang="en-US"/>
            <a:t>老师</a:t>
          </a:r>
          <a:r>
            <a:rPr lang="en-US" altLang="zh-CN"/>
            <a:t>3</a:t>
          </a:r>
          <a:endParaRPr lang="zh-CN" altLang="en-US"/>
        </a:p>
      </dgm:t>
    </dgm:pt>
    <dgm:pt modelId="{940CAC52-EC36-4AA1-AF8C-B8A5A0F0DFE2}" type="parTrans" cxnId="{A82116CA-CB94-40B8-9BB7-E6702E79DA14}">
      <dgm:prSet/>
      <dgm:spPr/>
      <dgm:t>
        <a:bodyPr/>
        <a:lstStyle/>
        <a:p>
          <a:endParaRPr lang="zh-CN" altLang="en-US"/>
        </a:p>
      </dgm:t>
    </dgm:pt>
    <dgm:pt modelId="{CA3E3766-2213-4616-B3CB-81846083AE80}" type="sibTrans" cxnId="{A82116CA-CB94-40B8-9BB7-E6702E79DA14}">
      <dgm:prSet/>
      <dgm:spPr/>
      <dgm:t>
        <a:bodyPr/>
        <a:lstStyle/>
        <a:p>
          <a:endParaRPr lang="zh-CN" altLang="en-US"/>
        </a:p>
      </dgm:t>
    </dgm:pt>
    <dgm:pt modelId="{2C19D49B-A508-4C33-8965-9388EEA29570}">
      <dgm:prSet phldrT="[文本]"/>
      <dgm:spPr/>
      <dgm:t>
        <a:bodyPr/>
        <a:lstStyle/>
        <a:p>
          <a:r>
            <a:rPr lang="zh-CN" altLang="en-US"/>
            <a:t>老师</a:t>
          </a:r>
          <a:r>
            <a:rPr lang="en-US" altLang="zh-CN"/>
            <a:t>1</a:t>
          </a:r>
          <a:endParaRPr lang="zh-CN" altLang="en-US"/>
        </a:p>
      </dgm:t>
    </dgm:pt>
    <dgm:pt modelId="{CD58A19B-C8C0-4758-9A2B-0CD9AC686365}" type="parTrans" cxnId="{6AD47401-9E5A-4118-A8F0-50E3EF1F6EA5}">
      <dgm:prSet/>
      <dgm:spPr/>
      <dgm:t>
        <a:bodyPr/>
        <a:lstStyle/>
        <a:p>
          <a:endParaRPr lang="zh-CN" altLang="en-US"/>
        </a:p>
      </dgm:t>
    </dgm:pt>
    <dgm:pt modelId="{9EF1E769-DE9E-4652-A385-1610D68FDC68}" type="sibTrans" cxnId="{6AD47401-9E5A-4118-A8F0-50E3EF1F6EA5}">
      <dgm:prSet/>
      <dgm:spPr/>
      <dgm:t>
        <a:bodyPr/>
        <a:lstStyle/>
        <a:p>
          <a:endParaRPr lang="zh-CN" altLang="en-US"/>
        </a:p>
      </dgm:t>
    </dgm:pt>
    <dgm:pt modelId="{A5F5B19D-5FA9-4502-962F-9EF9B799E555}">
      <dgm:prSet phldrT="[文本]"/>
      <dgm:spPr/>
      <dgm:t>
        <a:bodyPr/>
        <a:lstStyle/>
        <a:p>
          <a:r>
            <a:rPr lang="zh-CN" altLang="en-US"/>
            <a:t>老师</a:t>
          </a:r>
          <a:r>
            <a:rPr lang="en-US" altLang="zh-CN"/>
            <a:t>2</a:t>
          </a:r>
          <a:endParaRPr lang="zh-CN" altLang="en-US"/>
        </a:p>
      </dgm:t>
    </dgm:pt>
    <dgm:pt modelId="{5D8B96C5-84F5-4E02-A90A-13FB259050D0}" type="parTrans" cxnId="{8827AA51-3FB9-4CE3-8A4A-B2C9E195B88F}">
      <dgm:prSet/>
      <dgm:spPr/>
      <dgm:t>
        <a:bodyPr/>
        <a:lstStyle/>
        <a:p>
          <a:endParaRPr lang="zh-CN" altLang="en-US"/>
        </a:p>
      </dgm:t>
    </dgm:pt>
    <dgm:pt modelId="{A2994B39-3D90-41FC-A2B3-EB356B0AFDE4}" type="sibTrans" cxnId="{8827AA51-3FB9-4CE3-8A4A-B2C9E195B88F}">
      <dgm:prSet/>
      <dgm:spPr/>
      <dgm:t>
        <a:bodyPr/>
        <a:lstStyle/>
        <a:p>
          <a:endParaRPr lang="zh-CN" altLang="en-US"/>
        </a:p>
      </dgm:t>
    </dgm:pt>
    <dgm:pt modelId="{9F8CAFDC-325B-4C7E-A901-CABBCFE2914B}">
      <dgm:prSet phldrT="[文本]"/>
      <dgm:spPr/>
      <dgm:t>
        <a:bodyPr/>
        <a:lstStyle/>
        <a:p>
          <a:r>
            <a:rPr lang="zh-CN" altLang="en-US"/>
            <a:t>老师</a:t>
          </a:r>
          <a:r>
            <a:rPr lang="en-US" altLang="zh-CN"/>
            <a:t>4</a:t>
          </a:r>
          <a:endParaRPr lang="zh-CN" altLang="en-US"/>
        </a:p>
      </dgm:t>
    </dgm:pt>
    <dgm:pt modelId="{757A1215-B3EA-4DC2-B117-3D58220A34E8}" type="parTrans" cxnId="{EE32C738-9535-458B-9993-94894CBF3F89}">
      <dgm:prSet/>
      <dgm:spPr/>
      <dgm:t>
        <a:bodyPr/>
        <a:lstStyle/>
        <a:p>
          <a:endParaRPr lang="zh-CN" altLang="en-US"/>
        </a:p>
      </dgm:t>
    </dgm:pt>
    <dgm:pt modelId="{080E5DE9-A7E9-450B-B806-F2639D9E65E4}" type="sibTrans" cxnId="{EE32C738-9535-458B-9993-94894CBF3F89}">
      <dgm:prSet/>
      <dgm:spPr/>
      <dgm:t>
        <a:bodyPr/>
        <a:lstStyle/>
        <a:p>
          <a:endParaRPr lang="zh-CN" altLang="en-US"/>
        </a:p>
      </dgm:t>
    </dgm:pt>
    <dgm:pt modelId="{95253342-4E0C-47E9-9C0A-F5EC7E3FA985}">
      <dgm:prSet phldrT="[文本]"/>
      <dgm:spPr/>
      <dgm:t>
        <a:bodyPr/>
        <a:lstStyle/>
        <a:p>
          <a:r>
            <a:rPr lang="zh-CN" altLang="en-US"/>
            <a:t>老师</a:t>
          </a:r>
          <a:r>
            <a:rPr lang="en-US" altLang="zh-CN"/>
            <a:t>5</a:t>
          </a:r>
          <a:endParaRPr lang="zh-CN" altLang="en-US"/>
        </a:p>
      </dgm:t>
    </dgm:pt>
    <dgm:pt modelId="{435B2E24-0D26-4FE3-990D-6ED3F6A4E1FA}" type="parTrans" cxnId="{CB5713BC-5B75-4500-A50F-2F9CE8C68A06}">
      <dgm:prSet/>
      <dgm:spPr/>
      <dgm:t>
        <a:bodyPr/>
        <a:lstStyle/>
        <a:p>
          <a:endParaRPr lang="zh-CN" altLang="en-US"/>
        </a:p>
      </dgm:t>
    </dgm:pt>
    <dgm:pt modelId="{3818FEC0-17B9-4715-813D-AA660F7B2497}" type="sibTrans" cxnId="{CB5713BC-5B75-4500-A50F-2F9CE8C68A06}">
      <dgm:prSet/>
      <dgm:spPr/>
      <dgm:t>
        <a:bodyPr/>
        <a:lstStyle/>
        <a:p>
          <a:endParaRPr lang="zh-CN" altLang="en-US"/>
        </a:p>
      </dgm:t>
    </dgm:pt>
    <dgm:pt modelId="{47C15111-CA55-4D0E-9E63-7167F02F8413}" type="pres">
      <dgm:prSet presAssocID="{B2E13261-CAB3-4A89-ABE9-5664A1B1833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44ADC3BD-7ADA-48BC-845B-07B0FBCE8525}" type="pres">
      <dgm:prSet presAssocID="{B60D403E-375D-45C8-AD7E-F598BDF1DA2A}" presName="hierRoot1" presStyleCnt="0">
        <dgm:presLayoutVars>
          <dgm:hierBranch val="init"/>
        </dgm:presLayoutVars>
      </dgm:prSet>
      <dgm:spPr/>
    </dgm:pt>
    <dgm:pt modelId="{221648E7-A507-4713-B97E-5FFF2B72FC6F}" type="pres">
      <dgm:prSet presAssocID="{B60D403E-375D-45C8-AD7E-F598BDF1DA2A}" presName="rootComposite1" presStyleCnt="0"/>
      <dgm:spPr/>
    </dgm:pt>
    <dgm:pt modelId="{925C76E5-733E-425C-A1CE-E71E87E65F8B}" type="pres">
      <dgm:prSet presAssocID="{B60D403E-375D-45C8-AD7E-F598BDF1DA2A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357B834-F02A-4BDD-9D88-97EEC09CFF8B}" type="pres">
      <dgm:prSet presAssocID="{B60D403E-375D-45C8-AD7E-F598BDF1DA2A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5660B25A-3D30-4D67-A077-D32A290A1377}" type="pres">
      <dgm:prSet presAssocID="{B60D403E-375D-45C8-AD7E-F598BDF1DA2A}" presName="rootConnector1" presStyleLbl="node1" presStyleIdx="0" presStyleCnt="8"/>
      <dgm:spPr/>
      <dgm:t>
        <a:bodyPr/>
        <a:lstStyle/>
        <a:p>
          <a:endParaRPr lang="zh-CN" altLang="en-US"/>
        </a:p>
      </dgm:t>
    </dgm:pt>
    <dgm:pt modelId="{8B2790CB-9FC2-44C7-A743-1D97CA575B74}" type="pres">
      <dgm:prSet presAssocID="{B60D403E-375D-45C8-AD7E-F598BDF1DA2A}" presName="hierChild2" presStyleCnt="0"/>
      <dgm:spPr/>
    </dgm:pt>
    <dgm:pt modelId="{FD9F195B-EFA0-4814-8384-D2B15B1E6D53}" type="pres">
      <dgm:prSet presAssocID="{F0C30234-857D-4E06-9141-52E973B3CF4C}" presName="Name37" presStyleLbl="parChTrans1D2" presStyleIdx="0" presStyleCnt="4"/>
      <dgm:spPr/>
      <dgm:t>
        <a:bodyPr/>
        <a:lstStyle/>
        <a:p>
          <a:endParaRPr lang="zh-CN" altLang="en-US"/>
        </a:p>
      </dgm:t>
    </dgm:pt>
    <dgm:pt modelId="{D08D19C8-A42E-4650-9B1C-7EC4C156CDB5}" type="pres">
      <dgm:prSet presAssocID="{40DFA75F-0B18-4F1F-B226-83901F987C1D}" presName="hierRoot2" presStyleCnt="0">
        <dgm:presLayoutVars>
          <dgm:hierBranch val="init"/>
        </dgm:presLayoutVars>
      </dgm:prSet>
      <dgm:spPr/>
    </dgm:pt>
    <dgm:pt modelId="{0EAA8D25-13A1-4BF5-B098-2CBBC5DEFB2F}" type="pres">
      <dgm:prSet presAssocID="{40DFA75F-0B18-4F1F-B226-83901F987C1D}" presName="rootComposite" presStyleCnt="0"/>
      <dgm:spPr/>
    </dgm:pt>
    <dgm:pt modelId="{549C2F57-C9C4-42C2-A730-2E9E7B1EB1CB}" type="pres">
      <dgm:prSet presAssocID="{40DFA75F-0B18-4F1F-B226-83901F987C1D}" presName="rootText" presStyleLbl="node1" presStyleIdx="0" presStyleCnt="8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726C4AA-AD2D-4243-8A34-034AD1E48E5C}" type="pres">
      <dgm:prSet presAssocID="{40DFA75F-0B18-4F1F-B226-83901F987C1D}" presName="titleText2" presStyleLbl="fgAcc1" presStyleIdx="0" presStyleCnt="8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5EEB413B-3829-40DB-84F2-3DCA3BF640A2}" type="pres">
      <dgm:prSet presAssocID="{40DFA75F-0B18-4F1F-B226-83901F987C1D}" presName="rootConnector" presStyleLbl="node2" presStyleIdx="0" presStyleCnt="0"/>
      <dgm:spPr/>
      <dgm:t>
        <a:bodyPr/>
        <a:lstStyle/>
        <a:p>
          <a:endParaRPr lang="zh-CN" altLang="en-US"/>
        </a:p>
      </dgm:t>
    </dgm:pt>
    <dgm:pt modelId="{376FEDB2-CFD8-45F0-B7BF-A256897EFBDE}" type="pres">
      <dgm:prSet presAssocID="{40DFA75F-0B18-4F1F-B226-83901F987C1D}" presName="hierChild4" presStyleCnt="0"/>
      <dgm:spPr/>
    </dgm:pt>
    <dgm:pt modelId="{75CEC1D6-5C4A-4346-AF7F-E28EBE5084C5}" type="pres">
      <dgm:prSet presAssocID="{CD58A19B-C8C0-4758-9A2B-0CD9AC686365}" presName="Name37" presStyleLbl="parChTrans1D3" presStyleIdx="0" presStyleCnt="5"/>
      <dgm:spPr/>
      <dgm:t>
        <a:bodyPr/>
        <a:lstStyle/>
        <a:p>
          <a:endParaRPr lang="zh-CN" altLang="en-US"/>
        </a:p>
      </dgm:t>
    </dgm:pt>
    <dgm:pt modelId="{3C9F59DE-299D-49A8-A4B7-4CD385BDF0F0}" type="pres">
      <dgm:prSet presAssocID="{2C19D49B-A508-4C33-8965-9388EEA29570}" presName="hierRoot2" presStyleCnt="0">
        <dgm:presLayoutVars>
          <dgm:hierBranch val="init"/>
        </dgm:presLayoutVars>
      </dgm:prSet>
      <dgm:spPr/>
    </dgm:pt>
    <dgm:pt modelId="{3B8F578D-DD49-4513-8C35-EE8AA63D1E05}" type="pres">
      <dgm:prSet presAssocID="{2C19D49B-A508-4C33-8965-9388EEA29570}" presName="rootComposite" presStyleCnt="0"/>
      <dgm:spPr/>
    </dgm:pt>
    <dgm:pt modelId="{112E507B-6E00-41B0-A874-107D370F5D7C}" type="pres">
      <dgm:prSet presAssocID="{2C19D49B-A508-4C33-8965-9388EEA29570}" presName="rootText" presStyleLbl="node1" presStyleIdx="1" presStyleCnt="8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A86134A-C4E8-4F47-85C0-3475946A9E8C}" type="pres">
      <dgm:prSet presAssocID="{2C19D49B-A508-4C33-8965-9388EEA29570}" presName="titleText2" presStyleLbl="fgAcc1" presStyleIdx="1" presStyleCnt="8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C9075E0B-E748-4F13-A054-40938E8CEC2A}" type="pres">
      <dgm:prSet presAssocID="{2C19D49B-A508-4C33-8965-9388EEA29570}" presName="rootConnector" presStyleLbl="node3" presStyleIdx="0" presStyleCnt="0"/>
      <dgm:spPr/>
      <dgm:t>
        <a:bodyPr/>
        <a:lstStyle/>
        <a:p>
          <a:endParaRPr lang="zh-CN" altLang="en-US"/>
        </a:p>
      </dgm:t>
    </dgm:pt>
    <dgm:pt modelId="{9BD7ABC7-8C18-471B-AF23-A7D10392A273}" type="pres">
      <dgm:prSet presAssocID="{2C19D49B-A508-4C33-8965-9388EEA29570}" presName="hierChild4" presStyleCnt="0"/>
      <dgm:spPr/>
    </dgm:pt>
    <dgm:pt modelId="{837DDA42-CA47-4638-A4B3-34FBF5079B5D}" type="pres">
      <dgm:prSet presAssocID="{2C19D49B-A508-4C33-8965-9388EEA29570}" presName="hierChild5" presStyleCnt="0"/>
      <dgm:spPr/>
    </dgm:pt>
    <dgm:pt modelId="{D41EE6AA-EDD3-4C17-B4C7-D3CB9714A974}" type="pres">
      <dgm:prSet presAssocID="{5D8B96C5-84F5-4E02-A90A-13FB259050D0}" presName="Name37" presStyleLbl="parChTrans1D3" presStyleIdx="1" presStyleCnt="5"/>
      <dgm:spPr/>
      <dgm:t>
        <a:bodyPr/>
        <a:lstStyle/>
        <a:p>
          <a:endParaRPr lang="zh-CN" altLang="en-US"/>
        </a:p>
      </dgm:t>
    </dgm:pt>
    <dgm:pt modelId="{E659962A-9F27-4E83-A9D5-C2351AB11F96}" type="pres">
      <dgm:prSet presAssocID="{A5F5B19D-5FA9-4502-962F-9EF9B799E555}" presName="hierRoot2" presStyleCnt="0">
        <dgm:presLayoutVars>
          <dgm:hierBranch val="init"/>
        </dgm:presLayoutVars>
      </dgm:prSet>
      <dgm:spPr/>
    </dgm:pt>
    <dgm:pt modelId="{BED8B388-1044-4B50-A1DD-29D1EE0C7380}" type="pres">
      <dgm:prSet presAssocID="{A5F5B19D-5FA9-4502-962F-9EF9B799E555}" presName="rootComposite" presStyleCnt="0"/>
      <dgm:spPr/>
    </dgm:pt>
    <dgm:pt modelId="{60714F90-6B55-439C-A18B-0EEF980A309D}" type="pres">
      <dgm:prSet presAssocID="{A5F5B19D-5FA9-4502-962F-9EF9B799E555}" presName="rootText" presStyleLbl="node1" presStyleIdx="2" presStyleCnt="8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C0FBBCF-AAB7-4361-AA8E-AE59D45F7859}" type="pres">
      <dgm:prSet presAssocID="{A5F5B19D-5FA9-4502-962F-9EF9B799E555}" presName="titleText2" presStyleLbl="fgAcc1" presStyleIdx="2" presStyleCnt="8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BD3F3C96-A78F-4C43-A6AC-925AAC09018B}" type="pres">
      <dgm:prSet presAssocID="{A5F5B19D-5FA9-4502-962F-9EF9B799E555}" presName="rootConnector" presStyleLbl="node3" presStyleIdx="0" presStyleCnt="0"/>
      <dgm:spPr/>
      <dgm:t>
        <a:bodyPr/>
        <a:lstStyle/>
        <a:p>
          <a:endParaRPr lang="zh-CN" altLang="en-US"/>
        </a:p>
      </dgm:t>
    </dgm:pt>
    <dgm:pt modelId="{53BD1C69-7A90-4420-AAA8-928B761300D3}" type="pres">
      <dgm:prSet presAssocID="{A5F5B19D-5FA9-4502-962F-9EF9B799E555}" presName="hierChild4" presStyleCnt="0"/>
      <dgm:spPr/>
    </dgm:pt>
    <dgm:pt modelId="{5484EBBA-CF74-4F1B-A0B8-F92C96E9FC9C}" type="pres">
      <dgm:prSet presAssocID="{A5F5B19D-5FA9-4502-962F-9EF9B799E555}" presName="hierChild5" presStyleCnt="0"/>
      <dgm:spPr/>
    </dgm:pt>
    <dgm:pt modelId="{8B5B2F04-2292-470B-8DE4-B8C2D83F4763}" type="pres">
      <dgm:prSet presAssocID="{940CAC52-EC36-4AA1-AF8C-B8A5A0F0DFE2}" presName="Name37" presStyleLbl="parChTrans1D3" presStyleIdx="2" presStyleCnt="5"/>
      <dgm:spPr/>
      <dgm:t>
        <a:bodyPr/>
        <a:lstStyle/>
        <a:p>
          <a:endParaRPr lang="zh-CN" altLang="en-US"/>
        </a:p>
      </dgm:t>
    </dgm:pt>
    <dgm:pt modelId="{1D9A2D58-D509-4107-AAFD-516684B3B00F}" type="pres">
      <dgm:prSet presAssocID="{30C514BB-B050-47D5-974A-9D4A07E00504}" presName="hierRoot2" presStyleCnt="0">
        <dgm:presLayoutVars>
          <dgm:hierBranch val="init"/>
        </dgm:presLayoutVars>
      </dgm:prSet>
      <dgm:spPr/>
    </dgm:pt>
    <dgm:pt modelId="{79C899C5-C00D-4578-8658-F7CABB3961F0}" type="pres">
      <dgm:prSet presAssocID="{30C514BB-B050-47D5-974A-9D4A07E00504}" presName="rootComposite" presStyleCnt="0"/>
      <dgm:spPr/>
    </dgm:pt>
    <dgm:pt modelId="{FC74F25C-DE6E-4D7B-810B-AF62E1631BD4}" type="pres">
      <dgm:prSet presAssocID="{30C514BB-B050-47D5-974A-9D4A07E00504}" presName="rootText" presStyleLbl="node1" presStyleIdx="3" presStyleCnt="8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1EF12DF-46BC-4098-95EF-4D61A0302AEB}" type="pres">
      <dgm:prSet presAssocID="{30C514BB-B050-47D5-974A-9D4A07E00504}" presName="titleText2" presStyleLbl="fgAcc1" presStyleIdx="3" presStyleCnt="8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FADAE6EE-AE8C-452D-A1DE-CBD120EF8539}" type="pres">
      <dgm:prSet presAssocID="{30C514BB-B050-47D5-974A-9D4A07E00504}" presName="rootConnector" presStyleLbl="node3" presStyleIdx="0" presStyleCnt="0"/>
      <dgm:spPr/>
      <dgm:t>
        <a:bodyPr/>
        <a:lstStyle/>
        <a:p>
          <a:endParaRPr lang="zh-CN" altLang="en-US"/>
        </a:p>
      </dgm:t>
    </dgm:pt>
    <dgm:pt modelId="{35B96657-A7DF-4F2D-B493-2800924D6238}" type="pres">
      <dgm:prSet presAssocID="{30C514BB-B050-47D5-974A-9D4A07E00504}" presName="hierChild4" presStyleCnt="0"/>
      <dgm:spPr/>
    </dgm:pt>
    <dgm:pt modelId="{CA154911-609D-4D28-84C4-1A5C2BD8E1F2}" type="pres">
      <dgm:prSet presAssocID="{30C514BB-B050-47D5-974A-9D4A07E00504}" presName="hierChild5" presStyleCnt="0"/>
      <dgm:spPr/>
    </dgm:pt>
    <dgm:pt modelId="{EBD77881-7BFB-460C-AFBD-01E82D42A1DF}" type="pres">
      <dgm:prSet presAssocID="{40DFA75F-0B18-4F1F-B226-83901F987C1D}" presName="hierChild5" presStyleCnt="0"/>
      <dgm:spPr/>
    </dgm:pt>
    <dgm:pt modelId="{A48675E3-04BB-45DF-90B5-D6AB9041182E}" type="pres">
      <dgm:prSet presAssocID="{DAF45A28-CAEC-453D-8497-417AC37B50CB}" presName="Name37" presStyleLbl="parChTrans1D2" presStyleIdx="1" presStyleCnt="4"/>
      <dgm:spPr/>
      <dgm:t>
        <a:bodyPr/>
        <a:lstStyle/>
        <a:p>
          <a:endParaRPr lang="zh-CN" altLang="en-US"/>
        </a:p>
      </dgm:t>
    </dgm:pt>
    <dgm:pt modelId="{07A7A294-016E-4509-AEDD-CB9A816F4147}" type="pres">
      <dgm:prSet presAssocID="{EB6FC617-91F2-4930-B2B3-83E2829AEA43}" presName="hierRoot2" presStyleCnt="0">
        <dgm:presLayoutVars>
          <dgm:hierBranch val="init"/>
        </dgm:presLayoutVars>
      </dgm:prSet>
      <dgm:spPr/>
    </dgm:pt>
    <dgm:pt modelId="{B3D1AC8E-70CA-4433-A40A-20FF5C1D1A44}" type="pres">
      <dgm:prSet presAssocID="{EB6FC617-91F2-4930-B2B3-83E2829AEA43}" presName="rootComposite" presStyleCnt="0"/>
      <dgm:spPr/>
    </dgm:pt>
    <dgm:pt modelId="{54E94FCE-AF0D-4B94-BDF7-4EC635306DDC}" type="pres">
      <dgm:prSet presAssocID="{EB6FC617-91F2-4930-B2B3-83E2829AEA43}" presName="rootText" presStyleLbl="node1" presStyleIdx="4" presStyleCnt="8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083E2B8-9AA0-48F5-8BEA-909641459A73}" type="pres">
      <dgm:prSet presAssocID="{EB6FC617-91F2-4930-B2B3-83E2829AEA43}" presName="titleText2" presStyleLbl="fgAcc1" presStyleIdx="4" presStyleCnt="8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885DE2B1-393E-4D13-8275-5A19BF10582A}" type="pres">
      <dgm:prSet presAssocID="{EB6FC617-91F2-4930-B2B3-83E2829AEA43}" presName="rootConnector" presStyleLbl="node2" presStyleIdx="0" presStyleCnt="0"/>
      <dgm:spPr/>
      <dgm:t>
        <a:bodyPr/>
        <a:lstStyle/>
        <a:p>
          <a:endParaRPr lang="zh-CN" altLang="en-US"/>
        </a:p>
      </dgm:t>
    </dgm:pt>
    <dgm:pt modelId="{8475579E-A797-47F1-B814-333596C5923B}" type="pres">
      <dgm:prSet presAssocID="{EB6FC617-91F2-4930-B2B3-83E2829AEA43}" presName="hierChild4" presStyleCnt="0"/>
      <dgm:spPr/>
    </dgm:pt>
    <dgm:pt modelId="{2E2DB5A1-29EF-4995-9E60-57BCA6E84FB9}" type="pres">
      <dgm:prSet presAssocID="{757A1215-B3EA-4DC2-B117-3D58220A34E8}" presName="Name37" presStyleLbl="parChTrans1D3" presStyleIdx="3" presStyleCnt="5"/>
      <dgm:spPr/>
      <dgm:t>
        <a:bodyPr/>
        <a:lstStyle/>
        <a:p>
          <a:endParaRPr lang="zh-CN" altLang="en-US"/>
        </a:p>
      </dgm:t>
    </dgm:pt>
    <dgm:pt modelId="{8CEB7A16-5733-42D7-8C42-DFC1D9DA0502}" type="pres">
      <dgm:prSet presAssocID="{9F8CAFDC-325B-4C7E-A901-CABBCFE2914B}" presName="hierRoot2" presStyleCnt="0">
        <dgm:presLayoutVars>
          <dgm:hierBranch val="init"/>
        </dgm:presLayoutVars>
      </dgm:prSet>
      <dgm:spPr/>
    </dgm:pt>
    <dgm:pt modelId="{2513E2F3-6161-4438-9CE8-495C3005AA29}" type="pres">
      <dgm:prSet presAssocID="{9F8CAFDC-325B-4C7E-A901-CABBCFE2914B}" presName="rootComposite" presStyleCnt="0"/>
      <dgm:spPr/>
    </dgm:pt>
    <dgm:pt modelId="{DC8C3B81-8EB9-49C1-8E17-FAC7C1370388}" type="pres">
      <dgm:prSet presAssocID="{9F8CAFDC-325B-4C7E-A901-CABBCFE2914B}" presName="rootText" presStyleLbl="node1" presStyleIdx="5" presStyleCnt="8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C5F0993-204F-4681-A15F-BFBAC349CC50}" type="pres">
      <dgm:prSet presAssocID="{9F8CAFDC-325B-4C7E-A901-CABBCFE2914B}" presName="titleText2" presStyleLbl="fgAcc1" presStyleIdx="5" presStyleCnt="8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A5A1E622-3C0E-4948-A06F-C8466705D9CD}" type="pres">
      <dgm:prSet presAssocID="{9F8CAFDC-325B-4C7E-A901-CABBCFE2914B}" presName="rootConnector" presStyleLbl="node3" presStyleIdx="0" presStyleCnt="0"/>
      <dgm:spPr/>
      <dgm:t>
        <a:bodyPr/>
        <a:lstStyle/>
        <a:p>
          <a:endParaRPr lang="zh-CN" altLang="en-US"/>
        </a:p>
      </dgm:t>
    </dgm:pt>
    <dgm:pt modelId="{1271E4FC-EE85-481A-A60D-A809324686C5}" type="pres">
      <dgm:prSet presAssocID="{9F8CAFDC-325B-4C7E-A901-CABBCFE2914B}" presName="hierChild4" presStyleCnt="0"/>
      <dgm:spPr/>
    </dgm:pt>
    <dgm:pt modelId="{2EF1EA3F-523B-402C-8B59-A9930F5D6785}" type="pres">
      <dgm:prSet presAssocID="{9F8CAFDC-325B-4C7E-A901-CABBCFE2914B}" presName="hierChild5" presStyleCnt="0"/>
      <dgm:spPr/>
    </dgm:pt>
    <dgm:pt modelId="{D0BCED59-9FF4-4D21-B663-65E52A6DF71C}" type="pres">
      <dgm:prSet presAssocID="{EB6FC617-91F2-4930-B2B3-83E2829AEA43}" presName="hierChild5" presStyleCnt="0"/>
      <dgm:spPr/>
    </dgm:pt>
    <dgm:pt modelId="{CCCDC43A-18CB-45F0-B665-DBBC372E3168}" type="pres">
      <dgm:prSet presAssocID="{C00154B5-A839-4D72-BAC6-063EFE8ED1A1}" presName="Name37" presStyleLbl="parChTrans1D2" presStyleIdx="2" presStyleCnt="4"/>
      <dgm:spPr/>
      <dgm:t>
        <a:bodyPr/>
        <a:lstStyle/>
        <a:p>
          <a:endParaRPr lang="zh-CN" altLang="en-US"/>
        </a:p>
      </dgm:t>
    </dgm:pt>
    <dgm:pt modelId="{A685A9DF-1EE1-46FD-9B8F-C955DAFAEEF7}" type="pres">
      <dgm:prSet presAssocID="{F75131C3-F24E-45BF-BC29-9319D0C29166}" presName="hierRoot2" presStyleCnt="0">
        <dgm:presLayoutVars>
          <dgm:hierBranch val="init"/>
        </dgm:presLayoutVars>
      </dgm:prSet>
      <dgm:spPr/>
    </dgm:pt>
    <dgm:pt modelId="{A14357D6-B412-4BE8-87CE-201341E48D2B}" type="pres">
      <dgm:prSet presAssocID="{F75131C3-F24E-45BF-BC29-9319D0C29166}" presName="rootComposite" presStyleCnt="0"/>
      <dgm:spPr/>
    </dgm:pt>
    <dgm:pt modelId="{94077877-2D1B-45FC-9E1F-78E162979529}" type="pres">
      <dgm:prSet presAssocID="{F75131C3-F24E-45BF-BC29-9319D0C29166}" presName="rootText" presStyleLbl="node1" presStyleIdx="6" presStyleCnt="8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981C8FE-0465-4148-87A8-B8902F9F32B3}" type="pres">
      <dgm:prSet presAssocID="{F75131C3-F24E-45BF-BC29-9319D0C29166}" presName="titleText2" presStyleLbl="fgAcc1" presStyleIdx="6" presStyleCnt="8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6E7E60BD-1ED2-4FD5-94B5-34BFAE8E2F30}" type="pres">
      <dgm:prSet presAssocID="{F75131C3-F24E-45BF-BC29-9319D0C29166}" presName="rootConnector" presStyleLbl="node2" presStyleIdx="0" presStyleCnt="0"/>
      <dgm:spPr/>
      <dgm:t>
        <a:bodyPr/>
        <a:lstStyle/>
        <a:p>
          <a:endParaRPr lang="zh-CN" altLang="en-US"/>
        </a:p>
      </dgm:t>
    </dgm:pt>
    <dgm:pt modelId="{96A5DA51-8CCD-482D-AC94-E3B7E33E2F57}" type="pres">
      <dgm:prSet presAssocID="{F75131C3-F24E-45BF-BC29-9319D0C29166}" presName="hierChild4" presStyleCnt="0"/>
      <dgm:spPr/>
    </dgm:pt>
    <dgm:pt modelId="{84D778D3-7FEB-4E64-B35F-6484EA9D9B80}" type="pres">
      <dgm:prSet presAssocID="{435B2E24-0D26-4FE3-990D-6ED3F6A4E1FA}" presName="Name37" presStyleLbl="parChTrans1D3" presStyleIdx="4" presStyleCnt="5"/>
      <dgm:spPr/>
      <dgm:t>
        <a:bodyPr/>
        <a:lstStyle/>
        <a:p>
          <a:endParaRPr lang="zh-CN" altLang="en-US"/>
        </a:p>
      </dgm:t>
    </dgm:pt>
    <dgm:pt modelId="{BD672DD0-33CE-4EB5-85A5-A5DF3B5D4765}" type="pres">
      <dgm:prSet presAssocID="{95253342-4E0C-47E9-9C0A-F5EC7E3FA985}" presName="hierRoot2" presStyleCnt="0">
        <dgm:presLayoutVars>
          <dgm:hierBranch val="init"/>
        </dgm:presLayoutVars>
      </dgm:prSet>
      <dgm:spPr/>
    </dgm:pt>
    <dgm:pt modelId="{2308EC63-138D-4B86-B96C-20AFB3A2FE91}" type="pres">
      <dgm:prSet presAssocID="{95253342-4E0C-47E9-9C0A-F5EC7E3FA985}" presName="rootComposite" presStyleCnt="0"/>
      <dgm:spPr/>
    </dgm:pt>
    <dgm:pt modelId="{CD34ABE1-ADD3-40AE-AA55-2D1644486CED}" type="pres">
      <dgm:prSet presAssocID="{95253342-4E0C-47E9-9C0A-F5EC7E3FA985}" presName="rootText" presStyleLbl="node1" presStyleIdx="7" presStyleCnt="8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BC0582B-925D-4CDA-8391-8DCEC886A86C}" type="pres">
      <dgm:prSet presAssocID="{95253342-4E0C-47E9-9C0A-F5EC7E3FA985}" presName="titleText2" presStyleLbl="fgAcc1" presStyleIdx="7" presStyleCnt="8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E76E8A91-F320-4EE7-825C-65A4394CE94F}" type="pres">
      <dgm:prSet presAssocID="{95253342-4E0C-47E9-9C0A-F5EC7E3FA985}" presName="rootConnector" presStyleLbl="node3" presStyleIdx="0" presStyleCnt="0"/>
      <dgm:spPr/>
      <dgm:t>
        <a:bodyPr/>
        <a:lstStyle/>
        <a:p>
          <a:endParaRPr lang="zh-CN" altLang="en-US"/>
        </a:p>
      </dgm:t>
    </dgm:pt>
    <dgm:pt modelId="{84C8749A-F751-4083-B34B-AC7D96985D63}" type="pres">
      <dgm:prSet presAssocID="{95253342-4E0C-47E9-9C0A-F5EC7E3FA985}" presName="hierChild4" presStyleCnt="0"/>
      <dgm:spPr/>
    </dgm:pt>
    <dgm:pt modelId="{F20A94F8-41AA-4AF8-A65F-7E6F8006C2B5}" type="pres">
      <dgm:prSet presAssocID="{95253342-4E0C-47E9-9C0A-F5EC7E3FA985}" presName="hierChild5" presStyleCnt="0"/>
      <dgm:spPr/>
    </dgm:pt>
    <dgm:pt modelId="{40100D38-B447-4518-B7F8-AF6072CB7274}" type="pres">
      <dgm:prSet presAssocID="{F75131C3-F24E-45BF-BC29-9319D0C29166}" presName="hierChild5" presStyleCnt="0"/>
      <dgm:spPr/>
    </dgm:pt>
    <dgm:pt modelId="{43659324-F897-4017-9E2E-6EB516DA72C6}" type="pres">
      <dgm:prSet presAssocID="{B60D403E-375D-45C8-AD7E-F598BDF1DA2A}" presName="hierChild3" presStyleCnt="0"/>
      <dgm:spPr/>
    </dgm:pt>
    <dgm:pt modelId="{F3ECA3C8-7609-4B9A-8DAE-35B3CE8B695C}" type="pres">
      <dgm:prSet presAssocID="{7F08AA97-F081-45B1-9872-6C984497AF97}" presName="Name96" presStyleLbl="parChTrans1D2" presStyleIdx="3" presStyleCnt="4"/>
      <dgm:spPr/>
      <dgm:t>
        <a:bodyPr/>
        <a:lstStyle/>
        <a:p>
          <a:endParaRPr lang="zh-CN" altLang="en-US"/>
        </a:p>
      </dgm:t>
    </dgm:pt>
    <dgm:pt modelId="{7D95D638-7810-49CE-8126-5417B1090F12}" type="pres">
      <dgm:prSet presAssocID="{78A89DC2-673B-4CD6-8C4A-FD340117E68C}" presName="hierRoot3" presStyleCnt="0">
        <dgm:presLayoutVars>
          <dgm:hierBranch val="init"/>
        </dgm:presLayoutVars>
      </dgm:prSet>
      <dgm:spPr/>
    </dgm:pt>
    <dgm:pt modelId="{5F1DEEE7-3F49-462E-BB3A-CCD5E8A60878}" type="pres">
      <dgm:prSet presAssocID="{78A89DC2-673B-4CD6-8C4A-FD340117E68C}" presName="rootComposite3" presStyleCnt="0"/>
      <dgm:spPr/>
    </dgm:pt>
    <dgm:pt modelId="{9D3A6BED-E73B-43C9-B155-BB0B030BACE3}" type="pres">
      <dgm:prSet presAssocID="{78A89DC2-673B-4CD6-8C4A-FD340117E68C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4D98372-E125-45AA-99C0-77F35175067F}" type="pres">
      <dgm:prSet presAssocID="{78A89DC2-673B-4CD6-8C4A-FD340117E68C}" presName="titleText3" presStyleLbl="fgAcc2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015402D3-6D45-4CDA-A6C6-85CE7A992F92}" type="pres">
      <dgm:prSet presAssocID="{78A89DC2-673B-4CD6-8C4A-FD340117E68C}" presName="rootConnector3" presStyleLbl="asst1" presStyleIdx="0" presStyleCnt="1"/>
      <dgm:spPr/>
      <dgm:t>
        <a:bodyPr/>
        <a:lstStyle/>
        <a:p>
          <a:endParaRPr lang="zh-CN" altLang="en-US"/>
        </a:p>
      </dgm:t>
    </dgm:pt>
    <dgm:pt modelId="{1024F8F5-FC6A-4121-8E7F-047B6C290112}" type="pres">
      <dgm:prSet presAssocID="{78A89DC2-673B-4CD6-8C4A-FD340117E68C}" presName="hierChild6" presStyleCnt="0"/>
      <dgm:spPr/>
    </dgm:pt>
    <dgm:pt modelId="{5403F9E6-613B-49E2-AC0D-3DAF8C45361A}" type="pres">
      <dgm:prSet presAssocID="{78A89DC2-673B-4CD6-8C4A-FD340117E68C}" presName="hierChild7" presStyleCnt="0"/>
      <dgm:spPr/>
    </dgm:pt>
  </dgm:ptLst>
  <dgm:cxnLst>
    <dgm:cxn modelId="{44360F2C-C9D0-4BA4-BF02-0C70450E8396}" type="presOf" srcId="{9F8CAFDC-325B-4C7E-A901-CABBCFE2914B}" destId="{A5A1E622-3C0E-4948-A06F-C8466705D9CD}" srcOrd="1" destOrd="0" presId="urn:microsoft.com/office/officeart/2008/layout/NameandTitleOrganizationalChart"/>
    <dgm:cxn modelId="{B6E19F36-DF84-47BC-A09D-5B041B17847A}" type="presOf" srcId="{3818FEC0-17B9-4715-813D-AA660F7B2497}" destId="{BBC0582B-925D-4CDA-8391-8DCEC886A86C}" srcOrd="0" destOrd="0" presId="urn:microsoft.com/office/officeart/2008/layout/NameandTitleOrganizationalChart"/>
    <dgm:cxn modelId="{BC25170D-7D25-4E03-BFB5-B64D86C515A7}" srcId="{B60D403E-375D-45C8-AD7E-F598BDF1DA2A}" destId="{F75131C3-F24E-45BF-BC29-9319D0C29166}" srcOrd="3" destOrd="0" parTransId="{C00154B5-A839-4D72-BAC6-063EFE8ED1A1}" sibTransId="{A8F94D3B-233D-414A-AC42-31A4A0824781}"/>
    <dgm:cxn modelId="{C381FA2C-48CE-4EC8-9FD7-9E0DF9923036}" type="presOf" srcId="{A5F5B19D-5FA9-4502-962F-9EF9B799E555}" destId="{BD3F3C96-A78F-4C43-A6AC-925AAC09018B}" srcOrd="1" destOrd="0" presId="urn:microsoft.com/office/officeart/2008/layout/NameandTitleOrganizationalChart"/>
    <dgm:cxn modelId="{8AE31094-FDE3-4012-9A36-0B0CE43CE88B}" type="presOf" srcId="{EB6FC617-91F2-4930-B2B3-83E2829AEA43}" destId="{54E94FCE-AF0D-4B94-BDF7-4EC635306DDC}" srcOrd="0" destOrd="0" presId="urn:microsoft.com/office/officeart/2008/layout/NameandTitleOrganizationalChart"/>
    <dgm:cxn modelId="{8654BE45-5B65-458D-A6DA-EC918B275D42}" type="presOf" srcId="{B2E13261-CAB3-4A89-ABE9-5664A1B18335}" destId="{47C15111-CA55-4D0E-9E63-7167F02F8413}" srcOrd="0" destOrd="0" presId="urn:microsoft.com/office/officeart/2008/layout/NameandTitleOrganizationalChart"/>
    <dgm:cxn modelId="{AC44C883-AD9D-484F-B697-CE1AAEF796AA}" srcId="{B2E13261-CAB3-4A89-ABE9-5664A1B18335}" destId="{B60D403E-375D-45C8-AD7E-F598BDF1DA2A}" srcOrd="0" destOrd="0" parTransId="{B41EBAB4-3AAA-48DD-B58D-66F4EBDE5C63}" sibTransId="{A945962C-95B6-4B9E-B084-246AFFE7371E}"/>
    <dgm:cxn modelId="{1B79037A-5E4B-457D-9A45-E47BC71F93E9}" type="presOf" srcId="{940CAC52-EC36-4AA1-AF8C-B8A5A0F0DFE2}" destId="{8B5B2F04-2292-470B-8DE4-B8C2D83F4763}" srcOrd="0" destOrd="0" presId="urn:microsoft.com/office/officeart/2008/layout/NameandTitleOrganizationalChart"/>
    <dgm:cxn modelId="{0126C064-FD25-4424-9D1A-DBF88A9ACE87}" type="presOf" srcId="{CD58A19B-C8C0-4758-9A2B-0CD9AC686365}" destId="{75CEC1D6-5C4A-4346-AF7F-E28EBE5084C5}" srcOrd="0" destOrd="0" presId="urn:microsoft.com/office/officeart/2008/layout/NameandTitleOrganizationalChart"/>
    <dgm:cxn modelId="{13FDE893-7F60-40F7-BAB9-D1C1B649D50A}" srcId="{B60D403E-375D-45C8-AD7E-F598BDF1DA2A}" destId="{78A89DC2-673B-4CD6-8C4A-FD340117E68C}" srcOrd="0" destOrd="0" parTransId="{7F08AA97-F081-45B1-9872-6C984497AF97}" sibTransId="{EA8A7079-549E-441F-BF70-319643BBE96E}"/>
    <dgm:cxn modelId="{A5985E22-DCDC-434C-A27B-73B22200A534}" type="presOf" srcId="{C00154B5-A839-4D72-BAC6-063EFE8ED1A1}" destId="{CCCDC43A-18CB-45F0-B665-DBBC372E3168}" srcOrd="0" destOrd="0" presId="urn:microsoft.com/office/officeart/2008/layout/NameandTitleOrganizationalChart"/>
    <dgm:cxn modelId="{298059E0-F335-47B7-B765-B1E1D31F8CB0}" type="presOf" srcId="{435B2E24-0D26-4FE3-990D-6ED3F6A4E1FA}" destId="{84D778D3-7FEB-4E64-B35F-6484EA9D9B80}" srcOrd="0" destOrd="0" presId="urn:microsoft.com/office/officeart/2008/layout/NameandTitleOrganizationalChart"/>
    <dgm:cxn modelId="{56FC786A-B37B-4EB0-856E-80D3713750A5}" type="presOf" srcId="{CA3E3766-2213-4616-B3CB-81846083AE80}" destId="{21EF12DF-46BC-4098-95EF-4D61A0302AEB}" srcOrd="0" destOrd="0" presId="urn:microsoft.com/office/officeart/2008/layout/NameandTitleOrganizationalChart"/>
    <dgm:cxn modelId="{5F077004-49E2-4C40-B87D-AF2E2CFDD00E}" type="presOf" srcId="{78A89DC2-673B-4CD6-8C4A-FD340117E68C}" destId="{015402D3-6D45-4CDA-A6C6-85CE7A992F92}" srcOrd="1" destOrd="0" presId="urn:microsoft.com/office/officeart/2008/layout/NameandTitleOrganizationalChart"/>
    <dgm:cxn modelId="{24CB482F-170B-443D-88E3-0EEF92B01074}" type="presOf" srcId="{30C514BB-B050-47D5-974A-9D4A07E00504}" destId="{FADAE6EE-AE8C-452D-A1DE-CBD120EF8539}" srcOrd="1" destOrd="0" presId="urn:microsoft.com/office/officeart/2008/layout/NameandTitleOrganizationalChart"/>
    <dgm:cxn modelId="{7C0CC425-B517-40A5-8699-84861F675A52}" type="presOf" srcId="{BDB0F3F5-9FF7-492D-9EE9-8A3FEEE4F89A}" destId="{6083E2B8-9AA0-48F5-8BEA-909641459A73}" srcOrd="0" destOrd="0" presId="urn:microsoft.com/office/officeart/2008/layout/NameandTitleOrganizationalChart"/>
    <dgm:cxn modelId="{3AB55C15-E8FE-4F68-848D-51A581B3DBD2}" type="presOf" srcId="{757A1215-B3EA-4DC2-B117-3D58220A34E8}" destId="{2E2DB5A1-29EF-4995-9E60-57BCA6E84FB9}" srcOrd="0" destOrd="0" presId="urn:microsoft.com/office/officeart/2008/layout/NameandTitleOrganizationalChart"/>
    <dgm:cxn modelId="{3D8F1165-9A5A-4B7F-A6C4-695942B5125C}" type="presOf" srcId="{EA8A7079-549E-441F-BF70-319643BBE96E}" destId="{A4D98372-E125-45AA-99C0-77F35175067F}" srcOrd="0" destOrd="0" presId="urn:microsoft.com/office/officeart/2008/layout/NameandTitleOrganizationalChart"/>
    <dgm:cxn modelId="{D5F85A15-659D-4A5C-964A-F6CBCFA7B898}" type="presOf" srcId="{F75131C3-F24E-45BF-BC29-9319D0C29166}" destId="{94077877-2D1B-45FC-9E1F-78E162979529}" srcOrd="0" destOrd="0" presId="urn:microsoft.com/office/officeart/2008/layout/NameandTitleOrganizationalChart"/>
    <dgm:cxn modelId="{3B865401-B140-43C3-B031-C273D152FB7E}" type="presOf" srcId="{95253342-4E0C-47E9-9C0A-F5EC7E3FA985}" destId="{CD34ABE1-ADD3-40AE-AA55-2D1644486CED}" srcOrd="0" destOrd="0" presId="urn:microsoft.com/office/officeart/2008/layout/NameandTitleOrganizationalChart"/>
    <dgm:cxn modelId="{B34360FC-F549-45FD-AE51-29DCD3DBFC2D}" srcId="{B60D403E-375D-45C8-AD7E-F598BDF1DA2A}" destId="{EB6FC617-91F2-4930-B2B3-83E2829AEA43}" srcOrd="2" destOrd="0" parTransId="{DAF45A28-CAEC-453D-8497-417AC37B50CB}" sibTransId="{BDB0F3F5-9FF7-492D-9EE9-8A3FEEE4F89A}"/>
    <dgm:cxn modelId="{F25197F9-BC82-463C-86C2-D9C7D73DB053}" type="presOf" srcId="{9EF1E769-DE9E-4652-A385-1610D68FDC68}" destId="{7A86134A-C4E8-4F47-85C0-3475946A9E8C}" srcOrd="0" destOrd="0" presId="urn:microsoft.com/office/officeart/2008/layout/NameandTitleOrganizationalChart"/>
    <dgm:cxn modelId="{652D14CF-176B-4ECE-B34D-47D38961AB22}" type="presOf" srcId="{2C19D49B-A508-4C33-8965-9388EEA29570}" destId="{112E507B-6E00-41B0-A874-107D370F5D7C}" srcOrd="0" destOrd="0" presId="urn:microsoft.com/office/officeart/2008/layout/NameandTitleOrganizationalChart"/>
    <dgm:cxn modelId="{A46688CA-3E85-4367-866C-0D636851C3DB}" type="presOf" srcId="{95253342-4E0C-47E9-9C0A-F5EC7E3FA985}" destId="{E76E8A91-F320-4EE7-825C-65A4394CE94F}" srcOrd="1" destOrd="0" presId="urn:microsoft.com/office/officeart/2008/layout/NameandTitleOrganizationalChart"/>
    <dgm:cxn modelId="{8827AA51-3FB9-4CE3-8A4A-B2C9E195B88F}" srcId="{40DFA75F-0B18-4F1F-B226-83901F987C1D}" destId="{A5F5B19D-5FA9-4502-962F-9EF9B799E555}" srcOrd="1" destOrd="0" parTransId="{5D8B96C5-84F5-4E02-A90A-13FB259050D0}" sibTransId="{A2994B39-3D90-41FC-A2B3-EB356B0AFDE4}"/>
    <dgm:cxn modelId="{EE32C738-9535-458B-9993-94894CBF3F89}" srcId="{EB6FC617-91F2-4930-B2B3-83E2829AEA43}" destId="{9F8CAFDC-325B-4C7E-A901-CABBCFE2914B}" srcOrd="0" destOrd="0" parTransId="{757A1215-B3EA-4DC2-B117-3D58220A34E8}" sibTransId="{080E5DE9-A7E9-450B-B806-F2639D9E65E4}"/>
    <dgm:cxn modelId="{0BDADD57-4DC9-4F6A-8F17-4DE3AE44C666}" type="presOf" srcId="{30C514BB-B050-47D5-974A-9D4A07E00504}" destId="{FC74F25C-DE6E-4D7B-810B-AF62E1631BD4}" srcOrd="0" destOrd="0" presId="urn:microsoft.com/office/officeart/2008/layout/NameandTitleOrganizationalChart"/>
    <dgm:cxn modelId="{AED4456C-785C-4019-95DA-2840181C22A0}" type="presOf" srcId="{40DFA75F-0B18-4F1F-B226-83901F987C1D}" destId="{5EEB413B-3829-40DB-84F2-3DCA3BF640A2}" srcOrd="1" destOrd="0" presId="urn:microsoft.com/office/officeart/2008/layout/NameandTitleOrganizationalChart"/>
    <dgm:cxn modelId="{46951A15-F03C-455D-A291-E907E80F2DD3}" type="presOf" srcId="{A8F94D3B-233D-414A-AC42-31A4A0824781}" destId="{A981C8FE-0465-4148-87A8-B8902F9F32B3}" srcOrd="0" destOrd="0" presId="urn:microsoft.com/office/officeart/2008/layout/NameandTitleOrganizationalChart"/>
    <dgm:cxn modelId="{319FA2FA-8DB0-4D4F-8754-CAD9543022D1}" type="presOf" srcId="{7F08AA97-F081-45B1-9872-6C984497AF97}" destId="{F3ECA3C8-7609-4B9A-8DAE-35B3CE8B695C}" srcOrd="0" destOrd="0" presId="urn:microsoft.com/office/officeart/2008/layout/NameandTitleOrganizationalChart"/>
    <dgm:cxn modelId="{4868AD75-6562-46BA-9A84-2E8FE1511783}" type="presOf" srcId="{5D8B96C5-84F5-4E02-A90A-13FB259050D0}" destId="{D41EE6AA-EDD3-4C17-B4C7-D3CB9714A974}" srcOrd="0" destOrd="0" presId="urn:microsoft.com/office/officeart/2008/layout/NameandTitleOrganizationalChart"/>
    <dgm:cxn modelId="{D9456DAA-96DA-48E8-984C-EAE2385D8AB7}" type="presOf" srcId="{2C19D49B-A508-4C33-8965-9388EEA29570}" destId="{C9075E0B-E748-4F13-A054-40938E8CEC2A}" srcOrd="1" destOrd="0" presId="urn:microsoft.com/office/officeart/2008/layout/NameandTitleOrganizationalChart"/>
    <dgm:cxn modelId="{85767DB1-7BEC-4ACA-A485-D04AED8FC57E}" srcId="{B60D403E-375D-45C8-AD7E-F598BDF1DA2A}" destId="{40DFA75F-0B18-4F1F-B226-83901F987C1D}" srcOrd="1" destOrd="0" parTransId="{F0C30234-857D-4E06-9141-52E973B3CF4C}" sibTransId="{A9BB1FB7-1EC4-4A51-BCA8-57F22EE02840}"/>
    <dgm:cxn modelId="{2F37471B-01CC-441D-AB7B-F03A9903C5B1}" type="presOf" srcId="{A945962C-95B6-4B9E-B084-246AFFE7371E}" destId="{C357B834-F02A-4BDD-9D88-97EEC09CFF8B}" srcOrd="0" destOrd="0" presId="urn:microsoft.com/office/officeart/2008/layout/NameandTitleOrganizationalChart"/>
    <dgm:cxn modelId="{41A64F11-8FA2-4F77-BA72-EAAB44936215}" type="presOf" srcId="{B60D403E-375D-45C8-AD7E-F598BDF1DA2A}" destId="{5660B25A-3D30-4D67-A077-D32A290A1377}" srcOrd="1" destOrd="0" presId="urn:microsoft.com/office/officeart/2008/layout/NameandTitleOrganizationalChart"/>
    <dgm:cxn modelId="{D4885337-8A7F-41FB-AD80-C276031CF3D2}" type="presOf" srcId="{DAF45A28-CAEC-453D-8497-417AC37B50CB}" destId="{A48675E3-04BB-45DF-90B5-D6AB9041182E}" srcOrd="0" destOrd="0" presId="urn:microsoft.com/office/officeart/2008/layout/NameandTitleOrganizationalChart"/>
    <dgm:cxn modelId="{A82116CA-CB94-40B8-9BB7-E6702E79DA14}" srcId="{40DFA75F-0B18-4F1F-B226-83901F987C1D}" destId="{30C514BB-B050-47D5-974A-9D4A07E00504}" srcOrd="2" destOrd="0" parTransId="{940CAC52-EC36-4AA1-AF8C-B8A5A0F0DFE2}" sibTransId="{CA3E3766-2213-4616-B3CB-81846083AE80}"/>
    <dgm:cxn modelId="{47E335A9-9B31-4034-9601-017511B00EF3}" type="presOf" srcId="{EB6FC617-91F2-4930-B2B3-83E2829AEA43}" destId="{885DE2B1-393E-4D13-8275-5A19BF10582A}" srcOrd="1" destOrd="0" presId="urn:microsoft.com/office/officeart/2008/layout/NameandTitleOrganizationalChart"/>
    <dgm:cxn modelId="{E750E3EC-2C3A-4D0B-BE70-CE2C8AD00429}" type="presOf" srcId="{40DFA75F-0B18-4F1F-B226-83901F987C1D}" destId="{549C2F57-C9C4-42C2-A730-2E9E7B1EB1CB}" srcOrd="0" destOrd="0" presId="urn:microsoft.com/office/officeart/2008/layout/NameandTitleOrganizationalChart"/>
    <dgm:cxn modelId="{7E9E3FFD-3FE2-4241-AA30-094D7740DA9E}" type="presOf" srcId="{78A89DC2-673B-4CD6-8C4A-FD340117E68C}" destId="{9D3A6BED-E73B-43C9-B155-BB0B030BACE3}" srcOrd="0" destOrd="0" presId="urn:microsoft.com/office/officeart/2008/layout/NameandTitleOrganizationalChart"/>
    <dgm:cxn modelId="{BF51AEAB-000B-4739-BAF9-4FD0A5D01F4C}" type="presOf" srcId="{A5F5B19D-5FA9-4502-962F-9EF9B799E555}" destId="{60714F90-6B55-439C-A18B-0EEF980A309D}" srcOrd="0" destOrd="0" presId="urn:microsoft.com/office/officeart/2008/layout/NameandTitleOrganizationalChart"/>
    <dgm:cxn modelId="{76CF6B5A-A822-4BE3-81FA-AA527DE6ED6E}" type="presOf" srcId="{A2994B39-3D90-41FC-A2B3-EB356B0AFDE4}" destId="{DC0FBBCF-AAB7-4361-AA8E-AE59D45F7859}" srcOrd="0" destOrd="0" presId="urn:microsoft.com/office/officeart/2008/layout/NameandTitleOrganizationalChart"/>
    <dgm:cxn modelId="{6AD47401-9E5A-4118-A8F0-50E3EF1F6EA5}" srcId="{40DFA75F-0B18-4F1F-B226-83901F987C1D}" destId="{2C19D49B-A508-4C33-8965-9388EEA29570}" srcOrd="0" destOrd="0" parTransId="{CD58A19B-C8C0-4758-9A2B-0CD9AC686365}" sibTransId="{9EF1E769-DE9E-4652-A385-1610D68FDC68}"/>
    <dgm:cxn modelId="{A31DC4E7-9515-45EE-8F54-78D0B3DE8A78}" type="presOf" srcId="{F0C30234-857D-4E06-9141-52E973B3CF4C}" destId="{FD9F195B-EFA0-4814-8384-D2B15B1E6D53}" srcOrd="0" destOrd="0" presId="urn:microsoft.com/office/officeart/2008/layout/NameandTitleOrganizationalChart"/>
    <dgm:cxn modelId="{CB5713BC-5B75-4500-A50F-2F9CE8C68A06}" srcId="{F75131C3-F24E-45BF-BC29-9319D0C29166}" destId="{95253342-4E0C-47E9-9C0A-F5EC7E3FA985}" srcOrd="0" destOrd="0" parTransId="{435B2E24-0D26-4FE3-990D-6ED3F6A4E1FA}" sibTransId="{3818FEC0-17B9-4715-813D-AA660F7B2497}"/>
    <dgm:cxn modelId="{F2AC3F2C-3F80-4DC8-8B2C-1DC16EF91F28}" type="presOf" srcId="{A9BB1FB7-1EC4-4A51-BCA8-57F22EE02840}" destId="{F726C4AA-AD2D-4243-8A34-034AD1E48E5C}" srcOrd="0" destOrd="0" presId="urn:microsoft.com/office/officeart/2008/layout/NameandTitleOrganizationalChart"/>
    <dgm:cxn modelId="{5D79D167-70F1-400A-BB88-551699A0E3F5}" type="presOf" srcId="{9F8CAFDC-325B-4C7E-A901-CABBCFE2914B}" destId="{DC8C3B81-8EB9-49C1-8E17-FAC7C1370388}" srcOrd="0" destOrd="0" presId="urn:microsoft.com/office/officeart/2008/layout/NameandTitleOrganizationalChart"/>
    <dgm:cxn modelId="{DEDC0DC1-7E48-48A2-84D4-25A3B1753D22}" type="presOf" srcId="{080E5DE9-A7E9-450B-B806-F2639D9E65E4}" destId="{7C5F0993-204F-4681-A15F-BFBAC349CC50}" srcOrd="0" destOrd="0" presId="urn:microsoft.com/office/officeart/2008/layout/NameandTitleOrganizationalChart"/>
    <dgm:cxn modelId="{EC5ED66D-3253-4087-802A-BB54BC26AAE4}" type="presOf" srcId="{F75131C3-F24E-45BF-BC29-9319D0C29166}" destId="{6E7E60BD-1ED2-4FD5-94B5-34BFAE8E2F30}" srcOrd="1" destOrd="0" presId="urn:microsoft.com/office/officeart/2008/layout/NameandTitleOrganizationalChart"/>
    <dgm:cxn modelId="{2980DA68-6BF9-4C0B-9015-D3B9310D7336}" type="presOf" srcId="{B60D403E-375D-45C8-AD7E-F598BDF1DA2A}" destId="{925C76E5-733E-425C-A1CE-E71E87E65F8B}" srcOrd="0" destOrd="0" presId="urn:microsoft.com/office/officeart/2008/layout/NameandTitleOrganizationalChart"/>
    <dgm:cxn modelId="{DC100E0D-E929-4DDE-9A3E-E93815596320}" type="presParOf" srcId="{47C15111-CA55-4D0E-9E63-7167F02F8413}" destId="{44ADC3BD-7ADA-48BC-845B-07B0FBCE8525}" srcOrd="0" destOrd="0" presId="urn:microsoft.com/office/officeart/2008/layout/NameandTitleOrganizationalChart"/>
    <dgm:cxn modelId="{EE020D30-67AD-4DFB-AB99-18B3F67BF930}" type="presParOf" srcId="{44ADC3BD-7ADA-48BC-845B-07B0FBCE8525}" destId="{221648E7-A507-4713-B97E-5FFF2B72FC6F}" srcOrd="0" destOrd="0" presId="urn:microsoft.com/office/officeart/2008/layout/NameandTitleOrganizationalChart"/>
    <dgm:cxn modelId="{103EFA67-4B21-46A1-AEEA-5D57ECFA58C8}" type="presParOf" srcId="{221648E7-A507-4713-B97E-5FFF2B72FC6F}" destId="{925C76E5-733E-425C-A1CE-E71E87E65F8B}" srcOrd="0" destOrd="0" presId="urn:microsoft.com/office/officeart/2008/layout/NameandTitleOrganizationalChart"/>
    <dgm:cxn modelId="{FEAFD813-1CCE-4A4C-8715-2FA3D4923D99}" type="presParOf" srcId="{221648E7-A507-4713-B97E-5FFF2B72FC6F}" destId="{C357B834-F02A-4BDD-9D88-97EEC09CFF8B}" srcOrd="1" destOrd="0" presId="urn:microsoft.com/office/officeart/2008/layout/NameandTitleOrganizationalChart"/>
    <dgm:cxn modelId="{8C4171D7-9F6F-4792-80AC-9DA03C205CD7}" type="presParOf" srcId="{221648E7-A507-4713-B97E-5FFF2B72FC6F}" destId="{5660B25A-3D30-4D67-A077-D32A290A1377}" srcOrd="2" destOrd="0" presId="urn:microsoft.com/office/officeart/2008/layout/NameandTitleOrganizationalChart"/>
    <dgm:cxn modelId="{1FC355E1-7813-4166-B0A9-DFAA95CD472D}" type="presParOf" srcId="{44ADC3BD-7ADA-48BC-845B-07B0FBCE8525}" destId="{8B2790CB-9FC2-44C7-A743-1D97CA575B74}" srcOrd="1" destOrd="0" presId="urn:microsoft.com/office/officeart/2008/layout/NameandTitleOrganizationalChart"/>
    <dgm:cxn modelId="{EB5FF706-7084-43EC-BBFD-2E3219B06B4F}" type="presParOf" srcId="{8B2790CB-9FC2-44C7-A743-1D97CA575B74}" destId="{FD9F195B-EFA0-4814-8384-D2B15B1E6D53}" srcOrd="0" destOrd="0" presId="urn:microsoft.com/office/officeart/2008/layout/NameandTitleOrganizationalChart"/>
    <dgm:cxn modelId="{A37F002E-D98A-459C-8F88-ACD7415540F9}" type="presParOf" srcId="{8B2790CB-9FC2-44C7-A743-1D97CA575B74}" destId="{D08D19C8-A42E-4650-9B1C-7EC4C156CDB5}" srcOrd="1" destOrd="0" presId="urn:microsoft.com/office/officeart/2008/layout/NameandTitleOrganizationalChart"/>
    <dgm:cxn modelId="{0A358A2A-150D-43FA-9DDA-49CBF620E035}" type="presParOf" srcId="{D08D19C8-A42E-4650-9B1C-7EC4C156CDB5}" destId="{0EAA8D25-13A1-4BF5-B098-2CBBC5DEFB2F}" srcOrd="0" destOrd="0" presId="urn:microsoft.com/office/officeart/2008/layout/NameandTitleOrganizationalChart"/>
    <dgm:cxn modelId="{63400C41-A1C1-4AC4-8DA4-ED4B038731F7}" type="presParOf" srcId="{0EAA8D25-13A1-4BF5-B098-2CBBC5DEFB2F}" destId="{549C2F57-C9C4-42C2-A730-2E9E7B1EB1CB}" srcOrd="0" destOrd="0" presId="urn:microsoft.com/office/officeart/2008/layout/NameandTitleOrganizationalChart"/>
    <dgm:cxn modelId="{8BB27C3B-575C-4921-9539-6FDCB0B737EC}" type="presParOf" srcId="{0EAA8D25-13A1-4BF5-B098-2CBBC5DEFB2F}" destId="{F726C4AA-AD2D-4243-8A34-034AD1E48E5C}" srcOrd="1" destOrd="0" presId="urn:microsoft.com/office/officeart/2008/layout/NameandTitleOrganizationalChart"/>
    <dgm:cxn modelId="{29043115-98EA-498E-B414-7D34223D4418}" type="presParOf" srcId="{0EAA8D25-13A1-4BF5-B098-2CBBC5DEFB2F}" destId="{5EEB413B-3829-40DB-84F2-3DCA3BF640A2}" srcOrd="2" destOrd="0" presId="urn:microsoft.com/office/officeart/2008/layout/NameandTitleOrganizationalChart"/>
    <dgm:cxn modelId="{DEC4EACA-A919-45A2-92F3-FF3DE1FF3931}" type="presParOf" srcId="{D08D19C8-A42E-4650-9B1C-7EC4C156CDB5}" destId="{376FEDB2-CFD8-45F0-B7BF-A256897EFBDE}" srcOrd="1" destOrd="0" presId="urn:microsoft.com/office/officeart/2008/layout/NameandTitleOrganizationalChart"/>
    <dgm:cxn modelId="{33ADFF99-1BB3-4804-83C5-AC619EC0485E}" type="presParOf" srcId="{376FEDB2-CFD8-45F0-B7BF-A256897EFBDE}" destId="{75CEC1D6-5C4A-4346-AF7F-E28EBE5084C5}" srcOrd="0" destOrd="0" presId="urn:microsoft.com/office/officeart/2008/layout/NameandTitleOrganizationalChart"/>
    <dgm:cxn modelId="{2469ACCE-FF03-45B0-A436-71D3F607B1E3}" type="presParOf" srcId="{376FEDB2-CFD8-45F0-B7BF-A256897EFBDE}" destId="{3C9F59DE-299D-49A8-A4B7-4CD385BDF0F0}" srcOrd="1" destOrd="0" presId="urn:microsoft.com/office/officeart/2008/layout/NameandTitleOrganizationalChart"/>
    <dgm:cxn modelId="{94D04353-11D0-4638-9AF9-29208721081E}" type="presParOf" srcId="{3C9F59DE-299D-49A8-A4B7-4CD385BDF0F0}" destId="{3B8F578D-DD49-4513-8C35-EE8AA63D1E05}" srcOrd="0" destOrd="0" presId="urn:microsoft.com/office/officeart/2008/layout/NameandTitleOrganizationalChart"/>
    <dgm:cxn modelId="{F86B562F-B8E2-4458-92DC-BD81248A751B}" type="presParOf" srcId="{3B8F578D-DD49-4513-8C35-EE8AA63D1E05}" destId="{112E507B-6E00-41B0-A874-107D370F5D7C}" srcOrd="0" destOrd="0" presId="urn:microsoft.com/office/officeart/2008/layout/NameandTitleOrganizationalChart"/>
    <dgm:cxn modelId="{56661BDC-B809-4026-A01D-A979DBF1E877}" type="presParOf" srcId="{3B8F578D-DD49-4513-8C35-EE8AA63D1E05}" destId="{7A86134A-C4E8-4F47-85C0-3475946A9E8C}" srcOrd="1" destOrd="0" presId="urn:microsoft.com/office/officeart/2008/layout/NameandTitleOrganizationalChart"/>
    <dgm:cxn modelId="{F1F1830B-E1FE-454C-81E3-CD05612BC77C}" type="presParOf" srcId="{3B8F578D-DD49-4513-8C35-EE8AA63D1E05}" destId="{C9075E0B-E748-4F13-A054-40938E8CEC2A}" srcOrd="2" destOrd="0" presId="urn:microsoft.com/office/officeart/2008/layout/NameandTitleOrganizationalChart"/>
    <dgm:cxn modelId="{D1168706-9957-4877-8D0D-9900BD9FE6C7}" type="presParOf" srcId="{3C9F59DE-299D-49A8-A4B7-4CD385BDF0F0}" destId="{9BD7ABC7-8C18-471B-AF23-A7D10392A273}" srcOrd="1" destOrd="0" presId="urn:microsoft.com/office/officeart/2008/layout/NameandTitleOrganizationalChart"/>
    <dgm:cxn modelId="{D21D5044-F99C-46A2-A230-9731B3960F55}" type="presParOf" srcId="{3C9F59DE-299D-49A8-A4B7-4CD385BDF0F0}" destId="{837DDA42-CA47-4638-A4B3-34FBF5079B5D}" srcOrd="2" destOrd="0" presId="urn:microsoft.com/office/officeart/2008/layout/NameandTitleOrganizationalChart"/>
    <dgm:cxn modelId="{3FB142C8-1D98-44DF-83DD-C54AF2332006}" type="presParOf" srcId="{376FEDB2-CFD8-45F0-B7BF-A256897EFBDE}" destId="{D41EE6AA-EDD3-4C17-B4C7-D3CB9714A974}" srcOrd="2" destOrd="0" presId="urn:microsoft.com/office/officeart/2008/layout/NameandTitleOrganizationalChart"/>
    <dgm:cxn modelId="{04A8F4BF-0B93-4CF6-A531-3CFA9FCA33CC}" type="presParOf" srcId="{376FEDB2-CFD8-45F0-B7BF-A256897EFBDE}" destId="{E659962A-9F27-4E83-A9D5-C2351AB11F96}" srcOrd="3" destOrd="0" presId="urn:microsoft.com/office/officeart/2008/layout/NameandTitleOrganizationalChart"/>
    <dgm:cxn modelId="{07192EB2-15E2-4C81-B1C0-A859E3439650}" type="presParOf" srcId="{E659962A-9F27-4E83-A9D5-C2351AB11F96}" destId="{BED8B388-1044-4B50-A1DD-29D1EE0C7380}" srcOrd="0" destOrd="0" presId="urn:microsoft.com/office/officeart/2008/layout/NameandTitleOrganizationalChart"/>
    <dgm:cxn modelId="{670E9D45-32D0-4F6A-83AF-7C53510510DA}" type="presParOf" srcId="{BED8B388-1044-4B50-A1DD-29D1EE0C7380}" destId="{60714F90-6B55-439C-A18B-0EEF980A309D}" srcOrd="0" destOrd="0" presId="urn:microsoft.com/office/officeart/2008/layout/NameandTitleOrganizationalChart"/>
    <dgm:cxn modelId="{5287ADD3-792E-433E-9C72-F4D9D3DF878B}" type="presParOf" srcId="{BED8B388-1044-4B50-A1DD-29D1EE0C7380}" destId="{DC0FBBCF-AAB7-4361-AA8E-AE59D45F7859}" srcOrd="1" destOrd="0" presId="urn:microsoft.com/office/officeart/2008/layout/NameandTitleOrganizationalChart"/>
    <dgm:cxn modelId="{2B9B3352-7248-42A2-9EF7-AD9D98A67547}" type="presParOf" srcId="{BED8B388-1044-4B50-A1DD-29D1EE0C7380}" destId="{BD3F3C96-A78F-4C43-A6AC-925AAC09018B}" srcOrd="2" destOrd="0" presId="urn:microsoft.com/office/officeart/2008/layout/NameandTitleOrganizationalChart"/>
    <dgm:cxn modelId="{55CE4CE8-7833-44A2-8406-82D9EF56B606}" type="presParOf" srcId="{E659962A-9F27-4E83-A9D5-C2351AB11F96}" destId="{53BD1C69-7A90-4420-AAA8-928B761300D3}" srcOrd="1" destOrd="0" presId="urn:microsoft.com/office/officeart/2008/layout/NameandTitleOrganizationalChart"/>
    <dgm:cxn modelId="{D5D40556-112A-48DC-9F7A-861C7D2A55D4}" type="presParOf" srcId="{E659962A-9F27-4E83-A9D5-C2351AB11F96}" destId="{5484EBBA-CF74-4F1B-A0B8-F92C96E9FC9C}" srcOrd="2" destOrd="0" presId="urn:microsoft.com/office/officeart/2008/layout/NameandTitleOrganizationalChart"/>
    <dgm:cxn modelId="{552D9E81-E809-48AA-AE8F-5A8DF8CEB0D0}" type="presParOf" srcId="{376FEDB2-CFD8-45F0-B7BF-A256897EFBDE}" destId="{8B5B2F04-2292-470B-8DE4-B8C2D83F4763}" srcOrd="4" destOrd="0" presId="urn:microsoft.com/office/officeart/2008/layout/NameandTitleOrganizationalChart"/>
    <dgm:cxn modelId="{083585D1-D72E-4AD2-8085-6BE139118EEE}" type="presParOf" srcId="{376FEDB2-CFD8-45F0-B7BF-A256897EFBDE}" destId="{1D9A2D58-D509-4107-AAFD-516684B3B00F}" srcOrd="5" destOrd="0" presId="urn:microsoft.com/office/officeart/2008/layout/NameandTitleOrganizationalChart"/>
    <dgm:cxn modelId="{64B62AB9-6492-4A8B-B3FF-7A5A826CFF17}" type="presParOf" srcId="{1D9A2D58-D509-4107-AAFD-516684B3B00F}" destId="{79C899C5-C00D-4578-8658-F7CABB3961F0}" srcOrd="0" destOrd="0" presId="urn:microsoft.com/office/officeart/2008/layout/NameandTitleOrganizationalChart"/>
    <dgm:cxn modelId="{1C1D417A-DDC2-4E4C-954C-63F2321D1F9D}" type="presParOf" srcId="{79C899C5-C00D-4578-8658-F7CABB3961F0}" destId="{FC74F25C-DE6E-4D7B-810B-AF62E1631BD4}" srcOrd="0" destOrd="0" presId="urn:microsoft.com/office/officeart/2008/layout/NameandTitleOrganizationalChart"/>
    <dgm:cxn modelId="{B58C516A-B7B1-4B32-B358-16B2562D5AEA}" type="presParOf" srcId="{79C899C5-C00D-4578-8658-F7CABB3961F0}" destId="{21EF12DF-46BC-4098-95EF-4D61A0302AEB}" srcOrd="1" destOrd="0" presId="urn:microsoft.com/office/officeart/2008/layout/NameandTitleOrganizationalChart"/>
    <dgm:cxn modelId="{541290D0-EDF0-42F3-9CAB-EB316FEFF2D5}" type="presParOf" srcId="{79C899C5-C00D-4578-8658-F7CABB3961F0}" destId="{FADAE6EE-AE8C-452D-A1DE-CBD120EF8539}" srcOrd="2" destOrd="0" presId="urn:microsoft.com/office/officeart/2008/layout/NameandTitleOrganizationalChart"/>
    <dgm:cxn modelId="{FDC09561-27AC-4642-A72C-D8B3EDF577D7}" type="presParOf" srcId="{1D9A2D58-D509-4107-AAFD-516684B3B00F}" destId="{35B96657-A7DF-4F2D-B493-2800924D6238}" srcOrd="1" destOrd="0" presId="urn:microsoft.com/office/officeart/2008/layout/NameandTitleOrganizationalChart"/>
    <dgm:cxn modelId="{46298E4C-AE82-4763-9A51-0A5F8C5550B3}" type="presParOf" srcId="{1D9A2D58-D509-4107-AAFD-516684B3B00F}" destId="{CA154911-609D-4D28-84C4-1A5C2BD8E1F2}" srcOrd="2" destOrd="0" presId="urn:microsoft.com/office/officeart/2008/layout/NameandTitleOrganizationalChart"/>
    <dgm:cxn modelId="{F85AC7ED-757D-443E-A8D1-C24F2CC83B49}" type="presParOf" srcId="{D08D19C8-A42E-4650-9B1C-7EC4C156CDB5}" destId="{EBD77881-7BFB-460C-AFBD-01E82D42A1DF}" srcOrd="2" destOrd="0" presId="urn:microsoft.com/office/officeart/2008/layout/NameandTitleOrganizationalChart"/>
    <dgm:cxn modelId="{A4894D72-05EF-4A24-8DEF-0F0EE120CB04}" type="presParOf" srcId="{8B2790CB-9FC2-44C7-A743-1D97CA575B74}" destId="{A48675E3-04BB-45DF-90B5-D6AB9041182E}" srcOrd="2" destOrd="0" presId="urn:microsoft.com/office/officeart/2008/layout/NameandTitleOrganizationalChart"/>
    <dgm:cxn modelId="{5E7AAD80-56AD-4ABB-B9C7-62CAC4501B1E}" type="presParOf" srcId="{8B2790CB-9FC2-44C7-A743-1D97CA575B74}" destId="{07A7A294-016E-4509-AEDD-CB9A816F4147}" srcOrd="3" destOrd="0" presId="urn:microsoft.com/office/officeart/2008/layout/NameandTitleOrganizationalChart"/>
    <dgm:cxn modelId="{EF93EE88-2FFF-4FFB-91A1-E13FBFE81584}" type="presParOf" srcId="{07A7A294-016E-4509-AEDD-CB9A816F4147}" destId="{B3D1AC8E-70CA-4433-A40A-20FF5C1D1A44}" srcOrd="0" destOrd="0" presId="urn:microsoft.com/office/officeart/2008/layout/NameandTitleOrganizationalChart"/>
    <dgm:cxn modelId="{C283B018-1E39-4D4E-B321-58D41B8CE980}" type="presParOf" srcId="{B3D1AC8E-70CA-4433-A40A-20FF5C1D1A44}" destId="{54E94FCE-AF0D-4B94-BDF7-4EC635306DDC}" srcOrd="0" destOrd="0" presId="urn:microsoft.com/office/officeart/2008/layout/NameandTitleOrganizationalChart"/>
    <dgm:cxn modelId="{CC40EC39-F81A-4FC0-8BC4-FA56CDB0A1F2}" type="presParOf" srcId="{B3D1AC8E-70CA-4433-A40A-20FF5C1D1A44}" destId="{6083E2B8-9AA0-48F5-8BEA-909641459A73}" srcOrd="1" destOrd="0" presId="urn:microsoft.com/office/officeart/2008/layout/NameandTitleOrganizationalChart"/>
    <dgm:cxn modelId="{1A815E75-9F4D-4CD8-985E-76A99766936F}" type="presParOf" srcId="{B3D1AC8E-70CA-4433-A40A-20FF5C1D1A44}" destId="{885DE2B1-393E-4D13-8275-5A19BF10582A}" srcOrd="2" destOrd="0" presId="urn:microsoft.com/office/officeart/2008/layout/NameandTitleOrganizationalChart"/>
    <dgm:cxn modelId="{1EC9D336-642F-4970-85F0-E87ACC03011A}" type="presParOf" srcId="{07A7A294-016E-4509-AEDD-CB9A816F4147}" destId="{8475579E-A797-47F1-B814-333596C5923B}" srcOrd="1" destOrd="0" presId="urn:microsoft.com/office/officeart/2008/layout/NameandTitleOrganizationalChart"/>
    <dgm:cxn modelId="{71A76743-1973-44EE-97D3-E82C9255E3F8}" type="presParOf" srcId="{8475579E-A797-47F1-B814-333596C5923B}" destId="{2E2DB5A1-29EF-4995-9E60-57BCA6E84FB9}" srcOrd="0" destOrd="0" presId="urn:microsoft.com/office/officeart/2008/layout/NameandTitleOrganizationalChart"/>
    <dgm:cxn modelId="{C4B01DD6-1887-4DF4-8702-1010D235A020}" type="presParOf" srcId="{8475579E-A797-47F1-B814-333596C5923B}" destId="{8CEB7A16-5733-42D7-8C42-DFC1D9DA0502}" srcOrd="1" destOrd="0" presId="urn:microsoft.com/office/officeart/2008/layout/NameandTitleOrganizationalChart"/>
    <dgm:cxn modelId="{B0E963BC-8601-43A1-B439-C8C053A88DE1}" type="presParOf" srcId="{8CEB7A16-5733-42D7-8C42-DFC1D9DA0502}" destId="{2513E2F3-6161-4438-9CE8-495C3005AA29}" srcOrd="0" destOrd="0" presId="urn:microsoft.com/office/officeart/2008/layout/NameandTitleOrganizationalChart"/>
    <dgm:cxn modelId="{93408575-393F-4136-B982-D8CA4552EDB2}" type="presParOf" srcId="{2513E2F3-6161-4438-9CE8-495C3005AA29}" destId="{DC8C3B81-8EB9-49C1-8E17-FAC7C1370388}" srcOrd="0" destOrd="0" presId="urn:microsoft.com/office/officeart/2008/layout/NameandTitleOrganizationalChart"/>
    <dgm:cxn modelId="{09E33FDD-D0CF-4B49-97E8-F2265BBF098C}" type="presParOf" srcId="{2513E2F3-6161-4438-9CE8-495C3005AA29}" destId="{7C5F0993-204F-4681-A15F-BFBAC349CC50}" srcOrd="1" destOrd="0" presId="urn:microsoft.com/office/officeart/2008/layout/NameandTitleOrganizationalChart"/>
    <dgm:cxn modelId="{412EA9F1-EDAB-44BA-9873-20149BBFEBEB}" type="presParOf" srcId="{2513E2F3-6161-4438-9CE8-495C3005AA29}" destId="{A5A1E622-3C0E-4948-A06F-C8466705D9CD}" srcOrd="2" destOrd="0" presId="urn:microsoft.com/office/officeart/2008/layout/NameandTitleOrganizationalChart"/>
    <dgm:cxn modelId="{53DE1828-9E1A-4DB7-AF5D-28308FA51FB1}" type="presParOf" srcId="{8CEB7A16-5733-42D7-8C42-DFC1D9DA0502}" destId="{1271E4FC-EE85-481A-A60D-A809324686C5}" srcOrd="1" destOrd="0" presId="urn:microsoft.com/office/officeart/2008/layout/NameandTitleOrganizationalChart"/>
    <dgm:cxn modelId="{96EEF408-B3B8-45D1-8189-96B33260C953}" type="presParOf" srcId="{8CEB7A16-5733-42D7-8C42-DFC1D9DA0502}" destId="{2EF1EA3F-523B-402C-8B59-A9930F5D6785}" srcOrd="2" destOrd="0" presId="urn:microsoft.com/office/officeart/2008/layout/NameandTitleOrganizationalChart"/>
    <dgm:cxn modelId="{6A1C78AF-D98A-4FD4-BD29-6EF00E828E92}" type="presParOf" srcId="{07A7A294-016E-4509-AEDD-CB9A816F4147}" destId="{D0BCED59-9FF4-4D21-B663-65E52A6DF71C}" srcOrd="2" destOrd="0" presId="urn:microsoft.com/office/officeart/2008/layout/NameandTitleOrganizationalChart"/>
    <dgm:cxn modelId="{F2490CD8-C5E7-461F-91A0-909F65902BCC}" type="presParOf" srcId="{8B2790CB-9FC2-44C7-A743-1D97CA575B74}" destId="{CCCDC43A-18CB-45F0-B665-DBBC372E3168}" srcOrd="4" destOrd="0" presId="urn:microsoft.com/office/officeart/2008/layout/NameandTitleOrganizationalChart"/>
    <dgm:cxn modelId="{2B52631A-983E-46D4-8AF8-86B6B9441AD1}" type="presParOf" srcId="{8B2790CB-9FC2-44C7-A743-1D97CA575B74}" destId="{A685A9DF-1EE1-46FD-9B8F-C955DAFAEEF7}" srcOrd="5" destOrd="0" presId="urn:microsoft.com/office/officeart/2008/layout/NameandTitleOrganizationalChart"/>
    <dgm:cxn modelId="{8FB4E5BE-762E-41D3-A172-1E4EBDF1A5C7}" type="presParOf" srcId="{A685A9DF-1EE1-46FD-9B8F-C955DAFAEEF7}" destId="{A14357D6-B412-4BE8-87CE-201341E48D2B}" srcOrd="0" destOrd="0" presId="urn:microsoft.com/office/officeart/2008/layout/NameandTitleOrganizationalChart"/>
    <dgm:cxn modelId="{0F869FEE-2F5F-403A-8CAF-BC6848A55EE0}" type="presParOf" srcId="{A14357D6-B412-4BE8-87CE-201341E48D2B}" destId="{94077877-2D1B-45FC-9E1F-78E162979529}" srcOrd="0" destOrd="0" presId="urn:microsoft.com/office/officeart/2008/layout/NameandTitleOrganizationalChart"/>
    <dgm:cxn modelId="{C4FAC62B-0DAE-48F3-98AD-8C28611C49D1}" type="presParOf" srcId="{A14357D6-B412-4BE8-87CE-201341E48D2B}" destId="{A981C8FE-0465-4148-87A8-B8902F9F32B3}" srcOrd="1" destOrd="0" presId="urn:microsoft.com/office/officeart/2008/layout/NameandTitleOrganizationalChart"/>
    <dgm:cxn modelId="{1C054CB4-DF18-4B9E-961E-E953D74B4DEA}" type="presParOf" srcId="{A14357D6-B412-4BE8-87CE-201341E48D2B}" destId="{6E7E60BD-1ED2-4FD5-94B5-34BFAE8E2F30}" srcOrd="2" destOrd="0" presId="urn:microsoft.com/office/officeart/2008/layout/NameandTitleOrganizationalChart"/>
    <dgm:cxn modelId="{315B086D-86E3-4885-AFD8-E9B4E0FF98F9}" type="presParOf" srcId="{A685A9DF-1EE1-46FD-9B8F-C955DAFAEEF7}" destId="{96A5DA51-8CCD-482D-AC94-E3B7E33E2F57}" srcOrd="1" destOrd="0" presId="urn:microsoft.com/office/officeart/2008/layout/NameandTitleOrganizationalChart"/>
    <dgm:cxn modelId="{7D6F3CDC-54AE-4281-8DE0-FB6172F9C4CB}" type="presParOf" srcId="{96A5DA51-8CCD-482D-AC94-E3B7E33E2F57}" destId="{84D778D3-7FEB-4E64-B35F-6484EA9D9B80}" srcOrd="0" destOrd="0" presId="urn:microsoft.com/office/officeart/2008/layout/NameandTitleOrganizationalChart"/>
    <dgm:cxn modelId="{02F7E717-582C-4B37-8B94-2741712525C7}" type="presParOf" srcId="{96A5DA51-8CCD-482D-AC94-E3B7E33E2F57}" destId="{BD672DD0-33CE-4EB5-85A5-A5DF3B5D4765}" srcOrd="1" destOrd="0" presId="urn:microsoft.com/office/officeart/2008/layout/NameandTitleOrganizationalChart"/>
    <dgm:cxn modelId="{21E2673C-7497-4455-9B45-657003B7ABC2}" type="presParOf" srcId="{BD672DD0-33CE-4EB5-85A5-A5DF3B5D4765}" destId="{2308EC63-138D-4B86-B96C-20AFB3A2FE91}" srcOrd="0" destOrd="0" presId="urn:microsoft.com/office/officeart/2008/layout/NameandTitleOrganizationalChart"/>
    <dgm:cxn modelId="{5AD15340-81BE-4195-AD4F-F5AF753C63CA}" type="presParOf" srcId="{2308EC63-138D-4B86-B96C-20AFB3A2FE91}" destId="{CD34ABE1-ADD3-40AE-AA55-2D1644486CED}" srcOrd="0" destOrd="0" presId="urn:microsoft.com/office/officeart/2008/layout/NameandTitleOrganizationalChart"/>
    <dgm:cxn modelId="{3B407F9D-C423-41F0-A669-07BB6580EA37}" type="presParOf" srcId="{2308EC63-138D-4B86-B96C-20AFB3A2FE91}" destId="{BBC0582B-925D-4CDA-8391-8DCEC886A86C}" srcOrd="1" destOrd="0" presId="urn:microsoft.com/office/officeart/2008/layout/NameandTitleOrganizationalChart"/>
    <dgm:cxn modelId="{CEB6D562-9361-4D29-8A89-F1BFBC11B145}" type="presParOf" srcId="{2308EC63-138D-4B86-B96C-20AFB3A2FE91}" destId="{E76E8A91-F320-4EE7-825C-65A4394CE94F}" srcOrd="2" destOrd="0" presId="urn:microsoft.com/office/officeart/2008/layout/NameandTitleOrganizationalChart"/>
    <dgm:cxn modelId="{6A7E3AFB-2873-44DA-A8DA-0EACE44C31B5}" type="presParOf" srcId="{BD672DD0-33CE-4EB5-85A5-A5DF3B5D4765}" destId="{84C8749A-F751-4083-B34B-AC7D96985D63}" srcOrd="1" destOrd="0" presId="urn:microsoft.com/office/officeart/2008/layout/NameandTitleOrganizationalChart"/>
    <dgm:cxn modelId="{E6A55839-EF9E-4981-9486-023D15DC0D61}" type="presParOf" srcId="{BD672DD0-33CE-4EB5-85A5-A5DF3B5D4765}" destId="{F20A94F8-41AA-4AF8-A65F-7E6F8006C2B5}" srcOrd="2" destOrd="0" presId="urn:microsoft.com/office/officeart/2008/layout/NameandTitleOrganizationalChart"/>
    <dgm:cxn modelId="{E251770A-3CBD-4D8D-AAEA-85DCDB2F25BA}" type="presParOf" srcId="{A685A9DF-1EE1-46FD-9B8F-C955DAFAEEF7}" destId="{40100D38-B447-4518-B7F8-AF6072CB7274}" srcOrd="2" destOrd="0" presId="urn:microsoft.com/office/officeart/2008/layout/NameandTitleOrganizationalChart"/>
    <dgm:cxn modelId="{1ECE96B0-D1B3-488A-9E7B-5A9451A1AB87}" type="presParOf" srcId="{44ADC3BD-7ADA-48BC-845B-07B0FBCE8525}" destId="{43659324-F897-4017-9E2E-6EB516DA72C6}" srcOrd="2" destOrd="0" presId="urn:microsoft.com/office/officeart/2008/layout/NameandTitleOrganizationalChart"/>
    <dgm:cxn modelId="{AD7E747D-790F-4B6E-8DCE-6346B9EB02D3}" type="presParOf" srcId="{43659324-F897-4017-9E2E-6EB516DA72C6}" destId="{F3ECA3C8-7609-4B9A-8DAE-35B3CE8B695C}" srcOrd="0" destOrd="0" presId="urn:microsoft.com/office/officeart/2008/layout/NameandTitleOrganizationalChart"/>
    <dgm:cxn modelId="{0FAE0826-8F80-4430-B592-5F1519BD7D3C}" type="presParOf" srcId="{43659324-F897-4017-9E2E-6EB516DA72C6}" destId="{7D95D638-7810-49CE-8126-5417B1090F12}" srcOrd="1" destOrd="0" presId="urn:microsoft.com/office/officeart/2008/layout/NameandTitleOrganizationalChart"/>
    <dgm:cxn modelId="{566B2E36-C077-4610-B8F6-44E31AC83346}" type="presParOf" srcId="{7D95D638-7810-49CE-8126-5417B1090F12}" destId="{5F1DEEE7-3F49-462E-BB3A-CCD5E8A60878}" srcOrd="0" destOrd="0" presId="urn:microsoft.com/office/officeart/2008/layout/NameandTitleOrganizationalChart"/>
    <dgm:cxn modelId="{F5A60914-9DE3-4959-AC42-1ABB5E8ED4D4}" type="presParOf" srcId="{5F1DEEE7-3F49-462E-BB3A-CCD5E8A60878}" destId="{9D3A6BED-E73B-43C9-B155-BB0B030BACE3}" srcOrd="0" destOrd="0" presId="urn:microsoft.com/office/officeart/2008/layout/NameandTitleOrganizationalChart"/>
    <dgm:cxn modelId="{5D976D8A-C443-4C21-9D8D-B479552394BA}" type="presParOf" srcId="{5F1DEEE7-3F49-462E-BB3A-CCD5E8A60878}" destId="{A4D98372-E125-45AA-99C0-77F35175067F}" srcOrd="1" destOrd="0" presId="urn:microsoft.com/office/officeart/2008/layout/NameandTitleOrganizationalChart"/>
    <dgm:cxn modelId="{DDEDCAC6-54AB-4A7B-8F1E-86CDE5265109}" type="presParOf" srcId="{5F1DEEE7-3F49-462E-BB3A-CCD5E8A60878}" destId="{015402D3-6D45-4CDA-A6C6-85CE7A992F92}" srcOrd="2" destOrd="0" presId="urn:microsoft.com/office/officeart/2008/layout/NameandTitleOrganizationalChart"/>
    <dgm:cxn modelId="{3B2A5A66-F976-4DAC-9426-845CA246ACEC}" type="presParOf" srcId="{7D95D638-7810-49CE-8126-5417B1090F12}" destId="{1024F8F5-FC6A-4121-8E7F-047B6C290112}" srcOrd="1" destOrd="0" presId="urn:microsoft.com/office/officeart/2008/layout/NameandTitleOrganizationalChart"/>
    <dgm:cxn modelId="{C31C763F-EA59-419F-9B9B-964486DE0F98}" type="presParOf" srcId="{7D95D638-7810-49CE-8126-5417B1090F12}" destId="{5403F9E6-613B-49E2-AC0D-3DAF8C45361A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535C9954-594F-444B-BF7E-CC507CFA47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24E50C8-0B4C-41BA-B368-91D61C109FA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77420-4FD6-4FCC-B472-BD54BCC128B1}" type="datetimeFigureOut">
              <a:rPr lang="zh-CN" altLang="en-US" smtClean="0"/>
              <a:t>2020/4/13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F0F2BBFE-DB0C-4014-833B-963F3D3DF84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888F869-2003-4BE3-ABE9-E9A435C701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927CDD-49AC-4AE0-9DF7-175EF8CCB0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440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87AA7-A705-4864-AB6F-5593829CCEDF}" type="datetimeFigureOut">
              <a:rPr lang="zh-CN" altLang="en-US" smtClean="0"/>
              <a:t>2020/4/13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499115-0177-4A68-9BE3-D9FC909FDD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890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2549BC-4C75-4F19-8054-9205A02D00F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923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6E2FAC0-6920-4B36-8EFC-44BF2DAAD3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6C63D59F-4124-452A-B56C-1E6229A84C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9115890-5D42-46CA-968C-7B2014B05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925-688D-4600-938E-BFFE86EFB8F4}" type="datetimeFigureOut">
              <a:rPr lang="zh-CN" altLang="en-US" smtClean="0"/>
              <a:t>2020/4/13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D31893F-EB97-48C4-8524-6713D92A9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EF20BD1-16B0-4326-B3DE-945ECE4DF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65607-9AE1-43E2-9958-DF0B32DAEB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985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7928430-21DE-4D24-BB37-95F0B7466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A012713-1FEE-40CD-B128-2073C326B2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AADFCDA-B1E5-4DF2-A15D-5957ECE04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925-688D-4600-938E-BFFE86EFB8F4}" type="datetimeFigureOut">
              <a:rPr lang="zh-CN" altLang="en-US" smtClean="0"/>
              <a:t>2020/4/13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5C1B673-AC70-4565-BDB8-B9B47218A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8855284-8CAE-419E-8245-5AA9B9970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65607-9AE1-43E2-9958-DF0B32DAEB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006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3EF48BCF-6109-4247-8F2A-09E4E51D71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73E4CF2-5D75-408F-94D6-42E1932603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F30CEF4-C5F0-4E70-AA6E-C4B7B3C76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925-688D-4600-938E-BFFE86EFB8F4}" type="datetimeFigureOut">
              <a:rPr lang="zh-CN" altLang="en-US" smtClean="0"/>
              <a:t>2020/4/13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40E3659-7793-4EDC-8A83-7E286913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611FB9E-8C01-4CA2-B372-FB8280E2B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65607-9AE1-43E2-9958-DF0B32DAEB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668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2E037B0-E120-4073-856B-F45989FD9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62B636F-D7F0-4199-887B-8E1B52585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925-688D-4600-938E-BFFE86EFB8F4}" type="datetimeFigureOut">
              <a:rPr lang="zh-CN" altLang="en-US" smtClean="0"/>
              <a:t>2020/4/13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5CF89154-54E5-4308-90BE-557E60CD5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670B7654-5EB9-467F-AB75-8B7268E25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65607-9AE1-43E2-9958-DF0B32DAEB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762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2E3045A-7D64-49E6-96A9-F496F8A07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C9897-375F-4F6C-9121-B33ACB879EF5}" type="datetimeFigureOut">
              <a:rPr lang="zh-CN" altLang="en-US" smtClean="0"/>
              <a:t>2020/4/13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B98B8F5-2682-462E-AE62-0EBE49976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6573132-3B0C-4C01-BB72-F5F232811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33881-2C33-4DF2-8E41-D0259DAA8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984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26002B-C3BA-4194-865B-96E3D2B40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ADBE3E2-8B8B-4C1B-8647-0EFE97ABCD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25B20C3-5FAA-4191-8873-2121D735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925-688D-4600-938E-BFFE86EFB8F4}" type="datetimeFigureOut">
              <a:rPr lang="zh-CN" altLang="en-US" smtClean="0"/>
              <a:t>2020/4/13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862AAD7-D454-4FF3-9F51-E43EF14E0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7329824-4682-4E28-A30E-9B6B1F516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65607-9AE1-43E2-9958-DF0B32DAEB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067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273DDCC-7E56-4C88-8ED2-64F169948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925-688D-4600-938E-BFFE86EFB8F4}" type="datetimeFigureOut">
              <a:rPr lang="zh-CN" altLang="en-US" smtClean="0"/>
              <a:t>2020/4/13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CE5FEF5-1FE0-4588-A2F9-88E6F9492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04684E4-A390-404D-9D77-45E9E3597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65607-9AE1-43E2-9958-DF0B32DAEB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447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FA856F0-F160-4655-9FB0-06514E8EE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A7C0C39-F3F1-4E77-8304-ED27C677DF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5377EDFA-30CE-4794-A096-0877899771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0704B6D-50A6-4BB0-9862-1AF1C1081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925-688D-4600-938E-BFFE86EFB8F4}" type="datetimeFigureOut">
              <a:rPr lang="zh-CN" altLang="en-US" smtClean="0"/>
              <a:t>2020/4/13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93EFB00-0BEE-42D7-A3A1-93981F7D4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9D2CEE8-64AE-46D9-AD7A-F63852F92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65607-9AE1-43E2-9958-DF0B32DAEB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815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2AC4960-7670-451C-94AF-358B456DE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DE16FED-83B1-4D61-8F59-370FE14840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437658A1-D414-463A-9E7F-5ABAFF7624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FA9D23DD-0136-4E90-9E6A-2D6003D010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F8A4A4AC-60CF-447B-AEE7-6913816EFF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ACA1C9B2-E85B-4118-B14E-642B5F964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925-688D-4600-938E-BFFE86EFB8F4}" type="datetimeFigureOut">
              <a:rPr lang="zh-CN" altLang="en-US" smtClean="0"/>
              <a:t>2020/4/13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C953A56D-DD32-4AB9-835F-CD0277F23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7BC4CE63-1863-4C0D-833D-CF25FD1E9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65607-9AE1-43E2-9958-DF0B32DAEB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682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8969556F-C874-4FA2-9BB3-898B635E5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925-688D-4600-938E-BFFE86EFB8F4}" type="datetimeFigureOut">
              <a:rPr lang="zh-CN" altLang="en-US" smtClean="0"/>
              <a:t>2020/4/13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85D5A7B3-AE97-4131-8078-9985A3B21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82B8D8D-AF32-45AC-9EAC-471FC2CDB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65607-9AE1-43E2-9958-DF0B32DAEB4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786EC464-7AB2-4E64-BF63-87C1D7A5A665}"/>
              </a:ext>
            </a:extLst>
          </p:cNvPr>
          <p:cNvSpPr/>
          <p:nvPr userDrawn="1"/>
        </p:nvSpPr>
        <p:spPr>
          <a:xfrm>
            <a:off x="5220044" y="6410636"/>
            <a:ext cx="6874946" cy="447365"/>
          </a:xfrm>
          <a:custGeom>
            <a:avLst/>
            <a:gdLst>
              <a:gd name="connsiteX0" fmla="*/ 3482782 w 6874946"/>
              <a:gd name="connsiteY0" fmla="*/ 12 h 447365"/>
              <a:gd name="connsiteX1" fmla="*/ 6805898 w 6874946"/>
              <a:gd name="connsiteY1" fmla="*/ 424961 h 447365"/>
              <a:gd name="connsiteX2" fmla="*/ 6874946 w 6874946"/>
              <a:gd name="connsiteY2" fmla="*/ 447365 h 447365"/>
              <a:gd name="connsiteX3" fmla="*/ 0 w 6874946"/>
              <a:gd name="connsiteY3" fmla="*/ 447365 h 447365"/>
              <a:gd name="connsiteX4" fmla="*/ 169389 w 6874946"/>
              <a:gd name="connsiteY4" fmla="*/ 415634 h 447365"/>
              <a:gd name="connsiteX5" fmla="*/ 3482782 w 6874946"/>
              <a:gd name="connsiteY5" fmla="*/ 12 h 447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74946" h="447365">
                <a:moveTo>
                  <a:pt x="3482782" y="12"/>
                </a:moveTo>
                <a:cubicBezTo>
                  <a:pt x="4614661" y="2317"/>
                  <a:pt x="5908791" y="152123"/>
                  <a:pt x="6805898" y="424961"/>
                </a:cubicBezTo>
                <a:lnTo>
                  <a:pt x="6874946" y="447365"/>
                </a:lnTo>
                <a:lnTo>
                  <a:pt x="0" y="447365"/>
                </a:lnTo>
                <a:lnTo>
                  <a:pt x="169389" y="415634"/>
                </a:lnTo>
                <a:cubicBezTo>
                  <a:pt x="1294629" y="207713"/>
                  <a:pt x="2587230" y="-1812"/>
                  <a:pt x="3482782" y="1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B61AE8D2-033A-4148-8A9F-62CD9AC7916B}"/>
              </a:ext>
            </a:extLst>
          </p:cNvPr>
          <p:cNvSpPr/>
          <p:nvPr userDrawn="1"/>
        </p:nvSpPr>
        <p:spPr>
          <a:xfrm>
            <a:off x="0" y="6152574"/>
            <a:ext cx="12192000" cy="705426"/>
          </a:xfrm>
          <a:custGeom>
            <a:avLst/>
            <a:gdLst>
              <a:gd name="connsiteX0" fmla="*/ 4225269 w 12192000"/>
              <a:gd name="connsiteY0" fmla="*/ 340 h 705426"/>
              <a:gd name="connsiteX1" fmla="*/ 8873991 w 12192000"/>
              <a:gd name="connsiteY1" fmla="*/ 582108 h 705426"/>
              <a:gd name="connsiteX2" fmla="*/ 12173023 w 12192000"/>
              <a:gd name="connsiteY2" fmla="*/ 122392 h 705426"/>
              <a:gd name="connsiteX3" fmla="*/ 12192000 w 12192000"/>
              <a:gd name="connsiteY3" fmla="*/ 123993 h 705426"/>
              <a:gd name="connsiteX4" fmla="*/ 12192000 w 12192000"/>
              <a:gd name="connsiteY4" fmla="*/ 705426 h 705426"/>
              <a:gd name="connsiteX5" fmla="*/ 0 w 12192000"/>
              <a:gd name="connsiteY5" fmla="*/ 705426 h 705426"/>
              <a:gd name="connsiteX6" fmla="*/ 0 w 12192000"/>
              <a:gd name="connsiteY6" fmla="*/ 317557 h 705426"/>
              <a:gd name="connsiteX7" fmla="*/ 72892 w 12192000"/>
              <a:gd name="connsiteY7" fmla="*/ 301430 h 705426"/>
              <a:gd name="connsiteX8" fmla="*/ 4225269 w 12192000"/>
              <a:gd name="connsiteY8" fmla="*/ 340 h 70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705426">
                <a:moveTo>
                  <a:pt x="4225269" y="340"/>
                </a:moveTo>
                <a:cubicBezTo>
                  <a:pt x="5801274" y="-15873"/>
                  <a:pt x="7497440" y="552925"/>
                  <a:pt x="8873991" y="582108"/>
                </a:cubicBezTo>
                <a:cubicBezTo>
                  <a:pt x="10078474" y="607643"/>
                  <a:pt x="11367203" y="111753"/>
                  <a:pt x="12173023" y="122392"/>
                </a:cubicBezTo>
                <a:lnTo>
                  <a:pt x="12192000" y="123993"/>
                </a:lnTo>
                <a:lnTo>
                  <a:pt x="12192000" y="705426"/>
                </a:lnTo>
                <a:lnTo>
                  <a:pt x="0" y="705426"/>
                </a:lnTo>
                <a:lnTo>
                  <a:pt x="0" y="317557"/>
                </a:lnTo>
                <a:lnTo>
                  <a:pt x="72892" y="301430"/>
                </a:lnTo>
                <a:cubicBezTo>
                  <a:pt x="1190616" y="76112"/>
                  <a:pt x="3024797" y="12690"/>
                  <a:pt x="4225269" y="34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953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D0E81879-C863-4FC2-B05E-5499457012CB}"/>
              </a:ext>
            </a:extLst>
          </p:cNvPr>
          <p:cNvSpPr/>
          <p:nvPr userDrawn="1"/>
        </p:nvSpPr>
        <p:spPr>
          <a:xfrm>
            <a:off x="5220044" y="6410636"/>
            <a:ext cx="6874946" cy="447365"/>
          </a:xfrm>
          <a:custGeom>
            <a:avLst/>
            <a:gdLst>
              <a:gd name="connsiteX0" fmla="*/ 3482782 w 6874946"/>
              <a:gd name="connsiteY0" fmla="*/ 12 h 447365"/>
              <a:gd name="connsiteX1" fmla="*/ 6805898 w 6874946"/>
              <a:gd name="connsiteY1" fmla="*/ 424961 h 447365"/>
              <a:gd name="connsiteX2" fmla="*/ 6874946 w 6874946"/>
              <a:gd name="connsiteY2" fmla="*/ 447365 h 447365"/>
              <a:gd name="connsiteX3" fmla="*/ 0 w 6874946"/>
              <a:gd name="connsiteY3" fmla="*/ 447365 h 447365"/>
              <a:gd name="connsiteX4" fmla="*/ 169389 w 6874946"/>
              <a:gd name="connsiteY4" fmla="*/ 415634 h 447365"/>
              <a:gd name="connsiteX5" fmla="*/ 3482782 w 6874946"/>
              <a:gd name="connsiteY5" fmla="*/ 12 h 447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74946" h="447365">
                <a:moveTo>
                  <a:pt x="3482782" y="12"/>
                </a:moveTo>
                <a:cubicBezTo>
                  <a:pt x="4614661" y="2317"/>
                  <a:pt x="5908791" y="152123"/>
                  <a:pt x="6805898" y="424961"/>
                </a:cubicBezTo>
                <a:lnTo>
                  <a:pt x="6874946" y="447365"/>
                </a:lnTo>
                <a:lnTo>
                  <a:pt x="0" y="447365"/>
                </a:lnTo>
                <a:lnTo>
                  <a:pt x="169389" y="415634"/>
                </a:lnTo>
                <a:cubicBezTo>
                  <a:pt x="1294629" y="207713"/>
                  <a:pt x="2587230" y="-1812"/>
                  <a:pt x="3482782" y="1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0B1CD7BC-17BC-45A9-9900-4A47C5653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925-688D-4600-938E-BFFE86EFB8F4}" type="datetimeFigureOut">
              <a:rPr lang="zh-CN" altLang="en-US" smtClean="0"/>
              <a:t>2020/4/13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B7CED10-BA3A-4327-8E67-BFD94FB26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298AE8D-B5B9-4148-B5A3-6154EDEA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65607-9AE1-43E2-9958-DF0B32DAEB4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EA8B9E55-8450-4C32-A470-92A741607303}"/>
              </a:ext>
            </a:extLst>
          </p:cNvPr>
          <p:cNvSpPr/>
          <p:nvPr userDrawn="1"/>
        </p:nvSpPr>
        <p:spPr>
          <a:xfrm>
            <a:off x="0" y="6152574"/>
            <a:ext cx="12192000" cy="705426"/>
          </a:xfrm>
          <a:custGeom>
            <a:avLst/>
            <a:gdLst>
              <a:gd name="connsiteX0" fmla="*/ 4225269 w 12192000"/>
              <a:gd name="connsiteY0" fmla="*/ 340 h 705426"/>
              <a:gd name="connsiteX1" fmla="*/ 8873991 w 12192000"/>
              <a:gd name="connsiteY1" fmla="*/ 582108 h 705426"/>
              <a:gd name="connsiteX2" fmla="*/ 12173023 w 12192000"/>
              <a:gd name="connsiteY2" fmla="*/ 122392 h 705426"/>
              <a:gd name="connsiteX3" fmla="*/ 12192000 w 12192000"/>
              <a:gd name="connsiteY3" fmla="*/ 123993 h 705426"/>
              <a:gd name="connsiteX4" fmla="*/ 12192000 w 12192000"/>
              <a:gd name="connsiteY4" fmla="*/ 705426 h 705426"/>
              <a:gd name="connsiteX5" fmla="*/ 0 w 12192000"/>
              <a:gd name="connsiteY5" fmla="*/ 705426 h 705426"/>
              <a:gd name="connsiteX6" fmla="*/ 0 w 12192000"/>
              <a:gd name="connsiteY6" fmla="*/ 317557 h 705426"/>
              <a:gd name="connsiteX7" fmla="*/ 72892 w 12192000"/>
              <a:gd name="connsiteY7" fmla="*/ 301430 h 705426"/>
              <a:gd name="connsiteX8" fmla="*/ 4225269 w 12192000"/>
              <a:gd name="connsiteY8" fmla="*/ 340 h 70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705426">
                <a:moveTo>
                  <a:pt x="4225269" y="340"/>
                </a:moveTo>
                <a:cubicBezTo>
                  <a:pt x="5801274" y="-15873"/>
                  <a:pt x="7497440" y="552925"/>
                  <a:pt x="8873991" y="582108"/>
                </a:cubicBezTo>
                <a:cubicBezTo>
                  <a:pt x="10078474" y="607643"/>
                  <a:pt x="11367203" y="111753"/>
                  <a:pt x="12173023" y="122392"/>
                </a:cubicBezTo>
                <a:lnTo>
                  <a:pt x="12192000" y="123993"/>
                </a:lnTo>
                <a:lnTo>
                  <a:pt x="12192000" y="705426"/>
                </a:lnTo>
                <a:lnTo>
                  <a:pt x="0" y="705426"/>
                </a:lnTo>
                <a:lnTo>
                  <a:pt x="0" y="317557"/>
                </a:lnTo>
                <a:lnTo>
                  <a:pt x="72892" y="301430"/>
                </a:lnTo>
                <a:cubicBezTo>
                  <a:pt x="1190616" y="76112"/>
                  <a:pt x="3024797" y="12690"/>
                  <a:pt x="4225269" y="34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="" xmlns:a16="http://schemas.microsoft.com/office/drawing/2014/main" id="{56573C84-E752-401F-8C54-3C21DF222C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660400"/>
            <a:ext cx="7988300" cy="762000"/>
          </a:xfrm>
        </p:spPr>
        <p:txBody>
          <a:bodyPr anchor="ctr">
            <a:noAutofit/>
          </a:bodyPr>
          <a:lstStyle>
            <a:lvl1pPr marL="0" indent="0">
              <a:buNone/>
              <a:defRPr sz="4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请在此输入标题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CEAB3C96-5F5E-462B-A128-EFCE3EAAD2B7}"/>
              </a:ext>
            </a:extLst>
          </p:cNvPr>
          <p:cNvSpPr/>
          <p:nvPr userDrawn="1"/>
        </p:nvSpPr>
        <p:spPr>
          <a:xfrm>
            <a:off x="880534" y="1375990"/>
            <a:ext cx="482600" cy="11867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EC1C5377-C55D-4C43-9AB0-EDDB5BF866C7}"/>
              </a:ext>
            </a:extLst>
          </p:cNvPr>
          <p:cNvSpPr/>
          <p:nvPr userDrawn="1"/>
        </p:nvSpPr>
        <p:spPr>
          <a:xfrm>
            <a:off x="1405467" y="1375990"/>
            <a:ext cx="118533" cy="11867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0023ED19-E8BD-4279-9B5E-8D4E089A447F}"/>
              </a:ext>
            </a:extLst>
          </p:cNvPr>
          <p:cNvSpPr/>
          <p:nvPr userDrawn="1"/>
        </p:nvSpPr>
        <p:spPr>
          <a:xfrm>
            <a:off x="1541464" y="1375990"/>
            <a:ext cx="118533" cy="11867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E3052E41-88E7-4134-A271-F9A52476C7C9}"/>
              </a:ext>
            </a:extLst>
          </p:cNvPr>
          <p:cNvSpPr/>
          <p:nvPr userDrawn="1"/>
        </p:nvSpPr>
        <p:spPr>
          <a:xfrm>
            <a:off x="1677461" y="1375990"/>
            <a:ext cx="118533" cy="11867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960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2603F73-2E92-4FEE-AC7D-1D732CAC6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D02627A-376D-484F-BCC1-E162E9CED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E501A5D0-AB1A-48CE-A2B1-0B19C7EFF8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6AF50F7-8325-4435-874C-1561CA668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925-688D-4600-938E-BFFE86EFB8F4}" type="datetimeFigureOut">
              <a:rPr lang="zh-CN" altLang="en-US" smtClean="0"/>
              <a:t>2020/4/13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5B1EE57A-2C6F-4969-872D-CC903AAB9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2C5463D-74AB-4590-BED7-A8078EA12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65607-9AE1-43E2-9958-DF0B32DAEB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961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547369B-4452-484A-8F45-B2493821C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F1A44F7E-EE75-4BCE-937F-16C7BC9F66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1C4BB47F-F2F6-4052-B451-898628F934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A6ADE6D-A64A-4080-8C06-0167DA3FB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925-688D-4600-938E-BFFE86EFB8F4}" type="datetimeFigureOut">
              <a:rPr lang="zh-CN" altLang="en-US" smtClean="0"/>
              <a:t>2020/4/13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6E6AE4E-519C-4530-BE8C-CA792AB53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5DFAA38-13FE-4D28-B924-897175F45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65607-9AE1-43E2-9958-DF0B32DAEB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985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6767469D-6F29-47CC-AB30-84B274AA1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734B12A-237D-4704-827E-3C1266592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62302FD-6A36-478B-BCE9-3A69388FFA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B7925-688D-4600-938E-BFFE86EFB8F4}" type="datetimeFigureOut">
              <a:rPr lang="zh-CN" altLang="en-US" smtClean="0"/>
              <a:t>2020/4/13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3F2A6D2-450B-498D-89A6-DA6148A27A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6BCAEDC-4D88-4BBF-84AE-AB7C06BA53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65607-9AE1-43E2-9958-DF0B32DAEB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126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6" userDrawn="1">
          <p15:clr>
            <a:srgbClr val="F26B43"/>
          </p15:clr>
        </p15:guide>
        <p15:guide id="2" orient="horz" pos="3944" userDrawn="1">
          <p15:clr>
            <a:srgbClr val="F26B43"/>
          </p15:clr>
        </p15:guide>
        <p15:guide id="3" pos="480" userDrawn="1">
          <p15:clr>
            <a:srgbClr val="F26B43"/>
          </p15:clr>
        </p15:guide>
        <p15:guide id="4" pos="7192" userDrawn="1">
          <p15:clr>
            <a:srgbClr val="F26B43"/>
          </p15:clr>
        </p15:guide>
        <p15:guide id="5" orient="horz" pos="8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4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5.xml"/><Relationship Id="rId1" Type="http://schemas.openxmlformats.org/officeDocument/2006/relationships/tags" Target="../tags/tag17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7.xml"/><Relationship Id="rId1" Type="http://schemas.openxmlformats.org/officeDocument/2006/relationships/tags" Target="../tags/tag17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81.xml"/><Relationship Id="rId1" Type="http://schemas.openxmlformats.org/officeDocument/2006/relationships/tags" Target="../tags/tag18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svg"/><Relationship Id="rId18" Type="http://schemas.openxmlformats.org/officeDocument/2006/relationships/image" Target="../media/image14.png"/><Relationship Id="rId26" Type="http://schemas.openxmlformats.org/officeDocument/2006/relationships/image" Target="../media/image18.png"/><Relationship Id="rId39" Type="http://schemas.openxmlformats.org/officeDocument/2006/relationships/image" Target="../media/image6.svg"/><Relationship Id="rId21" Type="http://schemas.openxmlformats.org/officeDocument/2006/relationships/image" Target="../media/image28.svg"/><Relationship Id="rId34" Type="http://schemas.openxmlformats.org/officeDocument/2006/relationships/image" Target="../media/image22.png"/><Relationship Id="rId7" Type="http://schemas.openxmlformats.org/officeDocument/2006/relationships/image" Target="../media/image14.svg"/><Relationship Id="rId2" Type="http://schemas.openxmlformats.org/officeDocument/2006/relationships/image" Target="../media/image6.png"/><Relationship Id="rId16" Type="http://schemas.openxmlformats.org/officeDocument/2006/relationships/image" Target="../media/image13.png"/><Relationship Id="rId20" Type="http://schemas.openxmlformats.org/officeDocument/2006/relationships/image" Target="../media/image15.png"/><Relationship Id="rId29" Type="http://schemas.openxmlformats.org/officeDocument/2006/relationships/image" Target="../media/image36.svg"/><Relationship Id="rId41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8.svg"/><Relationship Id="rId24" Type="http://schemas.openxmlformats.org/officeDocument/2006/relationships/image" Target="../media/image17.png"/><Relationship Id="rId32" Type="http://schemas.openxmlformats.org/officeDocument/2006/relationships/image" Target="../media/image21.png"/><Relationship Id="rId37" Type="http://schemas.openxmlformats.org/officeDocument/2006/relationships/image" Target="../media/image4.svg"/><Relationship Id="rId40" Type="http://schemas.openxmlformats.org/officeDocument/2006/relationships/image" Target="../media/image5.png"/><Relationship Id="rId5" Type="http://schemas.openxmlformats.org/officeDocument/2006/relationships/image" Target="../media/image12.svg"/><Relationship Id="rId15" Type="http://schemas.openxmlformats.org/officeDocument/2006/relationships/image" Target="../media/image22.svg"/><Relationship Id="rId23" Type="http://schemas.openxmlformats.org/officeDocument/2006/relationships/image" Target="../media/image30.svg"/><Relationship Id="rId28" Type="http://schemas.openxmlformats.org/officeDocument/2006/relationships/image" Target="../media/image19.png"/><Relationship Id="rId36" Type="http://schemas.openxmlformats.org/officeDocument/2006/relationships/image" Target="../media/image3.png"/><Relationship Id="rId10" Type="http://schemas.openxmlformats.org/officeDocument/2006/relationships/image" Target="../media/image10.png"/><Relationship Id="rId19" Type="http://schemas.openxmlformats.org/officeDocument/2006/relationships/image" Target="../media/image26.svg"/><Relationship Id="rId31" Type="http://schemas.openxmlformats.org/officeDocument/2006/relationships/image" Target="../media/image38.svg"/><Relationship Id="rId4" Type="http://schemas.openxmlformats.org/officeDocument/2006/relationships/image" Target="../media/image7.png"/><Relationship Id="rId9" Type="http://schemas.openxmlformats.org/officeDocument/2006/relationships/image" Target="../media/image16.svg"/><Relationship Id="rId14" Type="http://schemas.openxmlformats.org/officeDocument/2006/relationships/image" Target="../media/image12.png"/><Relationship Id="rId22" Type="http://schemas.openxmlformats.org/officeDocument/2006/relationships/image" Target="../media/image16.png"/><Relationship Id="rId27" Type="http://schemas.openxmlformats.org/officeDocument/2006/relationships/image" Target="../media/image34.svg"/><Relationship Id="rId30" Type="http://schemas.openxmlformats.org/officeDocument/2006/relationships/image" Target="../media/image20.png"/><Relationship Id="rId35" Type="http://schemas.openxmlformats.org/officeDocument/2006/relationships/image" Target="../media/image42.svg"/><Relationship Id="rId8" Type="http://schemas.openxmlformats.org/officeDocument/2006/relationships/image" Target="../media/image9.png"/><Relationship Id="rId3" Type="http://schemas.openxmlformats.org/officeDocument/2006/relationships/image" Target="../media/image10.svg"/><Relationship Id="rId12" Type="http://schemas.openxmlformats.org/officeDocument/2006/relationships/image" Target="../media/image11.png"/><Relationship Id="rId17" Type="http://schemas.openxmlformats.org/officeDocument/2006/relationships/image" Target="../media/image24.svg"/><Relationship Id="rId25" Type="http://schemas.openxmlformats.org/officeDocument/2006/relationships/image" Target="../media/image32.svg"/><Relationship Id="rId33" Type="http://schemas.openxmlformats.org/officeDocument/2006/relationships/image" Target="../media/image40.svg"/><Relationship Id="rId38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5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117" Type="http://schemas.openxmlformats.org/officeDocument/2006/relationships/tags" Target="../tags/tag127.xml"/><Relationship Id="rId21" Type="http://schemas.openxmlformats.org/officeDocument/2006/relationships/tags" Target="../tags/tag31.xml"/><Relationship Id="rId42" Type="http://schemas.openxmlformats.org/officeDocument/2006/relationships/tags" Target="../tags/tag52.xml"/><Relationship Id="rId63" Type="http://schemas.openxmlformats.org/officeDocument/2006/relationships/tags" Target="../tags/tag73.xml"/><Relationship Id="rId84" Type="http://schemas.openxmlformats.org/officeDocument/2006/relationships/tags" Target="../tags/tag94.xml"/><Relationship Id="rId138" Type="http://schemas.openxmlformats.org/officeDocument/2006/relationships/tags" Target="../tags/tag148.xml"/><Relationship Id="rId107" Type="http://schemas.openxmlformats.org/officeDocument/2006/relationships/tags" Target="../tags/tag117.xml"/><Relationship Id="rId11" Type="http://schemas.openxmlformats.org/officeDocument/2006/relationships/tags" Target="../tags/tag21.xml"/><Relationship Id="rId32" Type="http://schemas.openxmlformats.org/officeDocument/2006/relationships/tags" Target="../tags/tag42.xml"/><Relationship Id="rId53" Type="http://schemas.openxmlformats.org/officeDocument/2006/relationships/tags" Target="../tags/tag63.xml"/><Relationship Id="rId74" Type="http://schemas.openxmlformats.org/officeDocument/2006/relationships/tags" Target="../tags/tag84.xml"/><Relationship Id="rId128" Type="http://schemas.openxmlformats.org/officeDocument/2006/relationships/tags" Target="../tags/tag138.xml"/><Relationship Id="rId5" Type="http://schemas.openxmlformats.org/officeDocument/2006/relationships/tags" Target="../tags/tag15.xml"/><Relationship Id="rId90" Type="http://schemas.openxmlformats.org/officeDocument/2006/relationships/tags" Target="../tags/tag100.xml"/><Relationship Id="rId95" Type="http://schemas.openxmlformats.org/officeDocument/2006/relationships/tags" Target="../tags/tag105.xml"/><Relationship Id="rId22" Type="http://schemas.openxmlformats.org/officeDocument/2006/relationships/tags" Target="../tags/tag32.xml"/><Relationship Id="rId27" Type="http://schemas.openxmlformats.org/officeDocument/2006/relationships/tags" Target="../tags/tag37.xml"/><Relationship Id="rId43" Type="http://schemas.openxmlformats.org/officeDocument/2006/relationships/tags" Target="../tags/tag53.xml"/><Relationship Id="rId48" Type="http://schemas.openxmlformats.org/officeDocument/2006/relationships/tags" Target="../tags/tag58.xml"/><Relationship Id="rId64" Type="http://schemas.openxmlformats.org/officeDocument/2006/relationships/tags" Target="../tags/tag74.xml"/><Relationship Id="rId69" Type="http://schemas.openxmlformats.org/officeDocument/2006/relationships/tags" Target="../tags/tag79.xml"/><Relationship Id="rId113" Type="http://schemas.openxmlformats.org/officeDocument/2006/relationships/tags" Target="../tags/tag123.xml"/><Relationship Id="rId118" Type="http://schemas.openxmlformats.org/officeDocument/2006/relationships/tags" Target="../tags/tag128.xml"/><Relationship Id="rId134" Type="http://schemas.openxmlformats.org/officeDocument/2006/relationships/tags" Target="../tags/tag144.xml"/><Relationship Id="rId139" Type="http://schemas.openxmlformats.org/officeDocument/2006/relationships/tags" Target="../tags/tag149.xml"/><Relationship Id="rId80" Type="http://schemas.openxmlformats.org/officeDocument/2006/relationships/tags" Target="../tags/tag90.xml"/><Relationship Id="rId85" Type="http://schemas.openxmlformats.org/officeDocument/2006/relationships/tags" Target="../tags/tag95.xml"/><Relationship Id="rId12" Type="http://schemas.openxmlformats.org/officeDocument/2006/relationships/tags" Target="../tags/tag22.xml"/><Relationship Id="rId17" Type="http://schemas.openxmlformats.org/officeDocument/2006/relationships/tags" Target="../tags/tag27.xml"/><Relationship Id="rId33" Type="http://schemas.openxmlformats.org/officeDocument/2006/relationships/tags" Target="../tags/tag43.xml"/><Relationship Id="rId38" Type="http://schemas.openxmlformats.org/officeDocument/2006/relationships/tags" Target="../tags/tag48.xml"/><Relationship Id="rId59" Type="http://schemas.openxmlformats.org/officeDocument/2006/relationships/tags" Target="../tags/tag69.xml"/><Relationship Id="rId103" Type="http://schemas.openxmlformats.org/officeDocument/2006/relationships/tags" Target="../tags/tag113.xml"/><Relationship Id="rId108" Type="http://schemas.openxmlformats.org/officeDocument/2006/relationships/tags" Target="../tags/tag118.xml"/><Relationship Id="rId124" Type="http://schemas.openxmlformats.org/officeDocument/2006/relationships/tags" Target="../tags/tag134.xml"/><Relationship Id="rId129" Type="http://schemas.openxmlformats.org/officeDocument/2006/relationships/tags" Target="../tags/tag139.xml"/><Relationship Id="rId54" Type="http://schemas.openxmlformats.org/officeDocument/2006/relationships/tags" Target="../tags/tag64.xml"/><Relationship Id="rId70" Type="http://schemas.openxmlformats.org/officeDocument/2006/relationships/tags" Target="../tags/tag80.xml"/><Relationship Id="rId75" Type="http://schemas.openxmlformats.org/officeDocument/2006/relationships/tags" Target="../tags/tag85.xml"/><Relationship Id="rId91" Type="http://schemas.openxmlformats.org/officeDocument/2006/relationships/tags" Target="../tags/tag101.xml"/><Relationship Id="rId96" Type="http://schemas.openxmlformats.org/officeDocument/2006/relationships/tags" Target="../tags/tag106.xml"/><Relationship Id="rId140" Type="http://schemas.openxmlformats.org/officeDocument/2006/relationships/tags" Target="../tags/tag150.xml"/><Relationship Id="rId145" Type="http://schemas.openxmlformats.org/officeDocument/2006/relationships/tags" Target="../tags/tag155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23" Type="http://schemas.openxmlformats.org/officeDocument/2006/relationships/tags" Target="../tags/tag33.xml"/><Relationship Id="rId28" Type="http://schemas.openxmlformats.org/officeDocument/2006/relationships/tags" Target="../tags/tag38.xml"/><Relationship Id="rId49" Type="http://schemas.openxmlformats.org/officeDocument/2006/relationships/tags" Target="../tags/tag59.xml"/><Relationship Id="rId114" Type="http://schemas.openxmlformats.org/officeDocument/2006/relationships/tags" Target="../tags/tag124.xml"/><Relationship Id="rId119" Type="http://schemas.openxmlformats.org/officeDocument/2006/relationships/tags" Target="../tags/tag129.xml"/><Relationship Id="rId44" Type="http://schemas.openxmlformats.org/officeDocument/2006/relationships/tags" Target="../tags/tag54.xml"/><Relationship Id="rId60" Type="http://schemas.openxmlformats.org/officeDocument/2006/relationships/tags" Target="../tags/tag70.xml"/><Relationship Id="rId65" Type="http://schemas.openxmlformats.org/officeDocument/2006/relationships/tags" Target="../tags/tag75.xml"/><Relationship Id="rId81" Type="http://schemas.openxmlformats.org/officeDocument/2006/relationships/tags" Target="../tags/tag91.xml"/><Relationship Id="rId86" Type="http://schemas.openxmlformats.org/officeDocument/2006/relationships/tags" Target="../tags/tag96.xml"/><Relationship Id="rId130" Type="http://schemas.openxmlformats.org/officeDocument/2006/relationships/tags" Target="../tags/tag140.xml"/><Relationship Id="rId135" Type="http://schemas.openxmlformats.org/officeDocument/2006/relationships/tags" Target="../tags/tag145.xml"/><Relationship Id="rId13" Type="http://schemas.openxmlformats.org/officeDocument/2006/relationships/tags" Target="../tags/tag23.xml"/><Relationship Id="rId18" Type="http://schemas.openxmlformats.org/officeDocument/2006/relationships/tags" Target="../tags/tag28.xml"/><Relationship Id="rId39" Type="http://schemas.openxmlformats.org/officeDocument/2006/relationships/tags" Target="../tags/tag49.xml"/><Relationship Id="rId109" Type="http://schemas.openxmlformats.org/officeDocument/2006/relationships/tags" Target="../tags/tag119.xml"/><Relationship Id="rId34" Type="http://schemas.openxmlformats.org/officeDocument/2006/relationships/tags" Target="../tags/tag44.xml"/><Relationship Id="rId50" Type="http://schemas.openxmlformats.org/officeDocument/2006/relationships/tags" Target="../tags/tag60.xml"/><Relationship Id="rId55" Type="http://schemas.openxmlformats.org/officeDocument/2006/relationships/tags" Target="../tags/tag65.xml"/><Relationship Id="rId76" Type="http://schemas.openxmlformats.org/officeDocument/2006/relationships/tags" Target="../tags/tag86.xml"/><Relationship Id="rId97" Type="http://schemas.openxmlformats.org/officeDocument/2006/relationships/tags" Target="../tags/tag107.xml"/><Relationship Id="rId104" Type="http://schemas.openxmlformats.org/officeDocument/2006/relationships/tags" Target="../tags/tag114.xml"/><Relationship Id="rId120" Type="http://schemas.openxmlformats.org/officeDocument/2006/relationships/tags" Target="../tags/tag130.xml"/><Relationship Id="rId125" Type="http://schemas.openxmlformats.org/officeDocument/2006/relationships/tags" Target="../tags/tag135.xml"/><Relationship Id="rId141" Type="http://schemas.openxmlformats.org/officeDocument/2006/relationships/tags" Target="../tags/tag151.xml"/><Relationship Id="rId146" Type="http://schemas.openxmlformats.org/officeDocument/2006/relationships/tags" Target="../tags/tag156.xml"/><Relationship Id="rId7" Type="http://schemas.openxmlformats.org/officeDocument/2006/relationships/tags" Target="../tags/tag17.xml"/><Relationship Id="rId71" Type="http://schemas.openxmlformats.org/officeDocument/2006/relationships/tags" Target="../tags/tag81.xml"/><Relationship Id="rId92" Type="http://schemas.openxmlformats.org/officeDocument/2006/relationships/tags" Target="../tags/tag102.xml"/><Relationship Id="rId2" Type="http://schemas.openxmlformats.org/officeDocument/2006/relationships/tags" Target="../tags/tag12.xml"/><Relationship Id="rId29" Type="http://schemas.openxmlformats.org/officeDocument/2006/relationships/tags" Target="../tags/tag39.xml"/><Relationship Id="rId24" Type="http://schemas.openxmlformats.org/officeDocument/2006/relationships/tags" Target="../tags/tag34.xml"/><Relationship Id="rId40" Type="http://schemas.openxmlformats.org/officeDocument/2006/relationships/tags" Target="../tags/tag50.xml"/><Relationship Id="rId45" Type="http://schemas.openxmlformats.org/officeDocument/2006/relationships/tags" Target="../tags/tag55.xml"/><Relationship Id="rId66" Type="http://schemas.openxmlformats.org/officeDocument/2006/relationships/tags" Target="../tags/tag76.xml"/><Relationship Id="rId87" Type="http://schemas.openxmlformats.org/officeDocument/2006/relationships/tags" Target="../tags/tag97.xml"/><Relationship Id="rId110" Type="http://schemas.openxmlformats.org/officeDocument/2006/relationships/tags" Target="../tags/tag120.xml"/><Relationship Id="rId115" Type="http://schemas.openxmlformats.org/officeDocument/2006/relationships/tags" Target="../tags/tag125.xml"/><Relationship Id="rId131" Type="http://schemas.openxmlformats.org/officeDocument/2006/relationships/tags" Target="../tags/tag141.xml"/><Relationship Id="rId136" Type="http://schemas.openxmlformats.org/officeDocument/2006/relationships/tags" Target="../tags/tag146.xml"/><Relationship Id="rId61" Type="http://schemas.openxmlformats.org/officeDocument/2006/relationships/tags" Target="../tags/tag71.xml"/><Relationship Id="rId82" Type="http://schemas.openxmlformats.org/officeDocument/2006/relationships/tags" Target="../tags/tag92.xml"/><Relationship Id="rId19" Type="http://schemas.openxmlformats.org/officeDocument/2006/relationships/tags" Target="../tags/tag29.xml"/><Relationship Id="rId14" Type="http://schemas.openxmlformats.org/officeDocument/2006/relationships/tags" Target="../tags/tag24.xml"/><Relationship Id="rId30" Type="http://schemas.openxmlformats.org/officeDocument/2006/relationships/tags" Target="../tags/tag40.xml"/><Relationship Id="rId35" Type="http://schemas.openxmlformats.org/officeDocument/2006/relationships/tags" Target="../tags/tag45.xml"/><Relationship Id="rId56" Type="http://schemas.openxmlformats.org/officeDocument/2006/relationships/tags" Target="../tags/tag66.xml"/><Relationship Id="rId77" Type="http://schemas.openxmlformats.org/officeDocument/2006/relationships/tags" Target="../tags/tag87.xml"/><Relationship Id="rId100" Type="http://schemas.openxmlformats.org/officeDocument/2006/relationships/tags" Target="../tags/tag110.xml"/><Relationship Id="rId105" Type="http://schemas.openxmlformats.org/officeDocument/2006/relationships/tags" Target="../tags/tag115.xml"/><Relationship Id="rId126" Type="http://schemas.openxmlformats.org/officeDocument/2006/relationships/tags" Target="../tags/tag136.xml"/><Relationship Id="rId147" Type="http://schemas.openxmlformats.org/officeDocument/2006/relationships/slideLayout" Target="../slideLayouts/slideLayout7.xml"/><Relationship Id="rId8" Type="http://schemas.openxmlformats.org/officeDocument/2006/relationships/tags" Target="../tags/tag18.xml"/><Relationship Id="rId51" Type="http://schemas.openxmlformats.org/officeDocument/2006/relationships/tags" Target="../tags/tag61.xml"/><Relationship Id="rId72" Type="http://schemas.openxmlformats.org/officeDocument/2006/relationships/tags" Target="../tags/tag82.xml"/><Relationship Id="rId93" Type="http://schemas.openxmlformats.org/officeDocument/2006/relationships/tags" Target="../tags/tag103.xml"/><Relationship Id="rId98" Type="http://schemas.openxmlformats.org/officeDocument/2006/relationships/tags" Target="../tags/tag108.xml"/><Relationship Id="rId121" Type="http://schemas.openxmlformats.org/officeDocument/2006/relationships/tags" Target="../tags/tag131.xml"/><Relationship Id="rId142" Type="http://schemas.openxmlformats.org/officeDocument/2006/relationships/tags" Target="../tags/tag152.xml"/><Relationship Id="rId3" Type="http://schemas.openxmlformats.org/officeDocument/2006/relationships/tags" Target="../tags/tag13.xml"/><Relationship Id="rId25" Type="http://schemas.openxmlformats.org/officeDocument/2006/relationships/tags" Target="../tags/tag35.xml"/><Relationship Id="rId46" Type="http://schemas.openxmlformats.org/officeDocument/2006/relationships/tags" Target="../tags/tag56.xml"/><Relationship Id="rId67" Type="http://schemas.openxmlformats.org/officeDocument/2006/relationships/tags" Target="../tags/tag77.xml"/><Relationship Id="rId116" Type="http://schemas.openxmlformats.org/officeDocument/2006/relationships/tags" Target="../tags/tag126.xml"/><Relationship Id="rId137" Type="http://schemas.openxmlformats.org/officeDocument/2006/relationships/tags" Target="../tags/tag147.xml"/><Relationship Id="rId20" Type="http://schemas.openxmlformats.org/officeDocument/2006/relationships/tags" Target="../tags/tag30.xml"/><Relationship Id="rId41" Type="http://schemas.openxmlformats.org/officeDocument/2006/relationships/tags" Target="../tags/tag51.xml"/><Relationship Id="rId62" Type="http://schemas.openxmlformats.org/officeDocument/2006/relationships/tags" Target="../tags/tag72.xml"/><Relationship Id="rId83" Type="http://schemas.openxmlformats.org/officeDocument/2006/relationships/tags" Target="../tags/tag93.xml"/><Relationship Id="rId88" Type="http://schemas.openxmlformats.org/officeDocument/2006/relationships/tags" Target="../tags/tag98.xml"/><Relationship Id="rId111" Type="http://schemas.openxmlformats.org/officeDocument/2006/relationships/tags" Target="../tags/tag121.xml"/><Relationship Id="rId132" Type="http://schemas.openxmlformats.org/officeDocument/2006/relationships/tags" Target="../tags/tag142.xml"/><Relationship Id="rId15" Type="http://schemas.openxmlformats.org/officeDocument/2006/relationships/tags" Target="../tags/tag25.xml"/><Relationship Id="rId36" Type="http://schemas.openxmlformats.org/officeDocument/2006/relationships/tags" Target="../tags/tag46.xml"/><Relationship Id="rId57" Type="http://schemas.openxmlformats.org/officeDocument/2006/relationships/tags" Target="../tags/tag67.xml"/><Relationship Id="rId106" Type="http://schemas.openxmlformats.org/officeDocument/2006/relationships/tags" Target="../tags/tag116.xml"/><Relationship Id="rId127" Type="http://schemas.openxmlformats.org/officeDocument/2006/relationships/tags" Target="../tags/tag137.xml"/><Relationship Id="rId10" Type="http://schemas.openxmlformats.org/officeDocument/2006/relationships/tags" Target="../tags/tag20.xml"/><Relationship Id="rId31" Type="http://schemas.openxmlformats.org/officeDocument/2006/relationships/tags" Target="../tags/tag41.xml"/><Relationship Id="rId52" Type="http://schemas.openxmlformats.org/officeDocument/2006/relationships/tags" Target="../tags/tag62.xml"/><Relationship Id="rId73" Type="http://schemas.openxmlformats.org/officeDocument/2006/relationships/tags" Target="../tags/tag83.xml"/><Relationship Id="rId78" Type="http://schemas.openxmlformats.org/officeDocument/2006/relationships/tags" Target="../tags/tag88.xml"/><Relationship Id="rId94" Type="http://schemas.openxmlformats.org/officeDocument/2006/relationships/tags" Target="../tags/tag104.xml"/><Relationship Id="rId99" Type="http://schemas.openxmlformats.org/officeDocument/2006/relationships/tags" Target="../tags/tag109.xml"/><Relationship Id="rId101" Type="http://schemas.openxmlformats.org/officeDocument/2006/relationships/tags" Target="../tags/tag111.xml"/><Relationship Id="rId122" Type="http://schemas.openxmlformats.org/officeDocument/2006/relationships/tags" Target="../tags/tag132.xml"/><Relationship Id="rId143" Type="http://schemas.openxmlformats.org/officeDocument/2006/relationships/tags" Target="../tags/tag153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26" Type="http://schemas.openxmlformats.org/officeDocument/2006/relationships/tags" Target="../tags/tag36.xml"/><Relationship Id="rId47" Type="http://schemas.openxmlformats.org/officeDocument/2006/relationships/tags" Target="../tags/tag57.xml"/><Relationship Id="rId68" Type="http://schemas.openxmlformats.org/officeDocument/2006/relationships/tags" Target="../tags/tag78.xml"/><Relationship Id="rId89" Type="http://schemas.openxmlformats.org/officeDocument/2006/relationships/tags" Target="../tags/tag99.xml"/><Relationship Id="rId112" Type="http://schemas.openxmlformats.org/officeDocument/2006/relationships/tags" Target="../tags/tag122.xml"/><Relationship Id="rId133" Type="http://schemas.openxmlformats.org/officeDocument/2006/relationships/tags" Target="../tags/tag143.xml"/><Relationship Id="rId16" Type="http://schemas.openxmlformats.org/officeDocument/2006/relationships/tags" Target="../tags/tag26.xml"/><Relationship Id="rId37" Type="http://schemas.openxmlformats.org/officeDocument/2006/relationships/tags" Target="../tags/tag47.xml"/><Relationship Id="rId58" Type="http://schemas.openxmlformats.org/officeDocument/2006/relationships/tags" Target="../tags/tag68.xml"/><Relationship Id="rId79" Type="http://schemas.openxmlformats.org/officeDocument/2006/relationships/tags" Target="../tags/tag89.xml"/><Relationship Id="rId102" Type="http://schemas.openxmlformats.org/officeDocument/2006/relationships/tags" Target="../tags/tag112.xml"/><Relationship Id="rId123" Type="http://schemas.openxmlformats.org/officeDocument/2006/relationships/tags" Target="../tags/tag133.xml"/><Relationship Id="rId144" Type="http://schemas.openxmlformats.org/officeDocument/2006/relationships/tags" Target="../tags/tag15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9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图片 117">
            <a:extLst>
              <a:ext uri="{FF2B5EF4-FFF2-40B4-BE49-F238E27FC236}">
                <a16:creationId xmlns="" xmlns:a16="http://schemas.microsoft.com/office/drawing/2014/main" id="{0EC0FEE1-F488-4B26-B358-E033A8B4A0B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23858" y="11896"/>
            <a:ext cx="12144285" cy="683420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BB7180B-8248-443B-B6C4-542E4C8117A8}"/>
              </a:ext>
            </a:extLst>
          </p:cNvPr>
          <p:cNvSpPr/>
          <p:nvPr/>
        </p:nvSpPr>
        <p:spPr>
          <a:xfrm>
            <a:off x="3762809" y="1164398"/>
            <a:ext cx="7629091" cy="45292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6" name="图片 125" descr="卡通人物&#10;&#10;描述已自动生成">
            <a:extLst>
              <a:ext uri="{FF2B5EF4-FFF2-40B4-BE49-F238E27FC236}">
                <a16:creationId xmlns="" xmlns:a16="http://schemas.microsoft.com/office/drawing/2014/main" id="{A1BFA086-C3EF-403B-9A02-A9975EA583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69" y="1351381"/>
            <a:ext cx="4279719" cy="5539023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6ADDB0A6-28DC-4862-94CF-C0DA3C81A236}"/>
              </a:ext>
            </a:extLst>
          </p:cNvPr>
          <p:cNvGrpSpPr/>
          <p:nvPr/>
        </p:nvGrpSpPr>
        <p:grpSpPr>
          <a:xfrm>
            <a:off x="5263135" y="2120258"/>
            <a:ext cx="5590530" cy="1717183"/>
            <a:chOff x="775117" y="2058070"/>
            <a:chExt cx="5590530" cy="1717183"/>
          </a:xfrm>
        </p:grpSpPr>
        <p:sp>
          <p:nvSpPr>
            <p:cNvPr id="117" name="文本框 116">
              <a:extLst>
                <a:ext uri="{FF2B5EF4-FFF2-40B4-BE49-F238E27FC236}">
                  <a16:creationId xmlns="" xmlns:a16="http://schemas.microsoft.com/office/drawing/2014/main" id="{905849A6-EC46-499C-94ED-9F95E38C4C98}"/>
                </a:ext>
              </a:extLst>
            </p:cNvPr>
            <p:cNvSpPr txBox="1"/>
            <p:nvPr/>
          </p:nvSpPr>
          <p:spPr>
            <a:xfrm>
              <a:off x="990010" y="2058070"/>
              <a:ext cx="5375637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2020</a:t>
              </a: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年</a:t>
              </a:r>
              <a:endPara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教育教学</a:t>
              </a:r>
              <a:r>
                <a:rPr kumimoji="0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PPT</a:t>
              </a: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模板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="" xmlns:a16="http://schemas.microsoft.com/office/drawing/2014/main" id="{8B971442-4965-4021-88E3-982CD50A5760}"/>
                </a:ext>
              </a:extLst>
            </p:cNvPr>
            <p:cNvSpPr txBox="1"/>
            <p:nvPr/>
          </p:nvSpPr>
          <p:spPr>
            <a:xfrm>
              <a:off x="990010" y="3559809"/>
              <a:ext cx="487426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accent5">
                      <a:lumMod val="75000"/>
                    </a:schemeClr>
                  </a:solidFill>
                </a:defRPr>
              </a:lvl1pPr>
            </a:lstStyle>
            <a:p>
              <a:pPr algn="dist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THE QUICK BROWN FOX JUMPS OVER THE LAZY DOG</a:t>
              </a:r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="" xmlns:a16="http://schemas.microsoft.com/office/drawing/2014/main" id="{FDFD46DB-4216-42A1-B765-4BE174318EF8}"/>
                </a:ext>
              </a:extLst>
            </p:cNvPr>
            <p:cNvSpPr/>
            <p:nvPr/>
          </p:nvSpPr>
          <p:spPr>
            <a:xfrm>
              <a:off x="775117" y="2168672"/>
              <a:ext cx="67475" cy="155626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FB46C8DB-0366-45DC-96D0-800ACF0A6D20}"/>
              </a:ext>
            </a:extLst>
          </p:cNvPr>
          <p:cNvGrpSpPr/>
          <p:nvPr/>
        </p:nvGrpSpPr>
        <p:grpSpPr>
          <a:xfrm>
            <a:off x="5462170" y="4392629"/>
            <a:ext cx="290654" cy="290215"/>
            <a:chOff x="5462170" y="4407969"/>
            <a:chExt cx="290654" cy="290215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2250F75C-D563-4D37-AA7D-2ADADF5FF449}"/>
                </a:ext>
              </a:extLst>
            </p:cNvPr>
            <p:cNvSpPr/>
            <p:nvPr/>
          </p:nvSpPr>
          <p:spPr>
            <a:xfrm>
              <a:off x="5462170" y="4407969"/>
              <a:ext cx="290215" cy="290215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circular-avatar_20337">
              <a:extLst>
                <a:ext uri="{FF2B5EF4-FFF2-40B4-BE49-F238E27FC236}">
                  <a16:creationId xmlns="" xmlns:a16="http://schemas.microsoft.com/office/drawing/2014/main" id="{282AF7B3-18A6-44F0-80BE-30B03500E1A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62170" y="4407969"/>
              <a:ext cx="290654" cy="290215"/>
            </a:xfrm>
            <a:custGeom>
              <a:avLst/>
              <a:gdLst>
                <a:gd name="T0" fmla="*/ 2332 w 4663"/>
                <a:gd name="T1" fmla="*/ 0 h 4663"/>
                <a:gd name="T2" fmla="*/ 0 w 4663"/>
                <a:gd name="T3" fmla="*/ 2332 h 4663"/>
                <a:gd name="T4" fmla="*/ 2332 w 4663"/>
                <a:gd name="T5" fmla="*/ 4663 h 4663"/>
                <a:gd name="T6" fmla="*/ 4663 w 4663"/>
                <a:gd name="T7" fmla="*/ 2332 h 4663"/>
                <a:gd name="T8" fmla="*/ 2332 w 4663"/>
                <a:gd name="T9" fmla="*/ 0 h 4663"/>
                <a:gd name="T10" fmla="*/ 1694 w 4663"/>
                <a:gd name="T11" fmla="*/ 1888 h 4663"/>
                <a:gd name="T12" fmla="*/ 1699 w 4663"/>
                <a:gd name="T13" fmla="*/ 1883 h 4663"/>
                <a:gd name="T14" fmla="*/ 1724 w 4663"/>
                <a:gd name="T15" fmla="*/ 1825 h 4663"/>
                <a:gd name="T16" fmla="*/ 1718 w 4663"/>
                <a:gd name="T17" fmla="*/ 1395 h 4663"/>
                <a:gd name="T18" fmla="*/ 2108 w 4663"/>
                <a:gd name="T19" fmla="*/ 1006 h 4663"/>
                <a:gd name="T20" fmla="*/ 2159 w 4663"/>
                <a:gd name="T21" fmla="*/ 993 h 4663"/>
                <a:gd name="T22" fmla="*/ 2165 w 4663"/>
                <a:gd name="T23" fmla="*/ 991 h 4663"/>
                <a:gd name="T24" fmla="*/ 2207 w 4663"/>
                <a:gd name="T25" fmla="*/ 989 h 4663"/>
                <a:gd name="T26" fmla="*/ 2207 w 4663"/>
                <a:gd name="T27" fmla="*/ 992 h 4663"/>
                <a:gd name="T28" fmla="*/ 2217 w 4663"/>
                <a:gd name="T29" fmla="*/ 991 h 4663"/>
                <a:gd name="T30" fmla="*/ 2244 w 4663"/>
                <a:gd name="T31" fmla="*/ 987 h 4663"/>
                <a:gd name="T32" fmla="*/ 2253 w 4663"/>
                <a:gd name="T33" fmla="*/ 985 h 4663"/>
                <a:gd name="T34" fmla="*/ 2510 w 4663"/>
                <a:gd name="T35" fmla="*/ 1043 h 4663"/>
                <a:gd name="T36" fmla="*/ 2614 w 4663"/>
                <a:gd name="T37" fmla="*/ 1079 h 4663"/>
                <a:gd name="T38" fmla="*/ 2906 w 4663"/>
                <a:gd name="T39" fmla="*/ 1260 h 4663"/>
                <a:gd name="T40" fmla="*/ 2980 w 4663"/>
                <a:gd name="T41" fmla="*/ 1830 h 4663"/>
                <a:gd name="T42" fmla="*/ 2987 w 4663"/>
                <a:gd name="T43" fmla="*/ 1878 h 4663"/>
                <a:gd name="T44" fmla="*/ 2996 w 4663"/>
                <a:gd name="T45" fmla="*/ 1888 h 4663"/>
                <a:gd name="T46" fmla="*/ 2984 w 4663"/>
                <a:gd name="T47" fmla="*/ 2083 h 4663"/>
                <a:gd name="T48" fmla="*/ 2943 w 4663"/>
                <a:gd name="T49" fmla="*/ 2171 h 4663"/>
                <a:gd name="T50" fmla="*/ 2929 w 4663"/>
                <a:gd name="T51" fmla="*/ 2201 h 4663"/>
                <a:gd name="T52" fmla="*/ 2324 w 4663"/>
                <a:gd name="T53" fmla="*/ 2838 h 4663"/>
                <a:gd name="T54" fmla="*/ 1759 w 4663"/>
                <a:gd name="T55" fmla="*/ 2201 h 4663"/>
                <a:gd name="T56" fmla="*/ 1744 w 4663"/>
                <a:gd name="T57" fmla="*/ 2169 h 4663"/>
                <a:gd name="T58" fmla="*/ 1702 w 4663"/>
                <a:gd name="T59" fmla="*/ 2072 h 4663"/>
                <a:gd name="T60" fmla="*/ 1694 w 4663"/>
                <a:gd name="T61" fmla="*/ 1888 h 4663"/>
                <a:gd name="T62" fmla="*/ 1154 w 4663"/>
                <a:gd name="T63" fmla="*/ 3191 h 4663"/>
                <a:gd name="T64" fmla="*/ 1340 w 4663"/>
                <a:gd name="T65" fmla="*/ 3065 h 4663"/>
                <a:gd name="T66" fmla="*/ 1840 w 4663"/>
                <a:gd name="T67" fmla="*/ 2847 h 4663"/>
                <a:gd name="T68" fmla="*/ 1858 w 4663"/>
                <a:gd name="T69" fmla="*/ 2831 h 4663"/>
                <a:gd name="T70" fmla="*/ 1914 w 4663"/>
                <a:gd name="T71" fmla="*/ 2774 h 4663"/>
                <a:gd name="T72" fmla="*/ 1927 w 4663"/>
                <a:gd name="T73" fmla="*/ 2762 h 4663"/>
                <a:gd name="T74" fmla="*/ 1940 w 4663"/>
                <a:gd name="T75" fmla="*/ 2774 h 4663"/>
                <a:gd name="T76" fmla="*/ 2324 w 4663"/>
                <a:gd name="T77" fmla="*/ 2954 h 4663"/>
                <a:gd name="T78" fmla="*/ 2714 w 4663"/>
                <a:gd name="T79" fmla="*/ 2790 h 4663"/>
                <a:gd name="T80" fmla="*/ 2724 w 4663"/>
                <a:gd name="T81" fmla="*/ 2782 h 4663"/>
                <a:gd name="T82" fmla="*/ 2750 w 4663"/>
                <a:gd name="T83" fmla="*/ 2795 h 4663"/>
                <a:gd name="T84" fmla="*/ 2834 w 4663"/>
                <a:gd name="T85" fmla="*/ 2855 h 4663"/>
                <a:gd name="T86" fmla="*/ 2858 w 4663"/>
                <a:gd name="T87" fmla="*/ 2867 h 4663"/>
                <a:gd name="T88" fmla="*/ 2856 w 4663"/>
                <a:gd name="T89" fmla="*/ 2870 h 4663"/>
                <a:gd name="T90" fmla="*/ 2866 w 4663"/>
                <a:gd name="T91" fmla="*/ 2876 h 4663"/>
                <a:gd name="T92" fmla="*/ 2944 w 4663"/>
                <a:gd name="T93" fmla="*/ 2918 h 4663"/>
                <a:gd name="T94" fmla="*/ 3024 w 4663"/>
                <a:gd name="T95" fmla="*/ 2949 h 4663"/>
                <a:gd name="T96" fmla="*/ 3291 w 4663"/>
                <a:gd name="T97" fmla="*/ 3055 h 4663"/>
                <a:gd name="T98" fmla="*/ 3316 w 4663"/>
                <a:gd name="T99" fmla="*/ 3063 h 4663"/>
                <a:gd name="T100" fmla="*/ 3507 w 4663"/>
                <a:gd name="T101" fmla="*/ 3187 h 4663"/>
                <a:gd name="T102" fmla="*/ 3739 w 4663"/>
                <a:gd name="T103" fmla="*/ 4067 h 4663"/>
                <a:gd name="T104" fmla="*/ 2332 w 4663"/>
                <a:gd name="T105" fmla="*/ 4567 h 4663"/>
                <a:gd name="T106" fmla="*/ 925 w 4663"/>
                <a:gd name="T107" fmla="*/ 4067 h 4663"/>
                <a:gd name="T108" fmla="*/ 1154 w 4663"/>
                <a:gd name="T109" fmla="*/ 3191 h 4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63" h="4663">
                  <a:moveTo>
                    <a:pt x="2332" y="0"/>
                  </a:moveTo>
                  <a:cubicBezTo>
                    <a:pt x="1046" y="0"/>
                    <a:pt x="0" y="1046"/>
                    <a:pt x="0" y="2332"/>
                  </a:cubicBezTo>
                  <a:cubicBezTo>
                    <a:pt x="0" y="3617"/>
                    <a:pt x="1046" y="4663"/>
                    <a:pt x="2332" y="4663"/>
                  </a:cubicBezTo>
                  <a:cubicBezTo>
                    <a:pt x="3617" y="4663"/>
                    <a:pt x="4663" y="3617"/>
                    <a:pt x="4663" y="2332"/>
                  </a:cubicBezTo>
                  <a:cubicBezTo>
                    <a:pt x="4663" y="1046"/>
                    <a:pt x="3617" y="0"/>
                    <a:pt x="2332" y="0"/>
                  </a:cubicBezTo>
                  <a:close/>
                  <a:moveTo>
                    <a:pt x="1694" y="1888"/>
                  </a:moveTo>
                  <a:lnTo>
                    <a:pt x="1699" y="1883"/>
                  </a:lnTo>
                  <a:cubicBezTo>
                    <a:pt x="1718" y="1869"/>
                    <a:pt x="1727" y="1848"/>
                    <a:pt x="1724" y="1825"/>
                  </a:cubicBezTo>
                  <a:cubicBezTo>
                    <a:pt x="1677" y="1543"/>
                    <a:pt x="1708" y="1425"/>
                    <a:pt x="1718" y="1395"/>
                  </a:cubicBezTo>
                  <a:cubicBezTo>
                    <a:pt x="1800" y="1143"/>
                    <a:pt x="2058" y="1027"/>
                    <a:pt x="2108" y="1006"/>
                  </a:cubicBezTo>
                  <a:cubicBezTo>
                    <a:pt x="2119" y="1002"/>
                    <a:pt x="2139" y="996"/>
                    <a:pt x="2159" y="993"/>
                  </a:cubicBezTo>
                  <a:lnTo>
                    <a:pt x="2165" y="991"/>
                  </a:lnTo>
                  <a:lnTo>
                    <a:pt x="2207" y="989"/>
                  </a:lnTo>
                  <a:lnTo>
                    <a:pt x="2207" y="992"/>
                  </a:lnTo>
                  <a:lnTo>
                    <a:pt x="2217" y="991"/>
                  </a:lnTo>
                  <a:cubicBezTo>
                    <a:pt x="2225" y="990"/>
                    <a:pt x="2233" y="989"/>
                    <a:pt x="2244" y="987"/>
                  </a:cubicBezTo>
                  <a:lnTo>
                    <a:pt x="2253" y="985"/>
                  </a:lnTo>
                  <a:cubicBezTo>
                    <a:pt x="2261" y="985"/>
                    <a:pt x="2361" y="998"/>
                    <a:pt x="2510" y="1043"/>
                  </a:cubicBezTo>
                  <a:lnTo>
                    <a:pt x="2614" y="1079"/>
                  </a:lnTo>
                  <a:cubicBezTo>
                    <a:pt x="2803" y="1135"/>
                    <a:pt x="2890" y="1239"/>
                    <a:pt x="2906" y="1260"/>
                  </a:cubicBezTo>
                  <a:cubicBezTo>
                    <a:pt x="3058" y="1432"/>
                    <a:pt x="3017" y="1691"/>
                    <a:pt x="2980" y="1830"/>
                  </a:cubicBezTo>
                  <a:cubicBezTo>
                    <a:pt x="2975" y="1847"/>
                    <a:pt x="2978" y="1864"/>
                    <a:pt x="2987" y="1878"/>
                  </a:cubicBezTo>
                  <a:lnTo>
                    <a:pt x="2996" y="1888"/>
                  </a:lnTo>
                  <a:cubicBezTo>
                    <a:pt x="3007" y="1903"/>
                    <a:pt x="3017" y="1961"/>
                    <a:pt x="2984" y="2083"/>
                  </a:cubicBezTo>
                  <a:cubicBezTo>
                    <a:pt x="2977" y="2120"/>
                    <a:pt x="2964" y="2150"/>
                    <a:pt x="2943" y="2171"/>
                  </a:cubicBezTo>
                  <a:cubicBezTo>
                    <a:pt x="2936" y="2179"/>
                    <a:pt x="2931" y="2189"/>
                    <a:pt x="2929" y="2201"/>
                  </a:cubicBezTo>
                  <a:cubicBezTo>
                    <a:pt x="2877" y="2502"/>
                    <a:pt x="2608" y="2838"/>
                    <a:pt x="2324" y="2838"/>
                  </a:cubicBezTo>
                  <a:cubicBezTo>
                    <a:pt x="2084" y="2838"/>
                    <a:pt x="1809" y="2529"/>
                    <a:pt x="1759" y="2201"/>
                  </a:cubicBezTo>
                  <a:cubicBezTo>
                    <a:pt x="1757" y="2189"/>
                    <a:pt x="1752" y="2178"/>
                    <a:pt x="1744" y="2169"/>
                  </a:cubicBezTo>
                  <a:cubicBezTo>
                    <a:pt x="1723" y="2148"/>
                    <a:pt x="1710" y="2117"/>
                    <a:pt x="1702" y="2072"/>
                  </a:cubicBezTo>
                  <a:cubicBezTo>
                    <a:pt x="1678" y="1986"/>
                    <a:pt x="1676" y="1917"/>
                    <a:pt x="1694" y="1888"/>
                  </a:cubicBezTo>
                  <a:close/>
                  <a:moveTo>
                    <a:pt x="1154" y="3191"/>
                  </a:moveTo>
                  <a:cubicBezTo>
                    <a:pt x="1164" y="3178"/>
                    <a:pt x="1223" y="3110"/>
                    <a:pt x="1340" y="3065"/>
                  </a:cubicBezTo>
                  <a:cubicBezTo>
                    <a:pt x="1444" y="3033"/>
                    <a:pt x="1700" y="2948"/>
                    <a:pt x="1840" y="2847"/>
                  </a:cubicBezTo>
                  <a:cubicBezTo>
                    <a:pt x="1846" y="2843"/>
                    <a:pt x="1853" y="2836"/>
                    <a:pt x="1858" y="2831"/>
                  </a:cubicBezTo>
                  <a:cubicBezTo>
                    <a:pt x="1871" y="2817"/>
                    <a:pt x="1891" y="2796"/>
                    <a:pt x="1914" y="2774"/>
                  </a:cubicBezTo>
                  <a:lnTo>
                    <a:pt x="1927" y="2762"/>
                  </a:lnTo>
                  <a:lnTo>
                    <a:pt x="1940" y="2774"/>
                  </a:lnTo>
                  <a:cubicBezTo>
                    <a:pt x="2064" y="2890"/>
                    <a:pt x="2200" y="2954"/>
                    <a:pt x="2324" y="2954"/>
                  </a:cubicBezTo>
                  <a:cubicBezTo>
                    <a:pt x="2455" y="2954"/>
                    <a:pt x="2590" y="2897"/>
                    <a:pt x="2714" y="2790"/>
                  </a:cubicBezTo>
                  <a:lnTo>
                    <a:pt x="2724" y="2782"/>
                  </a:lnTo>
                  <a:lnTo>
                    <a:pt x="2750" y="2795"/>
                  </a:lnTo>
                  <a:cubicBezTo>
                    <a:pt x="2774" y="2816"/>
                    <a:pt x="2815" y="2846"/>
                    <a:pt x="2834" y="2855"/>
                  </a:cubicBezTo>
                  <a:lnTo>
                    <a:pt x="2858" y="2867"/>
                  </a:lnTo>
                  <a:lnTo>
                    <a:pt x="2856" y="2870"/>
                  </a:lnTo>
                  <a:lnTo>
                    <a:pt x="2866" y="2876"/>
                  </a:lnTo>
                  <a:cubicBezTo>
                    <a:pt x="2889" y="2890"/>
                    <a:pt x="2914" y="2903"/>
                    <a:pt x="2944" y="2918"/>
                  </a:cubicBezTo>
                  <a:cubicBezTo>
                    <a:pt x="2973" y="2931"/>
                    <a:pt x="2998" y="2941"/>
                    <a:pt x="3024" y="2949"/>
                  </a:cubicBezTo>
                  <a:cubicBezTo>
                    <a:pt x="3045" y="2956"/>
                    <a:pt x="3160" y="2995"/>
                    <a:pt x="3291" y="3055"/>
                  </a:cubicBezTo>
                  <a:lnTo>
                    <a:pt x="3316" y="3063"/>
                  </a:lnTo>
                  <a:cubicBezTo>
                    <a:pt x="3445" y="3112"/>
                    <a:pt x="3501" y="3180"/>
                    <a:pt x="3507" y="3187"/>
                  </a:cubicBezTo>
                  <a:cubicBezTo>
                    <a:pt x="3659" y="3412"/>
                    <a:pt x="3717" y="3833"/>
                    <a:pt x="3739" y="4067"/>
                  </a:cubicBezTo>
                  <a:cubicBezTo>
                    <a:pt x="3342" y="4390"/>
                    <a:pt x="2842" y="4567"/>
                    <a:pt x="2332" y="4567"/>
                  </a:cubicBezTo>
                  <a:cubicBezTo>
                    <a:pt x="1821" y="4567"/>
                    <a:pt x="1322" y="4390"/>
                    <a:pt x="925" y="4067"/>
                  </a:cubicBezTo>
                  <a:cubicBezTo>
                    <a:pt x="946" y="3833"/>
                    <a:pt x="1004" y="3414"/>
                    <a:pt x="1154" y="31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864A3BE7-670F-4177-BE77-57EC30679667}"/>
              </a:ext>
            </a:extLst>
          </p:cNvPr>
          <p:cNvGrpSpPr/>
          <p:nvPr/>
        </p:nvGrpSpPr>
        <p:grpSpPr>
          <a:xfrm>
            <a:off x="7766136" y="4392409"/>
            <a:ext cx="242614" cy="290654"/>
            <a:chOff x="7766136" y="4407749"/>
            <a:chExt cx="242614" cy="290654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7CA002FA-240A-4E46-AB8B-F0CFB5546F41}"/>
                </a:ext>
              </a:extLst>
            </p:cNvPr>
            <p:cNvSpPr/>
            <p:nvPr/>
          </p:nvSpPr>
          <p:spPr>
            <a:xfrm>
              <a:off x="7766136" y="4407749"/>
              <a:ext cx="242614" cy="290654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script_129452">
              <a:extLst>
                <a:ext uri="{FF2B5EF4-FFF2-40B4-BE49-F238E27FC236}">
                  <a16:creationId xmlns="" xmlns:a16="http://schemas.microsoft.com/office/drawing/2014/main" id="{6783FF48-5713-4989-907F-7CF268B8EA5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766136" y="4407749"/>
              <a:ext cx="242614" cy="290654"/>
            </a:xfrm>
            <a:custGeom>
              <a:avLst/>
              <a:gdLst>
                <a:gd name="T0" fmla="*/ 334 w 4334"/>
                <a:gd name="T1" fmla="*/ 0 h 5200"/>
                <a:gd name="T2" fmla="*/ 334 w 4334"/>
                <a:gd name="T3" fmla="*/ 400 h 5200"/>
                <a:gd name="T4" fmla="*/ 0 w 4334"/>
                <a:gd name="T5" fmla="*/ 400 h 5200"/>
                <a:gd name="T6" fmla="*/ 0 w 4334"/>
                <a:gd name="T7" fmla="*/ 800 h 5200"/>
                <a:gd name="T8" fmla="*/ 334 w 4334"/>
                <a:gd name="T9" fmla="*/ 800 h 5200"/>
                <a:gd name="T10" fmla="*/ 334 w 4334"/>
                <a:gd name="T11" fmla="*/ 1733 h 5200"/>
                <a:gd name="T12" fmla="*/ 0 w 4334"/>
                <a:gd name="T13" fmla="*/ 1733 h 5200"/>
                <a:gd name="T14" fmla="*/ 0 w 4334"/>
                <a:gd name="T15" fmla="*/ 2133 h 5200"/>
                <a:gd name="T16" fmla="*/ 334 w 4334"/>
                <a:gd name="T17" fmla="*/ 2133 h 5200"/>
                <a:gd name="T18" fmla="*/ 334 w 4334"/>
                <a:gd name="T19" fmla="*/ 3067 h 5200"/>
                <a:gd name="T20" fmla="*/ 0 w 4334"/>
                <a:gd name="T21" fmla="*/ 3067 h 5200"/>
                <a:gd name="T22" fmla="*/ 0 w 4334"/>
                <a:gd name="T23" fmla="*/ 3467 h 5200"/>
                <a:gd name="T24" fmla="*/ 334 w 4334"/>
                <a:gd name="T25" fmla="*/ 3467 h 5200"/>
                <a:gd name="T26" fmla="*/ 334 w 4334"/>
                <a:gd name="T27" fmla="*/ 4400 h 5200"/>
                <a:gd name="T28" fmla="*/ 0 w 4334"/>
                <a:gd name="T29" fmla="*/ 4400 h 5200"/>
                <a:gd name="T30" fmla="*/ 0 w 4334"/>
                <a:gd name="T31" fmla="*/ 4800 h 5200"/>
                <a:gd name="T32" fmla="*/ 334 w 4334"/>
                <a:gd name="T33" fmla="*/ 4800 h 5200"/>
                <a:gd name="T34" fmla="*/ 334 w 4334"/>
                <a:gd name="T35" fmla="*/ 5200 h 5200"/>
                <a:gd name="T36" fmla="*/ 4334 w 4334"/>
                <a:gd name="T37" fmla="*/ 5200 h 5200"/>
                <a:gd name="T38" fmla="*/ 4334 w 4334"/>
                <a:gd name="T39" fmla="*/ 0 h 5200"/>
                <a:gd name="T40" fmla="*/ 334 w 4334"/>
                <a:gd name="T41" fmla="*/ 0 h 5200"/>
                <a:gd name="T42" fmla="*/ 2663 w 4334"/>
                <a:gd name="T43" fmla="*/ 1800 h 5200"/>
                <a:gd name="T44" fmla="*/ 2334 w 4334"/>
                <a:gd name="T45" fmla="*/ 1627 h 5200"/>
                <a:gd name="T46" fmla="*/ 2004 w 4334"/>
                <a:gd name="T47" fmla="*/ 1800 h 5200"/>
                <a:gd name="T48" fmla="*/ 2067 w 4334"/>
                <a:gd name="T49" fmla="*/ 1433 h 5200"/>
                <a:gd name="T50" fmla="*/ 1800 w 4334"/>
                <a:gd name="T51" fmla="*/ 1173 h 5200"/>
                <a:gd name="T52" fmla="*/ 2169 w 4334"/>
                <a:gd name="T53" fmla="*/ 1119 h 5200"/>
                <a:gd name="T54" fmla="*/ 2334 w 4334"/>
                <a:gd name="T55" fmla="*/ 786 h 5200"/>
                <a:gd name="T56" fmla="*/ 2498 w 4334"/>
                <a:gd name="T57" fmla="*/ 1119 h 5200"/>
                <a:gd name="T58" fmla="*/ 2867 w 4334"/>
                <a:gd name="T59" fmla="*/ 1173 h 5200"/>
                <a:gd name="T60" fmla="*/ 2600 w 4334"/>
                <a:gd name="T61" fmla="*/ 1433 h 5200"/>
                <a:gd name="T62" fmla="*/ 2663 w 4334"/>
                <a:gd name="T63" fmla="*/ 1800 h 5200"/>
                <a:gd name="T64" fmla="*/ 3534 w 4334"/>
                <a:gd name="T65" fmla="*/ 2200 h 5200"/>
                <a:gd name="T66" fmla="*/ 3534 w 4334"/>
                <a:gd name="T67" fmla="*/ 2600 h 5200"/>
                <a:gd name="T68" fmla="*/ 1134 w 4334"/>
                <a:gd name="T69" fmla="*/ 2600 h 5200"/>
                <a:gd name="T70" fmla="*/ 1134 w 4334"/>
                <a:gd name="T71" fmla="*/ 2200 h 5200"/>
                <a:gd name="T72" fmla="*/ 3534 w 4334"/>
                <a:gd name="T73" fmla="*/ 2200 h 5200"/>
                <a:gd name="T74" fmla="*/ 3534 w 4334"/>
                <a:gd name="T75" fmla="*/ 3000 h 5200"/>
                <a:gd name="T76" fmla="*/ 3534 w 4334"/>
                <a:gd name="T77" fmla="*/ 3400 h 5200"/>
                <a:gd name="T78" fmla="*/ 1134 w 4334"/>
                <a:gd name="T79" fmla="*/ 3400 h 5200"/>
                <a:gd name="T80" fmla="*/ 1134 w 4334"/>
                <a:gd name="T81" fmla="*/ 3000 h 5200"/>
                <a:gd name="T82" fmla="*/ 3534 w 4334"/>
                <a:gd name="T83" fmla="*/ 3000 h 5200"/>
                <a:gd name="T84" fmla="*/ 3534 w 4334"/>
                <a:gd name="T85" fmla="*/ 3800 h 5200"/>
                <a:gd name="T86" fmla="*/ 3534 w 4334"/>
                <a:gd name="T87" fmla="*/ 4200 h 5200"/>
                <a:gd name="T88" fmla="*/ 1134 w 4334"/>
                <a:gd name="T89" fmla="*/ 4200 h 5200"/>
                <a:gd name="T90" fmla="*/ 1134 w 4334"/>
                <a:gd name="T91" fmla="*/ 3800 h 5200"/>
                <a:gd name="T92" fmla="*/ 3534 w 4334"/>
                <a:gd name="T93" fmla="*/ 3800 h 5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34" h="5200">
                  <a:moveTo>
                    <a:pt x="334" y="0"/>
                  </a:moveTo>
                  <a:lnTo>
                    <a:pt x="334" y="400"/>
                  </a:lnTo>
                  <a:lnTo>
                    <a:pt x="0" y="400"/>
                  </a:lnTo>
                  <a:lnTo>
                    <a:pt x="0" y="800"/>
                  </a:lnTo>
                  <a:lnTo>
                    <a:pt x="334" y="800"/>
                  </a:lnTo>
                  <a:lnTo>
                    <a:pt x="334" y="1733"/>
                  </a:lnTo>
                  <a:lnTo>
                    <a:pt x="0" y="1733"/>
                  </a:lnTo>
                  <a:lnTo>
                    <a:pt x="0" y="2133"/>
                  </a:lnTo>
                  <a:lnTo>
                    <a:pt x="334" y="2133"/>
                  </a:lnTo>
                  <a:lnTo>
                    <a:pt x="334" y="3067"/>
                  </a:lnTo>
                  <a:lnTo>
                    <a:pt x="0" y="3067"/>
                  </a:lnTo>
                  <a:lnTo>
                    <a:pt x="0" y="3467"/>
                  </a:lnTo>
                  <a:lnTo>
                    <a:pt x="334" y="3467"/>
                  </a:lnTo>
                  <a:lnTo>
                    <a:pt x="334" y="4400"/>
                  </a:lnTo>
                  <a:lnTo>
                    <a:pt x="0" y="4400"/>
                  </a:lnTo>
                  <a:lnTo>
                    <a:pt x="0" y="4800"/>
                  </a:lnTo>
                  <a:lnTo>
                    <a:pt x="334" y="4800"/>
                  </a:lnTo>
                  <a:lnTo>
                    <a:pt x="334" y="5200"/>
                  </a:lnTo>
                  <a:lnTo>
                    <a:pt x="4334" y="5200"/>
                  </a:lnTo>
                  <a:lnTo>
                    <a:pt x="4334" y="0"/>
                  </a:lnTo>
                  <a:lnTo>
                    <a:pt x="334" y="0"/>
                  </a:lnTo>
                  <a:close/>
                  <a:moveTo>
                    <a:pt x="2663" y="1800"/>
                  </a:moveTo>
                  <a:lnTo>
                    <a:pt x="2334" y="1627"/>
                  </a:lnTo>
                  <a:lnTo>
                    <a:pt x="2004" y="1800"/>
                  </a:lnTo>
                  <a:lnTo>
                    <a:pt x="2067" y="1433"/>
                  </a:lnTo>
                  <a:lnTo>
                    <a:pt x="1800" y="1173"/>
                  </a:lnTo>
                  <a:lnTo>
                    <a:pt x="2169" y="1119"/>
                  </a:lnTo>
                  <a:lnTo>
                    <a:pt x="2334" y="786"/>
                  </a:lnTo>
                  <a:lnTo>
                    <a:pt x="2498" y="1119"/>
                  </a:lnTo>
                  <a:lnTo>
                    <a:pt x="2867" y="1173"/>
                  </a:lnTo>
                  <a:lnTo>
                    <a:pt x="2600" y="1433"/>
                  </a:lnTo>
                  <a:lnTo>
                    <a:pt x="2663" y="1800"/>
                  </a:lnTo>
                  <a:close/>
                  <a:moveTo>
                    <a:pt x="3534" y="2200"/>
                  </a:moveTo>
                  <a:lnTo>
                    <a:pt x="3534" y="2600"/>
                  </a:lnTo>
                  <a:lnTo>
                    <a:pt x="1134" y="2600"/>
                  </a:lnTo>
                  <a:lnTo>
                    <a:pt x="1134" y="2200"/>
                  </a:lnTo>
                  <a:lnTo>
                    <a:pt x="3534" y="2200"/>
                  </a:lnTo>
                  <a:close/>
                  <a:moveTo>
                    <a:pt x="3534" y="3000"/>
                  </a:moveTo>
                  <a:lnTo>
                    <a:pt x="3534" y="3400"/>
                  </a:lnTo>
                  <a:lnTo>
                    <a:pt x="1134" y="3400"/>
                  </a:lnTo>
                  <a:lnTo>
                    <a:pt x="1134" y="3000"/>
                  </a:lnTo>
                  <a:lnTo>
                    <a:pt x="3534" y="3000"/>
                  </a:lnTo>
                  <a:close/>
                  <a:moveTo>
                    <a:pt x="3534" y="3800"/>
                  </a:moveTo>
                  <a:lnTo>
                    <a:pt x="3534" y="4200"/>
                  </a:lnTo>
                  <a:lnTo>
                    <a:pt x="1134" y="4200"/>
                  </a:lnTo>
                  <a:lnTo>
                    <a:pt x="1134" y="3800"/>
                  </a:lnTo>
                  <a:lnTo>
                    <a:pt x="3534" y="3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C7E9FE7-BCD8-4D0B-8C0B-CDB219E7982F}"/>
              </a:ext>
            </a:extLst>
          </p:cNvPr>
          <p:cNvSpPr txBox="1"/>
          <p:nvPr/>
        </p:nvSpPr>
        <p:spPr>
          <a:xfrm>
            <a:off x="5752663" y="4353070"/>
            <a:ext cx="37953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授课</a:t>
            </a:r>
            <a:r>
              <a:rPr lang="zh-CN" altLang="en-US" sz="180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教师：懒孩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0525A27-5A17-4769-8D28-E358DAED5799}"/>
              </a:ext>
            </a:extLst>
          </p:cNvPr>
          <p:cNvSpPr txBox="1"/>
          <p:nvPr/>
        </p:nvSpPr>
        <p:spPr>
          <a:xfrm>
            <a:off x="8165846" y="4353070"/>
            <a:ext cx="16726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高二 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 物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理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22668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#3630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4C5CBF5-BA57-4DFC-8883-D9E51CE3069B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4" y="2258396"/>
            <a:ext cx="10850564" cy="3580428"/>
            <a:chOff x="669924" y="2258396"/>
            <a:chExt cx="10850564" cy="3580428"/>
          </a:xfrm>
        </p:grpSpPr>
        <p:sp>
          <p:nvSpPr>
            <p:cNvPr id="4" name="ïṥḷiḍé">
              <a:extLst>
                <a:ext uri="{FF2B5EF4-FFF2-40B4-BE49-F238E27FC236}">
                  <a16:creationId xmlns="" xmlns:a16="http://schemas.microsoft.com/office/drawing/2014/main" id="{4545628F-9960-44A7-9968-0ED03F7A06A7}"/>
                </a:ext>
              </a:extLst>
            </p:cNvPr>
            <p:cNvSpPr/>
            <p:nvPr/>
          </p:nvSpPr>
          <p:spPr>
            <a:xfrm>
              <a:off x="4838700" y="2929812"/>
              <a:ext cx="2514600" cy="2400124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i$ļïḑè">
              <a:extLst>
                <a:ext uri="{FF2B5EF4-FFF2-40B4-BE49-F238E27FC236}">
                  <a16:creationId xmlns="" xmlns:a16="http://schemas.microsoft.com/office/drawing/2014/main" id="{0F6087DE-ED4C-4D25-901F-1324DD784351}"/>
                </a:ext>
              </a:extLst>
            </p:cNvPr>
            <p:cNvSpPr/>
            <p:nvPr/>
          </p:nvSpPr>
          <p:spPr bwMode="auto">
            <a:xfrm>
              <a:off x="5499280" y="2372317"/>
              <a:ext cx="1193440" cy="1141723"/>
            </a:xfrm>
            <a:custGeom>
              <a:avLst/>
              <a:gdLst>
                <a:gd name="T0" fmla="*/ 859152 w 2887663"/>
                <a:gd name="T1" fmla="*/ 1613541 h 2762250"/>
                <a:gd name="T2" fmla="*/ 660904 w 2887663"/>
                <a:gd name="T3" fmla="*/ 1631599 h 2762250"/>
                <a:gd name="T4" fmla="*/ 582760 w 2887663"/>
                <a:gd name="T5" fmla="*/ 1615068 h 2762250"/>
                <a:gd name="T6" fmla="*/ 995462 w 2887663"/>
                <a:gd name="T7" fmla="*/ 1633083 h 2762250"/>
                <a:gd name="T8" fmla="*/ 794773 w 2887663"/>
                <a:gd name="T9" fmla="*/ 1314259 h 2762250"/>
                <a:gd name="T10" fmla="*/ 610807 w 2887663"/>
                <a:gd name="T11" fmla="*/ 1237111 h 2762250"/>
                <a:gd name="T12" fmla="*/ 1010000 w 2887663"/>
                <a:gd name="T13" fmla="*/ 1258119 h 2762250"/>
                <a:gd name="T14" fmla="*/ 971706 w 2887663"/>
                <a:gd name="T15" fmla="*/ 1228164 h 2762250"/>
                <a:gd name="T16" fmla="*/ 1592768 w 2887663"/>
                <a:gd name="T17" fmla="*/ 1051361 h 2762250"/>
                <a:gd name="T18" fmla="*/ 1541332 w 2887663"/>
                <a:gd name="T19" fmla="*/ 1069171 h 2762250"/>
                <a:gd name="T20" fmla="*/ 1858757 w 2887663"/>
                <a:gd name="T21" fmla="*/ 1072313 h 2762250"/>
                <a:gd name="T22" fmla="*/ 1791171 w 2887663"/>
                <a:gd name="T23" fmla="*/ 1051365 h 2762250"/>
                <a:gd name="T24" fmla="*/ 1711030 w 2887663"/>
                <a:gd name="T25" fmla="*/ 968622 h 2762250"/>
                <a:gd name="T26" fmla="*/ 151645 w 2887663"/>
                <a:gd name="T27" fmla="*/ 762046 h 2762250"/>
                <a:gd name="T28" fmla="*/ 981201 w 2887663"/>
                <a:gd name="T29" fmla="*/ 768990 h 2762250"/>
                <a:gd name="T30" fmla="*/ 971764 w 2887663"/>
                <a:gd name="T31" fmla="*/ 1009888 h 2762250"/>
                <a:gd name="T32" fmla="*/ 1026917 w 2887663"/>
                <a:gd name="T33" fmla="*/ 1583646 h 2762250"/>
                <a:gd name="T34" fmla="*/ 718440 w 2887663"/>
                <a:gd name="T35" fmla="*/ 1721482 h 2762250"/>
                <a:gd name="T36" fmla="*/ 610651 w 2887663"/>
                <a:gd name="T37" fmla="*/ 1478698 h 2762250"/>
                <a:gd name="T38" fmla="*/ 560741 w 2887663"/>
                <a:gd name="T39" fmla="*/ 1185640 h 2762250"/>
                <a:gd name="T40" fmla="*/ 815324 w 2887663"/>
                <a:gd name="T41" fmla="*/ 771713 h 2762250"/>
                <a:gd name="T42" fmla="*/ 136146 w 2887663"/>
                <a:gd name="T43" fmla="*/ 816029 h 2762250"/>
                <a:gd name="T44" fmla="*/ 1067177 w 2887663"/>
                <a:gd name="T45" fmla="*/ 813407 h 2762250"/>
                <a:gd name="T46" fmla="*/ 1528817 w 2887663"/>
                <a:gd name="T47" fmla="*/ 756426 h 2762250"/>
                <a:gd name="T48" fmla="*/ 1840906 w 2887663"/>
                <a:gd name="T49" fmla="*/ 737034 h 2762250"/>
                <a:gd name="T50" fmla="*/ 1292342 w 2887663"/>
                <a:gd name="T51" fmla="*/ 568311 h 2762250"/>
                <a:gd name="T52" fmla="*/ 47127 w 2887663"/>
                <a:gd name="T53" fmla="*/ 541498 h 2762250"/>
                <a:gd name="T54" fmla="*/ 1204370 w 2887663"/>
                <a:gd name="T55" fmla="*/ 510077 h 2762250"/>
                <a:gd name="T56" fmla="*/ 1155777 w 2887663"/>
                <a:gd name="T57" fmla="*/ 521860 h 2762250"/>
                <a:gd name="T58" fmla="*/ 1096152 w 2887663"/>
                <a:gd name="T59" fmla="*/ 532321 h 2762250"/>
                <a:gd name="T60" fmla="*/ 1242636 w 2887663"/>
                <a:gd name="T61" fmla="*/ 504891 h 2762250"/>
                <a:gd name="T62" fmla="*/ 870122 w 2887663"/>
                <a:gd name="T63" fmla="*/ 534990 h 2762250"/>
                <a:gd name="T64" fmla="*/ 913650 w 2887663"/>
                <a:gd name="T65" fmla="*/ 644448 h 2762250"/>
                <a:gd name="T66" fmla="*/ 779299 w 2887663"/>
                <a:gd name="T67" fmla="*/ 746385 h 2762250"/>
                <a:gd name="T68" fmla="*/ 691197 w 2887663"/>
                <a:gd name="T69" fmla="*/ 575724 h 2762250"/>
                <a:gd name="T70" fmla="*/ 1168871 w 2887663"/>
                <a:gd name="T71" fmla="*/ 480811 h 2762250"/>
                <a:gd name="T72" fmla="*/ 1840343 w 2887663"/>
                <a:gd name="T73" fmla="*/ 706985 h 2762250"/>
                <a:gd name="T74" fmla="*/ 1885331 w 2887663"/>
                <a:gd name="T75" fmla="*/ 1036912 h 2762250"/>
                <a:gd name="T76" fmla="*/ 1588622 w 2887663"/>
                <a:gd name="T77" fmla="*/ 1119655 h 2762250"/>
                <a:gd name="T78" fmla="*/ 1576695 w 2887663"/>
                <a:gd name="T79" fmla="*/ 720602 h 2762250"/>
                <a:gd name="T80" fmla="*/ 1493833 w 2887663"/>
                <a:gd name="T81" fmla="*/ 411832 h 2762250"/>
                <a:gd name="T82" fmla="*/ 1275484 w 2887663"/>
                <a:gd name="T83" fmla="*/ 362396 h 2762250"/>
                <a:gd name="T84" fmla="*/ 1107388 w 2887663"/>
                <a:gd name="T85" fmla="*/ 362576 h 2762250"/>
                <a:gd name="T86" fmla="*/ 326123 w 2887663"/>
                <a:gd name="T87" fmla="*/ 320344 h 2762250"/>
                <a:gd name="T88" fmla="*/ 258049 w 2887663"/>
                <a:gd name="T89" fmla="*/ 723731 h 2762250"/>
                <a:gd name="T90" fmla="*/ 204010 w 2887663"/>
                <a:gd name="T91" fmla="*/ 839314 h 2762250"/>
                <a:gd name="T92" fmla="*/ 59276 w 2887663"/>
                <a:gd name="T93" fmla="*/ 675484 h 2762250"/>
                <a:gd name="T94" fmla="*/ 32256 w 2887663"/>
                <a:gd name="T95" fmla="*/ 329155 h 2762250"/>
                <a:gd name="T96" fmla="*/ 1290906 w 2887663"/>
                <a:gd name="T97" fmla="*/ 155423 h 2762250"/>
                <a:gd name="T98" fmla="*/ 1253293 w 2887663"/>
                <a:gd name="T99" fmla="*/ 489815 h 2762250"/>
                <a:gd name="T100" fmla="*/ 1112660 w 2887663"/>
                <a:gd name="T101" fmla="*/ 568754 h 2762250"/>
                <a:gd name="T102" fmla="*/ 1105555 w 2887663"/>
                <a:gd name="T103" fmla="*/ 323142 h 2762250"/>
                <a:gd name="T104" fmla="*/ 1200843 w 2887663"/>
                <a:gd name="T105" fmla="*/ 214889 h 2762250"/>
                <a:gd name="T106" fmla="*/ 1747182 w 2887663"/>
                <a:gd name="T107" fmla="*/ 188111 h 2762250"/>
                <a:gd name="T108" fmla="*/ 1769224 w 2887663"/>
                <a:gd name="T109" fmla="*/ 298086 h 2762250"/>
                <a:gd name="T110" fmla="*/ 1613878 w 2887663"/>
                <a:gd name="T111" fmla="*/ 273578 h 2762250"/>
                <a:gd name="T112" fmla="*/ 1622904 w 2887663"/>
                <a:gd name="T113" fmla="*/ 148101 h 2762250"/>
                <a:gd name="T114" fmla="*/ 198167 w 2887663"/>
                <a:gd name="T115" fmla="*/ 155541 h 2762250"/>
                <a:gd name="T116" fmla="*/ 216304 w 2887663"/>
                <a:gd name="T117" fmla="*/ 266289 h 2762250"/>
                <a:gd name="T118" fmla="*/ 120615 w 2887663"/>
                <a:gd name="T119" fmla="*/ 174765 h 2762250"/>
                <a:gd name="T120" fmla="*/ 1223671 w 2887663"/>
                <a:gd name="T121" fmla="*/ 34092 h 2762250"/>
                <a:gd name="T122" fmla="*/ 1232241 w 2887663"/>
                <a:gd name="T123" fmla="*/ 84078 h 2762250"/>
                <a:gd name="T124" fmla="*/ 1135246 w 2887663"/>
                <a:gd name="T125" fmla="*/ 56889 h 27622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887663" h="2762250">
                  <a:moveTo>
                    <a:pt x="873134" y="2527300"/>
                  </a:moveTo>
                  <a:lnTo>
                    <a:pt x="877887" y="2538366"/>
                  </a:lnTo>
                  <a:lnTo>
                    <a:pt x="723573" y="2601913"/>
                  </a:lnTo>
                  <a:lnTo>
                    <a:pt x="719137" y="2590848"/>
                  </a:lnTo>
                  <a:lnTo>
                    <a:pt x="873134" y="2527300"/>
                  </a:lnTo>
                  <a:close/>
                  <a:moveTo>
                    <a:pt x="1277937" y="2406650"/>
                  </a:moveTo>
                  <a:lnTo>
                    <a:pt x="1369498" y="2406650"/>
                  </a:lnTo>
                  <a:lnTo>
                    <a:pt x="1373617" y="2409226"/>
                  </a:lnTo>
                  <a:lnTo>
                    <a:pt x="1384072" y="2416632"/>
                  </a:lnTo>
                  <a:lnTo>
                    <a:pt x="1390725" y="2421462"/>
                  </a:lnTo>
                  <a:lnTo>
                    <a:pt x="1398012" y="2426935"/>
                  </a:lnTo>
                  <a:lnTo>
                    <a:pt x="1404665" y="2432409"/>
                  </a:lnTo>
                  <a:lnTo>
                    <a:pt x="1411318" y="2438527"/>
                  </a:lnTo>
                  <a:lnTo>
                    <a:pt x="1417021" y="2444645"/>
                  </a:lnTo>
                  <a:lnTo>
                    <a:pt x="1419556" y="2447865"/>
                  </a:lnTo>
                  <a:lnTo>
                    <a:pt x="1421457" y="2450763"/>
                  </a:lnTo>
                  <a:lnTo>
                    <a:pt x="1423358" y="2453661"/>
                  </a:lnTo>
                  <a:lnTo>
                    <a:pt x="1424625" y="2456559"/>
                  </a:lnTo>
                  <a:lnTo>
                    <a:pt x="1425258" y="2459135"/>
                  </a:lnTo>
                  <a:lnTo>
                    <a:pt x="1425575" y="2461389"/>
                  </a:lnTo>
                  <a:lnTo>
                    <a:pt x="1425258" y="2464287"/>
                  </a:lnTo>
                  <a:lnTo>
                    <a:pt x="1423991" y="2466219"/>
                  </a:lnTo>
                  <a:lnTo>
                    <a:pt x="1422724" y="2468473"/>
                  </a:lnTo>
                  <a:lnTo>
                    <a:pt x="1419872" y="2469761"/>
                  </a:lnTo>
                  <a:lnTo>
                    <a:pt x="1417021" y="2471371"/>
                  </a:lnTo>
                  <a:lnTo>
                    <a:pt x="1412902" y="2472981"/>
                  </a:lnTo>
                  <a:lnTo>
                    <a:pt x="1408150" y="2473625"/>
                  </a:lnTo>
                  <a:lnTo>
                    <a:pt x="1402131" y="2474591"/>
                  </a:lnTo>
                  <a:lnTo>
                    <a:pt x="1394844" y="2474913"/>
                  </a:lnTo>
                  <a:lnTo>
                    <a:pt x="1387874" y="2474913"/>
                  </a:lnTo>
                  <a:lnTo>
                    <a:pt x="1380904" y="2474591"/>
                  </a:lnTo>
                  <a:lnTo>
                    <a:pt x="1374567" y="2473303"/>
                  </a:lnTo>
                  <a:lnTo>
                    <a:pt x="1368548" y="2472337"/>
                  </a:lnTo>
                  <a:lnTo>
                    <a:pt x="1362528" y="2471049"/>
                  </a:lnTo>
                  <a:lnTo>
                    <a:pt x="1357459" y="2469117"/>
                  </a:lnTo>
                  <a:lnTo>
                    <a:pt x="1351756" y="2467185"/>
                  </a:lnTo>
                  <a:lnTo>
                    <a:pt x="1347004" y="2464931"/>
                  </a:lnTo>
                  <a:lnTo>
                    <a:pt x="1341618" y="2462677"/>
                  </a:lnTo>
                  <a:lnTo>
                    <a:pt x="1332113" y="2456881"/>
                  </a:lnTo>
                  <a:lnTo>
                    <a:pt x="1323242" y="2451085"/>
                  </a:lnTo>
                  <a:lnTo>
                    <a:pt x="1314055" y="2444645"/>
                  </a:lnTo>
                  <a:lnTo>
                    <a:pt x="1310570" y="2442069"/>
                  </a:lnTo>
                  <a:lnTo>
                    <a:pt x="1307718" y="2440781"/>
                  </a:lnTo>
                  <a:lnTo>
                    <a:pt x="1306768" y="2440781"/>
                  </a:lnTo>
                  <a:lnTo>
                    <a:pt x="1305817" y="2440781"/>
                  </a:lnTo>
                  <a:lnTo>
                    <a:pt x="1305184" y="2441747"/>
                  </a:lnTo>
                  <a:lnTo>
                    <a:pt x="1304550" y="2442713"/>
                  </a:lnTo>
                  <a:lnTo>
                    <a:pt x="1304233" y="2444001"/>
                  </a:lnTo>
                  <a:lnTo>
                    <a:pt x="1303283" y="2444967"/>
                  </a:lnTo>
                  <a:lnTo>
                    <a:pt x="1302649" y="2444967"/>
                  </a:lnTo>
                  <a:lnTo>
                    <a:pt x="1302332" y="2445611"/>
                  </a:lnTo>
                  <a:lnTo>
                    <a:pt x="1291560" y="2444967"/>
                  </a:lnTo>
                  <a:lnTo>
                    <a:pt x="1286175" y="2444323"/>
                  </a:lnTo>
                  <a:lnTo>
                    <a:pt x="1283957" y="2444001"/>
                  </a:lnTo>
                  <a:lnTo>
                    <a:pt x="1282373" y="2443357"/>
                  </a:lnTo>
                  <a:lnTo>
                    <a:pt x="1280472" y="2434341"/>
                  </a:lnTo>
                  <a:lnTo>
                    <a:pt x="1279205" y="2426935"/>
                  </a:lnTo>
                  <a:lnTo>
                    <a:pt x="1278571" y="2421140"/>
                  </a:lnTo>
                  <a:lnTo>
                    <a:pt x="1278571" y="2416632"/>
                  </a:lnTo>
                  <a:lnTo>
                    <a:pt x="1278571" y="2413090"/>
                  </a:lnTo>
                  <a:lnTo>
                    <a:pt x="1278888" y="2411158"/>
                  </a:lnTo>
                  <a:lnTo>
                    <a:pt x="1279205" y="2409226"/>
                  </a:lnTo>
                  <a:lnTo>
                    <a:pt x="1277937" y="2406650"/>
                  </a:lnTo>
                  <a:close/>
                  <a:moveTo>
                    <a:pt x="1045692" y="2406650"/>
                  </a:moveTo>
                  <a:lnTo>
                    <a:pt x="1138237" y="2406650"/>
                  </a:lnTo>
                  <a:lnTo>
                    <a:pt x="1136956" y="2409226"/>
                  </a:lnTo>
                  <a:lnTo>
                    <a:pt x="1137277" y="2411158"/>
                  </a:lnTo>
                  <a:lnTo>
                    <a:pt x="1137597" y="2413090"/>
                  </a:lnTo>
                  <a:lnTo>
                    <a:pt x="1137597" y="2416632"/>
                  </a:lnTo>
                  <a:lnTo>
                    <a:pt x="1137597" y="2421140"/>
                  </a:lnTo>
                  <a:lnTo>
                    <a:pt x="1136956" y="2426935"/>
                  </a:lnTo>
                  <a:lnTo>
                    <a:pt x="1135675" y="2434341"/>
                  </a:lnTo>
                  <a:lnTo>
                    <a:pt x="1133754" y="2443357"/>
                  </a:lnTo>
                  <a:lnTo>
                    <a:pt x="1132153" y="2444001"/>
                  </a:lnTo>
                  <a:lnTo>
                    <a:pt x="1129911" y="2444323"/>
                  </a:lnTo>
                  <a:lnTo>
                    <a:pt x="1124147" y="2444967"/>
                  </a:lnTo>
                  <a:lnTo>
                    <a:pt x="1113580" y="2445611"/>
                  </a:lnTo>
                  <a:lnTo>
                    <a:pt x="1113260" y="2444967"/>
                  </a:lnTo>
                  <a:lnTo>
                    <a:pt x="1112619" y="2444967"/>
                  </a:lnTo>
                  <a:lnTo>
                    <a:pt x="1112299" y="2444001"/>
                  </a:lnTo>
                  <a:lnTo>
                    <a:pt x="1111338" y="2442713"/>
                  </a:lnTo>
                  <a:lnTo>
                    <a:pt x="1110698" y="2441747"/>
                  </a:lnTo>
                  <a:lnTo>
                    <a:pt x="1109737" y="2440781"/>
                  </a:lnTo>
                  <a:lnTo>
                    <a:pt x="1109097" y="2440781"/>
                  </a:lnTo>
                  <a:lnTo>
                    <a:pt x="1107816" y="2440781"/>
                  </a:lnTo>
                  <a:lnTo>
                    <a:pt x="1105254" y="2442069"/>
                  </a:lnTo>
                  <a:lnTo>
                    <a:pt x="1101411" y="2444645"/>
                  </a:lnTo>
                  <a:lnTo>
                    <a:pt x="1092445" y="2451085"/>
                  </a:lnTo>
                  <a:lnTo>
                    <a:pt x="1083479" y="2456881"/>
                  </a:lnTo>
                  <a:lnTo>
                    <a:pt x="1073872" y="2462677"/>
                  </a:lnTo>
                  <a:lnTo>
                    <a:pt x="1069069" y="2464931"/>
                  </a:lnTo>
                  <a:lnTo>
                    <a:pt x="1063625" y="2467185"/>
                  </a:lnTo>
                  <a:lnTo>
                    <a:pt x="1057861" y="2469117"/>
                  </a:lnTo>
                  <a:lnTo>
                    <a:pt x="1052737" y="2471049"/>
                  </a:lnTo>
                  <a:lnTo>
                    <a:pt x="1046653" y="2472337"/>
                  </a:lnTo>
                  <a:lnTo>
                    <a:pt x="1040569" y="2473303"/>
                  </a:lnTo>
                  <a:lnTo>
                    <a:pt x="1034164" y="2474591"/>
                  </a:lnTo>
                  <a:lnTo>
                    <a:pt x="1027119" y="2474913"/>
                  </a:lnTo>
                  <a:lnTo>
                    <a:pt x="1020394" y="2474913"/>
                  </a:lnTo>
                  <a:lnTo>
                    <a:pt x="1012709" y="2474591"/>
                  </a:lnTo>
                  <a:lnTo>
                    <a:pt x="1006625" y="2473625"/>
                  </a:lnTo>
                  <a:lnTo>
                    <a:pt x="1001821" y="2472981"/>
                  </a:lnTo>
                  <a:lnTo>
                    <a:pt x="997658" y="2471371"/>
                  </a:lnTo>
                  <a:lnTo>
                    <a:pt x="994456" y="2469761"/>
                  </a:lnTo>
                  <a:lnTo>
                    <a:pt x="991894" y="2468473"/>
                  </a:lnTo>
                  <a:lnTo>
                    <a:pt x="990293" y="2466219"/>
                  </a:lnTo>
                  <a:lnTo>
                    <a:pt x="989332" y="2464287"/>
                  </a:lnTo>
                  <a:lnTo>
                    <a:pt x="989012" y="2461389"/>
                  </a:lnTo>
                  <a:lnTo>
                    <a:pt x="989332" y="2459135"/>
                  </a:lnTo>
                  <a:lnTo>
                    <a:pt x="989973" y="2456559"/>
                  </a:lnTo>
                  <a:lnTo>
                    <a:pt x="991254" y="2453661"/>
                  </a:lnTo>
                  <a:lnTo>
                    <a:pt x="993175" y="2450763"/>
                  </a:lnTo>
                  <a:lnTo>
                    <a:pt x="995417" y="2447865"/>
                  </a:lnTo>
                  <a:lnTo>
                    <a:pt x="997658" y="2444645"/>
                  </a:lnTo>
                  <a:lnTo>
                    <a:pt x="1003422" y="2438527"/>
                  </a:lnTo>
                  <a:lnTo>
                    <a:pt x="1010147" y="2432409"/>
                  </a:lnTo>
                  <a:lnTo>
                    <a:pt x="1017192" y="2426935"/>
                  </a:lnTo>
                  <a:lnTo>
                    <a:pt x="1024237" y="2421462"/>
                  </a:lnTo>
                  <a:lnTo>
                    <a:pt x="1030962" y="2416632"/>
                  </a:lnTo>
                  <a:lnTo>
                    <a:pt x="1041529" y="2409226"/>
                  </a:lnTo>
                  <a:lnTo>
                    <a:pt x="1045692" y="2406650"/>
                  </a:lnTo>
                  <a:close/>
                  <a:moveTo>
                    <a:pt x="1201246" y="2330132"/>
                  </a:moveTo>
                  <a:lnTo>
                    <a:pt x="1182492" y="2330450"/>
                  </a:lnTo>
                  <a:lnTo>
                    <a:pt x="1164372" y="2331085"/>
                  </a:lnTo>
                  <a:lnTo>
                    <a:pt x="1157061" y="2331720"/>
                  </a:lnTo>
                  <a:lnTo>
                    <a:pt x="1155472" y="2331720"/>
                  </a:lnTo>
                  <a:lnTo>
                    <a:pt x="1153565" y="2344420"/>
                  </a:lnTo>
                  <a:lnTo>
                    <a:pt x="1148796" y="2388235"/>
                  </a:lnTo>
                  <a:lnTo>
                    <a:pt x="1139896" y="2388235"/>
                  </a:lnTo>
                  <a:lnTo>
                    <a:pt x="1042943" y="2389822"/>
                  </a:lnTo>
                  <a:lnTo>
                    <a:pt x="1039764" y="2347277"/>
                  </a:lnTo>
                  <a:lnTo>
                    <a:pt x="1022280" y="2352040"/>
                  </a:lnTo>
                  <a:lnTo>
                    <a:pt x="1005115" y="2356802"/>
                  </a:lnTo>
                  <a:lnTo>
                    <a:pt x="989539" y="2361565"/>
                  </a:lnTo>
                  <a:lnTo>
                    <a:pt x="974281" y="2367280"/>
                  </a:lnTo>
                  <a:lnTo>
                    <a:pt x="960930" y="2372995"/>
                  </a:lnTo>
                  <a:lnTo>
                    <a:pt x="947579" y="2379027"/>
                  </a:lnTo>
                  <a:lnTo>
                    <a:pt x="935817" y="2385377"/>
                  </a:lnTo>
                  <a:lnTo>
                    <a:pt x="925009" y="2391727"/>
                  </a:lnTo>
                  <a:lnTo>
                    <a:pt x="915791" y="2398395"/>
                  </a:lnTo>
                  <a:lnTo>
                    <a:pt x="907208" y="2405380"/>
                  </a:lnTo>
                  <a:lnTo>
                    <a:pt x="903711" y="2409190"/>
                  </a:lnTo>
                  <a:lnTo>
                    <a:pt x="900215" y="2412365"/>
                  </a:lnTo>
                  <a:lnTo>
                    <a:pt x="896718" y="2415857"/>
                  </a:lnTo>
                  <a:lnTo>
                    <a:pt x="894175" y="2419667"/>
                  </a:lnTo>
                  <a:lnTo>
                    <a:pt x="891632" y="2422842"/>
                  </a:lnTo>
                  <a:lnTo>
                    <a:pt x="889407" y="2426335"/>
                  </a:lnTo>
                  <a:lnTo>
                    <a:pt x="887500" y="2430145"/>
                  </a:lnTo>
                  <a:lnTo>
                    <a:pt x="885910" y="2433637"/>
                  </a:lnTo>
                  <a:lnTo>
                    <a:pt x="884639" y="2437130"/>
                  </a:lnTo>
                  <a:lnTo>
                    <a:pt x="884003" y="2440622"/>
                  </a:lnTo>
                  <a:lnTo>
                    <a:pt x="883367" y="2444432"/>
                  </a:lnTo>
                  <a:lnTo>
                    <a:pt x="883367" y="2447925"/>
                  </a:lnTo>
                  <a:lnTo>
                    <a:pt x="883367" y="2451100"/>
                  </a:lnTo>
                  <a:lnTo>
                    <a:pt x="883685" y="2454592"/>
                  </a:lnTo>
                  <a:lnTo>
                    <a:pt x="884639" y="2457450"/>
                  </a:lnTo>
                  <a:lnTo>
                    <a:pt x="885592" y="2460942"/>
                  </a:lnTo>
                  <a:lnTo>
                    <a:pt x="887182" y="2464435"/>
                  </a:lnTo>
                  <a:lnTo>
                    <a:pt x="888771" y="2467610"/>
                  </a:lnTo>
                  <a:lnTo>
                    <a:pt x="890678" y="2471102"/>
                  </a:lnTo>
                  <a:lnTo>
                    <a:pt x="892903" y="2473960"/>
                  </a:lnTo>
                  <a:lnTo>
                    <a:pt x="898307" y="2480945"/>
                  </a:lnTo>
                  <a:lnTo>
                    <a:pt x="904665" y="2487295"/>
                  </a:lnTo>
                  <a:lnTo>
                    <a:pt x="912294" y="2493645"/>
                  </a:lnTo>
                  <a:lnTo>
                    <a:pt x="920877" y="2499995"/>
                  </a:lnTo>
                  <a:lnTo>
                    <a:pt x="930413" y="2506027"/>
                  </a:lnTo>
                  <a:lnTo>
                    <a:pt x="940903" y="2512060"/>
                  </a:lnTo>
                  <a:lnTo>
                    <a:pt x="952665" y="2518092"/>
                  </a:lnTo>
                  <a:lnTo>
                    <a:pt x="964426" y="2523807"/>
                  </a:lnTo>
                  <a:lnTo>
                    <a:pt x="978095" y="2528888"/>
                  </a:lnTo>
                  <a:lnTo>
                    <a:pt x="992082" y="2533968"/>
                  </a:lnTo>
                  <a:lnTo>
                    <a:pt x="1006704" y="2538730"/>
                  </a:lnTo>
                  <a:lnTo>
                    <a:pt x="1022598" y="2543175"/>
                  </a:lnTo>
                  <a:lnTo>
                    <a:pt x="1041671" y="2548255"/>
                  </a:lnTo>
                  <a:lnTo>
                    <a:pt x="1062015" y="2552700"/>
                  </a:lnTo>
                  <a:lnTo>
                    <a:pt x="1083631" y="2556510"/>
                  </a:lnTo>
                  <a:lnTo>
                    <a:pt x="1105247" y="2559368"/>
                  </a:lnTo>
                  <a:lnTo>
                    <a:pt x="1128452" y="2562225"/>
                  </a:lnTo>
                  <a:lnTo>
                    <a:pt x="1151975" y="2564130"/>
                  </a:lnTo>
                  <a:lnTo>
                    <a:pt x="1176452" y="2565083"/>
                  </a:lnTo>
                  <a:lnTo>
                    <a:pt x="1201246" y="2565400"/>
                  </a:lnTo>
                  <a:lnTo>
                    <a:pt x="1222862" y="2565083"/>
                  </a:lnTo>
                  <a:lnTo>
                    <a:pt x="1243524" y="2564448"/>
                  </a:lnTo>
                  <a:lnTo>
                    <a:pt x="1264187" y="2562860"/>
                  </a:lnTo>
                  <a:lnTo>
                    <a:pt x="1283895" y="2560955"/>
                  </a:lnTo>
                  <a:lnTo>
                    <a:pt x="1303286" y="2558733"/>
                  </a:lnTo>
                  <a:lnTo>
                    <a:pt x="1321723" y="2555558"/>
                  </a:lnTo>
                  <a:lnTo>
                    <a:pt x="1339842" y="2552700"/>
                  </a:lnTo>
                  <a:lnTo>
                    <a:pt x="1357643" y="2548890"/>
                  </a:lnTo>
                  <a:lnTo>
                    <a:pt x="1374173" y="2544763"/>
                  </a:lnTo>
                  <a:lnTo>
                    <a:pt x="1390385" y="2540635"/>
                  </a:lnTo>
                  <a:lnTo>
                    <a:pt x="1405325" y="2535873"/>
                  </a:lnTo>
                  <a:lnTo>
                    <a:pt x="1419630" y="2530793"/>
                  </a:lnTo>
                  <a:lnTo>
                    <a:pt x="1431073" y="2526347"/>
                  </a:lnTo>
                  <a:lnTo>
                    <a:pt x="1441881" y="2521902"/>
                  </a:lnTo>
                  <a:lnTo>
                    <a:pt x="1452053" y="2516822"/>
                  </a:lnTo>
                  <a:lnTo>
                    <a:pt x="1461590" y="2512060"/>
                  </a:lnTo>
                  <a:lnTo>
                    <a:pt x="1470490" y="2507297"/>
                  </a:lnTo>
                  <a:lnTo>
                    <a:pt x="1478437" y="2502217"/>
                  </a:lnTo>
                  <a:lnTo>
                    <a:pt x="1486066" y="2497137"/>
                  </a:lnTo>
                  <a:lnTo>
                    <a:pt x="1492742" y="2491740"/>
                  </a:lnTo>
                  <a:lnTo>
                    <a:pt x="1499099" y="2486025"/>
                  </a:lnTo>
                  <a:lnTo>
                    <a:pt x="1504503" y="2480945"/>
                  </a:lnTo>
                  <a:lnTo>
                    <a:pt x="1508954" y="2475230"/>
                  </a:lnTo>
                  <a:lnTo>
                    <a:pt x="1512768" y="2469832"/>
                  </a:lnTo>
                  <a:lnTo>
                    <a:pt x="1515629" y="2464435"/>
                  </a:lnTo>
                  <a:lnTo>
                    <a:pt x="1517854" y="2458720"/>
                  </a:lnTo>
                  <a:lnTo>
                    <a:pt x="1519126" y="2453322"/>
                  </a:lnTo>
                  <a:lnTo>
                    <a:pt x="1519444" y="2447925"/>
                  </a:lnTo>
                  <a:lnTo>
                    <a:pt x="1519126" y="2442845"/>
                  </a:lnTo>
                  <a:lnTo>
                    <a:pt x="1518490" y="2438082"/>
                  </a:lnTo>
                  <a:lnTo>
                    <a:pt x="1516583" y="2433002"/>
                  </a:lnTo>
                  <a:lnTo>
                    <a:pt x="1514358" y="2427922"/>
                  </a:lnTo>
                  <a:lnTo>
                    <a:pt x="1511179" y="2422842"/>
                  </a:lnTo>
                  <a:lnTo>
                    <a:pt x="1507364" y="2418080"/>
                  </a:lnTo>
                  <a:lnTo>
                    <a:pt x="1503232" y="2413317"/>
                  </a:lnTo>
                  <a:lnTo>
                    <a:pt x="1498464" y="2408237"/>
                  </a:lnTo>
                  <a:lnTo>
                    <a:pt x="1493060" y="2403475"/>
                  </a:lnTo>
                  <a:lnTo>
                    <a:pt x="1487020" y="2399030"/>
                  </a:lnTo>
                  <a:lnTo>
                    <a:pt x="1480662" y="2393950"/>
                  </a:lnTo>
                  <a:lnTo>
                    <a:pt x="1473669" y="2389505"/>
                  </a:lnTo>
                  <a:lnTo>
                    <a:pt x="1465722" y="2385060"/>
                  </a:lnTo>
                  <a:lnTo>
                    <a:pt x="1457775" y="2380615"/>
                  </a:lnTo>
                  <a:lnTo>
                    <a:pt x="1448557" y="2376487"/>
                  </a:lnTo>
                  <a:lnTo>
                    <a:pt x="1439656" y="2372360"/>
                  </a:lnTo>
                  <a:lnTo>
                    <a:pt x="1424716" y="2365692"/>
                  </a:lnTo>
                  <a:lnTo>
                    <a:pt x="1408504" y="2360295"/>
                  </a:lnTo>
                  <a:lnTo>
                    <a:pt x="1391020" y="2354897"/>
                  </a:lnTo>
                  <a:lnTo>
                    <a:pt x="1372583" y="2350135"/>
                  </a:lnTo>
                  <a:lnTo>
                    <a:pt x="1369722" y="2389822"/>
                  </a:lnTo>
                  <a:lnTo>
                    <a:pt x="1268319" y="2389822"/>
                  </a:lnTo>
                  <a:lnTo>
                    <a:pt x="1260690" y="2332355"/>
                  </a:lnTo>
                  <a:lnTo>
                    <a:pt x="1246385" y="2331720"/>
                  </a:lnTo>
                  <a:lnTo>
                    <a:pt x="1231763" y="2330767"/>
                  </a:lnTo>
                  <a:lnTo>
                    <a:pt x="1216823" y="2330450"/>
                  </a:lnTo>
                  <a:lnTo>
                    <a:pt x="1201246" y="2330132"/>
                  </a:lnTo>
                  <a:close/>
                  <a:moveTo>
                    <a:pt x="1861529" y="2074863"/>
                  </a:moveTo>
                  <a:lnTo>
                    <a:pt x="1868488" y="2085078"/>
                  </a:lnTo>
                  <a:lnTo>
                    <a:pt x="1702093" y="2192338"/>
                  </a:lnTo>
                  <a:lnTo>
                    <a:pt x="1695450" y="2181803"/>
                  </a:lnTo>
                  <a:lnTo>
                    <a:pt x="1861529" y="2074863"/>
                  </a:lnTo>
                  <a:close/>
                  <a:moveTo>
                    <a:pt x="1219048" y="2005330"/>
                  </a:moveTo>
                  <a:lnTo>
                    <a:pt x="1186942" y="2065337"/>
                  </a:lnTo>
                  <a:lnTo>
                    <a:pt x="1161512" y="2280602"/>
                  </a:lnTo>
                  <a:lnTo>
                    <a:pt x="1180902" y="2279650"/>
                  </a:lnTo>
                  <a:lnTo>
                    <a:pt x="1201246" y="2279332"/>
                  </a:lnTo>
                  <a:lnTo>
                    <a:pt x="1214915" y="2279650"/>
                  </a:lnTo>
                  <a:lnTo>
                    <a:pt x="1227948" y="2279967"/>
                  </a:lnTo>
                  <a:lnTo>
                    <a:pt x="1254332" y="2281237"/>
                  </a:lnTo>
                  <a:lnTo>
                    <a:pt x="1219048" y="2005330"/>
                  </a:lnTo>
                  <a:close/>
                  <a:moveTo>
                    <a:pt x="1196160" y="1991360"/>
                  </a:moveTo>
                  <a:lnTo>
                    <a:pt x="1191074" y="2032000"/>
                  </a:lnTo>
                  <a:lnTo>
                    <a:pt x="1212690" y="1991360"/>
                  </a:lnTo>
                  <a:lnTo>
                    <a:pt x="1208876" y="1991677"/>
                  </a:lnTo>
                  <a:lnTo>
                    <a:pt x="1204743" y="1991995"/>
                  </a:lnTo>
                  <a:lnTo>
                    <a:pt x="1200293" y="1991677"/>
                  </a:lnTo>
                  <a:lnTo>
                    <a:pt x="1196160" y="1991360"/>
                  </a:lnTo>
                  <a:close/>
                  <a:moveTo>
                    <a:pt x="751423" y="1981200"/>
                  </a:moveTo>
                  <a:lnTo>
                    <a:pt x="838200" y="2111073"/>
                  </a:lnTo>
                  <a:lnTo>
                    <a:pt x="828139" y="2117725"/>
                  </a:lnTo>
                  <a:lnTo>
                    <a:pt x="741362" y="1987852"/>
                  </a:lnTo>
                  <a:lnTo>
                    <a:pt x="751423" y="1981200"/>
                  </a:lnTo>
                  <a:close/>
                  <a:moveTo>
                    <a:pt x="2195208" y="1862138"/>
                  </a:moveTo>
                  <a:lnTo>
                    <a:pt x="2201863" y="1872672"/>
                  </a:lnTo>
                  <a:lnTo>
                    <a:pt x="2035164" y="1979613"/>
                  </a:lnTo>
                  <a:lnTo>
                    <a:pt x="2028825" y="1969398"/>
                  </a:lnTo>
                  <a:lnTo>
                    <a:pt x="2195208" y="1862138"/>
                  </a:lnTo>
                  <a:close/>
                  <a:moveTo>
                    <a:pt x="857250" y="1828800"/>
                  </a:moveTo>
                  <a:lnTo>
                    <a:pt x="932616" y="1842554"/>
                  </a:lnTo>
                  <a:lnTo>
                    <a:pt x="934861" y="1843179"/>
                  </a:lnTo>
                  <a:lnTo>
                    <a:pt x="937106" y="1844430"/>
                  </a:lnTo>
                  <a:lnTo>
                    <a:pt x="939351" y="1846305"/>
                  </a:lnTo>
                  <a:lnTo>
                    <a:pt x="940955" y="1848806"/>
                  </a:lnTo>
                  <a:lnTo>
                    <a:pt x="942879" y="1851307"/>
                  </a:lnTo>
                  <a:lnTo>
                    <a:pt x="944162" y="1854745"/>
                  </a:lnTo>
                  <a:lnTo>
                    <a:pt x="945445" y="1858497"/>
                  </a:lnTo>
                  <a:lnTo>
                    <a:pt x="946407" y="1862560"/>
                  </a:lnTo>
                  <a:lnTo>
                    <a:pt x="948972" y="1871313"/>
                  </a:lnTo>
                  <a:lnTo>
                    <a:pt x="950255" y="1880691"/>
                  </a:lnTo>
                  <a:lnTo>
                    <a:pt x="952500" y="1899134"/>
                  </a:lnTo>
                  <a:lnTo>
                    <a:pt x="952500" y="1902886"/>
                  </a:lnTo>
                  <a:lnTo>
                    <a:pt x="952180" y="1905386"/>
                  </a:lnTo>
                  <a:lnTo>
                    <a:pt x="951859" y="1906949"/>
                  </a:lnTo>
                  <a:lnTo>
                    <a:pt x="951217" y="1907262"/>
                  </a:lnTo>
                  <a:lnTo>
                    <a:pt x="950576" y="1907262"/>
                  </a:lnTo>
                  <a:lnTo>
                    <a:pt x="949293" y="1907262"/>
                  </a:lnTo>
                  <a:lnTo>
                    <a:pt x="947690" y="1906324"/>
                  </a:lnTo>
                  <a:lnTo>
                    <a:pt x="945765" y="1904761"/>
                  </a:lnTo>
                  <a:lnTo>
                    <a:pt x="943841" y="1902886"/>
                  </a:lnTo>
                  <a:lnTo>
                    <a:pt x="939993" y="1897571"/>
                  </a:lnTo>
                  <a:lnTo>
                    <a:pt x="937106" y="1892257"/>
                  </a:lnTo>
                  <a:lnTo>
                    <a:pt x="935503" y="1889131"/>
                  </a:lnTo>
                  <a:lnTo>
                    <a:pt x="934541" y="1886318"/>
                  </a:lnTo>
                  <a:lnTo>
                    <a:pt x="933899" y="1883504"/>
                  </a:lnTo>
                  <a:lnTo>
                    <a:pt x="933579" y="1881316"/>
                  </a:lnTo>
                  <a:lnTo>
                    <a:pt x="933579" y="1879441"/>
                  </a:lnTo>
                  <a:lnTo>
                    <a:pt x="933258" y="1878190"/>
                  </a:lnTo>
                  <a:lnTo>
                    <a:pt x="932937" y="1876627"/>
                  </a:lnTo>
                  <a:lnTo>
                    <a:pt x="931975" y="1875064"/>
                  </a:lnTo>
                  <a:lnTo>
                    <a:pt x="931334" y="1874439"/>
                  </a:lnTo>
                  <a:lnTo>
                    <a:pt x="930692" y="1873501"/>
                  </a:lnTo>
                  <a:lnTo>
                    <a:pt x="929409" y="1873189"/>
                  </a:lnTo>
                  <a:lnTo>
                    <a:pt x="928768" y="1873189"/>
                  </a:lnTo>
                  <a:lnTo>
                    <a:pt x="927485" y="1873501"/>
                  </a:lnTo>
                  <a:lnTo>
                    <a:pt x="926844" y="1874439"/>
                  </a:lnTo>
                  <a:lnTo>
                    <a:pt x="925882" y="1875064"/>
                  </a:lnTo>
                  <a:lnTo>
                    <a:pt x="925240" y="1876627"/>
                  </a:lnTo>
                  <a:lnTo>
                    <a:pt x="924599" y="1878190"/>
                  </a:lnTo>
                  <a:lnTo>
                    <a:pt x="924278" y="1880378"/>
                  </a:lnTo>
                  <a:lnTo>
                    <a:pt x="923637" y="1882879"/>
                  </a:lnTo>
                  <a:lnTo>
                    <a:pt x="923316" y="1885380"/>
                  </a:lnTo>
                  <a:lnTo>
                    <a:pt x="923316" y="1891319"/>
                  </a:lnTo>
                  <a:lnTo>
                    <a:pt x="922354" y="1896321"/>
                  </a:lnTo>
                  <a:lnTo>
                    <a:pt x="921392" y="1898822"/>
                  </a:lnTo>
                  <a:lnTo>
                    <a:pt x="920430" y="1900697"/>
                  </a:lnTo>
                  <a:lnTo>
                    <a:pt x="919147" y="1902573"/>
                  </a:lnTo>
                  <a:lnTo>
                    <a:pt x="917543" y="1904449"/>
                  </a:lnTo>
                  <a:lnTo>
                    <a:pt x="916260" y="1905699"/>
                  </a:lnTo>
                  <a:lnTo>
                    <a:pt x="914336" y="1906949"/>
                  </a:lnTo>
                  <a:lnTo>
                    <a:pt x="912091" y="1908200"/>
                  </a:lnTo>
                  <a:lnTo>
                    <a:pt x="909846" y="1909138"/>
                  </a:lnTo>
                  <a:lnTo>
                    <a:pt x="906960" y="1909450"/>
                  </a:lnTo>
                  <a:lnTo>
                    <a:pt x="904073" y="1909763"/>
                  </a:lnTo>
                  <a:lnTo>
                    <a:pt x="900546" y="1909763"/>
                  </a:lnTo>
                  <a:lnTo>
                    <a:pt x="897018" y="1909763"/>
                  </a:lnTo>
                  <a:lnTo>
                    <a:pt x="894132" y="1909450"/>
                  </a:lnTo>
                  <a:lnTo>
                    <a:pt x="891245" y="1908512"/>
                  </a:lnTo>
                  <a:lnTo>
                    <a:pt x="888359" y="1907262"/>
                  </a:lnTo>
                  <a:lnTo>
                    <a:pt x="885793" y="1905386"/>
                  </a:lnTo>
                  <a:lnTo>
                    <a:pt x="883548" y="1903511"/>
                  </a:lnTo>
                  <a:lnTo>
                    <a:pt x="881303" y="1901323"/>
                  </a:lnTo>
                  <a:lnTo>
                    <a:pt x="879058" y="1898822"/>
                  </a:lnTo>
                  <a:lnTo>
                    <a:pt x="877134" y="1896321"/>
                  </a:lnTo>
                  <a:lnTo>
                    <a:pt x="873286" y="1889756"/>
                  </a:lnTo>
                  <a:lnTo>
                    <a:pt x="870079" y="1882879"/>
                  </a:lnTo>
                  <a:lnTo>
                    <a:pt x="867192" y="1875690"/>
                  </a:lnTo>
                  <a:lnTo>
                    <a:pt x="864947" y="1868500"/>
                  </a:lnTo>
                  <a:lnTo>
                    <a:pt x="863023" y="1860997"/>
                  </a:lnTo>
                  <a:lnTo>
                    <a:pt x="861099" y="1853495"/>
                  </a:lnTo>
                  <a:lnTo>
                    <a:pt x="858854" y="1840991"/>
                  </a:lnTo>
                  <a:lnTo>
                    <a:pt x="857571" y="1832238"/>
                  </a:lnTo>
                  <a:lnTo>
                    <a:pt x="857250" y="1828800"/>
                  </a:lnTo>
                  <a:close/>
                  <a:moveTo>
                    <a:pt x="1562100" y="1827213"/>
                  </a:moveTo>
                  <a:lnTo>
                    <a:pt x="1561780" y="1830705"/>
                  </a:lnTo>
                  <a:lnTo>
                    <a:pt x="1560497" y="1839595"/>
                  </a:lnTo>
                  <a:lnTo>
                    <a:pt x="1557931" y="1852613"/>
                  </a:lnTo>
                  <a:lnTo>
                    <a:pt x="1556328" y="1859915"/>
                  </a:lnTo>
                  <a:lnTo>
                    <a:pt x="1554403" y="1867535"/>
                  </a:lnTo>
                  <a:lnTo>
                    <a:pt x="1552158" y="1875155"/>
                  </a:lnTo>
                  <a:lnTo>
                    <a:pt x="1549272" y="1882140"/>
                  </a:lnTo>
                  <a:lnTo>
                    <a:pt x="1546065" y="1889443"/>
                  </a:lnTo>
                  <a:lnTo>
                    <a:pt x="1542537" y="1895475"/>
                  </a:lnTo>
                  <a:lnTo>
                    <a:pt x="1540613" y="1898333"/>
                  </a:lnTo>
                  <a:lnTo>
                    <a:pt x="1538047" y="1900873"/>
                  </a:lnTo>
                  <a:lnTo>
                    <a:pt x="1535802" y="1903413"/>
                  </a:lnTo>
                  <a:lnTo>
                    <a:pt x="1533237" y="1905000"/>
                  </a:lnTo>
                  <a:lnTo>
                    <a:pt x="1530992" y="1906905"/>
                  </a:lnTo>
                  <a:lnTo>
                    <a:pt x="1528426" y="1908175"/>
                  </a:lnTo>
                  <a:lnTo>
                    <a:pt x="1525219" y="1908810"/>
                  </a:lnTo>
                  <a:lnTo>
                    <a:pt x="1522333" y="1909763"/>
                  </a:lnTo>
                  <a:lnTo>
                    <a:pt x="1518805" y="1909763"/>
                  </a:lnTo>
                  <a:lnTo>
                    <a:pt x="1515277" y="1909763"/>
                  </a:lnTo>
                  <a:lnTo>
                    <a:pt x="1512391" y="1909445"/>
                  </a:lnTo>
                  <a:lnTo>
                    <a:pt x="1509825" y="1908493"/>
                  </a:lnTo>
                  <a:lnTo>
                    <a:pt x="1506939" y="1907858"/>
                  </a:lnTo>
                  <a:lnTo>
                    <a:pt x="1505014" y="1906588"/>
                  </a:lnTo>
                  <a:lnTo>
                    <a:pt x="1503411" y="1905635"/>
                  </a:lnTo>
                  <a:lnTo>
                    <a:pt x="1501487" y="1904048"/>
                  </a:lnTo>
                  <a:lnTo>
                    <a:pt x="1500204" y="1902143"/>
                  </a:lnTo>
                  <a:lnTo>
                    <a:pt x="1498600" y="1900238"/>
                  </a:lnTo>
                  <a:lnTo>
                    <a:pt x="1497959" y="1898333"/>
                  </a:lnTo>
                  <a:lnTo>
                    <a:pt x="1497317" y="1895793"/>
                  </a:lnTo>
                  <a:lnTo>
                    <a:pt x="1496035" y="1890713"/>
                  </a:lnTo>
                  <a:lnTo>
                    <a:pt x="1495714" y="1884998"/>
                  </a:lnTo>
                  <a:lnTo>
                    <a:pt x="1495714" y="1881823"/>
                  </a:lnTo>
                  <a:lnTo>
                    <a:pt x="1495393" y="1879600"/>
                  </a:lnTo>
                  <a:lnTo>
                    <a:pt x="1494752" y="1877378"/>
                  </a:lnTo>
                  <a:lnTo>
                    <a:pt x="1494110" y="1875790"/>
                  </a:lnTo>
                  <a:lnTo>
                    <a:pt x="1493469" y="1874203"/>
                  </a:lnTo>
                  <a:lnTo>
                    <a:pt x="1492507" y="1873568"/>
                  </a:lnTo>
                  <a:lnTo>
                    <a:pt x="1491865" y="1872933"/>
                  </a:lnTo>
                  <a:lnTo>
                    <a:pt x="1490583" y="1872298"/>
                  </a:lnTo>
                  <a:lnTo>
                    <a:pt x="1489941" y="1872298"/>
                  </a:lnTo>
                  <a:lnTo>
                    <a:pt x="1488979" y="1872933"/>
                  </a:lnTo>
                  <a:lnTo>
                    <a:pt x="1488017" y="1873568"/>
                  </a:lnTo>
                  <a:lnTo>
                    <a:pt x="1487376" y="1874203"/>
                  </a:lnTo>
                  <a:lnTo>
                    <a:pt x="1486413" y="1875790"/>
                  </a:lnTo>
                  <a:lnTo>
                    <a:pt x="1486093" y="1877060"/>
                  </a:lnTo>
                  <a:lnTo>
                    <a:pt x="1485772" y="1878965"/>
                  </a:lnTo>
                  <a:lnTo>
                    <a:pt x="1485772" y="1880870"/>
                  </a:lnTo>
                  <a:lnTo>
                    <a:pt x="1485451" y="1883093"/>
                  </a:lnTo>
                  <a:lnTo>
                    <a:pt x="1485131" y="1885633"/>
                  </a:lnTo>
                  <a:lnTo>
                    <a:pt x="1483848" y="1888490"/>
                  </a:lnTo>
                  <a:lnTo>
                    <a:pt x="1482244" y="1891665"/>
                  </a:lnTo>
                  <a:lnTo>
                    <a:pt x="1479358" y="1897380"/>
                  </a:lnTo>
                  <a:lnTo>
                    <a:pt x="1475509" y="1902460"/>
                  </a:lnTo>
                  <a:lnTo>
                    <a:pt x="1473585" y="1904365"/>
                  </a:lnTo>
                  <a:lnTo>
                    <a:pt x="1471661" y="1905953"/>
                  </a:lnTo>
                  <a:lnTo>
                    <a:pt x="1470378" y="1906905"/>
                  </a:lnTo>
                  <a:lnTo>
                    <a:pt x="1468774" y="1906905"/>
                  </a:lnTo>
                  <a:lnTo>
                    <a:pt x="1468454" y="1906905"/>
                  </a:lnTo>
                  <a:lnTo>
                    <a:pt x="1467492" y="1906588"/>
                  </a:lnTo>
                  <a:lnTo>
                    <a:pt x="1466850" y="1904683"/>
                  </a:lnTo>
                  <a:lnTo>
                    <a:pt x="1466850" y="1902143"/>
                  </a:lnTo>
                  <a:lnTo>
                    <a:pt x="1466850" y="1898650"/>
                  </a:lnTo>
                  <a:lnTo>
                    <a:pt x="1469095" y="1879918"/>
                  </a:lnTo>
                  <a:lnTo>
                    <a:pt x="1470699" y="1870710"/>
                  </a:lnTo>
                  <a:lnTo>
                    <a:pt x="1472944" y="1861503"/>
                  </a:lnTo>
                  <a:lnTo>
                    <a:pt x="1473906" y="1857375"/>
                  </a:lnTo>
                  <a:lnTo>
                    <a:pt x="1475189" y="1853565"/>
                  </a:lnTo>
                  <a:lnTo>
                    <a:pt x="1476792" y="1850390"/>
                  </a:lnTo>
                  <a:lnTo>
                    <a:pt x="1478716" y="1847215"/>
                  </a:lnTo>
                  <a:lnTo>
                    <a:pt x="1479999" y="1844993"/>
                  </a:lnTo>
                  <a:lnTo>
                    <a:pt x="1482244" y="1843088"/>
                  </a:lnTo>
                  <a:lnTo>
                    <a:pt x="1484810" y="1841500"/>
                  </a:lnTo>
                  <a:lnTo>
                    <a:pt x="1487055" y="1841183"/>
                  </a:lnTo>
                  <a:lnTo>
                    <a:pt x="1562100" y="1827213"/>
                  </a:lnTo>
                  <a:close/>
                  <a:moveTo>
                    <a:pt x="575376" y="1720850"/>
                  </a:moveTo>
                  <a:lnTo>
                    <a:pt x="663575" y="1850406"/>
                  </a:lnTo>
                  <a:lnTo>
                    <a:pt x="653349" y="1857375"/>
                  </a:lnTo>
                  <a:lnTo>
                    <a:pt x="565150" y="1727502"/>
                  </a:lnTo>
                  <a:lnTo>
                    <a:pt x="575376" y="1720850"/>
                  </a:lnTo>
                  <a:close/>
                  <a:moveTo>
                    <a:pt x="2438400" y="1706563"/>
                  </a:moveTo>
                  <a:lnTo>
                    <a:pt x="2444750" y="1717208"/>
                  </a:lnTo>
                  <a:lnTo>
                    <a:pt x="2368550" y="1766888"/>
                  </a:lnTo>
                  <a:lnTo>
                    <a:pt x="2362200" y="1756242"/>
                  </a:lnTo>
                  <a:lnTo>
                    <a:pt x="2438400" y="1706563"/>
                  </a:lnTo>
                  <a:close/>
                  <a:moveTo>
                    <a:pt x="2439910" y="1539875"/>
                  </a:moveTo>
                  <a:lnTo>
                    <a:pt x="2513012" y="1539875"/>
                  </a:lnTo>
                  <a:lnTo>
                    <a:pt x="2511735" y="1542137"/>
                  </a:lnTo>
                  <a:lnTo>
                    <a:pt x="2512374" y="1543430"/>
                  </a:lnTo>
                  <a:lnTo>
                    <a:pt x="2512693" y="1547632"/>
                  </a:lnTo>
                  <a:lnTo>
                    <a:pt x="2512693" y="1551510"/>
                  </a:lnTo>
                  <a:lnTo>
                    <a:pt x="2512374" y="1556035"/>
                  </a:lnTo>
                  <a:lnTo>
                    <a:pt x="2511097" y="1561853"/>
                  </a:lnTo>
                  <a:lnTo>
                    <a:pt x="2509501" y="1568963"/>
                  </a:lnTo>
                  <a:lnTo>
                    <a:pt x="2508543" y="1569286"/>
                  </a:lnTo>
                  <a:lnTo>
                    <a:pt x="2506628" y="1569933"/>
                  </a:lnTo>
                  <a:lnTo>
                    <a:pt x="2502478" y="1570256"/>
                  </a:lnTo>
                  <a:lnTo>
                    <a:pt x="2493859" y="1570579"/>
                  </a:lnTo>
                  <a:lnTo>
                    <a:pt x="2492901" y="1570256"/>
                  </a:lnTo>
                  <a:lnTo>
                    <a:pt x="2492582" y="1569286"/>
                  </a:lnTo>
                  <a:lnTo>
                    <a:pt x="2491305" y="1567347"/>
                  </a:lnTo>
                  <a:lnTo>
                    <a:pt x="2490666" y="1567024"/>
                  </a:lnTo>
                  <a:lnTo>
                    <a:pt x="2489070" y="1567024"/>
                  </a:lnTo>
                  <a:lnTo>
                    <a:pt x="2487155" y="1567994"/>
                  </a:lnTo>
                  <a:lnTo>
                    <a:pt x="2484282" y="1569933"/>
                  </a:lnTo>
                  <a:lnTo>
                    <a:pt x="2476940" y="1575104"/>
                  </a:lnTo>
                  <a:lnTo>
                    <a:pt x="2469917" y="1579629"/>
                  </a:lnTo>
                  <a:lnTo>
                    <a:pt x="2462255" y="1584477"/>
                  </a:lnTo>
                  <a:lnTo>
                    <a:pt x="2454275" y="1587709"/>
                  </a:lnTo>
                  <a:lnTo>
                    <a:pt x="2449806" y="1589325"/>
                  </a:lnTo>
                  <a:lnTo>
                    <a:pt x="2445336" y="1590941"/>
                  </a:lnTo>
                  <a:lnTo>
                    <a:pt x="2440867" y="1591911"/>
                  </a:lnTo>
                  <a:lnTo>
                    <a:pt x="2435760" y="1592880"/>
                  </a:lnTo>
                  <a:lnTo>
                    <a:pt x="2430971" y="1593527"/>
                  </a:lnTo>
                  <a:lnTo>
                    <a:pt x="2425544" y="1593850"/>
                  </a:lnTo>
                  <a:lnTo>
                    <a:pt x="2420118" y="1593850"/>
                  </a:lnTo>
                  <a:lnTo>
                    <a:pt x="2414372" y="1593527"/>
                  </a:lnTo>
                  <a:lnTo>
                    <a:pt x="2409264" y="1593203"/>
                  </a:lnTo>
                  <a:lnTo>
                    <a:pt x="2405752" y="1592234"/>
                  </a:lnTo>
                  <a:lnTo>
                    <a:pt x="2402241" y="1591264"/>
                  </a:lnTo>
                  <a:lnTo>
                    <a:pt x="2399687" y="1589971"/>
                  </a:lnTo>
                  <a:lnTo>
                    <a:pt x="2397772" y="1589002"/>
                  </a:lnTo>
                  <a:lnTo>
                    <a:pt x="2396495" y="1587063"/>
                  </a:lnTo>
                  <a:lnTo>
                    <a:pt x="2395856" y="1585447"/>
                  </a:lnTo>
                  <a:lnTo>
                    <a:pt x="2395537" y="1583507"/>
                  </a:lnTo>
                  <a:lnTo>
                    <a:pt x="2395537" y="1581568"/>
                  </a:lnTo>
                  <a:lnTo>
                    <a:pt x="2396176" y="1579306"/>
                  </a:lnTo>
                  <a:lnTo>
                    <a:pt x="2397453" y="1577043"/>
                  </a:lnTo>
                  <a:lnTo>
                    <a:pt x="2398410" y="1574781"/>
                  </a:lnTo>
                  <a:lnTo>
                    <a:pt x="2402241" y="1570256"/>
                  </a:lnTo>
                  <a:lnTo>
                    <a:pt x="2406710" y="1565085"/>
                  </a:lnTo>
                  <a:lnTo>
                    <a:pt x="2412137" y="1560237"/>
                  </a:lnTo>
                  <a:lnTo>
                    <a:pt x="2417564" y="1555712"/>
                  </a:lnTo>
                  <a:lnTo>
                    <a:pt x="2428417" y="1547632"/>
                  </a:lnTo>
                  <a:lnTo>
                    <a:pt x="2436717" y="1541814"/>
                  </a:lnTo>
                  <a:lnTo>
                    <a:pt x="2439910" y="1539875"/>
                  </a:lnTo>
                  <a:close/>
                  <a:moveTo>
                    <a:pt x="2579046" y="1497966"/>
                  </a:moveTo>
                  <a:lnTo>
                    <a:pt x="2564773" y="1498283"/>
                  </a:lnTo>
                  <a:lnTo>
                    <a:pt x="2550817" y="1498918"/>
                  </a:lnTo>
                  <a:lnTo>
                    <a:pt x="2537179" y="1499553"/>
                  </a:lnTo>
                  <a:lnTo>
                    <a:pt x="2524174" y="1500823"/>
                  </a:lnTo>
                  <a:lnTo>
                    <a:pt x="2521002" y="1525271"/>
                  </a:lnTo>
                  <a:lnTo>
                    <a:pt x="2437584" y="1526223"/>
                  </a:lnTo>
                  <a:lnTo>
                    <a:pt x="2436950" y="1515746"/>
                  </a:lnTo>
                  <a:lnTo>
                    <a:pt x="2424579" y="1519556"/>
                  </a:lnTo>
                  <a:lnTo>
                    <a:pt x="2412527" y="1523366"/>
                  </a:lnTo>
                  <a:lnTo>
                    <a:pt x="2401108" y="1527493"/>
                  </a:lnTo>
                  <a:lnTo>
                    <a:pt x="2390324" y="1531938"/>
                  </a:lnTo>
                  <a:lnTo>
                    <a:pt x="2380491" y="1536383"/>
                  </a:lnTo>
                  <a:lnTo>
                    <a:pt x="2371610" y="1541146"/>
                  </a:lnTo>
                  <a:lnTo>
                    <a:pt x="2363046" y="1546226"/>
                  </a:lnTo>
                  <a:lnTo>
                    <a:pt x="2355434" y="1551306"/>
                  </a:lnTo>
                  <a:lnTo>
                    <a:pt x="2348773" y="1556703"/>
                  </a:lnTo>
                  <a:lnTo>
                    <a:pt x="2342747" y="1562101"/>
                  </a:lnTo>
                  <a:lnTo>
                    <a:pt x="2337672" y="1567181"/>
                  </a:lnTo>
                  <a:lnTo>
                    <a:pt x="2333549" y="1572896"/>
                  </a:lnTo>
                  <a:lnTo>
                    <a:pt x="2330377" y="1578293"/>
                  </a:lnTo>
                  <a:lnTo>
                    <a:pt x="2327522" y="1583691"/>
                  </a:lnTo>
                  <a:lnTo>
                    <a:pt x="2326888" y="1586548"/>
                  </a:lnTo>
                  <a:lnTo>
                    <a:pt x="2326253" y="1589406"/>
                  </a:lnTo>
                  <a:lnTo>
                    <a:pt x="2325619" y="1591946"/>
                  </a:lnTo>
                  <a:lnTo>
                    <a:pt x="2325619" y="1594803"/>
                  </a:lnTo>
                  <a:lnTo>
                    <a:pt x="2326253" y="1599248"/>
                  </a:lnTo>
                  <a:lnTo>
                    <a:pt x="2326888" y="1603376"/>
                  </a:lnTo>
                  <a:lnTo>
                    <a:pt x="2328474" y="1607821"/>
                  </a:lnTo>
                  <a:lnTo>
                    <a:pt x="2330694" y="1611948"/>
                  </a:lnTo>
                  <a:lnTo>
                    <a:pt x="2333231" y="1616393"/>
                  </a:lnTo>
                  <a:lnTo>
                    <a:pt x="2336403" y="1620521"/>
                  </a:lnTo>
                  <a:lnTo>
                    <a:pt x="2339892" y="1625283"/>
                  </a:lnTo>
                  <a:lnTo>
                    <a:pt x="2344650" y="1629411"/>
                  </a:lnTo>
                  <a:lnTo>
                    <a:pt x="2349090" y="1633538"/>
                  </a:lnTo>
                  <a:lnTo>
                    <a:pt x="2354165" y="1637666"/>
                  </a:lnTo>
                  <a:lnTo>
                    <a:pt x="2360192" y="1641793"/>
                  </a:lnTo>
                  <a:lnTo>
                    <a:pt x="2366535" y="1645603"/>
                  </a:lnTo>
                  <a:lnTo>
                    <a:pt x="2373513" y="1649096"/>
                  </a:lnTo>
                  <a:lnTo>
                    <a:pt x="2380491" y="1652906"/>
                  </a:lnTo>
                  <a:lnTo>
                    <a:pt x="2388104" y="1656716"/>
                  </a:lnTo>
                  <a:lnTo>
                    <a:pt x="2396350" y="1660208"/>
                  </a:lnTo>
                  <a:lnTo>
                    <a:pt x="2404914" y="1663383"/>
                  </a:lnTo>
                  <a:lnTo>
                    <a:pt x="2414112" y="1666876"/>
                  </a:lnTo>
                  <a:lnTo>
                    <a:pt x="2423311" y="1670051"/>
                  </a:lnTo>
                  <a:lnTo>
                    <a:pt x="2433143" y="1672908"/>
                  </a:lnTo>
                  <a:lnTo>
                    <a:pt x="2443293" y="1675448"/>
                  </a:lnTo>
                  <a:lnTo>
                    <a:pt x="2454077" y="1678306"/>
                  </a:lnTo>
                  <a:lnTo>
                    <a:pt x="2465179" y="1680846"/>
                  </a:lnTo>
                  <a:lnTo>
                    <a:pt x="2476280" y="1682751"/>
                  </a:lnTo>
                  <a:lnTo>
                    <a:pt x="2488016" y="1684973"/>
                  </a:lnTo>
                  <a:lnTo>
                    <a:pt x="2500068" y="1686561"/>
                  </a:lnTo>
                  <a:lnTo>
                    <a:pt x="2512439" y="1687831"/>
                  </a:lnTo>
                  <a:lnTo>
                    <a:pt x="2525126" y="1689101"/>
                  </a:lnTo>
                  <a:lnTo>
                    <a:pt x="2537813" y="1690053"/>
                  </a:lnTo>
                  <a:lnTo>
                    <a:pt x="2551452" y="1691006"/>
                  </a:lnTo>
                  <a:lnTo>
                    <a:pt x="2565090" y="1691323"/>
                  </a:lnTo>
                  <a:lnTo>
                    <a:pt x="2579046" y="1691323"/>
                  </a:lnTo>
                  <a:lnTo>
                    <a:pt x="2592685" y="1691323"/>
                  </a:lnTo>
                  <a:lnTo>
                    <a:pt x="2606324" y="1691006"/>
                  </a:lnTo>
                  <a:lnTo>
                    <a:pt x="2619328" y="1690053"/>
                  </a:lnTo>
                  <a:lnTo>
                    <a:pt x="2632650" y="1689101"/>
                  </a:lnTo>
                  <a:lnTo>
                    <a:pt x="2645337" y="1687831"/>
                  </a:lnTo>
                  <a:lnTo>
                    <a:pt x="2657390" y="1686561"/>
                  </a:lnTo>
                  <a:lnTo>
                    <a:pt x="2669443" y="1684973"/>
                  </a:lnTo>
                  <a:lnTo>
                    <a:pt x="2681496" y="1682751"/>
                  </a:lnTo>
                  <a:lnTo>
                    <a:pt x="2692597" y="1680846"/>
                  </a:lnTo>
                  <a:lnTo>
                    <a:pt x="2703698" y="1678306"/>
                  </a:lnTo>
                  <a:lnTo>
                    <a:pt x="2714165" y="1675448"/>
                  </a:lnTo>
                  <a:lnTo>
                    <a:pt x="2724315" y="1672908"/>
                  </a:lnTo>
                  <a:lnTo>
                    <a:pt x="2734465" y="1670051"/>
                  </a:lnTo>
                  <a:lnTo>
                    <a:pt x="2743663" y="1666876"/>
                  </a:lnTo>
                  <a:lnTo>
                    <a:pt x="2752861" y="1663383"/>
                  </a:lnTo>
                  <a:lnTo>
                    <a:pt x="2761425" y="1660208"/>
                  </a:lnTo>
                  <a:lnTo>
                    <a:pt x="2769355" y="1656716"/>
                  </a:lnTo>
                  <a:lnTo>
                    <a:pt x="2777284" y="1652906"/>
                  </a:lnTo>
                  <a:lnTo>
                    <a:pt x="2784262" y="1649096"/>
                  </a:lnTo>
                  <a:lnTo>
                    <a:pt x="2791240" y="1645603"/>
                  </a:lnTo>
                  <a:lnTo>
                    <a:pt x="2797584" y="1641793"/>
                  </a:lnTo>
                  <a:lnTo>
                    <a:pt x="2803293" y="1637666"/>
                  </a:lnTo>
                  <a:lnTo>
                    <a:pt x="2808368" y="1633538"/>
                  </a:lnTo>
                  <a:lnTo>
                    <a:pt x="2813443" y="1629411"/>
                  </a:lnTo>
                  <a:lnTo>
                    <a:pt x="2817566" y="1625283"/>
                  </a:lnTo>
                  <a:lnTo>
                    <a:pt x="2821055" y="1620521"/>
                  </a:lnTo>
                  <a:lnTo>
                    <a:pt x="2824544" y="1616393"/>
                  </a:lnTo>
                  <a:lnTo>
                    <a:pt x="2827082" y="1611948"/>
                  </a:lnTo>
                  <a:lnTo>
                    <a:pt x="2828985" y="1607821"/>
                  </a:lnTo>
                  <a:lnTo>
                    <a:pt x="2830571" y="1603376"/>
                  </a:lnTo>
                  <a:lnTo>
                    <a:pt x="2831839" y="1599248"/>
                  </a:lnTo>
                  <a:lnTo>
                    <a:pt x="2832157" y="1594803"/>
                  </a:lnTo>
                  <a:lnTo>
                    <a:pt x="2831839" y="1591628"/>
                  </a:lnTo>
                  <a:lnTo>
                    <a:pt x="2831205" y="1588771"/>
                  </a:lnTo>
                  <a:lnTo>
                    <a:pt x="2830571" y="1585596"/>
                  </a:lnTo>
                  <a:lnTo>
                    <a:pt x="2829302" y="1582738"/>
                  </a:lnTo>
                  <a:lnTo>
                    <a:pt x="2828350" y="1579563"/>
                  </a:lnTo>
                  <a:lnTo>
                    <a:pt x="2826447" y="1576706"/>
                  </a:lnTo>
                  <a:lnTo>
                    <a:pt x="2824544" y="1573213"/>
                  </a:lnTo>
                  <a:lnTo>
                    <a:pt x="2822324" y="1570356"/>
                  </a:lnTo>
                  <a:lnTo>
                    <a:pt x="2817566" y="1564323"/>
                  </a:lnTo>
                  <a:lnTo>
                    <a:pt x="2810905" y="1558608"/>
                  </a:lnTo>
                  <a:lnTo>
                    <a:pt x="2803928" y="1552576"/>
                  </a:lnTo>
                  <a:lnTo>
                    <a:pt x="2795681" y="1546861"/>
                  </a:lnTo>
                  <a:lnTo>
                    <a:pt x="2786165" y="1541146"/>
                  </a:lnTo>
                  <a:lnTo>
                    <a:pt x="2776016" y="1536066"/>
                  </a:lnTo>
                  <a:lnTo>
                    <a:pt x="2764914" y="1531303"/>
                  </a:lnTo>
                  <a:lnTo>
                    <a:pt x="2752861" y="1526223"/>
                  </a:lnTo>
                  <a:lnTo>
                    <a:pt x="2740174" y="1521778"/>
                  </a:lnTo>
                  <a:lnTo>
                    <a:pt x="2726535" y="1517333"/>
                  </a:lnTo>
                  <a:lnTo>
                    <a:pt x="2711945" y="1513523"/>
                  </a:lnTo>
                  <a:lnTo>
                    <a:pt x="2696720" y="1510031"/>
                  </a:lnTo>
                  <a:lnTo>
                    <a:pt x="2695769" y="1526223"/>
                  </a:lnTo>
                  <a:lnTo>
                    <a:pt x="2673883" y="1526223"/>
                  </a:lnTo>
                  <a:lnTo>
                    <a:pt x="2688474" y="1540511"/>
                  </a:lnTo>
                  <a:lnTo>
                    <a:pt x="2695452" y="1540511"/>
                  </a:lnTo>
                  <a:lnTo>
                    <a:pt x="2698624" y="1542416"/>
                  </a:lnTo>
                  <a:lnTo>
                    <a:pt x="2706870" y="1548131"/>
                  </a:lnTo>
                  <a:lnTo>
                    <a:pt x="2717972" y="1556068"/>
                  </a:lnTo>
                  <a:lnTo>
                    <a:pt x="2723046" y="1560513"/>
                  </a:lnTo>
                  <a:lnTo>
                    <a:pt x="2728439" y="1565276"/>
                  </a:lnTo>
                  <a:lnTo>
                    <a:pt x="2732879" y="1570356"/>
                  </a:lnTo>
                  <a:lnTo>
                    <a:pt x="2736685" y="1574801"/>
                  </a:lnTo>
                  <a:lnTo>
                    <a:pt x="2738271" y="1577023"/>
                  </a:lnTo>
                  <a:lnTo>
                    <a:pt x="2738905" y="1579246"/>
                  </a:lnTo>
                  <a:lnTo>
                    <a:pt x="2739540" y="1581468"/>
                  </a:lnTo>
                  <a:lnTo>
                    <a:pt x="2740174" y="1583373"/>
                  </a:lnTo>
                  <a:lnTo>
                    <a:pt x="2739540" y="1585278"/>
                  </a:lnTo>
                  <a:lnTo>
                    <a:pt x="2738905" y="1586866"/>
                  </a:lnTo>
                  <a:lnTo>
                    <a:pt x="2737320" y="1588771"/>
                  </a:lnTo>
                  <a:lnTo>
                    <a:pt x="2735417" y="1589723"/>
                  </a:lnTo>
                  <a:lnTo>
                    <a:pt x="2732879" y="1590993"/>
                  </a:lnTo>
                  <a:lnTo>
                    <a:pt x="2730024" y="1591946"/>
                  </a:lnTo>
                  <a:lnTo>
                    <a:pt x="2725901" y="1592898"/>
                  </a:lnTo>
                  <a:lnTo>
                    <a:pt x="2721143" y="1593216"/>
                  </a:lnTo>
                  <a:lnTo>
                    <a:pt x="2715117" y="1593533"/>
                  </a:lnTo>
                  <a:lnTo>
                    <a:pt x="2710042" y="1593533"/>
                  </a:lnTo>
                  <a:lnTo>
                    <a:pt x="2704650" y="1593216"/>
                  </a:lnTo>
                  <a:lnTo>
                    <a:pt x="2699575" y="1592581"/>
                  </a:lnTo>
                  <a:lnTo>
                    <a:pt x="2694500" y="1591628"/>
                  </a:lnTo>
                  <a:lnTo>
                    <a:pt x="2690060" y="1590676"/>
                  </a:lnTo>
                  <a:lnTo>
                    <a:pt x="2685619" y="1589088"/>
                  </a:lnTo>
                  <a:lnTo>
                    <a:pt x="2681496" y="1587501"/>
                  </a:lnTo>
                  <a:lnTo>
                    <a:pt x="2673566" y="1584326"/>
                  </a:lnTo>
                  <a:lnTo>
                    <a:pt x="2665954" y="1579563"/>
                  </a:lnTo>
                  <a:lnTo>
                    <a:pt x="2658659" y="1575118"/>
                  </a:lnTo>
                  <a:lnTo>
                    <a:pt x="2651681" y="1570038"/>
                  </a:lnTo>
                  <a:lnTo>
                    <a:pt x="2648826" y="1568133"/>
                  </a:lnTo>
                  <a:lnTo>
                    <a:pt x="2646606" y="1567181"/>
                  </a:lnTo>
                  <a:lnTo>
                    <a:pt x="2645337" y="1567181"/>
                  </a:lnTo>
                  <a:lnTo>
                    <a:pt x="2644386" y="1567498"/>
                  </a:lnTo>
                  <a:lnTo>
                    <a:pt x="2643434" y="1569403"/>
                  </a:lnTo>
                  <a:lnTo>
                    <a:pt x="2643117" y="1570356"/>
                  </a:lnTo>
                  <a:lnTo>
                    <a:pt x="2642165" y="1570673"/>
                  </a:lnTo>
                  <a:lnTo>
                    <a:pt x="2633602" y="1570356"/>
                  </a:lnTo>
                  <a:lnTo>
                    <a:pt x="2629161" y="1570038"/>
                  </a:lnTo>
                  <a:lnTo>
                    <a:pt x="2627258" y="1569403"/>
                  </a:lnTo>
                  <a:lnTo>
                    <a:pt x="2626306" y="1569086"/>
                  </a:lnTo>
                  <a:lnTo>
                    <a:pt x="2624720" y="1562101"/>
                  </a:lnTo>
                  <a:lnTo>
                    <a:pt x="2624086" y="1556386"/>
                  </a:lnTo>
                  <a:lnTo>
                    <a:pt x="2623452" y="1551941"/>
                  </a:lnTo>
                  <a:lnTo>
                    <a:pt x="2623135" y="1548131"/>
                  </a:lnTo>
                  <a:lnTo>
                    <a:pt x="2623452" y="1544003"/>
                  </a:lnTo>
                  <a:lnTo>
                    <a:pt x="2624086" y="1542733"/>
                  </a:lnTo>
                  <a:lnTo>
                    <a:pt x="2622817" y="1540511"/>
                  </a:lnTo>
                  <a:lnTo>
                    <a:pt x="2671029" y="1540511"/>
                  </a:lnTo>
                  <a:lnTo>
                    <a:pt x="2656439" y="1526223"/>
                  </a:lnTo>
                  <a:lnTo>
                    <a:pt x="2615839" y="1526223"/>
                  </a:lnTo>
                  <a:lnTo>
                    <a:pt x="2612033" y="1499236"/>
                  </a:lnTo>
                  <a:lnTo>
                    <a:pt x="2595857" y="1498283"/>
                  </a:lnTo>
                  <a:lnTo>
                    <a:pt x="2579046" y="1497966"/>
                  </a:lnTo>
                  <a:close/>
                  <a:moveTo>
                    <a:pt x="400303" y="1460500"/>
                  </a:moveTo>
                  <a:lnTo>
                    <a:pt x="487363" y="1590373"/>
                  </a:lnTo>
                  <a:lnTo>
                    <a:pt x="477269" y="1597025"/>
                  </a:lnTo>
                  <a:lnTo>
                    <a:pt x="390525" y="1467152"/>
                  </a:lnTo>
                  <a:lnTo>
                    <a:pt x="400303" y="1460500"/>
                  </a:lnTo>
                  <a:close/>
                  <a:moveTo>
                    <a:pt x="2575557" y="1210946"/>
                  </a:moveTo>
                  <a:lnTo>
                    <a:pt x="2570165" y="1211581"/>
                  </a:lnTo>
                  <a:lnTo>
                    <a:pt x="2565408" y="1211898"/>
                  </a:lnTo>
                  <a:lnTo>
                    <a:pt x="2561919" y="1211581"/>
                  </a:lnTo>
                  <a:lnTo>
                    <a:pt x="2558747" y="1211263"/>
                  </a:lnTo>
                  <a:lnTo>
                    <a:pt x="2527663" y="1469708"/>
                  </a:lnTo>
                  <a:lnTo>
                    <a:pt x="2540350" y="1468756"/>
                  </a:lnTo>
                  <a:lnTo>
                    <a:pt x="2553038" y="1468438"/>
                  </a:lnTo>
                  <a:lnTo>
                    <a:pt x="2565725" y="1468121"/>
                  </a:lnTo>
                  <a:lnTo>
                    <a:pt x="2579046" y="1467486"/>
                  </a:lnTo>
                  <a:lnTo>
                    <a:pt x="2593637" y="1468121"/>
                  </a:lnTo>
                  <a:lnTo>
                    <a:pt x="2608227" y="1468438"/>
                  </a:lnTo>
                  <a:lnTo>
                    <a:pt x="2575557" y="1210946"/>
                  </a:lnTo>
                  <a:close/>
                  <a:moveTo>
                    <a:pt x="309562" y="1149350"/>
                  </a:moveTo>
                  <a:lnTo>
                    <a:pt x="361753" y="1149350"/>
                  </a:lnTo>
                  <a:lnTo>
                    <a:pt x="369977" y="1155018"/>
                  </a:lnTo>
                  <a:lnTo>
                    <a:pt x="377884" y="1160685"/>
                  </a:lnTo>
                  <a:lnTo>
                    <a:pt x="381680" y="1164149"/>
                  </a:lnTo>
                  <a:lnTo>
                    <a:pt x="385476" y="1167298"/>
                  </a:lnTo>
                  <a:lnTo>
                    <a:pt x="388639" y="1170761"/>
                  </a:lnTo>
                  <a:lnTo>
                    <a:pt x="391169" y="1174225"/>
                  </a:lnTo>
                  <a:lnTo>
                    <a:pt x="392751" y="1177059"/>
                  </a:lnTo>
                  <a:lnTo>
                    <a:pt x="393700" y="1178633"/>
                  </a:lnTo>
                  <a:lnTo>
                    <a:pt x="393700" y="1180208"/>
                  </a:lnTo>
                  <a:lnTo>
                    <a:pt x="393067" y="1181467"/>
                  </a:lnTo>
                  <a:lnTo>
                    <a:pt x="392751" y="1182727"/>
                  </a:lnTo>
                  <a:lnTo>
                    <a:pt x="391802" y="1183671"/>
                  </a:lnTo>
                  <a:lnTo>
                    <a:pt x="390537" y="1184616"/>
                  </a:lnTo>
                  <a:lnTo>
                    <a:pt x="388639" y="1185561"/>
                  </a:lnTo>
                  <a:lnTo>
                    <a:pt x="386425" y="1186505"/>
                  </a:lnTo>
                  <a:lnTo>
                    <a:pt x="383578" y="1186820"/>
                  </a:lnTo>
                  <a:lnTo>
                    <a:pt x="380098" y="1187135"/>
                  </a:lnTo>
                  <a:lnTo>
                    <a:pt x="375986" y="1187450"/>
                  </a:lnTo>
                  <a:lnTo>
                    <a:pt x="372191" y="1187450"/>
                  </a:lnTo>
                  <a:lnTo>
                    <a:pt x="364599" y="1186820"/>
                  </a:lnTo>
                  <a:lnTo>
                    <a:pt x="357957" y="1185246"/>
                  </a:lnTo>
                  <a:lnTo>
                    <a:pt x="351631" y="1183042"/>
                  </a:lnTo>
                  <a:lnTo>
                    <a:pt x="345937" y="1180523"/>
                  </a:lnTo>
                  <a:lnTo>
                    <a:pt x="340244" y="1177374"/>
                  </a:lnTo>
                  <a:lnTo>
                    <a:pt x="335499" y="1174225"/>
                  </a:lnTo>
                  <a:lnTo>
                    <a:pt x="330122" y="1170761"/>
                  </a:lnTo>
                  <a:lnTo>
                    <a:pt x="328540" y="1169187"/>
                  </a:lnTo>
                  <a:lnTo>
                    <a:pt x="326959" y="1168557"/>
                  </a:lnTo>
                  <a:lnTo>
                    <a:pt x="325693" y="1168557"/>
                  </a:lnTo>
                  <a:lnTo>
                    <a:pt x="325061" y="1168872"/>
                  </a:lnTo>
                  <a:lnTo>
                    <a:pt x="324745" y="1170447"/>
                  </a:lnTo>
                  <a:lnTo>
                    <a:pt x="324112" y="1170761"/>
                  </a:lnTo>
                  <a:lnTo>
                    <a:pt x="323479" y="1171076"/>
                  </a:lnTo>
                  <a:lnTo>
                    <a:pt x="317469" y="1170761"/>
                  </a:lnTo>
                  <a:lnTo>
                    <a:pt x="313990" y="1170447"/>
                  </a:lnTo>
                  <a:lnTo>
                    <a:pt x="312409" y="1170132"/>
                  </a:lnTo>
                  <a:lnTo>
                    <a:pt x="311143" y="1164779"/>
                  </a:lnTo>
                  <a:lnTo>
                    <a:pt x="310511" y="1160685"/>
                  </a:lnTo>
                  <a:lnTo>
                    <a:pt x="309878" y="1155018"/>
                  </a:lnTo>
                  <a:lnTo>
                    <a:pt x="310511" y="1152184"/>
                  </a:lnTo>
                  <a:lnTo>
                    <a:pt x="310827" y="1150924"/>
                  </a:lnTo>
                  <a:lnTo>
                    <a:pt x="309562" y="1149350"/>
                  </a:lnTo>
                  <a:close/>
                  <a:moveTo>
                    <a:pt x="178239" y="1149350"/>
                  </a:moveTo>
                  <a:lnTo>
                    <a:pt x="230188" y="1149350"/>
                  </a:lnTo>
                  <a:lnTo>
                    <a:pt x="229550" y="1150924"/>
                  </a:lnTo>
                  <a:lnTo>
                    <a:pt x="229869" y="1152184"/>
                  </a:lnTo>
                  <a:lnTo>
                    <a:pt x="229869" y="1155018"/>
                  </a:lnTo>
                  <a:lnTo>
                    <a:pt x="229550" y="1160685"/>
                  </a:lnTo>
                  <a:lnTo>
                    <a:pt x="229232" y="1164779"/>
                  </a:lnTo>
                  <a:lnTo>
                    <a:pt x="227957" y="1170132"/>
                  </a:lnTo>
                  <a:lnTo>
                    <a:pt x="225726" y="1170447"/>
                  </a:lnTo>
                  <a:lnTo>
                    <a:pt x="222858" y="1170761"/>
                  </a:lnTo>
                  <a:lnTo>
                    <a:pt x="216802" y="1171076"/>
                  </a:lnTo>
                  <a:lnTo>
                    <a:pt x="215846" y="1170761"/>
                  </a:lnTo>
                  <a:lnTo>
                    <a:pt x="215527" y="1170447"/>
                  </a:lnTo>
                  <a:lnTo>
                    <a:pt x="214890" y="1168872"/>
                  </a:lnTo>
                  <a:lnTo>
                    <a:pt x="214571" y="1168557"/>
                  </a:lnTo>
                  <a:lnTo>
                    <a:pt x="213296" y="1168557"/>
                  </a:lnTo>
                  <a:lnTo>
                    <a:pt x="211703" y="1169187"/>
                  </a:lnTo>
                  <a:lnTo>
                    <a:pt x="209472" y="1170761"/>
                  </a:lnTo>
                  <a:lnTo>
                    <a:pt x="204691" y="1174225"/>
                  </a:lnTo>
                  <a:lnTo>
                    <a:pt x="199273" y="1177374"/>
                  </a:lnTo>
                  <a:lnTo>
                    <a:pt x="194174" y="1180523"/>
                  </a:lnTo>
                  <a:lnTo>
                    <a:pt x="188119" y="1183042"/>
                  </a:lnTo>
                  <a:lnTo>
                    <a:pt x="182063" y="1185246"/>
                  </a:lnTo>
                  <a:lnTo>
                    <a:pt x="175371" y="1186820"/>
                  </a:lnTo>
                  <a:lnTo>
                    <a:pt x="167722" y="1187450"/>
                  </a:lnTo>
                  <a:lnTo>
                    <a:pt x="163579" y="1187450"/>
                  </a:lnTo>
                  <a:lnTo>
                    <a:pt x="159435" y="1187135"/>
                  </a:lnTo>
                  <a:lnTo>
                    <a:pt x="155930" y="1186820"/>
                  </a:lnTo>
                  <a:lnTo>
                    <a:pt x="153380" y="1186505"/>
                  </a:lnTo>
                  <a:lnTo>
                    <a:pt x="151149" y="1185561"/>
                  </a:lnTo>
                  <a:lnTo>
                    <a:pt x="149237" y="1184616"/>
                  </a:lnTo>
                  <a:lnTo>
                    <a:pt x="147643" y="1183671"/>
                  </a:lnTo>
                  <a:lnTo>
                    <a:pt x="147006" y="1182727"/>
                  </a:lnTo>
                  <a:lnTo>
                    <a:pt x="146050" y="1181467"/>
                  </a:lnTo>
                  <a:lnTo>
                    <a:pt x="146050" y="1180208"/>
                  </a:lnTo>
                  <a:lnTo>
                    <a:pt x="146050" y="1178633"/>
                  </a:lnTo>
                  <a:lnTo>
                    <a:pt x="146368" y="1177059"/>
                  </a:lnTo>
                  <a:lnTo>
                    <a:pt x="148281" y="1174225"/>
                  </a:lnTo>
                  <a:lnTo>
                    <a:pt x="151149" y="1170761"/>
                  </a:lnTo>
                  <a:lnTo>
                    <a:pt x="154017" y="1167298"/>
                  </a:lnTo>
                  <a:lnTo>
                    <a:pt x="157842" y="1164149"/>
                  </a:lnTo>
                  <a:lnTo>
                    <a:pt x="161985" y="1160685"/>
                  </a:lnTo>
                  <a:lnTo>
                    <a:pt x="169634" y="1155018"/>
                  </a:lnTo>
                  <a:lnTo>
                    <a:pt x="178239" y="1149350"/>
                  </a:lnTo>
                  <a:close/>
                  <a:moveTo>
                    <a:pt x="1364001" y="1136650"/>
                  </a:moveTo>
                  <a:lnTo>
                    <a:pt x="1375444" y="1136650"/>
                  </a:lnTo>
                  <a:lnTo>
                    <a:pt x="1386888" y="1137285"/>
                  </a:lnTo>
                  <a:lnTo>
                    <a:pt x="1398332" y="1138872"/>
                  </a:lnTo>
                  <a:lnTo>
                    <a:pt x="1409457" y="1140777"/>
                  </a:lnTo>
                  <a:lnTo>
                    <a:pt x="1421219" y="1143000"/>
                  </a:lnTo>
                  <a:lnTo>
                    <a:pt x="1432663" y="1146175"/>
                  </a:lnTo>
                  <a:lnTo>
                    <a:pt x="1443788" y="1149032"/>
                  </a:lnTo>
                  <a:lnTo>
                    <a:pt x="1455232" y="1152842"/>
                  </a:lnTo>
                  <a:lnTo>
                    <a:pt x="1466040" y="1156652"/>
                  </a:lnTo>
                  <a:lnTo>
                    <a:pt x="1476848" y="1161097"/>
                  </a:lnTo>
                  <a:lnTo>
                    <a:pt x="1487338" y="1165542"/>
                  </a:lnTo>
                  <a:lnTo>
                    <a:pt x="1498146" y="1169987"/>
                  </a:lnTo>
                  <a:lnTo>
                    <a:pt x="1508318" y="1175067"/>
                  </a:lnTo>
                  <a:lnTo>
                    <a:pt x="1518490" y="1180147"/>
                  </a:lnTo>
                  <a:lnTo>
                    <a:pt x="1527709" y="1185545"/>
                  </a:lnTo>
                  <a:lnTo>
                    <a:pt x="1537245" y="1190942"/>
                  </a:lnTo>
                  <a:lnTo>
                    <a:pt x="1545828" y="1196022"/>
                  </a:lnTo>
                  <a:lnTo>
                    <a:pt x="1554410" y="1201420"/>
                  </a:lnTo>
                  <a:lnTo>
                    <a:pt x="1569987" y="1211897"/>
                  </a:lnTo>
                  <a:lnTo>
                    <a:pt x="1583020" y="1222057"/>
                  </a:lnTo>
                  <a:lnTo>
                    <a:pt x="1594463" y="1231265"/>
                  </a:lnTo>
                  <a:lnTo>
                    <a:pt x="1599231" y="1235710"/>
                  </a:lnTo>
                  <a:lnTo>
                    <a:pt x="1603046" y="1239837"/>
                  </a:lnTo>
                  <a:lnTo>
                    <a:pt x="1606543" y="1243330"/>
                  </a:lnTo>
                  <a:lnTo>
                    <a:pt x="1609086" y="1246822"/>
                  </a:lnTo>
                  <a:lnTo>
                    <a:pt x="1610993" y="1249997"/>
                  </a:lnTo>
                  <a:lnTo>
                    <a:pt x="1611947" y="1252220"/>
                  </a:lnTo>
                  <a:lnTo>
                    <a:pt x="1612582" y="1256347"/>
                  </a:lnTo>
                  <a:lnTo>
                    <a:pt x="1612900" y="1261427"/>
                  </a:lnTo>
                  <a:lnTo>
                    <a:pt x="1612900" y="1276985"/>
                  </a:lnTo>
                  <a:lnTo>
                    <a:pt x="1612582" y="1297305"/>
                  </a:lnTo>
                  <a:lnTo>
                    <a:pt x="1611311" y="1322387"/>
                  </a:lnTo>
                  <a:lnTo>
                    <a:pt x="1609404" y="1351280"/>
                  </a:lnTo>
                  <a:lnTo>
                    <a:pt x="1607178" y="1383347"/>
                  </a:lnTo>
                  <a:lnTo>
                    <a:pt x="1601774" y="1455102"/>
                  </a:lnTo>
                  <a:lnTo>
                    <a:pt x="1595099" y="1531937"/>
                  </a:lnTo>
                  <a:lnTo>
                    <a:pt x="1588106" y="1608772"/>
                  </a:lnTo>
                  <a:lnTo>
                    <a:pt x="1580159" y="1680845"/>
                  </a:lnTo>
                  <a:lnTo>
                    <a:pt x="1576344" y="1713230"/>
                  </a:lnTo>
                  <a:lnTo>
                    <a:pt x="1572847" y="1742122"/>
                  </a:lnTo>
                  <a:lnTo>
                    <a:pt x="1568397" y="1774825"/>
                  </a:lnTo>
                  <a:lnTo>
                    <a:pt x="1566172" y="1787842"/>
                  </a:lnTo>
                  <a:lnTo>
                    <a:pt x="1564265" y="1798955"/>
                  </a:lnTo>
                  <a:lnTo>
                    <a:pt x="1551232" y="1804035"/>
                  </a:lnTo>
                  <a:lnTo>
                    <a:pt x="1539152" y="1808162"/>
                  </a:lnTo>
                  <a:lnTo>
                    <a:pt x="1527073" y="1811655"/>
                  </a:lnTo>
                  <a:lnTo>
                    <a:pt x="1515947" y="1813877"/>
                  </a:lnTo>
                  <a:lnTo>
                    <a:pt x="1505775" y="1815465"/>
                  </a:lnTo>
                  <a:lnTo>
                    <a:pt x="1501325" y="1815782"/>
                  </a:lnTo>
                  <a:lnTo>
                    <a:pt x="1496874" y="1815782"/>
                  </a:lnTo>
                  <a:lnTo>
                    <a:pt x="1492742" y="1815782"/>
                  </a:lnTo>
                  <a:lnTo>
                    <a:pt x="1488609" y="1814830"/>
                  </a:lnTo>
                  <a:lnTo>
                    <a:pt x="1485113" y="1814195"/>
                  </a:lnTo>
                  <a:lnTo>
                    <a:pt x="1481934" y="1813242"/>
                  </a:lnTo>
                  <a:lnTo>
                    <a:pt x="1482888" y="1798955"/>
                  </a:lnTo>
                  <a:lnTo>
                    <a:pt x="1484159" y="1778952"/>
                  </a:lnTo>
                  <a:lnTo>
                    <a:pt x="1486384" y="1724025"/>
                  </a:lnTo>
                  <a:lnTo>
                    <a:pt x="1487338" y="1671637"/>
                  </a:lnTo>
                  <a:lnTo>
                    <a:pt x="1488927" y="1614487"/>
                  </a:lnTo>
                  <a:lnTo>
                    <a:pt x="1489881" y="1556067"/>
                  </a:lnTo>
                  <a:lnTo>
                    <a:pt x="1490199" y="1498600"/>
                  </a:lnTo>
                  <a:lnTo>
                    <a:pt x="1473033" y="1530667"/>
                  </a:lnTo>
                  <a:lnTo>
                    <a:pt x="1462543" y="1524952"/>
                  </a:lnTo>
                  <a:lnTo>
                    <a:pt x="1490199" y="1472882"/>
                  </a:lnTo>
                  <a:lnTo>
                    <a:pt x="1489881" y="1423035"/>
                  </a:lnTo>
                  <a:lnTo>
                    <a:pt x="1489245" y="1402080"/>
                  </a:lnTo>
                  <a:lnTo>
                    <a:pt x="1488609" y="1384300"/>
                  </a:lnTo>
                  <a:lnTo>
                    <a:pt x="1487974" y="1370012"/>
                  </a:lnTo>
                  <a:lnTo>
                    <a:pt x="1486702" y="1360170"/>
                  </a:lnTo>
                  <a:lnTo>
                    <a:pt x="1486066" y="1356677"/>
                  </a:lnTo>
                  <a:lnTo>
                    <a:pt x="1485113" y="1354455"/>
                  </a:lnTo>
                  <a:lnTo>
                    <a:pt x="1484477" y="1353502"/>
                  </a:lnTo>
                  <a:lnTo>
                    <a:pt x="1484159" y="1353502"/>
                  </a:lnTo>
                  <a:lnTo>
                    <a:pt x="1483841" y="1354137"/>
                  </a:lnTo>
                  <a:lnTo>
                    <a:pt x="1477166" y="1362392"/>
                  </a:lnTo>
                  <a:lnTo>
                    <a:pt x="1470808" y="1371282"/>
                  </a:lnTo>
                  <a:lnTo>
                    <a:pt x="1469537" y="1373505"/>
                  </a:lnTo>
                  <a:lnTo>
                    <a:pt x="1449192" y="1674812"/>
                  </a:lnTo>
                  <a:lnTo>
                    <a:pt x="1443788" y="1731962"/>
                  </a:lnTo>
                  <a:lnTo>
                    <a:pt x="1437431" y="1803400"/>
                  </a:lnTo>
                  <a:lnTo>
                    <a:pt x="1434252" y="1830705"/>
                  </a:lnTo>
                  <a:lnTo>
                    <a:pt x="1433934" y="1834515"/>
                  </a:lnTo>
                  <a:lnTo>
                    <a:pt x="1431709" y="1841817"/>
                  </a:lnTo>
                  <a:lnTo>
                    <a:pt x="1429166" y="1848485"/>
                  </a:lnTo>
                  <a:lnTo>
                    <a:pt x="1426623" y="1855152"/>
                  </a:lnTo>
                  <a:lnTo>
                    <a:pt x="1423126" y="1861820"/>
                  </a:lnTo>
                  <a:lnTo>
                    <a:pt x="1419630" y="1868805"/>
                  </a:lnTo>
                  <a:lnTo>
                    <a:pt x="1415815" y="1875155"/>
                  </a:lnTo>
                  <a:lnTo>
                    <a:pt x="1411683" y="1881822"/>
                  </a:lnTo>
                  <a:lnTo>
                    <a:pt x="1407232" y="1888172"/>
                  </a:lnTo>
                  <a:lnTo>
                    <a:pt x="1400557" y="1978660"/>
                  </a:lnTo>
                  <a:lnTo>
                    <a:pt x="1376398" y="2298382"/>
                  </a:lnTo>
                  <a:lnTo>
                    <a:pt x="1388795" y="2301557"/>
                  </a:lnTo>
                  <a:lnTo>
                    <a:pt x="1400875" y="2305050"/>
                  </a:lnTo>
                  <a:lnTo>
                    <a:pt x="1412954" y="2308225"/>
                  </a:lnTo>
                  <a:lnTo>
                    <a:pt x="1424080" y="2312035"/>
                  </a:lnTo>
                  <a:lnTo>
                    <a:pt x="1435524" y="2315845"/>
                  </a:lnTo>
                  <a:lnTo>
                    <a:pt x="1446014" y="2319972"/>
                  </a:lnTo>
                  <a:lnTo>
                    <a:pt x="1456504" y="2324100"/>
                  </a:lnTo>
                  <a:lnTo>
                    <a:pt x="1466358" y="2328545"/>
                  </a:lnTo>
                  <a:lnTo>
                    <a:pt x="1529298" y="2288857"/>
                  </a:lnTo>
                  <a:lnTo>
                    <a:pt x="1535656" y="2299017"/>
                  </a:lnTo>
                  <a:lnTo>
                    <a:pt x="1479073" y="2334895"/>
                  </a:lnTo>
                  <a:lnTo>
                    <a:pt x="1489881" y="2340610"/>
                  </a:lnTo>
                  <a:lnTo>
                    <a:pt x="1499417" y="2346325"/>
                  </a:lnTo>
                  <a:lnTo>
                    <a:pt x="1508954" y="2352675"/>
                  </a:lnTo>
                  <a:lnTo>
                    <a:pt x="1517536" y="2358707"/>
                  </a:lnTo>
                  <a:lnTo>
                    <a:pt x="1525483" y="2365057"/>
                  </a:lnTo>
                  <a:lnTo>
                    <a:pt x="1533112" y="2371725"/>
                  </a:lnTo>
                  <a:lnTo>
                    <a:pt x="1539788" y="2378710"/>
                  </a:lnTo>
                  <a:lnTo>
                    <a:pt x="1546146" y="2385695"/>
                  </a:lnTo>
                  <a:lnTo>
                    <a:pt x="1551867" y="2392997"/>
                  </a:lnTo>
                  <a:lnTo>
                    <a:pt x="1556636" y="2400300"/>
                  </a:lnTo>
                  <a:lnTo>
                    <a:pt x="1560768" y="2407920"/>
                  </a:lnTo>
                  <a:lnTo>
                    <a:pt x="1564265" y="2415857"/>
                  </a:lnTo>
                  <a:lnTo>
                    <a:pt x="1566808" y="2423477"/>
                  </a:lnTo>
                  <a:lnTo>
                    <a:pt x="1568715" y="2431732"/>
                  </a:lnTo>
                  <a:lnTo>
                    <a:pt x="1569987" y="2439670"/>
                  </a:lnTo>
                  <a:lnTo>
                    <a:pt x="1570304" y="2447925"/>
                  </a:lnTo>
                  <a:lnTo>
                    <a:pt x="1569987" y="2455545"/>
                  </a:lnTo>
                  <a:lnTo>
                    <a:pt x="1569033" y="2463165"/>
                  </a:lnTo>
                  <a:lnTo>
                    <a:pt x="1567126" y="2470785"/>
                  </a:lnTo>
                  <a:lnTo>
                    <a:pt x="1564900" y="2477770"/>
                  </a:lnTo>
                  <a:lnTo>
                    <a:pt x="1562040" y="2485390"/>
                  </a:lnTo>
                  <a:lnTo>
                    <a:pt x="1558225" y="2492057"/>
                  </a:lnTo>
                  <a:lnTo>
                    <a:pt x="1554093" y="2499360"/>
                  </a:lnTo>
                  <a:lnTo>
                    <a:pt x="1549324" y="2506027"/>
                  </a:lnTo>
                  <a:lnTo>
                    <a:pt x="1543920" y="2512695"/>
                  </a:lnTo>
                  <a:lnTo>
                    <a:pt x="1537881" y="2519362"/>
                  </a:lnTo>
                  <a:lnTo>
                    <a:pt x="1531523" y="2525712"/>
                  </a:lnTo>
                  <a:lnTo>
                    <a:pt x="1524212" y="2531745"/>
                  </a:lnTo>
                  <a:lnTo>
                    <a:pt x="1516901" y="2537778"/>
                  </a:lnTo>
                  <a:lnTo>
                    <a:pt x="1508636" y="2543810"/>
                  </a:lnTo>
                  <a:lnTo>
                    <a:pt x="1500053" y="2549208"/>
                  </a:lnTo>
                  <a:lnTo>
                    <a:pt x="1490517" y="2554923"/>
                  </a:lnTo>
                  <a:lnTo>
                    <a:pt x="1480980" y="2560320"/>
                  </a:lnTo>
                  <a:lnTo>
                    <a:pt x="1470808" y="2565083"/>
                  </a:lnTo>
                  <a:lnTo>
                    <a:pt x="1460318" y="2569845"/>
                  </a:lnTo>
                  <a:lnTo>
                    <a:pt x="1449192" y="2574608"/>
                  </a:lnTo>
                  <a:lnTo>
                    <a:pt x="1437749" y="2579053"/>
                  </a:lnTo>
                  <a:lnTo>
                    <a:pt x="1425669" y="2583180"/>
                  </a:lnTo>
                  <a:lnTo>
                    <a:pt x="1413272" y="2587308"/>
                  </a:lnTo>
                  <a:lnTo>
                    <a:pt x="1400557" y="2591118"/>
                  </a:lnTo>
                  <a:lnTo>
                    <a:pt x="1387206" y="2594293"/>
                  </a:lnTo>
                  <a:lnTo>
                    <a:pt x="1373855" y="2597785"/>
                  </a:lnTo>
                  <a:lnTo>
                    <a:pt x="1360186" y="2600960"/>
                  </a:lnTo>
                  <a:lnTo>
                    <a:pt x="1345882" y="2603500"/>
                  </a:lnTo>
                  <a:lnTo>
                    <a:pt x="1331259" y="2606040"/>
                  </a:lnTo>
                  <a:lnTo>
                    <a:pt x="1316319" y="2608263"/>
                  </a:lnTo>
                  <a:lnTo>
                    <a:pt x="1301061" y="2610168"/>
                  </a:lnTo>
                  <a:lnTo>
                    <a:pt x="1285802" y="2612073"/>
                  </a:lnTo>
                  <a:lnTo>
                    <a:pt x="1381166" y="2755265"/>
                  </a:lnTo>
                  <a:lnTo>
                    <a:pt x="1370994" y="2762250"/>
                  </a:lnTo>
                  <a:lnTo>
                    <a:pt x="1271816" y="2613343"/>
                  </a:lnTo>
                  <a:lnTo>
                    <a:pt x="1254968" y="2614613"/>
                  </a:lnTo>
                  <a:lnTo>
                    <a:pt x="1237167" y="2615565"/>
                  </a:lnTo>
                  <a:lnTo>
                    <a:pt x="1219366" y="2615883"/>
                  </a:lnTo>
                  <a:lnTo>
                    <a:pt x="1201246" y="2616200"/>
                  </a:lnTo>
                  <a:lnTo>
                    <a:pt x="1181856" y="2615883"/>
                  </a:lnTo>
                  <a:lnTo>
                    <a:pt x="1162465" y="2615565"/>
                  </a:lnTo>
                  <a:lnTo>
                    <a:pt x="1143710" y="2614295"/>
                  </a:lnTo>
                  <a:lnTo>
                    <a:pt x="1124955" y="2612708"/>
                  </a:lnTo>
                  <a:lnTo>
                    <a:pt x="1106836" y="2611120"/>
                  </a:lnTo>
                  <a:lnTo>
                    <a:pt x="1089035" y="2609215"/>
                  </a:lnTo>
                  <a:lnTo>
                    <a:pt x="1071870" y="2606358"/>
                  </a:lnTo>
                  <a:lnTo>
                    <a:pt x="1055022" y="2603500"/>
                  </a:lnTo>
                  <a:lnTo>
                    <a:pt x="1038492" y="2600008"/>
                  </a:lnTo>
                  <a:lnTo>
                    <a:pt x="1022598" y="2596833"/>
                  </a:lnTo>
                  <a:lnTo>
                    <a:pt x="1007022" y="2592705"/>
                  </a:lnTo>
                  <a:lnTo>
                    <a:pt x="992082" y="2588260"/>
                  </a:lnTo>
                  <a:lnTo>
                    <a:pt x="977777" y="2583498"/>
                  </a:lnTo>
                  <a:lnTo>
                    <a:pt x="963791" y="2578735"/>
                  </a:lnTo>
                  <a:lnTo>
                    <a:pt x="950757" y="2573338"/>
                  </a:lnTo>
                  <a:lnTo>
                    <a:pt x="937724" y="2568258"/>
                  </a:lnTo>
                  <a:lnTo>
                    <a:pt x="925645" y="2562225"/>
                  </a:lnTo>
                  <a:lnTo>
                    <a:pt x="914519" y="2556193"/>
                  </a:lnTo>
                  <a:lnTo>
                    <a:pt x="903711" y="2550160"/>
                  </a:lnTo>
                  <a:lnTo>
                    <a:pt x="893857" y="2543175"/>
                  </a:lnTo>
                  <a:lnTo>
                    <a:pt x="884321" y="2536508"/>
                  </a:lnTo>
                  <a:lnTo>
                    <a:pt x="875738" y="2529523"/>
                  </a:lnTo>
                  <a:lnTo>
                    <a:pt x="867473" y="2522220"/>
                  </a:lnTo>
                  <a:lnTo>
                    <a:pt x="860162" y="2514600"/>
                  </a:lnTo>
                  <a:lnTo>
                    <a:pt x="853804" y="2506662"/>
                  </a:lnTo>
                  <a:lnTo>
                    <a:pt x="848400" y="2499042"/>
                  </a:lnTo>
                  <a:lnTo>
                    <a:pt x="843632" y="2491105"/>
                  </a:lnTo>
                  <a:lnTo>
                    <a:pt x="839500" y="2482850"/>
                  </a:lnTo>
                  <a:lnTo>
                    <a:pt x="836639" y="2473960"/>
                  </a:lnTo>
                  <a:lnTo>
                    <a:pt x="834414" y="2465387"/>
                  </a:lnTo>
                  <a:lnTo>
                    <a:pt x="833460" y="2461260"/>
                  </a:lnTo>
                  <a:lnTo>
                    <a:pt x="832824" y="2456815"/>
                  </a:lnTo>
                  <a:lnTo>
                    <a:pt x="832506" y="2452370"/>
                  </a:lnTo>
                  <a:lnTo>
                    <a:pt x="832506" y="2447925"/>
                  </a:lnTo>
                  <a:lnTo>
                    <a:pt x="832824" y="2440305"/>
                  </a:lnTo>
                  <a:lnTo>
                    <a:pt x="833460" y="2432685"/>
                  </a:lnTo>
                  <a:lnTo>
                    <a:pt x="835367" y="2425700"/>
                  </a:lnTo>
                  <a:lnTo>
                    <a:pt x="837592" y="2418397"/>
                  </a:lnTo>
                  <a:lnTo>
                    <a:pt x="840453" y="2411412"/>
                  </a:lnTo>
                  <a:lnTo>
                    <a:pt x="844268" y="2404110"/>
                  </a:lnTo>
                  <a:lnTo>
                    <a:pt x="847765" y="2397442"/>
                  </a:lnTo>
                  <a:lnTo>
                    <a:pt x="852851" y="2390775"/>
                  </a:lnTo>
                  <a:lnTo>
                    <a:pt x="857937" y="2384107"/>
                  </a:lnTo>
                  <a:lnTo>
                    <a:pt x="863659" y="2377757"/>
                  </a:lnTo>
                  <a:lnTo>
                    <a:pt x="870016" y="2371407"/>
                  </a:lnTo>
                  <a:lnTo>
                    <a:pt x="877009" y="2365375"/>
                  </a:lnTo>
                  <a:lnTo>
                    <a:pt x="884321" y="2359342"/>
                  </a:lnTo>
                  <a:lnTo>
                    <a:pt x="892268" y="2353945"/>
                  </a:lnTo>
                  <a:lnTo>
                    <a:pt x="900533" y="2348230"/>
                  </a:lnTo>
                  <a:lnTo>
                    <a:pt x="909115" y="2342515"/>
                  </a:lnTo>
                  <a:lnTo>
                    <a:pt x="921513" y="2335847"/>
                  </a:lnTo>
                  <a:lnTo>
                    <a:pt x="934546" y="2329497"/>
                  </a:lnTo>
                  <a:lnTo>
                    <a:pt x="947897" y="2323465"/>
                  </a:lnTo>
                  <a:lnTo>
                    <a:pt x="962201" y="2317750"/>
                  </a:lnTo>
                  <a:lnTo>
                    <a:pt x="957751" y="2310765"/>
                  </a:lnTo>
                  <a:lnTo>
                    <a:pt x="915791" y="2248217"/>
                  </a:lnTo>
                  <a:lnTo>
                    <a:pt x="925645" y="2241232"/>
                  </a:lnTo>
                  <a:lnTo>
                    <a:pt x="969194" y="2306002"/>
                  </a:lnTo>
                  <a:lnTo>
                    <a:pt x="974281" y="2313622"/>
                  </a:lnTo>
                  <a:lnTo>
                    <a:pt x="984453" y="2310130"/>
                  </a:lnTo>
                  <a:lnTo>
                    <a:pt x="994625" y="2306637"/>
                  </a:lnTo>
                  <a:lnTo>
                    <a:pt x="1005115" y="2303780"/>
                  </a:lnTo>
                  <a:lnTo>
                    <a:pt x="1016241" y="2300922"/>
                  </a:lnTo>
                  <a:lnTo>
                    <a:pt x="1035949" y="2296160"/>
                  </a:lnTo>
                  <a:lnTo>
                    <a:pt x="1004797" y="1881505"/>
                  </a:lnTo>
                  <a:lnTo>
                    <a:pt x="998439" y="1871980"/>
                  </a:lnTo>
                  <a:lnTo>
                    <a:pt x="992718" y="1862455"/>
                  </a:lnTo>
                  <a:lnTo>
                    <a:pt x="988903" y="1856105"/>
                  </a:lnTo>
                  <a:lnTo>
                    <a:pt x="985724" y="1849120"/>
                  </a:lnTo>
                  <a:lnTo>
                    <a:pt x="982545" y="1842135"/>
                  </a:lnTo>
                  <a:lnTo>
                    <a:pt x="980002" y="1835150"/>
                  </a:lnTo>
                  <a:lnTo>
                    <a:pt x="979685" y="1830705"/>
                  </a:lnTo>
                  <a:lnTo>
                    <a:pt x="976506" y="1798955"/>
                  </a:lnTo>
                  <a:lnTo>
                    <a:pt x="968559" y="1715452"/>
                  </a:lnTo>
                  <a:lnTo>
                    <a:pt x="963791" y="1658620"/>
                  </a:lnTo>
                  <a:lnTo>
                    <a:pt x="958704" y="1594485"/>
                  </a:lnTo>
                  <a:lnTo>
                    <a:pt x="943128" y="1365567"/>
                  </a:lnTo>
                  <a:lnTo>
                    <a:pt x="939950" y="1363027"/>
                  </a:lnTo>
                  <a:lnTo>
                    <a:pt x="937089" y="1360487"/>
                  </a:lnTo>
                  <a:lnTo>
                    <a:pt x="930731" y="1354137"/>
                  </a:lnTo>
                  <a:lnTo>
                    <a:pt x="930413" y="1353502"/>
                  </a:lnTo>
                  <a:lnTo>
                    <a:pt x="930095" y="1354137"/>
                  </a:lnTo>
                  <a:lnTo>
                    <a:pt x="929460" y="1355725"/>
                  </a:lnTo>
                  <a:lnTo>
                    <a:pt x="928824" y="1358900"/>
                  </a:lnTo>
                  <a:lnTo>
                    <a:pt x="928506" y="1363345"/>
                  </a:lnTo>
                  <a:lnTo>
                    <a:pt x="928188" y="1376997"/>
                  </a:lnTo>
                  <a:lnTo>
                    <a:pt x="928188" y="1395095"/>
                  </a:lnTo>
                  <a:lnTo>
                    <a:pt x="928506" y="1417320"/>
                  </a:lnTo>
                  <a:lnTo>
                    <a:pt x="928824" y="1442720"/>
                  </a:lnTo>
                  <a:lnTo>
                    <a:pt x="930731" y="1502092"/>
                  </a:lnTo>
                  <a:lnTo>
                    <a:pt x="933274" y="1568450"/>
                  </a:lnTo>
                  <a:lnTo>
                    <a:pt x="936453" y="1636077"/>
                  </a:lnTo>
                  <a:lnTo>
                    <a:pt x="939632" y="1699895"/>
                  </a:lnTo>
                  <a:lnTo>
                    <a:pt x="942811" y="1755140"/>
                  </a:lnTo>
                  <a:lnTo>
                    <a:pt x="945036" y="1791652"/>
                  </a:lnTo>
                  <a:lnTo>
                    <a:pt x="946943" y="1815465"/>
                  </a:lnTo>
                  <a:lnTo>
                    <a:pt x="938996" y="1815782"/>
                  </a:lnTo>
                  <a:lnTo>
                    <a:pt x="929142" y="1815782"/>
                  </a:lnTo>
                  <a:lnTo>
                    <a:pt x="918016" y="1815782"/>
                  </a:lnTo>
                  <a:lnTo>
                    <a:pt x="904983" y="1814512"/>
                  </a:lnTo>
                  <a:lnTo>
                    <a:pt x="898625" y="1813877"/>
                  </a:lnTo>
                  <a:lnTo>
                    <a:pt x="891950" y="1812607"/>
                  </a:lnTo>
                  <a:lnTo>
                    <a:pt x="884639" y="1811337"/>
                  </a:lnTo>
                  <a:lnTo>
                    <a:pt x="877963" y="1809115"/>
                  </a:lnTo>
                  <a:lnTo>
                    <a:pt x="870970" y="1806575"/>
                  </a:lnTo>
                  <a:lnTo>
                    <a:pt x="863659" y="1804035"/>
                  </a:lnTo>
                  <a:lnTo>
                    <a:pt x="856983" y="1800542"/>
                  </a:lnTo>
                  <a:lnTo>
                    <a:pt x="849990" y="1797050"/>
                  </a:lnTo>
                  <a:lnTo>
                    <a:pt x="847765" y="1783397"/>
                  </a:lnTo>
                  <a:lnTo>
                    <a:pt x="845222" y="1766887"/>
                  </a:lnTo>
                  <a:lnTo>
                    <a:pt x="842996" y="1747520"/>
                  </a:lnTo>
                  <a:lnTo>
                    <a:pt x="840453" y="1725930"/>
                  </a:lnTo>
                  <a:lnTo>
                    <a:pt x="837592" y="1697672"/>
                  </a:lnTo>
                  <a:lnTo>
                    <a:pt x="834732" y="1666875"/>
                  </a:lnTo>
                  <a:lnTo>
                    <a:pt x="829010" y="1599565"/>
                  </a:lnTo>
                  <a:lnTo>
                    <a:pt x="824242" y="1529080"/>
                  </a:lnTo>
                  <a:lnTo>
                    <a:pt x="820109" y="1460182"/>
                  </a:lnTo>
                  <a:lnTo>
                    <a:pt x="816612" y="1395730"/>
                  </a:lnTo>
                  <a:lnTo>
                    <a:pt x="815659" y="1367155"/>
                  </a:lnTo>
                  <a:lnTo>
                    <a:pt x="814705" y="1341120"/>
                  </a:lnTo>
                  <a:lnTo>
                    <a:pt x="814387" y="1318895"/>
                  </a:lnTo>
                  <a:lnTo>
                    <a:pt x="814387" y="1300480"/>
                  </a:lnTo>
                  <a:lnTo>
                    <a:pt x="814705" y="1286827"/>
                  </a:lnTo>
                  <a:lnTo>
                    <a:pt x="815023" y="1281747"/>
                  </a:lnTo>
                  <a:lnTo>
                    <a:pt x="815659" y="1277937"/>
                  </a:lnTo>
                  <a:lnTo>
                    <a:pt x="816295" y="1270635"/>
                  </a:lnTo>
                  <a:lnTo>
                    <a:pt x="818202" y="1263332"/>
                  </a:lnTo>
                  <a:lnTo>
                    <a:pt x="820427" y="1256347"/>
                  </a:lnTo>
                  <a:lnTo>
                    <a:pt x="823288" y="1249362"/>
                  </a:lnTo>
                  <a:lnTo>
                    <a:pt x="827102" y="1242695"/>
                  </a:lnTo>
                  <a:lnTo>
                    <a:pt x="831553" y="1236345"/>
                  </a:lnTo>
                  <a:lnTo>
                    <a:pt x="836957" y="1229995"/>
                  </a:lnTo>
                  <a:lnTo>
                    <a:pt x="842679" y="1223962"/>
                  </a:lnTo>
                  <a:lnTo>
                    <a:pt x="849036" y="1218247"/>
                  </a:lnTo>
                  <a:lnTo>
                    <a:pt x="856029" y="1212532"/>
                  </a:lnTo>
                  <a:lnTo>
                    <a:pt x="863659" y="1207452"/>
                  </a:lnTo>
                  <a:lnTo>
                    <a:pt x="871606" y="1202055"/>
                  </a:lnTo>
                  <a:lnTo>
                    <a:pt x="879870" y="1197292"/>
                  </a:lnTo>
                  <a:lnTo>
                    <a:pt x="888771" y="1192847"/>
                  </a:lnTo>
                  <a:lnTo>
                    <a:pt x="897990" y="1188085"/>
                  </a:lnTo>
                  <a:lnTo>
                    <a:pt x="907844" y="1183640"/>
                  </a:lnTo>
                  <a:lnTo>
                    <a:pt x="917380" y="1179512"/>
                  </a:lnTo>
                  <a:lnTo>
                    <a:pt x="928188" y="1175385"/>
                  </a:lnTo>
                  <a:lnTo>
                    <a:pt x="938360" y="1171575"/>
                  </a:lnTo>
                  <a:lnTo>
                    <a:pt x="949168" y="1168400"/>
                  </a:lnTo>
                  <a:lnTo>
                    <a:pt x="971420" y="1161415"/>
                  </a:lnTo>
                  <a:lnTo>
                    <a:pt x="993989" y="1155382"/>
                  </a:lnTo>
                  <a:lnTo>
                    <a:pt x="1016876" y="1150302"/>
                  </a:lnTo>
                  <a:lnTo>
                    <a:pt x="1040399" y="1145540"/>
                  </a:lnTo>
                  <a:lnTo>
                    <a:pt x="1063287" y="1141412"/>
                  </a:lnTo>
                  <a:lnTo>
                    <a:pt x="1085856" y="1138237"/>
                  </a:lnTo>
                  <a:lnTo>
                    <a:pt x="1090942" y="1137920"/>
                  </a:lnTo>
                  <a:lnTo>
                    <a:pt x="1096346" y="1138237"/>
                  </a:lnTo>
                  <a:lnTo>
                    <a:pt x="1169776" y="1409700"/>
                  </a:lnTo>
                  <a:lnTo>
                    <a:pt x="1171366" y="1398587"/>
                  </a:lnTo>
                  <a:lnTo>
                    <a:pt x="1196796" y="1212532"/>
                  </a:lnTo>
                  <a:lnTo>
                    <a:pt x="1189803" y="1194117"/>
                  </a:lnTo>
                  <a:lnTo>
                    <a:pt x="1203472" y="1169670"/>
                  </a:lnTo>
                  <a:lnTo>
                    <a:pt x="1235895" y="1169670"/>
                  </a:lnTo>
                  <a:lnTo>
                    <a:pt x="1249246" y="1194117"/>
                  </a:lnTo>
                  <a:lnTo>
                    <a:pt x="1242889" y="1216025"/>
                  </a:lnTo>
                  <a:lnTo>
                    <a:pt x="1265776" y="1412557"/>
                  </a:lnTo>
                  <a:lnTo>
                    <a:pt x="1325855" y="1146810"/>
                  </a:lnTo>
                  <a:lnTo>
                    <a:pt x="1332849" y="1143317"/>
                  </a:lnTo>
                  <a:lnTo>
                    <a:pt x="1337935" y="1141095"/>
                  </a:lnTo>
                  <a:lnTo>
                    <a:pt x="1341113" y="1139190"/>
                  </a:lnTo>
                  <a:lnTo>
                    <a:pt x="1341749" y="1138555"/>
                  </a:lnTo>
                  <a:lnTo>
                    <a:pt x="1341749" y="1138237"/>
                  </a:lnTo>
                  <a:lnTo>
                    <a:pt x="1352557" y="1136967"/>
                  </a:lnTo>
                  <a:lnTo>
                    <a:pt x="1364001" y="1136650"/>
                  </a:lnTo>
                  <a:close/>
                  <a:moveTo>
                    <a:pt x="276860" y="1112205"/>
                  </a:moveTo>
                  <a:lnTo>
                    <a:pt x="257810" y="1112523"/>
                  </a:lnTo>
                  <a:lnTo>
                    <a:pt x="239395" y="1114113"/>
                  </a:lnTo>
                  <a:lnTo>
                    <a:pt x="236537" y="1138913"/>
                  </a:lnTo>
                  <a:lnTo>
                    <a:pt x="176212" y="1139866"/>
                  </a:lnTo>
                  <a:lnTo>
                    <a:pt x="175260" y="1124923"/>
                  </a:lnTo>
                  <a:lnTo>
                    <a:pt x="166687" y="1127784"/>
                  </a:lnTo>
                  <a:lnTo>
                    <a:pt x="158432" y="1130328"/>
                  </a:lnTo>
                  <a:lnTo>
                    <a:pt x="151130" y="1132872"/>
                  </a:lnTo>
                  <a:lnTo>
                    <a:pt x="143827" y="1136051"/>
                  </a:lnTo>
                  <a:lnTo>
                    <a:pt x="137160" y="1138913"/>
                  </a:lnTo>
                  <a:lnTo>
                    <a:pt x="130810" y="1142410"/>
                  </a:lnTo>
                  <a:lnTo>
                    <a:pt x="125095" y="1145271"/>
                  </a:lnTo>
                  <a:lnTo>
                    <a:pt x="119697" y="1148769"/>
                  </a:lnTo>
                  <a:lnTo>
                    <a:pt x="115252" y="1152584"/>
                  </a:lnTo>
                  <a:lnTo>
                    <a:pt x="111125" y="1155763"/>
                  </a:lnTo>
                  <a:lnTo>
                    <a:pt x="107315" y="1159261"/>
                  </a:lnTo>
                  <a:lnTo>
                    <a:pt x="104457" y="1163076"/>
                  </a:lnTo>
                  <a:lnTo>
                    <a:pt x="102235" y="1166891"/>
                  </a:lnTo>
                  <a:lnTo>
                    <a:pt x="100647" y="1170071"/>
                  </a:lnTo>
                  <a:lnTo>
                    <a:pt x="99377" y="1173886"/>
                  </a:lnTo>
                  <a:lnTo>
                    <a:pt x="99060" y="1177384"/>
                  </a:lnTo>
                  <a:lnTo>
                    <a:pt x="99377" y="1180245"/>
                  </a:lnTo>
                  <a:lnTo>
                    <a:pt x="100330" y="1183425"/>
                  </a:lnTo>
                  <a:lnTo>
                    <a:pt x="101282" y="1186286"/>
                  </a:lnTo>
                  <a:lnTo>
                    <a:pt x="102870" y="1189148"/>
                  </a:lnTo>
                  <a:lnTo>
                    <a:pt x="104775" y="1192009"/>
                  </a:lnTo>
                  <a:lnTo>
                    <a:pt x="106997" y="1195188"/>
                  </a:lnTo>
                  <a:lnTo>
                    <a:pt x="109537" y="1197732"/>
                  </a:lnTo>
                  <a:lnTo>
                    <a:pt x="112712" y="1200593"/>
                  </a:lnTo>
                  <a:lnTo>
                    <a:pt x="116205" y="1203455"/>
                  </a:lnTo>
                  <a:lnTo>
                    <a:pt x="119697" y="1206316"/>
                  </a:lnTo>
                  <a:lnTo>
                    <a:pt x="124460" y="1208860"/>
                  </a:lnTo>
                  <a:lnTo>
                    <a:pt x="128905" y="1211721"/>
                  </a:lnTo>
                  <a:lnTo>
                    <a:pt x="138747" y="1216809"/>
                  </a:lnTo>
                  <a:lnTo>
                    <a:pt x="149860" y="1221896"/>
                  </a:lnTo>
                  <a:lnTo>
                    <a:pt x="162242" y="1226347"/>
                  </a:lnTo>
                  <a:lnTo>
                    <a:pt x="175895" y="1230162"/>
                  </a:lnTo>
                  <a:lnTo>
                    <a:pt x="190500" y="1233977"/>
                  </a:lnTo>
                  <a:lnTo>
                    <a:pt x="206375" y="1236839"/>
                  </a:lnTo>
                  <a:lnTo>
                    <a:pt x="222885" y="1239383"/>
                  </a:lnTo>
                  <a:lnTo>
                    <a:pt x="240030" y="1241290"/>
                  </a:lnTo>
                  <a:lnTo>
                    <a:pt x="258127" y="1242562"/>
                  </a:lnTo>
                  <a:lnTo>
                    <a:pt x="276860" y="1242880"/>
                  </a:lnTo>
                  <a:lnTo>
                    <a:pt x="295910" y="1242562"/>
                  </a:lnTo>
                  <a:lnTo>
                    <a:pt x="313690" y="1241290"/>
                  </a:lnTo>
                  <a:lnTo>
                    <a:pt x="331153" y="1239383"/>
                  </a:lnTo>
                  <a:lnTo>
                    <a:pt x="347663" y="1236839"/>
                  </a:lnTo>
                  <a:lnTo>
                    <a:pt x="363220" y="1233977"/>
                  </a:lnTo>
                  <a:lnTo>
                    <a:pt x="377825" y="1230162"/>
                  </a:lnTo>
                  <a:lnTo>
                    <a:pt x="391160" y="1226347"/>
                  </a:lnTo>
                  <a:lnTo>
                    <a:pt x="403860" y="1221896"/>
                  </a:lnTo>
                  <a:lnTo>
                    <a:pt x="414973" y="1216809"/>
                  </a:lnTo>
                  <a:lnTo>
                    <a:pt x="425133" y="1211721"/>
                  </a:lnTo>
                  <a:lnTo>
                    <a:pt x="429578" y="1208860"/>
                  </a:lnTo>
                  <a:lnTo>
                    <a:pt x="433705" y="1206316"/>
                  </a:lnTo>
                  <a:lnTo>
                    <a:pt x="437515" y="1203455"/>
                  </a:lnTo>
                  <a:lnTo>
                    <a:pt x="441008" y="1200593"/>
                  </a:lnTo>
                  <a:lnTo>
                    <a:pt x="444183" y="1197732"/>
                  </a:lnTo>
                  <a:lnTo>
                    <a:pt x="447040" y="1195188"/>
                  </a:lnTo>
                  <a:lnTo>
                    <a:pt x="449263" y="1192009"/>
                  </a:lnTo>
                  <a:lnTo>
                    <a:pt x="451168" y="1189148"/>
                  </a:lnTo>
                  <a:lnTo>
                    <a:pt x="452438" y="1186286"/>
                  </a:lnTo>
                  <a:lnTo>
                    <a:pt x="453708" y="1183425"/>
                  </a:lnTo>
                  <a:lnTo>
                    <a:pt x="454343" y="1180245"/>
                  </a:lnTo>
                  <a:lnTo>
                    <a:pt x="454343" y="1177384"/>
                  </a:lnTo>
                  <a:lnTo>
                    <a:pt x="454025" y="1173568"/>
                  </a:lnTo>
                  <a:lnTo>
                    <a:pt x="453073" y="1169435"/>
                  </a:lnTo>
                  <a:lnTo>
                    <a:pt x="450850" y="1165620"/>
                  </a:lnTo>
                  <a:lnTo>
                    <a:pt x="447993" y="1161486"/>
                  </a:lnTo>
                  <a:lnTo>
                    <a:pt x="444183" y="1157671"/>
                  </a:lnTo>
                  <a:lnTo>
                    <a:pt x="440055" y="1153538"/>
                  </a:lnTo>
                  <a:lnTo>
                    <a:pt x="435293" y="1149723"/>
                  </a:lnTo>
                  <a:lnTo>
                    <a:pt x="429578" y="1146225"/>
                  </a:lnTo>
                  <a:lnTo>
                    <a:pt x="423228" y="1142728"/>
                  </a:lnTo>
                  <a:lnTo>
                    <a:pt x="416560" y="1138913"/>
                  </a:lnTo>
                  <a:lnTo>
                    <a:pt x="408940" y="1135415"/>
                  </a:lnTo>
                  <a:lnTo>
                    <a:pt x="400685" y="1132554"/>
                  </a:lnTo>
                  <a:lnTo>
                    <a:pt x="392113" y="1129692"/>
                  </a:lnTo>
                  <a:lnTo>
                    <a:pt x="382905" y="1126513"/>
                  </a:lnTo>
                  <a:lnTo>
                    <a:pt x="373380" y="1123969"/>
                  </a:lnTo>
                  <a:lnTo>
                    <a:pt x="363220" y="1121744"/>
                  </a:lnTo>
                  <a:lnTo>
                    <a:pt x="361633" y="1139866"/>
                  </a:lnTo>
                  <a:lnTo>
                    <a:pt x="304165" y="1139866"/>
                  </a:lnTo>
                  <a:lnTo>
                    <a:pt x="300673" y="1113477"/>
                  </a:lnTo>
                  <a:lnTo>
                    <a:pt x="288925" y="1112523"/>
                  </a:lnTo>
                  <a:lnTo>
                    <a:pt x="276860" y="1112205"/>
                  </a:lnTo>
                  <a:close/>
                  <a:moveTo>
                    <a:pt x="1696009" y="1087438"/>
                  </a:moveTo>
                  <a:lnTo>
                    <a:pt x="1706562" y="1093141"/>
                  </a:lnTo>
                  <a:lnTo>
                    <a:pt x="1628215" y="1238251"/>
                  </a:lnTo>
                  <a:lnTo>
                    <a:pt x="1617662" y="1232865"/>
                  </a:lnTo>
                  <a:lnTo>
                    <a:pt x="1696009" y="1087438"/>
                  </a:lnTo>
                  <a:close/>
                  <a:moveTo>
                    <a:pt x="2290762" y="1082675"/>
                  </a:moveTo>
                  <a:lnTo>
                    <a:pt x="2349183" y="1093734"/>
                  </a:lnTo>
                  <a:lnTo>
                    <a:pt x="2351088" y="1094049"/>
                  </a:lnTo>
                  <a:lnTo>
                    <a:pt x="2352993" y="1095313"/>
                  </a:lnTo>
                  <a:lnTo>
                    <a:pt x="2354580" y="1096893"/>
                  </a:lnTo>
                  <a:lnTo>
                    <a:pt x="2356168" y="1098473"/>
                  </a:lnTo>
                  <a:lnTo>
                    <a:pt x="2357438" y="1101001"/>
                  </a:lnTo>
                  <a:lnTo>
                    <a:pt x="2358708" y="1103528"/>
                  </a:lnTo>
                  <a:lnTo>
                    <a:pt x="2360613" y="1109848"/>
                  </a:lnTo>
                  <a:lnTo>
                    <a:pt x="2362200" y="1116483"/>
                  </a:lnTo>
                  <a:lnTo>
                    <a:pt x="2363470" y="1124066"/>
                  </a:lnTo>
                  <a:lnTo>
                    <a:pt x="2365058" y="1138600"/>
                  </a:lnTo>
                  <a:lnTo>
                    <a:pt x="2365375" y="1141760"/>
                  </a:lnTo>
                  <a:lnTo>
                    <a:pt x="2365058" y="1143971"/>
                  </a:lnTo>
                  <a:lnTo>
                    <a:pt x="2364740" y="1144919"/>
                  </a:lnTo>
                  <a:lnTo>
                    <a:pt x="2363470" y="1145867"/>
                  </a:lnTo>
                  <a:lnTo>
                    <a:pt x="2362835" y="1145235"/>
                  </a:lnTo>
                  <a:lnTo>
                    <a:pt x="2361248" y="1144603"/>
                  </a:lnTo>
                  <a:lnTo>
                    <a:pt x="2359660" y="1143655"/>
                  </a:lnTo>
                  <a:lnTo>
                    <a:pt x="2358708" y="1142076"/>
                  </a:lnTo>
                  <a:lnTo>
                    <a:pt x="2355533" y="1137968"/>
                  </a:lnTo>
                  <a:lnTo>
                    <a:pt x="2352993" y="1133545"/>
                  </a:lnTo>
                  <a:lnTo>
                    <a:pt x="2351088" y="1128489"/>
                  </a:lnTo>
                  <a:lnTo>
                    <a:pt x="2350453" y="1126593"/>
                  </a:lnTo>
                  <a:lnTo>
                    <a:pt x="2350453" y="1124698"/>
                  </a:lnTo>
                  <a:lnTo>
                    <a:pt x="2350135" y="1121854"/>
                  </a:lnTo>
                  <a:lnTo>
                    <a:pt x="2349183" y="1119958"/>
                  </a:lnTo>
                  <a:lnTo>
                    <a:pt x="2347913" y="1118694"/>
                  </a:lnTo>
                  <a:lnTo>
                    <a:pt x="2346960" y="1118378"/>
                  </a:lnTo>
                  <a:lnTo>
                    <a:pt x="2346643" y="1118378"/>
                  </a:lnTo>
                  <a:lnTo>
                    <a:pt x="2346008" y="1118378"/>
                  </a:lnTo>
                  <a:lnTo>
                    <a:pt x="2345055" y="1119326"/>
                  </a:lnTo>
                  <a:lnTo>
                    <a:pt x="2344420" y="1119958"/>
                  </a:lnTo>
                  <a:lnTo>
                    <a:pt x="2343785" y="1120906"/>
                  </a:lnTo>
                  <a:lnTo>
                    <a:pt x="2342833" y="1124066"/>
                  </a:lnTo>
                  <a:lnTo>
                    <a:pt x="2342515" y="1128173"/>
                  </a:lnTo>
                  <a:lnTo>
                    <a:pt x="2342198" y="1132597"/>
                  </a:lnTo>
                  <a:lnTo>
                    <a:pt x="2341245" y="1136704"/>
                  </a:lnTo>
                  <a:lnTo>
                    <a:pt x="2340293" y="1140180"/>
                  </a:lnTo>
                  <a:lnTo>
                    <a:pt x="2339023" y="1141760"/>
                  </a:lnTo>
                  <a:lnTo>
                    <a:pt x="2338070" y="1143023"/>
                  </a:lnTo>
                  <a:lnTo>
                    <a:pt x="2336800" y="1144287"/>
                  </a:lnTo>
                  <a:lnTo>
                    <a:pt x="2335530" y="1145235"/>
                  </a:lnTo>
                  <a:lnTo>
                    <a:pt x="2333625" y="1146183"/>
                  </a:lnTo>
                  <a:lnTo>
                    <a:pt x="2331720" y="1146815"/>
                  </a:lnTo>
                  <a:lnTo>
                    <a:pt x="2329815" y="1147131"/>
                  </a:lnTo>
                  <a:lnTo>
                    <a:pt x="2326957" y="1147763"/>
                  </a:lnTo>
                  <a:lnTo>
                    <a:pt x="2321877" y="1147763"/>
                  </a:lnTo>
                  <a:lnTo>
                    <a:pt x="2319655" y="1147131"/>
                  </a:lnTo>
                  <a:lnTo>
                    <a:pt x="2317432" y="1146499"/>
                  </a:lnTo>
                  <a:lnTo>
                    <a:pt x="2315210" y="1145235"/>
                  </a:lnTo>
                  <a:lnTo>
                    <a:pt x="2313305" y="1144287"/>
                  </a:lnTo>
                  <a:lnTo>
                    <a:pt x="2311400" y="1142392"/>
                  </a:lnTo>
                  <a:lnTo>
                    <a:pt x="2309495" y="1140812"/>
                  </a:lnTo>
                  <a:lnTo>
                    <a:pt x="2306002" y="1136388"/>
                  </a:lnTo>
                  <a:lnTo>
                    <a:pt x="2303145" y="1131649"/>
                  </a:lnTo>
                  <a:lnTo>
                    <a:pt x="2300922" y="1125962"/>
                  </a:lnTo>
                  <a:lnTo>
                    <a:pt x="2298382" y="1120274"/>
                  </a:lnTo>
                  <a:lnTo>
                    <a:pt x="2296795" y="1114271"/>
                  </a:lnTo>
                  <a:lnTo>
                    <a:pt x="2295207" y="1108268"/>
                  </a:lnTo>
                  <a:lnTo>
                    <a:pt x="2293620" y="1102580"/>
                  </a:lnTo>
                  <a:lnTo>
                    <a:pt x="2291715" y="1092470"/>
                  </a:lnTo>
                  <a:lnTo>
                    <a:pt x="2291080" y="1085519"/>
                  </a:lnTo>
                  <a:lnTo>
                    <a:pt x="2290762" y="1082675"/>
                  </a:lnTo>
                  <a:close/>
                  <a:moveTo>
                    <a:pt x="2847975" y="1081088"/>
                  </a:moveTo>
                  <a:lnTo>
                    <a:pt x="2847658" y="1083616"/>
                  </a:lnTo>
                  <a:lnTo>
                    <a:pt x="2846705" y="1090883"/>
                  </a:lnTo>
                  <a:lnTo>
                    <a:pt x="2844800" y="1100993"/>
                  </a:lnTo>
                  <a:lnTo>
                    <a:pt x="2843530" y="1106997"/>
                  </a:lnTo>
                  <a:lnTo>
                    <a:pt x="2842260" y="1113000"/>
                  </a:lnTo>
                  <a:lnTo>
                    <a:pt x="2840355" y="1119003"/>
                  </a:lnTo>
                  <a:lnTo>
                    <a:pt x="2838133" y="1124375"/>
                  </a:lnTo>
                  <a:lnTo>
                    <a:pt x="2835275" y="1130062"/>
                  </a:lnTo>
                  <a:lnTo>
                    <a:pt x="2832735" y="1134801"/>
                  </a:lnTo>
                  <a:lnTo>
                    <a:pt x="2829243" y="1139225"/>
                  </a:lnTo>
                  <a:lnTo>
                    <a:pt x="2827338" y="1140805"/>
                  </a:lnTo>
                  <a:lnTo>
                    <a:pt x="2825433" y="1142384"/>
                  </a:lnTo>
                  <a:lnTo>
                    <a:pt x="2823845" y="1143964"/>
                  </a:lnTo>
                  <a:lnTo>
                    <a:pt x="2821305" y="1144596"/>
                  </a:lnTo>
                  <a:lnTo>
                    <a:pt x="2819083" y="1145544"/>
                  </a:lnTo>
                  <a:lnTo>
                    <a:pt x="2816860" y="1145860"/>
                  </a:lnTo>
                  <a:lnTo>
                    <a:pt x="2811145" y="1146176"/>
                  </a:lnTo>
                  <a:lnTo>
                    <a:pt x="2808922" y="1145860"/>
                  </a:lnTo>
                  <a:lnTo>
                    <a:pt x="2807017" y="1145544"/>
                  </a:lnTo>
                  <a:lnTo>
                    <a:pt x="2804795" y="1144596"/>
                  </a:lnTo>
                  <a:lnTo>
                    <a:pt x="2803525" y="1143964"/>
                  </a:lnTo>
                  <a:lnTo>
                    <a:pt x="2801937" y="1142700"/>
                  </a:lnTo>
                  <a:lnTo>
                    <a:pt x="2800667" y="1141752"/>
                  </a:lnTo>
                  <a:lnTo>
                    <a:pt x="2799715" y="1140173"/>
                  </a:lnTo>
                  <a:lnTo>
                    <a:pt x="2798445" y="1138593"/>
                  </a:lnTo>
                  <a:lnTo>
                    <a:pt x="2796857" y="1135433"/>
                  </a:lnTo>
                  <a:lnTo>
                    <a:pt x="2796222" y="1131326"/>
                  </a:lnTo>
                  <a:lnTo>
                    <a:pt x="2796222" y="1126586"/>
                  </a:lnTo>
                  <a:lnTo>
                    <a:pt x="2795905" y="1122163"/>
                  </a:lnTo>
                  <a:lnTo>
                    <a:pt x="2794635" y="1119319"/>
                  </a:lnTo>
                  <a:lnTo>
                    <a:pt x="2794317" y="1118371"/>
                  </a:lnTo>
                  <a:lnTo>
                    <a:pt x="2793682" y="1117423"/>
                  </a:lnTo>
                  <a:lnTo>
                    <a:pt x="2792730" y="1117107"/>
                  </a:lnTo>
                  <a:lnTo>
                    <a:pt x="2792095" y="1117107"/>
                  </a:lnTo>
                  <a:lnTo>
                    <a:pt x="2791460" y="1117107"/>
                  </a:lnTo>
                  <a:lnTo>
                    <a:pt x="2790507" y="1117107"/>
                  </a:lnTo>
                  <a:lnTo>
                    <a:pt x="2789555" y="1118371"/>
                  </a:lnTo>
                  <a:lnTo>
                    <a:pt x="2788602" y="1120267"/>
                  </a:lnTo>
                  <a:lnTo>
                    <a:pt x="2788285" y="1123427"/>
                  </a:lnTo>
                  <a:lnTo>
                    <a:pt x="2787967" y="1125322"/>
                  </a:lnTo>
                  <a:lnTo>
                    <a:pt x="2787650" y="1127218"/>
                  </a:lnTo>
                  <a:lnTo>
                    <a:pt x="2785745" y="1131642"/>
                  </a:lnTo>
                  <a:lnTo>
                    <a:pt x="2783205" y="1136381"/>
                  </a:lnTo>
                  <a:lnTo>
                    <a:pt x="2780030" y="1140489"/>
                  </a:lnTo>
                  <a:lnTo>
                    <a:pt x="2778442" y="1142068"/>
                  </a:lnTo>
                  <a:lnTo>
                    <a:pt x="2777490" y="1143332"/>
                  </a:lnTo>
                  <a:lnTo>
                    <a:pt x="2775902" y="1143964"/>
                  </a:lnTo>
                  <a:lnTo>
                    <a:pt x="2774950" y="1143964"/>
                  </a:lnTo>
                  <a:lnTo>
                    <a:pt x="2773997" y="1143648"/>
                  </a:lnTo>
                  <a:lnTo>
                    <a:pt x="2773680" y="1142384"/>
                  </a:lnTo>
                  <a:lnTo>
                    <a:pt x="2773362" y="1140173"/>
                  </a:lnTo>
                  <a:lnTo>
                    <a:pt x="2773362" y="1137329"/>
                  </a:lnTo>
                  <a:lnTo>
                    <a:pt x="2775267" y="1122479"/>
                  </a:lnTo>
                  <a:lnTo>
                    <a:pt x="2776220" y="1115212"/>
                  </a:lnTo>
                  <a:lnTo>
                    <a:pt x="2777807" y="1108261"/>
                  </a:lnTo>
                  <a:lnTo>
                    <a:pt x="2780030" y="1101941"/>
                  </a:lnTo>
                  <a:lnTo>
                    <a:pt x="2781300" y="1099414"/>
                  </a:lnTo>
                  <a:lnTo>
                    <a:pt x="2782252" y="1097202"/>
                  </a:lnTo>
                  <a:lnTo>
                    <a:pt x="2783840" y="1095306"/>
                  </a:lnTo>
                  <a:lnTo>
                    <a:pt x="2785427" y="1093410"/>
                  </a:lnTo>
                  <a:lnTo>
                    <a:pt x="2787332" y="1092778"/>
                  </a:lnTo>
                  <a:lnTo>
                    <a:pt x="2789237" y="1092147"/>
                  </a:lnTo>
                  <a:lnTo>
                    <a:pt x="2847975" y="1081088"/>
                  </a:lnTo>
                  <a:close/>
                  <a:moveTo>
                    <a:pt x="2154535" y="1031875"/>
                  </a:moveTo>
                  <a:lnTo>
                    <a:pt x="2276475" y="1148694"/>
                  </a:lnTo>
                  <a:lnTo>
                    <a:pt x="2268240" y="1157288"/>
                  </a:lnTo>
                  <a:lnTo>
                    <a:pt x="2146300" y="1040469"/>
                  </a:lnTo>
                  <a:lnTo>
                    <a:pt x="2154535" y="1031875"/>
                  </a:lnTo>
                  <a:close/>
                  <a:moveTo>
                    <a:pt x="951225" y="992188"/>
                  </a:moveTo>
                  <a:lnTo>
                    <a:pt x="954087" y="1004130"/>
                  </a:lnTo>
                  <a:lnTo>
                    <a:pt x="747081" y="1054101"/>
                  </a:lnTo>
                  <a:lnTo>
                    <a:pt x="744537" y="1042158"/>
                  </a:lnTo>
                  <a:lnTo>
                    <a:pt x="951225" y="992188"/>
                  </a:lnTo>
                  <a:close/>
                  <a:moveTo>
                    <a:pt x="263208" y="913173"/>
                  </a:moveTo>
                  <a:lnTo>
                    <a:pt x="242887" y="1082955"/>
                  </a:lnTo>
                  <a:lnTo>
                    <a:pt x="259715" y="1082001"/>
                  </a:lnTo>
                  <a:lnTo>
                    <a:pt x="276860" y="1081683"/>
                  </a:lnTo>
                  <a:lnTo>
                    <a:pt x="296863" y="1082001"/>
                  </a:lnTo>
                  <a:lnTo>
                    <a:pt x="275590" y="913173"/>
                  </a:lnTo>
                  <a:lnTo>
                    <a:pt x="271780" y="913491"/>
                  </a:lnTo>
                  <a:lnTo>
                    <a:pt x="267970" y="913491"/>
                  </a:lnTo>
                  <a:lnTo>
                    <a:pt x="265748" y="913491"/>
                  </a:lnTo>
                  <a:lnTo>
                    <a:pt x="263208" y="913173"/>
                  </a:lnTo>
                  <a:close/>
                  <a:moveTo>
                    <a:pt x="1967124" y="852488"/>
                  </a:moveTo>
                  <a:lnTo>
                    <a:pt x="2032000" y="915353"/>
                  </a:lnTo>
                  <a:lnTo>
                    <a:pt x="2023538" y="923926"/>
                  </a:lnTo>
                  <a:lnTo>
                    <a:pt x="1958975" y="861378"/>
                  </a:lnTo>
                  <a:lnTo>
                    <a:pt x="1967124" y="852488"/>
                  </a:lnTo>
                  <a:close/>
                  <a:moveTo>
                    <a:pt x="71437" y="820738"/>
                  </a:moveTo>
                  <a:lnTo>
                    <a:pt x="113846" y="828515"/>
                  </a:lnTo>
                  <a:lnTo>
                    <a:pt x="115452" y="828826"/>
                  </a:lnTo>
                  <a:lnTo>
                    <a:pt x="116737" y="829759"/>
                  </a:lnTo>
                  <a:lnTo>
                    <a:pt x="117701" y="830692"/>
                  </a:lnTo>
                  <a:lnTo>
                    <a:pt x="118986" y="832247"/>
                  </a:lnTo>
                  <a:lnTo>
                    <a:pt x="120914" y="835669"/>
                  </a:lnTo>
                  <a:lnTo>
                    <a:pt x="121878" y="840024"/>
                  </a:lnTo>
                  <a:lnTo>
                    <a:pt x="123163" y="844690"/>
                  </a:lnTo>
                  <a:lnTo>
                    <a:pt x="124127" y="850289"/>
                  </a:lnTo>
                  <a:lnTo>
                    <a:pt x="125412" y="860555"/>
                  </a:lnTo>
                  <a:lnTo>
                    <a:pt x="125412" y="862732"/>
                  </a:lnTo>
                  <a:lnTo>
                    <a:pt x="125412" y="863976"/>
                  </a:lnTo>
                  <a:lnTo>
                    <a:pt x="125090" y="864909"/>
                  </a:lnTo>
                  <a:lnTo>
                    <a:pt x="124127" y="865532"/>
                  </a:lnTo>
                  <a:lnTo>
                    <a:pt x="123484" y="865532"/>
                  </a:lnTo>
                  <a:lnTo>
                    <a:pt x="122842" y="864598"/>
                  </a:lnTo>
                  <a:lnTo>
                    <a:pt x="120271" y="862732"/>
                  </a:lnTo>
                  <a:lnTo>
                    <a:pt x="118344" y="859932"/>
                  </a:lnTo>
                  <a:lnTo>
                    <a:pt x="116737" y="856511"/>
                  </a:lnTo>
                  <a:lnTo>
                    <a:pt x="115131" y="853089"/>
                  </a:lnTo>
                  <a:lnTo>
                    <a:pt x="114810" y="850600"/>
                  </a:lnTo>
                  <a:lnTo>
                    <a:pt x="114167" y="848423"/>
                  </a:lnTo>
                  <a:lnTo>
                    <a:pt x="113846" y="846868"/>
                  </a:lnTo>
                  <a:lnTo>
                    <a:pt x="112882" y="846245"/>
                  </a:lnTo>
                  <a:lnTo>
                    <a:pt x="111597" y="846245"/>
                  </a:lnTo>
                  <a:lnTo>
                    <a:pt x="110954" y="846556"/>
                  </a:lnTo>
                  <a:lnTo>
                    <a:pt x="109669" y="847801"/>
                  </a:lnTo>
                  <a:lnTo>
                    <a:pt x="109348" y="849978"/>
                  </a:lnTo>
                  <a:lnTo>
                    <a:pt x="109026" y="852778"/>
                  </a:lnTo>
                  <a:lnTo>
                    <a:pt x="108705" y="856200"/>
                  </a:lnTo>
                  <a:lnTo>
                    <a:pt x="108384" y="858999"/>
                  </a:lnTo>
                  <a:lnTo>
                    <a:pt x="107099" y="861799"/>
                  </a:lnTo>
                  <a:lnTo>
                    <a:pt x="105492" y="863665"/>
                  </a:lnTo>
                  <a:lnTo>
                    <a:pt x="103565" y="864909"/>
                  </a:lnTo>
                  <a:lnTo>
                    <a:pt x="100994" y="866154"/>
                  </a:lnTo>
                  <a:lnTo>
                    <a:pt x="98103" y="866776"/>
                  </a:lnTo>
                  <a:lnTo>
                    <a:pt x="93926" y="866465"/>
                  </a:lnTo>
                  <a:lnTo>
                    <a:pt x="92320" y="866465"/>
                  </a:lnTo>
                  <a:lnTo>
                    <a:pt x="90392" y="865843"/>
                  </a:lnTo>
                  <a:lnTo>
                    <a:pt x="87822" y="864287"/>
                  </a:lnTo>
                  <a:lnTo>
                    <a:pt x="84931" y="861799"/>
                  </a:lnTo>
                  <a:lnTo>
                    <a:pt x="82360" y="858688"/>
                  </a:lnTo>
                  <a:lnTo>
                    <a:pt x="80433" y="855577"/>
                  </a:lnTo>
                  <a:lnTo>
                    <a:pt x="78505" y="851534"/>
                  </a:lnTo>
                  <a:lnTo>
                    <a:pt x="76899" y="847490"/>
                  </a:lnTo>
                  <a:lnTo>
                    <a:pt x="75613" y="843446"/>
                  </a:lnTo>
                  <a:lnTo>
                    <a:pt x="73686" y="834736"/>
                  </a:lnTo>
                  <a:lnTo>
                    <a:pt x="72079" y="827892"/>
                  </a:lnTo>
                  <a:lnTo>
                    <a:pt x="71437" y="820738"/>
                  </a:lnTo>
                  <a:close/>
                  <a:moveTo>
                    <a:pt x="471487" y="819150"/>
                  </a:moveTo>
                  <a:lnTo>
                    <a:pt x="470534" y="826277"/>
                  </a:lnTo>
                  <a:lnTo>
                    <a:pt x="468947" y="833729"/>
                  </a:lnTo>
                  <a:lnTo>
                    <a:pt x="467042" y="842152"/>
                  </a:lnTo>
                  <a:lnTo>
                    <a:pt x="465772" y="846688"/>
                  </a:lnTo>
                  <a:lnTo>
                    <a:pt x="464184" y="850900"/>
                  </a:lnTo>
                  <a:lnTo>
                    <a:pt x="462279" y="854788"/>
                  </a:lnTo>
                  <a:lnTo>
                    <a:pt x="460374" y="858675"/>
                  </a:lnTo>
                  <a:lnTo>
                    <a:pt x="457834" y="861591"/>
                  </a:lnTo>
                  <a:lnTo>
                    <a:pt x="455294" y="864507"/>
                  </a:lnTo>
                  <a:lnTo>
                    <a:pt x="452119" y="865803"/>
                  </a:lnTo>
                  <a:lnTo>
                    <a:pt x="450532" y="866451"/>
                  </a:lnTo>
                  <a:lnTo>
                    <a:pt x="449262" y="866775"/>
                  </a:lnTo>
                  <a:lnTo>
                    <a:pt x="445134" y="866775"/>
                  </a:lnTo>
                  <a:lnTo>
                    <a:pt x="441959" y="866451"/>
                  </a:lnTo>
                  <a:lnTo>
                    <a:pt x="439419" y="865155"/>
                  </a:lnTo>
                  <a:lnTo>
                    <a:pt x="437514" y="863535"/>
                  </a:lnTo>
                  <a:lnTo>
                    <a:pt x="435927" y="861267"/>
                  </a:lnTo>
                  <a:lnTo>
                    <a:pt x="434974" y="858999"/>
                  </a:lnTo>
                  <a:lnTo>
                    <a:pt x="434022" y="856084"/>
                  </a:lnTo>
                  <a:lnTo>
                    <a:pt x="434022" y="852520"/>
                  </a:lnTo>
                  <a:lnTo>
                    <a:pt x="433704" y="849280"/>
                  </a:lnTo>
                  <a:lnTo>
                    <a:pt x="433387" y="847012"/>
                  </a:lnTo>
                  <a:lnTo>
                    <a:pt x="432117" y="846040"/>
                  </a:lnTo>
                  <a:lnTo>
                    <a:pt x="431482" y="845068"/>
                  </a:lnTo>
                  <a:lnTo>
                    <a:pt x="430212" y="845716"/>
                  </a:lnTo>
                  <a:lnTo>
                    <a:pt x="429259" y="846364"/>
                  </a:lnTo>
                  <a:lnTo>
                    <a:pt x="428942" y="847984"/>
                  </a:lnTo>
                  <a:lnTo>
                    <a:pt x="428624" y="850252"/>
                  </a:lnTo>
                  <a:lnTo>
                    <a:pt x="427989" y="852844"/>
                  </a:lnTo>
                  <a:lnTo>
                    <a:pt x="426719" y="856408"/>
                  </a:lnTo>
                  <a:lnTo>
                    <a:pt x="424814" y="859647"/>
                  </a:lnTo>
                  <a:lnTo>
                    <a:pt x="422592" y="862563"/>
                  </a:lnTo>
                  <a:lnTo>
                    <a:pt x="420687" y="864831"/>
                  </a:lnTo>
                  <a:lnTo>
                    <a:pt x="419734" y="865155"/>
                  </a:lnTo>
                  <a:lnTo>
                    <a:pt x="419099" y="865479"/>
                  </a:lnTo>
                  <a:lnTo>
                    <a:pt x="418464" y="865155"/>
                  </a:lnTo>
                  <a:lnTo>
                    <a:pt x="417829" y="863859"/>
                  </a:lnTo>
                  <a:lnTo>
                    <a:pt x="417512" y="862563"/>
                  </a:lnTo>
                  <a:lnTo>
                    <a:pt x="417829" y="860619"/>
                  </a:lnTo>
                  <a:lnTo>
                    <a:pt x="419099" y="849280"/>
                  </a:lnTo>
                  <a:lnTo>
                    <a:pt x="419734" y="844096"/>
                  </a:lnTo>
                  <a:lnTo>
                    <a:pt x="421004" y="838913"/>
                  </a:lnTo>
                  <a:lnTo>
                    <a:pt x="422592" y="834377"/>
                  </a:lnTo>
                  <a:lnTo>
                    <a:pt x="424179" y="830489"/>
                  </a:lnTo>
                  <a:lnTo>
                    <a:pt x="425449" y="829193"/>
                  </a:lnTo>
                  <a:lnTo>
                    <a:pt x="426719" y="828221"/>
                  </a:lnTo>
                  <a:lnTo>
                    <a:pt x="427672" y="827573"/>
                  </a:lnTo>
                  <a:lnTo>
                    <a:pt x="429259" y="827249"/>
                  </a:lnTo>
                  <a:lnTo>
                    <a:pt x="471487" y="819150"/>
                  </a:lnTo>
                  <a:close/>
                  <a:moveTo>
                    <a:pt x="1825625" y="773113"/>
                  </a:moveTo>
                  <a:lnTo>
                    <a:pt x="1867021" y="773113"/>
                  </a:lnTo>
                  <a:lnTo>
                    <a:pt x="1873657" y="778074"/>
                  </a:lnTo>
                  <a:lnTo>
                    <a:pt x="1879660" y="782704"/>
                  </a:lnTo>
                  <a:lnTo>
                    <a:pt x="1885664" y="787996"/>
                  </a:lnTo>
                  <a:lnTo>
                    <a:pt x="1888192" y="790972"/>
                  </a:lnTo>
                  <a:lnTo>
                    <a:pt x="1890404" y="793618"/>
                  </a:lnTo>
                  <a:lnTo>
                    <a:pt x="1891668" y="796264"/>
                  </a:lnTo>
                  <a:lnTo>
                    <a:pt x="1891984" y="797587"/>
                  </a:lnTo>
                  <a:lnTo>
                    <a:pt x="1892300" y="798579"/>
                  </a:lnTo>
                  <a:lnTo>
                    <a:pt x="1891984" y="799902"/>
                  </a:lnTo>
                  <a:lnTo>
                    <a:pt x="1891668" y="801225"/>
                  </a:lnTo>
                  <a:lnTo>
                    <a:pt x="1891036" y="801886"/>
                  </a:lnTo>
                  <a:lnTo>
                    <a:pt x="1889772" y="802548"/>
                  </a:lnTo>
                  <a:lnTo>
                    <a:pt x="1888192" y="803540"/>
                  </a:lnTo>
                  <a:lnTo>
                    <a:pt x="1886296" y="804201"/>
                  </a:lnTo>
                  <a:lnTo>
                    <a:pt x="1881556" y="804863"/>
                  </a:lnTo>
                  <a:lnTo>
                    <a:pt x="1875237" y="804863"/>
                  </a:lnTo>
                  <a:lnTo>
                    <a:pt x="1869233" y="804201"/>
                  </a:lnTo>
                  <a:lnTo>
                    <a:pt x="1863861" y="802878"/>
                  </a:lnTo>
                  <a:lnTo>
                    <a:pt x="1859121" y="801556"/>
                  </a:lnTo>
                  <a:lnTo>
                    <a:pt x="1854697" y="799240"/>
                  </a:lnTo>
                  <a:lnTo>
                    <a:pt x="1849957" y="796595"/>
                  </a:lnTo>
                  <a:lnTo>
                    <a:pt x="1846481" y="793949"/>
                  </a:lnTo>
                  <a:lnTo>
                    <a:pt x="1842373" y="790972"/>
                  </a:lnTo>
                  <a:lnTo>
                    <a:pt x="1840477" y="789649"/>
                  </a:lnTo>
                  <a:lnTo>
                    <a:pt x="1839213" y="789319"/>
                  </a:lnTo>
                  <a:lnTo>
                    <a:pt x="1838581" y="789319"/>
                  </a:lnTo>
                  <a:lnTo>
                    <a:pt x="1838265" y="789649"/>
                  </a:lnTo>
                  <a:lnTo>
                    <a:pt x="1837317" y="790972"/>
                  </a:lnTo>
                  <a:lnTo>
                    <a:pt x="1837317" y="791303"/>
                  </a:lnTo>
                  <a:lnTo>
                    <a:pt x="1836685" y="791303"/>
                  </a:lnTo>
                  <a:lnTo>
                    <a:pt x="1832261" y="791303"/>
                  </a:lnTo>
                  <a:lnTo>
                    <a:pt x="1829417" y="790972"/>
                  </a:lnTo>
                  <a:lnTo>
                    <a:pt x="1827521" y="790642"/>
                  </a:lnTo>
                  <a:lnTo>
                    <a:pt x="1826573" y="782704"/>
                  </a:lnTo>
                  <a:lnTo>
                    <a:pt x="1826257" y="778074"/>
                  </a:lnTo>
                  <a:lnTo>
                    <a:pt x="1826573" y="775759"/>
                  </a:lnTo>
                  <a:lnTo>
                    <a:pt x="1826573" y="774767"/>
                  </a:lnTo>
                  <a:lnTo>
                    <a:pt x="1825625" y="773113"/>
                  </a:lnTo>
                  <a:close/>
                  <a:moveTo>
                    <a:pt x="1722120" y="773113"/>
                  </a:moveTo>
                  <a:lnTo>
                    <a:pt x="1763712" y="773113"/>
                  </a:lnTo>
                  <a:lnTo>
                    <a:pt x="1762760" y="774767"/>
                  </a:lnTo>
                  <a:lnTo>
                    <a:pt x="1763077" y="775759"/>
                  </a:lnTo>
                  <a:lnTo>
                    <a:pt x="1763077" y="778074"/>
                  </a:lnTo>
                  <a:lnTo>
                    <a:pt x="1762760" y="782704"/>
                  </a:lnTo>
                  <a:lnTo>
                    <a:pt x="1761807" y="790642"/>
                  </a:lnTo>
                  <a:lnTo>
                    <a:pt x="1759902" y="790972"/>
                  </a:lnTo>
                  <a:lnTo>
                    <a:pt x="1757680" y="791303"/>
                  </a:lnTo>
                  <a:lnTo>
                    <a:pt x="1752600" y="791303"/>
                  </a:lnTo>
                  <a:lnTo>
                    <a:pt x="1752282" y="791303"/>
                  </a:lnTo>
                  <a:lnTo>
                    <a:pt x="1751965" y="790972"/>
                  </a:lnTo>
                  <a:lnTo>
                    <a:pt x="1751330" y="789649"/>
                  </a:lnTo>
                  <a:lnTo>
                    <a:pt x="1750695" y="789319"/>
                  </a:lnTo>
                  <a:lnTo>
                    <a:pt x="1750060" y="789319"/>
                  </a:lnTo>
                  <a:lnTo>
                    <a:pt x="1748790" y="789649"/>
                  </a:lnTo>
                  <a:lnTo>
                    <a:pt x="1747202" y="790972"/>
                  </a:lnTo>
                  <a:lnTo>
                    <a:pt x="1743392" y="793949"/>
                  </a:lnTo>
                  <a:lnTo>
                    <a:pt x="1739265" y="796595"/>
                  </a:lnTo>
                  <a:lnTo>
                    <a:pt x="1734502" y="799240"/>
                  </a:lnTo>
                  <a:lnTo>
                    <a:pt x="1730057" y="801556"/>
                  </a:lnTo>
                  <a:lnTo>
                    <a:pt x="1725295" y="802878"/>
                  </a:lnTo>
                  <a:lnTo>
                    <a:pt x="1719897" y="804201"/>
                  </a:lnTo>
                  <a:lnTo>
                    <a:pt x="1713865" y="804863"/>
                  </a:lnTo>
                  <a:lnTo>
                    <a:pt x="1707515" y="804863"/>
                  </a:lnTo>
                  <a:lnTo>
                    <a:pt x="1702752" y="804201"/>
                  </a:lnTo>
                  <a:lnTo>
                    <a:pt x="1700847" y="803540"/>
                  </a:lnTo>
                  <a:lnTo>
                    <a:pt x="1699260" y="802548"/>
                  </a:lnTo>
                  <a:lnTo>
                    <a:pt x="1698307" y="801886"/>
                  </a:lnTo>
                  <a:lnTo>
                    <a:pt x="1697355" y="801225"/>
                  </a:lnTo>
                  <a:lnTo>
                    <a:pt x="1697037" y="799902"/>
                  </a:lnTo>
                  <a:lnTo>
                    <a:pt x="1697037" y="798579"/>
                  </a:lnTo>
                  <a:lnTo>
                    <a:pt x="1697037" y="797587"/>
                  </a:lnTo>
                  <a:lnTo>
                    <a:pt x="1697355" y="796264"/>
                  </a:lnTo>
                  <a:lnTo>
                    <a:pt x="1698625" y="793618"/>
                  </a:lnTo>
                  <a:lnTo>
                    <a:pt x="1700847" y="790972"/>
                  </a:lnTo>
                  <a:lnTo>
                    <a:pt x="1703387" y="787996"/>
                  </a:lnTo>
                  <a:lnTo>
                    <a:pt x="1709420" y="782704"/>
                  </a:lnTo>
                  <a:lnTo>
                    <a:pt x="1715452" y="778074"/>
                  </a:lnTo>
                  <a:lnTo>
                    <a:pt x="1722120" y="773113"/>
                  </a:lnTo>
                  <a:close/>
                  <a:moveTo>
                    <a:pt x="1800322" y="754463"/>
                  </a:moveTo>
                  <a:lnTo>
                    <a:pt x="1784168" y="754780"/>
                  </a:lnTo>
                  <a:lnTo>
                    <a:pt x="1768964" y="756049"/>
                  </a:lnTo>
                  <a:lnTo>
                    <a:pt x="1767697" y="764936"/>
                  </a:lnTo>
                  <a:lnTo>
                    <a:pt x="1720500" y="765888"/>
                  </a:lnTo>
                  <a:lnTo>
                    <a:pt x="1720183" y="764618"/>
                  </a:lnTo>
                  <a:lnTo>
                    <a:pt x="1713215" y="766522"/>
                  </a:lnTo>
                  <a:lnTo>
                    <a:pt x="1706880" y="768744"/>
                  </a:lnTo>
                  <a:lnTo>
                    <a:pt x="1700861" y="770966"/>
                  </a:lnTo>
                  <a:lnTo>
                    <a:pt x="1695476" y="773187"/>
                  </a:lnTo>
                  <a:lnTo>
                    <a:pt x="1690092" y="776043"/>
                  </a:lnTo>
                  <a:lnTo>
                    <a:pt x="1685340" y="778265"/>
                  </a:lnTo>
                  <a:lnTo>
                    <a:pt x="1680589" y="780804"/>
                  </a:lnTo>
                  <a:lnTo>
                    <a:pt x="1676471" y="783343"/>
                  </a:lnTo>
                  <a:lnTo>
                    <a:pt x="1673304" y="786199"/>
                  </a:lnTo>
                  <a:lnTo>
                    <a:pt x="1670136" y="789055"/>
                  </a:lnTo>
                  <a:lnTo>
                    <a:pt x="1667602" y="791594"/>
                  </a:lnTo>
                  <a:lnTo>
                    <a:pt x="1665385" y="794451"/>
                  </a:lnTo>
                  <a:lnTo>
                    <a:pt x="1663484" y="796989"/>
                  </a:lnTo>
                  <a:lnTo>
                    <a:pt x="1662217" y="799528"/>
                  </a:lnTo>
                  <a:lnTo>
                    <a:pt x="1661584" y="802067"/>
                  </a:lnTo>
                  <a:lnTo>
                    <a:pt x="1661267" y="804924"/>
                  </a:lnTo>
                  <a:lnTo>
                    <a:pt x="1661584" y="806828"/>
                  </a:lnTo>
                  <a:lnTo>
                    <a:pt x="1661900" y="808732"/>
                  </a:lnTo>
                  <a:lnTo>
                    <a:pt x="1662534" y="810954"/>
                  </a:lnTo>
                  <a:lnTo>
                    <a:pt x="1663801" y="813175"/>
                  </a:lnTo>
                  <a:lnTo>
                    <a:pt x="1665068" y="815079"/>
                  </a:lnTo>
                  <a:lnTo>
                    <a:pt x="1666969" y="817301"/>
                  </a:lnTo>
                  <a:lnTo>
                    <a:pt x="1671086" y="821427"/>
                  </a:lnTo>
                  <a:lnTo>
                    <a:pt x="1676154" y="825870"/>
                  </a:lnTo>
                  <a:lnTo>
                    <a:pt x="1682490" y="829995"/>
                  </a:lnTo>
                  <a:lnTo>
                    <a:pt x="1690092" y="833804"/>
                  </a:lnTo>
                  <a:lnTo>
                    <a:pt x="1698644" y="837930"/>
                  </a:lnTo>
                  <a:lnTo>
                    <a:pt x="1708147" y="841421"/>
                  </a:lnTo>
                  <a:lnTo>
                    <a:pt x="1718600" y="844594"/>
                  </a:lnTo>
                  <a:lnTo>
                    <a:pt x="1729686" y="847768"/>
                  </a:lnTo>
                  <a:lnTo>
                    <a:pt x="1742356" y="849989"/>
                  </a:lnTo>
                  <a:lnTo>
                    <a:pt x="1755660" y="852211"/>
                  </a:lnTo>
                  <a:lnTo>
                    <a:pt x="1769597" y="853798"/>
                  </a:lnTo>
                  <a:lnTo>
                    <a:pt x="1784485" y="854750"/>
                  </a:lnTo>
                  <a:lnTo>
                    <a:pt x="1800322" y="854750"/>
                  </a:lnTo>
                  <a:lnTo>
                    <a:pt x="1816477" y="854750"/>
                  </a:lnTo>
                  <a:lnTo>
                    <a:pt x="1831048" y="853798"/>
                  </a:lnTo>
                  <a:lnTo>
                    <a:pt x="1845302" y="852211"/>
                  </a:lnTo>
                  <a:lnTo>
                    <a:pt x="1858605" y="849989"/>
                  </a:lnTo>
                  <a:lnTo>
                    <a:pt x="1870959" y="847768"/>
                  </a:lnTo>
                  <a:lnTo>
                    <a:pt x="1882362" y="844594"/>
                  </a:lnTo>
                  <a:lnTo>
                    <a:pt x="1893132" y="841421"/>
                  </a:lnTo>
                  <a:lnTo>
                    <a:pt x="1902318" y="837930"/>
                  </a:lnTo>
                  <a:lnTo>
                    <a:pt x="1910870" y="833804"/>
                  </a:lnTo>
                  <a:lnTo>
                    <a:pt x="1918472" y="829995"/>
                  </a:lnTo>
                  <a:lnTo>
                    <a:pt x="1924807" y="825870"/>
                  </a:lnTo>
                  <a:lnTo>
                    <a:pt x="1930192" y="821427"/>
                  </a:lnTo>
                  <a:lnTo>
                    <a:pt x="1934310" y="817301"/>
                  </a:lnTo>
                  <a:lnTo>
                    <a:pt x="1935894" y="815079"/>
                  </a:lnTo>
                  <a:lnTo>
                    <a:pt x="1937161" y="813175"/>
                  </a:lnTo>
                  <a:lnTo>
                    <a:pt x="1938428" y="810954"/>
                  </a:lnTo>
                  <a:lnTo>
                    <a:pt x="1939061" y="808732"/>
                  </a:lnTo>
                  <a:lnTo>
                    <a:pt x="1939378" y="806828"/>
                  </a:lnTo>
                  <a:lnTo>
                    <a:pt x="1939378" y="804924"/>
                  </a:lnTo>
                  <a:lnTo>
                    <a:pt x="1939378" y="801750"/>
                  </a:lnTo>
                  <a:lnTo>
                    <a:pt x="1938428" y="799211"/>
                  </a:lnTo>
                  <a:lnTo>
                    <a:pt x="1936844" y="796037"/>
                  </a:lnTo>
                  <a:lnTo>
                    <a:pt x="1934627" y="793181"/>
                  </a:lnTo>
                  <a:lnTo>
                    <a:pt x="1932093" y="790325"/>
                  </a:lnTo>
                  <a:lnTo>
                    <a:pt x="1928925" y="787151"/>
                  </a:lnTo>
                  <a:lnTo>
                    <a:pt x="1924807" y="784295"/>
                  </a:lnTo>
                  <a:lnTo>
                    <a:pt x="1920689" y="781121"/>
                  </a:lnTo>
                  <a:lnTo>
                    <a:pt x="1915938" y="778265"/>
                  </a:lnTo>
                  <a:lnTo>
                    <a:pt x="1910236" y="775409"/>
                  </a:lnTo>
                  <a:lnTo>
                    <a:pt x="1904218" y="772870"/>
                  </a:lnTo>
                  <a:lnTo>
                    <a:pt x="1897883" y="770331"/>
                  </a:lnTo>
                  <a:lnTo>
                    <a:pt x="1890914" y="767475"/>
                  </a:lnTo>
                  <a:lnTo>
                    <a:pt x="1883629" y="765253"/>
                  </a:lnTo>
                  <a:lnTo>
                    <a:pt x="1875710" y="763349"/>
                  </a:lnTo>
                  <a:lnTo>
                    <a:pt x="1867158" y="761127"/>
                  </a:lnTo>
                  <a:lnTo>
                    <a:pt x="1867158" y="765888"/>
                  </a:lnTo>
                  <a:lnTo>
                    <a:pt x="1821228" y="765888"/>
                  </a:lnTo>
                  <a:lnTo>
                    <a:pt x="1820278" y="755097"/>
                  </a:lnTo>
                  <a:lnTo>
                    <a:pt x="1810459" y="754780"/>
                  </a:lnTo>
                  <a:lnTo>
                    <a:pt x="1800322" y="754463"/>
                  </a:lnTo>
                  <a:close/>
                  <a:moveTo>
                    <a:pt x="2034836" y="711200"/>
                  </a:moveTo>
                  <a:lnTo>
                    <a:pt x="2039938" y="721912"/>
                  </a:lnTo>
                  <a:lnTo>
                    <a:pt x="1973603" y="752475"/>
                  </a:lnTo>
                  <a:lnTo>
                    <a:pt x="1968500" y="741762"/>
                  </a:lnTo>
                  <a:lnTo>
                    <a:pt x="2034836" y="711200"/>
                  </a:lnTo>
                  <a:close/>
                  <a:moveTo>
                    <a:pt x="1625600" y="692150"/>
                  </a:moveTo>
                  <a:lnTo>
                    <a:pt x="1697038" y="735585"/>
                  </a:lnTo>
                  <a:lnTo>
                    <a:pt x="1690688" y="746125"/>
                  </a:lnTo>
                  <a:lnTo>
                    <a:pt x="1619250" y="702689"/>
                  </a:lnTo>
                  <a:lnTo>
                    <a:pt x="1625600" y="692150"/>
                  </a:lnTo>
                  <a:close/>
                  <a:moveTo>
                    <a:pt x="1231408" y="690563"/>
                  </a:moveTo>
                  <a:lnTo>
                    <a:pt x="1244414" y="691513"/>
                  </a:lnTo>
                  <a:lnTo>
                    <a:pt x="1256468" y="692463"/>
                  </a:lnTo>
                  <a:lnTo>
                    <a:pt x="1267888" y="694046"/>
                  </a:lnTo>
                  <a:lnTo>
                    <a:pt x="1279308" y="696262"/>
                  </a:lnTo>
                  <a:lnTo>
                    <a:pt x="1289776" y="698795"/>
                  </a:lnTo>
                  <a:lnTo>
                    <a:pt x="1299927" y="702277"/>
                  </a:lnTo>
                  <a:lnTo>
                    <a:pt x="1309761" y="705760"/>
                  </a:lnTo>
                  <a:lnTo>
                    <a:pt x="1318643" y="708926"/>
                  </a:lnTo>
                  <a:lnTo>
                    <a:pt x="1327208" y="713042"/>
                  </a:lnTo>
                  <a:lnTo>
                    <a:pt x="1335773" y="716841"/>
                  </a:lnTo>
                  <a:lnTo>
                    <a:pt x="1343069" y="720957"/>
                  </a:lnTo>
                  <a:lnTo>
                    <a:pt x="1350047" y="725073"/>
                  </a:lnTo>
                  <a:lnTo>
                    <a:pt x="1356392" y="729189"/>
                  </a:lnTo>
                  <a:lnTo>
                    <a:pt x="1367494" y="737104"/>
                  </a:lnTo>
                  <a:lnTo>
                    <a:pt x="1376059" y="744386"/>
                  </a:lnTo>
                  <a:lnTo>
                    <a:pt x="1382721" y="749769"/>
                  </a:lnTo>
                  <a:lnTo>
                    <a:pt x="1387479" y="754834"/>
                  </a:lnTo>
                  <a:lnTo>
                    <a:pt x="1385893" y="758634"/>
                  </a:lnTo>
                  <a:lnTo>
                    <a:pt x="1383672" y="762750"/>
                  </a:lnTo>
                  <a:lnTo>
                    <a:pt x="1380183" y="768132"/>
                  </a:lnTo>
                  <a:lnTo>
                    <a:pt x="1376694" y="774147"/>
                  </a:lnTo>
                  <a:lnTo>
                    <a:pt x="1371301" y="780796"/>
                  </a:lnTo>
                  <a:lnTo>
                    <a:pt x="1365274" y="787445"/>
                  </a:lnTo>
                  <a:lnTo>
                    <a:pt x="1361784" y="790928"/>
                  </a:lnTo>
                  <a:lnTo>
                    <a:pt x="1358295" y="793777"/>
                  </a:lnTo>
                  <a:lnTo>
                    <a:pt x="1354488" y="796627"/>
                  </a:lnTo>
                  <a:lnTo>
                    <a:pt x="1350047" y="799793"/>
                  </a:lnTo>
                  <a:lnTo>
                    <a:pt x="1345924" y="802326"/>
                  </a:lnTo>
                  <a:lnTo>
                    <a:pt x="1340848" y="804542"/>
                  </a:lnTo>
                  <a:lnTo>
                    <a:pt x="1336090" y="806758"/>
                  </a:lnTo>
                  <a:lnTo>
                    <a:pt x="1330380" y="808658"/>
                  </a:lnTo>
                  <a:lnTo>
                    <a:pt x="1324987" y="809924"/>
                  </a:lnTo>
                  <a:lnTo>
                    <a:pt x="1318960" y="810874"/>
                  </a:lnTo>
                  <a:lnTo>
                    <a:pt x="1312616" y="811507"/>
                  </a:lnTo>
                  <a:lnTo>
                    <a:pt x="1306271" y="811507"/>
                  </a:lnTo>
                  <a:lnTo>
                    <a:pt x="1299610" y="810557"/>
                  </a:lnTo>
                  <a:lnTo>
                    <a:pt x="1292948" y="809608"/>
                  </a:lnTo>
                  <a:lnTo>
                    <a:pt x="1285335" y="807708"/>
                  </a:lnTo>
                  <a:lnTo>
                    <a:pt x="1277405" y="805492"/>
                  </a:lnTo>
                  <a:lnTo>
                    <a:pt x="1269474" y="802009"/>
                  </a:lnTo>
                  <a:lnTo>
                    <a:pt x="1261227" y="798210"/>
                  </a:lnTo>
                  <a:lnTo>
                    <a:pt x="1251710" y="793777"/>
                  </a:lnTo>
                  <a:lnTo>
                    <a:pt x="1242194" y="789345"/>
                  </a:lnTo>
                  <a:lnTo>
                    <a:pt x="1281529" y="808341"/>
                  </a:lnTo>
                  <a:lnTo>
                    <a:pt x="1300244" y="816890"/>
                  </a:lnTo>
                  <a:lnTo>
                    <a:pt x="1309444" y="820689"/>
                  </a:lnTo>
                  <a:lnTo>
                    <a:pt x="1318009" y="823855"/>
                  </a:lnTo>
                  <a:lnTo>
                    <a:pt x="1326256" y="826388"/>
                  </a:lnTo>
                  <a:lnTo>
                    <a:pt x="1334187" y="828287"/>
                  </a:lnTo>
                  <a:lnTo>
                    <a:pt x="1341483" y="829870"/>
                  </a:lnTo>
                  <a:lnTo>
                    <a:pt x="1348779" y="830187"/>
                  </a:lnTo>
                  <a:lnTo>
                    <a:pt x="1352268" y="830187"/>
                  </a:lnTo>
                  <a:lnTo>
                    <a:pt x="1355440" y="829870"/>
                  </a:lnTo>
                  <a:lnTo>
                    <a:pt x="1358929" y="828921"/>
                  </a:lnTo>
                  <a:lnTo>
                    <a:pt x="1361784" y="828287"/>
                  </a:lnTo>
                  <a:lnTo>
                    <a:pt x="1364957" y="827021"/>
                  </a:lnTo>
                  <a:lnTo>
                    <a:pt x="1367494" y="826071"/>
                  </a:lnTo>
                  <a:lnTo>
                    <a:pt x="1370032" y="824488"/>
                  </a:lnTo>
                  <a:lnTo>
                    <a:pt x="1372887" y="822272"/>
                  </a:lnTo>
                  <a:lnTo>
                    <a:pt x="1373521" y="829554"/>
                  </a:lnTo>
                  <a:lnTo>
                    <a:pt x="1374473" y="835886"/>
                  </a:lnTo>
                  <a:lnTo>
                    <a:pt x="1374790" y="848234"/>
                  </a:lnTo>
                  <a:lnTo>
                    <a:pt x="1374790" y="860265"/>
                  </a:lnTo>
                  <a:lnTo>
                    <a:pt x="1373839" y="871346"/>
                  </a:lnTo>
                  <a:lnTo>
                    <a:pt x="1376059" y="869130"/>
                  </a:lnTo>
                  <a:lnTo>
                    <a:pt x="1377328" y="868813"/>
                  </a:lnTo>
                  <a:lnTo>
                    <a:pt x="1377962" y="868497"/>
                  </a:lnTo>
                  <a:lnTo>
                    <a:pt x="1379549" y="868813"/>
                  </a:lnTo>
                  <a:lnTo>
                    <a:pt x="1381135" y="869446"/>
                  </a:lnTo>
                  <a:lnTo>
                    <a:pt x="1382721" y="871030"/>
                  </a:lnTo>
                  <a:lnTo>
                    <a:pt x="1383672" y="872929"/>
                  </a:lnTo>
                  <a:lnTo>
                    <a:pt x="1384941" y="875462"/>
                  </a:lnTo>
                  <a:lnTo>
                    <a:pt x="1385893" y="878628"/>
                  </a:lnTo>
                  <a:lnTo>
                    <a:pt x="1388113" y="885277"/>
                  </a:lnTo>
                  <a:lnTo>
                    <a:pt x="1390017" y="893825"/>
                  </a:lnTo>
                  <a:lnTo>
                    <a:pt x="1391286" y="903640"/>
                  </a:lnTo>
                  <a:lnTo>
                    <a:pt x="1391920" y="914405"/>
                  </a:lnTo>
                  <a:lnTo>
                    <a:pt x="1392237" y="926119"/>
                  </a:lnTo>
                  <a:lnTo>
                    <a:pt x="1391920" y="937834"/>
                  </a:lnTo>
                  <a:lnTo>
                    <a:pt x="1391286" y="948599"/>
                  </a:lnTo>
                  <a:lnTo>
                    <a:pt x="1390017" y="958413"/>
                  </a:lnTo>
                  <a:lnTo>
                    <a:pt x="1388113" y="966645"/>
                  </a:lnTo>
                  <a:lnTo>
                    <a:pt x="1385893" y="973611"/>
                  </a:lnTo>
                  <a:lnTo>
                    <a:pt x="1384941" y="976777"/>
                  </a:lnTo>
                  <a:lnTo>
                    <a:pt x="1383672" y="978993"/>
                  </a:lnTo>
                  <a:lnTo>
                    <a:pt x="1382721" y="980893"/>
                  </a:lnTo>
                  <a:lnTo>
                    <a:pt x="1381135" y="982476"/>
                  </a:lnTo>
                  <a:lnTo>
                    <a:pt x="1379549" y="983425"/>
                  </a:lnTo>
                  <a:lnTo>
                    <a:pt x="1377962" y="983425"/>
                  </a:lnTo>
                  <a:lnTo>
                    <a:pt x="1376694" y="983425"/>
                  </a:lnTo>
                  <a:lnTo>
                    <a:pt x="1375425" y="982476"/>
                  </a:lnTo>
                  <a:lnTo>
                    <a:pt x="1373839" y="980893"/>
                  </a:lnTo>
                  <a:lnTo>
                    <a:pt x="1372570" y="978676"/>
                  </a:lnTo>
                  <a:lnTo>
                    <a:pt x="1371301" y="976143"/>
                  </a:lnTo>
                  <a:lnTo>
                    <a:pt x="1370032" y="972977"/>
                  </a:lnTo>
                  <a:lnTo>
                    <a:pt x="1367812" y="965379"/>
                  </a:lnTo>
                  <a:lnTo>
                    <a:pt x="1366860" y="975194"/>
                  </a:lnTo>
                  <a:lnTo>
                    <a:pt x="1364957" y="985325"/>
                  </a:lnTo>
                  <a:lnTo>
                    <a:pt x="1363053" y="994823"/>
                  </a:lnTo>
                  <a:lnTo>
                    <a:pt x="1360516" y="1004005"/>
                  </a:lnTo>
                  <a:lnTo>
                    <a:pt x="1357661" y="1013187"/>
                  </a:lnTo>
                  <a:lnTo>
                    <a:pt x="1354806" y="1021735"/>
                  </a:lnTo>
                  <a:lnTo>
                    <a:pt x="1351316" y="1030283"/>
                  </a:lnTo>
                  <a:lnTo>
                    <a:pt x="1347510" y="1038515"/>
                  </a:lnTo>
                  <a:lnTo>
                    <a:pt x="1343386" y="1046430"/>
                  </a:lnTo>
                  <a:lnTo>
                    <a:pt x="1339262" y="1054346"/>
                  </a:lnTo>
                  <a:lnTo>
                    <a:pt x="1334821" y="1061628"/>
                  </a:lnTo>
                  <a:lnTo>
                    <a:pt x="1330380" y="1068593"/>
                  </a:lnTo>
                  <a:lnTo>
                    <a:pt x="1325622" y="1075242"/>
                  </a:lnTo>
                  <a:lnTo>
                    <a:pt x="1320546" y="1081891"/>
                  </a:lnTo>
                  <a:lnTo>
                    <a:pt x="1315471" y="1088223"/>
                  </a:lnTo>
                  <a:lnTo>
                    <a:pt x="1309761" y="1094238"/>
                  </a:lnTo>
                  <a:lnTo>
                    <a:pt x="1304368" y="1099304"/>
                  </a:lnTo>
                  <a:lnTo>
                    <a:pt x="1298658" y="1104686"/>
                  </a:lnTo>
                  <a:lnTo>
                    <a:pt x="1293266" y="1109435"/>
                  </a:lnTo>
                  <a:lnTo>
                    <a:pt x="1287238" y="1113868"/>
                  </a:lnTo>
                  <a:lnTo>
                    <a:pt x="1281211" y="1118617"/>
                  </a:lnTo>
                  <a:lnTo>
                    <a:pt x="1275501" y="1122100"/>
                  </a:lnTo>
                  <a:lnTo>
                    <a:pt x="1269474" y="1125899"/>
                  </a:lnTo>
                  <a:lnTo>
                    <a:pt x="1263447" y="1129065"/>
                  </a:lnTo>
                  <a:lnTo>
                    <a:pt x="1257420" y="1131915"/>
                  </a:lnTo>
                  <a:lnTo>
                    <a:pt x="1251393" y="1134131"/>
                  </a:lnTo>
                  <a:lnTo>
                    <a:pt x="1245366" y="1136347"/>
                  </a:lnTo>
                  <a:lnTo>
                    <a:pt x="1239339" y="1137930"/>
                  </a:lnTo>
                  <a:lnTo>
                    <a:pt x="1233312" y="1139513"/>
                  </a:lnTo>
                  <a:lnTo>
                    <a:pt x="1227919" y="1140463"/>
                  </a:lnTo>
                  <a:lnTo>
                    <a:pt x="1222209" y="1141096"/>
                  </a:lnTo>
                  <a:lnTo>
                    <a:pt x="1216499" y="1141413"/>
                  </a:lnTo>
                  <a:lnTo>
                    <a:pt x="1212058" y="1141096"/>
                  </a:lnTo>
                  <a:lnTo>
                    <a:pt x="1207617" y="1140146"/>
                  </a:lnTo>
                  <a:lnTo>
                    <a:pt x="1202542" y="1139513"/>
                  </a:lnTo>
                  <a:lnTo>
                    <a:pt x="1197466" y="1137930"/>
                  </a:lnTo>
                  <a:lnTo>
                    <a:pt x="1192073" y="1136031"/>
                  </a:lnTo>
                  <a:lnTo>
                    <a:pt x="1186998" y="1133814"/>
                  </a:lnTo>
                  <a:lnTo>
                    <a:pt x="1181288" y="1131281"/>
                  </a:lnTo>
                  <a:lnTo>
                    <a:pt x="1175895" y="1128749"/>
                  </a:lnTo>
                  <a:lnTo>
                    <a:pt x="1170186" y="1125266"/>
                  </a:lnTo>
                  <a:lnTo>
                    <a:pt x="1164476" y="1121467"/>
                  </a:lnTo>
                  <a:lnTo>
                    <a:pt x="1158766" y="1117667"/>
                  </a:lnTo>
                  <a:lnTo>
                    <a:pt x="1153056" y="1113235"/>
                  </a:lnTo>
                  <a:lnTo>
                    <a:pt x="1147029" y="1108802"/>
                  </a:lnTo>
                  <a:lnTo>
                    <a:pt x="1141319" y="1103736"/>
                  </a:lnTo>
                  <a:lnTo>
                    <a:pt x="1135926" y="1098671"/>
                  </a:lnTo>
                  <a:lnTo>
                    <a:pt x="1130216" y="1092972"/>
                  </a:lnTo>
                  <a:lnTo>
                    <a:pt x="1124506" y="1087273"/>
                  </a:lnTo>
                  <a:lnTo>
                    <a:pt x="1118796" y="1080941"/>
                  </a:lnTo>
                  <a:lnTo>
                    <a:pt x="1113721" y="1074925"/>
                  </a:lnTo>
                  <a:lnTo>
                    <a:pt x="1108011" y="1068276"/>
                  </a:lnTo>
                  <a:lnTo>
                    <a:pt x="1102936" y="1061628"/>
                  </a:lnTo>
                  <a:lnTo>
                    <a:pt x="1097860" y="1054346"/>
                  </a:lnTo>
                  <a:lnTo>
                    <a:pt x="1092785" y="1046747"/>
                  </a:lnTo>
                  <a:lnTo>
                    <a:pt x="1088344" y="1039465"/>
                  </a:lnTo>
                  <a:lnTo>
                    <a:pt x="1083903" y="1031550"/>
                  </a:lnTo>
                  <a:lnTo>
                    <a:pt x="1079779" y="1023635"/>
                  </a:lnTo>
                  <a:lnTo>
                    <a:pt x="1075655" y="1015403"/>
                  </a:lnTo>
                  <a:lnTo>
                    <a:pt x="1071848" y="1007171"/>
                  </a:lnTo>
                  <a:lnTo>
                    <a:pt x="1068676" y="998623"/>
                  </a:lnTo>
                  <a:lnTo>
                    <a:pt x="1065187" y="989758"/>
                  </a:lnTo>
                  <a:lnTo>
                    <a:pt x="1062649" y="980893"/>
                  </a:lnTo>
                  <a:lnTo>
                    <a:pt x="1059794" y="972028"/>
                  </a:lnTo>
                  <a:lnTo>
                    <a:pt x="1057891" y="977726"/>
                  </a:lnTo>
                  <a:lnTo>
                    <a:pt x="1055670" y="982476"/>
                  </a:lnTo>
                  <a:lnTo>
                    <a:pt x="1054719" y="984375"/>
                  </a:lnTo>
                  <a:lnTo>
                    <a:pt x="1053133" y="985325"/>
                  </a:lnTo>
                  <a:lnTo>
                    <a:pt x="1051864" y="986275"/>
                  </a:lnTo>
                  <a:lnTo>
                    <a:pt x="1050595" y="986591"/>
                  </a:lnTo>
                  <a:lnTo>
                    <a:pt x="1049326" y="986275"/>
                  </a:lnTo>
                  <a:lnTo>
                    <a:pt x="1047740" y="985325"/>
                  </a:lnTo>
                  <a:lnTo>
                    <a:pt x="1046471" y="983742"/>
                  </a:lnTo>
                  <a:lnTo>
                    <a:pt x="1045202" y="982159"/>
                  </a:lnTo>
                  <a:lnTo>
                    <a:pt x="1044250" y="979309"/>
                  </a:lnTo>
                  <a:lnTo>
                    <a:pt x="1042664" y="976460"/>
                  </a:lnTo>
                  <a:lnTo>
                    <a:pt x="1040761" y="969495"/>
                  </a:lnTo>
                  <a:lnTo>
                    <a:pt x="1038858" y="960946"/>
                  </a:lnTo>
                  <a:lnTo>
                    <a:pt x="1037589" y="951131"/>
                  </a:lnTo>
                  <a:lnTo>
                    <a:pt x="1036954" y="940367"/>
                  </a:lnTo>
                  <a:lnTo>
                    <a:pt x="1036637" y="928652"/>
                  </a:lnTo>
                  <a:lnTo>
                    <a:pt x="1036954" y="917254"/>
                  </a:lnTo>
                  <a:lnTo>
                    <a:pt x="1037589" y="906173"/>
                  </a:lnTo>
                  <a:lnTo>
                    <a:pt x="1038858" y="896358"/>
                  </a:lnTo>
                  <a:lnTo>
                    <a:pt x="1040761" y="888126"/>
                  </a:lnTo>
                  <a:lnTo>
                    <a:pt x="1042664" y="881161"/>
                  </a:lnTo>
                  <a:lnTo>
                    <a:pt x="1044250" y="877995"/>
                  </a:lnTo>
                  <a:lnTo>
                    <a:pt x="1045202" y="875779"/>
                  </a:lnTo>
                  <a:lnTo>
                    <a:pt x="1046471" y="873879"/>
                  </a:lnTo>
                  <a:lnTo>
                    <a:pt x="1047740" y="872613"/>
                  </a:lnTo>
                  <a:lnTo>
                    <a:pt x="1049326" y="871346"/>
                  </a:lnTo>
                  <a:lnTo>
                    <a:pt x="1050595" y="871346"/>
                  </a:lnTo>
                  <a:lnTo>
                    <a:pt x="1051546" y="871346"/>
                  </a:lnTo>
                  <a:lnTo>
                    <a:pt x="1052498" y="871663"/>
                  </a:lnTo>
                  <a:lnTo>
                    <a:pt x="1052815" y="864381"/>
                  </a:lnTo>
                  <a:lnTo>
                    <a:pt x="1053133" y="856782"/>
                  </a:lnTo>
                  <a:lnTo>
                    <a:pt x="1053767" y="850133"/>
                  </a:lnTo>
                  <a:lnTo>
                    <a:pt x="1055036" y="843801"/>
                  </a:lnTo>
                  <a:lnTo>
                    <a:pt x="1054719" y="835886"/>
                  </a:lnTo>
                  <a:lnTo>
                    <a:pt x="1054401" y="827971"/>
                  </a:lnTo>
                  <a:lnTo>
                    <a:pt x="1054401" y="820689"/>
                  </a:lnTo>
                  <a:lnTo>
                    <a:pt x="1054401" y="814040"/>
                  </a:lnTo>
                  <a:lnTo>
                    <a:pt x="1055036" y="807708"/>
                  </a:lnTo>
                  <a:lnTo>
                    <a:pt x="1055670" y="801692"/>
                  </a:lnTo>
                  <a:lnTo>
                    <a:pt x="1057256" y="796310"/>
                  </a:lnTo>
                  <a:lnTo>
                    <a:pt x="1058842" y="791244"/>
                  </a:lnTo>
                  <a:lnTo>
                    <a:pt x="1060746" y="786179"/>
                  </a:lnTo>
                  <a:lnTo>
                    <a:pt x="1062649" y="781746"/>
                  </a:lnTo>
                  <a:lnTo>
                    <a:pt x="1064870" y="777630"/>
                  </a:lnTo>
                  <a:lnTo>
                    <a:pt x="1067407" y="773831"/>
                  </a:lnTo>
                  <a:lnTo>
                    <a:pt x="1070262" y="770665"/>
                  </a:lnTo>
                  <a:lnTo>
                    <a:pt x="1073434" y="767499"/>
                  </a:lnTo>
                  <a:lnTo>
                    <a:pt x="1076924" y="764649"/>
                  </a:lnTo>
                  <a:lnTo>
                    <a:pt x="1080096" y="762433"/>
                  </a:lnTo>
                  <a:lnTo>
                    <a:pt x="1064235" y="762433"/>
                  </a:lnTo>
                  <a:lnTo>
                    <a:pt x="1052498" y="762750"/>
                  </a:lnTo>
                  <a:lnTo>
                    <a:pt x="1041713" y="763383"/>
                  </a:lnTo>
                  <a:lnTo>
                    <a:pt x="1049009" y="759583"/>
                  </a:lnTo>
                  <a:lnTo>
                    <a:pt x="1056622" y="754834"/>
                  </a:lnTo>
                  <a:lnTo>
                    <a:pt x="1063918" y="749452"/>
                  </a:lnTo>
                  <a:lnTo>
                    <a:pt x="1071531" y="743753"/>
                  </a:lnTo>
                  <a:lnTo>
                    <a:pt x="1085806" y="733305"/>
                  </a:lnTo>
                  <a:lnTo>
                    <a:pt x="1092150" y="728872"/>
                  </a:lnTo>
                  <a:lnTo>
                    <a:pt x="1098495" y="725073"/>
                  </a:lnTo>
                  <a:lnTo>
                    <a:pt x="1106742" y="720957"/>
                  </a:lnTo>
                  <a:lnTo>
                    <a:pt x="1114990" y="717158"/>
                  </a:lnTo>
                  <a:lnTo>
                    <a:pt x="1122920" y="713675"/>
                  </a:lnTo>
                  <a:lnTo>
                    <a:pt x="1130851" y="710193"/>
                  </a:lnTo>
                  <a:lnTo>
                    <a:pt x="1138781" y="707660"/>
                  </a:lnTo>
                  <a:lnTo>
                    <a:pt x="1146711" y="704494"/>
                  </a:lnTo>
                  <a:lnTo>
                    <a:pt x="1161938" y="700061"/>
                  </a:lnTo>
                  <a:lnTo>
                    <a:pt x="1176847" y="696262"/>
                  </a:lnTo>
                  <a:lnTo>
                    <a:pt x="1191439" y="693729"/>
                  </a:lnTo>
                  <a:lnTo>
                    <a:pt x="1205397" y="692146"/>
                  </a:lnTo>
                  <a:lnTo>
                    <a:pt x="1218720" y="691196"/>
                  </a:lnTo>
                  <a:lnTo>
                    <a:pt x="1231408" y="690563"/>
                  </a:lnTo>
                  <a:close/>
                  <a:moveTo>
                    <a:pt x="1798422" y="585942"/>
                  </a:moveTo>
                  <a:lnTo>
                    <a:pt x="1795888" y="586577"/>
                  </a:lnTo>
                  <a:lnTo>
                    <a:pt x="1792720" y="586577"/>
                  </a:lnTo>
                  <a:lnTo>
                    <a:pt x="1789236" y="586577"/>
                  </a:lnTo>
                  <a:lnTo>
                    <a:pt x="1771814" y="728756"/>
                  </a:lnTo>
                  <a:lnTo>
                    <a:pt x="1786068" y="727804"/>
                  </a:lnTo>
                  <a:lnTo>
                    <a:pt x="1800322" y="727487"/>
                  </a:lnTo>
                  <a:lnTo>
                    <a:pt x="1808558" y="727804"/>
                  </a:lnTo>
                  <a:lnTo>
                    <a:pt x="1816477" y="728121"/>
                  </a:lnTo>
                  <a:lnTo>
                    <a:pt x="1798422" y="585942"/>
                  </a:lnTo>
                  <a:close/>
                  <a:moveTo>
                    <a:pt x="2691328" y="534988"/>
                  </a:moveTo>
                  <a:lnTo>
                    <a:pt x="2700209" y="535623"/>
                  </a:lnTo>
                  <a:lnTo>
                    <a:pt x="2709091" y="535940"/>
                  </a:lnTo>
                  <a:lnTo>
                    <a:pt x="2718289" y="536893"/>
                  </a:lnTo>
                  <a:lnTo>
                    <a:pt x="2727170" y="538480"/>
                  </a:lnTo>
                  <a:lnTo>
                    <a:pt x="2736368" y="540385"/>
                  </a:lnTo>
                  <a:lnTo>
                    <a:pt x="2745249" y="542608"/>
                  </a:lnTo>
                  <a:lnTo>
                    <a:pt x="2753813" y="544830"/>
                  </a:lnTo>
                  <a:lnTo>
                    <a:pt x="2763011" y="548005"/>
                  </a:lnTo>
                  <a:lnTo>
                    <a:pt x="2771575" y="550863"/>
                  </a:lnTo>
                  <a:lnTo>
                    <a:pt x="2780139" y="554355"/>
                  </a:lnTo>
                  <a:lnTo>
                    <a:pt x="2789020" y="558165"/>
                  </a:lnTo>
                  <a:lnTo>
                    <a:pt x="2797267" y="561658"/>
                  </a:lnTo>
                  <a:lnTo>
                    <a:pt x="2812809" y="569595"/>
                  </a:lnTo>
                  <a:lnTo>
                    <a:pt x="2827716" y="577850"/>
                  </a:lnTo>
                  <a:lnTo>
                    <a:pt x="2841355" y="586105"/>
                  </a:lnTo>
                  <a:lnTo>
                    <a:pt x="2853408" y="594678"/>
                  </a:lnTo>
                  <a:lnTo>
                    <a:pt x="2864509" y="602933"/>
                  </a:lnTo>
                  <a:lnTo>
                    <a:pt x="2873073" y="609918"/>
                  </a:lnTo>
                  <a:lnTo>
                    <a:pt x="2879734" y="616585"/>
                  </a:lnTo>
                  <a:lnTo>
                    <a:pt x="2882271" y="619760"/>
                  </a:lnTo>
                  <a:lnTo>
                    <a:pt x="2884809" y="622300"/>
                  </a:lnTo>
                  <a:lnTo>
                    <a:pt x="2886077" y="624523"/>
                  </a:lnTo>
                  <a:lnTo>
                    <a:pt x="2887029" y="626428"/>
                  </a:lnTo>
                  <a:lnTo>
                    <a:pt x="2887346" y="630238"/>
                  </a:lnTo>
                  <a:lnTo>
                    <a:pt x="2887663" y="635635"/>
                  </a:lnTo>
                  <a:lnTo>
                    <a:pt x="2887663" y="650875"/>
                  </a:lnTo>
                  <a:lnTo>
                    <a:pt x="2887029" y="671513"/>
                  </a:lnTo>
                  <a:lnTo>
                    <a:pt x="2885443" y="697230"/>
                  </a:lnTo>
                  <a:lnTo>
                    <a:pt x="2883540" y="726123"/>
                  </a:lnTo>
                  <a:lnTo>
                    <a:pt x="2881320" y="758190"/>
                  </a:lnTo>
                  <a:lnTo>
                    <a:pt x="2875610" y="827723"/>
                  </a:lnTo>
                  <a:lnTo>
                    <a:pt x="2868950" y="899161"/>
                  </a:lnTo>
                  <a:lnTo>
                    <a:pt x="2861654" y="965518"/>
                  </a:lnTo>
                  <a:lnTo>
                    <a:pt x="2858483" y="995363"/>
                  </a:lnTo>
                  <a:lnTo>
                    <a:pt x="2854994" y="1021398"/>
                  </a:lnTo>
                  <a:lnTo>
                    <a:pt x="2852139" y="1042671"/>
                  </a:lnTo>
                  <a:lnTo>
                    <a:pt x="2848967" y="1059181"/>
                  </a:lnTo>
                  <a:lnTo>
                    <a:pt x="2838817" y="1062991"/>
                  </a:lnTo>
                  <a:lnTo>
                    <a:pt x="2828985" y="1066483"/>
                  </a:lnTo>
                  <a:lnTo>
                    <a:pt x="2820104" y="1069023"/>
                  </a:lnTo>
                  <a:lnTo>
                    <a:pt x="2810905" y="1070928"/>
                  </a:lnTo>
                  <a:lnTo>
                    <a:pt x="2803293" y="1072198"/>
                  </a:lnTo>
                  <a:lnTo>
                    <a:pt x="2795998" y="1072516"/>
                  </a:lnTo>
                  <a:lnTo>
                    <a:pt x="2792509" y="1072198"/>
                  </a:lnTo>
                  <a:lnTo>
                    <a:pt x="2789654" y="1071563"/>
                  </a:lnTo>
                  <a:lnTo>
                    <a:pt x="2786483" y="1070928"/>
                  </a:lnTo>
                  <a:lnTo>
                    <a:pt x="2784262" y="1070293"/>
                  </a:lnTo>
                  <a:lnTo>
                    <a:pt x="2785214" y="1057911"/>
                  </a:lnTo>
                  <a:lnTo>
                    <a:pt x="2786165" y="1039813"/>
                  </a:lnTo>
                  <a:lnTo>
                    <a:pt x="2787751" y="990918"/>
                  </a:lnTo>
                  <a:lnTo>
                    <a:pt x="2789337" y="930276"/>
                  </a:lnTo>
                  <a:lnTo>
                    <a:pt x="2790289" y="865188"/>
                  </a:lnTo>
                  <a:lnTo>
                    <a:pt x="2790606" y="803593"/>
                  </a:lnTo>
                  <a:lnTo>
                    <a:pt x="2790606" y="775653"/>
                  </a:lnTo>
                  <a:lnTo>
                    <a:pt x="2790289" y="751840"/>
                  </a:lnTo>
                  <a:lnTo>
                    <a:pt x="2789654" y="731838"/>
                  </a:lnTo>
                  <a:lnTo>
                    <a:pt x="2788386" y="717233"/>
                  </a:lnTo>
                  <a:lnTo>
                    <a:pt x="2788068" y="711835"/>
                  </a:lnTo>
                  <a:lnTo>
                    <a:pt x="2787434" y="708343"/>
                  </a:lnTo>
                  <a:lnTo>
                    <a:pt x="2786483" y="707073"/>
                  </a:lnTo>
                  <a:lnTo>
                    <a:pt x="2785848" y="706438"/>
                  </a:lnTo>
                  <a:lnTo>
                    <a:pt x="2785531" y="707073"/>
                  </a:lnTo>
                  <a:lnTo>
                    <a:pt x="2780773" y="713740"/>
                  </a:lnTo>
                  <a:lnTo>
                    <a:pt x="2775381" y="720725"/>
                  </a:lnTo>
                  <a:lnTo>
                    <a:pt x="2774113" y="722630"/>
                  </a:lnTo>
                  <a:lnTo>
                    <a:pt x="2757936" y="960756"/>
                  </a:lnTo>
                  <a:lnTo>
                    <a:pt x="2753813" y="1010921"/>
                  </a:lnTo>
                  <a:lnTo>
                    <a:pt x="2750324" y="1049338"/>
                  </a:lnTo>
                  <a:lnTo>
                    <a:pt x="2746835" y="1083946"/>
                  </a:lnTo>
                  <a:lnTo>
                    <a:pt x="2746518" y="1087438"/>
                  </a:lnTo>
                  <a:lnTo>
                    <a:pt x="2744932" y="1092836"/>
                  </a:lnTo>
                  <a:lnTo>
                    <a:pt x="2742712" y="1097916"/>
                  </a:lnTo>
                  <a:lnTo>
                    <a:pt x="2740491" y="1103631"/>
                  </a:lnTo>
                  <a:lnTo>
                    <a:pt x="2737637" y="1109028"/>
                  </a:lnTo>
                  <a:lnTo>
                    <a:pt x="2732245" y="1119506"/>
                  </a:lnTo>
                  <a:lnTo>
                    <a:pt x="2725267" y="1129666"/>
                  </a:lnTo>
                  <a:lnTo>
                    <a:pt x="2699258" y="1479233"/>
                  </a:lnTo>
                  <a:lnTo>
                    <a:pt x="2716386" y="1483361"/>
                  </a:lnTo>
                  <a:lnTo>
                    <a:pt x="2732879" y="1487488"/>
                  </a:lnTo>
                  <a:lnTo>
                    <a:pt x="2870853" y="1410971"/>
                  </a:lnTo>
                  <a:lnTo>
                    <a:pt x="2876879" y="1421766"/>
                  </a:lnTo>
                  <a:lnTo>
                    <a:pt x="2749055" y="1492886"/>
                  </a:lnTo>
                  <a:lnTo>
                    <a:pt x="2761743" y="1497013"/>
                  </a:lnTo>
                  <a:lnTo>
                    <a:pt x="2773795" y="1501776"/>
                  </a:lnTo>
                  <a:lnTo>
                    <a:pt x="2785214" y="1507173"/>
                  </a:lnTo>
                  <a:lnTo>
                    <a:pt x="2795998" y="1512253"/>
                  </a:lnTo>
                  <a:lnTo>
                    <a:pt x="2805831" y="1517968"/>
                  </a:lnTo>
                  <a:lnTo>
                    <a:pt x="2815029" y="1524001"/>
                  </a:lnTo>
                  <a:lnTo>
                    <a:pt x="2823910" y="1530033"/>
                  </a:lnTo>
                  <a:lnTo>
                    <a:pt x="2831839" y="1536383"/>
                  </a:lnTo>
                  <a:lnTo>
                    <a:pt x="2838500" y="1543051"/>
                  </a:lnTo>
                  <a:lnTo>
                    <a:pt x="2844844" y="1550036"/>
                  </a:lnTo>
                  <a:lnTo>
                    <a:pt x="2850236" y="1557021"/>
                  </a:lnTo>
                  <a:lnTo>
                    <a:pt x="2854359" y="1564323"/>
                  </a:lnTo>
                  <a:lnTo>
                    <a:pt x="2856262" y="1568133"/>
                  </a:lnTo>
                  <a:lnTo>
                    <a:pt x="2857848" y="1571626"/>
                  </a:lnTo>
                  <a:lnTo>
                    <a:pt x="2859117" y="1575436"/>
                  </a:lnTo>
                  <a:lnTo>
                    <a:pt x="2860386" y="1579246"/>
                  </a:lnTo>
                  <a:lnTo>
                    <a:pt x="2861337" y="1583056"/>
                  </a:lnTo>
                  <a:lnTo>
                    <a:pt x="2861654" y="1586866"/>
                  </a:lnTo>
                  <a:lnTo>
                    <a:pt x="2861972" y="1590993"/>
                  </a:lnTo>
                  <a:lnTo>
                    <a:pt x="2862606" y="1594803"/>
                  </a:lnTo>
                  <a:lnTo>
                    <a:pt x="2861972" y="1598931"/>
                  </a:lnTo>
                  <a:lnTo>
                    <a:pt x="2861654" y="1603058"/>
                  </a:lnTo>
                  <a:lnTo>
                    <a:pt x="2861020" y="1607186"/>
                  </a:lnTo>
                  <a:lnTo>
                    <a:pt x="2860386" y="1611313"/>
                  </a:lnTo>
                  <a:lnTo>
                    <a:pt x="2858800" y="1615123"/>
                  </a:lnTo>
                  <a:lnTo>
                    <a:pt x="2857214" y="1619251"/>
                  </a:lnTo>
                  <a:lnTo>
                    <a:pt x="2855628" y="1622743"/>
                  </a:lnTo>
                  <a:lnTo>
                    <a:pt x="2853408" y="1626553"/>
                  </a:lnTo>
                  <a:lnTo>
                    <a:pt x="2851187" y="1630681"/>
                  </a:lnTo>
                  <a:lnTo>
                    <a:pt x="2848967" y="1634491"/>
                  </a:lnTo>
                  <a:lnTo>
                    <a:pt x="2842941" y="1641793"/>
                  </a:lnTo>
                  <a:lnTo>
                    <a:pt x="2836597" y="1648778"/>
                  </a:lnTo>
                  <a:lnTo>
                    <a:pt x="2828668" y="1655763"/>
                  </a:lnTo>
                  <a:lnTo>
                    <a:pt x="2820421" y="1662431"/>
                  </a:lnTo>
                  <a:lnTo>
                    <a:pt x="2810905" y="1668781"/>
                  </a:lnTo>
                  <a:lnTo>
                    <a:pt x="2800756" y="1674813"/>
                  </a:lnTo>
                  <a:lnTo>
                    <a:pt x="2789972" y="1680528"/>
                  </a:lnTo>
                  <a:lnTo>
                    <a:pt x="2778236" y="1685926"/>
                  </a:lnTo>
                  <a:lnTo>
                    <a:pt x="2765866" y="1691006"/>
                  </a:lnTo>
                  <a:lnTo>
                    <a:pt x="2752861" y="1695768"/>
                  </a:lnTo>
                  <a:lnTo>
                    <a:pt x="2739223" y="1700213"/>
                  </a:lnTo>
                  <a:lnTo>
                    <a:pt x="2869267" y="1786891"/>
                  </a:lnTo>
                  <a:lnTo>
                    <a:pt x="2862606" y="1797051"/>
                  </a:lnTo>
                  <a:lnTo>
                    <a:pt x="2723998" y="1704341"/>
                  </a:lnTo>
                  <a:lnTo>
                    <a:pt x="2707822" y="1708151"/>
                  </a:lnTo>
                  <a:lnTo>
                    <a:pt x="2690694" y="1711961"/>
                  </a:lnTo>
                  <a:lnTo>
                    <a:pt x="2673566" y="1715136"/>
                  </a:lnTo>
                  <a:lnTo>
                    <a:pt x="2655487" y="1717358"/>
                  </a:lnTo>
                  <a:lnTo>
                    <a:pt x="2637091" y="1719581"/>
                  </a:lnTo>
                  <a:lnTo>
                    <a:pt x="2618060" y="1720533"/>
                  </a:lnTo>
                  <a:lnTo>
                    <a:pt x="2598712" y="1721803"/>
                  </a:lnTo>
                  <a:lnTo>
                    <a:pt x="2579046" y="1721803"/>
                  </a:lnTo>
                  <a:lnTo>
                    <a:pt x="2563822" y="1721803"/>
                  </a:lnTo>
                  <a:lnTo>
                    <a:pt x="2549549" y="1721486"/>
                  </a:lnTo>
                  <a:lnTo>
                    <a:pt x="2534958" y="1720533"/>
                  </a:lnTo>
                  <a:lnTo>
                    <a:pt x="2521002" y="1719581"/>
                  </a:lnTo>
                  <a:lnTo>
                    <a:pt x="2507046" y="1717993"/>
                  </a:lnTo>
                  <a:lnTo>
                    <a:pt x="2493725" y="1716088"/>
                  </a:lnTo>
                  <a:lnTo>
                    <a:pt x="2480403" y="1714183"/>
                  </a:lnTo>
                  <a:lnTo>
                    <a:pt x="2467399" y="1711961"/>
                  </a:lnTo>
                  <a:lnTo>
                    <a:pt x="2455029" y="1709738"/>
                  </a:lnTo>
                  <a:lnTo>
                    <a:pt x="2442659" y="1706881"/>
                  </a:lnTo>
                  <a:lnTo>
                    <a:pt x="2430923" y="1703706"/>
                  </a:lnTo>
                  <a:lnTo>
                    <a:pt x="2419187" y="1700213"/>
                  </a:lnTo>
                  <a:lnTo>
                    <a:pt x="2408086" y="1697038"/>
                  </a:lnTo>
                  <a:lnTo>
                    <a:pt x="2397619" y="1693228"/>
                  </a:lnTo>
                  <a:lnTo>
                    <a:pt x="2387469" y="1689418"/>
                  </a:lnTo>
                  <a:lnTo>
                    <a:pt x="2377637" y="1684973"/>
                  </a:lnTo>
                  <a:lnTo>
                    <a:pt x="2368121" y="1680846"/>
                  </a:lnTo>
                  <a:lnTo>
                    <a:pt x="2359240" y="1676401"/>
                  </a:lnTo>
                  <a:lnTo>
                    <a:pt x="2350994" y="1671321"/>
                  </a:lnTo>
                  <a:lnTo>
                    <a:pt x="2343064" y="1666558"/>
                  </a:lnTo>
                  <a:lnTo>
                    <a:pt x="2335769" y="1661161"/>
                  </a:lnTo>
                  <a:lnTo>
                    <a:pt x="2329108" y="1656081"/>
                  </a:lnTo>
                  <a:lnTo>
                    <a:pt x="2322764" y="1650366"/>
                  </a:lnTo>
                  <a:lnTo>
                    <a:pt x="2317055" y="1644651"/>
                  </a:lnTo>
                  <a:lnTo>
                    <a:pt x="2312298" y="1638936"/>
                  </a:lnTo>
                  <a:lnTo>
                    <a:pt x="2307857" y="1632903"/>
                  </a:lnTo>
                  <a:lnTo>
                    <a:pt x="2304051" y="1627188"/>
                  </a:lnTo>
                  <a:lnTo>
                    <a:pt x="2300879" y="1620521"/>
                  </a:lnTo>
                  <a:lnTo>
                    <a:pt x="2298659" y="1614171"/>
                  </a:lnTo>
                  <a:lnTo>
                    <a:pt x="2296756" y="1607821"/>
                  </a:lnTo>
                  <a:lnTo>
                    <a:pt x="2295804" y="1601471"/>
                  </a:lnTo>
                  <a:lnTo>
                    <a:pt x="2295170" y="1594803"/>
                  </a:lnTo>
                  <a:lnTo>
                    <a:pt x="2295170" y="1590676"/>
                  </a:lnTo>
                  <a:lnTo>
                    <a:pt x="2296121" y="1585913"/>
                  </a:lnTo>
                  <a:lnTo>
                    <a:pt x="2296756" y="1581468"/>
                  </a:lnTo>
                  <a:lnTo>
                    <a:pt x="2298024" y="1577341"/>
                  </a:lnTo>
                  <a:lnTo>
                    <a:pt x="2299293" y="1573213"/>
                  </a:lnTo>
                  <a:lnTo>
                    <a:pt x="2300879" y="1568768"/>
                  </a:lnTo>
                  <a:lnTo>
                    <a:pt x="2302782" y="1564641"/>
                  </a:lnTo>
                  <a:lnTo>
                    <a:pt x="2305320" y="1560831"/>
                  </a:lnTo>
                  <a:lnTo>
                    <a:pt x="2307857" y="1556703"/>
                  </a:lnTo>
                  <a:lnTo>
                    <a:pt x="2310712" y="1552576"/>
                  </a:lnTo>
                  <a:lnTo>
                    <a:pt x="2313566" y="1548766"/>
                  </a:lnTo>
                  <a:lnTo>
                    <a:pt x="2317372" y="1544956"/>
                  </a:lnTo>
                  <a:lnTo>
                    <a:pt x="2320861" y="1541146"/>
                  </a:lnTo>
                  <a:lnTo>
                    <a:pt x="2324985" y="1537653"/>
                  </a:lnTo>
                  <a:lnTo>
                    <a:pt x="2333549" y="1530351"/>
                  </a:lnTo>
                  <a:lnTo>
                    <a:pt x="2343064" y="1523366"/>
                  </a:lnTo>
                  <a:lnTo>
                    <a:pt x="2353848" y="1517016"/>
                  </a:lnTo>
                  <a:lnTo>
                    <a:pt x="2365267" y="1510348"/>
                  </a:lnTo>
                  <a:lnTo>
                    <a:pt x="2377637" y="1504316"/>
                  </a:lnTo>
                  <a:lnTo>
                    <a:pt x="2390641" y="1499236"/>
                  </a:lnTo>
                  <a:lnTo>
                    <a:pt x="2404597" y="1493838"/>
                  </a:lnTo>
                  <a:lnTo>
                    <a:pt x="2419187" y="1489393"/>
                  </a:lnTo>
                  <a:lnTo>
                    <a:pt x="2434729" y="1484948"/>
                  </a:lnTo>
                  <a:lnTo>
                    <a:pt x="2421090" y="1301751"/>
                  </a:lnTo>
                  <a:lnTo>
                    <a:pt x="2390958" y="1273493"/>
                  </a:lnTo>
                  <a:lnTo>
                    <a:pt x="2399205" y="1264603"/>
                  </a:lnTo>
                  <a:lnTo>
                    <a:pt x="2419505" y="1283653"/>
                  </a:lnTo>
                  <a:lnTo>
                    <a:pt x="2407769" y="1124268"/>
                  </a:lnTo>
                  <a:lnTo>
                    <a:pt x="2401742" y="1115378"/>
                  </a:lnTo>
                  <a:lnTo>
                    <a:pt x="2396350" y="1106171"/>
                  </a:lnTo>
                  <a:lnTo>
                    <a:pt x="2391910" y="1097281"/>
                  </a:lnTo>
                  <a:lnTo>
                    <a:pt x="2390007" y="1092201"/>
                  </a:lnTo>
                  <a:lnTo>
                    <a:pt x="2388104" y="1087756"/>
                  </a:lnTo>
                  <a:lnTo>
                    <a:pt x="2387787" y="1083946"/>
                  </a:lnTo>
                  <a:lnTo>
                    <a:pt x="2382712" y="1029971"/>
                  </a:lnTo>
                  <a:lnTo>
                    <a:pt x="2377320" y="970916"/>
                  </a:lnTo>
                  <a:lnTo>
                    <a:pt x="2371293" y="897573"/>
                  </a:lnTo>
                  <a:lnTo>
                    <a:pt x="2359240" y="716280"/>
                  </a:lnTo>
                  <a:lnTo>
                    <a:pt x="2354165" y="712153"/>
                  </a:lnTo>
                  <a:lnTo>
                    <a:pt x="2349090" y="707073"/>
                  </a:lnTo>
                  <a:lnTo>
                    <a:pt x="2348773" y="707073"/>
                  </a:lnTo>
                  <a:lnTo>
                    <a:pt x="2348773" y="707390"/>
                  </a:lnTo>
                  <a:lnTo>
                    <a:pt x="2347822" y="709295"/>
                  </a:lnTo>
                  <a:lnTo>
                    <a:pt x="2347505" y="713105"/>
                  </a:lnTo>
                  <a:lnTo>
                    <a:pt x="2347187" y="718503"/>
                  </a:lnTo>
                  <a:lnTo>
                    <a:pt x="2347187" y="733743"/>
                  </a:lnTo>
                  <a:lnTo>
                    <a:pt x="2347187" y="754063"/>
                  </a:lnTo>
                  <a:lnTo>
                    <a:pt x="2348773" y="806133"/>
                  </a:lnTo>
                  <a:lnTo>
                    <a:pt x="2350994" y="868363"/>
                  </a:lnTo>
                  <a:lnTo>
                    <a:pt x="2353848" y="932498"/>
                  </a:lnTo>
                  <a:lnTo>
                    <a:pt x="2357020" y="993141"/>
                  </a:lnTo>
                  <a:lnTo>
                    <a:pt x="2359875" y="1041718"/>
                  </a:lnTo>
                  <a:lnTo>
                    <a:pt x="2362095" y="1072198"/>
                  </a:lnTo>
                  <a:lnTo>
                    <a:pt x="2348139" y="1072516"/>
                  </a:lnTo>
                  <a:lnTo>
                    <a:pt x="2339258" y="1072198"/>
                  </a:lnTo>
                  <a:lnTo>
                    <a:pt x="2329108" y="1071246"/>
                  </a:lnTo>
                  <a:lnTo>
                    <a:pt x="2323716" y="1070611"/>
                  </a:lnTo>
                  <a:lnTo>
                    <a:pt x="2318641" y="1069658"/>
                  </a:lnTo>
                  <a:lnTo>
                    <a:pt x="2312932" y="1068706"/>
                  </a:lnTo>
                  <a:lnTo>
                    <a:pt x="2307223" y="1067118"/>
                  </a:lnTo>
                  <a:lnTo>
                    <a:pt x="2302148" y="1065213"/>
                  </a:lnTo>
                  <a:lnTo>
                    <a:pt x="2296438" y="1062991"/>
                  </a:lnTo>
                  <a:lnTo>
                    <a:pt x="2290729" y="1060451"/>
                  </a:lnTo>
                  <a:lnTo>
                    <a:pt x="2285654" y="1057276"/>
                  </a:lnTo>
                  <a:lnTo>
                    <a:pt x="2282800" y="1041718"/>
                  </a:lnTo>
                  <a:lnTo>
                    <a:pt x="2280262" y="1020446"/>
                  </a:lnTo>
                  <a:lnTo>
                    <a:pt x="2277408" y="995681"/>
                  </a:lnTo>
                  <a:lnTo>
                    <a:pt x="2274553" y="967423"/>
                  </a:lnTo>
                  <a:lnTo>
                    <a:pt x="2272016" y="936626"/>
                  </a:lnTo>
                  <a:lnTo>
                    <a:pt x="2269478" y="904241"/>
                  </a:lnTo>
                  <a:lnTo>
                    <a:pt x="2264403" y="836930"/>
                  </a:lnTo>
                  <a:lnTo>
                    <a:pt x="2260597" y="771525"/>
                  </a:lnTo>
                  <a:lnTo>
                    <a:pt x="2259328" y="741680"/>
                  </a:lnTo>
                  <a:lnTo>
                    <a:pt x="2258060" y="714058"/>
                  </a:lnTo>
                  <a:lnTo>
                    <a:pt x="2257425" y="689928"/>
                  </a:lnTo>
                  <a:lnTo>
                    <a:pt x="2257425" y="670560"/>
                  </a:lnTo>
                  <a:lnTo>
                    <a:pt x="2257425" y="655955"/>
                  </a:lnTo>
                  <a:lnTo>
                    <a:pt x="2257742" y="650875"/>
                  </a:lnTo>
                  <a:lnTo>
                    <a:pt x="2258377" y="647065"/>
                  </a:lnTo>
                  <a:lnTo>
                    <a:pt x="2259011" y="641033"/>
                  </a:lnTo>
                  <a:lnTo>
                    <a:pt x="2260280" y="635635"/>
                  </a:lnTo>
                  <a:lnTo>
                    <a:pt x="2262183" y="629920"/>
                  </a:lnTo>
                  <a:lnTo>
                    <a:pt x="2264403" y="624205"/>
                  </a:lnTo>
                  <a:lnTo>
                    <a:pt x="2267575" y="619125"/>
                  </a:lnTo>
                  <a:lnTo>
                    <a:pt x="2271381" y="614045"/>
                  </a:lnTo>
                  <a:lnTo>
                    <a:pt x="2275505" y="609283"/>
                  </a:lnTo>
                  <a:lnTo>
                    <a:pt x="2279945" y="604203"/>
                  </a:lnTo>
                  <a:lnTo>
                    <a:pt x="2284703" y="599758"/>
                  </a:lnTo>
                  <a:lnTo>
                    <a:pt x="2290412" y="595313"/>
                  </a:lnTo>
                  <a:lnTo>
                    <a:pt x="2296121" y="591185"/>
                  </a:lnTo>
                  <a:lnTo>
                    <a:pt x="2302465" y="587058"/>
                  </a:lnTo>
                  <a:lnTo>
                    <a:pt x="2309126" y="583248"/>
                  </a:lnTo>
                  <a:lnTo>
                    <a:pt x="2316104" y="579438"/>
                  </a:lnTo>
                  <a:lnTo>
                    <a:pt x="2323399" y="575628"/>
                  </a:lnTo>
                  <a:lnTo>
                    <a:pt x="2331011" y="572453"/>
                  </a:lnTo>
                  <a:lnTo>
                    <a:pt x="2338941" y="568960"/>
                  </a:lnTo>
                  <a:lnTo>
                    <a:pt x="2347187" y="566103"/>
                  </a:lnTo>
                  <a:lnTo>
                    <a:pt x="2363681" y="560070"/>
                  </a:lnTo>
                  <a:lnTo>
                    <a:pt x="2381443" y="554673"/>
                  </a:lnTo>
                  <a:lnTo>
                    <a:pt x="2399205" y="550228"/>
                  </a:lnTo>
                  <a:lnTo>
                    <a:pt x="2417284" y="546100"/>
                  </a:lnTo>
                  <a:lnTo>
                    <a:pt x="2435681" y="542290"/>
                  </a:lnTo>
                  <a:lnTo>
                    <a:pt x="2453760" y="539115"/>
                  </a:lnTo>
                  <a:lnTo>
                    <a:pt x="2471522" y="536575"/>
                  </a:lnTo>
                  <a:lnTo>
                    <a:pt x="2475646" y="536258"/>
                  </a:lnTo>
                  <a:lnTo>
                    <a:pt x="2479769" y="536258"/>
                  </a:lnTo>
                  <a:lnTo>
                    <a:pt x="2537813" y="750888"/>
                  </a:lnTo>
                  <a:lnTo>
                    <a:pt x="2539082" y="742315"/>
                  </a:lnTo>
                  <a:lnTo>
                    <a:pt x="2559064" y="595313"/>
                  </a:lnTo>
                  <a:lnTo>
                    <a:pt x="2553355" y="580708"/>
                  </a:lnTo>
                  <a:lnTo>
                    <a:pt x="2564773" y="561340"/>
                  </a:lnTo>
                  <a:lnTo>
                    <a:pt x="2590148" y="561340"/>
                  </a:lnTo>
                  <a:lnTo>
                    <a:pt x="2600615" y="580708"/>
                  </a:lnTo>
                  <a:lnTo>
                    <a:pt x="2595857" y="597853"/>
                  </a:lnTo>
                  <a:lnTo>
                    <a:pt x="2613619" y="753110"/>
                  </a:lnTo>
                  <a:lnTo>
                    <a:pt x="2661196" y="542925"/>
                  </a:lnTo>
                  <a:lnTo>
                    <a:pt x="2666271" y="540703"/>
                  </a:lnTo>
                  <a:lnTo>
                    <a:pt x="2670712" y="538480"/>
                  </a:lnTo>
                  <a:lnTo>
                    <a:pt x="2673249" y="536893"/>
                  </a:lnTo>
                  <a:lnTo>
                    <a:pt x="2673566" y="536575"/>
                  </a:lnTo>
                  <a:lnTo>
                    <a:pt x="2682130" y="535623"/>
                  </a:lnTo>
                  <a:lnTo>
                    <a:pt x="2691328" y="534988"/>
                  </a:lnTo>
                  <a:close/>
                  <a:moveTo>
                    <a:pt x="1954213" y="512763"/>
                  </a:moveTo>
                  <a:lnTo>
                    <a:pt x="1953574" y="518429"/>
                  </a:lnTo>
                  <a:lnTo>
                    <a:pt x="1952294" y="524094"/>
                  </a:lnTo>
                  <a:lnTo>
                    <a:pt x="1951015" y="530705"/>
                  </a:lnTo>
                  <a:lnTo>
                    <a:pt x="1948775" y="537629"/>
                  </a:lnTo>
                  <a:lnTo>
                    <a:pt x="1947176" y="540462"/>
                  </a:lnTo>
                  <a:lnTo>
                    <a:pt x="1945577" y="542981"/>
                  </a:lnTo>
                  <a:lnTo>
                    <a:pt x="1943657" y="545813"/>
                  </a:lnTo>
                  <a:lnTo>
                    <a:pt x="1941418" y="547387"/>
                  </a:lnTo>
                  <a:lnTo>
                    <a:pt x="1939179" y="548961"/>
                  </a:lnTo>
                  <a:lnTo>
                    <a:pt x="1936620" y="549276"/>
                  </a:lnTo>
                  <a:lnTo>
                    <a:pt x="1933421" y="549276"/>
                  </a:lnTo>
                  <a:lnTo>
                    <a:pt x="1930863" y="548961"/>
                  </a:lnTo>
                  <a:lnTo>
                    <a:pt x="1928943" y="548332"/>
                  </a:lnTo>
                  <a:lnTo>
                    <a:pt x="1927024" y="547073"/>
                  </a:lnTo>
                  <a:lnTo>
                    <a:pt x="1925745" y="545184"/>
                  </a:lnTo>
                  <a:lnTo>
                    <a:pt x="1925105" y="543295"/>
                  </a:lnTo>
                  <a:lnTo>
                    <a:pt x="1924785" y="541092"/>
                  </a:lnTo>
                  <a:lnTo>
                    <a:pt x="1924785" y="538574"/>
                  </a:lnTo>
                  <a:lnTo>
                    <a:pt x="1924465" y="536056"/>
                  </a:lnTo>
                  <a:lnTo>
                    <a:pt x="1924145" y="534482"/>
                  </a:lnTo>
                  <a:lnTo>
                    <a:pt x="1923186" y="533223"/>
                  </a:lnTo>
                  <a:lnTo>
                    <a:pt x="1922546" y="532908"/>
                  </a:lnTo>
                  <a:lnTo>
                    <a:pt x="1921266" y="532908"/>
                  </a:lnTo>
                  <a:lnTo>
                    <a:pt x="1920627" y="533852"/>
                  </a:lnTo>
                  <a:lnTo>
                    <a:pt x="1920307" y="534797"/>
                  </a:lnTo>
                  <a:lnTo>
                    <a:pt x="1920307" y="536685"/>
                  </a:lnTo>
                  <a:lnTo>
                    <a:pt x="1919987" y="538889"/>
                  </a:lnTo>
                  <a:lnTo>
                    <a:pt x="1918707" y="541721"/>
                  </a:lnTo>
                  <a:lnTo>
                    <a:pt x="1917108" y="544240"/>
                  </a:lnTo>
                  <a:lnTo>
                    <a:pt x="1915189" y="546443"/>
                  </a:lnTo>
                  <a:lnTo>
                    <a:pt x="1913909" y="548017"/>
                  </a:lnTo>
                  <a:lnTo>
                    <a:pt x="1912950" y="548332"/>
                  </a:lnTo>
                  <a:lnTo>
                    <a:pt x="1912310" y="548332"/>
                  </a:lnTo>
                  <a:lnTo>
                    <a:pt x="1911990" y="548332"/>
                  </a:lnTo>
                  <a:lnTo>
                    <a:pt x="1911350" y="547387"/>
                  </a:lnTo>
                  <a:lnTo>
                    <a:pt x="1911350" y="546443"/>
                  </a:lnTo>
                  <a:lnTo>
                    <a:pt x="1911350" y="544554"/>
                  </a:lnTo>
                  <a:lnTo>
                    <a:pt x="1912630" y="536370"/>
                  </a:lnTo>
                  <a:lnTo>
                    <a:pt x="1913269" y="532278"/>
                  </a:lnTo>
                  <a:lnTo>
                    <a:pt x="1914229" y="528186"/>
                  </a:lnTo>
                  <a:lnTo>
                    <a:pt x="1915189" y="524409"/>
                  </a:lnTo>
                  <a:lnTo>
                    <a:pt x="1916788" y="521891"/>
                  </a:lnTo>
                  <a:lnTo>
                    <a:pt x="1917428" y="520632"/>
                  </a:lnTo>
                  <a:lnTo>
                    <a:pt x="1918387" y="520003"/>
                  </a:lnTo>
                  <a:lnTo>
                    <a:pt x="1919347" y="519058"/>
                  </a:lnTo>
                  <a:lnTo>
                    <a:pt x="1920627" y="518743"/>
                  </a:lnTo>
                  <a:lnTo>
                    <a:pt x="1954213" y="512763"/>
                  </a:lnTo>
                  <a:close/>
                  <a:moveTo>
                    <a:pt x="1636712" y="512763"/>
                  </a:moveTo>
                  <a:lnTo>
                    <a:pt x="1670299" y="519003"/>
                  </a:lnTo>
                  <a:lnTo>
                    <a:pt x="1671578" y="519332"/>
                  </a:lnTo>
                  <a:lnTo>
                    <a:pt x="1672218" y="519660"/>
                  </a:lnTo>
                  <a:lnTo>
                    <a:pt x="1673498" y="520974"/>
                  </a:lnTo>
                  <a:lnTo>
                    <a:pt x="1674137" y="521959"/>
                  </a:lnTo>
                  <a:lnTo>
                    <a:pt x="1675737" y="524587"/>
                  </a:lnTo>
                  <a:lnTo>
                    <a:pt x="1676696" y="528528"/>
                  </a:lnTo>
                  <a:lnTo>
                    <a:pt x="1677656" y="532470"/>
                  </a:lnTo>
                  <a:lnTo>
                    <a:pt x="1678296" y="537068"/>
                  </a:lnTo>
                  <a:lnTo>
                    <a:pt x="1679575" y="545608"/>
                  </a:lnTo>
                  <a:lnTo>
                    <a:pt x="1679575" y="547578"/>
                  </a:lnTo>
                  <a:lnTo>
                    <a:pt x="1679575" y="548892"/>
                  </a:lnTo>
                  <a:lnTo>
                    <a:pt x="1679255" y="549549"/>
                  </a:lnTo>
                  <a:lnTo>
                    <a:pt x="1678616" y="549549"/>
                  </a:lnTo>
                  <a:lnTo>
                    <a:pt x="1677976" y="549549"/>
                  </a:lnTo>
                  <a:lnTo>
                    <a:pt x="1677336" y="549221"/>
                  </a:lnTo>
                  <a:lnTo>
                    <a:pt x="1675737" y="547578"/>
                  </a:lnTo>
                  <a:lnTo>
                    <a:pt x="1673818" y="545279"/>
                  </a:lnTo>
                  <a:lnTo>
                    <a:pt x="1672218" y="542323"/>
                  </a:lnTo>
                  <a:lnTo>
                    <a:pt x="1671259" y="539367"/>
                  </a:lnTo>
                  <a:lnTo>
                    <a:pt x="1670939" y="537725"/>
                  </a:lnTo>
                  <a:lnTo>
                    <a:pt x="1670939" y="535754"/>
                  </a:lnTo>
                  <a:lnTo>
                    <a:pt x="1670299" y="534440"/>
                  </a:lnTo>
                  <a:lnTo>
                    <a:pt x="1669659" y="533784"/>
                  </a:lnTo>
                  <a:lnTo>
                    <a:pt x="1668380" y="533784"/>
                  </a:lnTo>
                  <a:lnTo>
                    <a:pt x="1667740" y="534112"/>
                  </a:lnTo>
                  <a:lnTo>
                    <a:pt x="1667100" y="535097"/>
                  </a:lnTo>
                  <a:lnTo>
                    <a:pt x="1666780" y="536740"/>
                  </a:lnTo>
                  <a:lnTo>
                    <a:pt x="1666141" y="539367"/>
                  </a:lnTo>
                  <a:lnTo>
                    <a:pt x="1666141" y="542323"/>
                  </a:lnTo>
                  <a:lnTo>
                    <a:pt x="1665821" y="544622"/>
                  </a:lnTo>
                  <a:lnTo>
                    <a:pt x="1665181" y="546593"/>
                  </a:lnTo>
                  <a:lnTo>
                    <a:pt x="1663901" y="548564"/>
                  </a:lnTo>
                  <a:lnTo>
                    <a:pt x="1661982" y="549549"/>
                  </a:lnTo>
                  <a:lnTo>
                    <a:pt x="1660063" y="550534"/>
                  </a:lnTo>
                  <a:lnTo>
                    <a:pt x="1657504" y="550863"/>
                  </a:lnTo>
                  <a:lnTo>
                    <a:pt x="1654625" y="550863"/>
                  </a:lnTo>
                  <a:lnTo>
                    <a:pt x="1651746" y="549878"/>
                  </a:lnTo>
                  <a:lnTo>
                    <a:pt x="1649507" y="548892"/>
                  </a:lnTo>
                  <a:lnTo>
                    <a:pt x="1647268" y="546921"/>
                  </a:lnTo>
                  <a:lnTo>
                    <a:pt x="1645349" y="544294"/>
                  </a:lnTo>
                  <a:lnTo>
                    <a:pt x="1643749" y="541338"/>
                  </a:lnTo>
                  <a:lnTo>
                    <a:pt x="1642470" y="538053"/>
                  </a:lnTo>
                  <a:lnTo>
                    <a:pt x="1640231" y="531484"/>
                  </a:lnTo>
                  <a:lnTo>
                    <a:pt x="1638631" y="524259"/>
                  </a:lnTo>
                  <a:lnTo>
                    <a:pt x="1637352" y="518018"/>
                  </a:lnTo>
                  <a:lnTo>
                    <a:pt x="1636712" y="512763"/>
                  </a:lnTo>
                  <a:close/>
                  <a:moveTo>
                    <a:pt x="358458" y="427038"/>
                  </a:moveTo>
                  <a:lnTo>
                    <a:pt x="365125" y="427038"/>
                  </a:lnTo>
                  <a:lnTo>
                    <a:pt x="371475" y="427356"/>
                  </a:lnTo>
                  <a:lnTo>
                    <a:pt x="377825" y="427992"/>
                  </a:lnTo>
                  <a:lnTo>
                    <a:pt x="384493" y="429263"/>
                  </a:lnTo>
                  <a:lnTo>
                    <a:pt x="390843" y="430853"/>
                  </a:lnTo>
                  <a:lnTo>
                    <a:pt x="397193" y="432125"/>
                  </a:lnTo>
                  <a:lnTo>
                    <a:pt x="403860" y="434033"/>
                  </a:lnTo>
                  <a:lnTo>
                    <a:pt x="410210" y="435940"/>
                  </a:lnTo>
                  <a:lnTo>
                    <a:pt x="422593" y="441027"/>
                  </a:lnTo>
                  <a:lnTo>
                    <a:pt x="434658" y="446114"/>
                  </a:lnTo>
                  <a:lnTo>
                    <a:pt x="445770" y="451837"/>
                  </a:lnTo>
                  <a:lnTo>
                    <a:pt x="456883" y="457878"/>
                  </a:lnTo>
                  <a:lnTo>
                    <a:pt x="466408" y="463919"/>
                  </a:lnTo>
                  <a:lnTo>
                    <a:pt x="475298" y="469960"/>
                  </a:lnTo>
                  <a:lnTo>
                    <a:pt x="482918" y="475365"/>
                  </a:lnTo>
                  <a:lnTo>
                    <a:pt x="489585" y="480770"/>
                  </a:lnTo>
                  <a:lnTo>
                    <a:pt x="494348" y="485539"/>
                  </a:lnTo>
                  <a:lnTo>
                    <a:pt x="497840" y="489355"/>
                  </a:lnTo>
                  <a:lnTo>
                    <a:pt x="498475" y="491262"/>
                  </a:lnTo>
                  <a:lnTo>
                    <a:pt x="499110" y="492534"/>
                  </a:lnTo>
                  <a:lnTo>
                    <a:pt x="499745" y="495396"/>
                  </a:lnTo>
                  <a:lnTo>
                    <a:pt x="499745" y="499211"/>
                  </a:lnTo>
                  <a:lnTo>
                    <a:pt x="499745" y="510021"/>
                  </a:lnTo>
                  <a:lnTo>
                    <a:pt x="499110" y="525282"/>
                  </a:lnTo>
                  <a:lnTo>
                    <a:pt x="498158" y="543405"/>
                  </a:lnTo>
                  <a:lnTo>
                    <a:pt x="494983" y="587281"/>
                  </a:lnTo>
                  <a:lnTo>
                    <a:pt x="490855" y="637198"/>
                  </a:lnTo>
                  <a:lnTo>
                    <a:pt x="486093" y="688705"/>
                  </a:lnTo>
                  <a:lnTo>
                    <a:pt x="481013" y="736397"/>
                  </a:lnTo>
                  <a:lnTo>
                    <a:pt x="476250" y="776457"/>
                  </a:lnTo>
                  <a:lnTo>
                    <a:pt x="474028" y="792037"/>
                  </a:lnTo>
                  <a:lnTo>
                    <a:pt x="472123" y="803800"/>
                  </a:lnTo>
                  <a:lnTo>
                    <a:pt x="464503" y="806344"/>
                  </a:lnTo>
                  <a:lnTo>
                    <a:pt x="457835" y="808888"/>
                  </a:lnTo>
                  <a:lnTo>
                    <a:pt x="451168" y="810477"/>
                  </a:lnTo>
                  <a:lnTo>
                    <a:pt x="444818" y="812067"/>
                  </a:lnTo>
                  <a:lnTo>
                    <a:pt x="439103" y="813021"/>
                  </a:lnTo>
                  <a:lnTo>
                    <a:pt x="433705" y="813339"/>
                  </a:lnTo>
                  <a:lnTo>
                    <a:pt x="429260" y="813021"/>
                  </a:lnTo>
                  <a:lnTo>
                    <a:pt x="425450" y="811749"/>
                  </a:lnTo>
                  <a:lnTo>
                    <a:pt x="425768" y="802847"/>
                  </a:lnTo>
                  <a:lnTo>
                    <a:pt x="426720" y="789811"/>
                  </a:lnTo>
                  <a:lnTo>
                    <a:pt x="428308" y="754519"/>
                  </a:lnTo>
                  <a:lnTo>
                    <a:pt x="429260" y="710961"/>
                  </a:lnTo>
                  <a:lnTo>
                    <a:pt x="429895" y="664541"/>
                  </a:lnTo>
                  <a:lnTo>
                    <a:pt x="429895" y="619711"/>
                  </a:lnTo>
                  <a:lnTo>
                    <a:pt x="429578" y="582512"/>
                  </a:lnTo>
                  <a:lnTo>
                    <a:pt x="429260" y="568205"/>
                  </a:lnTo>
                  <a:lnTo>
                    <a:pt x="428625" y="557712"/>
                  </a:lnTo>
                  <a:lnTo>
                    <a:pt x="428308" y="554215"/>
                  </a:lnTo>
                  <a:lnTo>
                    <a:pt x="427673" y="551672"/>
                  </a:lnTo>
                  <a:lnTo>
                    <a:pt x="427038" y="550400"/>
                  </a:lnTo>
                  <a:lnTo>
                    <a:pt x="426720" y="550400"/>
                  </a:lnTo>
                  <a:lnTo>
                    <a:pt x="426403" y="550400"/>
                  </a:lnTo>
                  <a:lnTo>
                    <a:pt x="422910" y="555487"/>
                  </a:lnTo>
                  <a:lnTo>
                    <a:pt x="419100" y="560256"/>
                  </a:lnTo>
                  <a:lnTo>
                    <a:pt x="418465" y="561846"/>
                  </a:lnTo>
                  <a:lnTo>
                    <a:pt x="406718" y="733217"/>
                  </a:lnTo>
                  <a:lnTo>
                    <a:pt x="401003" y="796806"/>
                  </a:lnTo>
                  <a:lnTo>
                    <a:pt x="398463" y="821605"/>
                  </a:lnTo>
                  <a:lnTo>
                    <a:pt x="398463" y="823831"/>
                  </a:lnTo>
                  <a:lnTo>
                    <a:pt x="395288" y="831779"/>
                  </a:lnTo>
                  <a:lnTo>
                    <a:pt x="392113" y="839728"/>
                  </a:lnTo>
                  <a:lnTo>
                    <a:pt x="387985" y="847041"/>
                  </a:lnTo>
                  <a:lnTo>
                    <a:pt x="382905" y="854353"/>
                  </a:lnTo>
                  <a:lnTo>
                    <a:pt x="365443" y="1090267"/>
                  </a:lnTo>
                  <a:lnTo>
                    <a:pt x="378778" y="1093447"/>
                  </a:lnTo>
                  <a:lnTo>
                    <a:pt x="391160" y="1096944"/>
                  </a:lnTo>
                  <a:lnTo>
                    <a:pt x="403860" y="1100441"/>
                  </a:lnTo>
                  <a:lnTo>
                    <a:pt x="414973" y="1104575"/>
                  </a:lnTo>
                  <a:lnTo>
                    <a:pt x="425450" y="1109344"/>
                  </a:lnTo>
                  <a:lnTo>
                    <a:pt x="435293" y="1114113"/>
                  </a:lnTo>
                  <a:lnTo>
                    <a:pt x="444818" y="1119518"/>
                  </a:lnTo>
                  <a:lnTo>
                    <a:pt x="453073" y="1124923"/>
                  </a:lnTo>
                  <a:lnTo>
                    <a:pt x="450215" y="1114749"/>
                  </a:lnTo>
                  <a:lnTo>
                    <a:pt x="538480" y="1093447"/>
                  </a:lnTo>
                  <a:lnTo>
                    <a:pt x="541338" y="1105211"/>
                  </a:lnTo>
                  <a:lnTo>
                    <a:pt x="454343" y="1126513"/>
                  </a:lnTo>
                  <a:lnTo>
                    <a:pt x="461645" y="1132236"/>
                  </a:lnTo>
                  <a:lnTo>
                    <a:pt x="467678" y="1137959"/>
                  </a:lnTo>
                  <a:lnTo>
                    <a:pt x="472758" y="1144000"/>
                  </a:lnTo>
                  <a:lnTo>
                    <a:pt x="476885" y="1150358"/>
                  </a:lnTo>
                  <a:lnTo>
                    <a:pt x="478790" y="1153538"/>
                  </a:lnTo>
                  <a:lnTo>
                    <a:pt x="480378" y="1156717"/>
                  </a:lnTo>
                  <a:lnTo>
                    <a:pt x="481965" y="1159897"/>
                  </a:lnTo>
                  <a:lnTo>
                    <a:pt x="482918" y="1163394"/>
                  </a:lnTo>
                  <a:lnTo>
                    <a:pt x="483870" y="1166891"/>
                  </a:lnTo>
                  <a:lnTo>
                    <a:pt x="484505" y="1170707"/>
                  </a:lnTo>
                  <a:lnTo>
                    <a:pt x="484823" y="1173886"/>
                  </a:lnTo>
                  <a:lnTo>
                    <a:pt x="484823" y="1177384"/>
                  </a:lnTo>
                  <a:lnTo>
                    <a:pt x="484823" y="1182789"/>
                  </a:lnTo>
                  <a:lnTo>
                    <a:pt x="484188" y="1187558"/>
                  </a:lnTo>
                  <a:lnTo>
                    <a:pt x="482600" y="1192327"/>
                  </a:lnTo>
                  <a:lnTo>
                    <a:pt x="480695" y="1197414"/>
                  </a:lnTo>
                  <a:lnTo>
                    <a:pt x="478790" y="1201865"/>
                  </a:lnTo>
                  <a:lnTo>
                    <a:pt x="475933" y="1206634"/>
                  </a:lnTo>
                  <a:lnTo>
                    <a:pt x="472758" y="1211404"/>
                  </a:lnTo>
                  <a:lnTo>
                    <a:pt x="469265" y="1215537"/>
                  </a:lnTo>
                  <a:lnTo>
                    <a:pt x="465138" y="1219988"/>
                  </a:lnTo>
                  <a:lnTo>
                    <a:pt x="460375" y="1224121"/>
                  </a:lnTo>
                  <a:lnTo>
                    <a:pt x="455613" y="1227937"/>
                  </a:lnTo>
                  <a:lnTo>
                    <a:pt x="450215" y="1232070"/>
                  </a:lnTo>
                  <a:lnTo>
                    <a:pt x="444818" y="1235249"/>
                  </a:lnTo>
                  <a:lnTo>
                    <a:pt x="438785" y="1239065"/>
                  </a:lnTo>
                  <a:lnTo>
                    <a:pt x="432435" y="1242562"/>
                  </a:lnTo>
                  <a:lnTo>
                    <a:pt x="425450" y="1245741"/>
                  </a:lnTo>
                  <a:lnTo>
                    <a:pt x="418465" y="1248921"/>
                  </a:lnTo>
                  <a:lnTo>
                    <a:pt x="410845" y="1251782"/>
                  </a:lnTo>
                  <a:lnTo>
                    <a:pt x="402908" y="1254644"/>
                  </a:lnTo>
                  <a:lnTo>
                    <a:pt x="394970" y="1257187"/>
                  </a:lnTo>
                  <a:lnTo>
                    <a:pt x="386398" y="1259731"/>
                  </a:lnTo>
                  <a:lnTo>
                    <a:pt x="377825" y="1261956"/>
                  </a:lnTo>
                  <a:lnTo>
                    <a:pt x="368618" y="1263864"/>
                  </a:lnTo>
                  <a:lnTo>
                    <a:pt x="359410" y="1265772"/>
                  </a:lnTo>
                  <a:lnTo>
                    <a:pt x="349885" y="1267679"/>
                  </a:lnTo>
                  <a:lnTo>
                    <a:pt x="340043" y="1269269"/>
                  </a:lnTo>
                  <a:lnTo>
                    <a:pt x="329883" y="1270223"/>
                  </a:lnTo>
                  <a:lnTo>
                    <a:pt x="319723" y="1271495"/>
                  </a:lnTo>
                  <a:lnTo>
                    <a:pt x="309245" y="1272131"/>
                  </a:lnTo>
                  <a:lnTo>
                    <a:pt x="298768" y="1272767"/>
                  </a:lnTo>
                  <a:lnTo>
                    <a:pt x="287973" y="1273085"/>
                  </a:lnTo>
                  <a:lnTo>
                    <a:pt x="276860" y="1273402"/>
                  </a:lnTo>
                  <a:lnTo>
                    <a:pt x="273685" y="1273085"/>
                  </a:lnTo>
                  <a:lnTo>
                    <a:pt x="313055" y="1331268"/>
                  </a:lnTo>
                  <a:lnTo>
                    <a:pt x="302895" y="1338263"/>
                  </a:lnTo>
                  <a:lnTo>
                    <a:pt x="259080" y="1273085"/>
                  </a:lnTo>
                  <a:lnTo>
                    <a:pt x="244157" y="1272131"/>
                  </a:lnTo>
                  <a:lnTo>
                    <a:pt x="230505" y="1271177"/>
                  </a:lnTo>
                  <a:lnTo>
                    <a:pt x="216852" y="1269587"/>
                  </a:lnTo>
                  <a:lnTo>
                    <a:pt x="203835" y="1267362"/>
                  </a:lnTo>
                  <a:lnTo>
                    <a:pt x="190817" y="1265136"/>
                  </a:lnTo>
                  <a:lnTo>
                    <a:pt x="178435" y="1262592"/>
                  </a:lnTo>
                  <a:lnTo>
                    <a:pt x="166687" y="1259413"/>
                  </a:lnTo>
                  <a:lnTo>
                    <a:pt x="155575" y="1255916"/>
                  </a:lnTo>
                  <a:lnTo>
                    <a:pt x="144780" y="1252736"/>
                  </a:lnTo>
                  <a:lnTo>
                    <a:pt x="134937" y="1248603"/>
                  </a:lnTo>
                  <a:lnTo>
                    <a:pt x="125095" y="1244470"/>
                  </a:lnTo>
                  <a:lnTo>
                    <a:pt x="116522" y="1239383"/>
                  </a:lnTo>
                  <a:lnTo>
                    <a:pt x="108267" y="1234931"/>
                  </a:lnTo>
                  <a:lnTo>
                    <a:pt x="100647" y="1229844"/>
                  </a:lnTo>
                  <a:lnTo>
                    <a:pt x="93980" y="1224439"/>
                  </a:lnTo>
                  <a:lnTo>
                    <a:pt x="87947" y="1218716"/>
                  </a:lnTo>
                  <a:lnTo>
                    <a:pt x="2857" y="1238747"/>
                  </a:lnTo>
                  <a:lnTo>
                    <a:pt x="0" y="1226983"/>
                  </a:lnTo>
                  <a:lnTo>
                    <a:pt x="79375" y="1208224"/>
                  </a:lnTo>
                  <a:lnTo>
                    <a:pt x="76835" y="1204727"/>
                  </a:lnTo>
                  <a:lnTo>
                    <a:pt x="74612" y="1201229"/>
                  </a:lnTo>
                  <a:lnTo>
                    <a:pt x="72707" y="1197414"/>
                  </a:lnTo>
                  <a:lnTo>
                    <a:pt x="71437" y="1193599"/>
                  </a:lnTo>
                  <a:lnTo>
                    <a:pt x="70167" y="1189465"/>
                  </a:lnTo>
                  <a:lnTo>
                    <a:pt x="69532" y="1185650"/>
                  </a:lnTo>
                  <a:lnTo>
                    <a:pt x="69215" y="1181517"/>
                  </a:lnTo>
                  <a:lnTo>
                    <a:pt x="68580" y="1177384"/>
                  </a:lnTo>
                  <a:lnTo>
                    <a:pt x="69215" y="1171661"/>
                  </a:lnTo>
                  <a:lnTo>
                    <a:pt x="70167" y="1166574"/>
                  </a:lnTo>
                  <a:lnTo>
                    <a:pt x="71755" y="1161169"/>
                  </a:lnTo>
                  <a:lnTo>
                    <a:pt x="73977" y="1155763"/>
                  </a:lnTo>
                  <a:lnTo>
                    <a:pt x="76517" y="1150676"/>
                  </a:lnTo>
                  <a:lnTo>
                    <a:pt x="80010" y="1145589"/>
                  </a:lnTo>
                  <a:lnTo>
                    <a:pt x="83820" y="1140820"/>
                  </a:lnTo>
                  <a:lnTo>
                    <a:pt x="88265" y="1136051"/>
                  </a:lnTo>
                  <a:lnTo>
                    <a:pt x="93027" y="1131282"/>
                  </a:lnTo>
                  <a:lnTo>
                    <a:pt x="98425" y="1126831"/>
                  </a:lnTo>
                  <a:lnTo>
                    <a:pt x="104457" y="1122697"/>
                  </a:lnTo>
                  <a:lnTo>
                    <a:pt x="110807" y="1118564"/>
                  </a:lnTo>
                  <a:lnTo>
                    <a:pt x="117475" y="1114431"/>
                  </a:lnTo>
                  <a:lnTo>
                    <a:pt x="124777" y="1111251"/>
                  </a:lnTo>
                  <a:lnTo>
                    <a:pt x="132715" y="1107436"/>
                  </a:lnTo>
                  <a:lnTo>
                    <a:pt x="140652" y="1103939"/>
                  </a:lnTo>
                  <a:lnTo>
                    <a:pt x="89852" y="1023817"/>
                  </a:lnTo>
                  <a:lnTo>
                    <a:pt x="100012" y="1017458"/>
                  </a:lnTo>
                  <a:lnTo>
                    <a:pt x="152400" y="1099805"/>
                  </a:lnTo>
                  <a:lnTo>
                    <a:pt x="162242" y="1096944"/>
                  </a:lnTo>
                  <a:lnTo>
                    <a:pt x="172720" y="1093765"/>
                  </a:lnTo>
                  <a:lnTo>
                    <a:pt x="154940" y="850538"/>
                  </a:lnTo>
                  <a:lnTo>
                    <a:pt x="150812" y="844179"/>
                  </a:lnTo>
                  <a:lnTo>
                    <a:pt x="146367" y="837820"/>
                  </a:lnTo>
                  <a:lnTo>
                    <a:pt x="143510" y="830826"/>
                  </a:lnTo>
                  <a:lnTo>
                    <a:pt x="140652" y="824149"/>
                  </a:lnTo>
                  <a:lnTo>
                    <a:pt x="140652" y="821605"/>
                  </a:lnTo>
                  <a:lnTo>
                    <a:pt x="136842" y="782816"/>
                  </a:lnTo>
                  <a:lnTo>
                    <a:pt x="133032" y="740212"/>
                  </a:lnTo>
                  <a:lnTo>
                    <a:pt x="128587" y="687433"/>
                  </a:lnTo>
                  <a:lnTo>
                    <a:pt x="119697" y="557077"/>
                  </a:lnTo>
                  <a:lnTo>
                    <a:pt x="116522" y="554215"/>
                  </a:lnTo>
                  <a:lnTo>
                    <a:pt x="112712" y="550400"/>
                  </a:lnTo>
                  <a:lnTo>
                    <a:pt x="112395" y="550400"/>
                  </a:lnTo>
                  <a:lnTo>
                    <a:pt x="112395" y="550718"/>
                  </a:lnTo>
                  <a:lnTo>
                    <a:pt x="112077" y="552307"/>
                  </a:lnTo>
                  <a:lnTo>
                    <a:pt x="111125" y="558666"/>
                  </a:lnTo>
                  <a:lnTo>
                    <a:pt x="111125" y="569794"/>
                  </a:lnTo>
                  <a:lnTo>
                    <a:pt x="111125" y="584420"/>
                  </a:lnTo>
                  <a:lnTo>
                    <a:pt x="112395" y="621937"/>
                  </a:lnTo>
                  <a:lnTo>
                    <a:pt x="113665" y="666449"/>
                  </a:lnTo>
                  <a:lnTo>
                    <a:pt x="116205" y="712869"/>
                  </a:lnTo>
                  <a:lnTo>
                    <a:pt x="118427" y="756109"/>
                  </a:lnTo>
                  <a:lnTo>
                    <a:pt x="120332" y="791401"/>
                  </a:lnTo>
                  <a:lnTo>
                    <a:pt x="122237" y="813021"/>
                  </a:lnTo>
                  <a:lnTo>
                    <a:pt x="112077" y="813339"/>
                  </a:lnTo>
                  <a:lnTo>
                    <a:pt x="105410" y="813339"/>
                  </a:lnTo>
                  <a:lnTo>
                    <a:pt x="98425" y="812385"/>
                  </a:lnTo>
                  <a:lnTo>
                    <a:pt x="90487" y="811431"/>
                  </a:lnTo>
                  <a:lnTo>
                    <a:pt x="82550" y="809523"/>
                  </a:lnTo>
                  <a:lnTo>
                    <a:pt x="78740" y="807934"/>
                  </a:lnTo>
                  <a:lnTo>
                    <a:pt x="74612" y="806344"/>
                  </a:lnTo>
                  <a:lnTo>
                    <a:pt x="70802" y="804754"/>
                  </a:lnTo>
                  <a:lnTo>
                    <a:pt x="66675" y="802211"/>
                  </a:lnTo>
                  <a:lnTo>
                    <a:pt x="65087" y="791083"/>
                  </a:lnTo>
                  <a:lnTo>
                    <a:pt x="63182" y="776139"/>
                  </a:lnTo>
                  <a:lnTo>
                    <a:pt x="61277" y="758335"/>
                  </a:lnTo>
                  <a:lnTo>
                    <a:pt x="59055" y="737986"/>
                  </a:lnTo>
                  <a:lnTo>
                    <a:pt x="55245" y="692520"/>
                  </a:lnTo>
                  <a:lnTo>
                    <a:pt x="51752" y="643875"/>
                  </a:lnTo>
                  <a:lnTo>
                    <a:pt x="49212" y="596819"/>
                  </a:lnTo>
                  <a:lnTo>
                    <a:pt x="47307" y="555487"/>
                  </a:lnTo>
                  <a:lnTo>
                    <a:pt x="46990" y="538318"/>
                  </a:lnTo>
                  <a:lnTo>
                    <a:pt x="46355" y="524011"/>
                  </a:lnTo>
                  <a:lnTo>
                    <a:pt x="46990" y="513836"/>
                  </a:lnTo>
                  <a:lnTo>
                    <a:pt x="47307" y="507477"/>
                  </a:lnTo>
                  <a:lnTo>
                    <a:pt x="47625" y="503026"/>
                  </a:lnTo>
                  <a:lnTo>
                    <a:pt x="48895" y="498893"/>
                  </a:lnTo>
                  <a:lnTo>
                    <a:pt x="49847" y="495078"/>
                  </a:lnTo>
                  <a:lnTo>
                    <a:pt x="51752" y="490944"/>
                  </a:lnTo>
                  <a:lnTo>
                    <a:pt x="53975" y="487129"/>
                  </a:lnTo>
                  <a:lnTo>
                    <a:pt x="56515" y="483314"/>
                  </a:lnTo>
                  <a:lnTo>
                    <a:pt x="59690" y="480134"/>
                  </a:lnTo>
                  <a:lnTo>
                    <a:pt x="62547" y="476637"/>
                  </a:lnTo>
                  <a:lnTo>
                    <a:pt x="66357" y="473140"/>
                  </a:lnTo>
                  <a:lnTo>
                    <a:pt x="70167" y="470278"/>
                  </a:lnTo>
                  <a:lnTo>
                    <a:pt x="74612" y="467099"/>
                  </a:lnTo>
                  <a:lnTo>
                    <a:pt x="79375" y="464237"/>
                  </a:lnTo>
                  <a:lnTo>
                    <a:pt x="88900" y="458514"/>
                  </a:lnTo>
                  <a:lnTo>
                    <a:pt x="99377" y="453745"/>
                  </a:lnTo>
                  <a:lnTo>
                    <a:pt x="111125" y="449294"/>
                  </a:lnTo>
                  <a:lnTo>
                    <a:pt x="123190" y="444525"/>
                  </a:lnTo>
                  <a:lnTo>
                    <a:pt x="135572" y="441027"/>
                  </a:lnTo>
                  <a:lnTo>
                    <a:pt x="148907" y="437530"/>
                  </a:lnTo>
                  <a:lnTo>
                    <a:pt x="161607" y="434351"/>
                  </a:lnTo>
                  <a:lnTo>
                    <a:pt x="174625" y="431807"/>
                  </a:lnTo>
                  <a:lnTo>
                    <a:pt x="187960" y="429581"/>
                  </a:lnTo>
                  <a:lnTo>
                    <a:pt x="200660" y="427674"/>
                  </a:lnTo>
                  <a:lnTo>
                    <a:pt x="203835" y="427674"/>
                  </a:lnTo>
                  <a:lnTo>
                    <a:pt x="206692" y="427674"/>
                  </a:lnTo>
                  <a:lnTo>
                    <a:pt x="248285" y="582194"/>
                  </a:lnTo>
                  <a:lnTo>
                    <a:pt x="249237" y="576153"/>
                  </a:lnTo>
                  <a:lnTo>
                    <a:pt x="263525" y="470278"/>
                  </a:lnTo>
                  <a:lnTo>
                    <a:pt x="259715" y="459786"/>
                  </a:lnTo>
                  <a:lnTo>
                    <a:pt x="267653" y="445797"/>
                  </a:lnTo>
                  <a:lnTo>
                    <a:pt x="285750" y="445797"/>
                  </a:lnTo>
                  <a:lnTo>
                    <a:pt x="293688" y="459786"/>
                  </a:lnTo>
                  <a:lnTo>
                    <a:pt x="289878" y="472186"/>
                  </a:lnTo>
                  <a:lnTo>
                    <a:pt x="302578" y="584102"/>
                  </a:lnTo>
                  <a:lnTo>
                    <a:pt x="336868" y="432443"/>
                  </a:lnTo>
                  <a:lnTo>
                    <a:pt x="343853" y="429263"/>
                  </a:lnTo>
                  <a:lnTo>
                    <a:pt x="345440" y="428310"/>
                  </a:lnTo>
                  <a:lnTo>
                    <a:pt x="345758" y="427674"/>
                  </a:lnTo>
                  <a:lnTo>
                    <a:pt x="352108" y="427356"/>
                  </a:lnTo>
                  <a:lnTo>
                    <a:pt x="358458" y="427038"/>
                  </a:lnTo>
                  <a:close/>
                  <a:moveTo>
                    <a:pt x="1859239" y="201613"/>
                  </a:moveTo>
                  <a:lnTo>
                    <a:pt x="1864624" y="201613"/>
                  </a:lnTo>
                  <a:lnTo>
                    <a:pt x="1869375" y="201613"/>
                  </a:lnTo>
                  <a:lnTo>
                    <a:pt x="1874760" y="201930"/>
                  </a:lnTo>
                  <a:lnTo>
                    <a:pt x="1879828" y="202248"/>
                  </a:lnTo>
                  <a:lnTo>
                    <a:pt x="1884896" y="203517"/>
                  </a:lnTo>
                  <a:lnTo>
                    <a:pt x="1895349" y="205739"/>
                  </a:lnTo>
                  <a:lnTo>
                    <a:pt x="1905485" y="208595"/>
                  </a:lnTo>
                  <a:lnTo>
                    <a:pt x="1914988" y="212403"/>
                  </a:lnTo>
                  <a:lnTo>
                    <a:pt x="1924490" y="216529"/>
                  </a:lnTo>
                  <a:lnTo>
                    <a:pt x="1933676" y="221290"/>
                  </a:lnTo>
                  <a:lnTo>
                    <a:pt x="1942229" y="225733"/>
                  </a:lnTo>
                  <a:lnTo>
                    <a:pt x="1949514" y="230493"/>
                  </a:lnTo>
                  <a:lnTo>
                    <a:pt x="1956799" y="235571"/>
                  </a:lnTo>
                  <a:lnTo>
                    <a:pt x="1962818" y="240014"/>
                  </a:lnTo>
                  <a:lnTo>
                    <a:pt x="1967886" y="244140"/>
                  </a:lnTo>
                  <a:lnTo>
                    <a:pt x="1971687" y="247948"/>
                  </a:lnTo>
                  <a:lnTo>
                    <a:pt x="1974538" y="251122"/>
                  </a:lnTo>
                  <a:lnTo>
                    <a:pt x="1975488" y="253343"/>
                  </a:lnTo>
                  <a:lnTo>
                    <a:pt x="1976438" y="258739"/>
                  </a:lnTo>
                  <a:lnTo>
                    <a:pt x="1975805" y="267307"/>
                  </a:lnTo>
                  <a:lnTo>
                    <a:pt x="1975488" y="279367"/>
                  </a:lnTo>
                  <a:lnTo>
                    <a:pt x="1974854" y="293649"/>
                  </a:lnTo>
                  <a:lnTo>
                    <a:pt x="1972637" y="328241"/>
                  </a:lnTo>
                  <a:lnTo>
                    <a:pt x="1969153" y="368229"/>
                  </a:lnTo>
                  <a:lnTo>
                    <a:pt x="1965352" y="408852"/>
                  </a:lnTo>
                  <a:lnTo>
                    <a:pt x="1961234" y="446619"/>
                  </a:lnTo>
                  <a:lnTo>
                    <a:pt x="1957433" y="478355"/>
                  </a:lnTo>
                  <a:lnTo>
                    <a:pt x="1956166" y="490732"/>
                  </a:lnTo>
                  <a:lnTo>
                    <a:pt x="1954265" y="499619"/>
                  </a:lnTo>
                  <a:lnTo>
                    <a:pt x="1948564" y="501840"/>
                  </a:lnTo>
                  <a:lnTo>
                    <a:pt x="1942862" y="503744"/>
                  </a:lnTo>
                  <a:lnTo>
                    <a:pt x="1937794" y="505331"/>
                  </a:lnTo>
                  <a:lnTo>
                    <a:pt x="1932726" y="506283"/>
                  </a:lnTo>
                  <a:lnTo>
                    <a:pt x="1928291" y="507235"/>
                  </a:lnTo>
                  <a:lnTo>
                    <a:pt x="1924174" y="507235"/>
                  </a:lnTo>
                  <a:lnTo>
                    <a:pt x="1920373" y="506918"/>
                  </a:lnTo>
                  <a:lnTo>
                    <a:pt x="1917522" y="505966"/>
                  </a:lnTo>
                  <a:lnTo>
                    <a:pt x="1918472" y="488828"/>
                  </a:lnTo>
                  <a:lnTo>
                    <a:pt x="1919422" y="460900"/>
                  </a:lnTo>
                  <a:lnTo>
                    <a:pt x="1920373" y="426307"/>
                  </a:lnTo>
                  <a:lnTo>
                    <a:pt x="1920689" y="389493"/>
                  </a:lnTo>
                  <a:lnTo>
                    <a:pt x="1921006" y="354265"/>
                  </a:lnTo>
                  <a:lnTo>
                    <a:pt x="1920689" y="324750"/>
                  </a:lnTo>
                  <a:lnTo>
                    <a:pt x="1920373" y="313325"/>
                  </a:lnTo>
                  <a:lnTo>
                    <a:pt x="1919739" y="305074"/>
                  </a:lnTo>
                  <a:lnTo>
                    <a:pt x="1918789" y="299996"/>
                  </a:lnTo>
                  <a:lnTo>
                    <a:pt x="1918472" y="299361"/>
                  </a:lnTo>
                  <a:lnTo>
                    <a:pt x="1918472" y="299044"/>
                  </a:lnTo>
                  <a:lnTo>
                    <a:pt x="1918155" y="299361"/>
                  </a:lnTo>
                  <a:lnTo>
                    <a:pt x="1914988" y="303170"/>
                  </a:lnTo>
                  <a:lnTo>
                    <a:pt x="1912454" y="307295"/>
                  </a:lnTo>
                  <a:lnTo>
                    <a:pt x="1911820" y="308247"/>
                  </a:lnTo>
                  <a:lnTo>
                    <a:pt x="1902318" y="443762"/>
                  </a:lnTo>
                  <a:lnTo>
                    <a:pt x="1897883" y="493906"/>
                  </a:lnTo>
                  <a:lnTo>
                    <a:pt x="1895982" y="513900"/>
                  </a:lnTo>
                  <a:lnTo>
                    <a:pt x="1895982" y="515804"/>
                  </a:lnTo>
                  <a:lnTo>
                    <a:pt x="1893765" y="521834"/>
                  </a:lnTo>
                  <a:lnTo>
                    <a:pt x="1891231" y="528181"/>
                  </a:lnTo>
                  <a:lnTo>
                    <a:pt x="1887747" y="534211"/>
                  </a:lnTo>
                  <a:lnTo>
                    <a:pt x="1883946" y="539924"/>
                  </a:lnTo>
                  <a:lnTo>
                    <a:pt x="1869375" y="734151"/>
                  </a:lnTo>
                  <a:lnTo>
                    <a:pt x="1879828" y="736373"/>
                  </a:lnTo>
                  <a:lnTo>
                    <a:pt x="1890281" y="738912"/>
                  </a:lnTo>
                  <a:lnTo>
                    <a:pt x="1899784" y="742403"/>
                  </a:lnTo>
                  <a:lnTo>
                    <a:pt x="1909286" y="745576"/>
                  </a:lnTo>
                  <a:lnTo>
                    <a:pt x="1917839" y="749067"/>
                  </a:lnTo>
                  <a:lnTo>
                    <a:pt x="1925757" y="752876"/>
                  </a:lnTo>
                  <a:lnTo>
                    <a:pt x="1933043" y="757002"/>
                  </a:lnTo>
                  <a:lnTo>
                    <a:pt x="1940011" y="761762"/>
                  </a:lnTo>
                  <a:lnTo>
                    <a:pt x="1946030" y="766522"/>
                  </a:lnTo>
                  <a:lnTo>
                    <a:pt x="1951098" y="771283"/>
                  </a:lnTo>
                  <a:lnTo>
                    <a:pt x="1955532" y="776361"/>
                  </a:lnTo>
                  <a:lnTo>
                    <a:pt x="1959333" y="781439"/>
                  </a:lnTo>
                  <a:lnTo>
                    <a:pt x="1962501" y="787151"/>
                  </a:lnTo>
                  <a:lnTo>
                    <a:pt x="1964718" y="792864"/>
                  </a:lnTo>
                  <a:lnTo>
                    <a:pt x="1966302" y="798894"/>
                  </a:lnTo>
                  <a:lnTo>
                    <a:pt x="1966619" y="801750"/>
                  </a:lnTo>
                  <a:lnTo>
                    <a:pt x="1966619" y="804924"/>
                  </a:lnTo>
                  <a:lnTo>
                    <a:pt x="1966302" y="808732"/>
                  </a:lnTo>
                  <a:lnTo>
                    <a:pt x="1965669" y="812223"/>
                  </a:lnTo>
                  <a:lnTo>
                    <a:pt x="1965035" y="816031"/>
                  </a:lnTo>
                  <a:lnTo>
                    <a:pt x="1963451" y="819522"/>
                  </a:lnTo>
                  <a:lnTo>
                    <a:pt x="1962184" y="823331"/>
                  </a:lnTo>
                  <a:lnTo>
                    <a:pt x="1960284" y="826504"/>
                  </a:lnTo>
                  <a:lnTo>
                    <a:pt x="1958066" y="829995"/>
                  </a:lnTo>
                  <a:lnTo>
                    <a:pt x="1955532" y="833486"/>
                  </a:lnTo>
                  <a:lnTo>
                    <a:pt x="1952682" y="836660"/>
                  </a:lnTo>
                  <a:lnTo>
                    <a:pt x="1949514" y="839834"/>
                  </a:lnTo>
                  <a:lnTo>
                    <a:pt x="1946030" y="842690"/>
                  </a:lnTo>
                  <a:lnTo>
                    <a:pt x="1942545" y="845864"/>
                  </a:lnTo>
                  <a:lnTo>
                    <a:pt x="1938428" y="848720"/>
                  </a:lnTo>
                  <a:lnTo>
                    <a:pt x="1934310" y="851576"/>
                  </a:lnTo>
                  <a:lnTo>
                    <a:pt x="1924807" y="856654"/>
                  </a:lnTo>
                  <a:lnTo>
                    <a:pt x="1914354" y="861732"/>
                  </a:lnTo>
                  <a:lnTo>
                    <a:pt x="1903268" y="865858"/>
                  </a:lnTo>
                  <a:lnTo>
                    <a:pt x="1891231" y="869983"/>
                  </a:lnTo>
                  <a:lnTo>
                    <a:pt x="1878244" y="873157"/>
                  </a:lnTo>
                  <a:lnTo>
                    <a:pt x="1864624" y="876013"/>
                  </a:lnTo>
                  <a:lnTo>
                    <a:pt x="1850370" y="878235"/>
                  </a:lnTo>
                  <a:lnTo>
                    <a:pt x="1835165" y="880139"/>
                  </a:lnTo>
                  <a:lnTo>
                    <a:pt x="1819644" y="881091"/>
                  </a:lnTo>
                  <a:lnTo>
                    <a:pt x="1783851" y="947738"/>
                  </a:lnTo>
                  <a:lnTo>
                    <a:pt x="1773398" y="941708"/>
                  </a:lnTo>
                  <a:lnTo>
                    <a:pt x="1805390" y="881409"/>
                  </a:lnTo>
                  <a:lnTo>
                    <a:pt x="1800322" y="881726"/>
                  </a:lnTo>
                  <a:lnTo>
                    <a:pt x="1787335" y="881409"/>
                  </a:lnTo>
                  <a:lnTo>
                    <a:pt x="1774032" y="881091"/>
                  </a:lnTo>
                  <a:lnTo>
                    <a:pt x="1761678" y="880139"/>
                  </a:lnTo>
                  <a:lnTo>
                    <a:pt x="1749642" y="878552"/>
                  </a:lnTo>
                  <a:lnTo>
                    <a:pt x="1737605" y="876648"/>
                  </a:lnTo>
                  <a:lnTo>
                    <a:pt x="1726518" y="874427"/>
                  </a:lnTo>
                  <a:lnTo>
                    <a:pt x="1716066" y="871888"/>
                  </a:lnTo>
                  <a:lnTo>
                    <a:pt x="1705296" y="868714"/>
                  </a:lnTo>
                  <a:lnTo>
                    <a:pt x="1696110" y="865223"/>
                  </a:lnTo>
                  <a:lnTo>
                    <a:pt x="1686607" y="862049"/>
                  </a:lnTo>
                  <a:lnTo>
                    <a:pt x="1678372" y="857924"/>
                  </a:lnTo>
                  <a:lnTo>
                    <a:pt x="1670453" y="853798"/>
                  </a:lnTo>
                  <a:lnTo>
                    <a:pt x="1663484" y="849037"/>
                  </a:lnTo>
                  <a:lnTo>
                    <a:pt x="1657149" y="844594"/>
                  </a:lnTo>
                  <a:lnTo>
                    <a:pt x="1651448" y="839516"/>
                  </a:lnTo>
                  <a:lnTo>
                    <a:pt x="1646696" y="834439"/>
                  </a:lnTo>
                  <a:lnTo>
                    <a:pt x="1574476" y="851894"/>
                  </a:lnTo>
                  <a:lnTo>
                    <a:pt x="1571625" y="840151"/>
                  </a:lnTo>
                  <a:lnTo>
                    <a:pt x="1639411" y="823648"/>
                  </a:lnTo>
                  <a:lnTo>
                    <a:pt x="1637510" y="819205"/>
                  </a:lnTo>
                  <a:lnTo>
                    <a:pt x="1635927" y="814127"/>
                  </a:lnTo>
                  <a:lnTo>
                    <a:pt x="1634976" y="809684"/>
                  </a:lnTo>
                  <a:lnTo>
                    <a:pt x="1634660" y="804924"/>
                  </a:lnTo>
                  <a:lnTo>
                    <a:pt x="1634976" y="799211"/>
                  </a:lnTo>
                  <a:lnTo>
                    <a:pt x="1635927" y="793816"/>
                  </a:lnTo>
                  <a:lnTo>
                    <a:pt x="1637827" y="788738"/>
                  </a:lnTo>
                  <a:lnTo>
                    <a:pt x="1640678" y="783343"/>
                  </a:lnTo>
                  <a:lnTo>
                    <a:pt x="1643529" y="778582"/>
                  </a:lnTo>
                  <a:lnTo>
                    <a:pt x="1647646" y="773504"/>
                  </a:lnTo>
                  <a:lnTo>
                    <a:pt x="1652081" y="769061"/>
                  </a:lnTo>
                  <a:lnTo>
                    <a:pt x="1657466" y="764618"/>
                  </a:lnTo>
                  <a:lnTo>
                    <a:pt x="1663167" y="760493"/>
                  </a:lnTo>
                  <a:lnTo>
                    <a:pt x="1669503" y="756684"/>
                  </a:lnTo>
                  <a:lnTo>
                    <a:pt x="1676154" y="752876"/>
                  </a:lnTo>
                  <a:lnTo>
                    <a:pt x="1683757" y="749067"/>
                  </a:lnTo>
                  <a:lnTo>
                    <a:pt x="1691675" y="745894"/>
                  </a:lnTo>
                  <a:lnTo>
                    <a:pt x="1700228" y="742720"/>
                  </a:lnTo>
                  <a:lnTo>
                    <a:pt x="1708780" y="740181"/>
                  </a:lnTo>
                  <a:lnTo>
                    <a:pt x="1718283" y="737642"/>
                  </a:lnTo>
                  <a:lnTo>
                    <a:pt x="1703079" y="536750"/>
                  </a:lnTo>
                  <a:lnTo>
                    <a:pt x="1699911" y="531990"/>
                  </a:lnTo>
                  <a:lnTo>
                    <a:pt x="1696744" y="526595"/>
                  </a:lnTo>
                  <a:lnTo>
                    <a:pt x="1694209" y="521517"/>
                  </a:lnTo>
                  <a:lnTo>
                    <a:pt x="1691992" y="516122"/>
                  </a:lnTo>
                  <a:lnTo>
                    <a:pt x="1691992" y="513900"/>
                  </a:lnTo>
                  <a:lnTo>
                    <a:pt x="1688825" y="483116"/>
                  </a:lnTo>
                  <a:lnTo>
                    <a:pt x="1685974" y="449792"/>
                  </a:lnTo>
                  <a:lnTo>
                    <a:pt x="1682490" y="407583"/>
                  </a:lnTo>
                  <a:lnTo>
                    <a:pt x="1675521" y="304439"/>
                  </a:lnTo>
                  <a:lnTo>
                    <a:pt x="1672670" y="302218"/>
                  </a:lnTo>
                  <a:lnTo>
                    <a:pt x="1669819" y="299361"/>
                  </a:lnTo>
                  <a:lnTo>
                    <a:pt x="1669503" y="299361"/>
                  </a:lnTo>
                  <a:lnTo>
                    <a:pt x="1669186" y="300948"/>
                  </a:lnTo>
                  <a:lnTo>
                    <a:pt x="1668552" y="305709"/>
                  </a:lnTo>
                  <a:lnTo>
                    <a:pt x="1668552" y="314277"/>
                  </a:lnTo>
                  <a:lnTo>
                    <a:pt x="1668552" y="326020"/>
                  </a:lnTo>
                  <a:lnTo>
                    <a:pt x="1669503" y="355852"/>
                  </a:lnTo>
                  <a:lnTo>
                    <a:pt x="1671086" y="391080"/>
                  </a:lnTo>
                  <a:lnTo>
                    <a:pt x="1672353" y="427894"/>
                  </a:lnTo>
                  <a:lnTo>
                    <a:pt x="1674254" y="462169"/>
                  </a:lnTo>
                  <a:lnTo>
                    <a:pt x="1675838" y="489780"/>
                  </a:lnTo>
                  <a:lnTo>
                    <a:pt x="1677421" y="507235"/>
                  </a:lnTo>
                  <a:lnTo>
                    <a:pt x="1669503" y="507235"/>
                  </a:lnTo>
                  <a:lnTo>
                    <a:pt x="1664118" y="507235"/>
                  </a:lnTo>
                  <a:lnTo>
                    <a:pt x="1658416" y="506918"/>
                  </a:lnTo>
                  <a:lnTo>
                    <a:pt x="1652715" y="505648"/>
                  </a:lnTo>
                  <a:lnTo>
                    <a:pt x="1646063" y="504062"/>
                  </a:lnTo>
                  <a:lnTo>
                    <a:pt x="1639728" y="501840"/>
                  </a:lnTo>
                  <a:lnTo>
                    <a:pt x="1636877" y="500253"/>
                  </a:lnTo>
                  <a:lnTo>
                    <a:pt x="1633709" y="498984"/>
                  </a:lnTo>
                  <a:lnTo>
                    <a:pt x="1632442" y="489780"/>
                  </a:lnTo>
                  <a:lnTo>
                    <a:pt x="1630858" y="477720"/>
                  </a:lnTo>
                  <a:lnTo>
                    <a:pt x="1627374" y="447888"/>
                  </a:lnTo>
                  <a:lnTo>
                    <a:pt x="1624523" y="411708"/>
                  </a:lnTo>
                  <a:lnTo>
                    <a:pt x="1621673" y="373307"/>
                  </a:lnTo>
                  <a:lnTo>
                    <a:pt x="1619455" y="336176"/>
                  </a:lnTo>
                  <a:lnTo>
                    <a:pt x="1618188" y="303487"/>
                  </a:lnTo>
                  <a:lnTo>
                    <a:pt x="1617555" y="278733"/>
                  </a:lnTo>
                  <a:lnTo>
                    <a:pt x="1617555" y="270481"/>
                  </a:lnTo>
                  <a:lnTo>
                    <a:pt x="1618188" y="265086"/>
                  </a:lnTo>
                  <a:lnTo>
                    <a:pt x="1618505" y="261595"/>
                  </a:lnTo>
                  <a:lnTo>
                    <a:pt x="1619139" y="258421"/>
                  </a:lnTo>
                  <a:lnTo>
                    <a:pt x="1620406" y="255248"/>
                  </a:lnTo>
                  <a:lnTo>
                    <a:pt x="1621673" y="252391"/>
                  </a:lnTo>
                  <a:lnTo>
                    <a:pt x="1623573" y="249218"/>
                  </a:lnTo>
                  <a:lnTo>
                    <a:pt x="1625474" y="246361"/>
                  </a:lnTo>
                  <a:lnTo>
                    <a:pt x="1627691" y="243822"/>
                  </a:lnTo>
                  <a:lnTo>
                    <a:pt x="1630542" y="240649"/>
                  </a:lnTo>
                  <a:lnTo>
                    <a:pt x="1633392" y="238110"/>
                  </a:lnTo>
                  <a:lnTo>
                    <a:pt x="1636560" y="235888"/>
                  </a:lnTo>
                  <a:lnTo>
                    <a:pt x="1643212" y="230810"/>
                  </a:lnTo>
                  <a:lnTo>
                    <a:pt x="1651131" y="226685"/>
                  </a:lnTo>
                  <a:lnTo>
                    <a:pt x="1659683" y="222559"/>
                  </a:lnTo>
                  <a:lnTo>
                    <a:pt x="1668552" y="218751"/>
                  </a:lnTo>
                  <a:lnTo>
                    <a:pt x="1678055" y="215577"/>
                  </a:lnTo>
                  <a:lnTo>
                    <a:pt x="1688191" y="212403"/>
                  </a:lnTo>
                  <a:lnTo>
                    <a:pt x="1698327" y="209864"/>
                  </a:lnTo>
                  <a:lnTo>
                    <a:pt x="1708780" y="207643"/>
                  </a:lnTo>
                  <a:lnTo>
                    <a:pt x="1718916" y="205421"/>
                  </a:lnTo>
                  <a:lnTo>
                    <a:pt x="1729369" y="203834"/>
                  </a:lnTo>
                  <a:lnTo>
                    <a:pt x="1739505" y="202248"/>
                  </a:lnTo>
                  <a:lnTo>
                    <a:pt x="1741723" y="201930"/>
                  </a:lnTo>
                  <a:lnTo>
                    <a:pt x="1743940" y="201930"/>
                  </a:lnTo>
                  <a:lnTo>
                    <a:pt x="1777516" y="324433"/>
                  </a:lnTo>
                  <a:lnTo>
                    <a:pt x="1777833" y="319673"/>
                  </a:lnTo>
                  <a:lnTo>
                    <a:pt x="1789553" y="235888"/>
                  </a:lnTo>
                  <a:lnTo>
                    <a:pt x="1786068" y="227637"/>
                  </a:lnTo>
                  <a:lnTo>
                    <a:pt x="1792404" y="216529"/>
                  </a:lnTo>
                  <a:lnTo>
                    <a:pt x="1806658" y="216212"/>
                  </a:lnTo>
                  <a:lnTo>
                    <a:pt x="1812676" y="227637"/>
                  </a:lnTo>
                  <a:lnTo>
                    <a:pt x="1810142" y="237158"/>
                  </a:lnTo>
                  <a:lnTo>
                    <a:pt x="1820278" y="325703"/>
                  </a:lnTo>
                  <a:lnTo>
                    <a:pt x="1847202" y="206056"/>
                  </a:lnTo>
                  <a:lnTo>
                    <a:pt x="1852904" y="203517"/>
                  </a:lnTo>
                  <a:lnTo>
                    <a:pt x="1853854" y="202882"/>
                  </a:lnTo>
                  <a:lnTo>
                    <a:pt x="1854488" y="202248"/>
                  </a:lnTo>
                  <a:lnTo>
                    <a:pt x="1859239" y="201613"/>
                  </a:lnTo>
                  <a:close/>
                  <a:moveTo>
                    <a:pt x="2576838" y="182563"/>
                  </a:moveTo>
                  <a:lnTo>
                    <a:pt x="2587021" y="182563"/>
                  </a:lnTo>
                  <a:lnTo>
                    <a:pt x="2597204" y="182880"/>
                  </a:lnTo>
                  <a:lnTo>
                    <a:pt x="2606432" y="183515"/>
                  </a:lnTo>
                  <a:lnTo>
                    <a:pt x="2615979" y="185103"/>
                  </a:lnTo>
                  <a:lnTo>
                    <a:pt x="2624570" y="186690"/>
                  </a:lnTo>
                  <a:lnTo>
                    <a:pt x="2633162" y="188913"/>
                  </a:lnTo>
                  <a:lnTo>
                    <a:pt x="2641118" y="191135"/>
                  </a:lnTo>
                  <a:lnTo>
                    <a:pt x="2649073" y="193993"/>
                  </a:lnTo>
                  <a:lnTo>
                    <a:pt x="2656392" y="196850"/>
                  </a:lnTo>
                  <a:lnTo>
                    <a:pt x="2663074" y="200025"/>
                  </a:lnTo>
                  <a:lnTo>
                    <a:pt x="2669439" y="203200"/>
                  </a:lnTo>
                  <a:lnTo>
                    <a:pt x="2675485" y="206375"/>
                  </a:lnTo>
                  <a:lnTo>
                    <a:pt x="2685986" y="213043"/>
                  </a:lnTo>
                  <a:lnTo>
                    <a:pt x="2694578" y="219393"/>
                  </a:lnTo>
                  <a:lnTo>
                    <a:pt x="2701578" y="224473"/>
                  </a:lnTo>
                  <a:lnTo>
                    <a:pt x="2706670" y="228918"/>
                  </a:lnTo>
                  <a:lnTo>
                    <a:pt x="2710488" y="233045"/>
                  </a:lnTo>
                  <a:lnTo>
                    <a:pt x="2709216" y="236220"/>
                  </a:lnTo>
                  <a:lnTo>
                    <a:pt x="2707625" y="239078"/>
                  </a:lnTo>
                  <a:lnTo>
                    <a:pt x="2705079" y="243840"/>
                  </a:lnTo>
                  <a:lnTo>
                    <a:pt x="2701897" y="248603"/>
                  </a:lnTo>
                  <a:lnTo>
                    <a:pt x="2697760" y="253365"/>
                  </a:lnTo>
                  <a:lnTo>
                    <a:pt x="2693305" y="258763"/>
                  </a:lnTo>
                  <a:lnTo>
                    <a:pt x="2687577" y="264160"/>
                  </a:lnTo>
                  <a:lnTo>
                    <a:pt x="2684077" y="266383"/>
                  </a:lnTo>
                  <a:lnTo>
                    <a:pt x="2681213" y="268605"/>
                  </a:lnTo>
                  <a:lnTo>
                    <a:pt x="2677394" y="270828"/>
                  </a:lnTo>
                  <a:lnTo>
                    <a:pt x="2673575" y="272733"/>
                  </a:lnTo>
                  <a:lnTo>
                    <a:pt x="2669757" y="274638"/>
                  </a:lnTo>
                  <a:lnTo>
                    <a:pt x="2665302" y="275591"/>
                  </a:lnTo>
                  <a:lnTo>
                    <a:pt x="2661165" y="276861"/>
                  </a:lnTo>
                  <a:lnTo>
                    <a:pt x="2656392" y="277496"/>
                  </a:lnTo>
                  <a:lnTo>
                    <a:pt x="2651300" y="277813"/>
                  </a:lnTo>
                  <a:lnTo>
                    <a:pt x="2646527" y="277813"/>
                  </a:lnTo>
                  <a:lnTo>
                    <a:pt x="2640799" y="277496"/>
                  </a:lnTo>
                  <a:lnTo>
                    <a:pt x="2635390" y="276543"/>
                  </a:lnTo>
                  <a:lnTo>
                    <a:pt x="2629344" y="274956"/>
                  </a:lnTo>
                  <a:lnTo>
                    <a:pt x="2623298" y="273050"/>
                  </a:lnTo>
                  <a:lnTo>
                    <a:pt x="2616933" y="270510"/>
                  </a:lnTo>
                  <a:lnTo>
                    <a:pt x="2610569" y="267335"/>
                  </a:lnTo>
                  <a:lnTo>
                    <a:pt x="2603250" y="263525"/>
                  </a:lnTo>
                  <a:lnTo>
                    <a:pt x="2595295" y="260668"/>
                  </a:lnTo>
                  <a:lnTo>
                    <a:pt x="2626480" y="275591"/>
                  </a:lnTo>
                  <a:lnTo>
                    <a:pt x="2641436" y="282576"/>
                  </a:lnTo>
                  <a:lnTo>
                    <a:pt x="2648437" y="285116"/>
                  </a:lnTo>
                  <a:lnTo>
                    <a:pt x="2655437" y="287656"/>
                  </a:lnTo>
                  <a:lnTo>
                    <a:pt x="2661802" y="289878"/>
                  </a:lnTo>
                  <a:lnTo>
                    <a:pt x="2668166" y="291466"/>
                  </a:lnTo>
                  <a:lnTo>
                    <a:pt x="2674212" y="292101"/>
                  </a:lnTo>
                  <a:lnTo>
                    <a:pt x="2679940" y="292736"/>
                  </a:lnTo>
                  <a:lnTo>
                    <a:pt x="2685349" y="292736"/>
                  </a:lnTo>
                  <a:lnTo>
                    <a:pt x="2690123" y="291466"/>
                  </a:lnTo>
                  <a:lnTo>
                    <a:pt x="2692350" y="290196"/>
                  </a:lnTo>
                  <a:lnTo>
                    <a:pt x="2694578" y="289561"/>
                  </a:lnTo>
                  <a:lnTo>
                    <a:pt x="2696805" y="287973"/>
                  </a:lnTo>
                  <a:lnTo>
                    <a:pt x="2698714" y="286703"/>
                  </a:lnTo>
                  <a:lnTo>
                    <a:pt x="2699987" y="297498"/>
                  </a:lnTo>
                  <a:lnTo>
                    <a:pt x="2700624" y="307341"/>
                  </a:lnTo>
                  <a:lnTo>
                    <a:pt x="2700306" y="316548"/>
                  </a:lnTo>
                  <a:lnTo>
                    <a:pt x="2699987" y="325756"/>
                  </a:lnTo>
                  <a:lnTo>
                    <a:pt x="2701578" y="323851"/>
                  </a:lnTo>
                  <a:lnTo>
                    <a:pt x="2702533" y="323533"/>
                  </a:lnTo>
                  <a:lnTo>
                    <a:pt x="2703488" y="322898"/>
                  </a:lnTo>
                  <a:lnTo>
                    <a:pt x="2704442" y="323533"/>
                  </a:lnTo>
                  <a:lnTo>
                    <a:pt x="2705715" y="324168"/>
                  </a:lnTo>
                  <a:lnTo>
                    <a:pt x="2706670" y="325438"/>
                  </a:lnTo>
                  <a:lnTo>
                    <a:pt x="2707625" y="326708"/>
                  </a:lnTo>
                  <a:lnTo>
                    <a:pt x="2709216" y="330836"/>
                  </a:lnTo>
                  <a:lnTo>
                    <a:pt x="2711125" y="336551"/>
                  </a:lnTo>
                  <a:lnTo>
                    <a:pt x="2712398" y="343218"/>
                  </a:lnTo>
                  <a:lnTo>
                    <a:pt x="2713671" y="351156"/>
                  </a:lnTo>
                  <a:lnTo>
                    <a:pt x="2714307" y="359411"/>
                  </a:lnTo>
                  <a:lnTo>
                    <a:pt x="2714625" y="368936"/>
                  </a:lnTo>
                  <a:lnTo>
                    <a:pt x="2714307" y="377826"/>
                  </a:lnTo>
                  <a:lnTo>
                    <a:pt x="2713671" y="386716"/>
                  </a:lnTo>
                  <a:lnTo>
                    <a:pt x="2712398" y="394653"/>
                  </a:lnTo>
                  <a:lnTo>
                    <a:pt x="2711125" y="401321"/>
                  </a:lnTo>
                  <a:lnTo>
                    <a:pt x="2709216" y="407036"/>
                  </a:lnTo>
                  <a:lnTo>
                    <a:pt x="2707625" y="411163"/>
                  </a:lnTo>
                  <a:lnTo>
                    <a:pt x="2706670" y="412433"/>
                  </a:lnTo>
                  <a:lnTo>
                    <a:pt x="2705715" y="413703"/>
                  </a:lnTo>
                  <a:lnTo>
                    <a:pt x="2704442" y="414338"/>
                  </a:lnTo>
                  <a:lnTo>
                    <a:pt x="2703488" y="414338"/>
                  </a:lnTo>
                  <a:lnTo>
                    <a:pt x="2702215" y="414338"/>
                  </a:lnTo>
                  <a:lnTo>
                    <a:pt x="2700942" y="413703"/>
                  </a:lnTo>
                  <a:lnTo>
                    <a:pt x="2699987" y="412116"/>
                  </a:lnTo>
                  <a:lnTo>
                    <a:pt x="2698714" y="410528"/>
                  </a:lnTo>
                  <a:lnTo>
                    <a:pt x="2696805" y="406083"/>
                  </a:lnTo>
                  <a:lnTo>
                    <a:pt x="2694896" y="400051"/>
                  </a:lnTo>
                  <a:lnTo>
                    <a:pt x="2693941" y="407988"/>
                  </a:lnTo>
                  <a:lnTo>
                    <a:pt x="2692668" y="415926"/>
                  </a:lnTo>
                  <a:lnTo>
                    <a:pt x="2691396" y="423546"/>
                  </a:lnTo>
                  <a:lnTo>
                    <a:pt x="2689168" y="430531"/>
                  </a:lnTo>
                  <a:lnTo>
                    <a:pt x="2687259" y="437833"/>
                  </a:lnTo>
                  <a:lnTo>
                    <a:pt x="2684395" y="444818"/>
                  </a:lnTo>
                  <a:lnTo>
                    <a:pt x="2681849" y="451803"/>
                  </a:lnTo>
                  <a:lnTo>
                    <a:pt x="2678985" y="458153"/>
                  </a:lnTo>
                  <a:lnTo>
                    <a:pt x="2675803" y="464503"/>
                  </a:lnTo>
                  <a:lnTo>
                    <a:pt x="2672303" y="470536"/>
                  </a:lnTo>
                  <a:lnTo>
                    <a:pt x="2669120" y="476568"/>
                  </a:lnTo>
                  <a:lnTo>
                    <a:pt x="2665302" y="481966"/>
                  </a:lnTo>
                  <a:lnTo>
                    <a:pt x="2661483" y="487363"/>
                  </a:lnTo>
                  <a:lnTo>
                    <a:pt x="2657347" y="492761"/>
                  </a:lnTo>
                  <a:lnTo>
                    <a:pt x="2653210" y="497523"/>
                  </a:lnTo>
                  <a:lnTo>
                    <a:pt x="2649073" y="501968"/>
                  </a:lnTo>
                  <a:lnTo>
                    <a:pt x="2644618" y="506413"/>
                  </a:lnTo>
                  <a:lnTo>
                    <a:pt x="2640163" y="510541"/>
                  </a:lnTo>
                  <a:lnTo>
                    <a:pt x="2635390" y="514351"/>
                  </a:lnTo>
                  <a:lnTo>
                    <a:pt x="2630935" y="518161"/>
                  </a:lnTo>
                  <a:lnTo>
                    <a:pt x="2626480" y="521653"/>
                  </a:lnTo>
                  <a:lnTo>
                    <a:pt x="2621706" y="524511"/>
                  </a:lnTo>
                  <a:lnTo>
                    <a:pt x="2616933" y="527368"/>
                  </a:lnTo>
                  <a:lnTo>
                    <a:pt x="2612160" y="529908"/>
                  </a:lnTo>
                  <a:lnTo>
                    <a:pt x="2607387" y="532131"/>
                  </a:lnTo>
                  <a:lnTo>
                    <a:pt x="2602614" y="534036"/>
                  </a:lnTo>
                  <a:lnTo>
                    <a:pt x="2597840" y="535941"/>
                  </a:lnTo>
                  <a:lnTo>
                    <a:pt x="2593385" y="536893"/>
                  </a:lnTo>
                  <a:lnTo>
                    <a:pt x="2588294" y="538163"/>
                  </a:lnTo>
                  <a:lnTo>
                    <a:pt x="2583839" y="538798"/>
                  </a:lnTo>
                  <a:lnTo>
                    <a:pt x="2579384" y="539116"/>
                  </a:lnTo>
                  <a:lnTo>
                    <a:pt x="2575247" y="539751"/>
                  </a:lnTo>
                  <a:lnTo>
                    <a:pt x="2571428" y="539116"/>
                  </a:lnTo>
                  <a:lnTo>
                    <a:pt x="2567610" y="538798"/>
                  </a:lnTo>
                  <a:lnTo>
                    <a:pt x="2563791" y="538163"/>
                  </a:lnTo>
                  <a:lnTo>
                    <a:pt x="2559654" y="536893"/>
                  </a:lnTo>
                  <a:lnTo>
                    <a:pt x="2555518" y="535623"/>
                  </a:lnTo>
                  <a:lnTo>
                    <a:pt x="2551381" y="533718"/>
                  </a:lnTo>
                  <a:lnTo>
                    <a:pt x="2542789" y="529591"/>
                  </a:lnTo>
                  <a:lnTo>
                    <a:pt x="2533879" y="523876"/>
                  </a:lnTo>
                  <a:lnTo>
                    <a:pt x="2524651" y="517526"/>
                  </a:lnTo>
                  <a:lnTo>
                    <a:pt x="2515423" y="509906"/>
                  </a:lnTo>
                  <a:lnTo>
                    <a:pt x="2506194" y="501333"/>
                  </a:lnTo>
                  <a:lnTo>
                    <a:pt x="2497603" y="491808"/>
                  </a:lnTo>
                  <a:lnTo>
                    <a:pt x="2489011" y="481648"/>
                  </a:lnTo>
                  <a:lnTo>
                    <a:pt x="2481055" y="470536"/>
                  </a:lnTo>
                  <a:lnTo>
                    <a:pt x="2473418" y="458788"/>
                  </a:lnTo>
                  <a:lnTo>
                    <a:pt x="2469600" y="452756"/>
                  </a:lnTo>
                  <a:lnTo>
                    <a:pt x="2466417" y="446406"/>
                  </a:lnTo>
                  <a:lnTo>
                    <a:pt x="2463235" y="440056"/>
                  </a:lnTo>
                  <a:lnTo>
                    <a:pt x="2460371" y="433071"/>
                  </a:lnTo>
                  <a:lnTo>
                    <a:pt x="2457507" y="426403"/>
                  </a:lnTo>
                  <a:lnTo>
                    <a:pt x="2454962" y="419418"/>
                  </a:lnTo>
                  <a:lnTo>
                    <a:pt x="2452734" y="412433"/>
                  </a:lnTo>
                  <a:lnTo>
                    <a:pt x="2450825" y="405448"/>
                  </a:lnTo>
                  <a:lnTo>
                    <a:pt x="2448916" y="409893"/>
                  </a:lnTo>
                  <a:lnTo>
                    <a:pt x="2447325" y="413703"/>
                  </a:lnTo>
                  <a:lnTo>
                    <a:pt x="2446370" y="414656"/>
                  </a:lnTo>
                  <a:lnTo>
                    <a:pt x="2445733" y="415926"/>
                  </a:lnTo>
                  <a:lnTo>
                    <a:pt x="2444461" y="416561"/>
                  </a:lnTo>
                  <a:lnTo>
                    <a:pt x="2443188" y="416561"/>
                  </a:lnTo>
                  <a:lnTo>
                    <a:pt x="2442233" y="416243"/>
                  </a:lnTo>
                  <a:lnTo>
                    <a:pt x="2440960" y="415926"/>
                  </a:lnTo>
                  <a:lnTo>
                    <a:pt x="2440006" y="414656"/>
                  </a:lnTo>
                  <a:lnTo>
                    <a:pt x="2439051" y="413386"/>
                  </a:lnTo>
                  <a:lnTo>
                    <a:pt x="2437142" y="408941"/>
                  </a:lnTo>
                  <a:lnTo>
                    <a:pt x="2435551" y="403543"/>
                  </a:lnTo>
                  <a:lnTo>
                    <a:pt x="2434278" y="396876"/>
                  </a:lnTo>
                  <a:lnTo>
                    <a:pt x="2433005" y="388938"/>
                  </a:lnTo>
                  <a:lnTo>
                    <a:pt x="2432368" y="380048"/>
                  </a:lnTo>
                  <a:lnTo>
                    <a:pt x="2432050" y="371158"/>
                  </a:lnTo>
                  <a:lnTo>
                    <a:pt x="2432368" y="361633"/>
                  </a:lnTo>
                  <a:lnTo>
                    <a:pt x="2433005" y="353061"/>
                  </a:lnTo>
                  <a:lnTo>
                    <a:pt x="2434278" y="345758"/>
                  </a:lnTo>
                  <a:lnTo>
                    <a:pt x="2435551" y="338773"/>
                  </a:lnTo>
                  <a:lnTo>
                    <a:pt x="2437142" y="333058"/>
                  </a:lnTo>
                  <a:lnTo>
                    <a:pt x="2439051" y="328931"/>
                  </a:lnTo>
                  <a:lnTo>
                    <a:pt x="2440006" y="327661"/>
                  </a:lnTo>
                  <a:lnTo>
                    <a:pt x="2440960" y="326391"/>
                  </a:lnTo>
                  <a:lnTo>
                    <a:pt x="2442233" y="325756"/>
                  </a:lnTo>
                  <a:lnTo>
                    <a:pt x="2443188" y="325438"/>
                  </a:lnTo>
                  <a:lnTo>
                    <a:pt x="2444142" y="325756"/>
                  </a:lnTo>
                  <a:lnTo>
                    <a:pt x="2444779" y="326073"/>
                  </a:lnTo>
                  <a:lnTo>
                    <a:pt x="2445097" y="314008"/>
                  </a:lnTo>
                  <a:lnTo>
                    <a:pt x="2446052" y="308293"/>
                  </a:lnTo>
                  <a:lnTo>
                    <a:pt x="2447006" y="303531"/>
                  </a:lnTo>
                  <a:lnTo>
                    <a:pt x="2446370" y="297181"/>
                  </a:lnTo>
                  <a:lnTo>
                    <a:pt x="2446052" y="291148"/>
                  </a:lnTo>
                  <a:lnTo>
                    <a:pt x="2446052" y="285433"/>
                  </a:lnTo>
                  <a:lnTo>
                    <a:pt x="2446370" y="280036"/>
                  </a:lnTo>
                  <a:lnTo>
                    <a:pt x="2446688" y="274956"/>
                  </a:lnTo>
                  <a:lnTo>
                    <a:pt x="2447325" y="270510"/>
                  </a:lnTo>
                  <a:lnTo>
                    <a:pt x="2448597" y="265748"/>
                  </a:lnTo>
                  <a:lnTo>
                    <a:pt x="2449870" y="261620"/>
                  </a:lnTo>
                  <a:lnTo>
                    <a:pt x="2451143" y="258128"/>
                  </a:lnTo>
                  <a:lnTo>
                    <a:pt x="2452734" y="254635"/>
                  </a:lnTo>
                  <a:lnTo>
                    <a:pt x="2454644" y="251143"/>
                  </a:lnTo>
                  <a:lnTo>
                    <a:pt x="2456871" y="248285"/>
                  </a:lnTo>
                  <a:lnTo>
                    <a:pt x="2459099" y="245745"/>
                  </a:lnTo>
                  <a:lnTo>
                    <a:pt x="2461326" y="242888"/>
                  </a:lnTo>
                  <a:lnTo>
                    <a:pt x="2464190" y="240665"/>
                  </a:lnTo>
                  <a:lnTo>
                    <a:pt x="2466736" y="238760"/>
                  </a:lnTo>
                  <a:lnTo>
                    <a:pt x="2454325" y="239078"/>
                  </a:lnTo>
                  <a:lnTo>
                    <a:pt x="2444779" y="239713"/>
                  </a:lnTo>
                  <a:lnTo>
                    <a:pt x="2436505" y="240030"/>
                  </a:lnTo>
                  <a:lnTo>
                    <a:pt x="2442233" y="236855"/>
                  </a:lnTo>
                  <a:lnTo>
                    <a:pt x="2448279" y="233045"/>
                  </a:lnTo>
                  <a:lnTo>
                    <a:pt x="2454007" y="228918"/>
                  </a:lnTo>
                  <a:lnTo>
                    <a:pt x="2460053" y="224473"/>
                  </a:lnTo>
                  <a:lnTo>
                    <a:pt x="2471191" y="215900"/>
                  </a:lnTo>
                  <a:lnTo>
                    <a:pt x="2476600" y="212408"/>
                  </a:lnTo>
                  <a:lnTo>
                    <a:pt x="2481374" y="209550"/>
                  </a:lnTo>
                  <a:lnTo>
                    <a:pt x="2494420" y="203200"/>
                  </a:lnTo>
                  <a:lnTo>
                    <a:pt x="2507149" y="197803"/>
                  </a:lnTo>
                  <a:lnTo>
                    <a:pt x="2519559" y="193358"/>
                  </a:lnTo>
                  <a:lnTo>
                    <a:pt x="2531652" y="189548"/>
                  </a:lnTo>
                  <a:lnTo>
                    <a:pt x="2543426" y="186690"/>
                  </a:lnTo>
                  <a:lnTo>
                    <a:pt x="2554881" y="184785"/>
                  </a:lnTo>
                  <a:lnTo>
                    <a:pt x="2565701" y="183198"/>
                  </a:lnTo>
                  <a:lnTo>
                    <a:pt x="2576838" y="182563"/>
                  </a:lnTo>
                  <a:close/>
                  <a:moveTo>
                    <a:pt x="276055" y="174625"/>
                  </a:moveTo>
                  <a:lnTo>
                    <a:pt x="283639" y="174625"/>
                  </a:lnTo>
                  <a:lnTo>
                    <a:pt x="290592" y="174942"/>
                  </a:lnTo>
                  <a:lnTo>
                    <a:pt x="297860" y="175258"/>
                  </a:lnTo>
                  <a:lnTo>
                    <a:pt x="304180" y="176208"/>
                  </a:lnTo>
                  <a:lnTo>
                    <a:pt x="310500" y="177475"/>
                  </a:lnTo>
                  <a:lnTo>
                    <a:pt x="316504" y="179059"/>
                  </a:lnTo>
                  <a:lnTo>
                    <a:pt x="322508" y="180959"/>
                  </a:lnTo>
                  <a:lnTo>
                    <a:pt x="327881" y="182859"/>
                  </a:lnTo>
                  <a:lnTo>
                    <a:pt x="332937" y="185076"/>
                  </a:lnTo>
                  <a:lnTo>
                    <a:pt x="337677" y="187293"/>
                  </a:lnTo>
                  <a:lnTo>
                    <a:pt x="346525" y="191727"/>
                  </a:lnTo>
                  <a:lnTo>
                    <a:pt x="354425" y="196161"/>
                  </a:lnTo>
                  <a:lnTo>
                    <a:pt x="360429" y="200595"/>
                  </a:lnTo>
                  <a:lnTo>
                    <a:pt x="365486" y="204713"/>
                  </a:lnTo>
                  <a:lnTo>
                    <a:pt x="368962" y="207880"/>
                  </a:lnTo>
                  <a:lnTo>
                    <a:pt x="371806" y="210730"/>
                  </a:lnTo>
                  <a:lnTo>
                    <a:pt x="370858" y="212631"/>
                  </a:lnTo>
                  <a:lnTo>
                    <a:pt x="367698" y="218331"/>
                  </a:lnTo>
                  <a:lnTo>
                    <a:pt x="365486" y="221815"/>
                  </a:lnTo>
                  <a:lnTo>
                    <a:pt x="362641" y="225616"/>
                  </a:lnTo>
                  <a:lnTo>
                    <a:pt x="359165" y="229100"/>
                  </a:lnTo>
                  <a:lnTo>
                    <a:pt x="355057" y="232900"/>
                  </a:lnTo>
                  <a:lnTo>
                    <a:pt x="350633" y="236384"/>
                  </a:lnTo>
                  <a:lnTo>
                    <a:pt x="345261" y="239234"/>
                  </a:lnTo>
                  <a:lnTo>
                    <a:pt x="342733" y="240501"/>
                  </a:lnTo>
                  <a:lnTo>
                    <a:pt x="339573" y="241135"/>
                  </a:lnTo>
                  <a:lnTo>
                    <a:pt x="336413" y="242085"/>
                  </a:lnTo>
                  <a:lnTo>
                    <a:pt x="332937" y="242718"/>
                  </a:lnTo>
                  <a:lnTo>
                    <a:pt x="329461" y="243035"/>
                  </a:lnTo>
                  <a:lnTo>
                    <a:pt x="325985" y="243035"/>
                  </a:lnTo>
                  <a:lnTo>
                    <a:pt x="322192" y="242718"/>
                  </a:lnTo>
                  <a:lnTo>
                    <a:pt x="318084" y="242085"/>
                  </a:lnTo>
                  <a:lnTo>
                    <a:pt x="313976" y="240818"/>
                  </a:lnTo>
                  <a:lnTo>
                    <a:pt x="309868" y="239234"/>
                  </a:lnTo>
                  <a:lnTo>
                    <a:pt x="304812" y="237334"/>
                  </a:lnTo>
                  <a:lnTo>
                    <a:pt x="302252" y="236418"/>
                  </a:lnTo>
                  <a:lnTo>
                    <a:pt x="289644" y="230366"/>
                  </a:lnTo>
                  <a:lnTo>
                    <a:pt x="294700" y="232900"/>
                  </a:lnTo>
                  <a:lnTo>
                    <a:pt x="300388" y="235751"/>
                  </a:lnTo>
                  <a:lnTo>
                    <a:pt x="302252" y="236418"/>
                  </a:lnTo>
                  <a:lnTo>
                    <a:pt x="312080" y="241135"/>
                  </a:lnTo>
                  <a:lnTo>
                    <a:pt x="322508" y="246202"/>
                  </a:lnTo>
                  <a:lnTo>
                    <a:pt x="332305" y="250003"/>
                  </a:lnTo>
                  <a:lnTo>
                    <a:pt x="337045" y="251270"/>
                  </a:lnTo>
                  <a:lnTo>
                    <a:pt x="341469" y="252536"/>
                  </a:lnTo>
                  <a:lnTo>
                    <a:pt x="345577" y="253170"/>
                  </a:lnTo>
                  <a:lnTo>
                    <a:pt x="349685" y="253487"/>
                  </a:lnTo>
                  <a:lnTo>
                    <a:pt x="353477" y="253170"/>
                  </a:lnTo>
                  <a:lnTo>
                    <a:pt x="357269" y="252536"/>
                  </a:lnTo>
                  <a:lnTo>
                    <a:pt x="360745" y="251270"/>
                  </a:lnTo>
                  <a:lnTo>
                    <a:pt x="363589" y="249053"/>
                  </a:lnTo>
                  <a:lnTo>
                    <a:pt x="364538" y="256970"/>
                  </a:lnTo>
                  <a:lnTo>
                    <a:pt x="364854" y="263621"/>
                  </a:lnTo>
                  <a:lnTo>
                    <a:pt x="364538" y="270589"/>
                  </a:lnTo>
                  <a:lnTo>
                    <a:pt x="363905" y="277240"/>
                  </a:lnTo>
                  <a:lnTo>
                    <a:pt x="365486" y="275657"/>
                  </a:lnTo>
                  <a:lnTo>
                    <a:pt x="366750" y="275340"/>
                  </a:lnTo>
                  <a:lnTo>
                    <a:pt x="367382" y="275657"/>
                  </a:lnTo>
                  <a:lnTo>
                    <a:pt x="368014" y="275973"/>
                  </a:lnTo>
                  <a:lnTo>
                    <a:pt x="369594" y="277874"/>
                  </a:lnTo>
                  <a:lnTo>
                    <a:pt x="371174" y="281041"/>
                  </a:lnTo>
                  <a:lnTo>
                    <a:pt x="372122" y="285158"/>
                  </a:lnTo>
                  <a:lnTo>
                    <a:pt x="373386" y="289909"/>
                  </a:lnTo>
                  <a:lnTo>
                    <a:pt x="373702" y="295293"/>
                  </a:lnTo>
                  <a:lnTo>
                    <a:pt x="374650" y="301627"/>
                  </a:lnTo>
                  <a:lnTo>
                    <a:pt x="374650" y="307961"/>
                  </a:lnTo>
                  <a:lnTo>
                    <a:pt x="374650" y="314612"/>
                  </a:lnTo>
                  <a:lnTo>
                    <a:pt x="373702" y="320630"/>
                  </a:lnTo>
                  <a:lnTo>
                    <a:pt x="373386" y="326331"/>
                  </a:lnTo>
                  <a:lnTo>
                    <a:pt x="372122" y="331398"/>
                  </a:lnTo>
                  <a:lnTo>
                    <a:pt x="371174" y="335515"/>
                  </a:lnTo>
                  <a:lnTo>
                    <a:pt x="369594" y="338366"/>
                  </a:lnTo>
                  <a:lnTo>
                    <a:pt x="368014" y="340266"/>
                  </a:lnTo>
                  <a:lnTo>
                    <a:pt x="367382" y="340583"/>
                  </a:lnTo>
                  <a:lnTo>
                    <a:pt x="366750" y="340583"/>
                  </a:lnTo>
                  <a:lnTo>
                    <a:pt x="365802" y="340583"/>
                  </a:lnTo>
                  <a:lnTo>
                    <a:pt x="364854" y="340266"/>
                  </a:lnTo>
                  <a:lnTo>
                    <a:pt x="363273" y="338049"/>
                  </a:lnTo>
                  <a:lnTo>
                    <a:pt x="362009" y="334565"/>
                  </a:lnTo>
                  <a:lnTo>
                    <a:pt x="360745" y="330448"/>
                  </a:lnTo>
                  <a:lnTo>
                    <a:pt x="359797" y="336149"/>
                  </a:lnTo>
                  <a:lnTo>
                    <a:pt x="359165" y="341850"/>
                  </a:lnTo>
                  <a:lnTo>
                    <a:pt x="357901" y="346917"/>
                  </a:lnTo>
                  <a:lnTo>
                    <a:pt x="356637" y="352301"/>
                  </a:lnTo>
                  <a:lnTo>
                    <a:pt x="353161" y="362436"/>
                  </a:lnTo>
                  <a:lnTo>
                    <a:pt x="349053" y="372254"/>
                  </a:lnTo>
                  <a:lnTo>
                    <a:pt x="344629" y="380806"/>
                  </a:lnTo>
                  <a:lnTo>
                    <a:pt x="339257" y="389040"/>
                  </a:lnTo>
                  <a:lnTo>
                    <a:pt x="333569" y="396641"/>
                  </a:lnTo>
                  <a:lnTo>
                    <a:pt x="327881" y="403609"/>
                  </a:lnTo>
                  <a:lnTo>
                    <a:pt x="321876" y="409626"/>
                  </a:lnTo>
                  <a:lnTo>
                    <a:pt x="314924" y="415011"/>
                  </a:lnTo>
                  <a:lnTo>
                    <a:pt x="308288" y="419761"/>
                  </a:lnTo>
                  <a:lnTo>
                    <a:pt x="301652" y="423562"/>
                  </a:lnTo>
                  <a:lnTo>
                    <a:pt x="294700" y="426412"/>
                  </a:lnTo>
                  <a:lnTo>
                    <a:pt x="288064" y="428629"/>
                  </a:lnTo>
                  <a:lnTo>
                    <a:pt x="281427" y="429896"/>
                  </a:lnTo>
                  <a:lnTo>
                    <a:pt x="275107" y="430213"/>
                  </a:lnTo>
                  <a:lnTo>
                    <a:pt x="272579" y="430213"/>
                  </a:lnTo>
                  <a:lnTo>
                    <a:pt x="269735" y="429896"/>
                  </a:lnTo>
                  <a:lnTo>
                    <a:pt x="264047" y="428313"/>
                  </a:lnTo>
                  <a:lnTo>
                    <a:pt x="258043" y="426096"/>
                  </a:lnTo>
                  <a:lnTo>
                    <a:pt x="252039" y="423245"/>
                  </a:lnTo>
                  <a:lnTo>
                    <a:pt x="245719" y="419128"/>
                  </a:lnTo>
                  <a:lnTo>
                    <a:pt x="239082" y="414377"/>
                  </a:lnTo>
                  <a:lnTo>
                    <a:pt x="232762" y="408993"/>
                  </a:lnTo>
                  <a:lnTo>
                    <a:pt x="225810" y="402975"/>
                  </a:lnTo>
                  <a:lnTo>
                    <a:pt x="219806" y="396008"/>
                  </a:lnTo>
                  <a:lnTo>
                    <a:pt x="213486" y="389040"/>
                  </a:lnTo>
                  <a:lnTo>
                    <a:pt x="208114" y="380806"/>
                  </a:lnTo>
                  <a:lnTo>
                    <a:pt x="202741" y="372571"/>
                  </a:lnTo>
                  <a:lnTo>
                    <a:pt x="197369" y="363386"/>
                  </a:lnTo>
                  <a:lnTo>
                    <a:pt x="193261" y="354202"/>
                  </a:lnTo>
                  <a:lnTo>
                    <a:pt x="189785" y="344383"/>
                  </a:lnTo>
                  <a:lnTo>
                    <a:pt x="186309" y="334249"/>
                  </a:lnTo>
                  <a:lnTo>
                    <a:pt x="185045" y="337732"/>
                  </a:lnTo>
                  <a:lnTo>
                    <a:pt x="184097" y="340266"/>
                  </a:lnTo>
                  <a:lnTo>
                    <a:pt x="182517" y="341850"/>
                  </a:lnTo>
                  <a:lnTo>
                    <a:pt x="181885" y="342166"/>
                  </a:lnTo>
                  <a:lnTo>
                    <a:pt x="180937" y="342483"/>
                  </a:lnTo>
                  <a:lnTo>
                    <a:pt x="180305" y="342166"/>
                  </a:lnTo>
                  <a:lnTo>
                    <a:pt x="179673" y="341850"/>
                  </a:lnTo>
                  <a:lnTo>
                    <a:pt x="178093" y="339949"/>
                  </a:lnTo>
                  <a:lnTo>
                    <a:pt x="176829" y="336782"/>
                  </a:lnTo>
                  <a:lnTo>
                    <a:pt x="175565" y="332665"/>
                  </a:lnTo>
                  <a:lnTo>
                    <a:pt x="174617" y="327914"/>
                  </a:lnTo>
                  <a:lnTo>
                    <a:pt x="173985" y="322213"/>
                  </a:lnTo>
                  <a:lnTo>
                    <a:pt x="173669" y="316196"/>
                  </a:lnTo>
                  <a:lnTo>
                    <a:pt x="173037" y="309545"/>
                  </a:lnTo>
                  <a:lnTo>
                    <a:pt x="173669" y="303211"/>
                  </a:lnTo>
                  <a:lnTo>
                    <a:pt x="173985" y="296876"/>
                  </a:lnTo>
                  <a:lnTo>
                    <a:pt x="174617" y="291492"/>
                  </a:lnTo>
                  <a:lnTo>
                    <a:pt x="175565" y="286742"/>
                  </a:lnTo>
                  <a:lnTo>
                    <a:pt x="176829" y="282624"/>
                  </a:lnTo>
                  <a:lnTo>
                    <a:pt x="178093" y="279457"/>
                  </a:lnTo>
                  <a:lnTo>
                    <a:pt x="179673" y="277557"/>
                  </a:lnTo>
                  <a:lnTo>
                    <a:pt x="180305" y="277240"/>
                  </a:lnTo>
                  <a:lnTo>
                    <a:pt x="180937" y="276923"/>
                  </a:lnTo>
                  <a:lnTo>
                    <a:pt x="182201" y="277240"/>
                  </a:lnTo>
                  <a:lnTo>
                    <a:pt x="182517" y="268689"/>
                  </a:lnTo>
                  <a:lnTo>
                    <a:pt x="182833" y="264888"/>
                  </a:lnTo>
                  <a:lnTo>
                    <a:pt x="183781" y="261088"/>
                  </a:lnTo>
                  <a:lnTo>
                    <a:pt x="183149" y="252536"/>
                  </a:lnTo>
                  <a:lnTo>
                    <a:pt x="183149" y="244619"/>
                  </a:lnTo>
                  <a:lnTo>
                    <a:pt x="184097" y="237334"/>
                  </a:lnTo>
                  <a:lnTo>
                    <a:pt x="185993" y="231633"/>
                  </a:lnTo>
                  <a:lnTo>
                    <a:pt x="187889" y="226249"/>
                  </a:lnTo>
                  <a:lnTo>
                    <a:pt x="189153" y="223716"/>
                  </a:lnTo>
                  <a:lnTo>
                    <a:pt x="190733" y="221815"/>
                  </a:lnTo>
                  <a:lnTo>
                    <a:pt x="192313" y="219915"/>
                  </a:lnTo>
                  <a:lnTo>
                    <a:pt x="194209" y="218015"/>
                  </a:lnTo>
                  <a:lnTo>
                    <a:pt x="198001" y="214848"/>
                  </a:lnTo>
                  <a:lnTo>
                    <a:pt x="188837" y="214848"/>
                  </a:lnTo>
                  <a:lnTo>
                    <a:pt x="182201" y="215481"/>
                  </a:lnTo>
                  <a:lnTo>
                    <a:pt x="176197" y="215798"/>
                  </a:lnTo>
                  <a:lnTo>
                    <a:pt x="180305" y="213581"/>
                  </a:lnTo>
                  <a:lnTo>
                    <a:pt x="184413" y="210730"/>
                  </a:lnTo>
                  <a:lnTo>
                    <a:pt x="192945" y="204396"/>
                  </a:lnTo>
                  <a:lnTo>
                    <a:pt x="200845" y="198378"/>
                  </a:lnTo>
                  <a:lnTo>
                    <a:pt x="204638" y="195845"/>
                  </a:lnTo>
                  <a:lnTo>
                    <a:pt x="208430" y="193944"/>
                  </a:lnTo>
                  <a:lnTo>
                    <a:pt x="217594" y="189510"/>
                  </a:lnTo>
                  <a:lnTo>
                    <a:pt x="226758" y="185393"/>
                  </a:lnTo>
                  <a:lnTo>
                    <a:pt x="235606" y="182226"/>
                  </a:lnTo>
                  <a:lnTo>
                    <a:pt x="244139" y="179692"/>
                  </a:lnTo>
                  <a:lnTo>
                    <a:pt x="252355" y="177475"/>
                  </a:lnTo>
                  <a:lnTo>
                    <a:pt x="260887" y="175892"/>
                  </a:lnTo>
                  <a:lnTo>
                    <a:pt x="268471" y="175258"/>
                  </a:lnTo>
                  <a:lnTo>
                    <a:pt x="276055" y="174625"/>
                  </a:lnTo>
                  <a:close/>
                  <a:moveTo>
                    <a:pt x="1800062" y="0"/>
                  </a:moveTo>
                  <a:lnTo>
                    <a:pt x="1805766" y="0"/>
                  </a:lnTo>
                  <a:lnTo>
                    <a:pt x="1811153" y="634"/>
                  </a:lnTo>
                  <a:lnTo>
                    <a:pt x="1816857" y="951"/>
                  </a:lnTo>
                  <a:lnTo>
                    <a:pt x="1822244" y="1585"/>
                  </a:lnTo>
                  <a:lnTo>
                    <a:pt x="1826997" y="2853"/>
                  </a:lnTo>
                  <a:lnTo>
                    <a:pt x="1831750" y="3804"/>
                  </a:lnTo>
                  <a:lnTo>
                    <a:pt x="1840939" y="6974"/>
                  </a:lnTo>
                  <a:lnTo>
                    <a:pt x="1848861" y="10144"/>
                  </a:lnTo>
                  <a:lnTo>
                    <a:pt x="1855832" y="13948"/>
                  </a:lnTo>
                  <a:lnTo>
                    <a:pt x="1861853" y="17435"/>
                  </a:lnTo>
                  <a:lnTo>
                    <a:pt x="1866923" y="21239"/>
                  </a:lnTo>
                  <a:lnTo>
                    <a:pt x="1870408" y="24092"/>
                  </a:lnTo>
                  <a:lnTo>
                    <a:pt x="1873577" y="26628"/>
                  </a:lnTo>
                  <a:lnTo>
                    <a:pt x="1875795" y="29164"/>
                  </a:lnTo>
                  <a:lnTo>
                    <a:pt x="1875161" y="30432"/>
                  </a:lnTo>
                  <a:lnTo>
                    <a:pt x="1872626" y="35187"/>
                  </a:lnTo>
                  <a:lnTo>
                    <a:pt x="1871042" y="37723"/>
                  </a:lnTo>
                  <a:lnTo>
                    <a:pt x="1868507" y="40576"/>
                  </a:lnTo>
                  <a:lnTo>
                    <a:pt x="1865655" y="43747"/>
                  </a:lnTo>
                  <a:lnTo>
                    <a:pt x="1862803" y="46600"/>
                  </a:lnTo>
                  <a:lnTo>
                    <a:pt x="1859001" y="49453"/>
                  </a:lnTo>
                  <a:lnTo>
                    <a:pt x="1854881" y="51672"/>
                  </a:lnTo>
                  <a:lnTo>
                    <a:pt x="1850128" y="53574"/>
                  </a:lnTo>
                  <a:lnTo>
                    <a:pt x="1845058" y="54208"/>
                  </a:lnTo>
                  <a:lnTo>
                    <a:pt x="1842523" y="54525"/>
                  </a:lnTo>
                  <a:lnTo>
                    <a:pt x="1839355" y="54525"/>
                  </a:lnTo>
                  <a:lnTo>
                    <a:pt x="1836503" y="54208"/>
                  </a:lnTo>
                  <a:lnTo>
                    <a:pt x="1833017" y="53891"/>
                  </a:lnTo>
                  <a:lnTo>
                    <a:pt x="1829532" y="52940"/>
                  </a:lnTo>
                  <a:lnTo>
                    <a:pt x="1826363" y="51989"/>
                  </a:lnTo>
                  <a:lnTo>
                    <a:pt x="1822877" y="50404"/>
                  </a:lnTo>
                  <a:lnTo>
                    <a:pt x="1819075" y="48502"/>
                  </a:lnTo>
                  <a:lnTo>
                    <a:pt x="1814639" y="46600"/>
                  </a:lnTo>
                  <a:lnTo>
                    <a:pt x="1810202" y="44381"/>
                  </a:lnTo>
                  <a:lnTo>
                    <a:pt x="1828264" y="53574"/>
                  </a:lnTo>
                  <a:lnTo>
                    <a:pt x="1836503" y="57061"/>
                  </a:lnTo>
                  <a:lnTo>
                    <a:pt x="1844742" y="60231"/>
                  </a:lnTo>
                  <a:lnTo>
                    <a:pt x="1847910" y="61182"/>
                  </a:lnTo>
                  <a:lnTo>
                    <a:pt x="1851713" y="62133"/>
                  </a:lnTo>
                  <a:lnTo>
                    <a:pt x="1855198" y="62767"/>
                  </a:lnTo>
                  <a:lnTo>
                    <a:pt x="1858367" y="62767"/>
                  </a:lnTo>
                  <a:lnTo>
                    <a:pt x="1861536" y="62767"/>
                  </a:lnTo>
                  <a:lnTo>
                    <a:pt x="1864071" y="62133"/>
                  </a:lnTo>
                  <a:lnTo>
                    <a:pt x="1866923" y="60865"/>
                  </a:lnTo>
                  <a:lnTo>
                    <a:pt x="1869458" y="59597"/>
                  </a:lnTo>
                  <a:lnTo>
                    <a:pt x="1869775" y="65303"/>
                  </a:lnTo>
                  <a:lnTo>
                    <a:pt x="1870091" y="71009"/>
                  </a:lnTo>
                  <a:lnTo>
                    <a:pt x="1870091" y="76398"/>
                  </a:lnTo>
                  <a:lnTo>
                    <a:pt x="1869775" y="81470"/>
                  </a:lnTo>
                  <a:lnTo>
                    <a:pt x="1870408" y="80836"/>
                  </a:lnTo>
                  <a:lnTo>
                    <a:pt x="1871676" y="80519"/>
                  </a:lnTo>
                  <a:lnTo>
                    <a:pt x="1872310" y="80519"/>
                  </a:lnTo>
                  <a:lnTo>
                    <a:pt x="1872626" y="80836"/>
                  </a:lnTo>
                  <a:lnTo>
                    <a:pt x="1874211" y="82421"/>
                  </a:lnTo>
                  <a:lnTo>
                    <a:pt x="1875161" y="84640"/>
                  </a:lnTo>
                  <a:lnTo>
                    <a:pt x="1876112" y="88127"/>
                  </a:lnTo>
                  <a:lnTo>
                    <a:pt x="1877063" y="91614"/>
                  </a:lnTo>
                  <a:lnTo>
                    <a:pt x="1877696" y="96369"/>
                  </a:lnTo>
                  <a:lnTo>
                    <a:pt x="1878013" y="101124"/>
                  </a:lnTo>
                  <a:lnTo>
                    <a:pt x="1878013" y="106513"/>
                  </a:lnTo>
                  <a:lnTo>
                    <a:pt x="1878013" y="111586"/>
                  </a:lnTo>
                  <a:lnTo>
                    <a:pt x="1877696" y="116658"/>
                  </a:lnTo>
                  <a:lnTo>
                    <a:pt x="1877063" y="120779"/>
                  </a:lnTo>
                  <a:lnTo>
                    <a:pt x="1876112" y="124900"/>
                  </a:lnTo>
                  <a:lnTo>
                    <a:pt x="1875161" y="127753"/>
                  </a:lnTo>
                  <a:lnTo>
                    <a:pt x="1874211" y="129972"/>
                  </a:lnTo>
                  <a:lnTo>
                    <a:pt x="1872626" y="131874"/>
                  </a:lnTo>
                  <a:lnTo>
                    <a:pt x="1872310" y="132191"/>
                  </a:lnTo>
                  <a:lnTo>
                    <a:pt x="1871676" y="132191"/>
                  </a:lnTo>
                  <a:lnTo>
                    <a:pt x="1871042" y="132191"/>
                  </a:lnTo>
                  <a:lnTo>
                    <a:pt x="1870091" y="131557"/>
                  </a:lnTo>
                  <a:lnTo>
                    <a:pt x="1869141" y="129972"/>
                  </a:lnTo>
                  <a:lnTo>
                    <a:pt x="1867873" y="127436"/>
                  </a:lnTo>
                  <a:lnTo>
                    <a:pt x="1867240" y="123949"/>
                  </a:lnTo>
                  <a:lnTo>
                    <a:pt x="1865655" y="133142"/>
                  </a:lnTo>
                  <a:lnTo>
                    <a:pt x="1863754" y="141384"/>
                  </a:lnTo>
                  <a:lnTo>
                    <a:pt x="1861219" y="149626"/>
                  </a:lnTo>
                  <a:lnTo>
                    <a:pt x="1857733" y="156917"/>
                  </a:lnTo>
                  <a:lnTo>
                    <a:pt x="1853931" y="164208"/>
                  </a:lnTo>
                  <a:lnTo>
                    <a:pt x="1850128" y="170548"/>
                  </a:lnTo>
                  <a:lnTo>
                    <a:pt x="1845692" y="176571"/>
                  </a:lnTo>
                  <a:lnTo>
                    <a:pt x="1840939" y="181961"/>
                  </a:lnTo>
                  <a:lnTo>
                    <a:pt x="1835869" y="186716"/>
                  </a:lnTo>
                  <a:lnTo>
                    <a:pt x="1830799" y="191154"/>
                  </a:lnTo>
                  <a:lnTo>
                    <a:pt x="1825412" y="194958"/>
                  </a:lnTo>
                  <a:lnTo>
                    <a:pt x="1820025" y="198128"/>
                  </a:lnTo>
                  <a:lnTo>
                    <a:pt x="1814639" y="200347"/>
                  </a:lnTo>
                  <a:lnTo>
                    <a:pt x="1809252" y="202249"/>
                  </a:lnTo>
                  <a:lnTo>
                    <a:pt x="1804182" y="202883"/>
                  </a:lnTo>
                  <a:lnTo>
                    <a:pt x="1798795" y="203200"/>
                  </a:lnTo>
                  <a:lnTo>
                    <a:pt x="1794676" y="202883"/>
                  </a:lnTo>
                  <a:lnTo>
                    <a:pt x="1790239" y="201615"/>
                  </a:lnTo>
                  <a:lnTo>
                    <a:pt x="1785486" y="200347"/>
                  </a:lnTo>
                  <a:lnTo>
                    <a:pt x="1780416" y="197494"/>
                  </a:lnTo>
                  <a:lnTo>
                    <a:pt x="1775663" y="194641"/>
                  </a:lnTo>
                  <a:lnTo>
                    <a:pt x="1770276" y="190837"/>
                  </a:lnTo>
                  <a:lnTo>
                    <a:pt x="1765206" y="186399"/>
                  </a:lnTo>
                  <a:lnTo>
                    <a:pt x="1759819" y="181327"/>
                  </a:lnTo>
                  <a:lnTo>
                    <a:pt x="1755066" y="176254"/>
                  </a:lnTo>
                  <a:lnTo>
                    <a:pt x="1749996" y="170548"/>
                  </a:lnTo>
                  <a:lnTo>
                    <a:pt x="1745560" y="164208"/>
                  </a:lnTo>
                  <a:lnTo>
                    <a:pt x="1741124" y="157551"/>
                  </a:lnTo>
                  <a:lnTo>
                    <a:pt x="1737321" y="150260"/>
                  </a:lnTo>
                  <a:lnTo>
                    <a:pt x="1733836" y="142652"/>
                  </a:lnTo>
                  <a:lnTo>
                    <a:pt x="1730984" y="135044"/>
                  </a:lnTo>
                  <a:lnTo>
                    <a:pt x="1728449" y="127119"/>
                  </a:lnTo>
                  <a:lnTo>
                    <a:pt x="1727498" y="129655"/>
                  </a:lnTo>
                  <a:lnTo>
                    <a:pt x="1726548" y="131874"/>
                  </a:lnTo>
                  <a:lnTo>
                    <a:pt x="1725280" y="133142"/>
                  </a:lnTo>
                  <a:lnTo>
                    <a:pt x="1724330" y="133459"/>
                  </a:lnTo>
                  <a:lnTo>
                    <a:pt x="1723379" y="133459"/>
                  </a:lnTo>
                  <a:lnTo>
                    <a:pt x="1723062" y="133142"/>
                  </a:lnTo>
                  <a:lnTo>
                    <a:pt x="1721795" y="131557"/>
                  </a:lnTo>
                  <a:lnTo>
                    <a:pt x="1720844" y="129021"/>
                  </a:lnTo>
                  <a:lnTo>
                    <a:pt x="1719576" y="125851"/>
                  </a:lnTo>
                  <a:lnTo>
                    <a:pt x="1718943" y="122047"/>
                  </a:lnTo>
                  <a:lnTo>
                    <a:pt x="1718626" y="117609"/>
                  </a:lnTo>
                  <a:lnTo>
                    <a:pt x="1718309" y="112854"/>
                  </a:lnTo>
                  <a:lnTo>
                    <a:pt x="1717675" y="107464"/>
                  </a:lnTo>
                  <a:lnTo>
                    <a:pt x="1718309" y="102392"/>
                  </a:lnTo>
                  <a:lnTo>
                    <a:pt x="1718626" y="97320"/>
                  </a:lnTo>
                  <a:lnTo>
                    <a:pt x="1718943" y="92882"/>
                  </a:lnTo>
                  <a:lnTo>
                    <a:pt x="1719576" y="89078"/>
                  </a:lnTo>
                  <a:lnTo>
                    <a:pt x="1720844" y="86225"/>
                  </a:lnTo>
                  <a:lnTo>
                    <a:pt x="1721795" y="83372"/>
                  </a:lnTo>
                  <a:lnTo>
                    <a:pt x="1723062" y="82104"/>
                  </a:lnTo>
                  <a:lnTo>
                    <a:pt x="1723379" y="81470"/>
                  </a:lnTo>
                  <a:lnTo>
                    <a:pt x="1724330" y="81470"/>
                  </a:lnTo>
                  <a:lnTo>
                    <a:pt x="1724963" y="82104"/>
                  </a:lnTo>
                  <a:lnTo>
                    <a:pt x="1725280" y="75130"/>
                  </a:lnTo>
                  <a:lnTo>
                    <a:pt x="1726548" y="69107"/>
                  </a:lnTo>
                  <a:lnTo>
                    <a:pt x="1725597" y="62133"/>
                  </a:lnTo>
                  <a:lnTo>
                    <a:pt x="1725914" y="55793"/>
                  </a:lnTo>
                  <a:lnTo>
                    <a:pt x="1726865" y="50087"/>
                  </a:lnTo>
                  <a:lnTo>
                    <a:pt x="1727815" y="45649"/>
                  </a:lnTo>
                  <a:lnTo>
                    <a:pt x="1729400" y="40893"/>
                  </a:lnTo>
                  <a:lnTo>
                    <a:pt x="1731618" y="37723"/>
                  </a:lnTo>
                  <a:lnTo>
                    <a:pt x="1734153" y="34553"/>
                  </a:lnTo>
                  <a:lnTo>
                    <a:pt x="1737638" y="32334"/>
                  </a:lnTo>
                  <a:lnTo>
                    <a:pt x="1724963" y="32651"/>
                  </a:lnTo>
                  <a:lnTo>
                    <a:pt x="1720527" y="32651"/>
                  </a:lnTo>
                  <a:lnTo>
                    <a:pt x="1723379" y="31383"/>
                  </a:lnTo>
                  <a:lnTo>
                    <a:pt x="1726865" y="29164"/>
                  </a:lnTo>
                  <a:lnTo>
                    <a:pt x="1733519" y="24092"/>
                  </a:lnTo>
                  <a:lnTo>
                    <a:pt x="1739856" y="19337"/>
                  </a:lnTo>
                  <a:lnTo>
                    <a:pt x="1743025" y="17435"/>
                  </a:lnTo>
                  <a:lnTo>
                    <a:pt x="1745560" y="15533"/>
                  </a:lnTo>
                  <a:lnTo>
                    <a:pt x="1753165" y="12046"/>
                  </a:lnTo>
                  <a:lnTo>
                    <a:pt x="1760453" y="9193"/>
                  </a:lnTo>
                  <a:lnTo>
                    <a:pt x="1767424" y="6657"/>
                  </a:lnTo>
                  <a:lnTo>
                    <a:pt x="1774396" y="4121"/>
                  </a:lnTo>
                  <a:lnTo>
                    <a:pt x="1780733" y="2853"/>
                  </a:lnTo>
                  <a:lnTo>
                    <a:pt x="1787704" y="1585"/>
                  </a:lnTo>
                  <a:lnTo>
                    <a:pt x="1793725" y="951"/>
                  </a:lnTo>
                  <a:lnTo>
                    <a:pt x="18000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6" name="ïšļiḑè">
              <a:extLst>
                <a:ext uri="{FF2B5EF4-FFF2-40B4-BE49-F238E27FC236}">
                  <a16:creationId xmlns="" xmlns:a16="http://schemas.microsoft.com/office/drawing/2014/main" id="{332428E5-A83F-441A-888F-88B02919E404}"/>
                </a:ext>
              </a:extLst>
            </p:cNvPr>
            <p:cNvSpPr/>
            <p:nvPr/>
          </p:nvSpPr>
          <p:spPr bwMode="auto">
            <a:xfrm>
              <a:off x="4515029" y="4534458"/>
              <a:ext cx="1191853" cy="1140205"/>
            </a:xfrm>
            <a:custGeom>
              <a:avLst/>
              <a:gdLst>
                <a:gd name="T0" fmla="*/ 859152 w 2887663"/>
                <a:gd name="T1" fmla="*/ 1613541 h 2762250"/>
                <a:gd name="T2" fmla="*/ 660904 w 2887663"/>
                <a:gd name="T3" fmla="*/ 1631599 h 2762250"/>
                <a:gd name="T4" fmla="*/ 582760 w 2887663"/>
                <a:gd name="T5" fmla="*/ 1615068 h 2762250"/>
                <a:gd name="T6" fmla="*/ 995462 w 2887663"/>
                <a:gd name="T7" fmla="*/ 1633083 h 2762250"/>
                <a:gd name="T8" fmla="*/ 794773 w 2887663"/>
                <a:gd name="T9" fmla="*/ 1314259 h 2762250"/>
                <a:gd name="T10" fmla="*/ 610807 w 2887663"/>
                <a:gd name="T11" fmla="*/ 1237111 h 2762250"/>
                <a:gd name="T12" fmla="*/ 1010000 w 2887663"/>
                <a:gd name="T13" fmla="*/ 1258119 h 2762250"/>
                <a:gd name="T14" fmla="*/ 971706 w 2887663"/>
                <a:gd name="T15" fmla="*/ 1228164 h 2762250"/>
                <a:gd name="T16" fmla="*/ 1592768 w 2887663"/>
                <a:gd name="T17" fmla="*/ 1051361 h 2762250"/>
                <a:gd name="T18" fmla="*/ 1541332 w 2887663"/>
                <a:gd name="T19" fmla="*/ 1069171 h 2762250"/>
                <a:gd name="T20" fmla="*/ 1858757 w 2887663"/>
                <a:gd name="T21" fmla="*/ 1072313 h 2762250"/>
                <a:gd name="T22" fmla="*/ 1791171 w 2887663"/>
                <a:gd name="T23" fmla="*/ 1051365 h 2762250"/>
                <a:gd name="T24" fmla="*/ 1711030 w 2887663"/>
                <a:gd name="T25" fmla="*/ 968622 h 2762250"/>
                <a:gd name="T26" fmla="*/ 151645 w 2887663"/>
                <a:gd name="T27" fmla="*/ 762046 h 2762250"/>
                <a:gd name="T28" fmla="*/ 981201 w 2887663"/>
                <a:gd name="T29" fmla="*/ 768990 h 2762250"/>
                <a:gd name="T30" fmla="*/ 971764 w 2887663"/>
                <a:gd name="T31" fmla="*/ 1009888 h 2762250"/>
                <a:gd name="T32" fmla="*/ 1026917 w 2887663"/>
                <a:gd name="T33" fmla="*/ 1583646 h 2762250"/>
                <a:gd name="T34" fmla="*/ 718440 w 2887663"/>
                <a:gd name="T35" fmla="*/ 1721482 h 2762250"/>
                <a:gd name="T36" fmla="*/ 610651 w 2887663"/>
                <a:gd name="T37" fmla="*/ 1478698 h 2762250"/>
                <a:gd name="T38" fmla="*/ 560741 w 2887663"/>
                <a:gd name="T39" fmla="*/ 1185640 h 2762250"/>
                <a:gd name="T40" fmla="*/ 815324 w 2887663"/>
                <a:gd name="T41" fmla="*/ 771713 h 2762250"/>
                <a:gd name="T42" fmla="*/ 136146 w 2887663"/>
                <a:gd name="T43" fmla="*/ 816029 h 2762250"/>
                <a:gd name="T44" fmla="*/ 1067177 w 2887663"/>
                <a:gd name="T45" fmla="*/ 813407 h 2762250"/>
                <a:gd name="T46" fmla="*/ 1528817 w 2887663"/>
                <a:gd name="T47" fmla="*/ 756426 h 2762250"/>
                <a:gd name="T48" fmla="*/ 1840906 w 2887663"/>
                <a:gd name="T49" fmla="*/ 737034 h 2762250"/>
                <a:gd name="T50" fmla="*/ 1292342 w 2887663"/>
                <a:gd name="T51" fmla="*/ 568311 h 2762250"/>
                <a:gd name="T52" fmla="*/ 47127 w 2887663"/>
                <a:gd name="T53" fmla="*/ 541498 h 2762250"/>
                <a:gd name="T54" fmla="*/ 1204370 w 2887663"/>
                <a:gd name="T55" fmla="*/ 510077 h 2762250"/>
                <a:gd name="T56" fmla="*/ 1155777 w 2887663"/>
                <a:gd name="T57" fmla="*/ 521860 h 2762250"/>
                <a:gd name="T58" fmla="*/ 1096152 w 2887663"/>
                <a:gd name="T59" fmla="*/ 532321 h 2762250"/>
                <a:gd name="T60" fmla="*/ 1242636 w 2887663"/>
                <a:gd name="T61" fmla="*/ 504891 h 2762250"/>
                <a:gd name="T62" fmla="*/ 870122 w 2887663"/>
                <a:gd name="T63" fmla="*/ 534990 h 2762250"/>
                <a:gd name="T64" fmla="*/ 913650 w 2887663"/>
                <a:gd name="T65" fmla="*/ 644448 h 2762250"/>
                <a:gd name="T66" fmla="*/ 779299 w 2887663"/>
                <a:gd name="T67" fmla="*/ 746385 h 2762250"/>
                <a:gd name="T68" fmla="*/ 691197 w 2887663"/>
                <a:gd name="T69" fmla="*/ 575724 h 2762250"/>
                <a:gd name="T70" fmla="*/ 1168871 w 2887663"/>
                <a:gd name="T71" fmla="*/ 480811 h 2762250"/>
                <a:gd name="T72" fmla="*/ 1840343 w 2887663"/>
                <a:gd name="T73" fmla="*/ 706985 h 2762250"/>
                <a:gd name="T74" fmla="*/ 1885331 w 2887663"/>
                <a:gd name="T75" fmla="*/ 1036912 h 2762250"/>
                <a:gd name="T76" fmla="*/ 1588622 w 2887663"/>
                <a:gd name="T77" fmla="*/ 1119655 h 2762250"/>
                <a:gd name="T78" fmla="*/ 1576695 w 2887663"/>
                <a:gd name="T79" fmla="*/ 720602 h 2762250"/>
                <a:gd name="T80" fmla="*/ 1493833 w 2887663"/>
                <a:gd name="T81" fmla="*/ 411832 h 2762250"/>
                <a:gd name="T82" fmla="*/ 1275484 w 2887663"/>
                <a:gd name="T83" fmla="*/ 362396 h 2762250"/>
                <a:gd name="T84" fmla="*/ 1107388 w 2887663"/>
                <a:gd name="T85" fmla="*/ 362576 h 2762250"/>
                <a:gd name="T86" fmla="*/ 326123 w 2887663"/>
                <a:gd name="T87" fmla="*/ 320344 h 2762250"/>
                <a:gd name="T88" fmla="*/ 258049 w 2887663"/>
                <a:gd name="T89" fmla="*/ 723731 h 2762250"/>
                <a:gd name="T90" fmla="*/ 204010 w 2887663"/>
                <a:gd name="T91" fmla="*/ 839314 h 2762250"/>
                <a:gd name="T92" fmla="*/ 59276 w 2887663"/>
                <a:gd name="T93" fmla="*/ 675484 h 2762250"/>
                <a:gd name="T94" fmla="*/ 32256 w 2887663"/>
                <a:gd name="T95" fmla="*/ 329155 h 2762250"/>
                <a:gd name="T96" fmla="*/ 1290906 w 2887663"/>
                <a:gd name="T97" fmla="*/ 155423 h 2762250"/>
                <a:gd name="T98" fmla="*/ 1253293 w 2887663"/>
                <a:gd name="T99" fmla="*/ 489815 h 2762250"/>
                <a:gd name="T100" fmla="*/ 1112660 w 2887663"/>
                <a:gd name="T101" fmla="*/ 568754 h 2762250"/>
                <a:gd name="T102" fmla="*/ 1105555 w 2887663"/>
                <a:gd name="T103" fmla="*/ 323142 h 2762250"/>
                <a:gd name="T104" fmla="*/ 1200843 w 2887663"/>
                <a:gd name="T105" fmla="*/ 214889 h 2762250"/>
                <a:gd name="T106" fmla="*/ 1747182 w 2887663"/>
                <a:gd name="T107" fmla="*/ 188111 h 2762250"/>
                <a:gd name="T108" fmla="*/ 1769224 w 2887663"/>
                <a:gd name="T109" fmla="*/ 298086 h 2762250"/>
                <a:gd name="T110" fmla="*/ 1613878 w 2887663"/>
                <a:gd name="T111" fmla="*/ 273578 h 2762250"/>
                <a:gd name="T112" fmla="*/ 1622904 w 2887663"/>
                <a:gd name="T113" fmla="*/ 148101 h 2762250"/>
                <a:gd name="T114" fmla="*/ 198167 w 2887663"/>
                <a:gd name="T115" fmla="*/ 155541 h 2762250"/>
                <a:gd name="T116" fmla="*/ 216304 w 2887663"/>
                <a:gd name="T117" fmla="*/ 266289 h 2762250"/>
                <a:gd name="T118" fmla="*/ 120615 w 2887663"/>
                <a:gd name="T119" fmla="*/ 174765 h 2762250"/>
                <a:gd name="T120" fmla="*/ 1223671 w 2887663"/>
                <a:gd name="T121" fmla="*/ 34092 h 2762250"/>
                <a:gd name="T122" fmla="*/ 1232241 w 2887663"/>
                <a:gd name="T123" fmla="*/ 84078 h 2762250"/>
                <a:gd name="T124" fmla="*/ 1135246 w 2887663"/>
                <a:gd name="T125" fmla="*/ 56889 h 27622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887663" h="2762250">
                  <a:moveTo>
                    <a:pt x="873134" y="2527300"/>
                  </a:moveTo>
                  <a:lnTo>
                    <a:pt x="877887" y="2538366"/>
                  </a:lnTo>
                  <a:lnTo>
                    <a:pt x="723573" y="2601913"/>
                  </a:lnTo>
                  <a:lnTo>
                    <a:pt x="719137" y="2590848"/>
                  </a:lnTo>
                  <a:lnTo>
                    <a:pt x="873134" y="2527300"/>
                  </a:lnTo>
                  <a:close/>
                  <a:moveTo>
                    <a:pt x="1277937" y="2406650"/>
                  </a:moveTo>
                  <a:lnTo>
                    <a:pt x="1369498" y="2406650"/>
                  </a:lnTo>
                  <a:lnTo>
                    <a:pt x="1373617" y="2409226"/>
                  </a:lnTo>
                  <a:lnTo>
                    <a:pt x="1384072" y="2416632"/>
                  </a:lnTo>
                  <a:lnTo>
                    <a:pt x="1390725" y="2421462"/>
                  </a:lnTo>
                  <a:lnTo>
                    <a:pt x="1398012" y="2426935"/>
                  </a:lnTo>
                  <a:lnTo>
                    <a:pt x="1404665" y="2432409"/>
                  </a:lnTo>
                  <a:lnTo>
                    <a:pt x="1411318" y="2438527"/>
                  </a:lnTo>
                  <a:lnTo>
                    <a:pt x="1417021" y="2444645"/>
                  </a:lnTo>
                  <a:lnTo>
                    <a:pt x="1419556" y="2447865"/>
                  </a:lnTo>
                  <a:lnTo>
                    <a:pt x="1421457" y="2450763"/>
                  </a:lnTo>
                  <a:lnTo>
                    <a:pt x="1423358" y="2453661"/>
                  </a:lnTo>
                  <a:lnTo>
                    <a:pt x="1424625" y="2456559"/>
                  </a:lnTo>
                  <a:lnTo>
                    <a:pt x="1425258" y="2459135"/>
                  </a:lnTo>
                  <a:lnTo>
                    <a:pt x="1425575" y="2461389"/>
                  </a:lnTo>
                  <a:lnTo>
                    <a:pt x="1425258" y="2464287"/>
                  </a:lnTo>
                  <a:lnTo>
                    <a:pt x="1423991" y="2466219"/>
                  </a:lnTo>
                  <a:lnTo>
                    <a:pt x="1422724" y="2468473"/>
                  </a:lnTo>
                  <a:lnTo>
                    <a:pt x="1419872" y="2469761"/>
                  </a:lnTo>
                  <a:lnTo>
                    <a:pt x="1417021" y="2471371"/>
                  </a:lnTo>
                  <a:lnTo>
                    <a:pt x="1412902" y="2472981"/>
                  </a:lnTo>
                  <a:lnTo>
                    <a:pt x="1408150" y="2473625"/>
                  </a:lnTo>
                  <a:lnTo>
                    <a:pt x="1402131" y="2474591"/>
                  </a:lnTo>
                  <a:lnTo>
                    <a:pt x="1394844" y="2474913"/>
                  </a:lnTo>
                  <a:lnTo>
                    <a:pt x="1387874" y="2474913"/>
                  </a:lnTo>
                  <a:lnTo>
                    <a:pt x="1380904" y="2474591"/>
                  </a:lnTo>
                  <a:lnTo>
                    <a:pt x="1374567" y="2473303"/>
                  </a:lnTo>
                  <a:lnTo>
                    <a:pt x="1368548" y="2472337"/>
                  </a:lnTo>
                  <a:lnTo>
                    <a:pt x="1362528" y="2471049"/>
                  </a:lnTo>
                  <a:lnTo>
                    <a:pt x="1357459" y="2469117"/>
                  </a:lnTo>
                  <a:lnTo>
                    <a:pt x="1351756" y="2467185"/>
                  </a:lnTo>
                  <a:lnTo>
                    <a:pt x="1347004" y="2464931"/>
                  </a:lnTo>
                  <a:lnTo>
                    <a:pt x="1341618" y="2462677"/>
                  </a:lnTo>
                  <a:lnTo>
                    <a:pt x="1332113" y="2456881"/>
                  </a:lnTo>
                  <a:lnTo>
                    <a:pt x="1323242" y="2451085"/>
                  </a:lnTo>
                  <a:lnTo>
                    <a:pt x="1314055" y="2444645"/>
                  </a:lnTo>
                  <a:lnTo>
                    <a:pt x="1310570" y="2442069"/>
                  </a:lnTo>
                  <a:lnTo>
                    <a:pt x="1307718" y="2440781"/>
                  </a:lnTo>
                  <a:lnTo>
                    <a:pt x="1306768" y="2440781"/>
                  </a:lnTo>
                  <a:lnTo>
                    <a:pt x="1305817" y="2440781"/>
                  </a:lnTo>
                  <a:lnTo>
                    <a:pt x="1305184" y="2441747"/>
                  </a:lnTo>
                  <a:lnTo>
                    <a:pt x="1304550" y="2442713"/>
                  </a:lnTo>
                  <a:lnTo>
                    <a:pt x="1304233" y="2444001"/>
                  </a:lnTo>
                  <a:lnTo>
                    <a:pt x="1303283" y="2444967"/>
                  </a:lnTo>
                  <a:lnTo>
                    <a:pt x="1302649" y="2444967"/>
                  </a:lnTo>
                  <a:lnTo>
                    <a:pt x="1302332" y="2445611"/>
                  </a:lnTo>
                  <a:lnTo>
                    <a:pt x="1291560" y="2444967"/>
                  </a:lnTo>
                  <a:lnTo>
                    <a:pt x="1286175" y="2444323"/>
                  </a:lnTo>
                  <a:lnTo>
                    <a:pt x="1283957" y="2444001"/>
                  </a:lnTo>
                  <a:lnTo>
                    <a:pt x="1282373" y="2443357"/>
                  </a:lnTo>
                  <a:lnTo>
                    <a:pt x="1280472" y="2434341"/>
                  </a:lnTo>
                  <a:lnTo>
                    <a:pt x="1279205" y="2426935"/>
                  </a:lnTo>
                  <a:lnTo>
                    <a:pt x="1278571" y="2421140"/>
                  </a:lnTo>
                  <a:lnTo>
                    <a:pt x="1278571" y="2416632"/>
                  </a:lnTo>
                  <a:lnTo>
                    <a:pt x="1278571" y="2413090"/>
                  </a:lnTo>
                  <a:lnTo>
                    <a:pt x="1278888" y="2411158"/>
                  </a:lnTo>
                  <a:lnTo>
                    <a:pt x="1279205" y="2409226"/>
                  </a:lnTo>
                  <a:lnTo>
                    <a:pt x="1277937" y="2406650"/>
                  </a:lnTo>
                  <a:close/>
                  <a:moveTo>
                    <a:pt x="1045692" y="2406650"/>
                  </a:moveTo>
                  <a:lnTo>
                    <a:pt x="1138237" y="2406650"/>
                  </a:lnTo>
                  <a:lnTo>
                    <a:pt x="1136956" y="2409226"/>
                  </a:lnTo>
                  <a:lnTo>
                    <a:pt x="1137277" y="2411158"/>
                  </a:lnTo>
                  <a:lnTo>
                    <a:pt x="1137597" y="2413090"/>
                  </a:lnTo>
                  <a:lnTo>
                    <a:pt x="1137597" y="2416632"/>
                  </a:lnTo>
                  <a:lnTo>
                    <a:pt x="1137597" y="2421140"/>
                  </a:lnTo>
                  <a:lnTo>
                    <a:pt x="1136956" y="2426935"/>
                  </a:lnTo>
                  <a:lnTo>
                    <a:pt x="1135675" y="2434341"/>
                  </a:lnTo>
                  <a:lnTo>
                    <a:pt x="1133754" y="2443357"/>
                  </a:lnTo>
                  <a:lnTo>
                    <a:pt x="1132153" y="2444001"/>
                  </a:lnTo>
                  <a:lnTo>
                    <a:pt x="1129911" y="2444323"/>
                  </a:lnTo>
                  <a:lnTo>
                    <a:pt x="1124147" y="2444967"/>
                  </a:lnTo>
                  <a:lnTo>
                    <a:pt x="1113580" y="2445611"/>
                  </a:lnTo>
                  <a:lnTo>
                    <a:pt x="1113260" y="2444967"/>
                  </a:lnTo>
                  <a:lnTo>
                    <a:pt x="1112619" y="2444967"/>
                  </a:lnTo>
                  <a:lnTo>
                    <a:pt x="1112299" y="2444001"/>
                  </a:lnTo>
                  <a:lnTo>
                    <a:pt x="1111338" y="2442713"/>
                  </a:lnTo>
                  <a:lnTo>
                    <a:pt x="1110698" y="2441747"/>
                  </a:lnTo>
                  <a:lnTo>
                    <a:pt x="1109737" y="2440781"/>
                  </a:lnTo>
                  <a:lnTo>
                    <a:pt x="1109097" y="2440781"/>
                  </a:lnTo>
                  <a:lnTo>
                    <a:pt x="1107816" y="2440781"/>
                  </a:lnTo>
                  <a:lnTo>
                    <a:pt x="1105254" y="2442069"/>
                  </a:lnTo>
                  <a:lnTo>
                    <a:pt x="1101411" y="2444645"/>
                  </a:lnTo>
                  <a:lnTo>
                    <a:pt x="1092445" y="2451085"/>
                  </a:lnTo>
                  <a:lnTo>
                    <a:pt x="1083479" y="2456881"/>
                  </a:lnTo>
                  <a:lnTo>
                    <a:pt x="1073872" y="2462677"/>
                  </a:lnTo>
                  <a:lnTo>
                    <a:pt x="1069069" y="2464931"/>
                  </a:lnTo>
                  <a:lnTo>
                    <a:pt x="1063625" y="2467185"/>
                  </a:lnTo>
                  <a:lnTo>
                    <a:pt x="1057861" y="2469117"/>
                  </a:lnTo>
                  <a:lnTo>
                    <a:pt x="1052737" y="2471049"/>
                  </a:lnTo>
                  <a:lnTo>
                    <a:pt x="1046653" y="2472337"/>
                  </a:lnTo>
                  <a:lnTo>
                    <a:pt x="1040569" y="2473303"/>
                  </a:lnTo>
                  <a:lnTo>
                    <a:pt x="1034164" y="2474591"/>
                  </a:lnTo>
                  <a:lnTo>
                    <a:pt x="1027119" y="2474913"/>
                  </a:lnTo>
                  <a:lnTo>
                    <a:pt x="1020394" y="2474913"/>
                  </a:lnTo>
                  <a:lnTo>
                    <a:pt x="1012709" y="2474591"/>
                  </a:lnTo>
                  <a:lnTo>
                    <a:pt x="1006625" y="2473625"/>
                  </a:lnTo>
                  <a:lnTo>
                    <a:pt x="1001821" y="2472981"/>
                  </a:lnTo>
                  <a:lnTo>
                    <a:pt x="997658" y="2471371"/>
                  </a:lnTo>
                  <a:lnTo>
                    <a:pt x="994456" y="2469761"/>
                  </a:lnTo>
                  <a:lnTo>
                    <a:pt x="991894" y="2468473"/>
                  </a:lnTo>
                  <a:lnTo>
                    <a:pt x="990293" y="2466219"/>
                  </a:lnTo>
                  <a:lnTo>
                    <a:pt x="989332" y="2464287"/>
                  </a:lnTo>
                  <a:lnTo>
                    <a:pt x="989012" y="2461389"/>
                  </a:lnTo>
                  <a:lnTo>
                    <a:pt x="989332" y="2459135"/>
                  </a:lnTo>
                  <a:lnTo>
                    <a:pt x="989973" y="2456559"/>
                  </a:lnTo>
                  <a:lnTo>
                    <a:pt x="991254" y="2453661"/>
                  </a:lnTo>
                  <a:lnTo>
                    <a:pt x="993175" y="2450763"/>
                  </a:lnTo>
                  <a:lnTo>
                    <a:pt x="995417" y="2447865"/>
                  </a:lnTo>
                  <a:lnTo>
                    <a:pt x="997658" y="2444645"/>
                  </a:lnTo>
                  <a:lnTo>
                    <a:pt x="1003422" y="2438527"/>
                  </a:lnTo>
                  <a:lnTo>
                    <a:pt x="1010147" y="2432409"/>
                  </a:lnTo>
                  <a:lnTo>
                    <a:pt x="1017192" y="2426935"/>
                  </a:lnTo>
                  <a:lnTo>
                    <a:pt x="1024237" y="2421462"/>
                  </a:lnTo>
                  <a:lnTo>
                    <a:pt x="1030962" y="2416632"/>
                  </a:lnTo>
                  <a:lnTo>
                    <a:pt x="1041529" y="2409226"/>
                  </a:lnTo>
                  <a:lnTo>
                    <a:pt x="1045692" y="2406650"/>
                  </a:lnTo>
                  <a:close/>
                  <a:moveTo>
                    <a:pt x="1201246" y="2330132"/>
                  </a:moveTo>
                  <a:lnTo>
                    <a:pt x="1182492" y="2330450"/>
                  </a:lnTo>
                  <a:lnTo>
                    <a:pt x="1164372" y="2331085"/>
                  </a:lnTo>
                  <a:lnTo>
                    <a:pt x="1157061" y="2331720"/>
                  </a:lnTo>
                  <a:lnTo>
                    <a:pt x="1155472" y="2331720"/>
                  </a:lnTo>
                  <a:lnTo>
                    <a:pt x="1153565" y="2344420"/>
                  </a:lnTo>
                  <a:lnTo>
                    <a:pt x="1148796" y="2388235"/>
                  </a:lnTo>
                  <a:lnTo>
                    <a:pt x="1139896" y="2388235"/>
                  </a:lnTo>
                  <a:lnTo>
                    <a:pt x="1042943" y="2389822"/>
                  </a:lnTo>
                  <a:lnTo>
                    <a:pt x="1039764" y="2347277"/>
                  </a:lnTo>
                  <a:lnTo>
                    <a:pt x="1022280" y="2352040"/>
                  </a:lnTo>
                  <a:lnTo>
                    <a:pt x="1005115" y="2356802"/>
                  </a:lnTo>
                  <a:lnTo>
                    <a:pt x="989539" y="2361565"/>
                  </a:lnTo>
                  <a:lnTo>
                    <a:pt x="974281" y="2367280"/>
                  </a:lnTo>
                  <a:lnTo>
                    <a:pt x="960930" y="2372995"/>
                  </a:lnTo>
                  <a:lnTo>
                    <a:pt x="947579" y="2379027"/>
                  </a:lnTo>
                  <a:lnTo>
                    <a:pt x="935817" y="2385377"/>
                  </a:lnTo>
                  <a:lnTo>
                    <a:pt x="925009" y="2391727"/>
                  </a:lnTo>
                  <a:lnTo>
                    <a:pt x="915791" y="2398395"/>
                  </a:lnTo>
                  <a:lnTo>
                    <a:pt x="907208" y="2405380"/>
                  </a:lnTo>
                  <a:lnTo>
                    <a:pt x="903711" y="2409190"/>
                  </a:lnTo>
                  <a:lnTo>
                    <a:pt x="900215" y="2412365"/>
                  </a:lnTo>
                  <a:lnTo>
                    <a:pt x="896718" y="2415857"/>
                  </a:lnTo>
                  <a:lnTo>
                    <a:pt x="894175" y="2419667"/>
                  </a:lnTo>
                  <a:lnTo>
                    <a:pt x="891632" y="2422842"/>
                  </a:lnTo>
                  <a:lnTo>
                    <a:pt x="889407" y="2426335"/>
                  </a:lnTo>
                  <a:lnTo>
                    <a:pt x="887500" y="2430145"/>
                  </a:lnTo>
                  <a:lnTo>
                    <a:pt x="885910" y="2433637"/>
                  </a:lnTo>
                  <a:lnTo>
                    <a:pt x="884639" y="2437130"/>
                  </a:lnTo>
                  <a:lnTo>
                    <a:pt x="884003" y="2440622"/>
                  </a:lnTo>
                  <a:lnTo>
                    <a:pt x="883367" y="2444432"/>
                  </a:lnTo>
                  <a:lnTo>
                    <a:pt x="883367" y="2447925"/>
                  </a:lnTo>
                  <a:lnTo>
                    <a:pt x="883367" y="2451100"/>
                  </a:lnTo>
                  <a:lnTo>
                    <a:pt x="883685" y="2454592"/>
                  </a:lnTo>
                  <a:lnTo>
                    <a:pt x="884639" y="2457450"/>
                  </a:lnTo>
                  <a:lnTo>
                    <a:pt x="885592" y="2460942"/>
                  </a:lnTo>
                  <a:lnTo>
                    <a:pt x="887182" y="2464435"/>
                  </a:lnTo>
                  <a:lnTo>
                    <a:pt x="888771" y="2467610"/>
                  </a:lnTo>
                  <a:lnTo>
                    <a:pt x="890678" y="2471102"/>
                  </a:lnTo>
                  <a:lnTo>
                    <a:pt x="892903" y="2473960"/>
                  </a:lnTo>
                  <a:lnTo>
                    <a:pt x="898307" y="2480945"/>
                  </a:lnTo>
                  <a:lnTo>
                    <a:pt x="904665" y="2487295"/>
                  </a:lnTo>
                  <a:lnTo>
                    <a:pt x="912294" y="2493645"/>
                  </a:lnTo>
                  <a:lnTo>
                    <a:pt x="920877" y="2499995"/>
                  </a:lnTo>
                  <a:lnTo>
                    <a:pt x="930413" y="2506027"/>
                  </a:lnTo>
                  <a:lnTo>
                    <a:pt x="940903" y="2512060"/>
                  </a:lnTo>
                  <a:lnTo>
                    <a:pt x="952665" y="2518092"/>
                  </a:lnTo>
                  <a:lnTo>
                    <a:pt x="964426" y="2523807"/>
                  </a:lnTo>
                  <a:lnTo>
                    <a:pt x="978095" y="2528888"/>
                  </a:lnTo>
                  <a:lnTo>
                    <a:pt x="992082" y="2533968"/>
                  </a:lnTo>
                  <a:lnTo>
                    <a:pt x="1006704" y="2538730"/>
                  </a:lnTo>
                  <a:lnTo>
                    <a:pt x="1022598" y="2543175"/>
                  </a:lnTo>
                  <a:lnTo>
                    <a:pt x="1041671" y="2548255"/>
                  </a:lnTo>
                  <a:lnTo>
                    <a:pt x="1062015" y="2552700"/>
                  </a:lnTo>
                  <a:lnTo>
                    <a:pt x="1083631" y="2556510"/>
                  </a:lnTo>
                  <a:lnTo>
                    <a:pt x="1105247" y="2559368"/>
                  </a:lnTo>
                  <a:lnTo>
                    <a:pt x="1128452" y="2562225"/>
                  </a:lnTo>
                  <a:lnTo>
                    <a:pt x="1151975" y="2564130"/>
                  </a:lnTo>
                  <a:lnTo>
                    <a:pt x="1176452" y="2565083"/>
                  </a:lnTo>
                  <a:lnTo>
                    <a:pt x="1201246" y="2565400"/>
                  </a:lnTo>
                  <a:lnTo>
                    <a:pt x="1222862" y="2565083"/>
                  </a:lnTo>
                  <a:lnTo>
                    <a:pt x="1243524" y="2564448"/>
                  </a:lnTo>
                  <a:lnTo>
                    <a:pt x="1264187" y="2562860"/>
                  </a:lnTo>
                  <a:lnTo>
                    <a:pt x="1283895" y="2560955"/>
                  </a:lnTo>
                  <a:lnTo>
                    <a:pt x="1303286" y="2558733"/>
                  </a:lnTo>
                  <a:lnTo>
                    <a:pt x="1321723" y="2555558"/>
                  </a:lnTo>
                  <a:lnTo>
                    <a:pt x="1339842" y="2552700"/>
                  </a:lnTo>
                  <a:lnTo>
                    <a:pt x="1357643" y="2548890"/>
                  </a:lnTo>
                  <a:lnTo>
                    <a:pt x="1374173" y="2544763"/>
                  </a:lnTo>
                  <a:lnTo>
                    <a:pt x="1390385" y="2540635"/>
                  </a:lnTo>
                  <a:lnTo>
                    <a:pt x="1405325" y="2535873"/>
                  </a:lnTo>
                  <a:lnTo>
                    <a:pt x="1419630" y="2530793"/>
                  </a:lnTo>
                  <a:lnTo>
                    <a:pt x="1431073" y="2526347"/>
                  </a:lnTo>
                  <a:lnTo>
                    <a:pt x="1441881" y="2521902"/>
                  </a:lnTo>
                  <a:lnTo>
                    <a:pt x="1452053" y="2516822"/>
                  </a:lnTo>
                  <a:lnTo>
                    <a:pt x="1461590" y="2512060"/>
                  </a:lnTo>
                  <a:lnTo>
                    <a:pt x="1470490" y="2507297"/>
                  </a:lnTo>
                  <a:lnTo>
                    <a:pt x="1478437" y="2502217"/>
                  </a:lnTo>
                  <a:lnTo>
                    <a:pt x="1486066" y="2497137"/>
                  </a:lnTo>
                  <a:lnTo>
                    <a:pt x="1492742" y="2491740"/>
                  </a:lnTo>
                  <a:lnTo>
                    <a:pt x="1499099" y="2486025"/>
                  </a:lnTo>
                  <a:lnTo>
                    <a:pt x="1504503" y="2480945"/>
                  </a:lnTo>
                  <a:lnTo>
                    <a:pt x="1508954" y="2475230"/>
                  </a:lnTo>
                  <a:lnTo>
                    <a:pt x="1512768" y="2469832"/>
                  </a:lnTo>
                  <a:lnTo>
                    <a:pt x="1515629" y="2464435"/>
                  </a:lnTo>
                  <a:lnTo>
                    <a:pt x="1517854" y="2458720"/>
                  </a:lnTo>
                  <a:lnTo>
                    <a:pt x="1519126" y="2453322"/>
                  </a:lnTo>
                  <a:lnTo>
                    <a:pt x="1519444" y="2447925"/>
                  </a:lnTo>
                  <a:lnTo>
                    <a:pt x="1519126" y="2442845"/>
                  </a:lnTo>
                  <a:lnTo>
                    <a:pt x="1518490" y="2438082"/>
                  </a:lnTo>
                  <a:lnTo>
                    <a:pt x="1516583" y="2433002"/>
                  </a:lnTo>
                  <a:lnTo>
                    <a:pt x="1514358" y="2427922"/>
                  </a:lnTo>
                  <a:lnTo>
                    <a:pt x="1511179" y="2422842"/>
                  </a:lnTo>
                  <a:lnTo>
                    <a:pt x="1507364" y="2418080"/>
                  </a:lnTo>
                  <a:lnTo>
                    <a:pt x="1503232" y="2413317"/>
                  </a:lnTo>
                  <a:lnTo>
                    <a:pt x="1498464" y="2408237"/>
                  </a:lnTo>
                  <a:lnTo>
                    <a:pt x="1493060" y="2403475"/>
                  </a:lnTo>
                  <a:lnTo>
                    <a:pt x="1487020" y="2399030"/>
                  </a:lnTo>
                  <a:lnTo>
                    <a:pt x="1480662" y="2393950"/>
                  </a:lnTo>
                  <a:lnTo>
                    <a:pt x="1473669" y="2389505"/>
                  </a:lnTo>
                  <a:lnTo>
                    <a:pt x="1465722" y="2385060"/>
                  </a:lnTo>
                  <a:lnTo>
                    <a:pt x="1457775" y="2380615"/>
                  </a:lnTo>
                  <a:lnTo>
                    <a:pt x="1448557" y="2376487"/>
                  </a:lnTo>
                  <a:lnTo>
                    <a:pt x="1439656" y="2372360"/>
                  </a:lnTo>
                  <a:lnTo>
                    <a:pt x="1424716" y="2365692"/>
                  </a:lnTo>
                  <a:lnTo>
                    <a:pt x="1408504" y="2360295"/>
                  </a:lnTo>
                  <a:lnTo>
                    <a:pt x="1391020" y="2354897"/>
                  </a:lnTo>
                  <a:lnTo>
                    <a:pt x="1372583" y="2350135"/>
                  </a:lnTo>
                  <a:lnTo>
                    <a:pt x="1369722" y="2389822"/>
                  </a:lnTo>
                  <a:lnTo>
                    <a:pt x="1268319" y="2389822"/>
                  </a:lnTo>
                  <a:lnTo>
                    <a:pt x="1260690" y="2332355"/>
                  </a:lnTo>
                  <a:lnTo>
                    <a:pt x="1246385" y="2331720"/>
                  </a:lnTo>
                  <a:lnTo>
                    <a:pt x="1231763" y="2330767"/>
                  </a:lnTo>
                  <a:lnTo>
                    <a:pt x="1216823" y="2330450"/>
                  </a:lnTo>
                  <a:lnTo>
                    <a:pt x="1201246" y="2330132"/>
                  </a:lnTo>
                  <a:close/>
                  <a:moveTo>
                    <a:pt x="1861529" y="2074863"/>
                  </a:moveTo>
                  <a:lnTo>
                    <a:pt x="1868488" y="2085078"/>
                  </a:lnTo>
                  <a:lnTo>
                    <a:pt x="1702093" y="2192338"/>
                  </a:lnTo>
                  <a:lnTo>
                    <a:pt x="1695450" y="2181803"/>
                  </a:lnTo>
                  <a:lnTo>
                    <a:pt x="1861529" y="2074863"/>
                  </a:lnTo>
                  <a:close/>
                  <a:moveTo>
                    <a:pt x="1219048" y="2005330"/>
                  </a:moveTo>
                  <a:lnTo>
                    <a:pt x="1186942" y="2065337"/>
                  </a:lnTo>
                  <a:lnTo>
                    <a:pt x="1161512" y="2280602"/>
                  </a:lnTo>
                  <a:lnTo>
                    <a:pt x="1180902" y="2279650"/>
                  </a:lnTo>
                  <a:lnTo>
                    <a:pt x="1201246" y="2279332"/>
                  </a:lnTo>
                  <a:lnTo>
                    <a:pt x="1214915" y="2279650"/>
                  </a:lnTo>
                  <a:lnTo>
                    <a:pt x="1227948" y="2279967"/>
                  </a:lnTo>
                  <a:lnTo>
                    <a:pt x="1254332" y="2281237"/>
                  </a:lnTo>
                  <a:lnTo>
                    <a:pt x="1219048" y="2005330"/>
                  </a:lnTo>
                  <a:close/>
                  <a:moveTo>
                    <a:pt x="1196160" y="1991360"/>
                  </a:moveTo>
                  <a:lnTo>
                    <a:pt x="1191074" y="2032000"/>
                  </a:lnTo>
                  <a:lnTo>
                    <a:pt x="1212690" y="1991360"/>
                  </a:lnTo>
                  <a:lnTo>
                    <a:pt x="1208876" y="1991677"/>
                  </a:lnTo>
                  <a:lnTo>
                    <a:pt x="1204743" y="1991995"/>
                  </a:lnTo>
                  <a:lnTo>
                    <a:pt x="1200293" y="1991677"/>
                  </a:lnTo>
                  <a:lnTo>
                    <a:pt x="1196160" y="1991360"/>
                  </a:lnTo>
                  <a:close/>
                  <a:moveTo>
                    <a:pt x="751423" y="1981200"/>
                  </a:moveTo>
                  <a:lnTo>
                    <a:pt x="838200" y="2111073"/>
                  </a:lnTo>
                  <a:lnTo>
                    <a:pt x="828139" y="2117725"/>
                  </a:lnTo>
                  <a:lnTo>
                    <a:pt x="741362" y="1987852"/>
                  </a:lnTo>
                  <a:lnTo>
                    <a:pt x="751423" y="1981200"/>
                  </a:lnTo>
                  <a:close/>
                  <a:moveTo>
                    <a:pt x="2195208" y="1862138"/>
                  </a:moveTo>
                  <a:lnTo>
                    <a:pt x="2201863" y="1872672"/>
                  </a:lnTo>
                  <a:lnTo>
                    <a:pt x="2035164" y="1979613"/>
                  </a:lnTo>
                  <a:lnTo>
                    <a:pt x="2028825" y="1969398"/>
                  </a:lnTo>
                  <a:lnTo>
                    <a:pt x="2195208" y="1862138"/>
                  </a:lnTo>
                  <a:close/>
                  <a:moveTo>
                    <a:pt x="857250" y="1828800"/>
                  </a:moveTo>
                  <a:lnTo>
                    <a:pt x="932616" y="1842554"/>
                  </a:lnTo>
                  <a:lnTo>
                    <a:pt x="934861" y="1843179"/>
                  </a:lnTo>
                  <a:lnTo>
                    <a:pt x="937106" y="1844430"/>
                  </a:lnTo>
                  <a:lnTo>
                    <a:pt x="939351" y="1846305"/>
                  </a:lnTo>
                  <a:lnTo>
                    <a:pt x="940955" y="1848806"/>
                  </a:lnTo>
                  <a:lnTo>
                    <a:pt x="942879" y="1851307"/>
                  </a:lnTo>
                  <a:lnTo>
                    <a:pt x="944162" y="1854745"/>
                  </a:lnTo>
                  <a:lnTo>
                    <a:pt x="945445" y="1858497"/>
                  </a:lnTo>
                  <a:lnTo>
                    <a:pt x="946407" y="1862560"/>
                  </a:lnTo>
                  <a:lnTo>
                    <a:pt x="948972" y="1871313"/>
                  </a:lnTo>
                  <a:lnTo>
                    <a:pt x="950255" y="1880691"/>
                  </a:lnTo>
                  <a:lnTo>
                    <a:pt x="952500" y="1899134"/>
                  </a:lnTo>
                  <a:lnTo>
                    <a:pt x="952500" y="1902886"/>
                  </a:lnTo>
                  <a:lnTo>
                    <a:pt x="952180" y="1905386"/>
                  </a:lnTo>
                  <a:lnTo>
                    <a:pt x="951859" y="1906949"/>
                  </a:lnTo>
                  <a:lnTo>
                    <a:pt x="951217" y="1907262"/>
                  </a:lnTo>
                  <a:lnTo>
                    <a:pt x="950576" y="1907262"/>
                  </a:lnTo>
                  <a:lnTo>
                    <a:pt x="949293" y="1907262"/>
                  </a:lnTo>
                  <a:lnTo>
                    <a:pt x="947690" y="1906324"/>
                  </a:lnTo>
                  <a:lnTo>
                    <a:pt x="945765" y="1904761"/>
                  </a:lnTo>
                  <a:lnTo>
                    <a:pt x="943841" y="1902886"/>
                  </a:lnTo>
                  <a:lnTo>
                    <a:pt x="939993" y="1897571"/>
                  </a:lnTo>
                  <a:lnTo>
                    <a:pt x="937106" y="1892257"/>
                  </a:lnTo>
                  <a:lnTo>
                    <a:pt x="935503" y="1889131"/>
                  </a:lnTo>
                  <a:lnTo>
                    <a:pt x="934541" y="1886318"/>
                  </a:lnTo>
                  <a:lnTo>
                    <a:pt x="933899" y="1883504"/>
                  </a:lnTo>
                  <a:lnTo>
                    <a:pt x="933579" y="1881316"/>
                  </a:lnTo>
                  <a:lnTo>
                    <a:pt x="933579" y="1879441"/>
                  </a:lnTo>
                  <a:lnTo>
                    <a:pt x="933258" y="1878190"/>
                  </a:lnTo>
                  <a:lnTo>
                    <a:pt x="932937" y="1876627"/>
                  </a:lnTo>
                  <a:lnTo>
                    <a:pt x="931975" y="1875064"/>
                  </a:lnTo>
                  <a:lnTo>
                    <a:pt x="931334" y="1874439"/>
                  </a:lnTo>
                  <a:lnTo>
                    <a:pt x="930692" y="1873501"/>
                  </a:lnTo>
                  <a:lnTo>
                    <a:pt x="929409" y="1873189"/>
                  </a:lnTo>
                  <a:lnTo>
                    <a:pt x="928768" y="1873189"/>
                  </a:lnTo>
                  <a:lnTo>
                    <a:pt x="927485" y="1873501"/>
                  </a:lnTo>
                  <a:lnTo>
                    <a:pt x="926844" y="1874439"/>
                  </a:lnTo>
                  <a:lnTo>
                    <a:pt x="925882" y="1875064"/>
                  </a:lnTo>
                  <a:lnTo>
                    <a:pt x="925240" y="1876627"/>
                  </a:lnTo>
                  <a:lnTo>
                    <a:pt x="924599" y="1878190"/>
                  </a:lnTo>
                  <a:lnTo>
                    <a:pt x="924278" y="1880378"/>
                  </a:lnTo>
                  <a:lnTo>
                    <a:pt x="923637" y="1882879"/>
                  </a:lnTo>
                  <a:lnTo>
                    <a:pt x="923316" y="1885380"/>
                  </a:lnTo>
                  <a:lnTo>
                    <a:pt x="923316" y="1891319"/>
                  </a:lnTo>
                  <a:lnTo>
                    <a:pt x="922354" y="1896321"/>
                  </a:lnTo>
                  <a:lnTo>
                    <a:pt x="921392" y="1898822"/>
                  </a:lnTo>
                  <a:lnTo>
                    <a:pt x="920430" y="1900697"/>
                  </a:lnTo>
                  <a:lnTo>
                    <a:pt x="919147" y="1902573"/>
                  </a:lnTo>
                  <a:lnTo>
                    <a:pt x="917543" y="1904449"/>
                  </a:lnTo>
                  <a:lnTo>
                    <a:pt x="916260" y="1905699"/>
                  </a:lnTo>
                  <a:lnTo>
                    <a:pt x="914336" y="1906949"/>
                  </a:lnTo>
                  <a:lnTo>
                    <a:pt x="912091" y="1908200"/>
                  </a:lnTo>
                  <a:lnTo>
                    <a:pt x="909846" y="1909138"/>
                  </a:lnTo>
                  <a:lnTo>
                    <a:pt x="906960" y="1909450"/>
                  </a:lnTo>
                  <a:lnTo>
                    <a:pt x="904073" y="1909763"/>
                  </a:lnTo>
                  <a:lnTo>
                    <a:pt x="900546" y="1909763"/>
                  </a:lnTo>
                  <a:lnTo>
                    <a:pt x="897018" y="1909763"/>
                  </a:lnTo>
                  <a:lnTo>
                    <a:pt x="894132" y="1909450"/>
                  </a:lnTo>
                  <a:lnTo>
                    <a:pt x="891245" y="1908512"/>
                  </a:lnTo>
                  <a:lnTo>
                    <a:pt x="888359" y="1907262"/>
                  </a:lnTo>
                  <a:lnTo>
                    <a:pt x="885793" y="1905386"/>
                  </a:lnTo>
                  <a:lnTo>
                    <a:pt x="883548" y="1903511"/>
                  </a:lnTo>
                  <a:lnTo>
                    <a:pt x="881303" y="1901323"/>
                  </a:lnTo>
                  <a:lnTo>
                    <a:pt x="879058" y="1898822"/>
                  </a:lnTo>
                  <a:lnTo>
                    <a:pt x="877134" y="1896321"/>
                  </a:lnTo>
                  <a:lnTo>
                    <a:pt x="873286" y="1889756"/>
                  </a:lnTo>
                  <a:lnTo>
                    <a:pt x="870079" y="1882879"/>
                  </a:lnTo>
                  <a:lnTo>
                    <a:pt x="867192" y="1875690"/>
                  </a:lnTo>
                  <a:lnTo>
                    <a:pt x="864947" y="1868500"/>
                  </a:lnTo>
                  <a:lnTo>
                    <a:pt x="863023" y="1860997"/>
                  </a:lnTo>
                  <a:lnTo>
                    <a:pt x="861099" y="1853495"/>
                  </a:lnTo>
                  <a:lnTo>
                    <a:pt x="858854" y="1840991"/>
                  </a:lnTo>
                  <a:lnTo>
                    <a:pt x="857571" y="1832238"/>
                  </a:lnTo>
                  <a:lnTo>
                    <a:pt x="857250" y="1828800"/>
                  </a:lnTo>
                  <a:close/>
                  <a:moveTo>
                    <a:pt x="1562100" y="1827213"/>
                  </a:moveTo>
                  <a:lnTo>
                    <a:pt x="1561780" y="1830705"/>
                  </a:lnTo>
                  <a:lnTo>
                    <a:pt x="1560497" y="1839595"/>
                  </a:lnTo>
                  <a:lnTo>
                    <a:pt x="1557931" y="1852613"/>
                  </a:lnTo>
                  <a:lnTo>
                    <a:pt x="1556328" y="1859915"/>
                  </a:lnTo>
                  <a:lnTo>
                    <a:pt x="1554403" y="1867535"/>
                  </a:lnTo>
                  <a:lnTo>
                    <a:pt x="1552158" y="1875155"/>
                  </a:lnTo>
                  <a:lnTo>
                    <a:pt x="1549272" y="1882140"/>
                  </a:lnTo>
                  <a:lnTo>
                    <a:pt x="1546065" y="1889443"/>
                  </a:lnTo>
                  <a:lnTo>
                    <a:pt x="1542537" y="1895475"/>
                  </a:lnTo>
                  <a:lnTo>
                    <a:pt x="1540613" y="1898333"/>
                  </a:lnTo>
                  <a:lnTo>
                    <a:pt x="1538047" y="1900873"/>
                  </a:lnTo>
                  <a:lnTo>
                    <a:pt x="1535802" y="1903413"/>
                  </a:lnTo>
                  <a:lnTo>
                    <a:pt x="1533237" y="1905000"/>
                  </a:lnTo>
                  <a:lnTo>
                    <a:pt x="1530992" y="1906905"/>
                  </a:lnTo>
                  <a:lnTo>
                    <a:pt x="1528426" y="1908175"/>
                  </a:lnTo>
                  <a:lnTo>
                    <a:pt x="1525219" y="1908810"/>
                  </a:lnTo>
                  <a:lnTo>
                    <a:pt x="1522333" y="1909763"/>
                  </a:lnTo>
                  <a:lnTo>
                    <a:pt x="1518805" y="1909763"/>
                  </a:lnTo>
                  <a:lnTo>
                    <a:pt x="1515277" y="1909763"/>
                  </a:lnTo>
                  <a:lnTo>
                    <a:pt x="1512391" y="1909445"/>
                  </a:lnTo>
                  <a:lnTo>
                    <a:pt x="1509825" y="1908493"/>
                  </a:lnTo>
                  <a:lnTo>
                    <a:pt x="1506939" y="1907858"/>
                  </a:lnTo>
                  <a:lnTo>
                    <a:pt x="1505014" y="1906588"/>
                  </a:lnTo>
                  <a:lnTo>
                    <a:pt x="1503411" y="1905635"/>
                  </a:lnTo>
                  <a:lnTo>
                    <a:pt x="1501487" y="1904048"/>
                  </a:lnTo>
                  <a:lnTo>
                    <a:pt x="1500204" y="1902143"/>
                  </a:lnTo>
                  <a:lnTo>
                    <a:pt x="1498600" y="1900238"/>
                  </a:lnTo>
                  <a:lnTo>
                    <a:pt x="1497959" y="1898333"/>
                  </a:lnTo>
                  <a:lnTo>
                    <a:pt x="1497317" y="1895793"/>
                  </a:lnTo>
                  <a:lnTo>
                    <a:pt x="1496035" y="1890713"/>
                  </a:lnTo>
                  <a:lnTo>
                    <a:pt x="1495714" y="1884998"/>
                  </a:lnTo>
                  <a:lnTo>
                    <a:pt x="1495714" y="1881823"/>
                  </a:lnTo>
                  <a:lnTo>
                    <a:pt x="1495393" y="1879600"/>
                  </a:lnTo>
                  <a:lnTo>
                    <a:pt x="1494752" y="1877378"/>
                  </a:lnTo>
                  <a:lnTo>
                    <a:pt x="1494110" y="1875790"/>
                  </a:lnTo>
                  <a:lnTo>
                    <a:pt x="1493469" y="1874203"/>
                  </a:lnTo>
                  <a:lnTo>
                    <a:pt x="1492507" y="1873568"/>
                  </a:lnTo>
                  <a:lnTo>
                    <a:pt x="1491865" y="1872933"/>
                  </a:lnTo>
                  <a:lnTo>
                    <a:pt x="1490583" y="1872298"/>
                  </a:lnTo>
                  <a:lnTo>
                    <a:pt x="1489941" y="1872298"/>
                  </a:lnTo>
                  <a:lnTo>
                    <a:pt x="1488979" y="1872933"/>
                  </a:lnTo>
                  <a:lnTo>
                    <a:pt x="1488017" y="1873568"/>
                  </a:lnTo>
                  <a:lnTo>
                    <a:pt x="1487376" y="1874203"/>
                  </a:lnTo>
                  <a:lnTo>
                    <a:pt x="1486413" y="1875790"/>
                  </a:lnTo>
                  <a:lnTo>
                    <a:pt x="1486093" y="1877060"/>
                  </a:lnTo>
                  <a:lnTo>
                    <a:pt x="1485772" y="1878965"/>
                  </a:lnTo>
                  <a:lnTo>
                    <a:pt x="1485772" y="1880870"/>
                  </a:lnTo>
                  <a:lnTo>
                    <a:pt x="1485451" y="1883093"/>
                  </a:lnTo>
                  <a:lnTo>
                    <a:pt x="1485131" y="1885633"/>
                  </a:lnTo>
                  <a:lnTo>
                    <a:pt x="1483848" y="1888490"/>
                  </a:lnTo>
                  <a:lnTo>
                    <a:pt x="1482244" y="1891665"/>
                  </a:lnTo>
                  <a:lnTo>
                    <a:pt x="1479358" y="1897380"/>
                  </a:lnTo>
                  <a:lnTo>
                    <a:pt x="1475509" y="1902460"/>
                  </a:lnTo>
                  <a:lnTo>
                    <a:pt x="1473585" y="1904365"/>
                  </a:lnTo>
                  <a:lnTo>
                    <a:pt x="1471661" y="1905953"/>
                  </a:lnTo>
                  <a:lnTo>
                    <a:pt x="1470378" y="1906905"/>
                  </a:lnTo>
                  <a:lnTo>
                    <a:pt x="1468774" y="1906905"/>
                  </a:lnTo>
                  <a:lnTo>
                    <a:pt x="1468454" y="1906905"/>
                  </a:lnTo>
                  <a:lnTo>
                    <a:pt x="1467492" y="1906588"/>
                  </a:lnTo>
                  <a:lnTo>
                    <a:pt x="1466850" y="1904683"/>
                  </a:lnTo>
                  <a:lnTo>
                    <a:pt x="1466850" y="1902143"/>
                  </a:lnTo>
                  <a:lnTo>
                    <a:pt x="1466850" y="1898650"/>
                  </a:lnTo>
                  <a:lnTo>
                    <a:pt x="1469095" y="1879918"/>
                  </a:lnTo>
                  <a:lnTo>
                    <a:pt x="1470699" y="1870710"/>
                  </a:lnTo>
                  <a:lnTo>
                    <a:pt x="1472944" y="1861503"/>
                  </a:lnTo>
                  <a:lnTo>
                    <a:pt x="1473906" y="1857375"/>
                  </a:lnTo>
                  <a:lnTo>
                    <a:pt x="1475189" y="1853565"/>
                  </a:lnTo>
                  <a:lnTo>
                    <a:pt x="1476792" y="1850390"/>
                  </a:lnTo>
                  <a:lnTo>
                    <a:pt x="1478716" y="1847215"/>
                  </a:lnTo>
                  <a:lnTo>
                    <a:pt x="1479999" y="1844993"/>
                  </a:lnTo>
                  <a:lnTo>
                    <a:pt x="1482244" y="1843088"/>
                  </a:lnTo>
                  <a:lnTo>
                    <a:pt x="1484810" y="1841500"/>
                  </a:lnTo>
                  <a:lnTo>
                    <a:pt x="1487055" y="1841183"/>
                  </a:lnTo>
                  <a:lnTo>
                    <a:pt x="1562100" y="1827213"/>
                  </a:lnTo>
                  <a:close/>
                  <a:moveTo>
                    <a:pt x="575376" y="1720850"/>
                  </a:moveTo>
                  <a:lnTo>
                    <a:pt x="663575" y="1850406"/>
                  </a:lnTo>
                  <a:lnTo>
                    <a:pt x="653349" y="1857375"/>
                  </a:lnTo>
                  <a:lnTo>
                    <a:pt x="565150" y="1727502"/>
                  </a:lnTo>
                  <a:lnTo>
                    <a:pt x="575376" y="1720850"/>
                  </a:lnTo>
                  <a:close/>
                  <a:moveTo>
                    <a:pt x="2438400" y="1706563"/>
                  </a:moveTo>
                  <a:lnTo>
                    <a:pt x="2444750" y="1717208"/>
                  </a:lnTo>
                  <a:lnTo>
                    <a:pt x="2368550" y="1766888"/>
                  </a:lnTo>
                  <a:lnTo>
                    <a:pt x="2362200" y="1756242"/>
                  </a:lnTo>
                  <a:lnTo>
                    <a:pt x="2438400" y="1706563"/>
                  </a:lnTo>
                  <a:close/>
                  <a:moveTo>
                    <a:pt x="2439910" y="1539875"/>
                  </a:moveTo>
                  <a:lnTo>
                    <a:pt x="2513012" y="1539875"/>
                  </a:lnTo>
                  <a:lnTo>
                    <a:pt x="2511735" y="1542137"/>
                  </a:lnTo>
                  <a:lnTo>
                    <a:pt x="2512374" y="1543430"/>
                  </a:lnTo>
                  <a:lnTo>
                    <a:pt x="2512693" y="1547632"/>
                  </a:lnTo>
                  <a:lnTo>
                    <a:pt x="2512693" y="1551510"/>
                  </a:lnTo>
                  <a:lnTo>
                    <a:pt x="2512374" y="1556035"/>
                  </a:lnTo>
                  <a:lnTo>
                    <a:pt x="2511097" y="1561853"/>
                  </a:lnTo>
                  <a:lnTo>
                    <a:pt x="2509501" y="1568963"/>
                  </a:lnTo>
                  <a:lnTo>
                    <a:pt x="2508543" y="1569286"/>
                  </a:lnTo>
                  <a:lnTo>
                    <a:pt x="2506628" y="1569933"/>
                  </a:lnTo>
                  <a:lnTo>
                    <a:pt x="2502478" y="1570256"/>
                  </a:lnTo>
                  <a:lnTo>
                    <a:pt x="2493859" y="1570579"/>
                  </a:lnTo>
                  <a:lnTo>
                    <a:pt x="2492901" y="1570256"/>
                  </a:lnTo>
                  <a:lnTo>
                    <a:pt x="2492582" y="1569286"/>
                  </a:lnTo>
                  <a:lnTo>
                    <a:pt x="2491305" y="1567347"/>
                  </a:lnTo>
                  <a:lnTo>
                    <a:pt x="2490666" y="1567024"/>
                  </a:lnTo>
                  <a:lnTo>
                    <a:pt x="2489070" y="1567024"/>
                  </a:lnTo>
                  <a:lnTo>
                    <a:pt x="2487155" y="1567994"/>
                  </a:lnTo>
                  <a:lnTo>
                    <a:pt x="2484282" y="1569933"/>
                  </a:lnTo>
                  <a:lnTo>
                    <a:pt x="2476940" y="1575104"/>
                  </a:lnTo>
                  <a:lnTo>
                    <a:pt x="2469917" y="1579629"/>
                  </a:lnTo>
                  <a:lnTo>
                    <a:pt x="2462255" y="1584477"/>
                  </a:lnTo>
                  <a:lnTo>
                    <a:pt x="2454275" y="1587709"/>
                  </a:lnTo>
                  <a:lnTo>
                    <a:pt x="2449806" y="1589325"/>
                  </a:lnTo>
                  <a:lnTo>
                    <a:pt x="2445336" y="1590941"/>
                  </a:lnTo>
                  <a:lnTo>
                    <a:pt x="2440867" y="1591911"/>
                  </a:lnTo>
                  <a:lnTo>
                    <a:pt x="2435760" y="1592880"/>
                  </a:lnTo>
                  <a:lnTo>
                    <a:pt x="2430971" y="1593527"/>
                  </a:lnTo>
                  <a:lnTo>
                    <a:pt x="2425544" y="1593850"/>
                  </a:lnTo>
                  <a:lnTo>
                    <a:pt x="2420118" y="1593850"/>
                  </a:lnTo>
                  <a:lnTo>
                    <a:pt x="2414372" y="1593527"/>
                  </a:lnTo>
                  <a:lnTo>
                    <a:pt x="2409264" y="1593203"/>
                  </a:lnTo>
                  <a:lnTo>
                    <a:pt x="2405752" y="1592234"/>
                  </a:lnTo>
                  <a:lnTo>
                    <a:pt x="2402241" y="1591264"/>
                  </a:lnTo>
                  <a:lnTo>
                    <a:pt x="2399687" y="1589971"/>
                  </a:lnTo>
                  <a:lnTo>
                    <a:pt x="2397772" y="1589002"/>
                  </a:lnTo>
                  <a:lnTo>
                    <a:pt x="2396495" y="1587063"/>
                  </a:lnTo>
                  <a:lnTo>
                    <a:pt x="2395856" y="1585447"/>
                  </a:lnTo>
                  <a:lnTo>
                    <a:pt x="2395537" y="1583507"/>
                  </a:lnTo>
                  <a:lnTo>
                    <a:pt x="2395537" y="1581568"/>
                  </a:lnTo>
                  <a:lnTo>
                    <a:pt x="2396176" y="1579306"/>
                  </a:lnTo>
                  <a:lnTo>
                    <a:pt x="2397453" y="1577043"/>
                  </a:lnTo>
                  <a:lnTo>
                    <a:pt x="2398410" y="1574781"/>
                  </a:lnTo>
                  <a:lnTo>
                    <a:pt x="2402241" y="1570256"/>
                  </a:lnTo>
                  <a:lnTo>
                    <a:pt x="2406710" y="1565085"/>
                  </a:lnTo>
                  <a:lnTo>
                    <a:pt x="2412137" y="1560237"/>
                  </a:lnTo>
                  <a:lnTo>
                    <a:pt x="2417564" y="1555712"/>
                  </a:lnTo>
                  <a:lnTo>
                    <a:pt x="2428417" y="1547632"/>
                  </a:lnTo>
                  <a:lnTo>
                    <a:pt x="2436717" y="1541814"/>
                  </a:lnTo>
                  <a:lnTo>
                    <a:pt x="2439910" y="1539875"/>
                  </a:lnTo>
                  <a:close/>
                  <a:moveTo>
                    <a:pt x="2579046" y="1497966"/>
                  </a:moveTo>
                  <a:lnTo>
                    <a:pt x="2564773" y="1498283"/>
                  </a:lnTo>
                  <a:lnTo>
                    <a:pt x="2550817" y="1498918"/>
                  </a:lnTo>
                  <a:lnTo>
                    <a:pt x="2537179" y="1499553"/>
                  </a:lnTo>
                  <a:lnTo>
                    <a:pt x="2524174" y="1500823"/>
                  </a:lnTo>
                  <a:lnTo>
                    <a:pt x="2521002" y="1525271"/>
                  </a:lnTo>
                  <a:lnTo>
                    <a:pt x="2437584" y="1526223"/>
                  </a:lnTo>
                  <a:lnTo>
                    <a:pt x="2436950" y="1515746"/>
                  </a:lnTo>
                  <a:lnTo>
                    <a:pt x="2424579" y="1519556"/>
                  </a:lnTo>
                  <a:lnTo>
                    <a:pt x="2412527" y="1523366"/>
                  </a:lnTo>
                  <a:lnTo>
                    <a:pt x="2401108" y="1527493"/>
                  </a:lnTo>
                  <a:lnTo>
                    <a:pt x="2390324" y="1531938"/>
                  </a:lnTo>
                  <a:lnTo>
                    <a:pt x="2380491" y="1536383"/>
                  </a:lnTo>
                  <a:lnTo>
                    <a:pt x="2371610" y="1541146"/>
                  </a:lnTo>
                  <a:lnTo>
                    <a:pt x="2363046" y="1546226"/>
                  </a:lnTo>
                  <a:lnTo>
                    <a:pt x="2355434" y="1551306"/>
                  </a:lnTo>
                  <a:lnTo>
                    <a:pt x="2348773" y="1556703"/>
                  </a:lnTo>
                  <a:lnTo>
                    <a:pt x="2342747" y="1562101"/>
                  </a:lnTo>
                  <a:lnTo>
                    <a:pt x="2337672" y="1567181"/>
                  </a:lnTo>
                  <a:lnTo>
                    <a:pt x="2333549" y="1572896"/>
                  </a:lnTo>
                  <a:lnTo>
                    <a:pt x="2330377" y="1578293"/>
                  </a:lnTo>
                  <a:lnTo>
                    <a:pt x="2327522" y="1583691"/>
                  </a:lnTo>
                  <a:lnTo>
                    <a:pt x="2326888" y="1586548"/>
                  </a:lnTo>
                  <a:lnTo>
                    <a:pt x="2326253" y="1589406"/>
                  </a:lnTo>
                  <a:lnTo>
                    <a:pt x="2325619" y="1591946"/>
                  </a:lnTo>
                  <a:lnTo>
                    <a:pt x="2325619" y="1594803"/>
                  </a:lnTo>
                  <a:lnTo>
                    <a:pt x="2326253" y="1599248"/>
                  </a:lnTo>
                  <a:lnTo>
                    <a:pt x="2326888" y="1603376"/>
                  </a:lnTo>
                  <a:lnTo>
                    <a:pt x="2328474" y="1607821"/>
                  </a:lnTo>
                  <a:lnTo>
                    <a:pt x="2330694" y="1611948"/>
                  </a:lnTo>
                  <a:lnTo>
                    <a:pt x="2333231" y="1616393"/>
                  </a:lnTo>
                  <a:lnTo>
                    <a:pt x="2336403" y="1620521"/>
                  </a:lnTo>
                  <a:lnTo>
                    <a:pt x="2339892" y="1625283"/>
                  </a:lnTo>
                  <a:lnTo>
                    <a:pt x="2344650" y="1629411"/>
                  </a:lnTo>
                  <a:lnTo>
                    <a:pt x="2349090" y="1633538"/>
                  </a:lnTo>
                  <a:lnTo>
                    <a:pt x="2354165" y="1637666"/>
                  </a:lnTo>
                  <a:lnTo>
                    <a:pt x="2360192" y="1641793"/>
                  </a:lnTo>
                  <a:lnTo>
                    <a:pt x="2366535" y="1645603"/>
                  </a:lnTo>
                  <a:lnTo>
                    <a:pt x="2373513" y="1649096"/>
                  </a:lnTo>
                  <a:lnTo>
                    <a:pt x="2380491" y="1652906"/>
                  </a:lnTo>
                  <a:lnTo>
                    <a:pt x="2388104" y="1656716"/>
                  </a:lnTo>
                  <a:lnTo>
                    <a:pt x="2396350" y="1660208"/>
                  </a:lnTo>
                  <a:lnTo>
                    <a:pt x="2404914" y="1663383"/>
                  </a:lnTo>
                  <a:lnTo>
                    <a:pt x="2414112" y="1666876"/>
                  </a:lnTo>
                  <a:lnTo>
                    <a:pt x="2423311" y="1670051"/>
                  </a:lnTo>
                  <a:lnTo>
                    <a:pt x="2433143" y="1672908"/>
                  </a:lnTo>
                  <a:lnTo>
                    <a:pt x="2443293" y="1675448"/>
                  </a:lnTo>
                  <a:lnTo>
                    <a:pt x="2454077" y="1678306"/>
                  </a:lnTo>
                  <a:lnTo>
                    <a:pt x="2465179" y="1680846"/>
                  </a:lnTo>
                  <a:lnTo>
                    <a:pt x="2476280" y="1682751"/>
                  </a:lnTo>
                  <a:lnTo>
                    <a:pt x="2488016" y="1684973"/>
                  </a:lnTo>
                  <a:lnTo>
                    <a:pt x="2500068" y="1686561"/>
                  </a:lnTo>
                  <a:lnTo>
                    <a:pt x="2512439" y="1687831"/>
                  </a:lnTo>
                  <a:lnTo>
                    <a:pt x="2525126" y="1689101"/>
                  </a:lnTo>
                  <a:lnTo>
                    <a:pt x="2537813" y="1690053"/>
                  </a:lnTo>
                  <a:lnTo>
                    <a:pt x="2551452" y="1691006"/>
                  </a:lnTo>
                  <a:lnTo>
                    <a:pt x="2565090" y="1691323"/>
                  </a:lnTo>
                  <a:lnTo>
                    <a:pt x="2579046" y="1691323"/>
                  </a:lnTo>
                  <a:lnTo>
                    <a:pt x="2592685" y="1691323"/>
                  </a:lnTo>
                  <a:lnTo>
                    <a:pt x="2606324" y="1691006"/>
                  </a:lnTo>
                  <a:lnTo>
                    <a:pt x="2619328" y="1690053"/>
                  </a:lnTo>
                  <a:lnTo>
                    <a:pt x="2632650" y="1689101"/>
                  </a:lnTo>
                  <a:lnTo>
                    <a:pt x="2645337" y="1687831"/>
                  </a:lnTo>
                  <a:lnTo>
                    <a:pt x="2657390" y="1686561"/>
                  </a:lnTo>
                  <a:lnTo>
                    <a:pt x="2669443" y="1684973"/>
                  </a:lnTo>
                  <a:lnTo>
                    <a:pt x="2681496" y="1682751"/>
                  </a:lnTo>
                  <a:lnTo>
                    <a:pt x="2692597" y="1680846"/>
                  </a:lnTo>
                  <a:lnTo>
                    <a:pt x="2703698" y="1678306"/>
                  </a:lnTo>
                  <a:lnTo>
                    <a:pt x="2714165" y="1675448"/>
                  </a:lnTo>
                  <a:lnTo>
                    <a:pt x="2724315" y="1672908"/>
                  </a:lnTo>
                  <a:lnTo>
                    <a:pt x="2734465" y="1670051"/>
                  </a:lnTo>
                  <a:lnTo>
                    <a:pt x="2743663" y="1666876"/>
                  </a:lnTo>
                  <a:lnTo>
                    <a:pt x="2752861" y="1663383"/>
                  </a:lnTo>
                  <a:lnTo>
                    <a:pt x="2761425" y="1660208"/>
                  </a:lnTo>
                  <a:lnTo>
                    <a:pt x="2769355" y="1656716"/>
                  </a:lnTo>
                  <a:lnTo>
                    <a:pt x="2777284" y="1652906"/>
                  </a:lnTo>
                  <a:lnTo>
                    <a:pt x="2784262" y="1649096"/>
                  </a:lnTo>
                  <a:lnTo>
                    <a:pt x="2791240" y="1645603"/>
                  </a:lnTo>
                  <a:lnTo>
                    <a:pt x="2797584" y="1641793"/>
                  </a:lnTo>
                  <a:lnTo>
                    <a:pt x="2803293" y="1637666"/>
                  </a:lnTo>
                  <a:lnTo>
                    <a:pt x="2808368" y="1633538"/>
                  </a:lnTo>
                  <a:lnTo>
                    <a:pt x="2813443" y="1629411"/>
                  </a:lnTo>
                  <a:lnTo>
                    <a:pt x="2817566" y="1625283"/>
                  </a:lnTo>
                  <a:lnTo>
                    <a:pt x="2821055" y="1620521"/>
                  </a:lnTo>
                  <a:lnTo>
                    <a:pt x="2824544" y="1616393"/>
                  </a:lnTo>
                  <a:lnTo>
                    <a:pt x="2827082" y="1611948"/>
                  </a:lnTo>
                  <a:lnTo>
                    <a:pt x="2828985" y="1607821"/>
                  </a:lnTo>
                  <a:lnTo>
                    <a:pt x="2830571" y="1603376"/>
                  </a:lnTo>
                  <a:lnTo>
                    <a:pt x="2831839" y="1599248"/>
                  </a:lnTo>
                  <a:lnTo>
                    <a:pt x="2832157" y="1594803"/>
                  </a:lnTo>
                  <a:lnTo>
                    <a:pt x="2831839" y="1591628"/>
                  </a:lnTo>
                  <a:lnTo>
                    <a:pt x="2831205" y="1588771"/>
                  </a:lnTo>
                  <a:lnTo>
                    <a:pt x="2830571" y="1585596"/>
                  </a:lnTo>
                  <a:lnTo>
                    <a:pt x="2829302" y="1582738"/>
                  </a:lnTo>
                  <a:lnTo>
                    <a:pt x="2828350" y="1579563"/>
                  </a:lnTo>
                  <a:lnTo>
                    <a:pt x="2826447" y="1576706"/>
                  </a:lnTo>
                  <a:lnTo>
                    <a:pt x="2824544" y="1573213"/>
                  </a:lnTo>
                  <a:lnTo>
                    <a:pt x="2822324" y="1570356"/>
                  </a:lnTo>
                  <a:lnTo>
                    <a:pt x="2817566" y="1564323"/>
                  </a:lnTo>
                  <a:lnTo>
                    <a:pt x="2810905" y="1558608"/>
                  </a:lnTo>
                  <a:lnTo>
                    <a:pt x="2803928" y="1552576"/>
                  </a:lnTo>
                  <a:lnTo>
                    <a:pt x="2795681" y="1546861"/>
                  </a:lnTo>
                  <a:lnTo>
                    <a:pt x="2786165" y="1541146"/>
                  </a:lnTo>
                  <a:lnTo>
                    <a:pt x="2776016" y="1536066"/>
                  </a:lnTo>
                  <a:lnTo>
                    <a:pt x="2764914" y="1531303"/>
                  </a:lnTo>
                  <a:lnTo>
                    <a:pt x="2752861" y="1526223"/>
                  </a:lnTo>
                  <a:lnTo>
                    <a:pt x="2740174" y="1521778"/>
                  </a:lnTo>
                  <a:lnTo>
                    <a:pt x="2726535" y="1517333"/>
                  </a:lnTo>
                  <a:lnTo>
                    <a:pt x="2711945" y="1513523"/>
                  </a:lnTo>
                  <a:lnTo>
                    <a:pt x="2696720" y="1510031"/>
                  </a:lnTo>
                  <a:lnTo>
                    <a:pt x="2695769" y="1526223"/>
                  </a:lnTo>
                  <a:lnTo>
                    <a:pt x="2673883" y="1526223"/>
                  </a:lnTo>
                  <a:lnTo>
                    <a:pt x="2688474" y="1540511"/>
                  </a:lnTo>
                  <a:lnTo>
                    <a:pt x="2695452" y="1540511"/>
                  </a:lnTo>
                  <a:lnTo>
                    <a:pt x="2698624" y="1542416"/>
                  </a:lnTo>
                  <a:lnTo>
                    <a:pt x="2706870" y="1548131"/>
                  </a:lnTo>
                  <a:lnTo>
                    <a:pt x="2717972" y="1556068"/>
                  </a:lnTo>
                  <a:lnTo>
                    <a:pt x="2723046" y="1560513"/>
                  </a:lnTo>
                  <a:lnTo>
                    <a:pt x="2728439" y="1565276"/>
                  </a:lnTo>
                  <a:lnTo>
                    <a:pt x="2732879" y="1570356"/>
                  </a:lnTo>
                  <a:lnTo>
                    <a:pt x="2736685" y="1574801"/>
                  </a:lnTo>
                  <a:lnTo>
                    <a:pt x="2738271" y="1577023"/>
                  </a:lnTo>
                  <a:lnTo>
                    <a:pt x="2738905" y="1579246"/>
                  </a:lnTo>
                  <a:lnTo>
                    <a:pt x="2739540" y="1581468"/>
                  </a:lnTo>
                  <a:lnTo>
                    <a:pt x="2740174" y="1583373"/>
                  </a:lnTo>
                  <a:lnTo>
                    <a:pt x="2739540" y="1585278"/>
                  </a:lnTo>
                  <a:lnTo>
                    <a:pt x="2738905" y="1586866"/>
                  </a:lnTo>
                  <a:lnTo>
                    <a:pt x="2737320" y="1588771"/>
                  </a:lnTo>
                  <a:lnTo>
                    <a:pt x="2735417" y="1589723"/>
                  </a:lnTo>
                  <a:lnTo>
                    <a:pt x="2732879" y="1590993"/>
                  </a:lnTo>
                  <a:lnTo>
                    <a:pt x="2730024" y="1591946"/>
                  </a:lnTo>
                  <a:lnTo>
                    <a:pt x="2725901" y="1592898"/>
                  </a:lnTo>
                  <a:lnTo>
                    <a:pt x="2721143" y="1593216"/>
                  </a:lnTo>
                  <a:lnTo>
                    <a:pt x="2715117" y="1593533"/>
                  </a:lnTo>
                  <a:lnTo>
                    <a:pt x="2710042" y="1593533"/>
                  </a:lnTo>
                  <a:lnTo>
                    <a:pt x="2704650" y="1593216"/>
                  </a:lnTo>
                  <a:lnTo>
                    <a:pt x="2699575" y="1592581"/>
                  </a:lnTo>
                  <a:lnTo>
                    <a:pt x="2694500" y="1591628"/>
                  </a:lnTo>
                  <a:lnTo>
                    <a:pt x="2690060" y="1590676"/>
                  </a:lnTo>
                  <a:lnTo>
                    <a:pt x="2685619" y="1589088"/>
                  </a:lnTo>
                  <a:lnTo>
                    <a:pt x="2681496" y="1587501"/>
                  </a:lnTo>
                  <a:lnTo>
                    <a:pt x="2673566" y="1584326"/>
                  </a:lnTo>
                  <a:lnTo>
                    <a:pt x="2665954" y="1579563"/>
                  </a:lnTo>
                  <a:lnTo>
                    <a:pt x="2658659" y="1575118"/>
                  </a:lnTo>
                  <a:lnTo>
                    <a:pt x="2651681" y="1570038"/>
                  </a:lnTo>
                  <a:lnTo>
                    <a:pt x="2648826" y="1568133"/>
                  </a:lnTo>
                  <a:lnTo>
                    <a:pt x="2646606" y="1567181"/>
                  </a:lnTo>
                  <a:lnTo>
                    <a:pt x="2645337" y="1567181"/>
                  </a:lnTo>
                  <a:lnTo>
                    <a:pt x="2644386" y="1567498"/>
                  </a:lnTo>
                  <a:lnTo>
                    <a:pt x="2643434" y="1569403"/>
                  </a:lnTo>
                  <a:lnTo>
                    <a:pt x="2643117" y="1570356"/>
                  </a:lnTo>
                  <a:lnTo>
                    <a:pt x="2642165" y="1570673"/>
                  </a:lnTo>
                  <a:lnTo>
                    <a:pt x="2633602" y="1570356"/>
                  </a:lnTo>
                  <a:lnTo>
                    <a:pt x="2629161" y="1570038"/>
                  </a:lnTo>
                  <a:lnTo>
                    <a:pt x="2627258" y="1569403"/>
                  </a:lnTo>
                  <a:lnTo>
                    <a:pt x="2626306" y="1569086"/>
                  </a:lnTo>
                  <a:lnTo>
                    <a:pt x="2624720" y="1562101"/>
                  </a:lnTo>
                  <a:lnTo>
                    <a:pt x="2624086" y="1556386"/>
                  </a:lnTo>
                  <a:lnTo>
                    <a:pt x="2623452" y="1551941"/>
                  </a:lnTo>
                  <a:lnTo>
                    <a:pt x="2623135" y="1548131"/>
                  </a:lnTo>
                  <a:lnTo>
                    <a:pt x="2623452" y="1544003"/>
                  </a:lnTo>
                  <a:lnTo>
                    <a:pt x="2624086" y="1542733"/>
                  </a:lnTo>
                  <a:lnTo>
                    <a:pt x="2622817" y="1540511"/>
                  </a:lnTo>
                  <a:lnTo>
                    <a:pt x="2671029" y="1540511"/>
                  </a:lnTo>
                  <a:lnTo>
                    <a:pt x="2656439" y="1526223"/>
                  </a:lnTo>
                  <a:lnTo>
                    <a:pt x="2615839" y="1526223"/>
                  </a:lnTo>
                  <a:lnTo>
                    <a:pt x="2612033" y="1499236"/>
                  </a:lnTo>
                  <a:lnTo>
                    <a:pt x="2595857" y="1498283"/>
                  </a:lnTo>
                  <a:lnTo>
                    <a:pt x="2579046" y="1497966"/>
                  </a:lnTo>
                  <a:close/>
                  <a:moveTo>
                    <a:pt x="400303" y="1460500"/>
                  </a:moveTo>
                  <a:lnTo>
                    <a:pt x="487363" y="1590373"/>
                  </a:lnTo>
                  <a:lnTo>
                    <a:pt x="477269" y="1597025"/>
                  </a:lnTo>
                  <a:lnTo>
                    <a:pt x="390525" y="1467152"/>
                  </a:lnTo>
                  <a:lnTo>
                    <a:pt x="400303" y="1460500"/>
                  </a:lnTo>
                  <a:close/>
                  <a:moveTo>
                    <a:pt x="2575557" y="1210946"/>
                  </a:moveTo>
                  <a:lnTo>
                    <a:pt x="2570165" y="1211581"/>
                  </a:lnTo>
                  <a:lnTo>
                    <a:pt x="2565408" y="1211898"/>
                  </a:lnTo>
                  <a:lnTo>
                    <a:pt x="2561919" y="1211581"/>
                  </a:lnTo>
                  <a:lnTo>
                    <a:pt x="2558747" y="1211263"/>
                  </a:lnTo>
                  <a:lnTo>
                    <a:pt x="2527663" y="1469708"/>
                  </a:lnTo>
                  <a:lnTo>
                    <a:pt x="2540350" y="1468756"/>
                  </a:lnTo>
                  <a:lnTo>
                    <a:pt x="2553038" y="1468438"/>
                  </a:lnTo>
                  <a:lnTo>
                    <a:pt x="2565725" y="1468121"/>
                  </a:lnTo>
                  <a:lnTo>
                    <a:pt x="2579046" y="1467486"/>
                  </a:lnTo>
                  <a:lnTo>
                    <a:pt x="2593637" y="1468121"/>
                  </a:lnTo>
                  <a:lnTo>
                    <a:pt x="2608227" y="1468438"/>
                  </a:lnTo>
                  <a:lnTo>
                    <a:pt x="2575557" y="1210946"/>
                  </a:lnTo>
                  <a:close/>
                  <a:moveTo>
                    <a:pt x="309562" y="1149350"/>
                  </a:moveTo>
                  <a:lnTo>
                    <a:pt x="361753" y="1149350"/>
                  </a:lnTo>
                  <a:lnTo>
                    <a:pt x="369977" y="1155018"/>
                  </a:lnTo>
                  <a:lnTo>
                    <a:pt x="377884" y="1160685"/>
                  </a:lnTo>
                  <a:lnTo>
                    <a:pt x="381680" y="1164149"/>
                  </a:lnTo>
                  <a:lnTo>
                    <a:pt x="385476" y="1167298"/>
                  </a:lnTo>
                  <a:lnTo>
                    <a:pt x="388639" y="1170761"/>
                  </a:lnTo>
                  <a:lnTo>
                    <a:pt x="391169" y="1174225"/>
                  </a:lnTo>
                  <a:lnTo>
                    <a:pt x="392751" y="1177059"/>
                  </a:lnTo>
                  <a:lnTo>
                    <a:pt x="393700" y="1178633"/>
                  </a:lnTo>
                  <a:lnTo>
                    <a:pt x="393700" y="1180208"/>
                  </a:lnTo>
                  <a:lnTo>
                    <a:pt x="393067" y="1181467"/>
                  </a:lnTo>
                  <a:lnTo>
                    <a:pt x="392751" y="1182727"/>
                  </a:lnTo>
                  <a:lnTo>
                    <a:pt x="391802" y="1183671"/>
                  </a:lnTo>
                  <a:lnTo>
                    <a:pt x="390537" y="1184616"/>
                  </a:lnTo>
                  <a:lnTo>
                    <a:pt x="388639" y="1185561"/>
                  </a:lnTo>
                  <a:lnTo>
                    <a:pt x="386425" y="1186505"/>
                  </a:lnTo>
                  <a:lnTo>
                    <a:pt x="383578" y="1186820"/>
                  </a:lnTo>
                  <a:lnTo>
                    <a:pt x="380098" y="1187135"/>
                  </a:lnTo>
                  <a:lnTo>
                    <a:pt x="375986" y="1187450"/>
                  </a:lnTo>
                  <a:lnTo>
                    <a:pt x="372191" y="1187450"/>
                  </a:lnTo>
                  <a:lnTo>
                    <a:pt x="364599" y="1186820"/>
                  </a:lnTo>
                  <a:lnTo>
                    <a:pt x="357957" y="1185246"/>
                  </a:lnTo>
                  <a:lnTo>
                    <a:pt x="351631" y="1183042"/>
                  </a:lnTo>
                  <a:lnTo>
                    <a:pt x="345937" y="1180523"/>
                  </a:lnTo>
                  <a:lnTo>
                    <a:pt x="340244" y="1177374"/>
                  </a:lnTo>
                  <a:lnTo>
                    <a:pt x="335499" y="1174225"/>
                  </a:lnTo>
                  <a:lnTo>
                    <a:pt x="330122" y="1170761"/>
                  </a:lnTo>
                  <a:lnTo>
                    <a:pt x="328540" y="1169187"/>
                  </a:lnTo>
                  <a:lnTo>
                    <a:pt x="326959" y="1168557"/>
                  </a:lnTo>
                  <a:lnTo>
                    <a:pt x="325693" y="1168557"/>
                  </a:lnTo>
                  <a:lnTo>
                    <a:pt x="325061" y="1168872"/>
                  </a:lnTo>
                  <a:lnTo>
                    <a:pt x="324745" y="1170447"/>
                  </a:lnTo>
                  <a:lnTo>
                    <a:pt x="324112" y="1170761"/>
                  </a:lnTo>
                  <a:lnTo>
                    <a:pt x="323479" y="1171076"/>
                  </a:lnTo>
                  <a:lnTo>
                    <a:pt x="317469" y="1170761"/>
                  </a:lnTo>
                  <a:lnTo>
                    <a:pt x="313990" y="1170447"/>
                  </a:lnTo>
                  <a:lnTo>
                    <a:pt x="312409" y="1170132"/>
                  </a:lnTo>
                  <a:lnTo>
                    <a:pt x="311143" y="1164779"/>
                  </a:lnTo>
                  <a:lnTo>
                    <a:pt x="310511" y="1160685"/>
                  </a:lnTo>
                  <a:lnTo>
                    <a:pt x="309878" y="1155018"/>
                  </a:lnTo>
                  <a:lnTo>
                    <a:pt x="310511" y="1152184"/>
                  </a:lnTo>
                  <a:lnTo>
                    <a:pt x="310827" y="1150924"/>
                  </a:lnTo>
                  <a:lnTo>
                    <a:pt x="309562" y="1149350"/>
                  </a:lnTo>
                  <a:close/>
                  <a:moveTo>
                    <a:pt x="178239" y="1149350"/>
                  </a:moveTo>
                  <a:lnTo>
                    <a:pt x="230188" y="1149350"/>
                  </a:lnTo>
                  <a:lnTo>
                    <a:pt x="229550" y="1150924"/>
                  </a:lnTo>
                  <a:lnTo>
                    <a:pt x="229869" y="1152184"/>
                  </a:lnTo>
                  <a:lnTo>
                    <a:pt x="229869" y="1155018"/>
                  </a:lnTo>
                  <a:lnTo>
                    <a:pt x="229550" y="1160685"/>
                  </a:lnTo>
                  <a:lnTo>
                    <a:pt x="229232" y="1164779"/>
                  </a:lnTo>
                  <a:lnTo>
                    <a:pt x="227957" y="1170132"/>
                  </a:lnTo>
                  <a:lnTo>
                    <a:pt x="225726" y="1170447"/>
                  </a:lnTo>
                  <a:lnTo>
                    <a:pt x="222858" y="1170761"/>
                  </a:lnTo>
                  <a:lnTo>
                    <a:pt x="216802" y="1171076"/>
                  </a:lnTo>
                  <a:lnTo>
                    <a:pt x="215846" y="1170761"/>
                  </a:lnTo>
                  <a:lnTo>
                    <a:pt x="215527" y="1170447"/>
                  </a:lnTo>
                  <a:lnTo>
                    <a:pt x="214890" y="1168872"/>
                  </a:lnTo>
                  <a:lnTo>
                    <a:pt x="214571" y="1168557"/>
                  </a:lnTo>
                  <a:lnTo>
                    <a:pt x="213296" y="1168557"/>
                  </a:lnTo>
                  <a:lnTo>
                    <a:pt x="211703" y="1169187"/>
                  </a:lnTo>
                  <a:lnTo>
                    <a:pt x="209472" y="1170761"/>
                  </a:lnTo>
                  <a:lnTo>
                    <a:pt x="204691" y="1174225"/>
                  </a:lnTo>
                  <a:lnTo>
                    <a:pt x="199273" y="1177374"/>
                  </a:lnTo>
                  <a:lnTo>
                    <a:pt x="194174" y="1180523"/>
                  </a:lnTo>
                  <a:lnTo>
                    <a:pt x="188119" y="1183042"/>
                  </a:lnTo>
                  <a:lnTo>
                    <a:pt x="182063" y="1185246"/>
                  </a:lnTo>
                  <a:lnTo>
                    <a:pt x="175371" y="1186820"/>
                  </a:lnTo>
                  <a:lnTo>
                    <a:pt x="167722" y="1187450"/>
                  </a:lnTo>
                  <a:lnTo>
                    <a:pt x="163579" y="1187450"/>
                  </a:lnTo>
                  <a:lnTo>
                    <a:pt x="159435" y="1187135"/>
                  </a:lnTo>
                  <a:lnTo>
                    <a:pt x="155930" y="1186820"/>
                  </a:lnTo>
                  <a:lnTo>
                    <a:pt x="153380" y="1186505"/>
                  </a:lnTo>
                  <a:lnTo>
                    <a:pt x="151149" y="1185561"/>
                  </a:lnTo>
                  <a:lnTo>
                    <a:pt x="149237" y="1184616"/>
                  </a:lnTo>
                  <a:lnTo>
                    <a:pt x="147643" y="1183671"/>
                  </a:lnTo>
                  <a:lnTo>
                    <a:pt x="147006" y="1182727"/>
                  </a:lnTo>
                  <a:lnTo>
                    <a:pt x="146050" y="1181467"/>
                  </a:lnTo>
                  <a:lnTo>
                    <a:pt x="146050" y="1180208"/>
                  </a:lnTo>
                  <a:lnTo>
                    <a:pt x="146050" y="1178633"/>
                  </a:lnTo>
                  <a:lnTo>
                    <a:pt x="146368" y="1177059"/>
                  </a:lnTo>
                  <a:lnTo>
                    <a:pt x="148281" y="1174225"/>
                  </a:lnTo>
                  <a:lnTo>
                    <a:pt x="151149" y="1170761"/>
                  </a:lnTo>
                  <a:lnTo>
                    <a:pt x="154017" y="1167298"/>
                  </a:lnTo>
                  <a:lnTo>
                    <a:pt x="157842" y="1164149"/>
                  </a:lnTo>
                  <a:lnTo>
                    <a:pt x="161985" y="1160685"/>
                  </a:lnTo>
                  <a:lnTo>
                    <a:pt x="169634" y="1155018"/>
                  </a:lnTo>
                  <a:lnTo>
                    <a:pt x="178239" y="1149350"/>
                  </a:lnTo>
                  <a:close/>
                  <a:moveTo>
                    <a:pt x="1364001" y="1136650"/>
                  </a:moveTo>
                  <a:lnTo>
                    <a:pt x="1375444" y="1136650"/>
                  </a:lnTo>
                  <a:lnTo>
                    <a:pt x="1386888" y="1137285"/>
                  </a:lnTo>
                  <a:lnTo>
                    <a:pt x="1398332" y="1138872"/>
                  </a:lnTo>
                  <a:lnTo>
                    <a:pt x="1409457" y="1140777"/>
                  </a:lnTo>
                  <a:lnTo>
                    <a:pt x="1421219" y="1143000"/>
                  </a:lnTo>
                  <a:lnTo>
                    <a:pt x="1432663" y="1146175"/>
                  </a:lnTo>
                  <a:lnTo>
                    <a:pt x="1443788" y="1149032"/>
                  </a:lnTo>
                  <a:lnTo>
                    <a:pt x="1455232" y="1152842"/>
                  </a:lnTo>
                  <a:lnTo>
                    <a:pt x="1466040" y="1156652"/>
                  </a:lnTo>
                  <a:lnTo>
                    <a:pt x="1476848" y="1161097"/>
                  </a:lnTo>
                  <a:lnTo>
                    <a:pt x="1487338" y="1165542"/>
                  </a:lnTo>
                  <a:lnTo>
                    <a:pt x="1498146" y="1169987"/>
                  </a:lnTo>
                  <a:lnTo>
                    <a:pt x="1508318" y="1175067"/>
                  </a:lnTo>
                  <a:lnTo>
                    <a:pt x="1518490" y="1180147"/>
                  </a:lnTo>
                  <a:lnTo>
                    <a:pt x="1527709" y="1185545"/>
                  </a:lnTo>
                  <a:lnTo>
                    <a:pt x="1537245" y="1190942"/>
                  </a:lnTo>
                  <a:lnTo>
                    <a:pt x="1545828" y="1196022"/>
                  </a:lnTo>
                  <a:lnTo>
                    <a:pt x="1554410" y="1201420"/>
                  </a:lnTo>
                  <a:lnTo>
                    <a:pt x="1569987" y="1211897"/>
                  </a:lnTo>
                  <a:lnTo>
                    <a:pt x="1583020" y="1222057"/>
                  </a:lnTo>
                  <a:lnTo>
                    <a:pt x="1594463" y="1231265"/>
                  </a:lnTo>
                  <a:lnTo>
                    <a:pt x="1599231" y="1235710"/>
                  </a:lnTo>
                  <a:lnTo>
                    <a:pt x="1603046" y="1239837"/>
                  </a:lnTo>
                  <a:lnTo>
                    <a:pt x="1606543" y="1243330"/>
                  </a:lnTo>
                  <a:lnTo>
                    <a:pt x="1609086" y="1246822"/>
                  </a:lnTo>
                  <a:lnTo>
                    <a:pt x="1610993" y="1249997"/>
                  </a:lnTo>
                  <a:lnTo>
                    <a:pt x="1611947" y="1252220"/>
                  </a:lnTo>
                  <a:lnTo>
                    <a:pt x="1612582" y="1256347"/>
                  </a:lnTo>
                  <a:lnTo>
                    <a:pt x="1612900" y="1261427"/>
                  </a:lnTo>
                  <a:lnTo>
                    <a:pt x="1612900" y="1276985"/>
                  </a:lnTo>
                  <a:lnTo>
                    <a:pt x="1612582" y="1297305"/>
                  </a:lnTo>
                  <a:lnTo>
                    <a:pt x="1611311" y="1322387"/>
                  </a:lnTo>
                  <a:lnTo>
                    <a:pt x="1609404" y="1351280"/>
                  </a:lnTo>
                  <a:lnTo>
                    <a:pt x="1607178" y="1383347"/>
                  </a:lnTo>
                  <a:lnTo>
                    <a:pt x="1601774" y="1455102"/>
                  </a:lnTo>
                  <a:lnTo>
                    <a:pt x="1595099" y="1531937"/>
                  </a:lnTo>
                  <a:lnTo>
                    <a:pt x="1588106" y="1608772"/>
                  </a:lnTo>
                  <a:lnTo>
                    <a:pt x="1580159" y="1680845"/>
                  </a:lnTo>
                  <a:lnTo>
                    <a:pt x="1576344" y="1713230"/>
                  </a:lnTo>
                  <a:lnTo>
                    <a:pt x="1572847" y="1742122"/>
                  </a:lnTo>
                  <a:lnTo>
                    <a:pt x="1568397" y="1774825"/>
                  </a:lnTo>
                  <a:lnTo>
                    <a:pt x="1566172" y="1787842"/>
                  </a:lnTo>
                  <a:lnTo>
                    <a:pt x="1564265" y="1798955"/>
                  </a:lnTo>
                  <a:lnTo>
                    <a:pt x="1551232" y="1804035"/>
                  </a:lnTo>
                  <a:lnTo>
                    <a:pt x="1539152" y="1808162"/>
                  </a:lnTo>
                  <a:lnTo>
                    <a:pt x="1527073" y="1811655"/>
                  </a:lnTo>
                  <a:lnTo>
                    <a:pt x="1515947" y="1813877"/>
                  </a:lnTo>
                  <a:lnTo>
                    <a:pt x="1505775" y="1815465"/>
                  </a:lnTo>
                  <a:lnTo>
                    <a:pt x="1501325" y="1815782"/>
                  </a:lnTo>
                  <a:lnTo>
                    <a:pt x="1496874" y="1815782"/>
                  </a:lnTo>
                  <a:lnTo>
                    <a:pt x="1492742" y="1815782"/>
                  </a:lnTo>
                  <a:lnTo>
                    <a:pt x="1488609" y="1814830"/>
                  </a:lnTo>
                  <a:lnTo>
                    <a:pt x="1485113" y="1814195"/>
                  </a:lnTo>
                  <a:lnTo>
                    <a:pt x="1481934" y="1813242"/>
                  </a:lnTo>
                  <a:lnTo>
                    <a:pt x="1482888" y="1798955"/>
                  </a:lnTo>
                  <a:lnTo>
                    <a:pt x="1484159" y="1778952"/>
                  </a:lnTo>
                  <a:lnTo>
                    <a:pt x="1486384" y="1724025"/>
                  </a:lnTo>
                  <a:lnTo>
                    <a:pt x="1487338" y="1671637"/>
                  </a:lnTo>
                  <a:lnTo>
                    <a:pt x="1488927" y="1614487"/>
                  </a:lnTo>
                  <a:lnTo>
                    <a:pt x="1489881" y="1556067"/>
                  </a:lnTo>
                  <a:lnTo>
                    <a:pt x="1490199" y="1498600"/>
                  </a:lnTo>
                  <a:lnTo>
                    <a:pt x="1473033" y="1530667"/>
                  </a:lnTo>
                  <a:lnTo>
                    <a:pt x="1462543" y="1524952"/>
                  </a:lnTo>
                  <a:lnTo>
                    <a:pt x="1490199" y="1472882"/>
                  </a:lnTo>
                  <a:lnTo>
                    <a:pt x="1489881" y="1423035"/>
                  </a:lnTo>
                  <a:lnTo>
                    <a:pt x="1489245" y="1402080"/>
                  </a:lnTo>
                  <a:lnTo>
                    <a:pt x="1488609" y="1384300"/>
                  </a:lnTo>
                  <a:lnTo>
                    <a:pt x="1487974" y="1370012"/>
                  </a:lnTo>
                  <a:lnTo>
                    <a:pt x="1486702" y="1360170"/>
                  </a:lnTo>
                  <a:lnTo>
                    <a:pt x="1486066" y="1356677"/>
                  </a:lnTo>
                  <a:lnTo>
                    <a:pt x="1485113" y="1354455"/>
                  </a:lnTo>
                  <a:lnTo>
                    <a:pt x="1484477" y="1353502"/>
                  </a:lnTo>
                  <a:lnTo>
                    <a:pt x="1484159" y="1353502"/>
                  </a:lnTo>
                  <a:lnTo>
                    <a:pt x="1483841" y="1354137"/>
                  </a:lnTo>
                  <a:lnTo>
                    <a:pt x="1477166" y="1362392"/>
                  </a:lnTo>
                  <a:lnTo>
                    <a:pt x="1470808" y="1371282"/>
                  </a:lnTo>
                  <a:lnTo>
                    <a:pt x="1469537" y="1373505"/>
                  </a:lnTo>
                  <a:lnTo>
                    <a:pt x="1449192" y="1674812"/>
                  </a:lnTo>
                  <a:lnTo>
                    <a:pt x="1443788" y="1731962"/>
                  </a:lnTo>
                  <a:lnTo>
                    <a:pt x="1437431" y="1803400"/>
                  </a:lnTo>
                  <a:lnTo>
                    <a:pt x="1434252" y="1830705"/>
                  </a:lnTo>
                  <a:lnTo>
                    <a:pt x="1433934" y="1834515"/>
                  </a:lnTo>
                  <a:lnTo>
                    <a:pt x="1431709" y="1841817"/>
                  </a:lnTo>
                  <a:lnTo>
                    <a:pt x="1429166" y="1848485"/>
                  </a:lnTo>
                  <a:lnTo>
                    <a:pt x="1426623" y="1855152"/>
                  </a:lnTo>
                  <a:lnTo>
                    <a:pt x="1423126" y="1861820"/>
                  </a:lnTo>
                  <a:lnTo>
                    <a:pt x="1419630" y="1868805"/>
                  </a:lnTo>
                  <a:lnTo>
                    <a:pt x="1415815" y="1875155"/>
                  </a:lnTo>
                  <a:lnTo>
                    <a:pt x="1411683" y="1881822"/>
                  </a:lnTo>
                  <a:lnTo>
                    <a:pt x="1407232" y="1888172"/>
                  </a:lnTo>
                  <a:lnTo>
                    <a:pt x="1400557" y="1978660"/>
                  </a:lnTo>
                  <a:lnTo>
                    <a:pt x="1376398" y="2298382"/>
                  </a:lnTo>
                  <a:lnTo>
                    <a:pt x="1388795" y="2301557"/>
                  </a:lnTo>
                  <a:lnTo>
                    <a:pt x="1400875" y="2305050"/>
                  </a:lnTo>
                  <a:lnTo>
                    <a:pt x="1412954" y="2308225"/>
                  </a:lnTo>
                  <a:lnTo>
                    <a:pt x="1424080" y="2312035"/>
                  </a:lnTo>
                  <a:lnTo>
                    <a:pt x="1435524" y="2315845"/>
                  </a:lnTo>
                  <a:lnTo>
                    <a:pt x="1446014" y="2319972"/>
                  </a:lnTo>
                  <a:lnTo>
                    <a:pt x="1456504" y="2324100"/>
                  </a:lnTo>
                  <a:lnTo>
                    <a:pt x="1466358" y="2328545"/>
                  </a:lnTo>
                  <a:lnTo>
                    <a:pt x="1529298" y="2288857"/>
                  </a:lnTo>
                  <a:lnTo>
                    <a:pt x="1535656" y="2299017"/>
                  </a:lnTo>
                  <a:lnTo>
                    <a:pt x="1479073" y="2334895"/>
                  </a:lnTo>
                  <a:lnTo>
                    <a:pt x="1489881" y="2340610"/>
                  </a:lnTo>
                  <a:lnTo>
                    <a:pt x="1499417" y="2346325"/>
                  </a:lnTo>
                  <a:lnTo>
                    <a:pt x="1508954" y="2352675"/>
                  </a:lnTo>
                  <a:lnTo>
                    <a:pt x="1517536" y="2358707"/>
                  </a:lnTo>
                  <a:lnTo>
                    <a:pt x="1525483" y="2365057"/>
                  </a:lnTo>
                  <a:lnTo>
                    <a:pt x="1533112" y="2371725"/>
                  </a:lnTo>
                  <a:lnTo>
                    <a:pt x="1539788" y="2378710"/>
                  </a:lnTo>
                  <a:lnTo>
                    <a:pt x="1546146" y="2385695"/>
                  </a:lnTo>
                  <a:lnTo>
                    <a:pt x="1551867" y="2392997"/>
                  </a:lnTo>
                  <a:lnTo>
                    <a:pt x="1556636" y="2400300"/>
                  </a:lnTo>
                  <a:lnTo>
                    <a:pt x="1560768" y="2407920"/>
                  </a:lnTo>
                  <a:lnTo>
                    <a:pt x="1564265" y="2415857"/>
                  </a:lnTo>
                  <a:lnTo>
                    <a:pt x="1566808" y="2423477"/>
                  </a:lnTo>
                  <a:lnTo>
                    <a:pt x="1568715" y="2431732"/>
                  </a:lnTo>
                  <a:lnTo>
                    <a:pt x="1569987" y="2439670"/>
                  </a:lnTo>
                  <a:lnTo>
                    <a:pt x="1570304" y="2447925"/>
                  </a:lnTo>
                  <a:lnTo>
                    <a:pt x="1569987" y="2455545"/>
                  </a:lnTo>
                  <a:lnTo>
                    <a:pt x="1569033" y="2463165"/>
                  </a:lnTo>
                  <a:lnTo>
                    <a:pt x="1567126" y="2470785"/>
                  </a:lnTo>
                  <a:lnTo>
                    <a:pt x="1564900" y="2477770"/>
                  </a:lnTo>
                  <a:lnTo>
                    <a:pt x="1562040" y="2485390"/>
                  </a:lnTo>
                  <a:lnTo>
                    <a:pt x="1558225" y="2492057"/>
                  </a:lnTo>
                  <a:lnTo>
                    <a:pt x="1554093" y="2499360"/>
                  </a:lnTo>
                  <a:lnTo>
                    <a:pt x="1549324" y="2506027"/>
                  </a:lnTo>
                  <a:lnTo>
                    <a:pt x="1543920" y="2512695"/>
                  </a:lnTo>
                  <a:lnTo>
                    <a:pt x="1537881" y="2519362"/>
                  </a:lnTo>
                  <a:lnTo>
                    <a:pt x="1531523" y="2525712"/>
                  </a:lnTo>
                  <a:lnTo>
                    <a:pt x="1524212" y="2531745"/>
                  </a:lnTo>
                  <a:lnTo>
                    <a:pt x="1516901" y="2537778"/>
                  </a:lnTo>
                  <a:lnTo>
                    <a:pt x="1508636" y="2543810"/>
                  </a:lnTo>
                  <a:lnTo>
                    <a:pt x="1500053" y="2549208"/>
                  </a:lnTo>
                  <a:lnTo>
                    <a:pt x="1490517" y="2554923"/>
                  </a:lnTo>
                  <a:lnTo>
                    <a:pt x="1480980" y="2560320"/>
                  </a:lnTo>
                  <a:lnTo>
                    <a:pt x="1470808" y="2565083"/>
                  </a:lnTo>
                  <a:lnTo>
                    <a:pt x="1460318" y="2569845"/>
                  </a:lnTo>
                  <a:lnTo>
                    <a:pt x="1449192" y="2574608"/>
                  </a:lnTo>
                  <a:lnTo>
                    <a:pt x="1437749" y="2579053"/>
                  </a:lnTo>
                  <a:lnTo>
                    <a:pt x="1425669" y="2583180"/>
                  </a:lnTo>
                  <a:lnTo>
                    <a:pt x="1413272" y="2587308"/>
                  </a:lnTo>
                  <a:lnTo>
                    <a:pt x="1400557" y="2591118"/>
                  </a:lnTo>
                  <a:lnTo>
                    <a:pt x="1387206" y="2594293"/>
                  </a:lnTo>
                  <a:lnTo>
                    <a:pt x="1373855" y="2597785"/>
                  </a:lnTo>
                  <a:lnTo>
                    <a:pt x="1360186" y="2600960"/>
                  </a:lnTo>
                  <a:lnTo>
                    <a:pt x="1345882" y="2603500"/>
                  </a:lnTo>
                  <a:lnTo>
                    <a:pt x="1331259" y="2606040"/>
                  </a:lnTo>
                  <a:lnTo>
                    <a:pt x="1316319" y="2608263"/>
                  </a:lnTo>
                  <a:lnTo>
                    <a:pt x="1301061" y="2610168"/>
                  </a:lnTo>
                  <a:lnTo>
                    <a:pt x="1285802" y="2612073"/>
                  </a:lnTo>
                  <a:lnTo>
                    <a:pt x="1381166" y="2755265"/>
                  </a:lnTo>
                  <a:lnTo>
                    <a:pt x="1370994" y="2762250"/>
                  </a:lnTo>
                  <a:lnTo>
                    <a:pt x="1271816" y="2613343"/>
                  </a:lnTo>
                  <a:lnTo>
                    <a:pt x="1254968" y="2614613"/>
                  </a:lnTo>
                  <a:lnTo>
                    <a:pt x="1237167" y="2615565"/>
                  </a:lnTo>
                  <a:lnTo>
                    <a:pt x="1219366" y="2615883"/>
                  </a:lnTo>
                  <a:lnTo>
                    <a:pt x="1201246" y="2616200"/>
                  </a:lnTo>
                  <a:lnTo>
                    <a:pt x="1181856" y="2615883"/>
                  </a:lnTo>
                  <a:lnTo>
                    <a:pt x="1162465" y="2615565"/>
                  </a:lnTo>
                  <a:lnTo>
                    <a:pt x="1143710" y="2614295"/>
                  </a:lnTo>
                  <a:lnTo>
                    <a:pt x="1124955" y="2612708"/>
                  </a:lnTo>
                  <a:lnTo>
                    <a:pt x="1106836" y="2611120"/>
                  </a:lnTo>
                  <a:lnTo>
                    <a:pt x="1089035" y="2609215"/>
                  </a:lnTo>
                  <a:lnTo>
                    <a:pt x="1071870" y="2606358"/>
                  </a:lnTo>
                  <a:lnTo>
                    <a:pt x="1055022" y="2603500"/>
                  </a:lnTo>
                  <a:lnTo>
                    <a:pt x="1038492" y="2600008"/>
                  </a:lnTo>
                  <a:lnTo>
                    <a:pt x="1022598" y="2596833"/>
                  </a:lnTo>
                  <a:lnTo>
                    <a:pt x="1007022" y="2592705"/>
                  </a:lnTo>
                  <a:lnTo>
                    <a:pt x="992082" y="2588260"/>
                  </a:lnTo>
                  <a:lnTo>
                    <a:pt x="977777" y="2583498"/>
                  </a:lnTo>
                  <a:lnTo>
                    <a:pt x="963791" y="2578735"/>
                  </a:lnTo>
                  <a:lnTo>
                    <a:pt x="950757" y="2573338"/>
                  </a:lnTo>
                  <a:lnTo>
                    <a:pt x="937724" y="2568258"/>
                  </a:lnTo>
                  <a:lnTo>
                    <a:pt x="925645" y="2562225"/>
                  </a:lnTo>
                  <a:lnTo>
                    <a:pt x="914519" y="2556193"/>
                  </a:lnTo>
                  <a:lnTo>
                    <a:pt x="903711" y="2550160"/>
                  </a:lnTo>
                  <a:lnTo>
                    <a:pt x="893857" y="2543175"/>
                  </a:lnTo>
                  <a:lnTo>
                    <a:pt x="884321" y="2536508"/>
                  </a:lnTo>
                  <a:lnTo>
                    <a:pt x="875738" y="2529523"/>
                  </a:lnTo>
                  <a:lnTo>
                    <a:pt x="867473" y="2522220"/>
                  </a:lnTo>
                  <a:lnTo>
                    <a:pt x="860162" y="2514600"/>
                  </a:lnTo>
                  <a:lnTo>
                    <a:pt x="853804" y="2506662"/>
                  </a:lnTo>
                  <a:lnTo>
                    <a:pt x="848400" y="2499042"/>
                  </a:lnTo>
                  <a:lnTo>
                    <a:pt x="843632" y="2491105"/>
                  </a:lnTo>
                  <a:lnTo>
                    <a:pt x="839500" y="2482850"/>
                  </a:lnTo>
                  <a:lnTo>
                    <a:pt x="836639" y="2473960"/>
                  </a:lnTo>
                  <a:lnTo>
                    <a:pt x="834414" y="2465387"/>
                  </a:lnTo>
                  <a:lnTo>
                    <a:pt x="833460" y="2461260"/>
                  </a:lnTo>
                  <a:lnTo>
                    <a:pt x="832824" y="2456815"/>
                  </a:lnTo>
                  <a:lnTo>
                    <a:pt x="832506" y="2452370"/>
                  </a:lnTo>
                  <a:lnTo>
                    <a:pt x="832506" y="2447925"/>
                  </a:lnTo>
                  <a:lnTo>
                    <a:pt x="832824" y="2440305"/>
                  </a:lnTo>
                  <a:lnTo>
                    <a:pt x="833460" y="2432685"/>
                  </a:lnTo>
                  <a:lnTo>
                    <a:pt x="835367" y="2425700"/>
                  </a:lnTo>
                  <a:lnTo>
                    <a:pt x="837592" y="2418397"/>
                  </a:lnTo>
                  <a:lnTo>
                    <a:pt x="840453" y="2411412"/>
                  </a:lnTo>
                  <a:lnTo>
                    <a:pt x="844268" y="2404110"/>
                  </a:lnTo>
                  <a:lnTo>
                    <a:pt x="847765" y="2397442"/>
                  </a:lnTo>
                  <a:lnTo>
                    <a:pt x="852851" y="2390775"/>
                  </a:lnTo>
                  <a:lnTo>
                    <a:pt x="857937" y="2384107"/>
                  </a:lnTo>
                  <a:lnTo>
                    <a:pt x="863659" y="2377757"/>
                  </a:lnTo>
                  <a:lnTo>
                    <a:pt x="870016" y="2371407"/>
                  </a:lnTo>
                  <a:lnTo>
                    <a:pt x="877009" y="2365375"/>
                  </a:lnTo>
                  <a:lnTo>
                    <a:pt x="884321" y="2359342"/>
                  </a:lnTo>
                  <a:lnTo>
                    <a:pt x="892268" y="2353945"/>
                  </a:lnTo>
                  <a:lnTo>
                    <a:pt x="900533" y="2348230"/>
                  </a:lnTo>
                  <a:lnTo>
                    <a:pt x="909115" y="2342515"/>
                  </a:lnTo>
                  <a:lnTo>
                    <a:pt x="921513" y="2335847"/>
                  </a:lnTo>
                  <a:lnTo>
                    <a:pt x="934546" y="2329497"/>
                  </a:lnTo>
                  <a:lnTo>
                    <a:pt x="947897" y="2323465"/>
                  </a:lnTo>
                  <a:lnTo>
                    <a:pt x="962201" y="2317750"/>
                  </a:lnTo>
                  <a:lnTo>
                    <a:pt x="957751" y="2310765"/>
                  </a:lnTo>
                  <a:lnTo>
                    <a:pt x="915791" y="2248217"/>
                  </a:lnTo>
                  <a:lnTo>
                    <a:pt x="925645" y="2241232"/>
                  </a:lnTo>
                  <a:lnTo>
                    <a:pt x="969194" y="2306002"/>
                  </a:lnTo>
                  <a:lnTo>
                    <a:pt x="974281" y="2313622"/>
                  </a:lnTo>
                  <a:lnTo>
                    <a:pt x="984453" y="2310130"/>
                  </a:lnTo>
                  <a:lnTo>
                    <a:pt x="994625" y="2306637"/>
                  </a:lnTo>
                  <a:lnTo>
                    <a:pt x="1005115" y="2303780"/>
                  </a:lnTo>
                  <a:lnTo>
                    <a:pt x="1016241" y="2300922"/>
                  </a:lnTo>
                  <a:lnTo>
                    <a:pt x="1035949" y="2296160"/>
                  </a:lnTo>
                  <a:lnTo>
                    <a:pt x="1004797" y="1881505"/>
                  </a:lnTo>
                  <a:lnTo>
                    <a:pt x="998439" y="1871980"/>
                  </a:lnTo>
                  <a:lnTo>
                    <a:pt x="992718" y="1862455"/>
                  </a:lnTo>
                  <a:lnTo>
                    <a:pt x="988903" y="1856105"/>
                  </a:lnTo>
                  <a:lnTo>
                    <a:pt x="985724" y="1849120"/>
                  </a:lnTo>
                  <a:lnTo>
                    <a:pt x="982545" y="1842135"/>
                  </a:lnTo>
                  <a:lnTo>
                    <a:pt x="980002" y="1835150"/>
                  </a:lnTo>
                  <a:lnTo>
                    <a:pt x="979685" y="1830705"/>
                  </a:lnTo>
                  <a:lnTo>
                    <a:pt x="976506" y="1798955"/>
                  </a:lnTo>
                  <a:lnTo>
                    <a:pt x="968559" y="1715452"/>
                  </a:lnTo>
                  <a:lnTo>
                    <a:pt x="963791" y="1658620"/>
                  </a:lnTo>
                  <a:lnTo>
                    <a:pt x="958704" y="1594485"/>
                  </a:lnTo>
                  <a:lnTo>
                    <a:pt x="943128" y="1365567"/>
                  </a:lnTo>
                  <a:lnTo>
                    <a:pt x="939950" y="1363027"/>
                  </a:lnTo>
                  <a:lnTo>
                    <a:pt x="937089" y="1360487"/>
                  </a:lnTo>
                  <a:lnTo>
                    <a:pt x="930731" y="1354137"/>
                  </a:lnTo>
                  <a:lnTo>
                    <a:pt x="930413" y="1353502"/>
                  </a:lnTo>
                  <a:lnTo>
                    <a:pt x="930095" y="1354137"/>
                  </a:lnTo>
                  <a:lnTo>
                    <a:pt x="929460" y="1355725"/>
                  </a:lnTo>
                  <a:lnTo>
                    <a:pt x="928824" y="1358900"/>
                  </a:lnTo>
                  <a:lnTo>
                    <a:pt x="928506" y="1363345"/>
                  </a:lnTo>
                  <a:lnTo>
                    <a:pt x="928188" y="1376997"/>
                  </a:lnTo>
                  <a:lnTo>
                    <a:pt x="928188" y="1395095"/>
                  </a:lnTo>
                  <a:lnTo>
                    <a:pt x="928506" y="1417320"/>
                  </a:lnTo>
                  <a:lnTo>
                    <a:pt x="928824" y="1442720"/>
                  </a:lnTo>
                  <a:lnTo>
                    <a:pt x="930731" y="1502092"/>
                  </a:lnTo>
                  <a:lnTo>
                    <a:pt x="933274" y="1568450"/>
                  </a:lnTo>
                  <a:lnTo>
                    <a:pt x="936453" y="1636077"/>
                  </a:lnTo>
                  <a:lnTo>
                    <a:pt x="939632" y="1699895"/>
                  </a:lnTo>
                  <a:lnTo>
                    <a:pt x="942811" y="1755140"/>
                  </a:lnTo>
                  <a:lnTo>
                    <a:pt x="945036" y="1791652"/>
                  </a:lnTo>
                  <a:lnTo>
                    <a:pt x="946943" y="1815465"/>
                  </a:lnTo>
                  <a:lnTo>
                    <a:pt x="938996" y="1815782"/>
                  </a:lnTo>
                  <a:lnTo>
                    <a:pt x="929142" y="1815782"/>
                  </a:lnTo>
                  <a:lnTo>
                    <a:pt x="918016" y="1815782"/>
                  </a:lnTo>
                  <a:lnTo>
                    <a:pt x="904983" y="1814512"/>
                  </a:lnTo>
                  <a:lnTo>
                    <a:pt x="898625" y="1813877"/>
                  </a:lnTo>
                  <a:lnTo>
                    <a:pt x="891950" y="1812607"/>
                  </a:lnTo>
                  <a:lnTo>
                    <a:pt x="884639" y="1811337"/>
                  </a:lnTo>
                  <a:lnTo>
                    <a:pt x="877963" y="1809115"/>
                  </a:lnTo>
                  <a:lnTo>
                    <a:pt x="870970" y="1806575"/>
                  </a:lnTo>
                  <a:lnTo>
                    <a:pt x="863659" y="1804035"/>
                  </a:lnTo>
                  <a:lnTo>
                    <a:pt x="856983" y="1800542"/>
                  </a:lnTo>
                  <a:lnTo>
                    <a:pt x="849990" y="1797050"/>
                  </a:lnTo>
                  <a:lnTo>
                    <a:pt x="847765" y="1783397"/>
                  </a:lnTo>
                  <a:lnTo>
                    <a:pt x="845222" y="1766887"/>
                  </a:lnTo>
                  <a:lnTo>
                    <a:pt x="842996" y="1747520"/>
                  </a:lnTo>
                  <a:lnTo>
                    <a:pt x="840453" y="1725930"/>
                  </a:lnTo>
                  <a:lnTo>
                    <a:pt x="837592" y="1697672"/>
                  </a:lnTo>
                  <a:lnTo>
                    <a:pt x="834732" y="1666875"/>
                  </a:lnTo>
                  <a:lnTo>
                    <a:pt x="829010" y="1599565"/>
                  </a:lnTo>
                  <a:lnTo>
                    <a:pt x="824242" y="1529080"/>
                  </a:lnTo>
                  <a:lnTo>
                    <a:pt x="820109" y="1460182"/>
                  </a:lnTo>
                  <a:lnTo>
                    <a:pt x="816612" y="1395730"/>
                  </a:lnTo>
                  <a:lnTo>
                    <a:pt x="815659" y="1367155"/>
                  </a:lnTo>
                  <a:lnTo>
                    <a:pt x="814705" y="1341120"/>
                  </a:lnTo>
                  <a:lnTo>
                    <a:pt x="814387" y="1318895"/>
                  </a:lnTo>
                  <a:lnTo>
                    <a:pt x="814387" y="1300480"/>
                  </a:lnTo>
                  <a:lnTo>
                    <a:pt x="814705" y="1286827"/>
                  </a:lnTo>
                  <a:lnTo>
                    <a:pt x="815023" y="1281747"/>
                  </a:lnTo>
                  <a:lnTo>
                    <a:pt x="815659" y="1277937"/>
                  </a:lnTo>
                  <a:lnTo>
                    <a:pt x="816295" y="1270635"/>
                  </a:lnTo>
                  <a:lnTo>
                    <a:pt x="818202" y="1263332"/>
                  </a:lnTo>
                  <a:lnTo>
                    <a:pt x="820427" y="1256347"/>
                  </a:lnTo>
                  <a:lnTo>
                    <a:pt x="823288" y="1249362"/>
                  </a:lnTo>
                  <a:lnTo>
                    <a:pt x="827102" y="1242695"/>
                  </a:lnTo>
                  <a:lnTo>
                    <a:pt x="831553" y="1236345"/>
                  </a:lnTo>
                  <a:lnTo>
                    <a:pt x="836957" y="1229995"/>
                  </a:lnTo>
                  <a:lnTo>
                    <a:pt x="842679" y="1223962"/>
                  </a:lnTo>
                  <a:lnTo>
                    <a:pt x="849036" y="1218247"/>
                  </a:lnTo>
                  <a:lnTo>
                    <a:pt x="856029" y="1212532"/>
                  </a:lnTo>
                  <a:lnTo>
                    <a:pt x="863659" y="1207452"/>
                  </a:lnTo>
                  <a:lnTo>
                    <a:pt x="871606" y="1202055"/>
                  </a:lnTo>
                  <a:lnTo>
                    <a:pt x="879870" y="1197292"/>
                  </a:lnTo>
                  <a:lnTo>
                    <a:pt x="888771" y="1192847"/>
                  </a:lnTo>
                  <a:lnTo>
                    <a:pt x="897990" y="1188085"/>
                  </a:lnTo>
                  <a:lnTo>
                    <a:pt x="907844" y="1183640"/>
                  </a:lnTo>
                  <a:lnTo>
                    <a:pt x="917380" y="1179512"/>
                  </a:lnTo>
                  <a:lnTo>
                    <a:pt x="928188" y="1175385"/>
                  </a:lnTo>
                  <a:lnTo>
                    <a:pt x="938360" y="1171575"/>
                  </a:lnTo>
                  <a:lnTo>
                    <a:pt x="949168" y="1168400"/>
                  </a:lnTo>
                  <a:lnTo>
                    <a:pt x="971420" y="1161415"/>
                  </a:lnTo>
                  <a:lnTo>
                    <a:pt x="993989" y="1155382"/>
                  </a:lnTo>
                  <a:lnTo>
                    <a:pt x="1016876" y="1150302"/>
                  </a:lnTo>
                  <a:lnTo>
                    <a:pt x="1040399" y="1145540"/>
                  </a:lnTo>
                  <a:lnTo>
                    <a:pt x="1063287" y="1141412"/>
                  </a:lnTo>
                  <a:lnTo>
                    <a:pt x="1085856" y="1138237"/>
                  </a:lnTo>
                  <a:lnTo>
                    <a:pt x="1090942" y="1137920"/>
                  </a:lnTo>
                  <a:lnTo>
                    <a:pt x="1096346" y="1138237"/>
                  </a:lnTo>
                  <a:lnTo>
                    <a:pt x="1169776" y="1409700"/>
                  </a:lnTo>
                  <a:lnTo>
                    <a:pt x="1171366" y="1398587"/>
                  </a:lnTo>
                  <a:lnTo>
                    <a:pt x="1196796" y="1212532"/>
                  </a:lnTo>
                  <a:lnTo>
                    <a:pt x="1189803" y="1194117"/>
                  </a:lnTo>
                  <a:lnTo>
                    <a:pt x="1203472" y="1169670"/>
                  </a:lnTo>
                  <a:lnTo>
                    <a:pt x="1235895" y="1169670"/>
                  </a:lnTo>
                  <a:lnTo>
                    <a:pt x="1249246" y="1194117"/>
                  </a:lnTo>
                  <a:lnTo>
                    <a:pt x="1242889" y="1216025"/>
                  </a:lnTo>
                  <a:lnTo>
                    <a:pt x="1265776" y="1412557"/>
                  </a:lnTo>
                  <a:lnTo>
                    <a:pt x="1325855" y="1146810"/>
                  </a:lnTo>
                  <a:lnTo>
                    <a:pt x="1332849" y="1143317"/>
                  </a:lnTo>
                  <a:lnTo>
                    <a:pt x="1337935" y="1141095"/>
                  </a:lnTo>
                  <a:lnTo>
                    <a:pt x="1341113" y="1139190"/>
                  </a:lnTo>
                  <a:lnTo>
                    <a:pt x="1341749" y="1138555"/>
                  </a:lnTo>
                  <a:lnTo>
                    <a:pt x="1341749" y="1138237"/>
                  </a:lnTo>
                  <a:lnTo>
                    <a:pt x="1352557" y="1136967"/>
                  </a:lnTo>
                  <a:lnTo>
                    <a:pt x="1364001" y="1136650"/>
                  </a:lnTo>
                  <a:close/>
                  <a:moveTo>
                    <a:pt x="276860" y="1112205"/>
                  </a:moveTo>
                  <a:lnTo>
                    <a:pt x="257810" y="1112523"/>
                  </a:lnTo>
                  <a:lnTo>
                    <a:pt x="239395" y="1114113"/>
                  </a:lnTo>
                  <a:lnTo>
                    <a:pt x="236537" y="1138913"/>
                  </a:lnTo>
                  <a:lnTo>
                    <a:pt x="176212" y="1139866"/>
                  </a:lnTo>
                  <a:lnTo>
                    <a:pt x="175260" y="1124923"/>
                  </a:lnTo>
                  <a:lnTo>
                    <a:pt x="166687" y="1127784"/>
                  </a:lnTo>
                  <a:lnTo>
                    <a:pt x="158432" y="1130328"/>
                  </a:lnTo>
                  <a:lnTo>
                    <a:pt x="151130" y="1132872"/>
                  </a:lnTo>
                  <a:lnTo>
                    <a:pt x="143827" y="1136051"/>
                  </a:lnTo>
                  <a:lnTo>
                    <a:pt x="137160" y="1138913"/>
                  </a:lnTo>
                  <a:lnTo>
                    <a:pt x="130810" y="1142410"/>
                  </a:lnTo>
                  <a:lnTo>
                    <a:pt x="125095" y="1145271"/>
                  </a:lnTo>
                  <a:lnTo>
                    <a:pt x="119697" y="1148769"/>
                  </a:lnTo>
                  <a:lnTo>
                    <a:pt x="115252" y="1152584"/>
                  </a:lnTo>
                  <a:lnTo>
                    <a:pt x="111125" y="1155763"/>
                  </a:lnTo>
                  <a:lnTo>
                    <a:pt x="107315" y="1159261"/>
                  </a:lnTo>
                  <a:lnTo>
                    <a:pt x="104457" y="1163076"/>
                  </a:lnTo>
                  <a:lnTo>
                    <a:pt x="102235" y="1166891"/>
                  </a:lnTo>
                  <a:lnTo>
                    <a:pt x="100647" y="1170071"/>
                  </a:lnTo>
                  <a:lnTo>
                    <a:pt x="99377" y="1173886"/>
                  </a:lnTo>
                  <a:lnTo>
                    <a:pt x="99060" y="1177384"/>
                  </a:lnTo>
                  <a:lnTo>
                    <a:pt x="99377" y="1180245"/>
                  </a:lnTo>
                  <a:lnTo>
                    <a:pt x="100330" y="1183425"/>
                  </a:lnTo>
                  <a:lnTo>
                    <a:pt x="101282" y="1186286"/>
                  </a:lnTo>
                  <a:lnTo>
                    <a:pt x="102870" y="1189148"/>
                  </a:lnTo>
                  <a:lnTo>
                    <a:pt x="104775" y="1192009"/>
                  </a:lnTo>
                  <a:lnTo>
                    <a:pt x="106997" y="1195188"/>
                  </a:lnTo>
                  <a:lnTo>
                    <a:pt x="109537" y="1197732"/>
                  </a:lnTo>
                  <a:lnTo>
                    <a:pt x="112712" y="1200593"/>
                  </a:lnTo>
                  <a:lnTo>
                    <a:pt x="116205" y="1203455"/>
                  </a:lnTo>
                  <a:lnTo>
                    <a:pt x="119697" y="1206316"/>
                  </a:lnTo>
                  <a:lnTo>
                    <a:pt x="124460" y="1208860"/>
                  </a:lnTo>
                  <a:lnTo>
                    <a:pt x="128905" y="1211721"/>
                  </a:lnTo>
                  <a:lnTo>
                    <a:pt x="138747" y="1216809"/>
                  </a:lnTo>
                  <a:lnTo>
                    <a:pt x="149860" y="1221896"/>
                  </a:lnTo>
                  <a:lnTo>
                    <a:pt x="162242" y="1226347"/>
                  </a:lnTo>
                  <a:lnTo>
                    <a:pt x="175895" y="1230162"/>
                  </a:lnTo>
                  <a:lnTo>
                    <a:pt x="190500" y="1233977"/>
                  </a:lnTo>
                  <a:lnTo>
                    <a:pt x="206375" y="1236839"/>
                  </a:lnTo>
                  <a:lnTo>
                    <a:pt x="222885" y="1239383"/>
                  </a:lnTo>
                  <a:lnTo>
                    <a:pt x="240030" y="1241290"/>
                  </a:lnTo>
                  <a:lnTo>
                    <a:pt x="258127" y="1242562"/>
                  </a:lnTo>
                  <a:lnTo>
                    <a:pt x="276860" y="1242880"/>
                  </a:lnTo>
                  <a:lnTo>
                    <a:pt x="295910" y="1242562"/>
                  </a:lnTo>
                  <a:lnTo>
                    <a:pt x="313690" y="1241290"/>
                  </a:lnTo>
                  <a:lnTo>
                    <a:pt x="331153" y="1239383"/>
                  </a:lnTo>
                  <a:lnTo>
                    <a:pt x="347663" y="1236839"/>
                  </a:lnTo>
                  <a:lnTo>
                    <a:pt x="363220" y="1233977"/>
                  </a:lnTo>
                  <a:lnTo>
                    <a:pt x="377825" y="1230162"/>
                  </a:lnTo>
                  <a:lnTo>
                    <a:pt x="391160" y="1226347"/>
                  </a:lnTo>
                  <a:lnTo>
                    <a:pt x="403860" y="1221896"/>
                  </a:lnTo>
                  <a:lnTo>
                    <a:pt x="414973" y="1216809"/>
                  </a:lnTo>
                  <a:lnTo>
                    <a:pt x="425133" y="1211721"/>
                  </a:lnTo>
                  <a:lnTo>
                    <a:pt x="429578" y="1208860"/>
                  </a:lnTo>
                  <a:lnTo>
                    <a:pt x="433705" y="1206316"/>
                  </a:lnTo>
                  <a:lnTo>
                    <a:pt x="437515" y="1203455"/>
                  </a:lnTo>
                  <a:lnTo>
                    <a:pt x="441008" y="1200593"/>
                  </a:lnTo>
                  <a:lnTo>
                    <a:pt x="444183" y="1197732"/>
                  </a:lnTo>
                  <a:lnTo>
                    <a:pt x="447040" y="1195188"/>
                  </a:lnTo>
                  <a:lnTo>
                    <a:pt x="449263" y="1192009"/>
                  </a:lnTo>
                  <a:lnTo>
                    <a:pt x="451168" y="1189148"/>
                  </a:lnTo>
                  <a:lnTo>
                    <a:pt x="452438" y="1186286"/>
                  </a:lnTo>
                  <a:lnTo>
                    <a:pt x="453708" y="1183425"/>
                  </a:lnTo>
                  <a:lnTo>
                    <a:pt x="454343" y="1180245"/>
                  </a:lnTo>
                  <a:lnTo>
                    <a:pt x="454343" y="1177384"/>
                  </a:lnTo>
                  <a:lnTo>
                    <a:pt x="454025" y="1173568"/>
                  </a:lnTo>
                  <a:lnTo>
                    <a:pt x="453073" y="1169435"/>
                  </a:lnTo>
                  <a:lnTo>
                    <a:pt x="450850" y="1165620"/>
                  </a:lnTo>
                  <a:lnTo>
                    <a:pt x="447993" y="1161486"/>
                  </a:lnTo>
                  <a:lnTo>
                    <a:pt x="444183" y="1157671"/>
                  </a:lnTo>
                  <a:lnTo>
                    <a:pt x="440055" y="1153538"/>
                  </a:lnTo>
                  <a:lnTo>
                    <a:pt x="435293" y="1149723"/>
                  </a:lnTo>
                  <a:lnTo>
                    <a:pt x="429578" y="1146225"/>
                  </a:lnTo>
                  <a:lnTo>
                    <a:pt x="423228" y="1142728"/>
                  </a:lnTo>
                  <a:lnTo>
                    <a:pt x="416560" y="1138913"/>
                  </a:lnTo>
                  <a:lnTo>
                    <a:pt x="408940" y="1135415"/>
                  </a:lnTo>
                  <a:lnTo>
                    <a:pt x="400685" y="1132554"/>
                  </a:lnTo>
                  <a:lnTo>
                    <a:pt x="392113" y="1129692"/>
                  </a:lnTo>
                  <a:lnTo>
                    <a:pt x="382905" y="1126513"/>
                  </a:lnTo>
                  <a:lnTo>
                    <a:pt x="373380" y="1123969"/>
                  </a:lnTo>
                  <a:lnTo>
                    <a:pt x="363220" y="1121744"/>
                  </a:lnTo>
                  <a:lnTo>
                    <a:pt x="361633" y="1139866"/>
                  </a:lnTo>
                  <a:lnTo>
                    <a:pt x="304165" y="1139866"/>
                  </a:lnTo>
                  <a:lnTo>
                    <a:pt x="300673" y="1113477"/>
                  </a:lnTo>
                  <a:lnTo>
                    <a:pt x="288925" y="1112523"/>
                  </a:lnTo>
                  <a:lnTo>
                    <a:pt x="276860" y="1112205"/>
                  </a:lnTo>
                  <a:close/>
                  <a:moveTo>
                    <a:pt x="1696009" y="1087438"/>
                  </a:moveTo>
                  <a:lnTo>
                    <a:pt x="1706562" y="1093141"/>
                  </a:lnTo>
                  <a:lnTo>
                    <a:pt x="1628215" y="1238251"/>
                  </a:lnTo>
                  <a:lnTo>
                    <a:pt x="1617662" y="1232865"/>
                  </a:lnTo>
                  <a:lnTo>
                    <a:pt x="1696009" y="1087438"/>
                  </a:lnTo>
                  <a:close/>
                  <a:moveTo>
                    <a:pt x="2290762" y="1082675"/>
                  </a:moveTo>
                  <a:lnTo>
                    <a:pt x="2349183" y="1093734"/>
                  </a:lnTo>
                  <a:lnTo>
                    <a:pt x="2351088" y="1094049"/>
                  </a:lnTo>
                  <a:lnTo>
                    <a:pt x="2352993" y="1095313"/>
                  </a:lnTo>
                  <a:lnTo>
                    <a:pt x="2354580" y="1096893"/>
                  </a:lnTo>
                  <a:lnTo>
                    <a:pt x="2356168" y="1098473"/>
                  </a:lnTo>
                  <a:lnTo>
                    <a:pt x="2357438" y="1101001"/>
                  </a:lnTo>
                  <a:lnTo>
                    <a:pt x="2358708" y="1103528"/>
                  </a:lnTo>
                  <a:lnTo>
                    <a:pt x="2360613" y="1109848"/>
                  </a:lnTo>
                  <a:lnTo>
                    <a:pt x="2362200" y="1116483"/>
                  </a:lnTo>
                  <a:lnTo>
                    <a:pt x="2363470" y="1124066"/>
                  </a:lnTo>
                  <a:lnTo>
                    <a:pt x="2365058" y="1138600"/>
                  </a:lnTo>
                  <a:lnTo>
                    <a:pt x="2365375" y="1141760"/>
                  </a:lnTo>
                  <a:lnTo>
                    <a:pt x="2365058" y="1143971"/>
                  </a:lnTo>
                  <a:lnTo>
                    <a:pt x="2364740" y="1144919"/>
                  </a:lnTo>
                  <a:lnTo>
                    <a:pt x="2363470" y="1145867"/>
                  </a:lnTo>
                  <a:lnTo>
                    <a:pt x="2362835" y="1145235"/>
                  </a:lnTo>
                  <a:lnTo>
                    <a:pt x="2361248" y="1144603"/>
                  </a:lnTo>
                  <a:lnTo>
                    <a:pt x="2359660" y="1143655"/>
                  </a:lnTo>
                  <a:lnTo>
                    <a:pt x="2358708" y="1142076"/>
                  </a:lnTo>
                  <a:lnTo>
                    <a:pt x="2355533" y="1137968"/>
                  </a:lnTo>
                  <a:lnTo>
                    <a:pt x="2352993" y="1133545"/>
                  </a:lnTo>
                  <a:lnTo>
                    <a:pt x="2351088" y="1128489"/>
                  </a:lnTo>
                  <a:lnTo>
                    <a:pt x="2350453" y="1126593"/>
                  </a:lnTo>
                  <a:lnTo>
                    <a:pt x="2350453" y="1124698"/>
                  </a:lnTo>
                  <a:lnTo>
                    <a:pt x="2350135" y="1121854"/>
                  </a:lnTo>
                  <a:lnTo>
                    <a:pt x="2349183" y="1119958"/>
                  </a:lnTo>
                  <a:lnTo>
                    <a:pt x="2347913" y="1118694"/>
                  </a:lnTo>
                  <a:lnTo>
                    <a:pt x="2346960" y="1118378"/>
                  </a:lnTo>
                  <a:lnTo>
                    <a:pt x="2346643" y="1118378"/>
                  </a:lnTo>
                  <a:lnTo>
                    <a:pt x="2346008" y="1118378"/>
                  </a:lnTo>
                  <a:lnTo>
                    <a:pt x="2345055" y="1119326"/>
                  </a:lnTo>
                  <a:lnTo>
                    <a:pt x="2344420" y="1119958"/>
                  </a:lnTo>
                  <a:lnTo>
                    <a:pt x="2343785" y="1120906"/>
                  </a:lnTo>
                  <a:lnTo>
                    <a:pt x="2342833" y="1124066"/>
                  </a:lnTo>
                  <a:lnTo>
                    <a:pt x="2342515" y="1128173"/>
                  </a:lnTo>
                  <a:lnTo>
                    <a:pt x="2342198" y="1132597"/>
                  </a:lnTo>
                  <a:lnTo>
                    <a:pt x="2341245" y="1136704"/>
                  </a:lnTo>
                  <a:lnTo>
                    <a:pt x="2340293" y="1140180"/>
                  </a:lnTo>
                  <a:lnTo>
                    <a:pt x="2339023" y="1141760"/>
                  </a:lnTo>
                  <a:lnTo>
                    <a:pt x="2338070" y="1143023"/>
                  </a:lnTo>
                  <a:lnTo>
                    <a:pt x="2336800" y="1144287"/>
                  </a:lnTo>
                  <a:lnTo>
                    <a:pt x="2335530" y="1145235"/>
                  </a:lnTo>
                  <a:lnTo>
                    <a:pt x="2333625" y="1146183"/>
                  </a:lnTo>
                  <a:lnTo>
                    <a:pt x="2331720" y="1146815"/>
                  </a:lnTo>
                  <a:lnTo>
                    <a:pt x="2329815" y="1147131"/>
                  </a:lnTo>
                  <a:lnTo>
                    <a:pt x="2326957" y="1147763"/>
                  </a:lnTo>
                  <a:lnTo>
                    <a:pt x="2321877" y="1147763"/>
                  </a:lnTo>
                  <a:lnTo>
                    <a:pt x="2319655" y="1147131"/>
                  </a:lnTo>
                  <a:lnTo>
                    <a:pt x="2317432" y="1146499"/>
                  </a:lnTo>
                  <a:lnTo>
                    <a:pt x="2315210" y="1145235"/>
                  </a:lnTo>
                  <a:lnTo>
                    <a:pt x="2313305" y="1144287"/>
                  </a:lnTo>
                  <a:lnTo>
                    <a:pt x="2311400" y="1142392"/>
                  </a:lnTo>
                  <a:lnTo>
                    <a:pt x="2309495" y="1140812"/>
                  </a:lnTo>
                  <a:lnTo>
                    <a:pt x="2306002" y="1136388"/>
                  </a:lnTo>
                  <a:lnTo>
                    <a:pt x="2303145" y="1131649"/>
                  </a:lnTo>
                  <a:lnTo>
                    <a:pt x="2300922" y="1125962"/>
                  </a:lnTo>
                  <a:lnTo>
                    <a:pt x="2298382" y="1120274"/>
                  </a:lnTo>
                  <a:lnTo>
                    <a:pt x="2296795" y="1114271"/>
                  </a:lnTo>
                  <a:lnTo>
                    <a:pt x="2295207" y="1108268"/>
                  </a:lnTo>
                  <a:lnTo>
                    <a:pt x="2293620" y="1102580"/>
                  </a:lnTo>
                  <a:lnTo>
                    <a:pt x="2291715" y="1092470"/>
                  </a:lnTo>
                  <a:lnTo>
                    <a:pt x="2291080" y="1085519"/>
                  </a:lnTo>
                  <a:lnTo>
                    <a:pt x="2290762" y="1082675"/>
                  </a:lnTo>
                  <a:close/>
                  <a:moveTo>
                    <a:pt x="2847975" y="1081088"/>
                  </a:moveTo>
                  <a:lnTo>
                    <a:pt x="2847658" y="1083616"/>
                  </a:lnTo>
                  <a:lnTo>
                    <a:pt x="2846705" y="1090883"/>
                  </a:lnTo>
                  <a:lnTo>
                    <a:pt x="2844800" y="1100993"/>
                  </a:lnTo>
                  <a:lnTo>
                    <a:pt x="2843530" y="1106997"/>
                  </a:lnTo>
                  <a:lnTo>
                    <a:pt x="2842260" y="1113000"/>
                  </a:lnTo>
                  <a:lnTo>
                    <a:pt x="2840355" y="1119003"/>
                  </a:lnTo>
                  <a:lnTo>
                    <a:pt x="2838133" y="1124375"/>
                  </a:lnTo>
                  <a:lnTo>
                    <a:pt x="2835275" y="1130062"/>
                  </a:lnTo>
                  <a:lnTo>
                    <a:pt x="2832735" y="1134801"/>
                  </a:lnTo>
                  <a:lnTo>
                    <a:pt x="2829243" y="1139225"/>
                  </a:lnTo>
                  <a:lnTo>
                    <a:pt x="2827338" y="1140805"/>
                  </a:lnTo>
                  <a:lnTo>
                    <a:pt x="2825433" y="1142384"/>
                  </a:lnTo>
                  <a:lnTo>
                    <a:pt x="2823845" y="1143964"/>
                  </a:lnTo>
                  <a:lnTo>
                    <a:pt x="2821305" y="1144596"/>
                  </a:lnTo>
                  <a:lnTo>
                    <a:pt x="2819083" y="1145544"/>
                  </a:lnTo>
                  <a:lnTo>
                    <a:pt x="2816860" y="1145860"/>
                  </a:lnTo>
                  <a:lnTo>
                    <a:pt x="2811145" y="1146176"/>
                  </a:lnTo>
                  <a:lnTo>
                    <a:pt x="2808922" y="1145860"/>
                  </a:lnTo>
                  <a:lnTo>
                    <a:pt x="2807017" y="1145544"/>
                  </a:lnTo>
                  <a:lnTo>
                    <a:pt x="2804795" y="1144596"/>
                  </a:lnTo>
                  <a:lnTo>
                    <a:pt x="2803525" y="1143964"/>
                  </a:lnTo>
                  <a:lnTo>
                    <a:pt x="2801937" y="1142700"/>
                  </a:lnTo>
                  <a:lnTo>
                    <a:pt x="2800667" y="1141752"/>
                  </a:lnTo>
                  <a:lnTo>
                    <a:pt x="2799715" y="1140173"/>
                  </a:lnTo>
                  <a:lnTo>
                    <a:pt x="2798445" y="1138593"/>
                  </a:lnTo>
                  <a:lnTo>
                    <a:pt x="2796857" y="1135433"/>
                  </a:lnTo>
                  <a:lnTo>
                    <a:pt x="2796222" y="1131326"/>
                  </a:lnTo>
                  <a:lnTo>
                    <a:pt x="2796222" y="1126586"/>
                  </a:lnTo>
                  <a:lnTo>
                    <a:pt x="2795905" y="1122163"/>
                  </a:lnTo>
                  <a:lnTo>
                    <a:pt x="2794635" y="1119319"/>
                  </a:lnTo>
                  <a:lnTo>
                    <a:pt x="2794317" y="1118371"/>
                  </a:lnTo>
                  <a:lnTo>
                    <a:pt x="2793682" y="1117423"/>
                  </a:lnTo>
                  <a:lnTo>
                    <a:pt x="2792730" y="1117107"/>
                  </a:lnTo>
                  <a:lnTo>
                    <a:pt x="2792095" y="1117107"/>
                  </a:lnTo>
                  <a:lnTo>
                    <a:pt x="2791460" y="1117107"/>
                  </a:lnTo>
                  <a:lnTo>
                    <a:pt x="2790507" y="1117107"/>
                  </a:lnTo>
                  <a:lnTo>
                    <a:pt x="2789555" y="1118371"/>
                  </a:lnTo>
                  <a:lnTo>
                    <a:pt x="2788602" y="1120267"/>
                  </a:lnTo>
                  <a:lnTo>
                    <a:pt x="2788285" y="1123427"/>
                  </a:lnTo>
                  <a:lnTo>
                    <a:pt x="2787967" y="1125322"/>
                  </a:lnTo>
                  <a:lnTo>
                    <a:pt x="2787650" y="1127218"/>
                  </a:lnTo>
                  <a:lnTo>
                    <a:pt x="2785745" y="1131642"/>
                  </a:lnTo>
                  <a:lnTo>
                    <a:pt x="2783205" y="1136381"/>
                  </a:lnTo>
                  <a:lnTo>
                    <a:pt x="2780030" y="1140489"/>
                  </a:lnTo>
                  <a:lnTo>
                    <a:pt x="2778442" y="1142068"/>
                  </a:lnTo>
                  <a:lnTo>
                    <a:pt x="2777490" y="1143332"/>
                  </a:lnTo>
                  <a:lnTo>
                    <a:pt x="2775902" y="1143964"/>
                  </a:lnTo>
                  <a:lnTo>
                    <a:pt x="2774950" y="1143964"/>
                  </a:lnTo>
                  <a:lnTo>
                    <a:pt x="2773997" y="1143648"/>
                  </a:lnTo>
                  <a:lnTo>
                    <a:pt x="2773680" y="1142384"/>
                  </a:lnTo>
                  <a:lnTo>
                    <a:pt x="2773362" y="1140173"/>
                  </a:lnTo>
                  <a:lnTo>
                    <a:pt x="2773362" y="1137329"/>
                  </a:lnTo>
                  <a:lnTo>
                    <a:pt x="2775267" y="1122479"/>
                  </a:lnTo>
                  <a:lnTo>
                    <a:pt x="2776220" y="1115212"/>
                  </a:lnTo>
                  <a:lnTo>
                    <a:pt x="2777807" y="1108261"/>
                  </a:lnTo>
                  <a:lnTo>
                    <a:pt x="2780030" y="1101941"/>
                  </a:lnTo>
                  <a:lnTo>
                    <a:pt x="2781300" y="1099414"/>
                  </a:lnTo>
                  <a:lnTo>
                    <a:pt x="2782252" y="1097202"/>
                  </a:lnTo>
                  <a:lnTo>
                    <a:pt x="2783840" y="1095306"/>
                  </a:lnTo>
                  <a:lnTo>
                    <a:pt x="2785427" y="1093410"/>
                  </a:lnTo>
                  <a:lnTo>
                    <a:pt x="2787332" y="1092778"/>
                  </a:lnTo>
                  <a:lnTo>
                    <a:pt x="2789237" y="1092147"/>
                  </a:lnTo>
                  <a:lnTo>
                    <a:pt x="2847975" y="1081088"/>
                  </a:lnTo>
                  <a:close/>
                  <a:moveTo>
                    <a:pt x="2154535" y="1031875"/>
                  </a:moveTo>
                  <a:lnTo>
                    <a:pt x="2276475" y="1148694"/>
                  </a:lnTo>
                  <a:lnTo>
                    <a:pt x="2268240" y="1157288"/>
                  </a:lnTo>
                  <a:lnTo>
                    <a:pt x="2146300" y="1040469"/>
                  </a:lnTo>
                  <a:lnTo>
                    <a:pt x="2154535" y="1031875"/>
                  </a:lnTo>
                  <a:close/>
                  <a:moveTo>
                    <a:pt x="951225" y="992188"/>
                  </a:moveTo>
                  <a:lnTo>
                    <a:pt x="954087" y="1004130"/>
                  </a:lnTo>
                  <a:lnTo>
                    <a:pt x="747081" y="1054101"/>
                  </a:lnTo>
                  <a:lnTo>
                    <a:pt x="744537" y="1042158"/>
                  </a:lnTo>
                  <a:lnTo>
                    <a:pt x="951225" y="992188"/>
                  </a:lnTo>
                  <a:close/>
                  <a:moveTo>
                    <a:pt x="263208" y="913173"/>
                  </a:moveTo>
                  <a:lnTo>
                    <a:pt x="242887" y="1082955"/>
                  </a:lnTo>
                  <a:lnTo>
                    <a:pt x="259715" y="1082001"/>
                  </a:lnTo>
                  <a:lnTo>
                    <a:pt x="276860" y="1081683"/>
                  </a:lnTo>
                  <a:lnTo>
                    <a:pt x="296863" y="1082001"/>
                  </a:lnTo>
                  <a:lnTo>
                    <a:pt x="275590" y="913173"/>
                  </a:lnTo>
                  <a:lnTo>
                    <a:pt x="271780" y="913491"/>
                  </a:lnTo>
                  <a:lnTo>
                    <a:pt x="267970" y="913491"/>
                  </a:lnTo>
                  <a:lnTo>
                    <a:pt x="265748" y="913491"/>
                  </a:lnTo>
                  <a:lnTo>
                    <a:pt x="263208" y="913173"/>
                  </a:lnTo>
                  <a:close/>
                  <a:moveTo>
                    <a:pt x="1967124" y="852488"/>
                  </a:moveTo>
                  <a:lnTo>
                    <a:pt x="2032000" y="915353"/>
                  </a:lnTo>
                  <a:lnTo>
                    <a:pt x="2023538" y="923926"/>
                  </a:lnTo>
                  <a:lnTo>
                    <a:pt x="1958975" y="861378"/>
                  </a:lnTo>
                  <a:lnTo>
                    <a:pt x="1967124" y="852488"/>
                  </a:lnTo>
                  <a:close/>
                  <a:moveTo>
                    <a:pt x="71437" y="820738"/>
                  </a:moveTo>
                  <a:lnTo>
                    <a:pt x="113846" y="828515"/>
                  </a:lnTo>
                  <a:lnTo>
                    <a:pt x="115452" y="828826"/>
                  </a:lnTo>
                  <a:lnTo>
                    <a:pt x="116737" y="829759"/>
                  </a:lnTo>
                  <a:lnTo>
                    <a:pt x="117701" y="830692"/>
                  </a:lnTo>
                  <a:lnTo>
                    <a:pt x="118986" y="832247"/>
                  </a:lnTo>
                  <a:lnTo>
                    <a:pt x="120914" y="835669"/>
                  </a:lnTo>
                  <a:lnTo>
                    <a:pt x="121878" y="840024"/>
                  </a:lnTo>
                  <a:lnTo>
                    <a:pt x="123163" y="844690"/>
                  </a:lnTo>
                  <a:lnTo>
                    <a:pt x="124127" y="850289"/>
                  </a:lnTo>
                  <a:lnTo>
                    <a:pt x="125412" y="860555"/>
                  </a:lnTo>
                  <a:lnTo>
                    <a:pt x="125412" y="862732"/>
                  </a:lnTo>
                  <a:lnTo>
                    <a:pt x="125412" y="863976"/>
                  </a:lnTo>
                  <a:lnTo>
                    <a:pt x="125090" y="864909"/>
                  </a:lnTo>
                  <a:lnTo>
                    <a:pt x="124127" y="865532"/>
                  </a:lnTo>
                  <a:lnTo>
                    <a:pt x="123484" y="865532"/>
                  </a:lnTo>
                  <a:lnTo>
                    <a:pt x="122842" y="864598"/>
                  </a:lnTo>
                  <a:lnTo>
                    <a:pt x="120271" y="862732"/>
                  </a:lnTo>
                  <a:lnTo>
                    <a:pt x="118344" y="859932"/>
                  </a:lnTo>
                  <a:lnTo>
                    <a:pt x="116737" y="856511"/>
                  </a:lnTo>
                  <a:lnTo>
                    <a:pt x="115131" y="853089"/>
                  </a:lnTo>
                  <a:lnTo>
                    <a:pt x="114810" y="850600"/>
                  </a:lnTo>
                  <a:lnTo>
                    <a:pt x="114167" y="848423"/>
                  </a:lnTo>
                  <a:lnTo>
                    <a:pt x="113846" y="846868"/>
                  </a:lnTo>
                  <a:lnTo>
                    <a:pt x="112882" y="846245"/>
                  </a:lnTo>
                  <a:lnTo>
                    <a:pt x="111597" y="846245"/>
                  </a:lnTo>
                  <a:lnTo>
                    <a:pt x="110954" y="846556"/>
                  </a:lnTo>
                  <a:lnTo>
                    <a:pt x="109669" y="847801"/>
                  </a:lnTo>
                  <a:lnTo>
                    <a:pt x="109348" y="849978"/>
                  </a:lnTo>
                  <a:lnTo>
                    <a:pt x="109026" y="852778"/>
                  </a:lnTo>
                  <a:lnTo>
                    <a:pt x="108705" y="856200"/>
                  </a:lnTo>
                  <a:lnTo>
                    <a:pt x="108384" y="858999"/>
                  </a:lnTo>
                  <a:lnTo>
                    <a:pt x="107099" y="861799"/>
                  </a:lnTo>
                  <a:lnTo>
                    <a:pt x="105492" y="863665"/>
                  </a:lnTo>
                  <a:lnTo>
                    <a:pt x="103565" y="864909"/>
                  </a:lnTo>
                  <a:lnTo>
                    <a:pt x="100994" y="866154"/>
                  </a:lnTo>
                  <a:lnTo>
                    <a:pt x="98103" y="866776"/>
                  </a:lnTo>
                  <a:lnTo>
                    <a:pt x="93926" y="866465"/>
                  </a:lnTo>
                  <a:lnTo>
                    <a:pt x="92320" y="866465"/>
                  </a:lnTo>
                  <a:lnTo>
                    <a:pt x="90392" y="865843"/>
                  </a:lnTo>
                  <a:lnTo>
                    <a:pt x="87822" y="864287"/>
                  </a:lnTo>
                  <a:lnTo>
                    <a:pt x="84931" y="861799"/>
                  </a:lnTo>
                  <a:lnTo>
                    <a:pt x="82360" y="858688"/>
                  </a:lnTo>
                  <a:lnTo>
                    <a:pt x="80433" y="855577"/>
                  </a:lnTo>
                  <a:lnTo>
                    <a:pt x="78505" y="851534"/>
                  </a:lnTo>
                  <a:lnTo>
                    <a:pt x="76899" y="847490"/>
                  </a:lnTo>
                  <a:lnTo>
                    <a:pt x="75613" y="843446"/>
                  </a:lnTo>
                  <a:lnTo>
                    <a:pt x="73686" y="834736"/>
                  </a:lnTo>
                  <a:lnTo>
                    <a:pt x="72079" y="827892"/>
                  </a:lnTo>
                  <a:lnTo>
                    <a:pt x="71437" y="820738"/>
                  </a:lnTo>
                  <a:close/>
                  <a:moveTo>
                    <a:pt x="471487" y="819150"/>
                  </a:moveTo>
                  <a:lnTo>
                    <a:pt x="470534" y="826277"/>
                  </a:lnTo>
                  <a:lnTo>
                    <a:pt x="468947" y="833729"/>
                  </a:lnTo>
                  <a:lnTo>
                    <a:pt x="467042" y="842152"/>
                  </a:lnTo>
                  <a:lnTo>
                    <a:pt x="465772" y="846688"/>
                  </a:lnTo>
                  <a:lnTo>
                    <a:pt x="464184" y="850900"/>
                  </a:lnTo>
                  <a:lnTo>
                    <a:pt x="462279" y="854788"/>
                  </a:lnTo>
                  <a:lnTo>
                    <a:pt x="460374" y="858675"/>
                  </a:lnTo>
                  <a:lnTo>
                    <a:pt x="457834" y="861591"/>
                  </a:lnTo>
                  <a:lnTo>
                    <a:pt x="455294" y="864507"/>
                  </a:lnTo>
                  <a:lnTo>
                    <a:pt x="452119" y="865803"/>
                  </a:lnTo>
                  <a:lnTo>
                    <a:pt x="450532" y="866451"/>
                  </a:lnTo>
                  <a:lnTo>
                    <a:pt x="449262" y="866775"/>
                  </a:lnTo>
                  <a:lnTo>
                    <a:pt x="445134" y="866775"/>
                  </a:lnTo>
                  <a:lnTo>
                    <a:pt x="441959" y="866451"/>
                  </a:lnTo>
                  <a:lnTo>
                    <a:pt x="439419" y="865155"/>
                  </a:lnTo>
                  <a:lnTo>
                    <a:pt x="437514" y="863535"/>
                  </a:lnTo>
                  <a:lnTo>
                    <a:pt x="435927" y="861267"/>
                  </a:lnTo>
                  <a:lnTo>
                    <a:pt x="434974" y="858999"/>
                  </a:lnTo>
                  <a:lnTo>
                    <a:pt x="434022" y="856084"/>
                  </a:lnTo>
                  <a:lnTo>
                    <a:pt x="434022" y="852520"/>
                  </a:lnTo>
                  <a:lnTo>
                    <a:pt x="433704" y="849280"/>
                  </a:lnTo>
                  <a:lnTo>
                    <a:pt x="433387" y="847012"/>
                  </a:lnTo>
                  <a:lnTo>
                    <a:pt x="432117" y="846040"/>
                  </a:lnTo>
                  <a:lnTo>
                    <a:pt x="431482" y="845068"/>
                  </a:lnTo>
                  <a:lnTo>
                    <a:pt x="430212" y="845716"/>
                  </a:lnTo>
                  <a:lnTo>
                    <a:pt x="429259" y="846364"/>
                  </a:lnTo>
                  <a:lnTo>
                    <a:pt x="428942" y="847984"/>
                  </a:lnTo>
                  <a:lnTo>
                    <a:pt x="428624" y="850252"/>
                  </a:lnTo>
                  <a:lnTo>
                    <a:pt x="427989" y="852844"/>
                  </a:lnTo>
                  <a:lnTo>
                    <a:pt x="426719" y="856408"/>
                  </a:lnTo>
                  <a:lnTo>
                    <a:pt x="424814" y="859647"/>
                  </a:lnTo>
                  <a:lnTo>
                    <a:pt x="422592" y="862563"/>
                  </a:lnTo>
                  <a:lnTo>
                    <a:pt x="420687" y="864831"/>
                  </a:lnTo>
                  <a:lnTo>
                    <a:pt x="419734" y="865155"/>
                  </a:lnTo>
                  <a:lnTo>
                    <a:pt x="419099" y="865479"/>
                  </a:lnTo>
                  <a:lnTo>
                    <a:pt x="418464" y="865155"/>
                  </a:lnTo>
                  <a:lnTo>
                    <a:pt x="417829" y="863859"/>
                  </a:lnTo>
                  <a:lnTo>
                    <a:pt x="417512" y="862563"/>
                  </a:lnTo>
                  <a:lnTo>
                    <a:pt x="417829" y="860619"/>
                  </a:lnTo>
                  <a:lnTo>
                    <a:pt x="419099" y="849280"/>
                  </a:lnTo>
                  <a:lnTo>
                    <a:pt x="419734" y="844096"/>
                  </a:lnTo>
                  <a:lnTo>
                    <a:pt x="421004" y="838913"/>
                  </a:lnTo>
                  <a:lnTo>
                    <a:pt x="422592" y="834377"/>
                  </a:lnTo>
                  <a:lnTo>
                    <a:pt x="424179" y="830489"/>
                  </a:lnTo>
                  <a:lnTo>
                    <a:pt x="425449" y="829193"/>
                  </a:lnTo>
                  <a:lnTo>
                    <a:pt x="426719" y="828221"/>
                  </a:lnTo>
                  <a:lnTo>
                    <a:pt x="427672" y="827573"/>
                  </a:lnTo>
                  <a:lnTo>
                    <a:pt x="429259" y="827249"/>
                  </a:lnTo>
                  <a:lnTo>
                    <a:pt x="471487" y="819150"/>
                  </a:lnTo>
                  <a:close/>
                  <a:moveTo>
                    <a:pt x="1825625" y="773113"/>
                  </a:moveTo>
                  <a:lnTo>
                    <a:pt x="1867021" y="773113"/>
                  </a:lnTo>
                  <a:lnTo>
                    <a:pt x="1873657" y="778074"/>
                  </a:lnTo>
                  <a:lnTo>
                    <a:pt x="1879660" y="782704"/>
                  </a:lnTo>
                  <a:lnTo>
                    <a:pt x="1885664" y="787996"/>
                  </a:lnTo>
                  <a:lnTo>
                    <a:pt x="1888192" y="790972"/>
                  </a:lnTo>
                  <a:lnTo>
                    <a:pt x="1890404" y="793618"/>
                  </a:lnTo>
                  <a:lnTo>
                    <a:pt x="1891668" y="796264"/>
                  </a:lnTo>
                  <a:lnTo>
                    <a:pt x="1891984" y="797587"/>
                  </a:lnTo>
                  <a:lnTo>
                    <a:pt x="1892300" y="798579"/>
                  </a:lnTo>
                  <a:lnTo>
                    <a:pt x="1891984" y="799902"/>
                  </a:lnTo>
                  <a:lnTo>
                    <a:pt x="1891668" y="801225"/>
                  </a:lnTo>
                  <a:lnTo>
                    <a:pt x="1891036" y="801886"/>
                  </a:lnTo>
                  <a:lnTo>
                    <a:pt x="1889772" y="802548"/>
                  </a:lnTo>
                  <a:lnTo>
                    <a:pt x="1888192" y="803540"/>
                  </a:lnTo>
                  <a:lnTo>
                    <a:pt x="1886296" y="804201"/>
                  </a:lnTo>
                  <a:lnTo>
                    <a:pt x="1881556" y="804863"/>
                  </a:lnTo>
                  <a:lnTo>
                    <a:pt x="1875237" y="804863"/>
                  </a:lnTo>
                  <a:lnTo>
                    <a:pt x="1869233" y="804201"/>
                  </a:lnTo>
                  <a:lnTo>
                    <a:pt x="1863861" y="802878"/>
                  </a:lnTo>
                  <a:lnTo>
                    <a:pt x="1859121" y="801556"/>
                  </a:lnTo>
                  <a:lnTo>
                    <a:pt x="1854697" y="799240"/>
                  </a:lnTo>
                  <a:lnTo>
                    <a:pt x="1849957" y="796595"/>
                  </a:lnTo>
                  <a:lnTo>
                    <a:pt x="1846481" y="793949"/>
                  </a:lnTo>
                  <a:lnTo>
                    <a:pt x="1842373" y="790972"/>
                  </a:lnTo>
                  <a:lnTo>
                    <a:pt x="1840477" y="789649"/>
                  </a:lnTo>
                  <a:lnTo>
                    <a:pt x="1839213" y="789319"/>
                  </a:lnTo>
                  <a:lnTo>
                    <a:pt x="1838581" y="789319"/>
                  </a:lnTo>
                  <a:lnTo>
                    <a:pt x="1838265" y="789649"/>
                  </a:lnTo>
                  <a:lnTo>
                    <a:pt x="1837317" y="790972"/>
                  </a:lnTo>
                  <a:lnTo>
                    <a:pt x="1837317" y="791303"/>
                  </a:lnTo>
                  <a:lnTo>
                    <a:pt x="1836685" y="791303"/>
                  </a:lnTo>
                  <a:lnTo>
                    <a:pt x="1832261" y="791303"/>
                  </a:lnTo>
                  <a:lnTo>
                    <a:pt x="1829417" y="790972"/>
                  </a:lnTo>
                  <a:lnTo>
                    <a:pt x="1827521" y="790642"/>
                  </a:lnTo>
                  <a:lnTo>
                    <a:pt x="1826573" y="782704"/>
                  </a:lnTo>
                  <a:lnTo>
                    <a:pt x="1826257" y="778074"/>
                  </a:lnTo>
                  <a:lnTo>
                    <a:pt x="1826573" y="775759"/>
                  </a:lnTo>
                  <a:lnTo>
                    <a:pt x="1826573" y="774767"/>
                  </a:lnTo>
                  <a:lnTo>
                    <a:pt x="1825625" y="773113"/>
                  </a:lnTo>
                  <a:close/>
                  <a:moveTo>
                    <a:pt x="1722120" y="773113"/>
                  </a:moveTo>
                  <a:lnTo>
                    <a:pt x="1763712" y="773113"/>
                  </a:lnTo>
                  <a:lnTo>
                    <a:pt x="1762760" y="774767"/>
                  </a:lnTo>
                  <a:lnTo>
                    <a:pt x="1763077" y="775759"/>
                  </a:lnTo>
                  <a:lnTo>
                    <a:pt x="1763077" y="778074"/>
                  </a:lnTo>
                  <a:lnTo>
                    <a:pt x="1762760" y="782704"/>
                  </a:lnTo>
                  <a:lnTo>
                    <a:pt x="1761807" y="790642"/>
                  </a:lnTo>
                  <a:lnTo>
                    <a:pt x="1759902" y="790972"/>
                  </a:lnTo>
                  <a:lnTo>
                    <a:pt x="1757680" y="791303"/>
                  </a:lnTo>
                  <a:lnTo>
                    <a:pt x="1752600" y="791303"/>
                  </a:lnTo>
                  <a:lnTo>
                    <a:pt x="1752282" y="791303"/>
                  </a:lnTo>
                  <a:lnTo>
                    <a:pt x="1751965" y="790972"/>
                  </a:lnTo>
                  <a:lnTo>
                    <a:pt x="1751330" y="789649"/>
                  </a:lnTo>
                  <a:lnTo>
                    <a:pt x="1750695" y="789319"/>
                  </a:lnTo>
                  <a:lnTo>
                    <a:pt x="1750060" y="789319"/>
                  </a:lnTo>
                  <a:lnTo>
                    <a:pt x="1748790" y="789649"/>
                  </a:lnTo>
                  <a:lnTo>
                    <a:pt x="1747202" y="790972"/>
                  </a:lnTo>
                  <a:lnTo>
                    <a:pt x="1743392" y="793949"/>
                  </a:lnTo>
                  <a:lnTo>
                    <a:pt x="1739265" y="796595"/>
                  </a:lnTo>
                  <a:lnTo>
                    <a:pt x="1734502" y="799240"/>
                  </a:lnTo>
                  <a:lnTo>
                    <a:pt x="1730057" y="801556"/>
                  </a:lnTo>
                  <a:lnTo>
                    <a:pt x="1725295" y="802878"/>
                  </a:lnTo>
                  <a:lnTo>
                    <a:pt x="1719897" y="804201"/>
                  </a:lnTo>
                  <a:lnTo>
                    <a:pt x="1713865" y="804863"/>
                  </a:lnTo>
                  <a:lnTo>
                    <a:pt x="1707515" y="804863"/>
                  </a:lnTo>
                  <a:lnTo>
                    <a:pt x="1702752" y="804201"/>
                  </a:lnTo>
                  <a:lnTo>
                    <a:pt x="1700847" y="803540"/>
                  </a:lnTo>
                  <a:lnTo>
                    <a:pt x="1699260" y="802548"/>
                  </a:lnTo>
                  <a:lnTo>
                    <a:pt x="1698307" y="801886"/>
                  </a:lnTo>
                  <a:lnTo>
                    <a:pt x="1697355" y="801225"/>
                  </a:lnTo>
                  <a:lnTo>
                    <a:pt x="1697037" y="799902"/>
                  </a:lnTo>
                  <a:lnTo>
                    <a:pt x="1697037" y="798579"/>
                  </a:lnTo>
                  <a:lnTo>
                    <a:pt x="1697037" y="797587"/>
                  </a:lnTo>
                  <a:lnTo>
                    <a:pt x="1697355" y="796264"/>
                  </a:lnTo>
                  <a:lnTo>
                    <a:pt x="1698625" y="793618"/>
                  </a:lnTo>
                  <a:lnTo>
                    <a:pt x="1700847" y="790972"/>
                  </a:lnTo>
                  <a:lnTo>
                    <a:pt x="1703387" y="787996"/>
                  </a:lnTo>
                  <a:lnTo>
                    <a:pt x="1709420" y="782704"/>
                  </a:lnTo>
                  <a:lnTo>
                    <a:pt x="1715452" y="778074"/>
                  </a:lnTo>
                  <a:lnTo>
                    <a:pt x="1722120" y="773113"/>
                  </a:lnTo>
                  <a:close/>
                  <a:moveTo>
                    <a:pt x="1800322" y="754463"/>
                  </a:moveTo>
                  <a:lnTo>
                    <a:pt x="1784168" y="754780"/>
                  </a:lnTo>
                  <a:lnTo>
                    <a:pt x="1768964" y="756049"/>
                  </a:lnTo>
                  <a:lnTo>
                    <a:pt x="1767697" y="764936"/>
                  </a:lnTo>
                  <a:lnTo>
                    <a:pt x="1720500" y="765888"/>
                  </a:lnTo>
                  <a:lnTo>
                    <a:pt x="1720183" y="764618"/>
                  </a:lnTo>
                  <a:lnTo>
                    <a:pt x="1713215" y="766522"/>
                  </a:lnTo>
                  <a:lnTo>
                    <a:pt x="1706880" y="768744"/>
                  </a:lnTo>
                  <a:lnTo>
                    <a:pt x="1700861" y="770966"/>
                  </a:lnTo>
                  <a:lnTo>
                    <a:pt x="1695476" y="773187"/>
                  </a:lnTo>
                  <a:lnTo>
                    <a:pt x="1690092" y="776043"/>
                  </a:lnTo>
                  <a:lnTo>
                    <a:pt x="1685340" y="778265"/>
                  </a:lnTo>
                  <a:lnTo>
                    <a:pt x="1680589" y="780804"/>
                  </a:lnTo>
                  <a:lnTo>
                    <a:pt x="1676471" y="783343"/>
                  </a:lnTo>
                  <a:lnTo>
                    <a:pt x="1673304" y="786199"/>
                  </a:lnTo>
                  <a:lnTo>
                    <a:pt x="1670136" y="789055"/>
                  </a:lnTo>
                  <a:lnTo>
                    <a:pt x="1667602" y="791594"/>
                  </a:lnTo>
                  <a:lnTo>
                    <a:pt x="1665385" y="794451"/>
                  </a:lnTo>
                  <a:lnTo>
                    <a:pt x="1663484" y="796989"/>
                  </a:lnTo>
                  <a:lnTo>
                    <a:pt x="1662217" y="799528"/>
                  </a:lnTo>
                  <a:lnTo>
                    <a:pt x="1661584" y="802067"/>
                  </a:lnTo>
                  <a:lnTo>
                    <a:pt x="1661267" y="804924"/>
                  </a:lnTo>
                  <a:lnTo>
                    <a:pt x="1661584" y="806828"/>
                  </a:lnTo>
                  <a:lnTo>
                    <a:pt x="1661900" y="808732"/>
                  </a:lnTo>
                  <a:lnTo>
                    <a:pt x="1662534" y="810954"/>
                  </a:lnTo>
                  <a:lnTo>
                    <a:pt x="1663801" y="813175"/>
                  </a:lnTo>
                  <a:lnTo>
                    <a:pt x="1665068" y="815079"/>
                  </a:lnTo>
                  <a:lnTo>
                    <a:pt x="1666969" y="817301"/>
                  </a:lnTo>
                  <a:lnTo>
                    <a:pt x="1671086" y="821427"/>
                  </a:lnTo>
                  <a:lnTo>
                    <a:pt x="1676154" y="825870"/>
                  </a:lnTo>
                  <a:lnTo>
                    <a:pt x="1682490" y="829995"/>
                  </a:lnTo>
                  <a:lnTo>
                    <a:pt x="1690092" y="833804"/>
                  </a:lnTo>
                  <a:lnTo>
                    <a:pt x="1698644" y="837930"/>
                  </a:lnTo>
                  <a:lnTo>
                    <a:pt x="1708147" y="841421"/>
                  </a:lnTo>
                  <a:lnTo>
                    <a:pt x="1718600" y="844594"/>
                  </a:lnTo>
                  <a:lnTo>
                    <a:pt x="1729686" y="847768"/>
                  </a:lnTo>
                  <a:lnTo>
                    <a:pt x="1742356" y="849989"/>
                  </a:lnTo>
                  <a:lnTo>
                    <a:pt x="1755660" y="852211"/>
                  </a:lnTo>
                  <a:lnTo>
                    <a:pt x="1769597" y="853798"/>
                  </a:lnTo>
                  <a:lnTo>
                    <a:pt x="1784485" y="854750"/>
                  </a:lnTo>
                  <a:lnTo>
                    <a:pt x="1800322" y="854750"/>
                  </a:lnTo>
                  <a:lnTo>
                    <a:pt x="1816477" y="854750"/>
                  </a:lnTo>
                  <a:lnTo>
                    <a:pt x="1831048" y="853798"/>
                  </a:lnTo>
                  <a:lnTo>
                    <a:pt x="1845302" y="852211"/>
                  </a:lnTo>
                  <a:lnTo>
                    <a:pt x="1858605" y="849989"/>
                  </a:lnTo>
                  <a:lnTo>
                    <a:pt x="1870959" y="847768"/>
                  </a:lnTo>
                  <a:lnTo>
                    <a:pt x="1882362" y="844594"/>
                  </a:lnTo>
                  <a:lnTo>
                    <a:pt x="1893132" y="841421"/>
                  </a:lnTo>
                  <a:lnTo>
                    <a:pt x="1902318" y="837930"/>
                  </a:lnTo>
                  <a:lnTo>
                    <a:pt x="1910870" y="833804"/>
                  </a:lnTo>
                  <a:lnTo>
                    <a:pt x="1918472" y="829995"/>
                  </a:lnTo>
                  <a:lnTo>
                    <a:pt x="1924807" y="825870"/>
                  </a:lnTo>
                  <a:lnTo>
                    <a:pt x="1930192" y="821427"/>
                  </a:lnTo>
                  <a:lnTo>
                    <a:pt x="1934310" y="817301"/>
                  </a:lnTo>
                  <a:lnTo>
                    <a:pt x="1935894" y="815079"/>
                  </a:lnTo>
                  <a:lnTo>
                    <a:pt x="1937161" y="813175"/>
                  </a:lnTo>
                  <a:lnTo>
                    <a:pt x="1938428" y="810954"/>
                  </a:lnTo>
                  <a:lnTo>
                    <a:pt x="1939061" y="808732"/>
                  </a:lnTo>
                  <a:lnTo>
                    <a:pt x="1939378" y="806828"/>
                  </a:lnTo>
                  <a:lnTo>
                    <a:pt x="1939378" y="804924"/>
                  </a:lnTo>
                  <a:lnTo>
                    <a:pt x="1939378" y="801750"/>
                  </a:lnTo>
                  <a:lnTo>
                    <a:pt x="1938428" y="799211"/>
                  </a:lnTo>
                  <a:lnTo>
                    <a:pt x="1936844" y="796037"/>
                  </a:lnTo>
                  <a:lnTo>
                    <a:pt x="1934627" y="793181"/>
                  </a:lnTo>
                  <a:lnTo>
                    <a:pt x="1932093" y="790325"/>
                  </a:lnTo>
                  <a:lnTo>
                    <a:pt x="1928925" y="787151"/>
                  </a:lnTo>
                  <a:lnTo>
                    <a:pt x="1924807" y="784295"/>
                  </a:lnTo>
                  <a:lnTo>
                    <a:pt x="1920689" y="781121"/>
                  </a:lnTo>
                  <a:lnTo>
                    <a:pt x="1915938" y="778265"/>
                  </a:lnTo>
                  <a:lnTo>
                    <a:pt x="1910236" y="775409"/>
                  </a:lnTo>
                  <a:lnTo>
                    <a:pt x="1904218" y="772870"/>
                  </a:lnTo>
                  <a:lnTo>
                    <a:pt x="1897883" y="770331"/>
                  </a:lnTo>
                  <a:lnTo>
                    <a:pt x="1890914" y="767475"/>
                  </a:lnTo>
                  <a:lnTo>
                    <a:pt x="1883629" y="765253"/>
                  </a:lnTo>
                  <a:lnTo>
                    <a:pt x="1875710" y="763349"/>
                  </a:lnTo>
                  <a:lnTo>
                    <a:pt x="1867158" y="761127"/>
                  </a:lnTo>
                  <a:lnTo>
                    <a:pt x="1867158" y="765888"/>
                  </a:lnTo>
                  <a:lnTo>
                    <a:pt x="1821228" y="765888"/>
                  </a:lnTo>
                  <a:lnTo>
                    <a:pt x="1820278" y="755097"/>
                  </a:lnTo>
                  <a:lnTo>
                    <a:pt x="1810459" y="754780"/>
                  </a:lnTo>
                  <a:lnTo>
                    <a:pt x="1800322" y="754463"/>
                  </a:lnTo>
                  <a:close/>
                  <a:moveTo>
                    <a:pt x="2034836" y="711200"/>
                  </a:moveTo>
                  <a:lnTo>
                    <a:pt x="2039938" y="721912"/>
                  </a:lnTo>
                  <a:lnTo>
                    <a:pt x="1973603" y="752475"/>
                  </a:lnTo>
                  <a:lnTo>
                    <a:pt x="1968500" y="741762"/>
                  </a:lnTo>
                  <a:lnTo>
                    <a:pt x="2034836" y="711200"/>
                  </a:lnTo>
                  <a:close/>
                  <a:moveTo>
                    <a:pt x="1625600" y="692150"/>
                  </a:moveTo>
                  <a:lnTo>
                    <a:pt x="1697038" y="735585"/>
                  </a:lnTo>
                  <a:lnTo>
                    <a:pt x="1690688" y="746125"/>
                  </a:lnTo>
                  <a:lnTo>
                    <a:pt x="1619250" y="702689"/>
                  </a:lnTo>
                  <a:lnTo>
                    <a:pt x="1625600" y="692150"/>
                  </a:lnTo>
                  <a:close/>
                  <a:moveTo>
                    <a:pt x="1231408" y="690563"/>
                  </a:moveTo>
                  <a:lnTo>
                    <a:pt x="1244414" y="691513"/>
                  </a:lnTo>
                  <a:lnTo>
                    <a:pt x="1256468" y="692463"/>
                  </a:lnTo>
                  <a:lnTo>
                    <a:pt x="1267888" y="694046"/>
                  </a:lnTo>
                  <a:lnTo>
                    <a:pt x="1279308" y="696262"/>
                  </a:lnTo>
                  <a:lnTo>
                    <a:pt x="1289776" y="698795"/>
                  </a:lnTo>
                  <a:lnTo>
                    <a:pt x="1299927" y="702277"/>
                  </a:lnTo>
                  <a:lnTo>
                    <a:pt x="1309761" y="705760"/>
                  </a:lnTo>
                  <a:lnTo>
                    <a:pt x="1318643" y="708926"/>
                  </a:lnTo>
                  <a:lnTo>
                    <a:pt x="1327208" y="713042"/>
                  </a:lnTo>
                  <a:lnTo>
                    <a:pt x="1335773" y="716841"/>
                  </a:lnTo>
                  <a:lnTo>
                    <a:pt x="1343069" y="720957"/>
                  </a:lnTo>
                  <a:lnTo>
                    <a:pt x="1350047" y="725073"/>
                  </a:lnTo>
                  <a:lnTo>
                    <a:pt x="1356392" y="729189"/>
                  </a:lnTo>
                  <a:lnTo>
                    <a:pt x="1367494" y="737104"/>
                  </a:lnTo>
                  <a:lnTo>
                    <a:pt x="1376059" y="744386"/>
                  </a:lnTo>
                  <a:lnTo>
                    <a:pt x="1382721" y="749769"/>
                  </a:lnTo>
                  <a:lnTo>
                    <a:pt x="1387479" y="754834"/>
                  </a:lnTo>
                  <a:lnTo>
                    <a:pt x="1385893" y="758634"/>
                  </a:lnTo>
                  <a:lnTo>
                    <a:pt x="1383672" y="762750"/>
                  </a:lnTo>
                  <a:lnTo>
                    <a:pt x="1380183" y="768132"/>
                  </a:lnTo>
                  <a:lnTo>
                    <a:pt x="1376694" y="774147"/>
                  </a:lnTo>
                  <a:lnTo>
                    <a:pt x="1371301" y="780796"/>
                  </a:lnTo>
                  <a:lnTo>
                    <a:pt x="1365274" y="787445"/>
                  </a:lnTo>
                  <a:lnTo>
                    <a:pt x="1361784" y="790928"/>
                  </a:lnTo>
                  <a:lnTo>
                    <a:pt x="1358295" y="793777"/>
                  </a:lnTo>
                  <a:lnTo>
                    <a:pt x="1354488" y="796627"/>
                  </a:lnTo>
                  <a:lnTo>
                    <a:pt x="1350047" y="799793"/>
                  </a:lnTo>
                  <a:lnTo>
                    <a:pt x="1345924" y="802326"/>
                  </a:lnTo>
                  <a:lnTo>
                    <a:pt x="1340848" y="804542"/>
                  </a:lnTo>
                  <a:lnTo>
                    <a:pt x="1336090" y="806758"/>
                  </a:lnTo>
                  <a:lnTo>
                    <a:pt x="1330380" y="808658"/>
                  </a:lnTo>
                  <a:lnTo>
                    <a:pt x="1324987" y="809924"/>
                  </a:lnTo>
                  <a:lnTo>
                    <a:pt x="1318960" y="810874"/>
                  </a:lnTo>
                  <a:lnTo>
                    <a:pt x="1312616" y="811507"/>
                  </a:lnTo>
                  <a:lnTo>
                    <a:pt x="1306271" y="811507"/>
                  </a:lnTo>
                  <a:lnTo>
                    <a:pt x="1299610" y="810557"/>
                  </a:lnTo>
                  <a:lnTo>
                    <a:pt x="1292948" y="809608"/>
                  </a:lnTo>
                  <a:lnTo>
                    <a:pt x="1285335" y="807708"/>
                  </a:lnTo>
                  <a:lnTo>
                    <a:pt x="1277405" y="805492"/>
                  </a:lnTo>
                  <a:lnTo>
                    <a:pt x="1269474" y="802009"/>
                  </a:lnTo>
                  <a:lnTo>
                    <a:pt x="1261227" y="798210"/>
                  </a:lnTo>
                  <a:lnTo>
                    <a:pt x="1251710" y="793777"/>
                  </a:lnTo>
                  <a:lnTo>
                    <a:pt x="1242194" y="789345"/>
                  </a:lnTo>
                  <a:lnTo>
                    <a:pt x="1281529" y="808341"/>
                  </a:lnTo>
                  <a:lnTo>
                    <a:pt x="1300244" y="816890"/>
                  </a:lnTo>
                  <a:lnTo>
                    <a:pt x="1309444" y="820689"/>
                  </a:lnTo>
                  <a:lnTo>
                    <a:pt x="1318009" y="823855"/>
                  </a:lnTo>
                  <a:lnTo>
                    <a:pt x="1326256" y="826388"/>
                  </a:lnTo>
                  <a:lnTo>
                    <a:pt x="1334187" y="828287"/>
                  </a:lnTo>
                  <a:lnTo>
                    <a:pt x="1341483" y="829870"/>
                  </a:lnTo>
                  <a:lnTo>
                    <a:pt x="1348779" y="830187"/>
                  </a:lnTo>
                  <a:lnTo>
                    <a:pt x="1352268" y="830187"/>
                  </a:lnTo>
                  <a:lnTo>
                    <a:pt x="1355440" y="829870"/>
                  </a:lnTo>
                  <a:lnTo>
                    <a:pt x="1358929" y="828921"/>
                  </a:lnTo>
                  <a:lnTo>
                    <a:pt x="1361784" y="828287"/>
                  </a:lnTo>
                  <a:lnTo>
                    <a:pt x="1364957" y="827021"/>
                  </a:lnTo>
                  <a:lnTo>
                    <a:pt x="1367494" y="826071"/>
                  </a:lnTo>
                  <a:lnTo>
                    <a:pt x="1370032" y="824488"/>
                  </a:lnTo>
                  <a:lnTo>
                    <a:pt x="1372887" y="822272"/>
                  </a:lnTo>
                  <a:lnTo>
                    <a:pt x="1373521" y="829554"/>
                  </a:lnTo>
                  <a:lnTo>
                    <a:pt x="1374473" y="835886"/>
                  </a:lnTo>
                  <a:lnTo>
                    <a:pt x="1374790" y="848234"/>
                  </a:lnTo>
                  <a:lnTo>
                    <a:pt x="1374790" y="860265"/>
                  </a:lnTo>
                  <a:lnTo>
                    <a:pt x="1373839" y="871346"/>
                  </a:lnTo>
                  <a:lnTo>
                    <a:pt x="1376059" y="869130"/>
                  </a:lnTo>
                  <a:lnTo>
                    <a:pt x="1377328" y="868813"/>
                  </a:lnTo>
                  <a:lnTo>
                    <a:pt x="1377962" y="868497"/>
                  </a:lnTo>
                  <a:lnTo>
                    <a:pt x="1379549" y="868813"/>
                  </a:lnTo>
                  <a:lnTo>
                    <a:pt x="1381135" y="869446"/>
                  </a:lnTo>
                  <a:lnTo>
                    <a:pt x="1382721" y="871030"/>
                  </a:lnTo>
                  <a:lnTo>
                    <a:pt x="1383672" y="872929"/>
                  </a:lnTo>
                  <a:lnTo>
                    <a:pt x="1384941" y="875462"/>
                  </a:lnTo>
                  <a:lnTo>
                    <a:pt x="1385893" y="878628"/>
                  </a:lnTo>
                  <a:lnTo>
                    <a:pt x="1388113" y="885277"/>
                  </a:lnTo>
                  <a:lnTo>
                    <a:pt x="1390017" y="893825"/>
                  </a:lnTo>
                  <a:lnTo>
                    <a:pt x="1391286" y="903640"/>
                  </a:lnTo>
                  <a:lnTo>
                    <a:pt x="1391920" y="914405"/>
                  </a:lnTo>
                  <a:lnTo>
                    <a:pt x="1392237" y="926119"/>
                  </a:lnTo>
                  <a:lnTo>
                    <a:pt x="1391920" y="937834"/>
                  </a:lnTo>
                  <a:lnTo>
                    <a:pt x="1391286" y="948599"/>
                  </a:lnTo>
                  <a:lnTo>
                    <a:pt x="1390017" y="958413"/>
                  </a:lnTo>
                  <a:lnTo>
                    <a:pt x="1388113" y="966645"/>
                  </a:lnTo>
                  <a:lnTo>
                    <a:pt x="1385893" y="973611"/>
                  </a:lnTo>
                  <a:lnTo>
                    <a:pt x="1384941" y="976777"/>
                  </a:lnTo>
                  <a:lnTo>
                    <a:pt x="1383672" y="978993"/>
                  </a:lnTo>
                  <a:lnTo>
                    <a:pt x="1382721" y="980893"/>
                  </a:lnTo>
                  <a:lnTo>
                    <a:pt x="1381135" y="982476"/>
                  </a:lnTo>
                  <a:lnTo>
                    <a:pt x="1379549" y="983425"/>
                  </a:lnTo>
                  <a:lnTo>
                    <a:pt x="1377962" y="983425"/>
                  </a:lnTo>
                  <a:lnTo>
                    <a:pt x="1376694" y="983425"/>
                  </a:lnTo>
                  <a:lnTo>
                    <a:pt x="1375425" y="982476"/>
                  </a:lnTo>
                  <a:lnTo>
                    <a:pt x="1373839" y="980893"/>
                  </a:lnTo>
                  <a:lnTo>
                    <a:pt x="1372570" y="978676"/>
                  </a:lnTo>
                  <a:lnTo>
                    <a:pt x="1371301" y="976143"/>
                  </a:lnTo>
                  <a:lnTo>
                    <a:pt x="1370032" y="972977"/>
                  </a:lnTo>
                  <a:lnTo>
                    <a:pt x="1367812" y="965379"/>
                  </a:lnTo>
                  <a:lnTo>
                    <a:pt x="1366860" y="975194"/>
                  </a:lnTo>
                  <a:lnTo>
                    <a:pt x="1364957" y="985325"/>
                  </a:lnTo>
                  <a:lnTo>
                    <a:pt x="1363053" y="994823"/>
                  </a:lnTo>
                  <a:lnTo>
                    <a:pt x="1360516" y="1004005"/>
                  </a:lnTo>
                  <a:lnTo>
                    <a:pt x="1357661" y="1013187"/>
                  </a:lnTo>
                  <a:lnTo>
                    <a:pt x="1354806" y="1021735"/>
                  </a:lnTo>
                  <a:lnTo>
                    <a:pt x="1351316" y="1030283"/>
                  </a:lnTo>
                  <a:lnTo>
                    <a:pt x="1347510" y="1038515"/>
                  </a:lnTo>
                  <a:lnTo>
                    <a:pt x="1343386" y="1046430"/>
                  </a:lnTo>
                  <a:lnTo>
                    <a:pt x="1339262" y="1054346"/>
                  </a:lnTo>
                  <a:lnTo>
                    <a:pt x="1334821" y="1061628"/>
                  </a:lnTo>
                  <a:lnTo>
                    <a:pt x="1330380" y="1068593"/>
                  </a:lnTo>
                  <a:lnTo>
                    <a:pt x="1325622" y="1075242"/>
                  </a:lnTo>
                  <a:lnTo>
                    <a:pt x="1320546" y="1081891"/>
                  </a:lnTo>
                  <a:lnTo>
                    <a:pt x="1315471" y="1088223"/>
                  </a:lnTo>
                  <a:lnTo>
                    <a:pt x="1309761" y="1094238"/>
                  </a:lnTo>
                  <a:lnTo>
                    <a:pt x="1304368" y="1099304"/>
                  </a:lnTo>
                  <a:lnTo>
                    <a:pt x="1298658" y="1104686"/>
                  </a:lnTo>
                  <a:lnTo>
                    <a:pt x="1293266" y="1109435"/>
                  </a:lnTo>
                  <a:lnTo>
                    <a:pt x="1287238" y="1113868"/>
                  </a:lnTo>
                  <a:lnTo>
                    <a:pt x="1281211" y="1118617"/>
                  </a:lnTo>
                  <a:lnTo>
                    <a:pt x="1275501" y="1122100"/>
                  </a:lnTo>
                  <a:lnTo>
                    <a:pt x="1269474" y="1125899"/>
                  </a:lnTo>
                  <a:lnTo>
                    <a:pt x="1263447" y="1129065"/>
                  </a:lnTo>
                  <a:lnTo>
                    <a:pt x="1257420" y="1131915"/>
                  </a:lnTo>
                  <a:lnTo>
                    <a:pt x="1251393" y="1134131"/>
                  </a:lnTo>
                  <a:lnTo>
                    <a:pt x="1245366" y="1136347"/>
                  </a:lnTo>
                  <a:lnTo>
                    <a:pt x="1239339" y="1137930"/>
                  </a:lnTo>
                  <a:lnTo>
                    <a:pt x="1233312" y="1139513"/>
                  </a:lnTo>
                  <a:lnTo>
                    <a:pt x="1227919" y="1140463"/>
                  </a:lnTo>
                  <a:lnTo>
                    <a:pt x="1222209" y="1141096"/>
                  </a:lnTo>
                  <a:lnTo>
                    <a:pt x="1216499" y="1141413"/>
                  </a:lnTo>
                  <a:lnTo>
                    <a:pt x="1212058" y="1141096"/>
                  </a:lnTo>
                  <a:lnTo>
                    <a:pt x="1207617" y="1140146"/>
                  </a:lnTo>
                  <a:lnTo>
                    <a:pt x="1202542" y="1139513"/>
                  </a:lnTo>
                  <a:lnTo>
                    <a:pt x="1197466" y="1137930"/>
                  </a:lnTo>
                  <a:lnTo>
                    <a:pt x="1192073" y="1136031"/>
                  </a:lnTo>
                  <a:lnTo>
                    <a:pt x="1186998" y="1133814"/>
                  </a:lnTo>
                  <a:lnTo>
                    <a:pt x="1181288" y="1131281"/>
                  </a:lnTo>
                  <a:lnTo>
                    <a:pt x="1175895" y="1128749"/>
                  </a:lnTo>
                  <a:lnTo>
                    <a:pt x="1170186" y="1125266"/>
                  </a:lnTo>
                  <a:lnTo>
                    <a:pt x="1164476" y="1121467"/>
                  </a:lnTo>
                  <a:lnTo>
                    <a:pt x="1158766" y="1117667"/>
                  </a:lnTo>
                  <a:lnTo>
                    <a:pt x="1153056" y="1113235"/>
                  </a:lnTo>
                  <a:lnTo>
                    <a:pt x="1147029" y="1108802"/>
                  </a:lnTo>
                  <a:lnTo>
                    <a:pt x="1141319" y="1103736"/>
                  </a:lnTo>
                  <a:lnTo>
                    <a:pt x="1135926" y="1098671"/>
                  </a:lnTo>
                  <a:lnTo>
                    <a:pt x="1130216" y="1092972"/>
                  </a:lnTo>
                  <a:lnTo>
                    <a:pt x="1124506" y="1087273"/>
                  </a:lnTo>
                  <a:lnTo>
                    <a:pt x="1118796" y="1080941"/>
                  </a:lnTo>
                  <a:lnTo>
                    <a:pt x="1113721" y="1074925"/>
                  </a:lnTo>
                  <a:lnTo>
                    <a:pt x="1108011" y="1068276"/>
                  </a:lnTo>
                  <a:lnTo>
                    <a:pt x="1102936" y="1061628"/>
                  </a:lnTo>
                  <a:lnTo>
                    <a:pt x="1097860" y="1054346"/>
                  </a:lnTo>
                  <a:lnTo>
                    <a:pt x="1092785" y="1046747"/>
                  </a:lnTo>
                  <a:lnTo>
                    <a:pt x="1088344" y="1039465"/>
                  </a:lnTo>
                  <a:lnTo>
                    <a:pt x="1083903" y="1031550"/>
                  </a:lnTo>
                  <a:lnTo>
                    <a:pt x="1079779" y="1023635"/>
                  </a:lnTo>
                  <a:lnTo>
                    <a:pt x="1075655" y="1015403"/>
                  </a:lnTo>
                  <a:lnTo>
                    <a:pt x="1071848" y="1007171"/>
                  </a:lnTo>
                  <a:lnTo>
                    <a:pt x="1068676" y="998623"/>
                  </a:lnTo>
                  <a:lnTo>
                    <a:pt x="1065187" y="989758"/>
                  </a:lnTo>
                  <a:lnTo>
                    <a:pt x="1062649" y="980893"/>
                  </a:lnTo>
                  <a:lnTo>
                    <a:pt x="1059794" y="972028"/>
                  </a:lnTo>
                  <a:lnTo>
                    <a:pt x="1057891" y="977726"/>
                  </a:lnTo>
                  <a:lnTo>
                    <a:pt x="1055670" y="982476"/>
                  </a:lnTo>
                  <a:lnTo>
                    <a:pt x="1054719" y="984375"/>
                  </a:lnTo>
                  <a:lnTo>
                    <a:pt x="1053133" y="985325"/>
                  </a:lnTo>
                  <a:lnTo>
                    <a:pt x="1051864" y="986275"/>
                  </a:lnTo>
                  <a:lnTo>
                    <a:pt x="1050595" y="986591"/>
                  </a:lnTo>
                  <a:lnTo>
                    <a:pt x="1049326" y="986275"/>
                  </a:lnTo>
                  <a:lnTo>
                    <a:pt x="1047740" y="985325"/>
                  </a:lnTo>
                  <a:lnTo>
                    <a:pt x="1046471" y="983742"/>
                  </a:lnTo>
                  <a:lnTo>
                    <a:pt x="1045202" y="982159"/>
                  </a:lnTo>
                  <a:lnTo>
                    <a:pt x="1044250" y="979309"/>
                  </a:lnTo>
                  <a:lnTo>
                    <a:pt x="1042664" y="976460"/>
                  </a:lnTo>
                  <a:lnTo>
                    <a:pt x="1040761" y="969495"/>
                  </a:lnTo>
                  <a:lnTo>
                    <a:pt x="1038858" y="960946"/>
                  </a:lnTo>
                  <a:lnTo>
                    <a:pt x="1037589" y="951131"/>
                  </a:lnTo>
                  <a:lnTo>
                    <a:pt x="1036954" y="940367"/>
                  </a:lnTo>
                  <a:lnTo>
                    <a:pt x="1036637" y="928652"/>
                  </a:lnTo>
                  <a:lnTo>
                    <a:pt x="1036954" y="917254"/>
                  </a:lnTo>
                  <a:lnTo>
                    <a:pt x="1037589" y="906173"/>
                  </a:lnTo>
                  <a:lnTo>
                    <a:pt x="1038858" y="896358"/>
                  </a:lnTo>
                  <a:lnTo>
                    <a:pt x="1040761" y="888126"/>
                  </a:lnTo>
                  <a:lnTo>
                    <a:pt x="1042664" y="881161"/>
                  </a:lnTo>
                  <a:lnTo>
                    <a:pt x="1044250" y="877995"/>
                  </a:lnTo>
                  <a:lnTo>
                    <a:pt x="1045202" y="875779"/>
                  </a:lnTo>
                  <a:lnTo>
                    <a:pt x="1046471" y="873879"/>
                  </a:lnTo>
                  <a:lnTo>
                    <a:pt x="1047740" y="872613"/>
                  </a:lnTo>
                  <a:lnTo>
                    <a:pt x="1049326" y="871346"/>
                  </a:lnTo>
                  <a:lnTo>
                    <a:pt x="1050595" y="871346"/>
                  </a:lnTo>
                  <a:lnTo>
                    <a:pt x="1051546" y="871346"/>
                  </a:lnTo>
                  <a:lnTo>
                    <a:pt x="1052498" y="871663"/>
                  </a:lnTo>
                  <a:lnTo>
                    <a:pt x="1052815" y="864381"/>
                  </a:lnTo>
                  <a:lnTo>
                    <a:pt x="1053133" y="856782"/>
                  </a:lnTo>
                  <a:lnTo>
                    <a:pt x="1053767" y="850133"/>
                  </a:lnTo>
                  <a:lnTo>
                    <a:pt x="1055036" y="843801"/>
                  </a:lnTo>
                  <a:lnTo>
                    <a:pt x="1054719" y="835886"/>
                  </a:lnTo>
                  <a:lnTo>
                    <a:pt x="1054401" y="827971"/>
                  </a:lnTo>
                  <a:lnTo>
                    <a:pt x="1054401" y="820689"/>
                  </a:lnTo>
                  <a:lnTo>
                    <a:pt x="1054401" y="814040"/>
                  </a:lnTo>
                  <a:lnTo>
                    <a:pt x="1055036" y="807708"/>
                  </a:lnTo>
                  <a:lnTo>
                    <a:pt x="1055670" y="801692"/>
                  </a:lnTo>
                  <a:lnTo>
                    <a:pt x="1057256" y="796310"/>
                  </a:lnTo>
                  <a:lnTo>
                    <a:pt x="1058842" y="791244"/>
                  </a:lnTo>
                  <a:lnTo>
                    <a:pt x="1060746" y="786179"/>
                  </a:lnTo>
                  <a:lnTo>
                    <a:pt x="1062649" y="781746"/>
                  </a:lnTo>
                  <a:lnTo>
                    <a:pt x="1064870" y="777630"/>
                  </a:lnTo>
                  <a:lnTo>
                    <a:pt x="1067407" y="773831"/>
                  </a:lnTo>
                  <a:lnTo>
                    <a:pt x="1070262" y="770665"/>
                  </a:lnTo>
                  <a:lnTo>
                    <a:pt x="1073434" y="767499"/>
                  </a:lnTo>
                  <a:lnTo>
                    <a:pt x="1076924" y="764649"/>
                  </a:lnTo>
                  <a:lnTo>
                    <a:pt x="1080096" y="762433"/>
                  </a:lnTo>
                  <a:lnTo>
                    <a:pt x="1064235" y="762433"/>
                  </a:lnTo>
                  <a:lnTo>
                    <a:pt x="1052498" y="762750"/>
                  </a:lnTo>
                  <a:lnTo>
                    <a:pt x="1041713" y="763383"/>
                  </a:lnTo>
                  <a:lnTo>
                    <a:pt x="1049009" y="759583"/>
                  </a:lnTo>
                  <a:lnTo>
                    <a:pt x="1056622" y="754834"/>
                  </a:lnTo>
                  <a:lnTo>
                    <a:pt x="1063918" y="749452"/>
                  </a:lnTo>
                  <a:lnTo>
                    <a:pt x="1071531" y="743753"/>
                  </a:lnTo>
                  <a:lnTo>
                    <a:pt x="1085806" y="733305"/>
                  </a:lnTo>
                  <a:lnTo>
                    <a:pt x="1092150" y="728872"/>
                  </a:lnTo>
                  <a:lnTo>
                    <a:pt x="1098495" y="725073"/>
                  </a:lnTo>
                  <a:lnTo>
                    <a:pt x="1106742" y="720957"/>
                  </a:lnTo>
                  <a:lnTo>
                    <a:pt x="1114990" y="717158"/>
                  </a:lnTo>
                  <a:lnTo>
                    <a:pt x="1122920" y="713675"/>
                  </a:lnTo>
                  <a:lnTo>
                    <a:pt x="1130851" y="710193"/>
                  </a:lnTo>
                  <a:lnTo>
                    <a:pt x="1138781" y="707660"/>
                  </a:lnTo>
                  <a:lnTo>
                    <a:pt x="1146711" y="704494"/>
                  </a:lnTo>
                  <a:lnTo>
                    <a:pt x="1161938" y="700061"/>
                  </a:lnTo>
                  <a:lnTo>
                    <a:pt x="1176847" y="696262"/>
                  </a:lnTo>
                  <a:lnTo>
                    <a:pt x="1191439" y="693729"/>
                  </a:lnTo>
                  <a:lnTo>
                    <a:pt x="1205397" y="692146"/>
                  </a:lnTo>
                  <a:lnTo>
                    <a:pt x="1218720" y="691196"/>
                  </a:lnTo>
                  <a:lnTo>
                    <a:pt x="1231408" y="690563"/>
                  </a:lnTo>
                  <a:close/>
                  <a:moveTo>
                    <a:pt x="1798422" y="585942"/>
                  </a:moveTo>
                  <a:lnTo>
                    <a:pt x="1795888" y="586577"/>
                  </a:lnTo>
                  <a:lnTo>
                    <a:pt x="1792720" y="586577"/>
                  </a:lnTo>
                  <a:lnTo>
                    <a:pt x="1789236" y="586577"/>
                  </a:lnTo>
                  <a:lnTo>
                    <a:pt x="1771814" y="728756"/>
                  </a:lnTo>
                  <a:lnTo>
                    <a:pt x="1786068" y="727804"/>
                  </a:lnTo>
                  <a:lnTo>
                    <a:pt x="1800322" y="727487"/>
                  </a:lnTo>
                  <a:lnTo>
                    <a:pt x="1808558" y="727804"/>
                  </a:lnTo>
                  <a:lnTo>
                    <a:pt x="1816477" y="728121"/>
                  </a:lnTo>
                  <a:lnTo>
                    <a:pt x="1798422" y="585942"/>
                  </a:lnTo>
                  <a:close/>
                  <a:moveTo>
                    <a:pt x="2691328" y="534988"/>
                  </a:moveTo>
                  <a:lnTo>
                    <a:pt x="2700209" y="535623"/>
                  </a:lnTo>
                  <a:lnTo>
                    <a:pt x="2709091" y="535940"/>
                  </a:lnTo>
                  <a:lnTo>
                    <a:pt x="2718289" y="536893"/>
                  </a:lnTo>
                  <a:lnTo>
                    <a:pt x="2727170" y="538480"/>
                  </a:lnTo>
                  <a:lnTo>
                    <a:pt x="2736368" y="540385"/>
                  </a:lnTo>
                  <a:lnTo>
                    <a:pt x="2745249" y="542608"/>
                  </a:lnTo>
                  <a:lnTo>
                    <a:pt x="2753813" y="544830"/>
                  </a:lnTo>
                  <a:lnTo>
                    <a:pt x="2763011" y="548005"/>
                  </a:lnTo>
                  <a:lnTo>
                    <a:pt x="2771575" y="550863"/>
                  </a:lnTo>
                  <a:lnTo>
                    <a:pt x="2780139" y="554355"/>
                  </a:lnTo>
                  <a:lnTo>
                    <a:pt x="2789020" y="558165"/>
                  </a:lnTo>
                  <a:lnTo>
                    <a:pt x="2797267" y="561658"/>
                  </a:lnTo>
                  <a:lnTo>
                    <a:pt x="2812809" y="569595"/>
                  </a:lnTo>
                  <a:lnTo>
                    <a:pt x="2827716" y="577850"/>
                  </a:lnTo>
                  <a:lnTo>
                    <a:pt x="2841355" y="586105"/>
                  </a:lnTo>
                  <a:lnTo>
                    <a:pt x="2853408" y="594678"/>
                  </a:lnTo>
                  <a:lnTo>
                    <a:pt x="2864509" y="602933"/>
                  </a:lnTo>
                  <a:lnTo>
                    <a:pt x="2873073" y="609918"/>
                  </a:lnTo>
                  <a:lnTo>
                    <a:pt x="2879734" y="616585"/>
                  </a:lnTo>
                  <a:lnTo>
                    <a:pt x="2882271" y="619760"/>
                  </a:lnTo>
                  <a:lnTo>
                    <a:pt x="2884809" y="622300"/>
                  </a:lnTo>
                  <a:lnTo>
                    <a:pt x="2886077" y="624523"/>
                  </a:lnTo>
                  <a:lnTo>
                    <a:pt x="2887029" y="626428"/>
                  </a:lnTo>
                  <a:lnTo>
                    <a:pt x="2887346" y="630238"/>
                  </a:lnTo>
                  <a:lnTo>
                    <a:pt x="2887663" y="635635"/>
                  </a:lnTo>
                  <a:lnTo>
                    <a:pt x="2887663" y="650875"/>
                  </a:lnTo>
                  <a:lnTo>
                    <a:pt x="2887029" y="671513"/>
                  </a:lnTo>
                  <a:lnTo>
                    <a:pt x="2885443" y="697230"/>
                  </a:lnTo>
                  <a:lnTo>
                    <a:pt x="2883540" y="726123"/>
                  </a:lnTo>
                  <a:lnTo>
                    <a:pt x="2881320" y="758190"/>
                  </a:lnTo>
                  <a:lnTo>
                    <a:pt x="2875610" y="827723"/>
                  </a:lnTo>
                  <a:lnTo>
                    <a:pt x="2868950" y="899161"/>
                  </a:lnTo>
                  <a:lnTo>
                    <a:pt x="2861654" y="965518"/>
                  </a:lnTo>
                  <a:lnTo>
                    <a:pt x="2858483" y="995363"/>
                  </a:lnTo>
                  <a:lnTo>
                    <a:pt x="2854994" y="1021398"/>
                  </a:lnTo>
                  <a:lnTo>
                    <a:pt x="2852139" y="1042671"/>
                  </a:lnTo>
                  <a:lnTo>
                    <a:pt x="2848967" y="1059181"/>
                  </a:lnTo>
                  <a:lnTo>
                    <a:pt x="2838817" y="1062991"/>
                  </a:lnTo>
                  <a:lnTo>
                    <a:pt x="2828985" y="1066483"/>
                  </a:lnTo>
                  <a:lnTo>
                    <a:pt x="2820104" y="1069023"/>
                  </a:lnTo>
                  <a:lnTo>
                    <a:pt x="2810905" y="1070928"/>
                  </a:lnTo>
                  <a:lnTo>
                    <a:pt x="2803293" y="1072198"/>
                  </a:lnTo>
                  <a:lnTo>
                    <a:pt x="2795998" y="1072516"/>
                  </a:lnTo>
                  <a:lnTo>
                    <a:pt x="2792509" y="1072198"/>
                  </a:lnTo>
                  <a:lnTo>
                    <a:pt x="2789654" y="1071563"/>
                  </a:lnTo>
                  <a:lnTo>
                    <a:pt x="2786483" y="1070928"/>
                  </a:lnTo>
                  <a:lnTo>
                    <a:pt x="2784262" y="1070293"/>
                  </a:lnTo>
                  <a:lnTo>
                    <a:pt x="2785214" y="1057911"/>
                  </a:lnTo>
                  <a:lnTo>
                    <a:pt x="2786165" y="1039813"/>
                  </a:lnTo>
                  <a:lnTo>
                    <a:pt x="2787751" y="990918"/>
                  </a:lnTo>
                  <a:lnTo>
                    <a:pt x="2789337" y="930276"/>
                  </a:lnTo>
                  <a:lnTo>
                    <a:pt x="2790289" y="865188"/>
                  </a:lnTo>
                  <a:lnTo>
                    <a:pt x="2790606" y="803593"/>
                  </a:lnTo>
                  <a:lnTo>
                    <a:pt x="2790606" y="775653"/>
                  </a:lnTo>
                  <a:lnTo>
                    <a:pt x="2790289" y="751840"/>
                  </a:lnTo>
                  <a:lnTo>
                    <a:pt x="2789654" y="731838"/>
                  </a:lnTo>
                  <a:lnTo>
                    <a:pt x="2788386" y="717233"/>
                  </a:lnTo>
                  <a:lnTo>
                    <a:pt x="2788068" y="711835"/>
                  </a:lnTo>
                  <a:lnTo>
                    <a:pt x="2787434" y="708343"/>
                  </a:lnTo>
                  <a:lnTo>
                    <a:pt x="2786483" y="707073"/>
                  </a:lnTo>
                  <a:lnTo>
                    <a:pt x="2785848" y="706438"/>
                  </a:lnTo>
                  <a:lnTo>
                    <a:pt x="2785531" y="707073"/>
                  </a:lnTo>
                  <a:lnTo>
                    <a:pt x="2780773" y="713740"/>
                  </a:lnTo>
                  <a:lnTo>
                    <a:pt x="2775381" y="720725"/>
                  </a:lnTo>
                  <a:lnTo>
                    <a:pt x="2774113" y="722630"/>
                  </a:lnTo>
                  <a:lnTo>
                    <a:pt x="2757936" y="960756"/>
                  </a:lnTo>
                  <a:lnTo>
                    <a:pt x="2753813" y="1010921"/>
                  </a:lnTo>
                  <a:lnTo>
                    <a:pt x="2750324" y="1049338"/>
                  </a:lnTo>
                  <a:lnTo>
                    <a:pt x="2746835" y="1083946"/>
                  </a:lnTo>
                  <a:lnTo>
                    <a:pt x="2746518" y="1087438"/>
                  </a:lnTo>
                  <a:lnTo>
                    <a:pt x="2744932" y="1092836"/>
                  </a:lnTo>
                  <a:lnTo>
                    <a:pt x="2742712" y="1097916"/>
                  </a:lnTo>
                  <a:lnTo>
                    <a:pt x="2740491" y="1103631"/>
                  </a:lnTo>
                  <a:lnTo>
                    <a:pt x="2737637" y="1109028"/>
                  </a:lnTo>
                  <a:lnTo>
                    <a:pt x="2732245" y="1119506"/>
                  </a:lnTo>
                  <a:lnTo>
                    <a:pt x="2725267" y="1129666"/>
                  </a:lnTo>
                  <a:lnTo>
                    <a:pt x="2699258" y="1479233"/>
                  </a:lnTo>
                  <a:lnTo>
                    <a:pt x="2716386" y="1483361"/>
                  </a:lnTo>
                  <a:lnTo>
                    <a:pt x="2732879" y="1487488"/>
                  </a:lnTo>
                  <a:lnTo>
                    <a:pt x="2870853" y="1410971"/>
                  </a:lnTo>
                  <a:lnTo>
                    <a:pt x="2876879" y="1421766"/>
                  </a:lnTo>
                  <a:lnTo>
                    <a:pt x="2749055" y="1492886"/>
                  </a:lnTo>
                  <a:lnTo>
                    <a:pt x="2761743" y="1497013"/>
                  </a:lnTo>
                  <a:lnTo>
                    <a:pt x="2773795" y="1501776"/>
                  </a:lnTo>
                  <a:lnTo>
                    <a:pt x="2785214" y="1507173"/>
                  </a:lnTo>
                  <a:lnTo>
                    <a:pt x="2795998" y="1512253"/>
                  </a:lnTo>
                  <a:lnTo>
                    <a:pt x="2805831" y="1517968"/>
                  </a:lnTo>
                  <a:lnTo>
                    <a:pt x="2815029" y="1524001"/>
                  </a:lnTo>
                  <a:lnTo>
                    <a:pt x="2823910" y="1530033"/>
                  </a:lnTo>
                  <a:lnTo>
                    <a:pt x="2831839" y="1536383"/>
                  </a:lnTo>
                  <a:lnTo>
                    <a:pt x="2838500" y="1543051"/>
                  </a:lnTo>
                  <a:lnTo>
                    <a:pt x="2844844" y="1550036"/>
                  </a:lnTo>
                  <a:lnTo>
                    <a:pt x="2850236" y="1557021"/>
                  </a:lnTo>
                  <a:lnTo>
                    <a:pt x="2854359" y="1564323"/>
                  </a:lnTo>
                  <a:lnTo>
                    <a:pt x="2856262" y="1568133"/>
                  </a:lnTo>
                  <a:lnTo>
                    <a:pt x="2857848" y="1571626"/>
                  </a:lnTo>
                  <a:lnTo>
                    <a:pt x="2859117" y="1575436"/>
                  </a:lnTo>
                  <a:lnTo>
                    <a:pt x="2860386" y="1579246"/>
                  </a:lnTo>
                  <a:lnTo>
                    <a:pt x="2861337" y="1583056"/>
                  </a:lnTo>
                  <a:lnTo>
                    <a:pt x="2861654" y="1586866"/>
                  </a:lnTo>
                  <a:lnTo>
                    <a:pt x="2861972" y="1590993"/>
                  </a:lnTo>
                  <a:lnTo>
                    <a:pt x="2862606" y="1594803"/>
                  </a:lnTo>
                  <a:lnTo>
                    <a:pt x="2861972" y="1598931"/>
                  </a:lnTo>
                  <a:lnTo>
                    <a:pt x="2861654" y="1603058"/>
                  </a:lnTo>
                  <a:lnTo>
                    <a:pt x="2861020" y="1607186"/>
                  </a:lnTo>
                  <a:lnTo>
                    <a:pt x="2860386" y="1611313"/>
                  </a:lnTo>
                  <a:lnTo>
                    <a:pt x="2858800" y="1615123"/>
                  </a:lnTo>
                  <a:lnTo>
                    <a:pt x="2857214" y="1619251"/>
                  </a:lnTo>
                  <a:lnTo>
                    <a:pt x="2855628" y="1622743"/>
                  </a:lnTo>
                  <a:lnTo>
                    <a:pt x="2853408" y="1626553"/>
                  </a:lnTo>
                  <a:lnTo>
                    <a:pt x="2851187" y="1630681"/>
                  </a:lnTo>
                  <a:lnTo>
                    <a:pt x="2848967" y="1634491"/>
                  </a:lnTo>
                  <a:lnTo>
                    <a:pt x="2842941" y="1641793"/>
                  </a:lnTo>
                  <a:lnTo>
                    <a:pt x="2836597" y="1648778"/>
                  </a:lnTo>
                  <a:lnTo>
                    <a:pt x="2828668" y="1655763"/>
                  </a:lnTo>
                  <a:lnTo>
                    <a:pt x="2820421" y="1662431"/>
                  </a:lnTo>
                  <a:lnTo>
                    <a:pt x="2810905" y="1668781"/>
                  </a:lnTo>
                  <a:lnTo>
                    <a:pt x="2800756" y="1674813"/>
                  </a:lnTo>
                  <a:lnTo>
                    <a:pt x="2789972" y="1680528"/>
                  </a:lnTo>
                  <a:lnTo>
                    <a:pt x="2778236" y="1685926"/>
                  </a:lnTo>
                  <a:lnTo>
                    <a:pt x="2765866" y="1691006"/>
                  </a:lnTo>
                  <a:lnTo>
                    <a:pt x="2752861" y="1695768"/>
                  </a:lnTo>
                  <a:lnTo>
                    <a:pt x="2739223" y="1700213"/>
                  </a:lnTo>
                  <a:lnTo>
                    <a:pt x="2869267" y="1786891"/>
                  </a:lnTo>
                  <a:lnTo>
                    <a:pt x="2862606" y="1797051"/>
                  </a:lnTo>
                  <a:lnTo>
                    <a:pt x="2723998" y="1704341"/>
                  </a:lnTo>
                  <a:lnTo>
                    <a:pt x="2707822" y="1708151"/>
                  </a:lnTo>
                  <a:lnTo>
                    <a:pt x="2690694" y="1711961"/>
                  </a:lnTo>
                  <a:lnTo>
                    <a:pt x="2673566" y="1715136"/>
                  </a:lnTo>
                  <a:lnTo>
                    <a:pt x="2655487" y="1717358"/>
                  </a:lnTo>
                  <a:lnTo>
                    <a:pt x="2637091" y="1719581"/>
                  </a:lnTo>
                  <a:lnTo>
                    <a:pt x="2618060" y="1720533"/>
                  </a:lnTo>
                  <a:lnTo>
                    <a:pt x="2598712" y="1721803"/>
                  </a:lnTo>
                  <a:lnTo>
                    <a:pt x="2579046" y="1721803"/>
                  </a:lnTo>
                  <a:lnTo>
                    <a:pt x="2563822" y="1721803"/>
                  </a:lnTo>
                  <a:lnTo>
                    <a:pt x="2549549" y="1721486"/>
                  </a:lnTo>
                  <a:lnTo>
                    <a:pt x="2534958" y="1720533"/>
                  </a:lnTo>
                  <a:lnTo>
                    <a:pt x="2521002" y="1719581"/>
                  </a:lnTo>
                  <a:lnTo>
                    <a:pt x="2507046" y="1717993"/>
                  </a:lnTo>
                  <a:lnTo>
                    <a:pt x="2493725" y="1716088"/>
                  </a:lnTo>
                  <a:lnTo>
                    <a:pt x="2480403" y="1714183"/>
                  </a:lnTo>
                  <a:lnTo>
                    <a:pt x="2467399" y="1711961"/>
                  </a:lnTo>
                  <a:lnTo>
                    <a:pt x="2455029" y="1709738"/>
                  </a:lnTo>
                  <a:lnTo>
                    <a:pt x="2442659" y="1706881"/>
                  </a:lnTo>
                  <a:lnTo>
                    <a:pt x="2430923" y="1703706"/>
                  </a:lnTo>
                  <a:lnTo>
                    <a:pt x="2419187" y="1700213"/>
                  </a:lnTo>
                  <a:lnTo>
                    <a:pt x="2408086" y="1697038"/>
                  </a:lnTo>
                  <a:lnTo>
                    <a:pt x="2397619" y="1693228"/>
                  </a:lnTo>
                  <a:lnTo>
                    <a:pt x="2387469" y="1689418"/>
                  </a:lnTo>
                  <a:lnTo>
                    <a:pt x="2377637" y="1684973"/>
                  </a:lnTo>
                  <a:lnTo>
                    <a:pt x="2368121" y="1680846"/>
                  </a:lnTo>
                  <a:lnTo>
                    <a:pt x="2359240" y="1676401"/>
                  </a:lnTo>
                  <a:lnTo>
                    <a:pt x="2350994" y="1671321"/>
                  </a:lnTo>
                  <a:lnTo>
                    <a:pt x="2343064" y="1666558"/>
                  </a:lnTo>
                  <a:lnTo>
                    <a:pt x="2335769" y="1661161"/>
                  </a:lnTo>
                  <a:lnTo>
                    <a:pt x="2329108" y="1656081"/>
                  </a:lnTo>
                  <a:lnTo>
                    <a:pt x="2322764" y="1650366"/>
                  </a:lnTo>
                  <a:lnTo>
                    <a:pt x="2317055" y="1644651"/>
                  </a:lnTo>
                  <a:lnTo>
                    <a:pt x="2312298" y="1638936"/>
                  </a:lnTo>
                  <a:lnTo>
                    <a:pt x="2307857" y="1632903"/>
                  </a:lnTo>
                  <a:lnTo>
                    <a:pt x="2304051" y="1627188"/>
                  </a:lnTo>
                  <a:lnTo>
                    <a:pt x="2300879" y="1620521"/>
                  </a:lnTo>
                  <a:lnTo>
                    <a:pt x="2298659" y="1614171"/>
                  </a:lnTo>
                  <a:lnTo>
                    <a:pt x="2296756" y="1607821"/>
                  </a:lnTo>
                  <a:lnTo>
                    <a:pt x="2295804" y="1601471"/>
                  </a:lnTo>
                  <a:lnTo>
                    <a:pt x="2295170" y="1594803"/>
                  </a:lnTo>
                  <a:lnTo>
                    <a:pt x="2295170" y="1590676"/>
                  </a:lnTo>
                  <a:lnTo>
                    <a:pt x="2296121" y="1585913"/>
                  </a:lnTo>
                  <a:lnTo>
                    <a:pt x="2296756" y="1581468"/>
                  </a:lnTo>
                  <a:lnTo>
                    <a:pt x="2298024" y="1577341"/>
                  </a:lnTo>
                  <a:lnTo>
                    <a:pt x="2299293" y="1573213"/>
                  </a:lnTo>
                  <a:lnTo>
                    <a:pt x="2300879" y="1568768"/>
                  </a:lnTo>
                  <a:lnTo>
                    <a:pt x="2302782" y="1564641"/>
                  </a:lnTo>
                  <a:lnTo>
                    <a:pt x="2305320" y="1560831"/>
                  </a:lnTo>
                  <a:lnTo>
                    <a:pt x="2307857" y="1556703"/>
                  </a:lnTo>
                  <a:lnTo>
                    <a:pt x="2310712" y="1552576"/>
                  </a:lnTo>
                  <a:lnTo>
                    <a:pt x="2313566" y="1548766"/>
                  </a:lnTo>
                  <a:lnTo>
                    <a:pt x="2317372" y="1544956"/>
                  </a:lnTo>
                  <a:lnTo>
                    <a:pt x="2320861" y="1541146"/>
                  </a:lnTo>
                  <a:lnTo>
                    <a:pt x="2324985" y="1537653"/>
                  </a:lnTo>
                  <a:lnTo>
                    <a:pt x="2333549" y="1530351"/>
                  </a:lnTo>
                  <a:lnTo>
                    <a:pt x="2343064" y="1523366"/>
                  </a:lnTo>
                  <a:lnTo>
                    <a:pt x="2353848" y="1517016"/>
                  </a:lnTo>
                  <a:lnTo>
                    <a:pt x="2365267" y="1510348"/>
                  </a:lnTo>
                  <a:lnTo>
                    <a:pt x="2377637" y="1504316"/>
                  </a:lnTo>
                  <a:lnTo>
                    <a:pt x="2390641" y="1499236"/>
                  </a:lnTo>
                  <a:lnTo>
                    <a:pt x="2404597" y="1493838"/>
                  </a:lnTo>
                  <a:lnTo>
                    <a:pt x="2419187" y="1489393"/>
                  </a:lnTo>
                  <a:lnTo>
                    <a:pt x="2434729" y="1484948"/>
                  </a:lnTo>
                  <a:lnTo>
                    <a:pt x="2421090" y="1301751"/>
                  </a:lnTo>
                  <a:lnTo>
                    <a:pt x="2390958" y="1273493"/>
                  </a:lnTo>
                  <a:lnTo>
                    <a:pt x="2399205" y="1264603"/>
                  </a:lnTo>
                  <a:lnTo>
                    <a:pt x="2419505" y="1283653"/>
                  </a:lnTo>
                  <a:lnTo>
                    <a:pt x="2407769" y="1124268"/>
                  </a:lnTo>
                  <a:lnTo>
                    <a:pt x="2401742" y="1115378"/>
                  </a:lnTo>
                  <a:lnTo>
                    <a:pt x="2396350" y="1106171"/>
                  </a:lnTo>
                  <a:lnTo>
                    <a:pt x="2391910" y="1097281"/>
                  </a:lnTo>
                  <a:lnTo>
                    <a:pt x="2390007" y="1092201"/>
                  </a:lnTo>
                  <a:lnTo>
                    <a:pt x="2388104" y="1087756"/>
                  </a:lnTo>
                  <a:lnTo>
                    <a:pt x="2387787" y="1083946"/>
                  </a:lnTo>
                  <a:lnTo>
                    <a:pt x="2382712" y="1029971"/>
                  </a:lnTo>
                  <a:lnTo>
                    <a:pt x="2377320" y="970916"/>
                  </a:lnTo>
                  <a:lnTo>
                    <a:pt x="2371293" y="897573"/>
                  </a:lnTo>
                  <a:lnTo>
                    <a:pt x="2359240" y="716280"/>
                  </a:lnTo>
                  <a:lnTo>
                    <a:pt x="2354165" y="712153"/>
                  </a:lnTo>
                  <a:lnTo>
                    <a:pt x="2349090" y="707073"/>
                  </a:lnTo>
                  <a:lnTo>
                    <a:pt x="2348773" y="707073"/>
                  </a:lnTo>
                  <a:lnTo>
                    <a:pt x="2348773" y="707390"/>
                  </a:lnTo>
                  <a:lnTo>
                    <a:pt x="2347822" y="709295"/>
                  </a:lnTo>
                  <a:lnTo>
                    <a:pt x="2347505" y="713105"/>
                  </a:lnTo>
                  <a:lnTo>
                    <a:pt x="2347187" y="718503"/>
                  </a:lnTo>
                  <a:lnTo>
                    <a:pt x="2347187" y="733743"/>
                  </a:lnTo>
                  <a:lnTo>
                    <a:pt x="2347187" y="754063"/>
                  </a:lnTo>
                  <a:lnTo>
                    <a:pt x="2348773" y="806133"/>
                  </a:lnTo>
                  <a:lnTo>
                    <a:pt x="2350994" y="868363"/>
                  </a:lnTo>
                  <a:lnTo>
                    <a:pt x="2353848" y="932498"/>
                  </a:lnTo>
                  <a:lnTo>
                    <a:pt x="2357020" y="993141"/>
                  </a:lnTo>
                  <a:lnTo>
                    <a:pt x="2359875" y="1041718"/>
                  </a:lnTo>
                  <a:lnTo>
                    <a:pt x="2362095" y="1072198"/>
                  </a:lnTo>
                  <a:lnTo>
                    <a:pt x="2348139" y="1072516"/>
                  </a:lnTo>
                  <a:lnTo>
                    <a:pt x="2339258" y="1072198"/>
                  </a:lnTo>
                  <a:lnTo>
                    <a:pt x="2329108" y="1071246"/>
                  </a:lnTo>
                  <a:lnTo>
                    <a:pt x="2323716" y="1070611"/>
                  </a:lnTo>
                  <a:lnTo>
                    <a:pt x="2318641" y="1069658"/>
                  </a:lnTo>
                  <a:lnTo>
                    <a:pt x="2312932" y="1068706"/>
                  </a:lnTo>
                  <a:lnTo>
                    <a:pt x="2307223" y="1067118"/>
                  </a:lnTo>
                  <a:lnTo>
                    <a:pt x="2302148" y="1065213"/>
                  </a:lnTo>
                  <a:lnTo>
                    <a:pt x="2296438" y="1062991"/>
                  </a:lnTo>
                  <a:lnTo>
                    <a:pt x="2290729" y="1060451"/>
                  </a:lnTo>
                  <a:lnTo>
                    <a:pt x="2285654" y="1057276"/>
                  </a:lnTo>
                  <a:lnTo>
                    <a:pt x="2282800" y="1041718"/>
                  </a:lnTo>
                  <a:lnTo>
                    <a:pt x="2280262" y="1020446"/>
                  </a:lnTo>
                  <a:lnTo>
                    <a:pt x="2277408" y="995681"/>
                  </a:lnTo>
                  <a:lnTo>
                    <a:pt x="2274553" y="967423"/>
                  </a:lnTo>
                  <a:lnTo>
                    <a:pt x="2272016" y="936626"/>
                  </a:lnTo>
                  <a:lnTo>
                    <a:pt x="2269478" y="904241"/>
                  </a:lnTo>
                  <a:lnTo>
                    <a:pt x="2264403" y="836930"/>
                  </a:lnTo>
                  <a:lnTo>
                    <a:pt x="2260597" y="771525"/>
                  </a:lnTo>
                  <a:lnTo>
                    <a:pt x="2259328" y="741680"/>
                  </a:lnTo>
                  <a:lnTo>
                    <a:pt x="2258060" y="714058"/>
                  </a:lnTo>
                  <a:lnTo>
                    <a:pt x="2257425" y="689928"/>
                  </a:lnTo>
                  <a:lnTo>
                    <a:pt x="2257425" y="670560"/>
                  </a:lnTo>
                  <a:lnTo>
                    <a:pt x="2257425" y="655955"/>
                  </a:lnTo>
                  <a:lnTo>
                    <a:pt x="2257742" y="650875"/>
                  </a:lnTo>
                  <a:lnTo>
                    <a:pt x="2258377" y="647065"/>
                  </a:lnTo>
                  <a:lnTo>
                    <a:pt x="2259011" y="641033"/>
                  </a:lnTo>
                  <a:lnTo>
                    <a:pt x="2260280" y="635635"/>
                  </a:lnTo>
                  <a:lnTo>
                    <a:pt x="2262183" y="629920"/>
                  </a:lnTo>
                  <a:lnTo>
                    <a:pt x="2264403" y="624205"/>
                  </a:lnTo>
                  <a:lnTo>
                    <a:pt x="2267575" y="619125"/>
                  </a:lnTo>
                  <a:lnTo>
                    <a:pt x="2271381" y="614045"/>
                  </a:lnTo>
                  <a:lnTo>
                    <a:pt x="2275505" y="609283"/>
                  </a:lnTo>
                  <a:lnTo>
                    <a:pt x="2279945" y="604203"/>
                  </a:lnTo>
                  <a:lnTo>
                    <a:pt x="2284703" y="599758"/>
                  </a:lnTo>
                  <a:lnTo>
                    <a:pt x="2290412" y="595313"/>
                  </a:lnTo>
                  <a:lnTo>
                    <a:pt x="2296121" y="591185"/>
                  </a:lnTo>
                  <a:lnTo>
                    <a:pt x="2302465" y="587058"/>
                  </a:lnTo>
                  <a:lnTo>
                    <a:pt x="2309126" y="583248"/>
                  </a:lnTo>
                  <a:lnTo>
                    <a:pt x="2316104" y="579438"/>
                  </a:lnTo>
                  <a:lnTo>
                    <a:pt x="2323399" y="575628"/>
                  </a:lnTo>
                  <a:lnTo>
                    <a:pt x="2331011" y="572453"/>
                  </a:lnTo>
                  <a:lnTo>
                    <a:pt x="2338941" y="568960"/>
                  </a:lnTo>
                  <a:lnTo>
                    <a:pt x="2347187" y="566103"/>
                  </a:lnTo>
                  <a:lnTo>
                    <a:pt x="2363681" y="560070"/>
                  </a:lnTo>
                  <a:lnTo>
                    <a:pt x="2381443" y="554673"/>
                  </a:lnTo>
                  <a:lnTo>
                    <a:pt x="2399205" y="550228"/>
                  </a:lnTo>
                  <a:lnTo>
                    <a:pt x="2417284" y="546100"/>
                  </a:lnTo>
                  <a:lnTo>
                    <a:pt x="2435681" y="542290"/>
                  </a:lnTo>
                  <a:lnTo>
                    <a:pt x="2453760" y="539115"/>
                  </a:lnTo>
                  <a:lnTo>
                    <a:pt x="2471522" y="536575"/>
                  </a:lnTo>
                  <a:lnTo>
                    <a:pt x="2475646" y="536258"/>
                  </a:lnTo>
                  <a:lnTo>
                    <a:pt x="2479769" y="536258"/>
                  </a:lnTo>
                  <a:lnTo>
                    <a:pt x="2537813" y="750888"/>
                  </a:lnTo>
                  <a:lnTo>
                    <a:pt x="2539082" y="742315"/>
                  </a:lnTo>
                  <a:lnTo>
                    <a:pt x="2559064" y="595313"/>
                  </a:lnTo>
                  <a:lnTo>
                    <a:pt x="2553355" y="580708"/>
                  </a:lnTo>
                  <a:lnTo>
                    <a:pt x="2564773" y="561340"/>
                  </a:lnTo>
                  <a:lnTo>
                    <a:pt x="2590148" y="561340"/>
                  </a:lnTo>
                  <a:lnTo>
                    <a:pt x="2600615" y="580708"/>
                  </a:lnTo>
                  <a:lnTo>
                    <a:pt x="2595857" y="597853"/>
                  </a:lnTo>
                  <a:lnTo>
                    <a:pt x="2613619" y="753110"/>
                  </a:lnTo>
                  <a:lnTo>
                    <a:pt x="2661196" y="542925"/>
                  </a:lnTo>
                  <a:lnTo>
                    <a:pt x="2666271" y="540703"/>
                  </a:lnTo>
                  <a:lnTo>
                    <a:pt x="2670712" y="538480"/>
                  </a:lnTo>
                  <a:lnTo>
                    <a:pt x="2673249" y="536893"/>
                  </a:lnTo>
                  <a:lnTo>
                    <a:pt x="2673566" y="536575"/>
                  </a:lnTo>
                  <a:lnTo>
                    <a:pt x="2682130" y="535623"/>
                  </a:lnTo>
                  <a:lnTo>
                    <a:pt x="2691328" y="534988"/>
                  </a:lnTo>
                  <a:close/>
                  <a:moveTo>
                    <a:pt x="1954213" y="512763"/>
                  </a:moveTo>
                  <a:lnTo>
                    <a:pt x="1953574" y="518429"/>
                  </a:lnTo>
                  <a:lnTo>
                    <a:pt x="1952294" y="524094"/>
                  </a:lnTo>
                  <a:lnTo>
                    <a:pt x="1951015" y="530705"/>
                  </a:lnTo>
                  <a:lnTo>
                    <a:pt x="1948775" y="537629"/>
                  </a:lnTo>
                  <a:lnTo>
                    <a:pt x="1947176" y="540462"/>
                  </a:lnTo>
                  <a:lnTo>
                    <a:pt x="1945577" y="542981"/>
                  </a:lnTo>
                  <a:lnTo>
                    <a:pt x="1943657" y="545813"/>
                  </a:lnTo>
                  <a:lnTo>
                    <a:pt x="1941418" y="547387"/>
                  </a:lnTo>
                  <a:lnTo>
                    <a:pt x="1939179" y="548961"/>
                  </a:lnTo>
                  <a:lnTo>
                    <a:pt x="1936620" y="549276"/>
                  </a:lnTo>
                  <a:lnTo>
                    <a:pt x="1933421" y="549276"/>
                  </a:lnTo>
                  <a:lnTo>
                    <a:pt x="1930863" y="548961"/>
                  </a:lnTo>
                  <a:lnTo>
                    <a:pt x="1928943" y="548332"/>
                  </a:lnTo>
                  <a:lnTo>
                    <a:pt x="1927024" y="547073"/>
                  </a:lnTo>
                  <a:lnTo>
                    <a:pt x="1925745" y="545184"/>
                  </a:lnTo>
                  <a:lnTo>
                    <a:pt x="1925105" y="543295"/>
                  </a:lnTo>
                  <a:lnTo>
                    <a:pt x="1924785" y="541092"/>
                  </a:lnTo>
                  <a:lnTo>
                    <a:pt x="1924785" y="538574"/>
                  </a:lnTo>
                  <a:lnTo>
                    <a:pt x="1924465" y="536056"/>
                  </a:lnTo>
                  <a:lnTo>
                    <a:pt x="1924145" y="534482"/>
                  </a:lnTo>
                  <a:lnTo>
                    <a:pt x="1923186" y="533223"/>
                  </a:lnTo>
                  <a:lnTo>
                    <a:pt x="1922546" y="532908"/>
                  </a:lnTo>
                  <a:lnTo>
                    <a:pt x="1921266" y="532908"/>
                  </a:lnTo>
                  <a:lnTo>
                    <a:pt x="1920627" y="533852"/>
                  </a:lnTo>
                  <a:lnTo>
                    <a:pt x="1920307" y="534797"/>
                  </a:lnTo>
                  <a:lnTo>
                    <a:pt x="1920307" y="536685"/>
                  </a:lnTo>
                  <a:lnTo>
                    <a:pt x="1919987" y="538889"/>
                  </a:lnTo>
                  <a:lnTo>
                    <a:pt x="1918707" y="541721"/>
                  </a:lnTo>
                  <a:lnTo>
                    <a:pt x="1917108" y="544240"/>
                  </a:lnTo>
                  <a:lnTo>
                    <a:pt x="1915189" y="546443"/>
                  </a:lnTo>
                  <a:lnTo>
                    <a:pt x="1913909" y="548017"/>
                  </a:lnTo>
                  <a:lnTo>
                    <a:pt x="1912950" y="548332"/>
                  </a:lnTo>
                  <a:lnTo>
                    <a:pt x="1912310" y="548332"/>
                  </a:lnTo>
                  <a:lnTo>
                    <a:pt x="1911990" y="548332"/>
                  </a:lnTo>
                  <a:lnTo>
                    <a:pt x="1911350" y="547387"/>
                  </a:lnTo>
                  <a:lnTo>
                    <a:pt x="1911350" y="546443"/>
                  </a:lnTo>
                  <a:lnTo>
                    <a:pt x="1911350" y="544554"/>
                  </a:lnTo>
                  <a:lnTo>
                    <a:pt x="1912630" y="536370"/>
                  </a:lnTo>
                  <a:lnTo>
                    <a:pt x="1913269" y="532278"/>
                  </a:lnTo>
                  <a:lnTo>
                    <a:pt x="1914229" y="528186"/>
                  </a:lnTo>
                  <a:lnTo>
                    <a:pt x="1915189" y="524409"/>
                  </a:lnTo>
                  <a:lnTo>
                    <a:pt x="1916788" y="521891"/>
                  </a:lnTo>
                  <a:lnTo>
                    <a:pt x="1917428" y="520632"/>
                  </a:lnTo>
                  <a:lnTo>
                    <a:pt x="1918387" y="520003"/>
                  </a:lnTo>
                  <a:lnTo>
                    <a:pt x="1919347" y="519058"/>
                  </a:lnTo>
                  <a:lnTo>
                    <a:pt x="1920627" y="518743"/>
                  </a:lnTo>
                  <a:lnTo>
                    <a:pt x="1954213" y="512763"/>
                  </a:lnTo>
                  <a:close/>
                  <a:moveTo>
                    <a:pt x="1636712" y="512763"/>
                  </a:moveTo>
                  <a:lnTo>
                    <a:pt x="1670299" y="519003"/>
                  </a:lnTo>
                  <a:lnTo>
                    <a:pt x="1671578" y="519332"/>
                  </a:lnTo>
                  <a:lnTo>
                    <a:pt x="1672218" y="519660"/>
                  </a:lnTo>
                  <a:lnTo>
                    <a:pt x="1673498" y="520974"/>
                  </a:lnTo>
                  <a:lnTo>
                    <a:pt x="1674137" y="521959"/>
                  </a:lnTo>
                  <a:lnTo>
                    <a:pt x="1675737" y="524587"/>
                  </a:lnTo>
                  <a:lnTo>
                    <a:pt x="1676696" y="528528"/>
                  </a:lnTo>
                  <a:lnTo>
                    <a:pt x="1677656" y="532470"/>
                  </a:lnTo>
                  <a:lnTo>
                    <a:pt x="1678296" y="537068"/>
                  </a:lnTo>
                  <a:lnTo>
                    <a:pt x="1679575" y="545608"/>
                  </a:lnTo>
                  <a:lnTo>
                    <a:pt x="1679575" y="547578"/>
                  </a:lnTo>
                  <a:lnTo>
                    <a:pt x="1679575" y="548892"/>
                  </a:lnTo>
                  <a:lnTo>
                    <a:pt x="1679255" y="549549"/>
                  </a:lnTo>
                  <a:lnTo>
                    <a:pt x="1678616" y="549549"/>
                  </a:lnTo>
                  <a:lnTo>
                    <a:pt x="1677976" y="549549"/>
                  </a:lnTo>
                  <a:lnTo>
                    <a:pt x="1677336" y="549221"/>
                  </a:lnTo>
                  <a:lnTo>
                    <a:pt x="1675737" y="547578"/>
                  </a:lnTo>
                  <a:lnTo>
                    <a:pt x="1673818" y="545279"/>
                  </a:lnTo>
                  <a:lnTo>
                    <a:pt x="1672218" y="542323"/>
                  </a:lnTo>
                  <a:lnTo>
                    <a:pt x="1671259" y="539367"/>
                  </a:lnTo>
                  <a:lnTo>
                    <a:pt x="1670939" y="537725"/>
                  </a:lnTo>
                  <a:lnTo>
                    <a:pt x="1670939" y="535754"/>
                  </a:lnTo>
                  <a:lnTo>
                    <a:pt x="1670299" y="534440"/>
                  </a:lnTo>
                  <a:lnTo>
                    <a:pt x="1669659" y="533784"/>
                  </a:lnTo>
                  <a:lnTo>
                    <a:pt x="1668380" y="533784"/>
                  </a:lnTo>
                  <a:lnTo>
                    <a:pt x="1667740" y="534112"/>
                  </a:lnTo>
                  <a:lnTo>
                    <a:pt x="1667100" y="535097"/>
                  </a:lnTo>
                  <a:lnTo>
                    <a:pt x="1666780" y="536740"/>
                  </a:lnTo>
                  <a:lnTo>
                    <a:pt x="1666141" y="539367"/>
                  </a:lnTo>
                  <a:lnTo>
                    <a:pt x="1666141" y="542323"/>
                  </a:lnTo>
                  <a:lnTo>
                    <a:pt x="1665821" y="544622"/>
                  </a:lnTo>
                  <a:lnTo>
                    <a:pt x="1665181" y="546593"/>
                  </a:lnTo>
                  <a:lnTo>
                    <a:pt x="1663901" y="548564"/>
                  </a:lnTo>
                  <a:lnTo>
                    <a:pt x="1661982" y="549549"/>
                  </a:lnTo>
                  <a:lnTo>
                    <a:pt x="1660063" y="550534"/>
                  </a:lnTo>
                  <a:lnTo>
                    <a:pt x="1657504" y="550863"/>
                  </a:lnTo>
                  <a:lnTo>
                    <a:pt x="1654625" y="550863"/>
                  </a:lnTo>
                  <a:lnTo>
                    <a:pt x="1651746" y="549878"/>
                  </a:lnTo>
                  <a:lnTo>
                    <a:pt x="1649507" y="548892"/>
                  </a:lnTo>
                  <a:lnTo>
                    <a:pt x="1647268" y="546921"/>
                  </a:lnTo>
                  <a:lnTo>
                    <a:pt x="1645349" y="544294"/>
                  </a:lnTo>
                  <a:lnTo>
                    <a:pt x="1643749" y="541338"/>
                  </a:lnTo>
                  <a:lnTo>
                    <a:pt x="1642470" y="538053"/>
                  </a:lnTo>
                  <a:lnTo>
                    <a:pt x="1640231" y="531484"/>
                  </a:lnTo>
                  <a:lnTo>
                    <a:pt x="1638631" y="524259"/>
                  </a:lnTo>
                  <a:lnTo>
                    <a:pt x="1637352" y="518018"/>
                  </a:lnTo>
                  <a:lnTo>
                    <a:pt x="1636712" y="512763"/>
                  </a:lnTo>
                  <a:close/>
                  <a:moveTo>
                    <a:pt x="358458" y="427038"/>
                  </a:moveTo>
                  <a:lnTo>
                    <a:pt x="365125" y="427038"/>
                  </a:lnTo>
                  <a:lnTo>
                    <a:pt x="371475" y="427356"/>
                  </a:lnTo>
                  <a:lnTo>
                    <a:pt x="377825" y="427992"/>
                  </a:lnTo>
                  <a:lnTo>
                    <a:pt x="384493" y="429263"/>
                  </a:lnTo>
                  <a:lnTo>
                    <a:pt x="390843" y="430853"/>
                  </a:lnTo>
                  <a:lnTo>
                    <a:pt x="397193" y="432125"/>
                  </a:lnTo>
                  <a:lnTo>
                    <a:pt x="403860" y="434033"/>
                  </a:lnTo>
                  <a:lnTo>
                    <a:pt x="410210" y="435940"/>
                  </a:lnTo>
                  <a:lnTo>
                    <a:pt x="422593" y="441027"/>
                  </a:lnTo>
                  <a:lnTo>
                    <a:pt x="434658" y="446114"/>
                  </a:lnTo>
                  <a:lnTo>
                    <a:pt x="445770" y="451837"/>
                  </a:lnTo>
                  <a:lnTo>
                    <a:pt x="456883" y="457878"/>
                  </a:lnTo>
                  <a:lnTo>
                    <a:pt x="466408" y="463919"/>
                  </a:lnTo>
                  <a:lnTo>
                    <a:pt x="475298" y="469960"/>
                  </a:lnTo>
                  <a:lnTo>
                    <a:pt x="482918" y="475365"/>
                  </a:lnTo>
                  <a:lnTo>
                    <a:pt x="489585" y="480770"/>
                  </a:lnTo>
                  <a:lnTo>
                    <a:pt x="494348" y="485539"/>
                  </a:lnTo>
                  <a:lnTo>
                    <a:pt x="497840" y="489355"/>
                  </a:lnTo>
                  <a:lnTo>
                    <a:pt x="498475" y="491262"/>
                  </a:lnTo>
                  <a:lnTo>
                    <a:pt x="499110" y="492534"/>
                  </a:lnTo>
                  <a:lnTo>
                    <a:pt x="499745" y="495396"/>
                  </a:lnTo>
                  <a:lnTo>
                    <a:pt x="499745" y="499211"/>
                  </a:lnTo>
                  <a:lnTo>
                    <a:pt x="499745" y="510021"/>
                  </a:lnTo>
                  <a:lnTo>
                    <a:pt x="499110" y="525282"/>
                  </a:lnTo>
                  <a:lnTo>
                    <a:pt x="498158" y="543405"/>
                  </a:lnTo>
                  <a:lnTo>
                    <a:pt x="494983" y="587281"/>
                  </a:lnTo>
                  <a:lnTo>
                    <a:pt x="490855" y="637198"/>
                  </a:lnTo>
                  <a:lnTo>
                    <a:pt x="486093" y="688705"/>
                  </a:lnTo>
                  <a:lnTo>
                    <a:pt x="481013" y="736397"/>
                  </a:lnTo>
                  <a:lnTo>
                    <a:pt x="476250" y="776457"/>
                  </a:lnTo>
                  <a:lnTo>
                    <a:pt x="474028" y="792037"/>
                  </a:lnTo>
                  <a:lnTo>
                    <a:pt x="472123" y="803800"/>
                  </a:lnTo>
                  <a:lnTo>
                    <a:pt x="464503" y="806344"/>
                  </a:lnTo>
                  <a:lnTo>
                    <a:pt x="457835" y="808888"/>
                  </a:lnTo>
                  <a:lnTo>
                    <a:pt x="451168" y="810477"/>
                  </a:lnTo>
                  <a:lnTo>
                    <a:pt x="444818" y="812067"/>
                  </a:lnTo>
                  <a:lnTo>
                    <a:pt x="439103" y="813021"/>
                  </a:lnTo>
                  <a:lnTo>
                    <a:pt x="433705" y="813339"/>
                  </a:lnTo>
                  <a:lnTo>
                    <a:pt x="429260" y="813021"/>
                  </a:lnTo>
                  <a:lnTo>
                    <a:pt x="425450" y="811749"/>
                  </a:lnTo>
                  <a:lnTo>
                    <a:pt x="425768" y="802847"/>
                  </a:lnTo>
                  <a:lnTo>
                    <a:pt x="426720" y="789811"/>
                  </a:lnTo>
                  <a:lnTo>
                    <a:pt x="428308" y="754519"/>
                  </a:lnTo>
                  <a:lnTo>
                    <a:pt x="429260" y="710961"/>
                  </a:lnTo>
                  <a:lnTo>
                    <a:pt x="429895" y="664541"/>
                  </a:lnTo>
                  <a:lnTo>
                    <a:pt x="429895" y="619711"/>
                  </a:lnTo>
                  <a:lnTo>
                    <a:pt x="429578" y="582512"/>
                  </a:lnTo>
                  <a:lnTo>
                    <a:pt x="429260" y="568205"/>
                  </a:lnTo>
                  <a:lnTo>
                    <a:pt x="428625" y="557712"/>
                  </a:lnTo>
                  <a:lnTo>
                    <a:pt x="428308" y="554215"/>
                  </a:lnTo>
                  <a:lnTo>
                    <a:pt x="427673" y="551672"/>
                  </a:lnTo>
                  <a:lnTo>
                    <a:pt x="427038" y="550400"/>
                  </a:lnTo>
                  <a:lnTo>
                    <a:pt x="426720" y="550400"/>
                  </a:lnTo>
                  <a:lnTo>
                    <a:pt x="426403" y="550400"/>
                  </a:lnTo>
                  <a:lnTo>
                    <a:pt x="422910" y="555487"/>
                  </a:lnTo>
                  <a:lnTo>
                    <a:pt x="419100" y="560256"/>
                  </a:lnTo>
                  <a:lnTo>
                    <a:pt x="418465" y="561846"/>
                  </a:lnTo>
                  <a:lnTo>
                    <a:pt x="406718" y="733217"/>
                  </a:lnTo>
                  <a:lnTo>
                    <a:pt x="401003" y="796806"/>
                  </a:lnTo>
                  <a:lnTo>
                    <a:pt x="398463" y="821605"/>
                  </a:lnTo>
                  <a:lnTo>
                    <a:pt x="398463" y="823831"/>
                  </a:lnTo>
                  <a:lnTo>
                    <a:pt x="395288" y="831779"/>
                  </a:lnTo>
                  <a:lnTo>
                    <a:pt x="392113" y="839728"/>
                  </a:lnTo>
                  <a:lnTo>
                    <a:pt x="387985" y="847041"/>
                  </a:lnTo>
                  <a:lnTo>
                    <a:pt x="382905" y="854353"/>
                  </a:lnTo>
                  <a:lnTo>
                    <a:pt x="365443" y="1090267"/>
                  </a:lnTo>
                  <a:lnTo>
                    <a:pt x="378778" y="1093447"/>
                  </a:lnTo>
                  <a:lnTo>
                    <a:pt x="391160" y="1096944"/>
                  </a:lnTo>
                  <a:lnTo>
                    <a:pt x="403860" y="1100441"/>
                  </a:lnTo>
                  <a:lnTo>
                    <a:pt x="414973" y="1104575"/>
                  </a:lnTo>
                  <a:lnTo>
                    <a:pt x="425450" y="1109344"/>
                  </a:lnTo>
                  <a:lnTo>
                    <a:pt x="435293" y="1114113"/>
                  </a:lnTo>
                  <a:lnTo>
                    <a:pt x="444818" y="1119518"/>
                  </a:lnTo>
                  <a:lnTo>
                    <a:pt x="453073" y="1124923"/>
                  </a:lnTo>
                  <a:lnTo>
                    <a:pt x="450215" y="1114749"/>
                  </a:lnTo>
                  <a:lnTo>
                    <a:pt x="538480" y="1093447"/>
                  </a:lnTo>
                  <a:lnTo>
                    <a:pt x="541338" y="1105211"/>
                  </a:lnTo>
                  <a:lnTo>
                    <a:pt x="454343" y="1126513"/>
                  </a:lnTo>
                  <a:lnTo>
                    <a:pt x="461645" y="1132236"/>
                  </a:lnTo>
                  <a:lnTo>
                    <a:pt x="467678" y="1137959"/>
                  </a:lnTo>
                  <a:lnTo>
                    <a:pt x="472758" y="1144000"/>
                  </a:lnTo>
                  <a:lnTo>
                    <a:pt x="476885" y="1150358"/>
                  </a:lnTo>
                  <a:lnTo>
                    <a:pt x="478790" y="1153538"/>
                  </a:lnTo>
                  <a:lnTo>
                    <a:pt x="480378" y="1156717"/>
                  </a:lnTo>
                  <a:lnTo>
                    <a:pt x="481965" y="1159897"/>
                  </a:lnTo>
                  <a:lnTo>
                    <a:pt x="482918" y="1163394"/>
                  </a:lnTo>
                  <a:lnTo>
                    <a:pt x="483870" y="1166891"/>
                  </a:lnTo>
                  <a:lnTo>
                    <a:pt x="484505" y="1170707"/>
                  </a:lnTo>
                  <a:lnTo>
                    <a:pt x="484823" y="1173886"/>
                  </a:lnTo>
                  <a:lnTo>
                    <a:pt x="484823" y="1177384"/>
                  </a:lnTo>
                  <a:lnTo>
                    <a:pt x="484823" y="1182789"/>
                  </a:lnTo>
                  <a:lnTo>
                    <a:pt x="484188" y="1187558"/>
                  </a:lnTo>
                  <a:lnTo>
                    <a:pt x="482600" y="1192327"/>
                  </a:lnTo>
                  <a:lnTo>
                    <a:pt x="480695" y="1197414"/>
                  </a:lnTo>
                  <a:lnTo>
                    <a:pt x="478790" y="1201865"/>
                  </a:lnTo>
                  <a:lnTo>
                    <a:pt x="475933" y="1206634"/>
                  </a:lnTo>
                  <a:lnTo>
                    <a:pt x="472758" y="1211404"/>
                  </a:lnTo>
                  <a:lnTo>
                    <a:pt x="469265" y="1215537"/>
                  </a:lnTo>
                  <a:lnTo>
                    <a:pt x="465138" y="1219988"/>
                  </a:lnTo>
                  <a:lnTo>
                    <a:pt x="460375" y="1224121"/>
                  </a:lnTo>
                  <a:lnTo>
                    <a:pt x="455613" y="1227937"/>
                  </a:lnTo>
                  <a:lnTo>
                    <a:pt x="450215" y="1232070"/>
                  </a:lnTo>
                  <a:lnTo>
                    <a:pt x="444818" y="1235249"/>
                  </a:lnTo>
                  <a:lnTo>
                    <a:pt x="438785" y="1239065"/>
                  </a:lnTo>
                  <a:lnTo>
                    <a:pt x="432435" y="1242562"/>
                  </a:lnTo>
                  <a:lnTo>
                    <a:pt x="425450" y="1245741"/>
                  </a:lnTo>
                  <a:lnTo>
                    <a:pt x="418465" y="1248921"/>
                  </a:lnTo>
                  <a:lnTo>
                    <a:pt x="410845" y="1251782"/>
                  </a:lnTo>
                  <a:lnTo>
                    <a:pt x="402908" y="1254644"/>
                  </a:lnTo>
                  <a:lnTo>
                    <a:pt x="394970" y="1257187"/>
                  </a:lnTo>
                  <a:lnTo>
                    <a:pt x="386398" y="1259731"/>
                  </a:lnTo>
                  <a:lnTo>
                    <a:pt x="377825" y="1261956"/>
                  </a:lnTo>
                  <a:lnTo>
                    <a:pt x="368618" y="1263864"/>
                  </a:lnTo>
                  <a:lnTo>
                    <a:pt x="359410" y="1265772"/>
                  </a:lnTo>
                  <a:lnTo>
                    <a:pt x="349885" y="1267679"/>
                  </a:lnTo>
                  <a:lnTo>
                    <a:pt x="340043" y="1269269"/>
                  </a:lnTo>
                  <a:lnTo>
                    <a:pt x="329883" y="1270223"/>
                  </a:lnTo>
                  <a:lnTo>
                    <a:pt x="319723" y="1271495"/>
                  </a:lnTo>
                  <a:lnTo>
                    <a:pt x="309245" y="1272131"/>
                  </a:lnTo>
                  <a:lnTo>
                    <a:pt x="298768" y="1272767"/>
                  </a:lnTo>
                  <a:lnTo>
                    <a:pt x="287973" y="1273085"/>
                  </a:lnTo>
                  <a:lnTo>
                    <a:pt x="276860" y="1273402"/>
                  </a:lnTo>
                  <a:lnTo>
                    <a:pt x="273685" y="1273085"/>
                  </a:lnTo>
                  <a:lnTo>
                    <a:pt x="313055" y="1331268"/>
                  </a:lnTo>
                  <a:lnTo>
                    <a:pt x="302895" y="1338263"/>
                  </a:lnTo>
                  <a:lnTo>
                    <a:pt x="259080" y="1273085"/>
                  </a:lnTo>
                  <a:lnTo>
                    <a:pt x="244157" y="1272131"/>
                  </a:lnTo>
                  <a:lnTo>
                    <a:pt x="230505" y="1271177"/>
                  </a:lnTo>
                  <a:lnTo>
                    <a:pt x="216852" y="1269587"/>
                  </a:lnTo>
                  <a:lnTo>
                    <a:pt x="203835" y="1267362"/>
                  </a:lnTo>
                  <a:lnTo>
                    <a:pt x="190817" y="1265136"/>
                  </a:lnTo>
                  <a:lnTo>
                    <a:pt x="178435" y="1262592"/>
                  </a:lnTo>
                  <a:lnTo>
                    <a:pt x="166687" y="1259413"/>
                  </a:lnTo>
                  <a:lnTo>
                    <a:pt x="155575" y="1255916"/>
                  </a:lnTo>
                  <a:lnTo>
                    <a:pt x="144780" y="1252736"/>
                  </a:lnTo>
                  <a:lnTo>
                    <a:pt x="134937" y="1248603"/>
                  </a:lnTo>
                  <a:lnTo>
                    <a:pt x="125095" y="1244470"/>
                  </a:lnTo>
                  <a:lnTo>
                    <a:pt x="116522" y="1239383"/>
                  </a:lnTo>
                  <a:lnTo>
                    <a:pt x="108267" y="1234931"/>
                  </a:lnTo>
                  <a:lnTo>
                    <a:pt x="100647" y="1229844"/>
                  </a:lnTo>
                  <a:lnTo>
                    <a:pt x="93980" y="1224439"/>
                  </a:lnTo>
                  <a:lnTo>
                    <a:pt x="87947" y="1218716"/>
                  </a:lnTo>
                  <a:lnTo>
                    <a:pt x="2857" y="1238747"/>
                  </a:lnTo>
                  <a:lnTo>
                    <a:pt x="0" y="1226983"/>
                  </a:lnTo>
                  <a:lnTo>
                    <a:pt x="79375" y="1208224"/>
                  </a:lnTo>
                  <a:lnTo>
                    <a:pt x="76835" y="1204727"/>
                  </a:lnTo>
                  <a:lnTo>
                    <a:pt x="74612" y="1201229"/>
                  </a:lnTo>
                  <a:lnTo>
                    <a:pt x="72707" y="1197414"/>
                  </a:lnTo>
                  <a:lnTo>
                    <a:pt x="71437" y="1193599"/>
                  </a:lnTo>
                  <a:lnTo>
                    <a:pt x="70167" y="1189465"/>
                  </a:lnTo>
                  <a:lnTo>
                    <a:pt x="69532" y="1185650"/>
                  </a:lnTo>
                  <a:lnTo>
                    <a:pt x="69215" y="1181517"/>
                  </a:lnTo>
                  <a:lnTo>
                    <a:pt x="68580" y="1177384"/>
                  </a:lnTo>
                  <a:lnTo>
                    <a:pt x="69215" y="1171661"/>
                  </a:lnTo>
                  <a:lnTo>
                    <a:pt x="70167" y="1166574"/>
                  </a:lnTo>
                  <a:lnTo>
                    <a:pt x="71755" y="1161169"/>
                  </a:lnTo>
                  <a:lnTo>
                    <a:pt x="73977" y="1155763"/>
                  </a:lnTo>
                  <a:lnTo>
                    <a:pt x="76517" y="1150676"/>
                  </a:lnTo>
                  <a:lnTo>
                    <a:pt x="80010" y="1145589"/>
                  </a:lnTo>
                  <a:lnTo>
                    <a:pt x="83820" y="1140820"/>
                  </a:lnTo>
                  <a:lnTo>
                    <a:pt x="88265" y="1136051"/>
                  </a:lnTo>
                  <a:lnTo>
                    <a:pt x="93027" y="1131282"/>
                  </a:lnTo>
                  <a:lnTo>
                    <a:pt x="98425" y="1126831"/>
                  </a:lnTo>
                  <a:lnTo>
                    <a:pt x="104457" y="1122697"/>
                  </a:lnTo>
                  <a:lnTo>
                    <a:pt x="110807" y="1118564"/>
                  </a:lnTo>
                  <a:lnTo>
                    <a:pt x="117475" y="1114431"/>
                  </a:lnTo>
                  <a:lnTo>
                    <a:pt x="124777" y="1111251"/>
                  </a:lnTo>
                  <a:lnTo>
                    <a:pt x="132715" y="1107436"/>
                  </a:lnTo>
                  <a:lnTo>
                    <a:pt x="140652" y="1103939"/>
                  </a:lnTo>
                  <a:lnTo>
                    <a:pt x="89852" y="1023817"/>
                  </a:lnTo>
                  <a:lnTo>
                    <a:pt x="100012" y="1017458"/>
                  </a:lnTo>
                  <a:lnTo>
                    <a:pt x="152400" y="1099805"/>
                  </a:lnTo>
                  <a:lnTo>
                    <a:pt x="162242" y="1096944"/>
                  </a:lnTo>
                  <a:lnTo>
                    <a:pt x="172720" y="1093765"/>
                  </a:lnTo>
                  <a:lnTo>
                    <a:pt x="154940" y="850538"/>
                  </a:lnTo>
                  <a:lnTo>
                    <a:pt x="150812" y="844179"/>
                  </a:lnTo>
                  <a:lnTo>
                    <a:pt x="146367" y="837820"/>
                  </a:lnTo>
                  <a:lnTo>
                    <a:pt x="143510" y="830826"/>
                  </a:lnTo>
                  <a:lnTo>
                    <a:pt x="140652" y="824149"/>
                  </a:lnTo>
                  <a:lnTo>
                    <a:pt x="140652" y="821605"/>
                  </a:lnTo>
                  <a:lnTo>
                    <a:pt x="136842" y="782816"/>
                  </a:lnTo>
                  <a:lnTo>
                    <a:pt x="133032" y="740212"/>
                  </a:lnTo>
                  <a:lnTo>
                    <a:pt x="128587" y="687433"/>
                  </a:lnTo>
                  <a:lnTo>
                    <a:pt x="119697" y="557077"/>
                  </a:lnTo>
                  <a:lnTo>
                    <a:pt x="116522" y="554215"/>
                  </a:lnTo>
                  <a:lnTo>
                    <a:pt x="112712" y="550400"/>
                  </a:lnTo>
                  <a:lnTo>
                    <a:pt x="112395" y="550400"/>
                  </a:lnTo>
                  <a:lnTo>
                    <a:pt x="112395" y="550718"/>
                  </a:lnTo>
                  <a:lnTo>
                    <a:pt x="112077" y="552307"/>
                  </a:lnTo>
                  <a:lnTo>
                    <a:pt x="111125" y="558666"/>
                  </a:lnTo>
                  <a:lnTo>
                    <a:pt x="111125" y="569794"/>
                  </a:lnTo>
                  <a:lnTo>
                    <a:pt x="111125" y="584420"/>
                  </a:lnTo>
                  <a:lnTo>
                    <a:pt x="112395" y="621937"/>
                  </a:lnTo>
                  <a:lnTo>
                    <a:pt x="113665" y="666449"/>
                  </a:lnTo>
                  <a:lnTo>
                    <a:pt x="116205" y="712869"/>
                  </a:lnTo>
                  <a:lnTo>
                    <a:pt x="118427" y="756109"/>
                  </a:lnTo>
                  <a:lnTo>
                    <a:pt x="120332" y="791401"/>
                  </a:lnTo>
                  <a:lnTo>
                    <a:pt x="122237" y="813021"/>
                  </a:lnTo>
                  <a:lnTo>
                    <a:pt x="112077" y="813339"/>
                  </a:lnTo>
                  <a:lnTo>
                    <a:pt x="105410" y="813339"/>
                  </a:lnTo>
                  <a:lnTo>
                    <a:pt x="98425" y="812385"/>
                  </a:lnTo>
                  <a:lnTo>
                    <a:pt x="90487" y="811431"/>
                  </a:lnTo>
                  <a:lnTo>
                    <a:pt x="82550" y="809523"/>
                  </a:lnTo>
                  <a:lnTo>
                    <a:pt x="78740" y="807934"/>
                  </a:lnTo>
                  <a:lnTo>
                    <a:pt x="74612" y="806344"/>
                  </a:lnTo>
                  <a:lnTo>
                    <a:pt x="70802" y="804754"/>
                  </a:lnTo>
                  <a:lnTo>
                    <a:pt x="66675" y="802211"/>
                  </a:lnTo>
                  <a:lnTo>
                    <a:pt x="65087" y="791083"/>
                  </a:lnTo>
                  <a:lnTo>
                    <a:pt x="63182" y="776139"/>
                  </a:lnTo>
                  <a:lnTo>
                    <a:pt x="61277" y="758335"/>
                  </a:lnTo>
                  <a:lnTo>
                    <a:pt x="59055" y="737986"/>
                  </a:lnTo>
                  <a:lnTo>
                    <a:pt x="55245" y="692520"/>
                  </a:lnTo>
                  <a:lnTo>
                    <a:pt x="51752" y="643875"/>
                  </a:lnTo>
                  <a:lnTo>
                    <a:pt x="49212" y="596819"/>
                  </a:lnTo>
                  <a:lnTo>
                    <a:pt x="47307" y="555487"/>
                  </a:lnTo>
                  <a:lnTo>
                    <a:pt x="46990" y="538318"/>
                  </a:lnTo>
                  <a:lnTo>
                    <a:pt x="46355" y="524011"/>
                  </a:lnTo>
                  <a:lnTo>
                    <a:pt x="46990" y="513836"/>
                  </a:lnTo>
                  <a:lnTo>
                    <a:pt x="47307" y="507477"/>
                  </a:lnTo>
                  <a:lnTo>
                    <a:pt x="47625" y="503026"/>
                  </a:lnTo>
                  <a:lnTo>
                    <a:pt x="48895" y="498893"/>
                  </a:lnTo>
                  <a:lnTo>
                    <a:pt x="49847" y="495078"/>
                  </a:lnTo>
                  <a:lnTo>
                    <a:pt x="51752" y="490944"/>
                  </a:lnTo>
                  <a:lnTo>
                    <a:pt x="53975" y="487129"/>
                  </a:lnTo>
                  <a:lnTo>
                    <a:pt x="56515" y="483314"/>
                  </a:lnTo>
                  <a:lnTo>
                    <a:pt x="59690" y="480134"/>
                  </a:lnTo>
                  <a:lnTo>
                    <a:pt x="62547" y="476637"/>
                  </a:lnTo>
                  <a:lnTo>
                    <a:pt x="66357" y="473140"/>
                  </a:lnTo>
                  <a:lnTo>
                    <a:pt x="70167" y="470278"/>
                  </a:lnTo>
                  <a:lnTo>
                    <a:pt x="74612" y="467099"/>
                  </a:lnTo>
                  <a:lnTo>
                    <a:pt x="79375" y="464237"/>
                  </a:lnTo>
                  <a:lnTo>
                    <a:pt x="88900" y="458514"/>
                  </a:lnTo>
                  <a:lnTo>
                    <a:pt x="99377" y="453745"/>
                  </a:lnTo>
                  <a:lnTo>
                    <a:pt x="111125" y="449294"/>
                  </a:lnTo>
                  <a:lnTo>
                    <a:pt x="123190" y="444525"/>
                  </a:lnTo>
                  <a:lnTo>
                    <a:pt x="135572" y="441027"/>
                  </a:lnTo>
                  <a:lnTo>
                    <a:pt x="148907" y="437530"/>
                  </a:lnTo>
                  <a:lnTo>
                    <a:pt x="161607" y="434351"/>
                  </a:lnTo>
                  <a:lnTo>
                    <a:pt x="174625" y="431807"/>
                  </a:lnTo>
                  <a:lnTo>
                    <a:pt x="187960" y="429581"/>
                  </a:lnTo>
                  <a:lnTo>
                    <a:pt x="200660" y="427674"/>
                  </a:lnTo>
                  <a:lnTo>
                    <a:pt x="203835" y="427674"/>
                  </a:lnTo>
                  <a:lnTo>
                    <a:pt x="206692" y="427674"/>
                  </a:lnTo>
                  <a:lnTo>
                    <a:pt x="248285" y="582194"/>
                  </a:lnTo>
                  <a:lnTo>
                    <a:pt x="249237" y="576153"/>
                  </a:lnTo>
                  <a:lnTo>
                    <a:pt x="263525" y="470278"/>
                  </a:lnTo>
                  <a:lnTo>
                    <a:pt x="259715" y="459786"/>
                  </a:lnTo>
                  <a:lnTo>
                    <a:pt x="267653" y="445797"/>
                  </a:lnTo>
                  <a:lnTo>
                    <a:pt x="285750" y="445797"/>
                  </a:lnTo>
                  <a:lnTo>
                    <a:pt x="293688" y="459786"/>
                  </a:lnTo>
                  <a:lnTo>
                    <a:pt x="289878" y="472186"/>
                  </a:lnTo>
                  <a:lnTo>
                    <a:pt x="302578" y="584102"/>
                  </a:lnTo>
                  <a:lnTo>
                    <a:pt x="336868" y="432443"/>
                  </a:lnTo>
                  <a:lnTo>
                    <a:pt x="343853" y="429263"/>
                  </a:lnTo>
                  <a:lnTo>
                    <a:pt x="345440" y="428310"/>
                  </a:lnTo>
                  <a:lnTo>
                    <a:pt x="345758" y="427674"/>
                  </a:lnTo>
                  <a:lnTo>
                    <a:pt x="352108" y="427356"/>
                  </a:lnTo>
                  <a:lnTo>
                    <a:pt x="358458" y="427038"/>
                  </a:lnTo>
                  <a:close/>
                  <a:moveTo>
                    <a:pt x="1859239" y="201613"/>
                  </a:moveTo>
                  <a:lnTo>
                    <a:pt x="1864624" y="201613"/>
                  </a:lnTo>
                  <a:lnTo>
                    <a:pt x="1869375" y="201613"/>
                  </a:lnTo>
                  <a:lnTo>
                    <a:pt x="1874760" y="201930"/>
                  </a:lnTo>
                  <a:lnTo>
                    <a:pt x="1879828" y="202248"/>
                  </a:lnTo>
                  <a:lnTo>
                    <a:pt x="1884896" y="203517"/>
                  </a:lnTo>
                  <a:lnTo>
                    <a:pt x="1895349" y="205739"/>
                  </a:lnTo>
                  <a:lnTo>
                    <a:pt x="1905485" y="208595"/>
                  </a:lnTo>
                  <a:lnTo>
                    <a:pt x="1914988" y="212403"/>
                  </a:lnTo>
                  <a:lnTo>
                    <a:pt x="1924490" y="216529"/>
                  </a:lnTo>
                  <a:lnTo>
                    <a:pt x="1933676" y="221290"/>
                  </a:lnTo>
                  <a:lnTo>
                    <a:pt x="1942229" y="225733"/>
                  </a:lnTo>
                  <a:lnTo>
                    <a:pt x="1949514" y="230493"/>
                  </a:lnTo>
                  <a:lnTo>
                    <a:pt x="1956799" y="235571"/>
                  </a:lnTo>
                  <a:lnTo>
                    <a:pt x="1962818" y="240014"/>
                  </a:lnTo>
                  <a:lnTo>
                    <a:pt x="1967886" y="244140"/>
                  </a:lnTo>
                  <a:lnTo>
                    <a:pt x="1971687" y="247948"/>
                  </a:lnTo>
                  <a:lnTo>
                    <a:pt x="1974538" y="251122"/>
                  </a:lnTo>
                  <a:lnTo>
                    <a:pt x="1975488" y="253343"/>
                  </a:lnTo>
                  <a:lnTo>
                    <a:pt x="1976438" y="258739"/>
                  </a:lnTo>
                  <a:lnTo>
                    <a:pt x="1975805" y="267307"/>
                  </a:lnTo>
                  <a:lnTo>
                    <a:pt x="1975488" y="279367"/>
                  </a:lnTo>
                  <a:lnTo>
                    <a:pt x="1974854" y="293649"/>
                  </a:lnTo>
                  <a:lnTo>
                    <a:pt x="1972637" y="328241"/>
                  </a:lnTo>
                  <a:lnTo>
                    <a:pt x="1969153" y="368229"/>
                  </a:lnTo>
                  <a:lnTo>
                    <a:pt x="1965352" y="408852"/>
                  </a:lnTo>
                  <a:lnTo>
                    <a:pt x="1961234" y="446619"/>
                  </a:lnTo>
                  <a:lnTo>
                    <a:pt x="1957433" y="478355"/>
                  </a:lnTo>
                  <a:lnTo>
                    <a:pt x="1956166" y="490732"/>
                  </a:lnTo>
                  <a:lnTo>
                    <a:pt x="1954265" y="499619"/>
                  </a:lnTo>
                  <a:lnTo>
                    <a:pt x="1948564" y="501840"/>
                  </a:lnTo>
                  <a:lnTo>
                    <a:pt x="1942862" y="503744"/>
                  </a:lnTo>
                  <a:lnTo>
                    <a:pt x="1937794" y="505331"/>
                  </a:lnTo>
                  <a:lnTo>
                    <a:pt x="1932726" y="506283"/>
                  </a:lnTo>
                  <a:lnTo>
                    <a:pt x="1928291" y="507235"/>
                  </a:lnTo>
                  <a:lnTo>
                    <a:pt x="1924174" y="507235"/>
                  </a:lnTo>
                  <a:lnTo>
                    <a:pt x="1920373" y="506918"/>
                  </a:lnTo>
                  <a:lnTo>
                    <a:pt x="1917522" y="505966"/>
                  </a:lnTo>
                  <a:lnTo>
                    <a:pt x="1918472" y="488828"/>
                  </a:lnTo>
                  <a:lnTo>
                    <a:pt x="1919422" y="460900"/>
                  </a:lnTo>
                  <a:lnTo>
                    <a:pt x="1920373" y="426307"/>
                  </a:lnTo>
                  <a:lnTo>
                    <a:pt x="1920689" y="389493"/>
                  </a:lnTo>
                  <a:lnTo>
                    <a:pt x="1921006" y="354265"/>
                  </a:lnTo>
                  <a:lnTo>
                    <a:pt x="1920689" y="324750"/>
                  </a:lnTo>
                  <a:lnTo>
                    <a:pt x="1920373" y="313325"/>
                  </a:lnTo>
                  <a:lnTo>
                    <a:pt x="1919739" y="305074"/>
                  </a:lnTo>
                  <a:lnTo>
                    <a:pt x="1918789" y="299996"/>
                  </a:lnTo>
                  <a:lnTo>
                    <a:pt x="1918472" y="299361"/>
                  </a:lnTo>
                  <a:lnTo>
                    <a:pt x="1918472" y="299044"/>
                  </a:lnTo>
                  <a:lnTo>
                    <a:pt x="1918155" y="299361"/>
                  </a:lnTo>
                  <a:lnTo>
                    <a:pt x="1914988" y="303170"/>
                  </a:lnTo>
                  <a:lnTo>
                    <a:pt x="1912454" y="307295"/>
                  </a:lnTo>
                  <a:lnTo>
                    <a:pt x="1911820" y="308247"/>
                  </a:lnTo>
                  <a:lnTo>
                    <a:pt x="1902318" y="443762"/>
                  </a:lnTo>
                  <a:lnTo>
                    <a:pt x="1897883" y="493906"/>
                  </a:lnTo>
                  <a:lnTo>
                    <a:pt x="1895982" y="513900"/>
                  </a:lnTo>
                  <a:lnTo>
                    <a:pt x="1895982" y="515804"/>
                  </a:lnTo>
                  <a:lnTo>
                    <a:pt x="1893765" y="521834"/>
                  </a:lnTo>
                  <a:lnTo>
                    <a:pt x="1891231" y="528181"/>
                  </a:lnTo>
                  <a:lnTo>
                    <a:pt x="1887747" y="534211"/>
                  </a:lnTo>
                  <a:lnTo>
                    <a:pt x="1883946" y="539924"/>
                  </a:lnTo>
                  <a:lnTo>
                    <a:pt x="1869375" y="734151"/>
                  </a:lnTo>
                  <a:lnTo>
                    <a:pt x="1879828" y="736373"/>
                  </a:lnTo>
                  <a:lnTo>
                    <a:pt x="1890281" y="738912"/>
                  </a:lnTo>
                  <a:lnTo>
                    <a:pt x="1899784" y="742403"/>
                  </a:lnTo>
                  <a:lnTo>
                    <a:pt x="1909286" y="745576"/>
                  </a:lnTo>
                  <a:lnTo>
                    <a:pt x="1917839" y="749067"/>
                  </a:lnTo>
                  <a:lnTo>
                    <a:pt x="1925757" y="752876"/>
                  </a:lnTo>
                  <a:lnTo>
                    <a:pt x="1933043" y="757002"/>
                  </a:lnTo>
                  <a:lnTo>
                    <a:pt x="1940011" y="761762"/>
                  </a:lnTo>
                  <a:lnTo>
                    <a:pt x="1946030" y="766522"/>
                  </a:lnTo>
                  <a:lnTo>
                    <a:pt x="1951098" y="771283"/>
                  </a:lnTo>
                  <a:lnTo>
                    <a:pt x="1955532" y="776361"/>
                  </a:lnTo>
                  <a:lnTo>
                    <a:pt x="1959333" y="781439"/>
                  </a:lnTo>
                  <a:lnTo>
                    <a:pt x="1962501" y="787151"/>
                  </a:lnTo>
                  <a:lnTo>
                    <a:pt x="1964718" y="792864"/>
                  </a:lnTo>
                  <a:lnTo>
                    <a:pt x="1966302" y="798894"/>
                  </a:lnTo>
                  <a:lnTo>
                    <a:pt x="1966619" y="801750"/>
                  </a:lnTo>
                  <a:lnTo>
                    <a:pt x="1966619" y="804924"/>
                  </a:lnTo>
                  <a:lnTo>
                    <a:pt x="1966302" y="808732"/>
                  </a:lnTo>
                  <a:lnTo>
                    <a:pt x="1965669" y="812223"/>
                  </a:lnTo>
                  <a:lnTo>
                    <a:pt x="1965035" y="816031"/>
                  </a:lnTo>
                  <a:lnTo>
                    <a:pt x="1963451" y="819522"/>
                  </a:lnTo>
                  <a:lnTo>
                    <a:pt x="1962184" y="823331"/>
                  </a:lnTo>
                  <a:lnTo>
                    <a:pt x="1960284" y="826504"/>
                  </a:lnTo>
                  <a:lnTo>
                    <a:pt x="1958066" y="829995"/>
                  </a:lnTo>
                  <a:lnTo>
                    <a:pt x="1955532" y="833486"/>
                  </a:lnTo>
                  <a:lnTo>
                    <a:pt x="1952682" y="836660"/>
                  </a:lnTo>
                  <a:lnTo>
                    <a:pt x="1949514" y="839834"/>
                  </a:lnTo>
                  <a:lnTo>
                    <a:pt x="1946030" y="842690"/>
                  </a:lnTo>
                  <a:lnTo>
                    <a:pt x="1942545" y="845864"/>
                  </a:lnTo>
                  <a:lnTo>
                    <a:pt x="1938428" y="848720"/>
                  </a:lnTo>
                  <a:lnTo>
                    <a:pt x="1934310" y="851576"/>
                  </a:lnTo>
                  <a:lnTo>
                    <a:pt x="1924807" y="856654"/>
                  </a:lnTo>
                  <a:lnTo>
                    <a:pt x="1914354" y="861732"/>
                  </a:lnTo>
                  <a:lnTo>
                    <a:pt x="1903268" y="865858"/>
                  </a:lnTo>
                  <a:lnTo>
                    <a:pt x="1891231" y="869983"/>
                  </a:lnTo>
                  <a:lnTo>
                    <a:pt x="1878244" y="873157"/>
                  </a:lnTo>
                  <a:lnTo>
                    <a:pt x="1864624" y="876013"/>
                  </a:lnTo>
                  <a:lnTo>
                    <a:pt x="1850370" y="878235"/>
                  </a:lnTo>
                  <a:lnTo>
                    <a:pt x="1835165" y="880139"/>
                  </a:lnTo>
                  <a:lnTo>
                    <a:pt x="1819644" y="881091"/>
                  </a:lnTo>
                  <a:lnTo>
                    <a:pt x="1783851" y="947738"/>
                  </a:lnTo>
                  <a:lnTo>
                    <a:pt x="1773398" y="941708"/>
                  </a:lnTo>
                  <a:lnTo>
                    <a:pt x="1805390" y="881409"/>
                  </a:lnTo>
                  <a:lnTo>
                    <a:pt x="1800322" y="881726"/>
                  </a:lnTo>
                  <a:lnTo>
                    <a:pt x="1787335" y="881409"/>
                  </a:lnTo>
                  <a:lnTo>
                    <a:pt x="1774032" y="881091"/>
                  </a:lnTo>
                  <a:lnTo>
                    <a:pt x="1761678" y="880139"/>
                  </a:lnTo>
                  <a:lnTo>
                    <a:pt x="1749642" y="878552"/>
                  </a:lnTo>
                  <a:lnTo>
                    <a:pt x="1737605" y="876648"/>
                  </a:lnTo>
                  <a:lnTo>
                    <a:pt x="1726518" y="874427"/>
                  </a:lnTo>
                  <a:lnTo>
                    <a:pt x="1716066" y="871888"/>
                  </a:lnTo>
                  <a:lnTo>
                    <a:pt x="1705296" y="868714"/>
                  </a:lnTo>
                  <a:lnTo>
                    <a:pt x="1696110" y="865223"/>
                  </a:lnTo>
                  <a:lnTo>
                    <a:pt x="1686607" y="862049"/>
                  </a:lnTo>
                  <a:lnTo>
                    <a:pt x="1678372" y="857924"/>
                  </a:lnTo>
                  <a:lnTo>
                    <a:pt x="1670453" y="853798"/>
                  </a:lnTo>
                  <a:lnTo>
                    <a:pt x="1663484" y="849037"/>
                  </a:lnTo>
                  <a:lnTo>
                    <a:pt x="1657149" y="844594"/>
                  </a:lnTo>
                  <a:lnTo>
                    <a:pt x="1651448" y="839516"/>
                  </a:lnTo>
                  <a:lnTo>
                    <a:pt x="1646696" y="834439"/>
                  </a:lnTo>
                  <a:lnTo>
                    <a:pt x="1574476" y="851894"/>
                  </a:lnTo>
                  <a:lnTo>
                    <a:pt x="1571625" y="840151"/>
                  </a:lnTo>
                  <a:lnTo>
                    <a:pt x="1639411" y="823648"/>
                  </a:lnTo>
                  <a:lnTo>
                    <a:pt x="1637510" y="819205"/>
                  </a:lnTo>
                  <a:lnTo>
                    <a:pt x="1635927" y="814127"/>
                  </a:lnTo>
                  <a:lnTo>
                    <a:pt x="1634976" y="809684"/>
                  </a:lnTo>
                  <a:lnTo>
                    <a:pt x="1634660" y="804924"/>
                  </a:lnTo>
                  <a:lnTo>
                    <a:pt x="1634976" y="799211"/>
                  </a:lnTo>
                  <a:lnTo>
                    <a:pt x="1635927" y="793816"/>
                  </a:lnTo>
                  <a:lnTo>
                    <a:pt x="1637827" y="788738"/>
                  </a:lnTo>
                  <a:lnTo>
                    <a:pt x="1640678" y="783343"/>
                  </a:lnTo>
                  <a:lnTo>
                    <a:pt x="1643529" y="778582"/>
                  </a:lnTo>
                  <a:lnTo>
                    <a:pt x="1647646" y="773504"/>
                  </a:lnTo>
                  <a:lnTo>
                    <a:pt x="1652081" y="769061"/>
                  </a:lnTo>
                  <a:lnTo>
                    <a:pt x="1657466" y="764618"/>
                  </a:lnTo>
                  <a:lnTo>
                    <a:pt x="1663167" y="760493"/>
                  </a:lnTo>
                  <a:lnTo>
                    <a:pt x="1669503" y="756684"/>
                  </a:lnTo>
                  <a:lnTo>
                    <a:pt x="1676154" y="752876"/>
                  </a:lnTo>
                  <a:lnTo>
                    <a:pt x="1683757" y="749067"/>
                  </a:lnTo>
                  <a:lnTo>
                    <a:pt x="1691675" y="745894"/>
                  </a:lnTo>
                  <a:lnTo>
                    <a:pt x="1700228" y="742720"/>
                  </a:lnTo>
                  <a:lnTo>
                    <a:pt x="1708780" y="740181"/>
                  </a:lnTo>
                  <a:lnTo>
                    <a:pt x="1718283" y="737642"/>
                  </a:lnTo>
                  <a:lnTo>
                    <a:pt x="1703079" y="536750"/>
                  </a:lnTo>
                  <a:lnTo>
                    <a:pt x="1699911" y="531990"/>
                  </a:lnTo>
                  <a:lnTo>
                    <a:pt x="1696744" y="526595"/>
                  </a:lnTo>
                  <a:lnTo>
                    <a:pt x="1694209" y="521517"/>
                  </a:lnTo>
                  <a:lnTo>
                    <a:pt x="1691992" y="516122"/>
                  </a:lnTo>
                  <a:lnTo>
                    <a:pt x="1691992" y="513900"/>
                  </a:lnTo>
                  <a:lnTo>
                    <a:pt x="1688825" y="483116"/>
                  </a:lnTo>
                  <a:lnTo>
                    <a:pt x="1685974" y="449792"/>
                  </a:lnTo>
                  <a:lnTo>
                    <a:pt x="1682490" y="407583"/>
                  </a:lnTo>
                  <a:lnTo>
                    <a:pt x="1675521" y="304439"/>
                  </a:lnTo>
                  <a:lnTo>
                    <a:pt x="1672670" y="302218"/>
                  </a:lnTo>
                  <a:lnTo>
                    <a:pt x="1669819" y="299361"/>
                  </a:lnTo>
                  <a:lnTo>
                    <a:pt x="1669503" y="299361"/>
                  </a:lnTo>
                  <a:lnTo>
                    <a:pt x="1669186" y="300948"/>
                  </a:lnTo>
                  <a:lnTo>
                    <a:pt x="1668552" y="305709"/>
                  </a:lnTo>
                  <a:lnTo>
                    <a:pt x="1668552" y="314277"/>
                  </a:lnTo>
                  <a:lnTo>
                    <a:pt x="1668552" y="326020"/>
                  </a:lnTo>
                  <a:lnTo>
                    <a:pt x="1669503" y="355852"/>
                  </a:lnTo>
                  <a:lnTo>
                    <a:pt x="1671086" y="391080"/>
                  </a:lnTo>
                  <a:lnTo>
                    <a:pt x="1672353" y="427894"/>
                  </a:lnTo>
                  <a:lnTo>
                    <a:pt x="1674254" y="462169"/>
                  </a:lnTo>
                  <a:lnTo>
                    <a:pt x="1675838" y="489780"/>
                  </a:lnTo>
                  <a:lnTo>
                    <a:pt x="1677421" y="507235"/>
                  </a:lnTo>
                  <a:lnTo>
                    <a:pt x="1669503" y="507235"/>
                  </a:lnTo>
                  <a:lnTo>
                    <a:pt x="1664118" y="507235"/>
                  </a:lnTo>
                  <a:lnTo>
                    <a:pt x="1658416" y="506918"/>
                  </a:lnTo>
                  <a:lnTo>
                    <a:pt x="1652715" y="505648"/>
                  </a:lnTo>
                  <a:lnTo>
                    <a:pt x="1646063" y="504062"/>
                  </a:lnTo>
                  <a:lnTo>
                    <a:pt x="1639728" y="501840"/>
                  </a:lnTo>
                  <a:lnTo>
                    <a:pt x="1636877" y="500253"/>
                  </a:lnTo>
                  <a:lnTo>
                    <a:pt x="1633709" y="498984"/>
                  </a:lnTo>
                  <a:lnTo>
                    <a:pt x="1632442" y="489780"/>
                  </a:lnTo>
                  <a:lnTo>
                    <a:pt x="1630858" y="477720"/>
                  </a:lnTo>
                  <a:lnTo>
                    <a:pt x="1627374" y="447888"/>
                  </a:lnTo>
                  <a:lnTo>
                    <a:pt x="1624523" y="411708"/>
                  </a:lnTo>
                  <a:lnTo>
                    <a:pt x="1621673" y="373307"/>
                  </a:lnTo>
                  <a:lnTo>
                    <a:pt x="1619455" y="336176"/>
                  </a:lnTo>
                  <a:lnTo>
                    <a:pt x="1618188" y="303487"/>
                  </a:lnTo>
                  <a:lnTo>
                    <a:pt x="1617555" y="278733"/>
                  </a:lnTo>
                  <a:lnTo>
                    <a:pt x="1617555" y="270481"/>
                  </a:lnTo>
                  <a:lnTo>
                    <a:pt x="1618188" y="265086"/>
                  </a:lnTo>
                  <a:lnTo>
                    <a:pt x="1618505" y="261595"/>
                  </a:lnTo>
                  <a:lnTo>
                    <a:pt x="1619139" y="258421"/>
                  </a:lnTo>
                  <a:lnTo>
                    <a:pt x="1620406" y="255248"/>
                  </a:lnTo>
                  <a:lnTo>
                    <a:pt x="1621673" y="252391"/>
                  </a:lnTo>
                  <a:lnTo>
                    <a:pt x="1623573" y="249218"/>
                  </a:lnTo>
                  <a:lnTo>
                    <a:pt x="1625474" y="246361"/>
                  </a:lnTo>
                  <a:lnTo>
                    <a:pt x="1627691" y="243822"/>
                  </a:lnTo>
                  <a:lnTo>
                    <a:pt x="1630542" y="240649"/>
                  </a:lnTo>
                  <a:lnTo>
                    <a:pt x="1633392" y="238110"/>
                  </a:lnTo>
                  <a:lnTo>
                    <a:pt x="1636560" y="235888"/>
                  </a:lnTo>
                  <a:lnTo>
                    <a:pt x="1643212" y="230810"/>
                  </a:lnTo>
                  <a:lnTo>
                    <a:pt x="1651131" y="226685"/>
                  </a:lnTo>
                  <a:lnTo>
                    <a:pt x="1659683" y="222559"/>
                  </a:lnTo>
                  <a:lnTo>
                    <a:pt x="1668552" y="218751"/>
                  </a:lnTo>
                  <a:lnTo>
                    <a:pt x="1678055" y="215577"/>
                  </a:lnTo>
                  <a:lnTo>
                    <a:pt x="1688191" y="212403"/>
                  </a:lnTo>
                  <a:lnTo>
                    <a:pt x="1698327" y="209864"/>
                  </a:lnTo>
                  <a:lnTo>
                    <a:pt x="1708780" y="207643"/>
                  </a:lnTo>
                  <a:lnTo>
                    <a:pt x="1718916" y="205421"/>
                  </a:lnTo>
                  <a:lnTo>
                    <a:pt x="1729369" y="203834"/>
                  </a:lnTo>
                  <a:lnTo>
                    <a:pt x="1739505" y="202248"/>
                  </a:lnTo>
                  <a:lnTo>
                    <a:pt x="1741723" y="201930"/>
                  </a:lnTo>
                  <a:lnTo>
                    <a:pt x="1743940" y="201930"/>
                  </a:lnTo>
                  <a:lnTo>
                    <a:pt x="1777516" y="324433"/>
                  </a:lnTo>
                  <a:lnTo>
                    <a:pt x="1777833" y="319673"/>
                  </a:lnTo>
                  <a:lnTo>
                    <a:pt x="1789553" y="235888"/>
                  </a:lnTo>
                  <a:lnTo>
                    <a:pt x="1786068" y="227637"/>
                  </a:lnTo>
                  <a:lnTo>
                    <a:pt x="1792404" y="216529"/>
                  </a:lnTo>
                  <a:lnTo>
                    <a:pt x="1806658" y="216212"/>
                  </a:lnTo>
                  <a:lnTo>
                    <a:pt x="1812676" y="227637"/>
                  </a:lnTo>
                  <a:lnTo>
                    <a:pt x="1810142" y="237158"/>
                  </a:lnTo>
                  <a:lnTo>
                    <a:pt x="1820278" y="325703"/>
                  </a:lnTo>
                  <a:lnTo>
                    <a:pt x="1847202" y="206056"/>
                  </a:lnTo>
                  <a:lnTo>
                    <a:pt x="1852904" y="203517"/>
                  </a:lnTo>
                  <a:lnTo>
                    <a:pt x="1853854" y="202882"/>
                  </a:lnTo>
                  <a:lnTo>
                    <a:pt x="1854488" y="202248"/>
                  </a:lnTo>
                  <a:lnTo>
                    <a:pt x="1859239" y="201613"/>
                  </a:lnTo>
                  <a:close/>
                  <a:moveTo>
                    <a:pt x="2576838" y="182563"/>
                  </a:moveTo>
                  <a:lnTo>
                    <a:pt x="2587021" y="182563"/>
                  </a:lnTo>
                  <a:lnTo>
                    <a:pt x="2597204" y="182880"/>
                  </a:lnTo>
                  <a:lnTo>
                    <a:pt x="2606432" y="183515"/>
                  </a:lnTo>
                  <a:lnTo>
                    <a:pt x="2615979" y="185103"/>
                  </a:lnTo>
                  <a:lnTo>
                    <a:pt x="2624570" y="186690"/>
                  </a:lnTo>
                  <a:lnTo>
                    <a:pt x="2633162" y="188913"/>
                  </a:lnTo>
                  <a:lnTo>
                    <a:pt x="2641118" y="191135"/>
                  </a:lnTo>
                  <a:lnTo>
                    <a:pt x="2649073" y="193993"/>
                  </a:lnTo>
                  <a:lnTo>
                    <a:pt x="2656392" y="196850"/>
                  </a:lnTo>
                  <a:lnTo>
                    <a:pt x="2663074" y="200025"/>
                  </a:lnTo>
                  <a:lnTo>
                    <a:pt x="2669439" y="203200"/>
                  </a:lnTo>
                  <a:lnTo>
                    <a:pt x="2675485" y="206375"/>
                  </a:lnTo>
                  <a:lnTo>
                    <a:pt x="2685986" y="213043"/>
                  </a:lnTo>
                  <a:lnTo>
                    <a:pt x="2694578" y="219393"/>
                  </a:lnTo>
                  <a:lnTo>
                    <a:pt x="2701578" y="224473"/>
                  </a:lnTo>
                  <a:lnTo>
                    <a:pt x="2706670" y="228918"/>
                  </a:lnTo>
                  <a:lnTo>
                    <a:pt x="2710488" y="233045"/>
                  </a:lnTo>
                  <a:lnTo>
                    <a:pt x="2709216" y="236220"/>
                  </a:lnTo>
                  <a:lnTo>
                    <a:pt x="2707625" y="239078"/>
                  </a:lnTo>
                  <a:lnTo>
                    <a:pt x="2705079" y="243840"/>
                  </a:lnTo>
                  <a:lnTo>
                    <a:pt x="2701897" y="248603"/>
                  </a:lnTo>
                  <a:lnTo>
                    <a:pt x="2697760" y="253365"/>
                  </a:lnTo>
                  <a:lnTo>
                    <a:pt x="2693305" y="258763"/>
                  </a:lnTo>
                  <a:lnTo>
                    <a:pt x="2687577" y="264160"/>
                  </a:lnTo>
                  <a:lnTo>
                    <a:pt x="2684077" y="266383"/>
                  </a:lnTo>
                  <a:lnTo>
                    <a:pt x="2681213" y="268605"/>
                  </a:lnTo>
                  <a:lnTo>
                    <a:pt x="2677394" y="270828"/>
                  </a:lnTo>
                  <a:lnTo>
                    <a:pt x="2673575" y="272733"/>
                  </a:lnTo>
                  <a:lnTo>
                    <a:pt x="2669757" y="274638"/>
                  </a:lnTo>
                  <a:lnTo>
                    <a:pt x="2665302" y="275591"/>
                  </a:lnTo>
                  <a:lnTo>
                    <a:pt x="2661165" y="276861"/>
                  </a:lnTo>
                  <a:lnTo>
                    <a:pt x="2656392" y="277496"/>
                  </a:lnTo>
                  <a:lnTo>
                    <a:pt x="2651300" y="277813"/>
                  </a:lnTo>
                  <a:lnTo>
                    <a:pt x="2646527" y="277813"/>
                  </a:lnTo>
                  <a:lnTo>
                    <a:pt x="2640799" y="277496"/>
                  </a:lnTo>
                  <a:lnTo>
                    <a:pt x="2635390" y="276543"/>
                  </a:lnTo>
                  <a:lnTo>
                    <a:pt x="2629344" y="274956"/>
                  </a:lnTo>
                  <a:lnTo>
                    <a:pt x="2623298" y="273050"/>
                  </a:lnTo>
                  <a:lnTo>
                    <a:pt x="2616933" y="270510"/>
                  </a:lnTo>
                  <a:lnTo>
                    <a:pt x="2610569" y="267335"/>
                  </a:lnTo>
                  <a:lnTo>
                    <a:pt x="2603250" y="263525"/>
                  </a:lnTo>
                  <a:lnTo>
                    <a:pt x="2595295" y="260668"/>
                  </a:lnTo>
                  <a:lnTo>
                    <a:pt x="2626480" y="275591"/>
                  </a:lnTo>
                  <a:lnTo>
                    <a:pt x="2641436" y="282576"/>
                  </a:lnTo>
                  <a:lnTo>
                    <a:pt x="2648437" y="285116"/>
                  </a:lnTo>
                  <a:lnTo>
                    <a:pt x="2655437" y="287656"/>
                  </a:lnTo>
                  <a:lnTo>
                    <a:pt x="2661802" y="289878"/>
                  </a:lnTo>
                  <a:lnTo>
                    <a:pt x="2668166" y="291466"/>
                  </a:lnTo>
                  <a:lnTo>
                    <a:pt x="2674212" y="292101"/>
                  </a:lnTo>
                  <a:lnTo>
                    <a:pt x="2679940" y="292736"/>
                  </a:lnTo>
                  <a:lnTo>
                    <a:pt x="2685349" y="292736"/>
                  </a:lnTo>
                  <a:lnTo>
                    <a:pt x="2690123" y="291466"/>
                  </a:lnTo>
                  <a:lnTo>
                    <a:pt x="2692350" y="290196"/>
                  </a:lnTo>
                  <a:lnTo>
                    <a:pt x="2694578" y="289561"/>
                  </a:lnTo>
                  <a:lnTo>
                    <a:pt x="2696805" y="287973"/>
                  </a:lnTo>
                  <a:lnTo>
                    <a:pt x="2698714" y="286703"/>
                  </a:lnTo>
                  <a:lnTo>
                    <a:pt x="2699987" y="297498"/>
                  </a:lnTo>
                  <a:lnTo>
                    <a:pt x="2700624" y="307341"/>
                  </a:lnTo>
                  <a:lnTo>
                    <a:pt x="2700306" y="316548"/>
                  </a:lnTo>
                  <a:lnTo>
                    <a:pt x="2699987" y="325756"/>
                  </a:lnTo>
                  <a:lnTo>
                    <a:pt x="2701578" y="323851"/>
                  </a:lnTo>
                  <a:lnTo>
                    <a:pt x="2702533" y="323533"/>
                  </a:lnTo>
                  <a:lnTo>
                    <a:pt x="2703488" y="322898"/>
                  </a:lnTo>
                  <a:lnTo>
                    <a:pt x="2704442" y="323533"/>
                  </a:lnTo>
                  <a:lnTo>
                    <a:pt x="2705715" y="324168"/>
                  </a:lnTo>
                  <a:lnTo>
                    <a:pt x="2706670" y="325438"/>
                  </a:lnTo>
                  <a:lnTo>
                    <a:pt x="2707625" y="326708"/>
                  </a:lnTo>
                  <a:lnTo>
                    <a:pt x="2709216" y="330836"/>
                  </a:lnTo>
                  <a:lnTo>
                    <a:pt x="2711125" y="336551"/>
                  </a:lnTo>
                  <a:lnTo>
                    <a:pt x="2712398" y="343218"/>
                  </a:lnTo>
                  <a:lnTo>
                    <a:pt x="2713671" y="351156"/>
                  </a:lnTo>
                  <a:lnTo>
                    <a:pt x="2714307" y="359411"/>
                  </a:lnTo>
                  <a:lnTo>
                    <a:pt x="2714625" y="368936"/>
                  </a:lnTo>
                  <a:lnTo>
                    <a:pt x="2714307" y="377826"/>
                  </a:lnTo>
                  <a:lnTo>
                    <a:pt x="2713671" y="386716"/>
                  </a:lnTo>
                  <a:lnTo>
                    <a:pt x="2712398" y="394653"/>
                  </a:lnTo>
                  <a:lnTo>
                    <a:pt x="2711125" y="401321"/>
                  </a:lnTo>
                  <a:lnTo>
                    <a:pt x="2709216" y="407036"/>
                  </a:lnTo>
                  <a:lnTo>
                    <a:pt x="2707625" y="411163"/>
                  </a:lnTo>
                  <a:lnTo>
                    <a:pt x="2706670" y="412433"/>
                  </a:lnTo>
                  <a:lnTo>
                    <a:pt x="2705715" y="413703"/>
                  </a:lnTo>
                  <a:lnTo>
                    <a:pt x="2704442" y="414338"/>
                  </a:lnTo>
                  <a:lnTo>
                    <a:pt x="2703488" y="414338"/>
                  </a:lnTo>
                  <a:lnTo>
                    <a:pt x="2702215" y="414338"/>
                  </a:lnTo>
                  <a:lnTo>
                    <a:pt x="2700942" y="413703"/>
                  </a:lnTo>
                  <a:lnTo>
                    <a:pt x="2699987" y="412116"/>
                  </a:lnTo>
                  <a:lnTo>
                    <a:pt x="2698714" y="410528"/>
                  </a:lnTo>
                  <a:lnTo>
                    <a:pt x="2696805" y="406083"/>
                  </a:lnTo>
                  <a:lnTo>
                    <a:pt x="2694896" y="400051"/>
                  </a:lnTo>
                  <a:lnTo>
                    <a:pt x="2693941" y="407988"/>
                  </a:lnTo>
                  <a:lnTo>
                    <a:pt x="2692668" y="415926"/>
                  </a:lnTo>
                  <a:lnTo>
                    <a:pt x="2691396" y="423546"/>
                  </a:lnTo>
                  <a:lnTo>
                    <a:pt x="2689168" y="430531"/>
                  </a:lnTo>
                  <a:lnTo>
                    <a:pt x="2687259" y="437833"/>
                  </a:lnTo>
                  <a:lnTo>
                    <a:pt x="2684395" y="444818"/>
                  </a:lnTo>
                  <a:lnTo>
                    <a:pt x="2681849" y="451803"/>
                  </a:lnTo>
                  <a:lnTo>
                    <a:pt x="2678985" y="458153"/>
                  </a:lnTo>
                  <a:lnTo>
                    <a:pt x="2675803" y="464503"/>
                  </a:lnTo>
                  <a:lnTo>
                    <a:pt x="2672303" y="470536"/>
                  </a:lnTo>
                  <a:lnTo>
                    <a:pt x="2669120" y="476568"/>
                  </a:lnTo>
                  <a:lnTo>
                    <a:pt x="2665302" y="481966"/>
                  </a:lnTo>
                  <a:lnTo>
                    <a:pt x="2661483" y="487363"/>
                  </a:lnTo>
                  <a:lnTo>
                    <a:pt x="2657347" y="492761"/>
                  </a:lnTo>
                  <a:lnTo>
                    <a:pt x="2653210" y="497523"/>
                  </a:lnTo>
                  <a:lnTo>
                    <a:pt x="2649073" y="501968"/>
                  </a:lnTo>
                  <a:lnTo>
                    <a:pt x="2644618" y="506413"/>
                  </a:lnTo>
                  <a:lnTo>
                    <a:pt x="2640163" y="510541"/>
                  </a:lnTo>
                  <a:lnTo>
                    <a:pt x="2635390" y="514351"/>
                  </a:lnTo>
                  <a:lnTo>
                    <a:pt x="2630935" y="518161"/>
                  </a:lnTo>
                  <a:lnTo>
                    <a:pt x="2626480" y="521653"/>
                  </a:lnTo>
                  <a:lnTo>
                    <a:pt x="2621706" y="524511"/>
                  </a:lnTo>
                  <a:lnTo>
                    <a:pt x="2616933" y="527368"/>
                  </a:lnTo>
                  <a:lnTo>
                    <a:pt x="2612160" y="529908"/>
                  </a:lnTo>
                  <a:lnTo>
                    <a:pt x="2607387" y="532131"/>
                  </a:lnTo>
                  <a:lnTo>
                    <a:pt x="2602614" y="534036"/>
                  </a:lnTo>
                  <a:lnTo>
                    <a:pt x="2597840" y="535941"/>
                  </a:lnTo>
                  <a:lnTo>
                    <a:pt x="2593385" y="536893"/>
                  </a:lnTo>
                  <a:lnTo>
                    <a:pt x="2588294" y="538163"/>
                  </a:lnTo>
                  <a:lnTo>
                    <a:pt x="2583839" y="538798"/>
                  </a:lnTo>
                  <a:lnTo>
                    <a:pt x="2579384" y="539116"/>
                  </a:lnTo>
                  <a:lnTo>
                    <a:pt x="2575247" y="539751"/>
                  </a:lnTo>
                  <a:lnTo>
                    <a:pt x="2571428" y="539116"/>
                  </a:lnTo>
                  <a:lnTo>
                    <a:pt x="2567610" y="538798"/>
                  </a:lnTo>
                  <a:lnTo>
                    <a:pt x="2563791" y="538163"/>
                  </a:lnTo>
                  <a:lnTo>
                    <a:pt x="2559654" y="536893"/>
                  </a:lnTo>
                  <a:lnTo>
                    <a:pt x="2555518" y="535623"/>
                  </a:lnTo>
                  <a:lnTo>
                    <a:pt x="2551381" y="533718"/>
                  </a:lnTo>
                  <a:lnTo>
                    <a:pt x="2542789" y="529591"/>
                  </a:lnTo>
                  <a:lnTo>
                    <a:pt x="2533879" y="523876"/>
                  </a:lnTo>
                  <a:lnTo>
                    <a:pt x="2524651" y="517526"/>
                  </a:lnTo>
                  <a:lnTo>
                    <a:pt x="2515423" y="509906"/>
                  </a:lnTo>
                  <a:lnTo>
                    <a:pt x="2506194" y="501333"/>
                  </a:lnTo>
                  <a:lnTo>
                    <a:pt x="2497603" y="491808"/>
                  </a:lnTo>
                  <a:lnTo>
                    <a:pt x="2489011" y="481648"/>
                  </a:lnTo>
                  <a:lnTo>
                    <a:pt x="2481055" y="470536"/>
                  </a:lnTo>
                  <a:lnTo>
                    <a:pt x="2473418" y="458788"/>
                  </a:lnTo>
                  <a:lnTo>
                    <a:pt x="2469600" y="452756"/>
                  </a:lnTo>
                  <a:lnTo>
                    <a:pt x="2466417" y="446406"/>
                  </a:lnTo>
                  <a:lnTo>
                    <a:pt x="2463235" y="440056"/>
                  </a:lnTo>
                  <a:lnTo>
                    <a:pt x="2460371" y="433071"/>
                  </a:lnTo>
                  <a:lnTo>
                    <a:pt x="2457507" y="426403"/>
                  </a:lnTo>
                  <a:lnTo>
                    <a:pt x="2454962" y="419418"/>
                  </a:lnTo>
                  <a:lnTo>
                    <a:pt x="2452734" y="412433"/>
                  </a:lnTo>
                  <a:lnTo>
                    <a:pt x="2450825" y="405448"/>
                  </a:lnTo>
                  <a:lnTo>
                    <a:pt x="2448916" y="409893"/>
                  </a:lnTo>
                  <a:lnTo>
                    <a:pt x="2447325" y="413703"/>
                  </a:lnTo>
                  <a:lnTo>
                    <a:pt x="2446370" y="414656"/>
                  </a:lnTo>
                  <a:lnTo>
                    <a:pt x="2445733" y="415926"/>
                  </a:lnTo>
                  <a:lnTo>
                    <a:pt x="2444461" y="416561"/>
                  </a:lnTo>
                  <a:lnTo>
                    <a:pt x="2443188" y="416561"/>
                  </a:lnTo>
                  <a:lnTo>
                    <a:pt x="2442233" y="416243"/>
                  </a:lnTo>
                  <a:lnTo>
                    <a:pt x="2440960" y="415926"/>
                  </a:lnTo>
                  <a:lnTo>
                    <a:pt x="2440006" y="414656"/>
                  </a:lnTo>
                  <a:lnTo>
                    <a:pt x="2439051" y="413386"/>
                  </a:lnTo>
                  <a:lnTo>
                    <a:pt x="2437142" y="408941"/>
                  </a:lnTo>
                  <a:lnTo>
                    <a:pt x="2435551" y="403543"/>
                  </a:lnTo>
                  <a:lnTo>
                    <a:pt x="2434278" y="396876"/>
                  </a:lnTo>
                  <a:lnTo>
                    <a:pt x="2433005" y="388938"/>
                  </a:lnTo>
                  <a:lnTo>
                    <a:pt x="2432368" y="380048"/>
                  </a:lnTo>
                  <a:lnTo>
                    <a:pt x="2432050" y="371158"/>
                  </a:lnTo>
                  <a:lnTo>
                    <a:pt x="2432368" y="361633"/>
                  </a:lnTo>
                  <a:lnTo>
                    <a:pt x="2433005" y="353061"/>
                  </a:lnTo>
                  <a:lnTo>
                    <a:pt x="2434278" y="345758"/>
                  </a:lnTo>
                  <a:lnTo>
                    <a:pt x="2435551" y="338773"/>
                  </a:lnTo>
                  <a:lnTo>
                    <a:pt x="2437142" y="333058"/>
                  </a:lnTo>
                  <a:lnTo>
                    <a:pt x="2439051" y="328931"/>
                  </a:lnTo>
                  <a:lnTo>
                    <a:pt x="2440006" y="327661"/>
                  </a:lnTo>
                  <a:lnTo>
                    <a:pt x="2440960" y="326391"/>
                  </a:lnTo>
                  <a:lnTo>
                    <a:pt x="2442233" y="325756"/>
                  </a:lnTo>
                  <a:lnTo>
                    <a:pt x="2443188" y="325438"/>
                  </a:lnTo>
                  <a:lnTo>
                    <a:pt x="2444142" y="325756"/>
                  </a:lnTo>
                  <a:lnTo>
                    <a:pt x="2444779" y="326073"/>
                  </a:lnTo>
                  <a:lnTo>
                    <a:pt x="2445097" y="314008"/>
                  </a:lnTo>
                  <a:lnTo>
                    <a:pt x="2446052" y="308293"/>
                  </a:lnTo>
                  <a:lnTo>
                    <a:pt x="2447006" y="303531"/>
                  </a:lnTo>
                  <a:lnTo>
                    <a:pt x="2446370" y="297181"/>
                  </a:lnTo>
                  <a:lnTo>
                    <a:pt x="2446052" y="291148"/>
                  </a:lnTo>
                  <a:lnTo>
                    <a:pt x="2446052" y="285433"/>
                  </a:lnTo>
                  <a:lnTo>
                    <a:pt x="2446370" y="280036"/>
                  </a:lnTo>
                  <a:lnTo>
                    <a:pt x="2446688" y="274956"/>
                  </a:lnTo>
                  <a:lnTo>
                    <a:pt x="2447325" y="270510"/>
                  </a:lnTo>
                  <a:lnTo>
                    <a:pt x="2448597" y="265748"/>
                  </a:lnTo>
                  <a:lnTo>
                    <a:pt x="2449870" y="261620"/>
                  </a:lnTo>
                  <a:lnTo>
                    <a:pt x="2451143" y="258128"/>
                  </a:lnTo>
                  <a:lnTo>
                    <a:pt x="2452734" y="254635"/>
                  </a:lnTo>
                  <a:lnTo>
                    <a:pt x="2454644" y="251143"/>
                  </a:lnTo>
                  <a:lnTo>
                    <a:pt x="2456871" y="248285"/>
                  </a:lnTo>
                  <a:lnTo>
                    <a:pt x="2459099" y="245745"/>
                  </a:lnTo>
                  <a:lnTo>
                    <a:pt x="2461326" y="242888"/>
                  </a:lnTo>
                  <a:lnTo>
                    <a:pt x="2464190" y="240665"/>
                  </a:lnTo>
                  <a:lnTo>
                    <a:pt x="2466736" y="238760"/>
                  </a:lnTo>
                  <a:lnTo>
                    <a:pt x="2454325" y="239078"/>
                  </a:lnTo>
                  <a:lnTo>
                    <a:pt x="2444779" y="239713"/>
                  </a:lnTo>
                  <a:lnTo>
                    <a:pt x="2436505" y="240030"/>
                  </a:lnTo>
                  <a:lnTo>
                    <a:pt x="2442233" y="236855"/>
                  </a:lnTo>
                  <a:lnTo>
                    <a:pt x="2448279" y="233045"/>
                  </a:lnTo>
                  <a:lnTo>
                    <a:pt x="2454007" y="228918"/>
                  </a:lnTo>
                  <a:lnTo>
                    <a:pt x="2460053" y="224473"/>
                  </a:lnTo>
                  <a:lnTo>
                    <a:pt x="2471191" y="215900"/>
                  </a:lnTo>
                  <a:lnTo>
                    <a:pt x="2476600" y="212408"/>
                  </a:lnTo>
                  <a:lnTo>
                    <a:pt x="2481374" y="209550"/>
                  </a:lnTo>
                  <a:lnTo>
                    <a:pt x="2494420" y="203200"/>
                  </a:lnTo>
                  <a:lnTo>
                    <a:pt x="2507149" y="197803"/>
                  </a:lnTo>
                  <a:lnTo>
                    <a:pt x="2519559" y="193358"/>
                  </a:lnTo>
                  <a:lnTo>
                    <a:pt x="2531652" y="189548"/>
                  </a:lnTo>
                  <a:lnTo>
                    <a:pt x="2543426" y="186690"/>
                  </a:lnTo>
                  <a:lnTo>
                    <a:pt x="2554881" y="184785"/>
                  </a:lnTo>
                  <a:lnTo>
                    <a:pt x="2565701" y="183198"/>
                  </a:lnTo>
                  <a:lnTo>
                    <a:pt x="2576838" y="182563"/>
                  </a:lnTo>
                  <a:close/>
                  <a:moveTo>
                    <a:pt x="276055" y="174625"/>
                  </a:moveTo>
                  <a:lnTo>
                    <a:pt x="283639" y="174625"/>
                  </a:lnTo>
                  <a:lnTo>
                    <a:pt x="290592" y="174942"/>
                  </a:lnTo>
                  <a:lnTo>
                    <a:pt x="297860" y="175258"/>
                  </a:lnTo>
                  <a:lnTo>
                    <a:pt x="304180" y="176208"/>
                  </a:lnTo>
                  <a:lnTo>
                    <a:pt x="310500" y="177475"/>
                  </a:lnTo>
                  <a:lnTo>
                    <a:pt x="316504" y="179059"/>
                  </a:lnTo>
                  <a:lnTo>
                    <a:pt x="322508" y="180959"/>
                  </a:lnTo>
                  <a:lnTo>
                    <a:pt x="327881" y="182859"/>
                  </a:lnTo>
                  <a:lnTo>
                    <a:pt x="332937" y="185076"/>
                  </a:lnTo>
                  <a:lnTo>
                    <a:pt x="337677" y="187293"/>
                  </a:lnTo>
                  <a:lnTo>
                    <a:pt x="346525" y="191727"/>
                  </a:lnTo>
                  <a:lnTo>
                    <a:pt x="354425" y="196161"/>
                  </a:lnTo>
                  <a:lnTo>
                    <a:pt x="360429" y="200595"/>
                  </a:lnTo>
                  <a:lnTo>
                    <a:pt x="365486" y="204713"/>
                  </a:lnTo>
                  <a:lnTo>
                    <a:pt x="368962" y="207880"/>
                  </a:lnTo>
                  <a:lnTo>
                    <a:pt x="371806" y="210730"/>
                  </a:lnTo>
                  <a:lnTo>
                    <a:pt x="370858" y="212631"/>
                  </a:lnTo>
                  <a:lnTo>
                    <a:pt x="367698" y="218331"/>
                  </a:lnTo>
                  <a:lnTo>
                    <a:pt x="365486" y="221815"/>
                  </a:lnTo>
                  <a:lnTo>
                    <a:pt x="362641" y="225616"/>
                  </a:lnTo>
                  <a:lnTo>
                    <a:pt x="359165" y="229100"/>
                  </a:lnTo>
                  <a:lnTo>
                    <a:pt x="355057" y="232900"/>
                  </a:lnTo>
                  <a:lnTo>
                    <a:pt x="350633" y="236384"/>
                  </a:lnTo>
                  <a:lnTo>
                    <a:pt x="345261" y="239234"/>
                  </a:lnTo>
                  <a:lnTo>
                    <a:pt x="342733" y="240501"/>
                  </a:lnTo>
                  <a:lnTo>
                    <a:pt x="339573" y="241135"/>
                  </a:lnTo>
                  <a:lnTo>
                    <a:pt x="336413" y="242085"/>
                  </a:lnTo>
                  <a:lnTo>
                    <a:pt x="332937" y="242718"/>
                  </a:lnTo>
                  <a:lnTo>
                    <a:pt x="329461" y="243035"/>
                  </a:lnTo>
                  <a:lnTo>
                    <a:pt x="325985" y="243035"/>
                  </a:lnTo>
                  <a:lnTo>
                    <a:pt x="322192" y="242718"/>
                  </a:lnTo>
                  <a:lnTo>
                    <a:pt x="318084" y="242085"/>
                  </a:lnTo>
                  <a:lnTo>
                    <a:pt x="313976" y="240818"/>
                  </a:lnTo>
                  <a:lnTo>
                    <a:pt x="309868" y="239234"/>
                  </a:lnTo>
                  <a:lnTo>
                    <a:pt x="304812" y="237334"/>
                  </a:lnTo>
                  <a:lnTo>
                    <a:pt x="302252" y="236418"/>
                  </a:lnTo>
                  <a:lnTo>
                    <a:pt x="289644" y="230366"/>
                  </a:lnTo>
                  <a:lnTo>
                    <a:pt x="294700" y="232900"/>
                  </a:lnTo>
                  <a:lnTo>
                    <a:pt x="300388" y="235751"/>
                  </a:lnTo>
                  <a:lnTo>
                    <a:pt x="302252" y="236418"/>
                  </a:lnTo>
                  <a:lnTo>
                    <a:pt x="312080" y="241135"/>
                  </a:lnTo>
                  <a:lnTo>
                    <a:pt x="322508" y="246202"/>
                  </a:lnTo>
                  <a:lnTo>
                    <a:pt x="332305" y="250003"/>
                  </a:lnTo>
                  <a:lnTo>
                    <a:pt x="337045" y="251270"/>
                  </a:lnTo>
                  <a:lnTo>
                    <a:pt x="341469" y="252536"/>
                  </a:lnTo>
                  <a:lnTo>
                    <a:pt x="345577" y="253170"/>
                  </a:lnTo>
                  <a:lnTo>
                    <a:pt x="349685" y="253487"/>
                  </a:lnTo>
                  <a:lnTo>
                    <a:pt x="353477" y="253170"/>
                  </a:lnTo>
                  <a:lnTo>
                    <a:pt x="357269" y="252536"/>
                  </a:lnTo>
                  <a:lnTo>
                    <a:pt x="360745" y="251270"/>
                  </a:lnTo>
                  <a:lnTo>
                    <a:pt x="363589" y="249053"/>
                  </a:lnTo>
                  <a:lnTo>
                    <a:pt x="364538" y="256970"/>
                  </a:lnTo>
                  <a:lnTo>
                    <a:pt x="364854" y="263621"/>
                  </a:lnTo>
                  <a:lnTo>
                    <a:pt x="364538" y="270589"/>
                  </a:lnTo>
                  <a:lnTo>
                    <a:pt x="363905" y="277240"/>
                  </a:lnTo>
                  <a:lnTo>
                    <a:pt x="365486" y="275657"/>
                  </a:lnTo>
                  <a:lnTo>
                    <a:pt x="366750" y="275340"/>
                  </a:lnTo>
                  <a:lnTo>
                    <a:pt x="367382" y="275657"/>
                  </a:lnTo>
                  <a:lnTo>
                    <a:pt x="368014" y="275973"/>
                  </a:lnTo>
                  <a:lnTo>
                    <a:pt x="369594" y="277874"/>
                  </a:lnTo>
                  <a:lnTo>
                    <a:pt x="371174" y="281041"/>
                  </a:lnTo>
                  <a:lnTo>
                    <a:pt x="372122" y="285158"/>
                  </a:lnTo>
                  <a:lnTo>
                    <a:pt x="373386" y="289909"/>
                  </a:lnTo>
                  <a:lnTo>
                    <a:pt x="373702" y="295293"/>
                  </a:lnTo>
                  <a:lnTo>
                    <a:pt x="374650" y="301627"/>
                  </a:lnTo>
                  <a:lnTo>
                    <a:pt x="374650" y="307961"/>
                  </a:lnTo>
                  <a:lnTo>
                    <a:pt x="374650" y="314612"/>
                  </a:lnTo>
                  <a:lnTo>
                    <a:pt x="373702" y="320630"/>
                  </a:lnTo>
                  <a:lnTo>
                    <a:pt x="373386" y="326331"/>
                  </a:lnTo>
                  <a:lnTo>
                    <a:pt x="372122" y="331398"/>
                  </a:lnTo>
                  <a:lnTo>
                    <a:pt x="371174" y="335515"/>
                  </a:lnTo>
                  <a:lnTo>
                    <a:pt x="369594" y="338366"/>
                  </a:lnTo>
                  <a:lnTo>
                    <a:pt x="368014" y="340266"/>
                  </a:lnTo>
                  <a:lnTo>
                    <a:pt x="367382" y="340583"/>
                  </a:lnTo>
                  <a:lnTo>
                    <a:pt x="366750" y="340583"/>
                  </a:lnTo>
                  <a:lnTo>
                    <a:pt x="365802" y="340583"/>
                  </a:lnTo>
                  <a:lnTo>
                    <a:pt x="364854" y="340266"/>
                  </a:lnTo>
                  <a:lnTo>
                    <a:pt x="363273" y="338049"/>
                  </a:lnTo>
                  <a:lnTo>
                    <a:pt x="362009" y="334565"/>
                  </a:lnTo>
                  <a:lnTo>
                    <a:pt x="360745" y="330448"/>
                  </a:lnTo>
                  <a:lnTo>
                    <a:pt x="359797" y="336149"/>
                  </a:lnTo>
                  <a:lnTo>
                    <a:pt x="359165" y="341850"/>
                  </a:lnTo>
                  <a:lnTo>
                    <a:pt x="357901" y="346917"/>
                  </a:lnTo>
                  <a:lnTo>
                    <a:pt x="356637" y="352301"/>
                  </a:lnTo>
                  <a:lnTo>
                    <a:pt x="353161" y="362436"/>
                  </a:lnTo>
                  <a:lnTo>
                    <a:pt x="349053" y="372254"/>
                  </a:lnTo>
                  <a:lnTo>
                    <a:pt x="344629" y="380806"/>
                  </a:lnTo>
                  <a:lnTo>
                    <a:pt x="339257" y="389040"/>
                  </a:lnTo>
                  <a:lnTo>
                    <a:pt x="333569" y="396641"/>
                  </a:lnTo>
                  <a:lnTo>
                    <a:pt x="327881" y="403609"/>
                  </a:lnTo>
                  <a:lnTo>
                    <a:pt x="321876" y="409626"/>
                  </a:lnTo>
                  <a:lnTo>
                    <a:pt x="314924" y="415011"/>
                  </a:lnTo>
                  <a:lnTo>
                    <a:pt x="308288" y="419761"/>
                  </a:lnTo>
                  <a:lnTo>
                    <a:pt x="301652" y="423562"/>
                  </a:lnTo>
                  <a:lnTo>
                    <a:pt x="294700" y="426412"/>
                  </a:lnTo>
                  <a:lnTo>
                    <a:pt x="288064" y="428629"/>
                  </a:lnTo>
                  <a:lnTo>
                    <a:pt x="281427" y="429896"/>
                  </a:lnTo>
                  <a:lnTo>
                    <a:pt x="275107" y="430213"/>
                  </a:lnTo>
                  <a:lnTo>
                    <a:pt x="272579" y="430213"/>
                  </a:lnTo>
                  <a:lnTo>
                    <a:pt x="269735" y="429896"/>
                  </a:lnTo>
                  <a:lnTo>
                    <a:pt x="264047" y="428313"/>
                  </a:lnTo>
                  <a:lnTo>
                    <a:pt x="258043" y="426096"/>
                  </a:lnTo>
                  <a:lnTo>
                    <a:pt x="252039" y="423245"/>
                  </a:lnTo>
                  <a:lnTo>
                    <a:pt x="245719" y="419128"/>
                  </a:lnTo>
                  <a:lnTo>
                    <a:pt x="239082" y="414377"/>
                  </a:lnTo>
                  <a:lnTo>
                    <a:pt x="232762" y="408993"/>
                  </a:lnTo>
                  <a:lnTo>
                    <a:pt x="225810" y="402975"/>
                  </a:lnTo>
                  <a:lnTo>
                    <a:pt x="219806" y="396008"/>
                  </a:lnTo>
                  <a:lnTo>
                    <a:pt x="213486" y="389040"/>
                  </a:lnTo>
                  <a:lnTo>
                    <a:pt x="208114" y="380806"/>
                  </a:lnTo>
                  <a:lnTo>
                    <a:pt x="202741" y="372571"/>
                  </a:lnTo>
                  <a:lnTo>
                    <a:pt x="197369" y="363386"/>
                  </a:lnTo>
                  <a:lnTo>
                    <a:pt x="193261" y="354202"/>
                  </a:lnTo>
                  <a:lnTo>
                    <a:pt x="189785" y="344383"/>
                  </a:lnTo>
                  <a:lnTo>
                    <a:pt x="186309" y="334249"/>
                  </a:lnTo>
                  <a:lnTo>
                    <a:pt x="185045" y="337732"/>
                  </a:lnTo>
                  <a:lnTo>
                    <a:pt x="184097" y="340266"/>
                  </a:lnTo>
                  <a:lnTo>
                    <a:pt x="182517" y="341850"/>
                  </a:lnTo>
                  <a:lnTo>
                    <a:pt x="181885" y="342166"/>
                  </a:lnTo>
                  <a:lnTo>
                    <a:pt x="180937" y="342483"/>
                  </a:lnTo>
                  <a:lnTo>
                    <a:pt x="180305" y="342166"/>
                  </a:lnTo>
                  <a:lnTo>
                    <a:pt x="179673" y="341850"/>
                  </a:lnTo>
                  <a:lnTo>
                    <a:pt x="178093" y="339949"/>
                  </a:lnTo>
                  <a:lnTo>
                    <a:pt x="176829" y="336782"/>
                  </a:lnTo>
                  <a:lnTo>
                    <a:pt x="175565" y="332665"/>
                  </a:lnTo>
                  <a:lnTo>
                    <a:pt x="174617" y="327914"/>
                  </a:lnTo>
                  <a:lnTo>
                    <a:pt x="173985" y="322213"/>
                  </a:lnTo>
                  <a:lnTo>
                    <a:pt x="173669" y="316196"/>
                  </a:lnTo>
                  <a:lnTo>
                    <a:pt x="173037" y="309545"/>
                  </a:lnTo>
                  <a:lnTo>
                    <a:pt x="173669" y="303211"/>
                  </a:lnTo>
                  <a:lnTo>
                    <a:pt x="173985" y="296876"/>
                  </a:lnTo>
                  <a:lnTo>
                    <a:pt x="174617" y="291492"/>
                  </a:lnTo>
                  <a:lnTo>
                    <a:pt x="175565" y="286742"/>
                  </a:lnTo>
                  <a:lnTo>
                    <a:pt x="176829" y="282624"/>
                  </a:lnTo>
                  <a:lnTo>
                    <a:pt x="178093" y="279457"/>
                  </a:lnTo>
                  <a:lnTo>
                    <a:pt x="179673" y="277557"/>
                  </a:lnTo>
                  <a:lnTo>
                    <a:pt x="180305" y="277240"/>
                  </a:lnTo>
                  <a:lnTo>
                    <a:pt x="180937" y="276923"/>
                  </a:lnTo>
                  <a:lnTo>
                    <a:pt x="182201" y="277240"/>
                  </a:lnTo>
                  <a:lnTo>
                    <a:pt x="182517" y="268689"/>
                  </a:lnTo>
                  <a:lnTo>
                    <a:pt x="182833" y="264888"/>
                  </a:lnTo>
                  <a:lnTo>
                    <a:pt x="183781" y="261088"/>
                  </a:lnTo>
                  <a:lnTo>
                    <a:pt x="183149" y="252536"/>
                  </a:lnTo>
                  <a:lnTo>
                    <a:pt x="183149" y="244619"/>
                  </a:lnTo>
                  <a:lnTo>
                    <a:pt x="184097" y="237334"/>
                  </a:lnTo>
                  <a:lnTo>
                    <a:pt x="185993" y="231633"/>
                  </a:lnTo>
                  <a:lnTo>
                    <a:pt x="187889" y="226249"/>
                  </a:lnTo>
                  <a:lnTo>
                    <a:pt x="189153" y="223716"/>
                  </a:lnTo>
                  <a:lnTo>
                    <a:pt x="190733" y="221815"/>
                  </a:lnTo>
                  <a:lnTo>
                    <a:pt x="192313" y="219915"/>
                  </a:lnTo>
                  <a:lnTo>
                    <a:pt x="194209" y="218015"/>
                  </a:lnTo>
                  <a:lnTo>
                    <a:pt x="198001" y="214848"/>
                  </a:lnTo>
                  <a:lnTo>
                    <a:pt x="188837" y="214848"/>
                  </a:lnTo>
                  <a:lnTo>
                    <a:pt x="182201" y="215481"/>
                  </a:lnTo>
                  <a:lnTo>
                    <a:pt x="176197" y="215798"/>
                  </a:lnTo>
                  <a:lnTo>
                    <a:pt x="180305" y="213581"/>
                  </a:lnTo>
                  <a:lnTo>
                    <a:pt x="184413" y="210730"/>
                  </a:lnTo>
                  <a:lnTo>
                    <a:pt x="192945" y="204396"/>
                  </a:lnTo>
                  <a:lnTo>
                    <a:pt x="200845" y="198378"/>
                  </a:lnTo>
                  <a:lnTo>
                    <a:pt x="204638" y="195845"/>
                  </a:lnTo>
                  <a:lnTo>
                    <a:pt x="208430" y="193944"/>
                  </a:lnTo>
                  <a:lnTo>
                    <a:pt x="217594" y="189510"/>
                  </a:lnTo>
                  <a:lnTo>
                    <a:pt x="226758" y="185393"/>
                  </a:lnTo>
                  <a:lnTo>
                    <a:pt x="235606" y="182226"/>
                  </a:lnTo>
                  <a:lnTo>
                    <a:pt x="244139" y="179692"/>
                  </a:lnTo>
                  <a:lnTo>
                    <a:pt x="252355" y="177475"/>
                  </a:lnTo>
                  <a:lnTo>
                    <a:pt x="260887" y="175892"/>
                  </a:lnTo>
                  <a:lnTo>
                    <a:pt x="268471" y="175258"/>
                  </a:lnTo>
                  <a:lnTo>
                    <a:pt x="276055" y="174625"/>
                  </a:lnTo>
                  <a:close/>
                  <a:moveTo>
                    <a:pt x="1800062" y="0"/>
                  </a:moveTo>
                  <a:lnTo>
                    <a:pt x="1805766" y="0"/>
                  </a:lnTo>
                  <a:lnTo>
                    <a:pt x="1811153" y="634"/>
                  </a:lnTo>
                  <a:lnTo>
                    <a:pt x="1816857" y="951"/>
                  </a:lnTo>
                  <a:lnTo>
                    <a:pt x="1822244" y="1585"/>
                  </a:lnTo>
                  <a:lnTo>
                    <a:pt x="1826997" y="2853"/>
                  </a:lnTo>
                  <a:lnTo>
                    <a:pt x="1831750" y="3804"/>
                  </a:lnTo>
                  <a:lnTo>
                    <a:pt x="1840939" y="6974"/>
                  </a:lnTo>
                  <a:lnTo>
                    <a:pt x="1848861" y="10144"/>
                  </a:lnTo>
                  <a:lnTo>
                    <a:pt x="1855832" y="13948"/>
                  </a:lnTo>
                  <a:lnTo>
                    <a:pt x="1861853" y="17435"/>
                  </a:lnTo>
                  <a:lnTo>
                    <a:pt x="1866923" y="21239"/>
                  </a:lnTo>
                  <a:lnTo>
                    <a:pt x="1870408" y="24092"/>
                  </a:lnTo>
                  <a:lnTo>
                    <a:pt x="1873577" y="26628"/>
                  </a:lnTo>
                  <a:lnTo>
                    <a:pt x="1875795" y="29164"/>
                  </a:lnTo>
                  <a:lnTo>
                    <a:pt x="1875161" y="30432"/>
                  </a:lnTo>
                  <a:lnTo>
                    <a:pt x="1872626" y="35187"/>
                  </a:lnTo>
                  <a:lnTo>
                    <a:pt x="1871042" y="37723"/>
                  </a:lnTo>
                  <a:lnTo>
                    <a:pt x="1868507" y="40576"/>
                  </a:lnTo>
                  <a:lnTo>
                    <a:pt x="1865655" y="43747"/>
                  </a:lnTo>
                  <a:lnTo>
                    <a:pt x="1862803" y="46600"/>
                  </a:lnTo>
                  <a:lnTo>
                    <a:pt x="1859001" y="49453"/>
                  </a:lnTo>
                  <a:lnTo>
                    <a:pt x="1854881" y="51672"/>
                  </a:lnTo>
                  <a:lnTo>
                    <a:pt x="1850128" y="53574"/>
                  </a:lnTo>
                  <a:lnTo>
                    <a:pt x="1845058" y="54208"/>
                  </a:lnTo>
                  <a:lnTo>
                    <a:pt x="1842523" y="54525"/>
                  </a:lnTo>
                  <a:lnTo>
                    <a:pt x="1839355" y="54525"/>
                  </a:lnTo>
                  <a:lnTo>
                    <a:pt x="1836503" y="54208"/>
                  </a:lnTo>
                  <a:lnTo>
                    <a:pt x="1833017" y="53891"/>
                  </a:lnTo>
                  <a:lnTo>
                    <a:pt x="1829532" y="52940"/>
                  </a:lnTo>
                  <a:lnTo>
                    <a:pt x="1826363" y="51989"/>
                  </a:lnTo>
                  <a:lnTo>
                    <a:pt x="1822877" y="50404"/>
                  </a:lnTo>
                  <a:lnTo>
                    <a:pt x="1819075" y="48502"/>
                  </a:lnTo>
                  <a:lnTo>
                    <a:pt x="1814639" y="46600"/>
                  </a:lnTo>
                  <a:lnTo>
                    <a:pt x="1810202" y="44381"/>
                  </a:lnTo>
                  <a:lnTo>
                    <a:pt x="1828264" y="53574"/>
                  </a:lnTo>
                  <a:lnTo>
                    <a:pt x="1836503" y="57061"/>
                  </a:lnTo>
                  <a:lnTo>
                    <a:pt x="1844742" y="60231"/>
                  </a:lnTo>
                  <a:lnTo>
                    <a:pt x="1847910" y="61182"/>
                  </a:lnTo>
                  <a:lnTo>
                    <a:pt x="1851713" y="62133"/>
                  </a:lnTo>
                  <a:lnTo>
                    <a:pt x="1855198" y="62767"/>
                  </a:lnTo>
                  <a:lnTo>
                    <a:pt x="1858367" y="62767"/>
                  </a:lnTo>
                  <a:lnTo>
                    <a:pt x="1861536" y="62767"/>
                  </a:lnTo>
                  <a:lnTo>
                    <a:pt x="1864071" y="62133"/>
                  </a:lnTo>
                  <a:lnTo>
                    <a:pt x="1866923" y="60865"/>
                  </a:lnTo>
                  <a:lnTo>
                    <a:pt x="1869458" y="59597"/>
                  </a:lnTo>
                  <a:lnTo>
                    <a:pt x="1869775" y="65303"/>
                  </a:lnTo>
                  <a:lnTo>
                    <a:pt x="1870091" y="71009"/>
                  </a:lnTo>
                  <a:lnTo>
                    <a:pt x="1870091" y="76398"/>
                  </a:lnTo>
                  <a:lnTo>
                    <a:pt x="1869775" y="81470"/>
                  </a:lnTo>
                  <a:lnTo>
                    <a:pt x="1870408" y="80836"/>
                  </a:lnTo>
                  <a:lnTo>
                    <a:pt x="1871676" y="80519"/>
                  </a:lnTo>
                  <a:lnTo>
                    <a:pt x="1872310" y="80519"/>
                  </a:lnTo>
                  <a:lnTo>
                    <a:pt x="1872626" y="80836"/>
                  </a:lnTo>
                  <a:lnTo>
                    <a:pt x="1874211" y="82421"/>
                  </a:lnTo>
                  <a:lnTo>
                    <a:pt x="1875161" y="84640"/>
                  </a:lnTo>
                  <a:lnTo>
                    <a:pt x="1876112" y="88127"/>
                  </a:lnTo>
                  <a:lnTo>
                    <a:pt x="1877063" y="91614"/>
                  </a:lnTo>
                  <a:lnTo>
                    <a:pt x="1877696" y="96369"/>
                  </a:lnTo>
                  <a:lnTo>
                    <a:pt x="1878013" y="101124"/>
                  </a:lnTo>
                  <a:lnTo>
                    <a:pt x="1878013" y="106513"/>
                  </a:lnTo>
                  <a:lnTo>
                    <a:pt x="1878013" y="111586"/>
                  </a:lnTo>
                  <a:lnTo>
                    <a:pt x="1877696" y="116658"/>
                  </a:lnTo>
                  <a:lnTo>
                    <a:pt x="1877063" y="120779"/>
                  </a:lnTo>
                  <a:lnTo>
                    <a:pt x="1876112" y="124900"/>
                  </a:lnTo>
                  <a:lnTo>
                    <a:pt x="1875161" y="127753"/>
                  </a:lnTo>
                  <a:lnTo>
                    <a:pt x="1874211" y="129972"/>
                  </a:lnTo>
                  <a:lnTo>
                    <a:pt x="1872626" y="131874"/>
                  </a:lnTo>
                  <a:lnTo>
                    <a:pt x="1872310" y="132191"/>
                  </a:lnTo>
                  <a:lnTo>
                    <a:pt x="1871676" y="132191"/>
                  </a:lnTo>
                  <a:lnTo>
                    <a:pt x="1871042" y="132191"/>
                  </a:lnTo>
                  <a:lnTo>
                    <a:pt x="1870091" y="131557"/>
                  </a:lnTo>
                  <a:lnTo>
                    <a:pt x="1869141" y="129972"/>
                  </a:lnTo>
                  <a:lnTo>
                    <a:pt x="1867873" y="127436"/>
                  </a:lnTo>
                  <a:lnTo>
                    <a:pt x="1867240" y="123949"/>
                  </a:lnTo>
                  <a:lnTo>
                    <a:pt x="1865655" y="133142"/>
                  </a:lnTo>
                  <a:lnTo>
                    <a:pt x="1863754" y="141384"/>
                  </a:lnTo>
                  <a:lnTo>
                    <a:pt x="1861219" y="149626"/>
                  </a:lnTo>
                  <a:lnTo>
                    <a:pt x="1857733" y="156917"/>
                  </a:lnTo>
                  <a:lnTo>
                    <a:pt x="1853931" y="164208"/>
                  </a:lnTo>
                  <a:lnTo>
                    <a:pt x="1850128" y="170548"/>
                  </a:lnTo>
                  <a:lnTo>
                    <a:pt x="1845692" y="176571"/>
                  </a:lnTo>
                  <a:lnTo>
                    <a:pt x="1840939" y="181961"/>
                  </a:lnTo>
                  <a:lnTo>
                    <a:pt x="1835869" y="186716"/>
                  </a:lnTo>
                  <a:lnTo>
                    <a:pt x="1830799" y="191154"/>
                  </a:lnTo>
                  <a:lnTo>
                    <a:pt x="1825412" y="194958"/>
                  </a:lnTo>
                  <a:lnTo>
                    <a:pt x="1820025" y="198128"/>
                  </a:lnTo>
                  <a:lnTo>
                    <a:pt x="1814639" y="200347"/>
                  </a:lnTo>
                  <a:lnTo>
                    <a:pt x="1809252" y="202249"/>
                  </a:lnTo>
                  <a:lnTo>
                    <a:pt x="1804182" y="202883"/>
                  </a:lnTo>
                  <a:lnTo>
                    <a:pt x="1798795" y="203200"/>
                  </a:lnTo>
                  <a:lnTo>
                    <a:pt x="1794676" y="202883"/>
                  </a:lnTo>
                  <a:lnTo>
                    <a:pt x="1790239" y="201615"/>
                  </a:lnTo>
                  <a:lnTo>
                    <a:pt x="1785486" y="200347"/>
                  </a:lnTo>
                  <a:lnTo>
                    <a:pt x="1780416" y="197494"/>
                  </a:lnTo>
                  <a:lnTo>
                    <a:pt x="1775663" y="194641"/>
                  </a:lnTo>
                  <a:lnTo>
                    <a:pt x="1770276" y="190837"/>
                  </a:lnTo>
                  <a:lnTo>
                    <a:pt x="1765206" y="186399"/>
                  </a:lnTo>
                  <a:lnTo>
                    <a:pt x="1759819" y="181327"/>
                  </a:lnTo>
                  <a:lnTo>
                    <a:pt x="1755066" y="176254"/>
                  </a:lnTo>
                  <a:lnTo>
                    <a:pt x="1749996" y="170548"/>
                  </a:lnTo>
                  <a:lnTo>
                    <a:pt x="1745560" y="164208"/>
                  </a:lnTo>
                  <a:lnTo>
                    <a:pt x="1741124" y="157551"/>
                  </a:lnTo>
                  <a:lnTo>
                    <a:pt x="1737321" y="150260"/>
                  </a:lnTo>
                  <a:lnTo>
                    <a:pt x="1733836" y="142652"/>
                  </a:lnTo>
                  <a:lnTo>
                    <a:pt x="1730984" y="135044"/>
                  </a:lnTo>
                  <a:lnTo>
                    <a:pt x="1728449" y="127119"/>
                  </a:lnTo>
                  <a:lnTo>
                    <a:pt x="1727498" y="129655"/>
                  </a:lnTo>
                  <a:lnTo>
                    <a:pt x="1726548" y="131874"/>
                  </a:lnTo>
                  <a:lnTo>
                    <a:pt x="1725280" y="133142"/>
                  </a:lnTo>
                  <a:lnTo>
                    <a:pt x="1724330" y="133459"/>
                  </a:lnTo>
                  <a:lnTo>
                    <a:pt x="1723379" y="133459"/>
                  </a:lnTo>
                  <a:lnTo>
                    <a:pt x="1723062" y="133142"/>
                  </a:lnTo>
                  <a:lnTo>
                    <a:pt x="1721795" y="131557"/>
                  </a:lnTo>
                  <a:lnTo>
                    <a:pt x="1720844" y="129021"/>
                  </a:lnTo>
                  <a:lnTo>
                    <a:pt x="1719576" y="125851"/>
                  </a:lnTo>
                  <a:lnTo>
                    <a:pt x="1718943" y="122047"/>
                  </a:lnTo>
                  <a:lnTo>
                    <a:pt x="1718626" y="117609"/>
                  </a:lnTo>
                  <a:lnTo>
                    <a:pt x="1718309" y="112854"/>
                  </a:lnTo>
                  <a:lnTo>
                    <a:pt x="1717675" y="107464"/>
                  </a:lnTo>
                  <a:lnTo>
                    <a:pt x="1718309" y="102392"/>
                  </a:lnTo>
                  <a:lnTo>
                    <a:pt x="1718626" y="97320"/>
                  </a:lnTo>
                  <a:lnTo>
                    <a:pt x="1718943" y="92882"/>
                  </a:lnTo>
                  <a:lnTo>
                    <a:pt x="1719576" y="89078"/>
                  </a:lnTo>
                  <a:lnTo>
                    <a:pt x="1720844" y="86225"/>
                  </a:lnTo>
                  <a:lnTo>
                    <a:pt x="1721795" y="83372"/>
                  </a:lnTo>
                  <a:lnTo>
                    <a:pt x="1723062" y="82104"/>
                  </a:lnTo>
                  <a:lnTo>
                    <a:pt x="1723379" y="81470"/>
                  </a:lnTo>
                  <a:lnTo>
                    <a:pt x="1724330" y="81470"/>
                  </a:lnTo>
                  <a:lnTo>
                    <a:pt x="1724963" y="82104"/>
                  </a:lnTo>
                  <a:lnTo>
                    <a:pt x="1725280" y="75130"/>
                  </a:lnTo>
                  <a:lnTo>
                    <a:pt x="1726548" y="69107"/>
                  </a:lnTo>
                  <a:lnTo>
                    <a:pt x="1725597" y="62133"/>
                  </a:lnTo>
                  <a:lnTo>
                    <a:pt x="1725914" y="55793"/>
                  </a:lnTo>
                  <a:lnTo>
                    <a:pt x="1726865" y="50087"/>
                  </a:lnTo>
                  <a:lnTo>
                    <a:pt x="1727815" y="45649"/>
                  </a:lnTo>
                  <a:lnTo>
                    <a:pt x="1729400" y="40893"/>
                  </a:lnTo>
                  <a:lnTo>
                    <a:pt x="1731618" y="37723"/>
                  </a:lnTo>
                  <a:lnTo>
                    <a:pt x="1734153" y="34553"/>
                  </a:lnTo>
                  <a:lnTo>
                    <a:pt x="1737638" y="32334"/>
                  </a:lnTo>
                  <a:lnTo>
                    <a:pt x="1724963" y="32651"/>
                  </a:lnTo>
                  <a:lnTo>
                    <a:pt x="1720527" y="32651"/>
                  </a:lnTo>
                  <a:lnTo>
                    <a:pt x="1723379" y="31383"/>
                  </a:lnTo>
                  <a:lnTo>
                    <a:pt x="1726865" y="29164"/>
                  </a:lnTo>
                  <a:lnTo>
                    <a:pt x="1733519" y="24092"/>
                  </a:lnTo>
                  <a:lnTo>
                    <a:pt x="1739856" y="19337"/>
                  </a:lnTo>
                  <a:lnTo>
                    <a:pt x="1743025" y="17435"/>
                  </a:lnTo>
                  <a:lnTo>
                    <a:pt x="1745560" y="15533"/>
                  </a:lnTo>
                  <a:lnTo>
                    <a:pt x="1753165" y="12046"/>
                  </a:lnTo>
                  <a:lnTo>
                    <a:pt x="1760453" y="9193"/>
                  </a:lnTo>
                  <a:lnTo>
                    <a:pt x="1767424" y="6657"/>
                  </a:lnTo>
                  <a:lnTo>
                    <a:pt x="1774396" y="4121"/>
                  </a:lnTo>
                  <a:lnTo>
                    <a:pt x="1780733" y="2853"/>
                  </a:lnTo>
                  <a:lnTo>
                    <a:pt x="1787704" y="1585"/>
                  </a:lnTo>
                  <a:lnTo>
                    <a:pt x="1793725" y="951"/>
                  </a:lnTo>
                  <a:lnTo>
                    <a:pt x="18000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7" name="ïslïḍè">
              <a:extLst>
                <a:ext uri="{FF2B5EF4-FFF2-40B4-BE49-F238E27FC236}">
                  <a16:creationId xmlns="" xmlns:a16="http://schemas.microsoft.com/office/drawing/2014/main" id="{5862290C-0C13-4FE3-8F28-18164430E0B8}"/>
                </a:ext>
              </a:extLst>
            </p:cNvPr>
            <p:cNvSpPr/>
            <p:nvPr/>
          </p:nvSpPr>
          <p:spPr bwMode="auto">
            <a:xfrm>
              <a:off x="6485118" y="4534458"/>
              <a:ext cx="1191853" cy="1140205"/>
            </a:xfrm>
            <a:custGeom>
              <a:avLst/>
              <a:gdLst>
                <a:gd name="T0" fmla="*/ 859152 w 2887663"/>
                <a:gd name="T1" fmla="*/ 1613541 h 2762250"/>
                <a:gd name="T2" fmla="*/ 660904 w 2887663"/>
                <a:gd name="T3" fmla="*/ 1631599 h 2762250"/>
                <a:gd name="T4" fmla="*/ 582760 w 2887663"/>
                <a:gd name="T5" fmla="*/ 1615068 h 2762250"/>
                <a:gd name="T6" fmla="*/ 995462 w 2887663"/>
                <a:gd name="T7" fmla="*/ 1633083 h 2762250"/>
                <a:gd name="T8" fmla="*/ 794773 w 2887663"/>
                <a:gd name="T9" fmla="*/ 1314259 h 2762250"/>
                <a:gd name="T10" fmla="*/ 610807 w 2887663"/>
                <a:gd name="T11" fmla="*/ 1237111 h 2762250"/>
                <a:gd name="T12" fmla="*/ 1010000 w 2887663"/>
                <a:gd name="T13" fmla="*/ 1258119 h 2762250"/>
                <a:gd name="T14" fmla="*/ 971706 w 2887663"/>
                <a:gd name="T15" fmla="*/ 1228164 h 2762250"/>
                <a:gd name="T16" fmla="*/ 1592768 w 2887663"/>
                <a:gd name="T17" fmla="*/ 1051361 h 2762250"/>
                <a:gd name="T18" fmla="*/ 1541332 w 2887663"/>
                <a:gd name="T19" fmla="*/ 1069171 h 2762250"/>
                <a:gd name="T20" fmla="*/ 1858757 w 2887663"/>
                <a:gd name="T21" fmla="*/ 1072313 h 2762250"/>
                <a:gd name="T22" fmla="*/ 1791171 w 2887663"/>
                <a:gd name="T23" fmla="*/ 1051365 h 2762250"/>
                <a:gd name="T24" fmla="*/ 1711030 w 2887663"/>
                <a:gd name="T25" fmla="*/ 968622 h 2762250"/>
                <a:gd name="T26" fmla="*/ 151645 w 2887663"/>
                <a:gd name="T27" fmla="*/ 762046 h 2762250"/>
                <a:gd name="T28" fmla="*/ 981201 w 2887663"/>
                <a:gd name="T29" fmla="*/ 768990 h 2762250"/>
                <a:gd name="T30" fmla="*/ 971764 w 2887663"/>
                <a:gd name="T31" fmla="*/ 1009888 h 2762250"/>
                <a:gd name="T32" fmla="*/ 1026917 w 2887663"/>
                <a:gd name="T33" fmla="*/ 1583646 h 2762250"/>
                <a:gd name="T34" fmla="*/ 718440 w 2887663"/>
                <a:gd name="T35" fmla="*/ 1721482 h 2762250"/>
                <a:gd name="T36" fmla="*/ 610651 w 2887663"/>
                <a:gd name="T37" fmla="*/ 1478698 h 2762250"/>
                <a:gd name="T38" fmla="*/ 560741 w 2887663"/>
                <a:gd name="T39" fmla="*/ 1185640 h 2762250"/>
                <a:gd name="T40" fmla="*/ 815324 w 2887663"/>
                <a:gd name="T41" fmla="*/ 771713 h 2762250"/>
                <a:gd name="T42" fmla="*/ 136146 w 2887663"/>
                <a:gd name="T43" fmla="*/ 816029 h 2762250"/>
                <a:gd name="T44" fmla="*/ 1067177 w 2887663"/>
                <a:gd name="T45" fmla="*/ 813407 h 2762250"/>
                <a:gd name="T46" fmla="*/ 1528817 w 2887663"/>
                <a:gd name="T47" fmla="*/ 756426 h 2762250"/>
                <a:gd name="T48" fmla="*/ 1840906 w 2887663"/>
                <a:gd name="T49" fmla="*/ 737034 h 2762250"/>
                <a:gd name="T50" fmla="*/ 1292342 w 2887663"/>
                <a:gd name="T51" fmla="*/ 568311 h 2762250"/>
                <a:gd name="T52" fmla="*/ 47127 w 2887663"/>
                <a:gd name="T53" fmla="*/ 541498 h 2762250"/>
                <a:gd name="T54" fmla="*/ 1204370 w 2887663"/>
                <a:gd name="T55" fmla="*/ 510077 h 2762250"/>
                <a:gd name="T56" fmla="*/ 1155777 w 2887663"/>
                <a:gd name="T57" fmla="*/ 521860 h 2762250"/>
                <a:gd name="T58" fmla="*/ 1096152 w 2887663"/>
                <a:gd name="T59" fmla="*/ 532321 h 2762250"/>
                <a:gd name="T60" fmla="*/ 1242636 w 2887663"/>
                <a:gd name="T61" fmla="*/ 504891 h 2762250"/>
                <a:gd name="T62" fmla="*/ 870122 w 2887663"/>
                <a:gd name="T63" fmla="*/ 534990 h 2762250"/>
                <a:gd name="T64" fmla="*/ 913650 w 2887663"/>
                <a:gd name="T65" fmla="*/ 644448 h 2762250"/>
                <a:gd name="T66" fmla="*/ 779299 w 2887663"/>
                <a:gd name="T67" fmla="*/ 746385 h 2762250"/>
                <a:gd name="T68" fmla="*/ 691197 w 2887663"/>
                <a:gd name="T69" fmla="*/ 575724 h 2762250"/>
                <a:gd name="T70" fmla="*/ 1168871 w 2887663"/>
                <a:gd name="T71" fmla="*/ 480811 h 2762250"/>
                <a:gd name="T72" fmla="*/ 1840343 w 2887663"/>
                <a:gd name="T73" fmla="*/ 706985 h 2762250"/>
                <a:gd name="T74" fmla="*/ 1885331 w 2887663"/>
                <a:gd name="T75" fmla="*/ 1036912 h 2762250"/>
                <a:gd name="T76" fmla="*/ 1588622 w 2887663"/>
                <a:gd name="T77" fmla="*/ 1119655 h 2762250"/>
                <a:gd name="T78" fmla="*/ 1576695 w 2887663"/>
                <a:gd name="T79" fmla="*/ 720602 h 2762250"/>
                <a:gd name="T80" fmla="*/ 1493833 w 2887663"/>
                <a:gd name="T81" fmla="*/ 411832 h 2762250"/>
                <a:gd name="T82" fmla="*/ 1275484 w 2887663"/>
                <a:gd name="T83" fmla="*/ 362396 h 2762250"/>
                <a:gd name="T84" fmla="*/ 1107388 w 2887663"/>
                <a:gd name="T85" fmla="*/ 362576 h 2762250"/>
                <a:gd name="T86" fmla="*/ 326123 w 2887663"/>
                <a:gd name="T87" fmla="*/ 320344 h 2762250"/>
                <a:gd name="T88" fmla="*/ 258049 w 2887663"/>
                <a:gd name="T89" fmla="*/ 723731 h 2762250"/>
                <a:gd name="T90" fmla="*/ 204010 w 2887663"/>
                <a:gd name="T91" fmla="*/ 839314 h 2762250"/>
                <a:gd name="T92" fmla="*/ 59276 w 2887663"/>
                <a:gd name="T93" fmla="*/ 675484 h 2762250"/>
                <a:gd name="T94" fmla="*/ 32256 w 2887663"/>
                <a:gd name="T95" fmla="*/ 329155 h 2762250"/>
                <a:gd name="T96" fmla="*/ 1290906 w 2887663"/>
                <a:gd name="T97" fmla="*/ 155423 h 2762250"/>
                <a:gd name="T98" fmla="*/ 1253293 w 2887663"/>
                <a:gd name="T99" fmla="*/ 489815 h 2762250"/>
                <a:gd name="T100" fmla="*/ 1112660 w 2887663"/>
                <a:gd name="T101" fmla="*/ 568754 h 2762250"/>
                <a:gd name="T102" fmla="*/ 1105555 w 2887663"/>
                <a:gd name="T103" fmla="*/ 323142 h 2762250"/>
                <a:gd name="T104" fmla="*/ 1200843 w 2887663"/>
                <a:gd name="T105" fmla="*/ 214889 h 2762250"/>
                <a:gd name="T106" fmla="*/ 1747182 w 2887663"/>
                <a:gd name="T107" fmla="*/ 188111 h 2762250"/>
                <a:gd name="T108" fmla="*/ 1769224 w 2887663"/>
                <a:gd name="T109" fmla="*/ 298086 h 2762250"/>
                <a:gd name="T110" fmla="*/ 1613878 w 2887663"/>
                <a:gd name="T111" fmla="*/ 273578 h 2762250"/>
                <a:gd name="T112" fmla="*/ 1622904 w 2887663"/>
                <a:gd name="T113" fmla="*/ 148101 h 2762250"/>
                <a:gd name="T114" fmla="*/ 198167 w 2887663"/>
                <a:gd name="T115" fmla="*/ 155541 h 2762250"/>
                <a:gd name="T116" fmla="*/ 216304 w 2887663"/>
                <a:gd name="T117" fmla="*/ 266289 h 2762250"/>
                <a:gd name="T118" fmla="*/ 120615 w 2887663"/>
                <a:gd name="T119" fmla="*/ 174765 h 2762250"/>
                <a:gd name="T120" fmla="*/ 1223671 w 2887663"/>
                <a:gd name="T121" fmla="*/ 34092 h 2762250"/>
                <a:gd name="T122" fmla="*/ 1232241 w 2887663"/>
                <a:gd name="T123" fmla="*/ 84078 h 2762250"/>
                <a:gd name="T124" fmla="*/ 1135246 w 2887663"/>
                <a:gd name="T125" fmla="*/ 56889 h 27622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887663" h="2762250">
                  <a:moveTo>
                    <a:pt x="873134" y="2527300"/>
                  </a:moveTo>
                  <a:lnTo>
                    <a:pt x="877887" y="2538366"/>
                  </a:lnTo>
                  <a:lnTo>
                    <a:pt x="723573" y="2601913"/>
                  </a:lnTo>
                  <a:lnTo>
                    <a:pt x="719137" y="2590848"/>
                  </a:lnTo>
                  <a:lnTo>
                    <a:pt x="873134" y="2527300"/>
                  </a:lnTo>
                  <a:close/>
                  <a:moveTo>
                    <a:pt x="1277937" y="2406650"/>
                  </a:moveTo>
                  <a:lnTo>
                    <a:pt x="1369498" y="2406650"/>
                  </a:lnTo>
                  <a:lnTo>
                    <a:pt x="1373617" y="2409226"/>
                  </a:lnTo>
                  <a:lnTo>
                    <a:pt x="1384072" y="2416632"/>
                  </a:lnTo>
                  <a:lnTo>
                    <a:pt x="1390725" y="2421462"/>
                  </a:lnTo>
                  <a:lnTo>
                    <a:pt x="1398012" y="2426935"/>
                  </a:lnTo>
                  <a:lnTo>
                    <a:pt x="1404665" y="2432409"/>
                  </a:lnTo>
                  <a:lnTo>
                    <a:pt x="1411318" y="2438527"/>
                  </a:lnTo>
                  <a:lnTo>
                    <a:pt x="1417021" y="2444645"/>
                  </a:lnTo>
                  <a:lnTo>
                    <a:pt x="1419556" y="2447865"/>
                  </a:lnTo>
                  <a:lnTo>
                    <a:pt x="1421457" y="2450763"/>
                  </a:lnTo>
                  <a:lnTo>
                    <a:pt x="1423358" y="2453661"/>
                  </a:lnTo>
                  <a:lnTo>
                    <a:pt x="1424625" y="2456559"/>
                  </a:lnTo>
                  <a:lnTo>
                    <a:pt x="1425258" y="2459135"/>
                  </a:lnTo>
                  <a:lnTo>
                    <a:pt x="1425575" y="2461389"/>
                  </a:lnTo>
                  <a:lnTo>
                    <a:pt x="1425258" y="2464287"/>
                  </a:lnTo>
                  <a:lnTo>
                    <a:pt x="1423991" y="2466219"/>
                  </a:lnTo>
                  <a:lnTo>
                    <a:pt x="1422724" y="2468473"/>
                  </a:lnTo>
                  <a:lnTo>
                    <a:pt x="1419872" y="2469761"/>
                  </a:lnTo>
                  <a:lnTo>
                    <a:pt x="1417021" y="2471371"/>
                  </a:lnTo>
                  <a:lnTo>
                    <a:pt x="1412902" y="2472981"/>
                  </a:lnTo>
                  <a:lnTo>
                    <a:pt x="1408150" y="2473625"/>
                  </a:lnTo>
                  <a:lnTo>
                    <a:pt x="1402131" y="2474591"/>
                  </a:lnTo>
                  <a:lnTo>
                    <a:pt x="1394844" y="2474913"/>
                  </a:lnTo>
                  <a:lnTo>
                    <a:pt x="1387874" y="2474913"/>
                  </a:lnTo>
                  <a:lnTo>
                    <a:pt x="1380904" y="2474591"/>
                  </a:lnTo>
                  <a:lnTo>
                    <a:pt x="1374567" y="2473303"/>
                  </a:lnTo>
                  <a:lnTo>
                    <a:pt x="1368548" y="2472337"/>
                  </a:lnTo>
                  <a:lnTo>
                    <a:pt x="1362528" y="2471049"/>
                  </a:lnTo>
                  <a:lnTo>
                    <a:pt x="1357459" y="2469117"/>
                  </a:lnTo>
                  <a:lnTo>
                    <a:pt x="1351756" y="2467185"/>
                  </a:lnTo>
                  <a:lnTo>
                    <a:pt x="1347004" y="2464931"/>
                  </a:lnTo>
                  <a:lnTo>
                    <a:pt x="1341618" y="2462677"/>
                  </a:lnTo>
                  <a:lnTo>
                    <a:pt x="1332113" y="2456881"/>
                  </a:lnTo>
                  <a:lnTo>
                    <a:pt x="1323242" y="2451085"/>
                  </a:lnTo>
                  <a:lnTo>
                    <a:pt x="1314055" y="2444645"/>
                  </a:lnTo>
                  <a:lnTo>
                    <a:pt x="1310570" y="2442069"/>
                  </a:lnTo>
                  <a:lnTo>
                    <a:pt x="1307718" y="2440781"/>
                  </a:lnTo>
                  <a:lnTo>
                    <a:pt x="1306768" y="2440781"/>
                  </a:lnTo>
                  <a:lnTo>
                    <a:pt x="1305817" y="2440781"/>
                  </a:lnTo>
                  <a:lnTo>
                    <a:pt x="1305184" y="2441747"/>
                  </a:lnTo>
                  <a:lnTo>
                    <a:pt x="1304550" y="2442713"/>
                  </a:lnTo>
                  <a:lnTo>
                    <a:pt x="1304233" y="2444001"/>
                  </a:lnTo>
                  <a:lnTo>
                    <a:pt x="1303283" y="2444967"/>
                  </a:lnTo>
                  <a:lnTo>
                    <a:pt x="1302649" y="2444967"/>
                  </a:lnTo>
                  <a:lnTo>
                    <a:pt x="1302332" y="2445611"/>
                  </a:lnTo>
                  <a:lnTo>
                    <a:pt x="1291560" y="2444967"/>
                  </a:lnTo>
                  <a:lnTo>
                    <a:pt x="1286175" y="2444323"/>
                  </a:lnTo>
                  <a:lnTo>
                    <a:pt x="1283957" y="2444001"/>
                  </a:lnTo>
                  <a:lnTo>
                    <a:pt x="1282373" y="2443357"/>
                  </a:lnTo>
                  <a:lnTo>
                    <a:pt x="1280472" y="2434341"/>
                  </a:lnTo>
                  <a:lnTo>
                    <a:pt x="1279205" y="2426935"/>
                  </a:lnTo>
                  <a:lnTo>
                    <a:pt x="1278571" y="2421140"/>
                  </a:lnTo>
                  <a:lnTo>
                    <a:pt x="1278571" y="2416632"/>
                  </a:lnTo>
                  <a:lnTo>
                    <a:pt x="1278571" y="2413090"/>
                  </a:lnTo>
                  <a:lnTo>
                    <a:pt x="1278888" y="2411158"/>
                  </a:lnTo>
                  <a:lnTo>
                    <a:pt x="1279205" y="2409226"/>
                  </a:lnTo>
                  <a:lnTo>
                    <a:pt x="1277937" y="2406650"/>
                  </a:lnTo>
                  <a:close/>
                  <a:moveTo>
                    <a:pt x="1045692" y="2406650"/>
                  </a:moveTo>
                  <a:lnTo>
                    <a:pt x="1138237" y="2406650"/>
                  </a:lnTo>
                  <a:lnTo>
                    <a:pt x="1136956" y="2409226"/>
                  </a:lnTo>
                  <a:lnTo>
                    <a:pt x="1137277" y="2411158"/>
                  </a:lnTo>
                  <a:lnTo>
                    <a:pt x="1137597" y="2413090"/>
                  </a:lnTo>
                  <a:lnTo>
                    <a:pt x="1137597" y="2416632"/>
                  </a:lnTo>
                  <a:lnTo>
                    <a:pt x="1137597" y="2421140"/>
                  </a:lnTo>
                  <a:lnTo>
                    <a:pt x="1136956" y="2426935"/>
                  </a:lnTo>
                  <a:lnTo>
                    <a:pt x="1135675" y="2434341"/>
                  </a:lnTo>
                  <a:lnTo>
                    <a:pt x="1133754" y="2443357"/>
                  </a:lnTo>
                  <a:lnTo>
                    <a:pt x="1132153" y="2444001"/>
                  </a:lnTo>
                  <a:lnTo>
                    <a:pt x="1129911" y="2444323"/>
                  </a:lnTo>
                  <a:lnTo>
                    <a:pt x="1124147" y="2444967"/>
                  </a:lnTo>
                  <a:lnTo>
                    <a:pt x="1113580" y="2445611"/>
                  </a:lnTo>
                  <a:lnTo>
                    <a:pt x="1113260" y="2444967"/>
                  </a:lnTo>
                  <a:lnTo>
                    <a:pt x="1112619" y="2444967"/>
                  </a:lnTo>
                  <a:lnTo>
                    <a:pt x="1112299" y="2444001"/>
                  </a:lnTo>
                  <a:lnTo>
                    <a:pt x="1111338" y="2442713"/>
                  </a:lnTo>
                  <a:lnTo>
                    <a:pt x="1110698" y="2441747"/>
                  </a:lnTo>
                  <a:lnTo>
                    <a:pt x="1109737" y="2440781"/>
                  </a:lnTo>
                  <a:lnTo>
                    <a:pt x="1109097" y="2440781"/>
                  </a:lnTo>
                  <a:lnTo>
                    <a:pt x="1107816" y="2440781"/>
                  </a:lnTo>
                  <a:lnTo>
                    <a:pt x="1105254" y="2442069"/>
                  </a:lnTo>
                  <a:lnTo>
                    <a:pt x="1101411" y="2444645"/>
                  </a:lnTo>
                  <a:lnTo>
                    <a:pt x="1092445" y="2451085"/>
                  </a:lnTo>
                  <a:lnTo>
                    <a:pt x="1083479" y="2456881"/>
                  </a:lnTo>
                  <a:lnTo>
                    <a:pt x="1073872" y="2462677"/>
                  </a:lnTo>
                  <a:lnTo>
                    <a:pt x="1069069" y="2464931"/>
                  </a:lnTo>
                  <a:lnTo>
                    <a:pt x="1063625" y="2467185"/>
                  </a:lnTo>
                  <a:lnTo>
                    <a:pt x="1057861" y="2469117"/>
                  </a:lnTo>
                  <a:lnTo>
                    <a:pt x="1052737" y="2471049"/>
                  </a:lnTo>
                  <a:lnTo>
                    <a:pt x="1046653" y="2472337"/>
                  </a:lnTo>
                  <a:lnTo>
                    <a:pt x="1040569" y="2473303"/>
                  </a:lnTo>
                  <a:lnTo>
                    <a:pt x="1034164" y="2474591"/>
                  </a:lnTo>
                  <a:lnTo>
                    <a:pt x="1027119" y="2474913"/>
                  </a:lnTo>
                  <a:lnTo>
                    <a:pt x="1020394" y="2474913"/>
                  </a:lnTo>
                  <a:lnTo>
                    <a:pt x="1012709" y="2474591"/>
                  </a:lnTo>
                  <a:lnTo>
                    <a:pt x="1006625" y="2473625"/>
                  </a:lnTo>
                  <a:lnTo>
                    <a:pt x="1001821" y="2472981"/>
                  </a:lnTo>
                  <a:lnTo>
                    <a:pt x="997658" y="2471371"/>
                  </a:lnTo>
                  <a:lnTo>
                    <a:pt x="994456" y="2469761"/>
                  </a:lnTo>
                  <a:lnTo>
                    <a:pt x="991894" y="2468473"/>
                  </a:lnTo>
                  <a:lnTo>
                    <a:pt x="990293" y="2466219"/>
                  </a:lnTo>
                  <a:lnTo>
                    <a:pt x="989332" y="2464287"/>
                  </a:lnTo>
                  <a:lnTo>
                    <a:pt x="989012" y="2461389"/>
                  </a:lnTo>
                  <a:lnTo>
                    <a:pt x="989332" y="2459135"/>
                  </a:lnTo>
                  <a:lnTo>
                    <a:pt x="989973" y="2456559"/>
                  </a:lnTo>
                  <a:lnTo>
                    <a:pt x="991254" y="2453661"/>
                  </a:lnTo>
                  <a:lnTo>
                    <a:pt x="993175" y="2450763"/>
                  </a:lnTo>
                  <a:lnTo>
                    <a:pt x="995417" y="2447865"/>
                  </a:lnTo>
                  <a:lnTo>
                    <a:pt x="997658" y="2444645"/>
                  </a:lnTo>
                  <a:lnTo>
                    <a:pt x="1003422" y="2438527"/>
                  </a:lnTo>
                  <a:lnTo>
                    <a:pt x="1010147" y="2432409"/>
                  </a:lnTo>
                  <a:lnTo>
                    <a:pt x="1017192" y="2426935"/>
                  </a:lnTo>
                  <a:lnTo>
                    <a:pt x="1024237" y="2421462"/>
                  </a:lnTo>
                  <a:lnTo>
                    <a:pt x="1030962" y="2416632"/>
                  </a:lnTo>
                  <a:lnTo>
                    <a:pt x="1041529" y="2409226"/>
                  </a:lnTo>
                  <a:lnTo>
                    <a:pt x="1045692" y="2406650"/>
                  </a:lnTo>
                  <a:close/>
                  <a:moveTo>
                    <a:pt x="1201246" y="2330132"/>
                  </a:moveTo>
                  <a:lnTo>
                    <a:pt x="1182492" y="2330450"/>
                  </a:lnTo>
                  <a:lnTo>
                    <a:pt x="1164372" y="2331085"/>
                  </a:lnTo>
                  <a:lnTo>
                    <a:pt x="1157061" y="2331720"/>
                  </a:lnTo>
                  <a:lnTo>
                    <a:pt x="1155472" y="2331720"/>
                  </a:lnTo>
                  <a:lnTo>
                    <a:pt x="1153565" y="2344420"/>
                  </a:lnTo>
                  <a:lnTo>
                    <a:pt x="1148796" y="2388235"/>
                  </a:lnTo>
                  <a:lnTo>
                    <a:pt x="1139896" y="2388235"/>
                  </a:lnTo>
                  <a:lnTo>
                    <a:pt x="1042943" y="2389822"/>
                  </a:lnTo>
                  <a:lnTo>
                    <a:pt x="1039764" y="2347277"/>
                  </a:lnTo>
                  <a:lnTo>
                    <a:pt x="1022280" y="2352040"/>
                  </a:lnTo>
                  <a:lnTo>
                    <a:pt x="1005115" y="2356802"/>
                  </a:lnTo>
                  <a:lnTo>
                    <a:pt x="989539" y="2361565"/>
                  </a:lnTo>
                  <a:lnTo>
                    <a:pt x="974281" y="2367280"/>
                  </a:lnTo>
                  <a:lnTo>
                    <a:pt x="960930" y="2372995"/>
                  </a:lnTo>
                  <a:lnTo>
                    <a:pt x="947579" y="2379027"/>
                  </a:lnTo>
                  <a:lnTo>
                    <a:pt x="935817" y="2385377"/>
                  </a:lnTo>
                  <a:lnTo>
                    <a:pt x="925009" y="2391727"/>
                  </a:lnTo>
                  <a:lnTo>
                    <a:pt x="915791" y="2398395"/>
                  </a:lnTo>
                  <a:lnTo>
                    <a:pt x="907208" y="2405380"/>
                  </a:lnTo>
                  <a:lnTo>
                    <a:pt x="903711" y="2409190"/>
                  </a:lnTo>
                  <a:lnTo>
                    <a:pt x="900215" y="2412365"/>
                  </a:lnTo>
                  <a:lnTo>
                    <a:pt x="896718" y="2415857"/>
                  </a:lnTo>
                  <a:lnTo>
                    <a:pt x="894175" y="2419667"/>
                  </a:lnTo>
                  <a:lnTo>
                    <a:pt x="891632" y="2422842"/>
                  </a:lnTo>
                  <a:lnTo>
                    <a:pt x="889407" y="2426335"/>
                  </a:lnTo>
                  <a:lnTo>
                    <a:pt x="887500" y="2430145"/>
                  </a:lnTo>
                  <a:lnTo>
                    <a:pt x="885910" y="2433637"/>
                  </a:lnTo>
                  <a:lnTo>
                    <a:pt x="884639" y="2437130"/>
                  </a:lnTo>
                  <a:lnTo>
                    <a:pt x="884003" y="2440622"/>
                  </a:lnTo>
                  <a:lnTo>
                    <a:pt x="883367" y="2444432"/>
                  </a:lnTo>
                  <a:lnTo>
                    <a:pt x="883367" y="2447925"/>
                  </a:lnTo>
                  <a:lnTo>
                    <a:pt x="883367" y="2451100"/>
                  </a:lnTo>
                  <a:lnTo>
                    <a:pt x="883685" y="2454592"/>
                  </a:lnTo>
                  <a:lnTo>
                    <a:pt x="884639" y="2457450"/>
                  </a:lnTo>
                  <a:lnTo>
                    <a:pt x="885592" y="2460942"/>
                  </a:lnTo>
                  <a:lnTo>
                    <a:pt x="887182" y="2464435"/>
                  </a:lnTo>
                  <a:lnTo>
                    <a:pt x="888771" y="2467610"/>
                  </a:lnTo>
                  <a:lnTo>
                    <a:pt x="890678" y="2471102"/>
                  </a:lnTo>
                  <a:lnTo>
                    <a:pt x="892903" y="2473960"/>
                  </a:lnTo>
                  <a:lnTo>
                    <a:pt x="898307" y="2480945"/>
                  </a:lnTo>
                  <a:lnTo>
                    <a:pt x="904665" y="2487295"/>
                  </a:lnTo>
                  <a:lnTo>
                    <a:pt x="912294" y="2493645"/>
                  </a:lnTo>
                  <a:lnTo>
                    <a:pt x="920877" y="2499995"/>
                  </a:lnTo>
                  <a:lnTo>
                    <a:pt x="930413" y="2506027"/>
                  </a:lnTo>
                  <a:lnTo>
                    <a:pt x="940903" y="2512060"/>
                  </a:lnTo>
                  <a:lnTo>
                    <a:pt x="952665" y="2518092"/>
                  </a:lnTo>
                  <a:lnTo>
                    <a:pt x="964426" y="2523807"/>
                  </a:lnTo>
                  <a:lnTo>
                    <a:pt x="978095" y="2528888"/>
                  </a:lnTo>
                  <a:lnTo>
                    <a:pt x="992082" y="2533968"/>
                  </a:lnTo>
                  <a:lnTo>
                    <a:pt x="1006704" y="2538730"/>
                  </a:lnTo>
                  <a:lnTo>
                    <a:pt x="1022598" y="2543175"/>
                  </a:lnTo>
                  <a:lnTo>
                    <a:pt x="1041671" y="2548255"/>
                  </a:lnTo>
                  <a:lnTo>
                    <a:pt x="1062015" y="2552700"/>
                  </a:lnTo>
                  <a:lnTo>
                    <a:pt x="1083631" y="2556510"/>
                  </a:lnTo>
                  <a:lnTo>
                    <a:pt x="1105247" y="2559368"/>
                  </a:lnTo>
                  <a:lnTo>
                    <a:pt x="1128452" y="2562225"/>
                  </a:lnTo>
                  <a:lnTo>
                    <a:pt x="1151975" y="2564130"/>
                  </a:lnTo>
                  <a:lnTo>
                    <a:pt x="1176452" y="2565083"/>
                  </a:lnTo>
                  <a:lnTo>
                    <a:pt x="1201246" y="2565400"/>
                  </a:lnTo>
                  <a:lnTo>
                    <a:pt x="1222862" y="2565083"/>
                  </a:lnTo>
                  <a:lnTo>
                    <a:pt x="1243524" y="2564448"/>
                  </a:lnTo>
                  <a:lnTo>
                    <a:pt x="1264187" y="2562860"/>
                  </a:lnTo>
                  <a:lnTo>
                    <a:pt x="1283895" y="2560955"/>
                  </a:lnTo>
                  <a:lnTo>
                    <a:pt x="1303286" y="2558733"/>
                  </a:lnTo>
                  <a:lnTo>
                    <a:pt x="1321723" y="2555558"/>
                  </a:lnTo>
                  <a:lnTo>
                    <a:pt x="1339842" y="2552700"/>
                  </a:lnTo>
                  <a:lnTo>
                    <a:pt x="1357643" y="2548890"/>
                  </a:lnTo>
                  <a:lnTo>
                    <a:pt x="1374173" y="2544763"/>
                  </a:lnTo>
                  <a:lnTo>
                    <a:pt x="1390385" y="2540635"/>
                  </a:lnTo>
                  <a:lnTo>
                    <a:pt x="1405325" y="2535873"/>
                  </a:lnTo>
                  <a:lnTo>
                    <a:pt x="1419630" y="2530793"/>
                  </a:lnTo>
                  <a:lnTo>
                    <a:pt x="1431073" y="2526347"/>
                  </a:lnTo>
                  <a:lnTo>
                    <a:pt x="1441881" y="2521902"/>
                  </a:lnTo>
                  <a:lnTo>
                    <a:pt x="1452053" y="2516822"/>
                  </a:lnTo>
                  <a:lnTo>
                    <a:pt x="1461590" y="2512060"/>
                  </a:lnTo>
                  <a:lnTo>
                    <a:pt x="1470490" y="2507297"/>
                  </a:lnTo>
                  <a:lnTo>
                    <a:pt x="1478437" y="2502217"/>
                  </a:lnTo>
                  <a:lnTo>
                    <a:pt x="1486066" y="2497137"/>
                  </a:lnTo>
                  <a:lnTo>
                    <a:pt x="1492742" y="2491740"/>
                  </a:lnTo>
                  <a:lnTo>
                    <a:pt x="1499099" y="2486025"/>
                  </a:lnTo>
                  <a:lnTo>
                    <a:pt x="1504503" y="2480945"/>
                  </a:lnTo>
                  <a:lnTo>
                    <a:pt x="1508954" y="2475230"/>
                  </a:lnTo>
                  <a:lnTo>
                    <a:pt x="1512768" y="2469832"/>
                  </a:lnTo>
                  <a:lnTo>
                    <a:pt x="1515629" y="2464435"/>
                  </a:lnTo>
                  <a:lnTo>
                    <a:pt x="1517854" y="2458720"/>
                  </a:lnTo>
                  <a:lnTo>
                    <a:pt x="1519126" y="2453322"/>
                  </a:lnTo>
                  <a:lnTo>
                    <a:pt x="1519444" y="2447925"/>
                  </a:lnTo>
                  <a:lnTo>
                    <a:pt x="1519126" y="2442845"/>
                  </a:lnTo>
                  <a:lnTo>
                    <a:pt x="1518490" y="2438082"/>
                  </a:lnTo>
                  <a:lnTo>
                    <a:pt x="1516583" y="2433002"/>
                  </a:lnTo>
                  <a:lnTo>
                    <a:pt x="1514358" y="2427922"/>
                  </a:lnTo>
                  <a:lnTo>
                    <a:pt x="1511179" y="2422842"/>
                  </a:lnTo>
                  <a:lnTo>
                    <a:pt x="1507364" y="2418080"/>
                  </a:lnTo>
                  <a:lnTo>
                    <a:pt x="1503232" y="2413317"/>
                  </a:lnTo>
                  <a:lnTo>
                    <a:pt x="1498464" y="2408237"/>
                  </a:lnTo>
                  <a:lnTo>
                    <a:pt x="1493060" y="2403475"/>
                  </a:lnTo>
                  <a:lnTo>
                    <a:pt x="1487020" y="2399030"/>
                  </a:lnTo>
                  <a:lnTo>
                    <a:pt x="1480662" y="2393950"/>
                  </a:lnTo>
                  <a:lnTo>
                    <a:pt x="1473669" y="2389505"/>
                  </a:lnTo>
                  <a:lnTo>
                    <a:pt x="1465722" y="2385060"/>
                  </a:lnTo>
                  <a:lnTo>
                    <a:pt x="1457775" y="2380615"/>
                  </a:lnTo>
                  <a:lnTo>
                    <a:pt x="1448557" y="2376487"/>
                  </a:lnTo>
                  <a:lnTo>
                    <a:pt x="1439656" y="2372360"/>
                  </a:lnTo>
                  <a:lnTo>
                    <a:pt x="1424716" y="2365692"/>
                  </a:lnTo>
                  <a:lnTo>
                    <a:pt x="1408504" y="2360295"/>
                  </a:lnTo>
                  <a:lnTo>
                    <a:pt x="1391020" y="2354897"/>
                  </a:lnTo>
                  <a:lnTo>
                    <a:pt x="1372583" y="2350135"/>
                  </a:lnTo>
                  <a:lnTo>
                    <a:pt x="1369722" y="2389822"/>
                  </a:lnTo>
                  <a:lnTo>
                    <a:pt x="1268319" y="2389822"/>
                  </a:lnTo>
                  <a:lnTo>
                    <a:pt x="1260690" y="2332355"/>
                  </a:lnTo>
                  <a:lnTo>
                    <a:pt x="1246385" y="2331720"/>
                  </a:lnTo>
                  <a:lnTo>
                    <a:pt x="1231763" y="2330767"/>
                  </a:lnTo>
                  <a:lnTo>
                    <a:pt x="1216823" y="2330450"/>
                  </a:lnTo>
                  <a:lnTo>
                    <a:pt x="1201246" y="2330132"/>
                  </a:lnTo>
                  <a:close/>
                  <a:moveTo>
                    <a:pt x="1861529" y="2074863"/>
                  </a:moveTo>
                  <a:lnTo>
                    <a:pt x="1868488" y="2085078"/>
                  </a:lnTo>
                  <a:lnTo>
                    <a:pt x="1702093" y="2192338"/>
                  </a:lnTo>
                  <a:lnTo>
                    <a:pt x="1695450" y="2181803"/>
                  </a:lnTo>
                  <a:lnTo>
                    <a:pt x="1861529" y="2074863"/>
                  </a:lnTo>
                  <a:close/>
                  <a:moveTo>
                    <a:pt x="1219048" y="2005330"/>
                  </a:moveTo>
                  <a:lnTo>
                    <a:pt x="1186942" y="2065337"/>
                  </a:lnTo>
                  <a:lnTo>
                    <a:pt x="1161512" y="2280602"/>
                  </a:lnTo>
                  <a:lnTo>
                    <a:pt x="1180902" y="2279650"/>
                  </a:lnTo>
                  <a:lnTo>
                    <a:pt x="1201246" y="2279332"/>
                  </a:lnTo>
                  <a:lnTo>
                    <a:pt x="1214915" y="2279650"/>
                  </a:lnTo>
                  <a:lnTo>
                    <a:pt x="1227948" y="2279967"/>
                  </a:lnTo>
                  <a:lnTo>
                    <a:pt x="1254332" y="2281237"/>
                  </a:lnTo>
                  <a:lnTo>
                    <a:pt x="1219048" y="2005330"/>
                  </a:lnTo>
                  <a:close/>
                  <a:moveTo>
                    <a:pt x="1196160" y="1991360"/>
                  </a:moveTo>
                  <a:lnTo>
                    <a:pt x="1191074" y="2032000"/>
                  </a:lnTo>
                  <a:lnTo>
                    <a:pt x="1212690" y="1991360"/>
                  </a:lnTo>
                  <a:lnTo>
                    <a:pt x="1208876" y="1991677"/>
                  </a:lnTo>
                  <a:lnTo>
                    <a:pt x="1204743" y="1991995"/>
                  </a:lnTo>
                  <a:lnTo>
                    <a:pt x="1200293" y="1991677"/>
                  </a:lnTo>
                  <a:lnTo>
                    <a:pt x="1196160" y="1991360"/>
                  </a:lnTo>
                  <a:close/>
                  <a:moveTo>
                    <a:pt x="751423" y="1981200"/>
                  </a:moveTo>
                  <a:lnTo>
                    <a:pt x="838200" y="2111073"/>
                  </a:lnTo>
                  <a:lnTo>
                    <a:pt x="828139" y="2117725"/>
                  </a:lnTo>
                  <a:lnTo>
                    <a:pt x="741362" y="1987852"/>
                  </a:lnTo>
                  <a:lnTo>
                    <a:pt x="751423" y="1981200"/>
                  </a:lnTo>
                  <a:close/>
                  <a:moveTo>
                    <a:pt x="2195208" y="1862138"/>
                  </a:moveTo>
                  <a:lnTo>
                    <a:pt x="2201863" y="1872672"/>
                  </a:lnTo>
                  <a:lnTo>
                    <a:pt x="2035164" y="1979613"/>
                  </a:lnTo>
                  <a:lnTo>
                    <a:pt x="2028825" y="1969398"/>
                  </a:lnTo>
                  <a:lnTo>
                    <a:pt x="2195208" y="1862138"/>
                  </a:lnTo>
                  <a:close/>
                  <a:moveTo>
                    <a:pt x="857250" y="1828800"/>
                  </a:moveTo>
                  <a:lnTo>
                    <a:pt x="932616" y="1842554"/>
                  </a:lnTo>
                  <a:lnTo>
                    <a:pt x="934861" y="1843179"/>
                  </a:lnTo>
                  <a:lnTo>
                    <a:pt x="937106" y="1844430"/>
                  </a:lnTo>
                  <a:lnTo>
                    <a:pt x="939351" y="1846305"/>
                  </a:lnTo>
                  <a:lnTo>
                    <a:pt x="940955" y="1848806"/>
                  </a:lnTo>
                  <a:lnTo>
                    <a:pt x="942879" y="1851307"/>
                  </a:lnTo>
                  <a:lnTo>
                    <a:pt x="944162" y="1854745"/>
                  </a:lnTo>
                  <a:lnTo>
                    <a:pt x="945445" y="1858497"/>
                  </a:lnTo>
                  <a:lnTo>
                    <a:pt x="946407" y="1862560"/>
                  </a:lnTo>
                  <a:lnTo>
                    <a:pt x="948972" y="1871313"/>
                  </a:lnTo>
                  <a:lnTo>
                    <a:pt x="950255" y="1880691"/>
                  </a:lnTo>
                  <a:lnTo>
                    <a:pt x="952500" y="1899134"/>
                  </a:lnTo>
                  <a:lnTo>
                    <a:pt x="952500" y="1902886"/>
                  </a:lnTo>
                  <a:lnTo>
                    <a:pt x="952180" y="1905386"/>
                  </a:lnTo>
                  <a:lnTo>
                    <a:pt x="951859" y="1906949"/>
                  </a:lnTo>
                  <a:lnTo>
                    <a:pt x="951217" y="1907262"/>
                  </a:lnTo>
                  <a:lnTo>
                    <a:pt x="950576" y="1907262"/>
                  </a:lnTo>
                  <a:lnTo>
                    <a:pt x="949293" y="1907262"/>
                  </a:lnTo>
                  <a:lnTo>
                    <a:pt x="947690" y="1906324"/>
                  </a:lnTo>
                  <a:lnTo>
                    <a:pt x="945765" y="1904761"/>
                  </a:lnTo>
                  <a:lnTo>
                    <a:pt x="943841" y="1902886"/>
                  </a:lnTo>
                  <a:lnTo>
                    <a:pt x="939993" y="1897571"/>
                  </a:lnTo>
                  <a:lnTo>
                    <a:pt x="937106" y="1892257"/>
                  </a:lnTo>
                  <a:lnTo>
                    <a:pt x="935503" y="1889131"/>
                  </a:lnTo>
                  <a:lnTo>
                    <a:pt x="934541" y="1886318"/>
                  </a:lnTo>
                  <a:lnTo>
                    <a:pt x="933899" y="1883504"/>
                  </a:lnTo>
                  <a:lnTo>
                    <a:pt x="933579" y="1881316"/>
                  </a:lnTo>
                  <a:lnTo>
                    <a:pt x="933579" y="1879441"/>
                  </a:lnTo>
                  <a:lnTo>
                    <a:pt x="933258" y="1878190"/>
                  </a:lnTo>
                  <a:lnTo>
                    <a:pt x="932937" y="1876627"/>
                  </a:lnTo>
                  <a:lnTo>
                    <a:pt x="931975" y="1875064"/>
                  </a:lnTo>
                  <a:lnTo>
                    <a:pt x="931334" y="1874439"/>
                  </a:lnTo>
                  <a:lnTo>
                    <a:pt x="930692" y="1873501"/>
                  </a:lnTo>
                  <a:lnTo>
                    <a:pt x="929409" y="1873189"/>
                  </a:lnTo>
                  <a:lnTo>
                    <a:pt x="928768" y="1873189"/>
                  </a:lnTo>
                  <a:lnTo>
                    <a:pt x="927485" y="1873501"/>
                  </a:lnTo>
                  <a:lnTo>
                    <a:pt x="926844" y="1874439"/>
                  </a:lnTo>
                  <a:lnTo>
                    <a:pt x="925882" y="1875064"/>
                  </a:lnTo>
                  <a:lnTo>
                    <a:pt x="925240" y="1876627"/>
                  </a:lnTo>
                  <a:lnTo>
                    <a:pt x="924599" y="1878190"/>
                  </a:lnTo>
                  <a:lnTo>
                    <a:pt x="924278" y="1880378"/>
                  </a:lnTo>
                  <a:lnTo>
                    <a:pt x="923637" y="1882879"/>
                  </a:lnTo>
                  <a:lnTo>
                    <a:pt x="923316" y="1885380"/>
                  </a:lnTo>
                  <a:lnTo>
                    <a:pt x="923316" y="1891319"/>
                  </a:lnTo>
                  <a:lnTo>
                    <a:pt x="922354" y="1896321"/>
                  </a:lnTo>
                  <a:lnTo>
                    <a:pt x="921392" y="1898822"/>
                  </a:lnTo>
                  <a:lnTo>
                    <a:pt x="920430" y="1900697"/>
                  </a:lnTo>
                  <a:lnTo>
                    <a:pt x="919147" y="1902573"/>
                  </a:lnTo>
                  <a:lnTo>
                    <a:pt x="917543" y="1904449"/>
                  </a:lnTo>
                  <a:lnTo>
                    <a:pt x="916260" y="1905699"/>
                  </a:lnTo>
                  <a:lnTo>
                    <a:pt x="914336" y="1906949"/>
                  </a:lnTo>
                  <a:lnTo>
                    <a:pt x="912091" y="1908200"/>
                  </a:lnTo>
                  <a:lnTo>
                    <a:pt x="909846" y="1909138"/>
                  </a:lnTo>
                  <a:lnTo>
                    <a:pt x="906960" y="1909450"/>
                  </a:lnTo>
                  <a:lnTo>
                    <a:pt x="904073" y="1909763"/>
                  </a:lnTo>
                  <a:lnTo>
                    <a:pt x="900546" y="1909763"/>
                  </a:lnTo>
                  <a:lnTo>
                    <a:pt x="897018" y="1909763"/>
                  </a:lnTo>
                  <a:lnTo>
                    <a:pt x="894132" y="1909450"/>
                  </a:lnTo>
                  <a:lnTo>
                    <a:pt x="891245" y="1908512"/>
                  </a:lnTo>
                  <a:lnTo>
                    <a:pt x="888359" y="1907262"/>
                  </a:lnTo>
                  <a:lnTo>
                    <a:pt x="885793" y="1905386"/>
                  </a:lnTo>
                  <a:lnTo>
                    <a:pt x="883548" y="1903511"/>
                  </a:lnTo>
                  <a:lnTo>
                    <a:pt x="881303" y="1901323"/>
                  </a:lnTo>
                  <a:lnTo>
                    <a:pt x="879058" y="1898822"/>
                  </a:lnTo>
                  <a:lnTo>
                    <a:pt x="877134" y="1896321"/>
                  </a:lnTo>
                  <a:lnTo>
                    <a:pt x="873286" y="1889756"/>
                  </a:lnTo>
                  <a:lnTo>
                    <a:pt x="870079" y="1882879"/>
                  </a:lnTo>
                  <a:lnTo>
                    <a:pt x="867192" y="1875690"/>
                  </a:lnTo>
                  <a:lnTo>
                    <a:pt x="864947" y="1868500"/>
                  </a:lnTo>
                  <a:lnTo>
                    <a:pt x="863023" y="1860997"/>
                  </a:lnTo>
                  <a:lnTo>
                    <a:pt x="861099" y="1853495"/>
                  </a:lnTo>
                  <a:lnTo>
                    <a:pt x="858854" y="1840991"/>
                  </a:lnTo>
                  <a:lnTo>
                    <a:pt x="857571" y="1832238"/>
                  </a:lnTo>
                  <a:lnTo>
                    <a:pt x="857250" y="1828800"/>
                  </a:lnTo>
                  <a:close/>
                  <a:moveTo>
                    <a:pt x="1562100" y="1827213"/>
                  </a:moveTo>
                  <a:lnTo>
                    <a:pt x="1561780" y="1830705"/>
                  </a:lnTo>
                  <a:lnTo>
                    <a:pt x="1560497" y="1839595"/>
                  </a:lnTo>
                  <a:lnTo>
                    <a:pt x="1557931" y="1852613"/>
                  </a:lnTo>
                  <a:lnTo>
                    <a:pt x="1556328" y="1859915"/>
                  </a:lnTo>
                  <a:lnTo>
                    <a:pt x="1554403" y="1867535"/>
                  </a:lnTo>
                  <a:lnTo>
                    <a:pt x="1552158" y="1875155"/>
                  </a:lnTo>
                  <a:lnTo>
                    <a:pt x="1549272" y="1882140"/>
                  </a:lnTo>
                  <a:lnTo>
                    <a:pt x="1546065" y="1889443"/>
                  </a:lnTo>
                  <a:lnTo>
                    <a:pt x="1542537" y="1895475"/>
                  </a:lnTo>
                  <a:lnTo>
                    <a:pt x="1540613" y="1898333"/>
                  </a:lnTo>
                  <a:lnTo>
                    <a:pt x="1538047" y="1900873"/>
                  </a:lnTo>
                  <a:lnTo>
                    <a:pt x="1535802" y="1903413"/>
                  </a:lnTo>
                  <a:lnTo>
                    <a:pt x="1533237" y="1905000"/>
                  </a:lnTo>
                  <a:lnTo>
                    <a:pt x="1530992" y="1906905"/>
                  </a:lnTo>
                  <a:lnTo>
                    <a:pt x="1528426" y="1908175"/>
                  </a:lnTo>
                  <a:lnTo>
                    <a:pt x="1525219" y="1908810"/>
                  </a:lnTo>
                  <a:lnTo>
                    <a:pt x="1522333" y="1909763"/>
                  </a:lnTo>
                  <a:lnTo>
                    <a:pt x="1518805" y="1909763"/>
                  </a:lnTo>
                  <a:lnTo>
                    <a:pt x="1515277" y="1909763"/>
                  </a:lnTo>
                  <a:lnTo>
                    <a:pt x="1512391" y="1909445"/>
                  </a:lnTo>
                  <a:lnTo>
                    <a:pt x="1509825" y="1908493"/>
                  </a:lnTo>
                  <a:lnTo>
                    <a:pt x="1506939" y="1907858"/>
                  </a:lnTo>
                  <a:lnTo>
                    <a:pt x="1505014" y="1906588"/>
                  </a:lnTo>
                  <a:lnTo>
                    <a:pt x="1503411" y="1905635"/>
                  </a:lnTo>
                  <a:lnTo>
                    <a:pt x="1501487" y="1904048"/>
                  </a:lnTo>
                  <a:lnTo>
                    <a:pt x="1500204" y="1902143"/>
                  </a:lnTo>
                  <a:lnTo>
                    <a:pt x="1498600" y="1900238"/>
                  </a:lnTo>
                  <a:lnTo>
                    <a:pt x="1497959" y="1898333"/>
                  </a:lnTo>
                  <a:lnTo>
                    <a:pt x="1497317" y="1895793"/>
                  </a:lnTo>
                  <a:lnTo>
                    <a:pt x="1496035" y="1890713"/>
                  </a:lnTo>
                  <a:lnTo>
                    <a:pt x="1495714" y="1884998"/>
                  </a:lnTo>
                  <a:lnTo>
                    <a:pt x="1495714" y="1881823"/>
                  </a:lnTo>
                  <a:lnTo>
                    <a:pt x="1495393" y="1879600"/>
                  </a:lnTo>
                  <a:lnTo>
                    <a:pt x="1494752" y="1877378"/>
                  </a:lnTo>
                  <a:lnTo>
                    <a:pt x="1494110" y="1875790"/>
                  </a:lnTo>
                  <a:lnTo>
                    <a:pt x="1493469" y="1874203"/>
                  </a:lnTo>
                  <a:lnTo>
                    <a:pt x="1492507" y="1873568"/>
                  </a:lnTo>
                  <a:lnTo>
                    <a:pt x="1491865" y="1872933"/>
                  </a:lnTo>
                  <a:lnTo>
                    <a:pt x="1490583" y="1872298"/>
                  </a:lnTo>
                  <a:lnTo>
                    <a:pt x="1489941" y="1872298"/>
                  </a:lnTo>
                  <a:lnTo>
                    <a:pt x="1488979" y="1872933"/>
                  </a:lnTo>
                  <a:lnTo>
                    <a:pt x="1488017" y="1873568"/>
                  </a:lnTo>
                  <a:lnTo>
                    <a:pt x="1487376" y="1874203"/>
                  </a:lnTo>
                  <a:lnTo>
                    <a:pt x="1486413" y="1875790"/>
                  </a:lnTo>
                  <a:lnTo>
                    <a:pt x="1486093" y="1877060"/>
                  </a:lnTo>
                  <a:lnTo>
                    <a:pt x="1485772" y="1878965"/>
                  </a:lnTo>
                  <a:lnTo>
                    <a:pt x="1485772" y="1880870"/>
                  </a:lnTo>
                  <a:lnTo>
                    <a:pt x="1485451" y="1883093"/>
                  </a:lnTo>
                  <a:lnTo>
                    <a:pt x="1485131" y="1885633"/>
                  </a:lnTo>
                  <a:lnTo>
                    <a:pt x="1483848" y="1888490"/>
                  </a:lnTo>
                  <a:lnTo>
                    <a:pt x="1482244" y="1891665"/>
                  </a:lnTo>
                  <a:lnTo>
                    <a:pt x="1479358" y="1897380"/>
                  </a:lnTo>
                  <a:lnTo>
                    <a:pt x="1475509" y="1902460"/>
                  </a:lnTo>
                  <a:lnTo>
                    <a:pt x="1473585" y="1904365"/>
                  </a:lnTo>
                  <a:lnTo>
                    <a:pt x="1471661" y="1905953"/>
                  </a:lnTo>
                  <a:lnTo>
                    <a:pt x="1470378" y="1906905"/>
                  </a:lnTo>
                  <a:lnTo>
                    <a:pt x="1468774" y="1906905"/>
                  </a:lnTo>
                  <a:lnTo>
                    <a:pt x="1468454" y="1906905"/>
                  </a:lnTo>
                  <a:lnTo>
                    <a:pt x="1467492" y="1906588"/>
                  </a:lnTo>
                  <a:lnTo>
                    <a:pt x="1466850" y="1904683"/>
                  </a:lnTo>
                  <a:lnTo>
                    <a:pt x="1466850" y="1902143"/>
                  </a:lnTo>
                  <a:lnTo>
                    <a:pt x="1466850" y="1898650"/>
                  </a:lnTo>
                  <a:lnTo>
                    <a:pt x="1469095" y="1879918"/>
                  </a:lnTo>
                  <a:lnTo>
                    <a:pt x="1470699" y="1870710"/>
                  </a:lnTo>
                  <a:lnTo>
                    <a:pt x="1472944" y="1861503"/>
                  </a:lnTo>
                  <a:lnTo>
                    <a:pt x="1473906" y="1857375"/>
                  </a:lnTo>
                  <a:lnTo>
                    <a:pt x="1475189" y="1853565"/>
                  </a:lnTo>
                  <a:lnTo>
                    <a:pt x="1476792" y="1850390"/>
                  </a:lnTo>
                  <a:lnTo>
                    <a:pt x="1478716" y="1847215"/>
                  </a:lnTo>
                  <a:lnTo>
                    <a:pt x="1479999" y="1844993"/>
                  </a:lnTo>
                  <a:lnTo>
                    <a:pt x="1482244" y="1843088"/>
                  </a:lnTo>
                  <a:lnTo>
                    <a:pt x="1484810" y="1841500"/>
                  </a:lnTo>
                  <a:lnTo>
                    <a:pt x="1487055" y="1841183"/>
                  </a:lnTo>
                  <a:lnTo>
                    <a:pt x="1562100" y="1827213"/>
                  </a:lnTo>
                  <a:close/>
                  <a:moveTo>
                    <a:pt x="575376" y="1720850"/>
                  </a:moveTo>
                  <a:lnTo>
                    <a:pt x="663575" y="1850406"/>
                  </a:lnTo>
                  <a:lnTo>
                    <a:pt x="653349" y="1857375"/>
                  </a:lnTo>
                  <a:lnTo>
                    <a:pt x="565150" y="1727502"/>
                  </a:lnTo>
                  <a:lnTo>
                    <a:pt x="575376" y="1720850"/>
                  </a:lnTo>
                  <a:close/>
                  <a:moveTo>
                    <a:pt x="2438400" y="1706563"/>
                  </a:moveTo>
                  <a:lnTo>
                    <a:pt x="2444750" y="1717208"/>
                  </a:lnTo>
                  <a:lnTo>
                    <a:pt x="2368550" y="1766888"/>
                  </a:lnTo>
                  <a:lnTo>
                    <a:pt x="2362200" y="1756242"/>
                  </a:lnTo>
                  <a:lnTo>
                    <a:pt x="2438400" y="1706563"/>
                  </a:lnTo>
                  <a:close/>
                  <a:moveTo>
                    <a:pt x="2439910" y="1539875"/>
                  </a:moveTo>
                  <a:lnTo>
                    <a:pt x="2513012" y="1539875"/>
                  </a:lnTo>
                  <a:lnTo>
                    <a:pt x="2511735" y="1542137"/>
                  </a:lnTo>
                  <a:lnTo>
                    <a:pt x="2512374" y="1543430"/>
                  </a:lnTo>
                  <a:lnTo>
                    <a:pt x="2512693" y="1547632"/>
                  </a:lnTo>
                  <a:lnTo>
                    <a:pt x="2512693" y="1551510"/>
                  </a:lnTo>
                  <a:lnTo>
                    <a:pt x="2512374" y="1556035"/>
                  </a:lnTo>
                  <a:lnTo>
                    <a:pt x="2511097" y="1561853"/>
                  </a:lnTo>
                  <a:lnTo>
                    <a:pt x="2509501" y="1568963"/>
                  </a:lnTo>
                  <a:lnTo>
                    <a:pt x="2508543" y="1569286"/>
                  </a:lnTo>
                  <a:lnTo>
                    <a:pt x="2506628" y="1569933"/>
                  </a:lnTo>
                  <a:lnTo>
                    <a:pt x="2502478" y="1570256"/>
                  </a:lnTo>
                  <a:lnTo>
                    <a:pt x="2493859" y="1570579"/>
                  </a:lnTo>
                  <a:lnTo>
                    <a:pt x="2492901" y="1570256"/>
                  </a:lnTo>
                  <a:lnTo>
                    <a:pt x="2492582" y="1569286"/>
                  </a:lnTo>
                  <a:lnTo>
                    <a:pt x="2491305" y="1567347"/>
                  </a:lnTo>
                  <a:lnTo>
                    <a:pt x="2490666" y="1567024"/>
                  </a:lnTo>
                  <a:lnTo>
                    <a:pt x="2489070" y="1567024"/>
                  </a:lnTo>
                  <a:lnTo>
                    <a:pt x="2487155" y="1567994"/>
                  </a:lnTo>
                  <a:lnTo>
                    <a:pt x="2484282" y="1569933"/>
                  </a:lnTo>
                  <a:lnTo>
                    <a:pt x="2476940" y="1575104"/>
                  </a:lnTo>
                  <a:lnTo>
                    <a:pt x="2469917" y="1579629"/>
                  </a:lnTo>
                  <a:lnTo>
                    <a:pt x="2462255" y="1584477"/>
                  </a:lnTo>
                  <a:lnTo>
                    <a:pt x="2454275" y="1587709"/>
                  </a:lnTo>
                  <a:lnTo>
                    <a:pt x="2449806" y="1589325"/>
                  </a:lnTo>
                  <a:lnTo>
                    <a:pt x="2445336" y="1590941"/>
                  </a:lnTo>
                  <a:lnTo>
                    <a:pt x="2440867" y="1591911"/>
                  </a:lnTo>
                  <a:lnTo>
                    <a:pt x="2435760" y="1592880"/>
                  </a:lnTo>
                  <a:lnTo>
                    <a:pt x="2430971" y="1593527"/>
                  </a:lnTo>
                  <a:lnTo>
                    <a:pt x="2425544" y="1593850"/>
                  </a:lnTo>
                  <a:lnTo>
                    <a:pt x="2420118" y="1593850"/>
                  </a:lnTo>
                  <a:lnTo>
                    <a:pt x="2414372" y="1593527"/>
                  </a:lnTo>
                  <a:lnTo>
                    <a:pt x="2409264" y="1593203"/>
                  </a:lnTo>
                  <a:lnTo>
                    <a:pt x="2405752" y="1592234"/>
                  </a:lnTo>
                  <a:lnTo>
                    <a:pt x="2402241" y="1591264"/>
                  </a:lnTo>
                  <a:lnTo>
                    <a:pt x="2399687" y="1589971"/>
                  </a:lnTo>
                  <a:lnTo>
                    <a:pt x="2397772" y="1589002"/>
                  </a:lnTo>
                  <a:lnTo>
                    <a:pt x="2396495" y="1587063"/>
                  </a:lnTo>
                  <a:lnTo>
                    <a:pt x="2395856" y="1585447"/>
                  </a:lnTo>
                  <a:lnTo>
                    <a:pt x="2395537" y="1583507"/>
                  </a:lnTo>
                  <a:lnTo>
                    <a:pt x="2395537" y="1581568"/>
                  </a:lnTo>
                  <a:lnTo>
                    <a:pt x="2396176" y="1579306"/>
                  </a:lnTo>
                  <a:lnTo>
                    <a:pt x="2397453" y="1577043"/>
                  </a:lnTo>
                  <a:lnTo>
                    <a:pt x="2398410" y="1574781"/>
                  </a:lnTo>
                  <a:lnTo>
                    <a:pt x="2402241" y="1570256"/>
                  </a:lnTo>
                  <a:lnTo>
                    <a:pt x="2406710" y="1565085"/>
                  </a:lnTo>
                  <a:lnTo>
                    <a:pt x="2412137" y="1560237"/>
                  </a:lnTo>
                  <a:lnTo>
                    <a:pt x="2417564" y="1555712"/>
                  </a:lnTo>
                  <a:lnTo>
                    <a:pt x="2428417" y="1547632"/>
                  </a:lnTo>
                  <a:lnTo>
                    <a:pt x="2436717" y="1541814"/>
                  </a:lnTo>
                  <a:lnTo>
                    <a:pt x="2439910" y="1539875"/>
                  </a:lnTo>
                  <a:close/>
                  <a:moveTo>
                    <a:pt x="2579046" y="1497966"/>
                  </a:moveTo>
                  <a:lnTo>
                    <a:pt x="2564773" y="1498283"/>
                  </a:lnTo>
                  <a:lnTo>
                    <a:pt x="2550817" y="1498918"/>
                  </a:lnTo>
                  <a:lnTo>
                    <a:pt x="2537179" y="1499553"/>
                  </a:lnTo>
                  <a:lnTo>
                    <a:pt x="2524174" y="1500823"/>
                  </a:lnTo>
                  <a:lnTo>
                    <a:pt x="2521002" y="1525271"/>
                  </a:lnTo>
                  <a:lnTo>
                    <a:pt x="2437584" y="1526223"/>
                  </a:lnTo>
                  <a:lnTo>
                    <a:pt x="2436950" y="1515746"/>
                  </a:lnTo>
                  <a:lnTo>
                    <a:pt x="2424579" y="1519556"/>
                  </a:lnTo>
                  <a:lnTo>
                    <a:pt x="2412527" y="1523366"/>
                  </a:lnTo>
                  <a:lnTo>
                    <a:pt x="2401108" y="1527493"/>
                  </a:lnTo>
                  <a:lnTo>
                    <a:pt x="2390324" y="1531938"/>
                  </a:lnTo>
                  <a:lnTo>
                    <a:pt x="2380491" y="1536383"/>
                  </a:lnTo>
                  <a:lnTo>
                    <a:pt x="2371610" y="1541146"/>
                  </a:lnTo>
                  <a:lnTo>
                    <a:pt x="2363046" y="1546226"/>
                  </a:lnTo>
                  <a:lnTo>
                    <a:pt x="2355434" y="1551306"/>
                  </a:lnTo>
                  <a:lnTo>
                    <a:pt x="2348773" y="1556703"/>
                  </a:lnTo>
                  <a:lnTo>
                    <a:pt x="2342747" y="1562101"/>
                  </a:lnTo>
                  <a:lnTo>
                    <a:pt x="2337672" y="1567181"/>
                  </a:lnTo>
                  <a:lnTo>
                    <a:pt x="2333549" y="1572896"/>
                  </a:lnTo>
                  <a:lnTo>
                    <a:pt x="2330377" y="1578293"/>
                  </a:lnTo>
                  <a:lnTo>
                    <a:pt x="2327522" y="1583691"/>
                  </a:lnTo>
                  <a:lnTo>
                    <a:pt x="2326888" y="1586548"/>
                  </a:lnTo>
                  <a:lnTo>
                    <a:pt x="2326253" y="1589406"/>
                  </a:lnTo>
                  <a:lnTo>
                    <a:pt x="2325619" y="1591946"/>
                  </a:lnTo>
                  <a:lnTo>
                    <a:pt x="2325619" y="1594803"/>
                  </a:lnTo>
                  <a:lnTo>
                    <a:pt x="2326253" y="1599248"/>
                  </a:lnTo>
                  <a:lnTo>
                    <a:pt x="2326888" y="1603376"/>
                  </a:lnTo>
                  <a:lnTo>
                    <a:pt x="2328474" y="1607821"/>
                  </a:lnTo>
                  <a:lnTo>
                    <a:pt x="2330694" y="1611948"/>
                  </a:lnTo>
                  <a:lnTo>
                    <a:pt x="2333231" y="1616393"/>
                  </a:lnTo>
                  <a:lnTo>
                    <a:pt x="2336403" y="1620521"/>
                  </a:lnTo>
                  <a:lnTo>
                    <a:pt x="2339892" y="1625283"/>
                  </a:lnTo>
                  <a:lnTo>
                    <a:pt x="2344650" y="1629411"/>
                  </a:lnTo>
                  <a:lnTo>
                    <a:pt x="2349090" y="1633538"/>
                  </a:lnTo>
                  <a:lnTo>
                    <a:pt x="2354165" y="1637666"/>
                  </a:lnTo>
                  <a:lnTo>
                    <a:pt x="2360192" y="1641793"/>
                  </a:lnTo>
                  <a:lnTo>
                    <a:pt x="2366535" y="1645603"/>
                  </a:lnTo>
                  <a:lnTo>
                    <a:pt x="2373513" y="1649096"/>
                  </a:lnTo>
                  <a:lnTo>
                    <a:pt x="2380491" y="1652906"/>
                  </a:lnTo>
                  <a:lnTo>
                    <a:pt x="2388104" y="1656716"/>
                  </a:lnTo>
                  <a:lnTo>
                    <a:pt x="2396350" y="1660208"/>
                  </a:lnTo>
                  <a:lnTo>
                    <a:pt x="2404914" y="1663383"/>
                  </a:lnTo>
                  <a:lnTo>
                    <a:pt x="2414112" y="1666876"/>
                  </a:lnTo>
                  <a:lnTo>
                    <a:pt x="2423311" y="1670051"/>
                  </a:lnTo>
                  <a:lnTo>
                    <a:pt x="2433143" y="1672908"/>
                  </a:lnTo>
                  <a:lnTo>
                    <a:pt x="2443293" y="1675448"/>
                  </a:lnTo>
                  <a:lnTo>
                    <a:pt x="2454077" y="1678306"/>
                  </a:lnTo>
                  <a:lnTo>
                    <a:pt x="2465179" y="1680846"/>
                  </a:lnTo>
                  <a:lnTo>
                    <a:pt x="2476280" y="1682751"/>
                  </a:lnTo>
                  <a:lnTo>
                    <a:pt x="2488016" y="1684973"/>
                  </a:lnTo>
                  <a:lnTo>
                    <a:pt x="2500068" y="1686561"/>
                  </a:lnTo>
                  <a:lnTo>
                    <a:pt x="2512439" y="1687831"/>
                  </a:lnTo>
                  <a:lnTo>
                    <a:pt x="2525126" y="1689101"/>
                  </a:lnTo>
                  <a:lnTo>
                    <a:pt x="2537813" y="1690053"/>
                  </a:lnTo>
                  <a:lnTo>
                    <a:pt x="2551452" y="1691006"/>
                  </a:lnTo>
                  <a:lnTo>
                    <a:pt x="2565090" y="1691323"/>
                  </a:lnTo>
                  <a:lnTo>
                    <a:pt x="2579046" y="1691323"/>
                  </a:lnTo>
                  <a:lnTo>
                    <a:pt x="2592685" y="1691323"/>
                  </a:lnTo>
                  <a:lnTo>
                    <a:pt x="2606324" y="1691006"/>
                  </a:lnTo>
                  <a:lnTo>
                    <a:pt x="2619328" y="1690053"/>
                  </a:lnTo>
                  <a:lnTo>
                    <a:pt x="2632650" y="1689101"/>
                  </a:lnTo>
                  <a:lnTo>
                    <a:pt x="2645337" y="1687831"/>
                  </a:lnTo>
                  <a:lnTo>
                    <a:pt x="2657390" y="1686561"/>
                  </a:lnTo>
                  <a:lnTo>
                    <a:pt x="2669443" y="1684973"/>
                  </a:lnTo>
                  <a:lnTo>
                    <a:pt x="2681496" y="1682751"/>
                  </a:lnTo>
                  <a:lnTo>
                    <a:pt x="2692597" y="1680846"/>
                  </a:lnTo>
                  <a:lnTo>
                    <a:pt x="2703698" y="1678306"/>
                  </a:lnTo>
                  <a:lnTo>
                    <a:pt x="2714165" y="1675448"/>
                  </a:lnTo>
                  <a:lnTo>
                    <a:pt x="2724315" y="1672908"/>
                  </a:lnTo>
                  <a:lnTo>
                    <a:pt x="2734465" y="1670051"/>
                  </a:lnTo>
                  <a:lnTo>
                    <a:pt x="2743663" y="1666876"/>
                  </a:lnTo>
                  <a:lnTo>
                    <a:pt x="2752861" y="1663383"/>
                  </a:lnTo>
                  <a:lnTo>
                    <a:pt x="2761425" y="1660208"/>
                  </a:lnTo>
                  <a:lnTo>
                    <a:pt x="2769355" y="1656716"/>
                  </a:lnTo>
                  <a:lnTo>
                    <a:pt x="2777284" y="1652906"/>
                  </a:lnTo>
                  <a:lnTo>
                    <a:pt x="2784262" y="1649096"/>
                  </a:lnTo>
                  <a:lnTo>
                    <a:pt x="2791240" y="1645603"/>
                  </a:lnTo>
                  <a:lnTo>
                    <a:pt x="2797584" y="1641793"/>
                  </a:lnTo>
                  <a:lnTo>
                    <a:pt x="2803293" y="1637666"/>
                  </a:lnTo>
                  <a:lnTo>
                    <a:pt x="2808368" y="1633538"/>
                  </a:lnTo>
                  <a:lnTo>
                    <a:pt x="2813443" y="1629411"/>
                  </a:lnTo>
                  <a:lnTo>
                    <a:pt x="2817566" y="1625283"/>
                  </a:lnTo>
                  <a:lnTo>
                    <a:pt x="2821055" y="1620521"/>
                  </a:lnTo>
                  <a:lnTo>
                    <a:pt x="2824544" y="1616393"/>
                  </a:lnTo>
                  <a:lnTo>
                    <a:pt x="2827082" y="1611948"/>
                  </a:lnTo>
                  <a:lnTo>
                    <a:pt x="2828985" y="1607821"/>
                  </a:lnTo>
                  <a:lnTo>
                    <a:pt x="2830571" y="1603376"/>
                  </a:lnTo>
                  <a:lnTo>
                    <a:pt x="2831839" y="1599248"/>
                  </a:lnTo>
                  <a:lnTo>
                    <a:pt x="2832157" y="1594803"/>
                  </a:lnTo>
                  <a:lnTo>
                    <a:pt x="2831839" y="1591628"/>
                  </a:lnTo>
                  <a:lnTo>
                    <a:pt x="2831205" y="1588771"/>
                  </a:lnTo>
                  <a:lnTo>
                    <a:pt x="2830571" y="1585596"/>
                  </a:lnTo>
                  <a:lnTo>
                    <a:pt x="2829302" y="1582738"/>
                  </a:lnTo>
                  <a:lnTo>
                    <a:pt x="2828350" y="1579563"/>
                  </a:lnTo>
                  <a:lnTo>
                    <a:pt x="2826447" y="1576706"/>
                  </a:lnTo>
                  <a:lnTo>
                    <a:pt x="2824544" y="1573213"/>
                  </a:lnTo>
                  <a:lnTo>
                    <a:pt x="2822324" y="1570356"/>
                  </a:lnTo>
                  <a:lnTo>
                    <a:pt x="2817566" y="1564323"/>
                  </a:lnTo>
                  <a:lnTo>
                    <a:pt x="2810905" y="1558608"/>
                  </a:lnTo>
                  <a:lnTo>
                    <a:pt x="2803928" y="1552576"/>
                  </a:lnTo>
                  <a:lnTo>
                    <a:pt x="2795681" y="1546861"/>
                  </a:lnTo>
                  <a:lnTo>
                    <a:pt x="2786165" y="1541146"/>
                  </a:lnTo>
                  <a:lnTo>
                    <a:pt x="2776016" y="1536066"/>
                  </a:lnTo>
                  <a:lnTo>
                    <a:pt x="2764914" y="1531303"/>
                  </a:lnTo>
                  <a:lnTo>
                    <a:pt x="2752861" y="1526223"/>
                  </a:lnTo>
                  <a:lnTo>
                    <a:pt x="2740174" y="1521778"/>
                  </a:lnTo>
                  <a:lnTo>
                    <a:pt x="2726535" y="1517333"/>
                  </a:lnTo>
                  <a:lnTo>
                    <a:pt x="2711945" y="1513523"/>
                  </a:lnTo>
                  <a:lnTo>
                    <a:pt x="2696720" y="1510031"/>
                  </a:lnTo>
                  <a:lnTo>
                    <a:pt x="2695769" y="1526223"/>
                  </a:lnTo>
                  <a:lnTo>
                    <a:pt x="2673883" y="1526223"/>
                  </a:lnTo>
                  <a:lnTo>
                    <a:pt x="2688474" y="1540511"/>
                  </a:lnTo>
                  <a:lnTo>
                    <a:pt x="2695452" y="1540511"/>
                  </a:lnTo>
                  <a:lnTo>
                    <a:pt x="2698624" y="1542416"/>
                  </a:lnTo>
                  <a:lnTo>
                    <a:pt x="2706870" y="1548131"/>
                  </a:lnTo>
                  <a:lnTo>
                    <a:pt x="2717972" y="1556068"/>
                  </a:lnTo>
                  <a:lnTo>
                    <a:pt x="2723046" y="1560513"/>
                  </a:lnTo>
                  <a:lnTo>
                    <a:pt x="2728439" y="1565276"/>
                  </a:lnTo>
                  <a:lnTo>
                    <a:pt x="2732879" y="1570356"/>
                  </a:lnTo>
                  <a:lnTo>
                    <a:pt x="2736685" y="1574801"/>
                  </a:lnTo>
                  <a:lnTo>
                    <a:pt x="2738271" y="1577023"/>
                  </a:lnTo>
                  <a:lnTo>
                    <a:pt x="2738905" y="1579246"/>
                  </a:lnTo>
                  <a:lnTo>
                    <a:pt x="2739540" y="1581468"/>
                  </a:lnTo>
                  <a:lnTo>
                    <a:pt x="2740174" y="1583373"/>
                  </a:lnTo>
                  <a:lnTo>
                    <a:pt x="2739540" y="1585278"/>
                  </a:lnTo>
                  <a:lnTo>
                    <a:pt x="2738905" y="1586866"/>
                  </a:lnTo>
                  <a:lnTo>
                    <a:pt x="2737320" y="1588771"/>
                  </a:lnTo>
                  <a:lnTo>
                    <a:pt x="2735417" y="1589723"/>
                  </a:lnTo>
                  <a:lnTo>
                    <a:pt x="2732879" y="1590993"/>
                  </a:lnTo>
                  <a:lnTo>
                    <a:pt x="2730024" y="1591946"/>
                  </a:lnTo>
                  <a:lnTo>
                    <a:pt x="2725901" y="1592898"/>
                  </a:lnTo>
                  <a:lnTo>
                    <a:pt x="2721143" y="1593216"/>
                  </a:lnTo>
                  <a:lnTo>
                    <a:pt x="2715117" y="1593533"/>
                  </a:lnTo>
                  <a:lnTo>
                    <a:pt x="2710042" y="1593533"/>
                  </a:lnTo>
                  <a:lnTo>
                    <a:pt x="2704650" y="1593216"/>
                  </a:lnTo>
                  <a:lnTo>
                    <a:pt x="2699575" y="1592581"/>
                  </a:lnTo>
                  <a:lnTo>
                    <a:pt x="2694500" y="1591628"/>
                  </a:lnTo>
                  <a:lnTo>
                    <a:pt x="2690060" y="1590676"/>
                  </a:lnTo>
                  <a:lnTo>
                    <a:pt x="2685619" y="1589088"/>
                  </a:lnTo>
                  <a:lnTo>
                    <a:pt x="2681496" y="1587501"/>
                  </a:lnTo>
                  <a:lnTo>
                    <a:pt x="2673566" y="1584326"/>
                  </a:lnTo>
                  <a:lnTo>
                    <a:pt x="2665954" y="1579563"/>
                  </a:lnTo>
                  <a:lnTo>
                    <a:pt x="2658659" y="1575118"/>
                  </a:lnTo>
                  <a:lnTo>
                    <a:pt x="2651681" y="1570038"/>
                  </a:lnTo>
                  <a:lnTo>
                    <a:pt x="2648826" y="1568133"/>
                  </a:lnTo>
                  <a:lnTo>
                    <a:pt x="2646606" y="1567181"/>
                  </a:lnTo>
                  <a:lnTo>
                    <a:pt x="2645337" y="1567181"/>
                  </a:lnTo>
                  <a:lnTo>
                    <a:pt x="2644386" y="1567498"/>
                  </a:lnTo>
                  <a:lnTo>
                    <a:pt x="2643434" y="1569403"/>
                  </a:lnTo>
                  <a:lnTo>
                    <a:pt x="2643117" y="1570356"/>
                  </a:lnTo>
                  <a:lnTo>
                    <a:pt x="2642165" y="1570673"/>
                  </a:lnTo>
                  <a:lnTo>
                    <a:pt x="2633602" y="1570356"/>
                  </a:lnTo>
                  <a:lnTo>
                    <a:pt x="2629161" y="1570038"/>
                  </a:lnTo>
                  <a:lnTo>
                    <a:pt x="2627258" y="1569403"/>
                  </a:lnTo>
                  <a:lnTo>
                    <a:pt x="2626306" y="1569086"/>
                  </a:lnTo>
                  <a:lnTo>
                    <a:pt x="2624720" y="1562101"/>
                  </a:lnTo>
                  <a:lnTo>
                    <a:pt x="2624086" y="1556386"/>
                  </a:lnTo>
                  <a:lnTo>
                    <a:pt x="2623452" y="1551941"/>
                  </a:lnTo>
                  <a:lnTo>
                    <a:pt x="2623135" y="1548131"/>
                  </a:lnTo>
                  <a:lnTo>
                    <a:pt x="2623452" y="1544003"/>
                  </a:lnTo>
                  <a:lnTo>
                    <a:pt x="2624086" y="1542733"/>
                  </a:lnTo>
                  <a:lnTo>
                    <a:pt x="2622817" y="1540511"/>
                  </a:lnTo>
                  <a:lnTo>
                    <a:pt x="2671029" y="1540511"/>
                  </a:lnTo>
                  <a:lnTo>
                    <a:pt x="2656439" y="1526223"/>
                  </a:lnTo>
                  <a:lnTo>
                    <a:pt x="2615839" y="1526223"/>
                  </a:lnTo>
                  <a:lnTo>
                    <a:pt x="2612033" y="1499236"/>
                  </a:lnTo>
                  <a:lnTo>
                    <a:pt x="2595857" y="1498283"/>
                  </a:lnTo>
                  <a:lnTo>
                    <a:pt x="2579046" y="1497966"/>
                  </a:lnTo>
                  <a:close/>
                  <a:moveTo>
                    <a:pt x="400303" y="1460500"/>
                  </a:moveTo>
                  <a:lnTo>
                    <a:pt x="487363" y="1590373"/>
                  </a:lnTo>
                  <a:lnTo>
                    <a:pt x="477269" y="1597025"/>
                  </a:lnTo>
                  <a:lnTo>
                    <a:pt x="390525" y="1467152"/>
                  </a:lnTo>
                  <a:lnTo>
                    <a:pt x="400303" y="1460500"/>
                  </a:lnTo>
                  <a:close/>
                  <a:moveTo>
                    <a:pt x="2575557" y="1210946"/>
                  </a:moveTo>
                  <a:lnTo>
                    <a:pt x="2570165" y="1211581"/>
                  </a:lnTo>
                  <a:lnTo>
                    <a:pt x="2565408" y="1211898"/>
                  </a:lnTo>
                  <a:lnTo>
                    <a:pt x="2561919" y="1211581"/>
                  </a:lnTo>
                  <a:lnTo>
                    <a:pt x="2558747" y="1211263"/>
                  </a:lnTo>
                  <a:lnTo>
                    <a:pt x="2527663" y="1469708"/>
                  </a:lnTo>
                  <a:lnTo>
                    <a:pt x="2540350" y="1468756"/>
                  </a:lnTo>
                  <a:lnTo>
                    <a:pt x="2553038" y="1468438"/>
                  </a:lnTo>
                  <a:lnTo>
                    <a:pt x="2565725" y="1468121"/>
                  </a:lnTo>
                  <a:lnTo>
                    <a:pt x="2579046" y="1467486"/>
                  </a:lnTo>
                  <a:lnTo>
                    <a:pt x="2593637" y="1468121"/>
                  </a:lnTo>
                  <a:lnTo>
                    <a:pt x="2608227" y="1468438"/>
                  </a:lnTo>
                  <a:lnTo>
                    <a:pt x="2575557" y="1210946"/>
                  </a:lnTo>
                  <a:close/>
                  <a:moveTo>
                    <a:pt x="309562" y="1149350"/>
                  </a:moveTo>
                  <a:lnTo>
                    <a:pt x="361753" y="1149350"/>
                  </a:lnTo>
                  <a:lnTo>
                    <a:pt x="369977" y="1155018"/>
                  </a:lnTo>
                  <a:lnTo>
                    <a:pt x="377884" y="1160685"/>
                  </a:lnTo>
                  <a:lnTo>
                    <a:pt x="381680" y="1164149"/>
                  </a:lnTo>
                  <a:lnTo>
                    <a:pt x="385476" y="1167298"/>
                  </a:lnTo>
                  <a:lnTo>
                    <a:pt x="388639" y="1170761"/>
                  </a:lnTo>
                  <a:lnTo>
                    <a:pt x="391169" y="1174225"/>
                  </a:lnTo>
                  <a:lnTo>
                    <a:pt x="392751" y="1177059"/>
                  </a:lnTo>
                  <a:lnTo>
                    <a:pt x="393700" y="1178633"/>
                  </a:lnTo>
                  <a:lnTo>
                    <a:pt x="393700" y="1180208"/>
                  </a:lnTo>
                  <a:lnTo>
                    <a:pt x="393067" y="1181467"/>
                  </a:lnTo>
                  <a:lnTo>
                    <a:pt x="392751" y="1182727"/>
                  </a:lnTo>
                  <a:lnTo>
                    <a:pt x="391802" y="1183671"/>
                  </a:lnTo>
                  <a:lnTo>
                    <a:pt x="390537" y="1184616"/>
                  </a:lnTo>
                  <a:lnTo>
                    <a:pt x="388639" y="1185561"/>
                  </a:lnTo>
                  <a:lnTo>
                    <a:pt x="386425" y="1186505"/>
                  </a:lnTo>
                  <a:lnTo>
                    <a:pt x="383578" y="1186820"/>
                  </a:lnTo>
                  <a:lnTo>
                    <a:pt x="380098" y="1187135"/>
                  </a:lnTo>
                  <a:lnTo>
                    <a:pt x="375986" y="1187450"/>
                  </a:lnTo>
                  <a:lnTo>
                    <a:pt x="372191" y="1187450"/>
                  </a:lnTo>
                  <a:lnTo>
                    <a:pt x="364599" y="1186820"/>
                  </a:lnTo>
                  <a:lnTo>
                    <a:pt x="357957" y="1185246"/>
                  </a:lnTo>
                  <a:lnTo>
                    <a:pt x="351631" y="1183042"/>
                  </a:lnTo>
                  <a:lnTo>
                    <a:pt x="345937" y="1180523"/>
                  </a:lnTo>
                  <a:lnTo>
                    <a:pt x="340244" y="1177374"/>
                  </a:lnTo>
                  <a:lnTo>
                    <a:pt x="335499" y="1174225"/>
                  </a:lnTo>
                  <a:lnTo>
                    <a:pt x="330122" y="1170761"/>
                  </a:lnTo>
                  <a:lnTo>
                    <a:pt x="328540" y="1169187"/>
                  </a:lnTo>
                  <a:lnTo>
                    <a:pt x="326959" y="1168557"/>
                  </a:lnTo>
                  <a:lnTo>
                    <a:pt x="325693" y="1168557"/>
                  </a:lnTo>
                  <a:lnTo>
                    <a:pt x="325061" y="1168872"/>
                  </a:lnTo>
                  <a:lnTo>
                    <a:pt x="324745" y="1170447"/>
                  </a:lnTo>
                  <a:lnTo>
                    <a:pt x="324112" y="1170761"/>
                  </a:lnTo>
                  <a:lnTo>
                    <a:pt x="323479" y="1171076"/>
                  </a:lnTo>
                  <a:lnTo>
                    <a:pt x="317469" y="1170761"/>
                  </a:lnTo>
                  <a:lnTo>
                    <a:pt x="313990" y="1170447"/>
                  </a:lnTo>
                  <a:lnTo>
                    <a:pt x="312409" y="1170132"/>
                  </a:lnTo>
                  <a:lnTo>
                    <a:pt x="311143" y="1164779"/>
                  </a:lnTo>
                  <a:lnTo>
                    <a:pt x="310511" y="1160685"/>
                  </a:lnTo>
                  <a:lnTo>
                    <a:pt x="309878" y="1155018"/>
                  </a:lnTo>
                  <a:lnTo>
                    <a:pt x="310511" y="1152184"/>
                  </a:lnTo>
                  <a:lnTo>
                    <a:pt x="310827" y="1150924"/>
                  </a:lnTo>
                  <a:lnTo>
                    <a:pt x="309562" y="1149350"/>
                  </a:lnTo>
                  <a:close/>
                  <a:moveTo>
                    <a:pt x="178239" y="1149350"/>
                  </a:moveTo>
                  <a:lnTo>
                    <a:pt x="230188" y="1149350"/>
                  </a:lnTo>
                  <a:lnTo>
                    <a:pt x="229550" y="1150924"/>
                  </a:lnTo>
                  <a:lnTo>
                    <a:pt x="229869" y="1152184"/>
                  </a:lnTo>
                  <a:lnTo>
                    <a:pt x="229869" y="1155018"/>
                  </a:lnTo>
                  <a:lnTo>
                    <a:pt x="229550" y="1160685"/>
                  </a:lnTo>
                  <a:lnTo>
                    <a:pt x="229232" y="1164779"/>
                  </a:lnTo>
                  <a:lnTo>
                    <a:pt x="227957" y="1170132"/>
                  </a:lnTo>
                  <a:lnTo>
                    <a:pt x="225726" y="1170447"/>
                  </a:lnTo>
                  <a:lnTo>
                    <a:pt x="222858" y="1170761"/>
                  </a:lnTo>
                  <a:lnTo>
                    <a:pt x="216802" y="1171076"/>
                  </a:lnTo>
                  <a:lnTo>
                    <a:pt x="215846" y="1170761"/>
                  </a:lnTo>
                  <a:lnTo>
                    <a:pt x="215527" y="1170447"/>
                  </a:lnTo>
                  <a:lnTo>
                    <a:pt x="214890" y="1168872"/>
                  </a:lnTo>
                  <a:lnTo>
                    <a:pt x="214571" y="1168557"/>
                  </a:lnTo>
                  <a:lnTo>
                    <a:pt x="213296" y="1168557"/>
                  </a:lnTo>
                  <a:lnTo>
                    <a:pt x="211703" y="1169187"/>
                  </a:lnTo>
                  <a:lnTo>
                    <a:pt x="209472" y="1170761"/>
                  </a:lnTo>
                  <a:lnTo>
                    <a:pt x="204691" y="1174225"/>
                  </a:lnTo>
                  <a:lnTo>
                    <a:pt x="199273" y="1177374"/>
                  </a:lnTo>
                  <a:lnTo>
                    <a:pt x="194174" y="1180523"/>
                  </a:lnTo>
                  <a:lnTo>
                    <a:pt x="188119" y="1183042"/>
                  </a:lnTo>
                  <a:lnTo>
                    <a:pt x="182063" y="1185246"/>
                  </a:lnTo>
                  <a:lnTo>
                    <a:pt x="175371" y="1186820"/>
                  </a:lnTo>
                  <a:lnTo>
                    <a:pt x="167722" y="1187450"/>
                  </a:lnTo>
                  <a:lnTo>
                    <a:pt x="163579" y="1187450"/>
                  </a:lnTo>
                  <a:lnTo>
                    <a:pt x="159435" y="1187135"/>
                  </a:lnTo>
                  <a:lnTo>
                    <a:pt x="155930" y="1186820"/>
                  </a:lnTo>
                  <a:lnTo>
                    <a:pt x="153380" y="1186505"/>
                  </a:lnTo>
                  <a:lnTo>
                    <a:pt x="151149" y="1185561"/>
                  </a:lnTo>
                  <a:lnTo>
                    <a:pt x="149237" y="1184616"/>
                  </a:lnTo>
                  <a:lnTo>
                    <a:pt x="147643" y="1183671"/>
                  </a:lnTo>
                  <a:lnTo>
                    <a:pt x="147006" y="1182727"/>
                  </a:lnTo>
                  <a:lnTo>
                    <a:pt x="146050" y="1181467"/>
                  </a:lnTo>
                  <a:lnTo>
                    <a:pt x="146050" y="1180208"/>
                  </a:lnTo>
                  <a:lnTo>
                    <a:pt x="146050" y="1178633"/>
                  </a:lnTo>
                  <a:lnTo>
                    <a:pt x="146368" y="1177059"/>
                  </a:lnTo>
                  <a:lnTo>
                    <a:pt x="148281" y="1174225"/>
                  </a:lnTo>
                  <a:lnTo>
                    <a:pt x="151149" y="1170761"/>
                  </a:lnTo>
                  <a:lnTo>
                    <a:pt x="154017" y="1167298"/>
                  </a:lnTo>
                  <a:lnTo>
                    <a:pt x="157842" y="1164149"/>
                  </a:lnTo>
                  <a:lnTo>
                    <a:pt x="161985" y="1160685"/>
                  </a:lnTo>
                  <a:lnTo>
                    <a:pt x="169634" y="1155018"/>
                  </a:lnTo>
                  <a:lnTo>
                    <a:pt x="178239" y="1149350"/>
                  </a:lnTo>
                  <a:close/>
                  <a:moveTo>
                    <a:pt x="1364001" y="1136650"/>
                  </a:moveTo>
                  <a:lnTo>
                    <a:pt x="1375444" y="1136650"/>
                  </a:lnTo>
                  <a:lnTo>
                    <a:pt x="1386888" y="1137285"/>
                  </a:lnTo>
                  <a:lnTo>
                    <a:pt x="1398332" y="1138872"/>
                  </a:lnTo>
                  <a:lnTo>
                    <a:pt x="1409457" y="1140777"/>
                  </a:lnTo>
                  <a:lnTo>
                    <a:pt x="1421219" y="1143000"/>
                  </a:lnTo>
                  <a:lnTo>
                    <a:pt x="1432663" y="1146175"/>
                  </a:lnTo>
                  <a:lnTo>
                    <a:pt x="1443788" y="1149032"/>
                  </a:lnTo>
                  <a:lnTo>
                    <a:pt x="1455232" y="1152842"/>
                  </a:lnTo>
                  <a:lnTo>
                    <a:pt x="1466040" y="1156652"/>
                  </a:lnTo>
                  <a:lnTo>
                    <a:pt x="1476848" y="1161097"/>
                  </a:lnTo>
                  <a:lnTo>
                    <a:pt x="1487338" y="1165542"/>
                  </a:lnTo>
                  <a:lnTo>
                    <a:pt x="1498146" y="1169987"/>
                  </a:lnTo>
                  <a:lnTo>
                    <a:pt x="1508318" y="1175067"/>
                  </a:lnTo>
                  <a:lnTo>
                    <a:pt x="1518490" y="1180147"/>
                  </a:lnTo>
                  <a:lnTo>
                    <a:pt x="1527709" y="1185545"/>
                  </a:lnTo>
                  <a:lnTo>
                    <a:pt x="1537245" y="1190942"/>
                  </a:lnTo>
                  <a:lnTo>
                    <a:pt x="1545828" y="1196022"/>
                  </a:lnTo>
                  <a:lnTo>
                    <a:pt x="1554410" y="1201420"/>
                  </a:lnTo>
                  <a:lnTo>
                    <a:pt x="1569987" y="1211897"/>
                  </a:lnTo>
                  <a:lnTo>
                    <a:pt x="1583020" y="1222057"/>
                  </a:lnTo>
                  <a:lnTo>
                    <a:pt x="1594463" y="1231265"/>
                  </a:lnTo>
                  <a:lnTo>
                    <a:pt x="1599231" y="1235710"/>
                  </a:lnTo>
                  <a:lnTo>
                    <a:pt x="1603046" y="1239837"/>
                  </a:lnTo>
                  <a:lnTo>
                    <a:pt x="1606543" y="1243330"/>
                  </a:lnTo>
                  <a:lnTo>
                    <a:pt x="1609086" y="1246822"/>
                  </a:lnTo>
                  <a:lnTo>
                    <a:pt x="1610993" y="1249997"/>
                  </a:lnTo>
                  <a:lnTo>
                    <a:pt x="1611947" y="1252220"/>
                  </a:lnTo>
                  <a:lnTo>
                    <a:pt x="1612582" y="1256347"/>
                  </a:lnTo>
                  <a:lnTo>
                    <a:pt x="1612900" y="1261427"/>
                  </a:lnTo>
                  <a:lnTo>
                    <a:pt x="1612900" y="1276985"/>
                  </a:lnTo>
                  <a:lnTo>
                    <a:pt x="1612582" y="1297305"/>
                  </a:lnTo>
                  <a:lnTo>
                    <a:pt x="1611311" y="1322387"/>
                  </a:lnTo>
                  <a:lnTo>
                    <a:pt x="1609404" y="1351280"/>
                  </a:lnTo>
                  <a:lnTo>
                    <a:pt x="1607178" y="1383347"/>
                  </a:lnTo>
                  <a:lnTo>
                    <a:pt x="1601774" y="1455102"/>
                  </a:lnTo>
                  <a:lnTo>
                    <a:pt x="1595099" y="1531937"/>
                  </a:lnTo>
                  <a:lnTo>
                    <a:pt x="1588106" y="1608772"/>
                  </a:lnTo>
                  <a:lnTo>
                    <a:pt x="1580159" y="1680845"/>
                  </a:lnTo>
                  <a:lnTo>
                    <a:pt x="1576344" y="1713230"/>
                  </a:lnTo>
                  <a:lnTo>
                    <a:pt x="1572847" y="1742122"/>
                  </a:lnTo>
                  <a:lnTo>
                    <a:pt x="1568397" y="1774825"/>
                  </a:lnTo>
                  <a:lnTo>
                    <a:pt x="1566172" y="1787842"/>
                  </a:lnTo>
                  <a:lnTo>
                    <a:pt x="1564265" y="1798955"/>
                  </a:lnTo>
                  <a:lnTo>
                    <a:pt x="1551232" y="1804035"/>
                  </a:lnTo>
                  <a:lnTo>
                    <a:pt x="1539152" y="1808162"/>
                  </a:lnTo>
                  <a:lnTo>
                    <a:pt x="1527073" y="1811655"/>
                  </a:lnTo>
                  <a:lnTo>
                    <a:pt x="1515947" y="1813877"/>
                  </a:lnTo>
                  <a:lnTo>
                    <a:pt x="1505775" y="1815465"/>
                  </a:lnTo>
                  <a:lnTo>
                    <a:pt x="1501325" y="1815782"/>
                  </a:lnTo>
                  <a:lnTo>
                    <a:pt x="1496874" y="1815782"/>
                  </a:lnTo>
                  <a:lnTo>
                    <a:pt x="1492742" y="1815782"/>
                  </a:lnTo>
                  <a:lnTo>
                    <a:pt x="1488609" y="1814830"/>
                  </a:lnTo>
                  <a:lnTo>
                    <a:pt x="1485113" y="1814195"/>
                  </a:lnTo>
                  <a:lnTo>
                    <a:pt x="1481934" y="1813242"/>
                  </a:lnTo>
                  <a:lnTo>
                    <a:pt x="1482888" y="1798955"/>
                  </a:lnTo>
                  <a:lnTo>
                    <a:pt x="1484159" y="1778952"/>
                  </a:lnTo>
                  <a:lnTo>
                    <a:pt x="1486384" y="1724025"/>
                  </a:lnTo>
                  <a:lnTo>
                    <a:pt x="1487338" y="1671637"/>
                  </a:lnTo>
                  <a:lnTo>
                    <a:pt x="1488927" y="1614487"/>
                  </a:lnTo>
                  <a:lnTo>
                    <a:pt x="1489881" y="1556067"/>
                  </a:lnTo>
                  <a:lnTo>
                    <a:pt x="1490199" y="1498600"/>
                  </a:lnTo>
                  <a:lnTo>
                    <a:pt x="1473033" y="1530667"/>
                  </a:lnTo>
                  <a:lnTo>
                    <a:pt x="1462543" y="1524952"/>
                  </a:lnTo>
                  <a:lnTo>
                    <a:pt x="1490199" y="1472882"/>
                  </a:lnTo>
                  <a:lnTo>
                    <a:pt x="1489881" y="1423035"/>
                  </a:lnTo>
                  <a:lnTo>
                    <a:pt x="1489245" y="1402080"/>
                  </a:lnTo>
                  <a:lnTo>
                    <a:pt x="1488609" y="1384300"/>
                  </a:lnTo>
                  <a:lnTo>
                    <a:pt x="1487974" y="1370012"/>
                  </a:lnTo>
                  <a:lnTo>
                    <a:pt x="1486702" y="1360170"/>
                  </a:lnTo>
                  <a:lnTo>
                    <a:pt x="1486066" y="1356677"/>
                  </a:lnTo>
                  <a:lnTo>
                    <a:pt x="1485113" y="1354455"/>
                  </a:lnTo>
                  <a:lnTo>
                    <a:pt x="1484477" y="1353502"/>
                  </a:lnTo>
                  <a:lnTo>
                    <a:pt x="1484159" y="1353502"/>
                  </a:lnTo>
                  <a:lnTo>
                    <a:pt x="1483841" y="1354137"/>
                  </a:lnTo>
                  <a:lnTo>
                    <a:pt x="1477166" y="1362392"/>
                  </a:lnTo>
                  <a:lnTo>
                    <a:pt x="1470808" y="1371282"/>
                  </a:lnTo>
                  <a:lnTo>
                    <a:pt x="1469537" y="1373505"/>
                  </a:lnTo>
                  <a:lnTo>
                    <a:pt x="1449192" y="1674812"/>
                  </a:lnTo>
                  <a:lnTo>
                    <a:pt x="1443788" y="1731962"/>
                  </a:lnTo>
                  <a:lnTo>
                    <a:pt x="1437431" y="1803400"/>
                  </a:lnTo>
                  <a:lnTo>
                    <a:pt x="1434252" y="1830705"/>
                  </a:lnTo>
                  <a:lnTo>
                    <a:pt x="1433934" y="1834515"/>
                  </a:lnTo>
                  <a:lnTo>
                    <a:pt x="1431709" y="1841817"/>
                  </a:lnTo>
                  <a:lnTo>
                    <a:pt x="1429166" y="1848485"/>
                  </a:lnTo>
                  <a:lnTo>
                    <a:pt x="1426623" y="1855152"/>
                  </a:lnTo>
                  <a:lnTo>
                    <a:pt x="1423126" y="1861820"/>
                  </a:lnTo>
                  <a:lnTo>
                    <a:pt x="1419630" y="1868805"/>
                  </a:lnTo>
                  <a:lnTo>
                    <a:pt x="1415815" y="1875155"/>
                  </a:lnTo>
                  <a:lnTo>
                    <a:pt x="1411683" y="1881822"/>
                  </a:lnTo>
                  <a:lnTo>
                    <a:pt x="1407232" y="1888172"/>
                  </a:lnTo>
                  <a:lnTo>
                    <a:pt x="1400557" y="1978660"/>
                  </a:lnTo>
                  <a:lnTo>
                    <a:pt x="1376398" y="2298382"/>
                  </a:lnTo>
                  <a:lnTo>
                    <a:pt x="1388795" y="2301557"/>
                  </a:lnTo>
                  <a:lnTo>
                    <a:pt x="1400875" y="2305050"/>
                  </a:lnTo>
                  <a:lnTo>
                    <a:pt x="1412954" y="2308225"/>
                  </a:lnTo>
                  <a:lnTo>
                    <a:pt x="1424080" y="2312035"/>
                  </a:lnTo>
                  <a:lnTo>
                    <a:pt x="1435524" y="2315845"/>
                  </a:lnTo>
                  <a:lnTo>
                    <a:pt x="1446014" y="2319972"/>
                  </a:lnTo>
                  <a:lnTo>
                    <a:pt x="1456504" y="2324100"/>
                  </a:lnTo>
                  <a:lnTo>
                    <a:pt x="1466358" y="2328545"/>
                  </a:lnTo>
                  <a:lnTo>
                    <a:pt x="1529298" y="2288857"/>
                  </a:lnTo>
                  <a:lnTo>
                    <a:pt x="1535656" y="2299017"/>
                  </a:lnTo>
                  <a:lnTo>
                    <a:pt x="1479073" y="2334895"/>
                  </a:lnTo>
                  <a:lnTo>
                    <a:pt x="1489881" y="2340610"/>
                  </a:lnTo>
                  <a:lnTo>
                    <a:pt x="1499417" y="2346325"/>
                  </a:lnTo>
                  <a:lnTo>
                    <a:pt x="1508954" y="2352675"/>
                  </a:lnTo>
                  <a:lnTo>
                    <a:pt x="1517536" y="2358707"/>
                  </a:lnTo>
                  <a:lnTo>
                    <a:pt x="1525483" y="2365057"/>
                  </a:lnTo>
                  <a:lnTo>
                    <a:pt x="1533112" y="2371725"/>
                  </a:lnTo>
                  <a:lnTo>
                    <a:pt x="1539788" y="2378710"/>
                  </a:lnTo>
                  <a:lnTo>
                    <a:pt x="1546146" y="2385695"/>
                  </a:lnTo>
                  <a:lnTo>
                    <a:pt x="1551867" y="2392997"/>
                  </a:lnTo>
                  <a:lnTo>
                    <a:pt x="1556636" y="2400300"/>
                  </a:lnTo>
                  <a:lnTo>
                    <a:pt x="1560768" y="2407920"/>
                  </a:lnTo>
                  <a:lnTo>
                    <a:pt x="1564265" y="2415857"/>
                  </a:lnTo>
                  <a:lnTo>
                    <a:pt x="1566808" y="2423477"/>
                  </a:lnTo>
                  <a:lnTo>
                    <a:pt x="1568715" y="2431732"/>
                  </a:lnTo>
                  <a:lnTo>
                    <a:pt x="1569987" y="2439670"/>
                  </a:lnTo>
                  <a:lnTo>
                    <a:pt x="1570304" y="2447925"/>
                  </a:lnTo>
                  <a:lnTo>
                    <a:pt x="1569987" y="2455545"/>
                  </a:lnTo>
                  <a:lnTo>
                    <a:pt x="1569033" y="2463165"/>
                  </a:lnTo>
                  <a:lnTo>
                    <a:pt x="1567126" y="2470785"/>
                  </a:lnTo>
                  <a:lnTo>
                    <a:pt x="1564900" y="2477770"/>
                  </a:lnTo>
                  <a:lnTo>
                    <a:pt x="1562040" y="2485390"/>
                  </a:lnTo>
                  <a:lnTo>
                    <a:pt x="1558225" y="2492057"/>
                  </a:lnTo>
                  <a:lnTo>
                    <a:pt x="1554093" y="2499360"/>
                  </a:lnTo>
                  <a:lnTo>
                    <a:pt x="1549324" y="2506027"/>
                  </a:lnTo>
                  <a:lnTo>
                    <a:pt x="1543920" y="2512695"/>
                  </a:lnTo>
                  <a:lnTo>
                    <a:pt x="1537881" y="2519362"/>
                  </a:lnTo>
                  <a:lnTo>
                    <a:pt x="1531523" y="2525712"/>
                  </a:lnTo>
                  <a:lnTo>
                    <a:pt x="1524212" y="2531745"/>
                  </a:lnTo>
                  <a:lnTo>
                    <a:pt x="1516901" y="2537778"/>
                  </a:lnTo>
                  <a:lnTo>
                    <a:pt x="1508636" y="2543810"/>
                  </a:lnTo>
                  <a:lnTo>
                    <a:pt x="1500053" y="2549208"/>
                  </a:lnTo>
                  <a:lnTo>
                    <a:pt x="1490517" y="2554923"/>
                  </a:lnTo>
                  <a:lnTo>
                    <a:pt x="1480980" y="2560320"/>
                  </a:lnTo>
                  <a:lnTo>
                    <a:pt x="1470808" y="2565083"/>
                  </a:lnTo>
                  <a:lnTo>
                    <a:pt x="1460318" y="2569845"/>
                  </a:lnTo>
                  <a:lnTo>
                    <a:pt x="1449192" y="2574608"/>
                  </a:lnTo>
                  <a:lnTo>
                    <a:pt x="1437749" y="2579053"/>
                  </a:lnTo>
                  <a:lnTo>
                    <a:pt x="1425669" y="2583180"/>
                  </a:lnTo>
                  <a:lnTo>
                    <a:pt x="1413272" y="2587308"/>
                  </a:lnTo>
                  <a:lnTo>
                    <a:pt x="1400557" y="2591118"/>
                  </a:lnTo>
                  <a:lnTo>
                    <a:pt x="1387206" y="2594293"/>
                  </a:lnTo>
                  <a:lnTo>
                    <a:pt x="1373855" y="2597785"/>
                  </a:lnTo>
                  <a:lnTo>
                    <a:pt x="1360186" y="2600960"/>
                  </a:lnTo>
                  <a:lnTo>
                    <a:pt x="1345882" y="2603500"/>
                  </a:lnTo>
                  <a:lnTo>
                    <a:pt x="1331259" y="2606040"/>
                  </a:lnTo>
                  <a:lnTo>
                    <a:pt x="1316319" y="2608263"/>
                  </a:lnTo>
                  <a:lnTo>
                    <a:pt x="1301061" y="2610168"/>
                  </a:lnTo>
                  <a:lnTo>
                    <a:pt x="1285802" y="2612073"/>
                  </a:lnTo>
                  <a:lnTo>
                    <a:pt x="1381166" y="2755265"/>
                  </a:lnTo>
                  <a:lnTo>
                    <a:pt x="1370994" y="2762250"/>
                  </a:lnTo>
                  <a:lnTo>
                    <a:pt x="1271816" y="2613343"/>
                  </a:lnTo>
                  <a:lnTo>
                    <a:pt x="1254968" y="2614613"/>
                  </a:lnTo>
                  <a:lnTo>
                    <a:pt x="1237167" y="2615565"/>
                  </a:lnTo>
                  <a:lnTo>
                    <a:pt x="1219366" y="2615883"/>
                  </a:lnTo>
                  <a:lnTo>
                    <a:pt x="1201246" y="2616200"/>
                  </a:lnTo>
                  <a:lnTo>
                    <a:pt x="1181856" y="2615883"/>
                  </a:lnTo>
                  <a:lnTo>
                    <a:pt x="1162465" y="2615565"/>
                  </a:lnTo>
                  <a:lnTo>
                    <a:pt x="1143710" y="2614295"/>
                  </a:lnTo>
                  <a:lnTo>
                    <a:pt x="1124955" y="2612708"/>
                  </a:lnTo>
                  <a:lnTo>
                    <a:pt x="1106836" y="2611120"/>
                  </a:lnTo>
                  <a:lnTo>
                    <a:pt x="1089035" y="2609215"/>
                  </a:lnTo>
                  <a:lnTo>
                    <a:pt x="1071870" y="2606358"/>
                  </a:lnTo>
                  <a:lnTo>
                    <a:pt x="1055022" y="2603500"/>
                  </a:lnTo>
                  <a:lnTo>
                    <a:pt x="1038492" y="2600008"/>
                  </a:lnTo>
                  <a:lnTo>
                    <a:pt x="1022598" y="2596833"/>
                  </a:lnTo>
                  <a:lnTo>
                    <a:pt x="1007022" y="2592705"/>
                  </a:lnTo>
                  <a:lnTo>
                    <a:pt x="992082" y="2588260"/>
                  </a:lnTo>
                  <a:lnTo>
                    <a:pt x="977777" y="2583498"/>
                  </a:lnTo>
                  <a:lnTo>
                    <a:pt x="963791" y="2578735"/>
                  </a:lnTo>
                  <a:lnTo>
                    <a:pt x="950757" y="2573338"/>
                  </a:lnTo>
                  <a:lnTo>
                    <a:pt x="937724" y="2568258"/>
                  </a:lnTo>
                  <a:lnTo>
                    <a:pt x="925645" y="2562225"/>
                  </a:lnTo>
                  <a:lnTo>
                    <a:pt x="914519" y="2556193"/>
                  </a:lnTo>
                  <a:lnTo>
                    <a:pt x="903711" y="2550160"/>
                  </a:lnTo>
                  <a:lnTo>
                    <a:pt x="893857" y="2543175"/>
                  </a:lnTo>
                  <a:lnTo>
                    <a:pt x="884321" y="2536508"/>
                  </a:lnTo>
                  <a:lnTo>
                    <a:pt x="875738" y="2529523"/>
                  </a:lnTo>
                  <a:lnTo>
                    <a:pt x="867473" y="2522220"/>
                  </a:lnTo>
                  <a:lnTo>
                    <a:pt x="860162" y="2514600"/>
                  </a:lnTo>
                  <a:lnTo>
                    <a:pt x="853804" y="2506662"/>
                  </a:lnTo>
                  <a:lnTo>
                    <a:pt x="848400" y="2499042"/>
                  </a:lnTo>
                  <a:lnTo>
                    <a:pt x="843632" y="2491105"/>
                  </a:lnTo>
                  <a:lnTo>
                    <a:pt x="839500" y="2482850"/>
                  </a:lnTo>
                  <a:lnTo>
                    <a:pt x="836639" y="2473960"/>
                  </a:lnTo>
                  <a:lnTo>
                    <a:pt x="834414" y="2465387"/>
                  </a:lnTo>
                  <a:lnTo>
                    <a:pt x="833460" y="2461260"/>
                  </a:lnTo>
                  <a:lnTo>
                    <a:pt x="832824" y="2456815"/>
                  </a:lnTo>
                  <a:lnTo>
                    <a:pt x="832506" y="2452370"/>
                  </a:lnTo>
                  <a:lnTo>
                    <a:pt x="832506" y="2447925"/>
                  </a:lnTo>
                  <a:lnTo>
                    <a:pt x="832824" y="2440305"/>
                  </a:lnTo>
                  <a:lnTo>
                    <a:pt x="833460" y="2432685"/>
                  </a:lnTo>
                  <a:lnTo>
                    <a:pt x="835367" y="2425700"/>
                  </a:lnTo>
                  <a:lnTo>
                    <a:pt x="837592" y="2418397"/>
                  </a:lnTo>
                  <a:lnTo>
                    <a:pt x="840453" y="2411412"/>
                  </a:lnTo>
                  <a:lnTo>
                    <a:pt x="844268" y="2404110"/>
                  </a:lnTo>
                  <a:lnTo>
                    <a:pt x="847765" y="2397442"/>
                  </a:lnTo>
                  <a:lnTo>
                    <a:pt x="852851" y="2390775"/>
                  </a:lnTo>
                  <a:lnTo>
                    <a:pt x="857937" y="2384107"/>
                  </a:lnTo>
                  <a:lnTo>
                    <a:pt x="863659" y="2377757"/>
                  </a:lnTo>
                  <a:lnTo>
                    <a:pt x="870016" y="2371407"/>
                  </a:lnTo>
                  <a:lnTo>
                    <a:pt x="877009" y="2365375"/>
                  </a:lnTo>
                  <a:lnTo>
                    <a:pt x="884321" y="2359342"/>
                  </a:lnTo>
                  <a:lnTo>
                    <a:pt x="892268" y="2353945"/>
                  </a:lnTo>
                  <a:lnTo>
                    <a:pt x="900533" y="2348230"/>
                  </a:lnTo>
                  <a:lnTo>
                    <a:pt x="909115" y="2342515"/>
                  </a:lnTo>
                  <a:lnTo>
                    <a:pt x="921513" y="2335847"/>
                  </a:lnTo>
                  <a:lnTo>
                    <a:pt x="934546" y="2329497"/>
                  </a:lnTo>
                  <a:lnTo>
                    <a:pt x="947897" y="2323465"/>
                  </a:lnTo>
                  <a:lnTo>
                    <a:pt x="962201" y="2317750"/>
                  </a:lnTo>
                  <a:lnTo>
                    <a:pt x="957751" y="2310765"/>
                  </a:lnTo>
                  <a:lnTo>
                    <a:pt x="915791" y="2248217"/>
                  </a:lnTo>
                  <a:lnTo>
                    <a:pt x="925645" y="2241232"/>
                  </a:lnTo>
                  <a:lnTo>
                    <a:pt x="969194" y="2306002"/>
                  </a:lnTo>
                  <a:lnTo>
                    <a:pt x="974281" y="2313622"/>
                  </a:lnTo>
                  <a:lnTo>
                    <a:pt x="984453" y="2310130"/>
                  </a:lnTo>
                  <a:lnTo>
                    <a:pt x="994625" y="2306637"/>
                  </a:lnTo>
                  <a:lnTo>
                    <a:pt x="1005115" y="2303780"/>
                  </a:lnTo>
                  <a:lnTo>
                    <a:pt x="1016241" y="2300922"/>
                  </a:lnTo>
                  <a:lnTo>
                    <a:pt x="1035949" y="2296160"/>
                  </a:lnTo>
                  <a:lnTo>
                    <a:pt x="1004797" y="1881505"/>
                  </a:lnTo>
                  <a:lnTo>
                    <a:pt x="998439" y="1871980"/>
                  </a:lnTo>
                  <a:lnTo>
                    <a:pt x="992718" y="1862455"/>
                  </a:lnTo>
                  <a:lnTo>
                    <a:pt x="988903" y="1856105"/>
                  </a:lnTo>
                  <a:lnTo>
                    <a:pt x="985724" y="1849120"/>
                  </a:lnTo>
                  <a:lnTo>
                    <a:pt x="982545" y="1842135"/>
                  </a:lnTo>
                  <a:lnTo>
                    <a:pt x="980002" y="1835150"/>
                  </a:lnTo>
                  <a:lnTo>
                    <a:pt x="979685" y="1830705"/>
                  </a:lnTo>
                  <a:lnTo>
                    <a:pt x="976506" y="1798955"/>
                  </a:lnTo>
                  <a:lnTo>
                    <a:pt x="968559" y="1715452"/>
                  </a:lnTo>
                  <a:lnTo>
                    <a:pt x="963791" y="1658620"/>
                  </a:lnTo>
                  <a:lnTo>
                    <a:pt x="958704" y="1594485"/>
                  </a:lnTo>
                  <a:lnTo>
                    <a:pt x="943128" y="1365567"/>
                  </a:lnTo>
                  <a:lnTo>
                    <a:pt x="939950" y="1363027"/>
                  </a:lnTo>
                  <a:lnTo>
                    <a:pt x="937089" y="1360487"/>
                  </a:lnTo>
                  <a:lnTo>
                    <a:pt x="930731" y="1354137"/>
                  </a:lnTo>
                  <a:lnTo>
                    <a:pt x="930413" y="1353502"/>
                  </a:lnTo>
                  <a:lnTo>
                    <a:pt x="930095" y="1354137"/>
                  </a:lnTo>
                  <a:lnTo>
                    <a:pt x="929460" y="1355725"/>
                  </a:lnTo>
                  <a:lnTo>
                    <a:pt x="928824" y="1358900"/>
                  </a:lnTo>
                  <a:lnTo>
                    <a:pt x="928506" y="1363345"/>
                  </a:lnTo>
                  <a:lnTo>
                    <a:pt x="928188" y="1376997"/>
                  </a:lnTo>
                  <a:lnTo>
                    <a:pt x="928188" y="1395095"/>
                  </a:lnTo>
                  <a:lnTo>
                    <a:pt x="928506" y="1417320"/>
                  </a:lnTo>
                  <a:lnTo>
                    <a:pt x="928824" y="1442720"/>
                  </a:lnTo>
                  <a:lnTo>
                    <a:pt x="930731" y="1502092"/>
                  </a:lnTo>
                  <a:lnTo>
                    <a:pt x="933274" y="1568450"/>
                  </a:lnTo>
                  <a:lnTo>
                    <a:pt x="936453" y="1636077"/>
                  </a:lnTo>
                  <a:lnTo>
                    <a:pt x="939632" y="1699895"/>
                  </a:lnTo>
                  <a:lnTo>
                    <a:pt x="942811" y="1755140"/>
                  </a:lnTo>
                  <a:lnTo>
                    <a:pt x="945036" y="1791652"/>
                  </a:lnTo>
                  <a:lnTo>
                    <a:pt x="946943" y="1815465"/>
                  </a:lnTo>
                  <a:lnTo>
                    <a:pt x="938996" y="1815782"/>
                  </a:lnTo>
                  <a:lnTo>
                    <a:pt x="929142" y="1815782"/>
                  </a:lnTo>
                  <a:lnTo>
                    <a:pt x="918016" y="1815782"/>
                  </a:lnTo>
                  <a:lnTo>
                    <a:pt x="904983" y="1814512"/>
                  </a:lnTo>
                  <a:lnTo>
                    <a:pt x="898625" y="1813877"/>
                  </a:lnTo>
                  <a:lnTo>
                    <a:pt x="891950" y="1812607"/>
                  </a:lnTo>
                  <a:lnTo>
                    <a:pt x="884639" y="1811337"/>
                  </a:lnTo>
                  <a:lnTo>
                    <a:pt x="877963" y="1809115"/>
                  </a:lnTo>
                  <a:lnTo>
                    <a:pt x="870970" y="1806575"/>
                  </a:lnTo>
                  <a:lnTo>
                    <a:pt x="863659" y="1804035"/>
                  </a:lnTo>
                  <a:lnTo>
                    <a:pt x="856983" y="1800542"/>
                  </a:lnTo>
                  <a:lnTo>
                    <a:pt x="849990" y="1797050"/>
                  </a:lnTo>
                  <a:lnTo>
                    <a:pt x="847765" y="1783397"/>
                  </a:lnTo>
                  <a:lnTo>
                    <a:pt x="845222" y="1766887"/>
                  </a:lnTo>
                  <a:lnTo>
                    <a:pt x="842996" y="1747520"/>
                  </a:lnTo>
                  <a:lnTo>
                    <a:pt x="840453" y="1725930"/>
                  </a:lnTo>
                  <a:lnTo>
                    <a:pt x="837592" y="1697672"/>
                  </a:lnTo>
                  <a:lnTo>
                    <a:pt x="834732" y="1666875"/>
                  </a:lnTo>
                  <a:lnTo>
                    <a:pt x="829010" y="1599565"/>
                  </a:lnTo>
                  <a:lnTo>
                    <a:pt x="824242" y="1529080"/>
                  </a:lnTo>
                  <a:lnTo>
                    <a:pt x="820109" y="1460182"/>
                  </a:lnTo>
                  <a:lnTo>
                    <a:pt x="816612" y="1395730"/>
                  </a:lnTo>
                  <a:lnTo>
                    <a:pt x="815659" y="1367155"/>
                  </a:lnTo>
                  <a:lnTo>
                    <a:pt x="814705" y="1341120"/>
                  </a:lnTo>
                  <a:lnTo>
                    <a:pt x="814387" y="1318895"/>
                  </a:lnTo>
                  <a:lnTo>
                    <a:pt x="814387" y="1300480"/>
                  </a:lnTo>
                  <a:lnTo>
                    <a:pt x="814705" y="1286827"/>
                  </a:lnTo>
                  <a:lnTo>
                    <a:pt x="815023" y="1281747"/>
                  </a:lnTo>
                  <a:lnTo>
                    <a:pt x="815659" y="1277937"/>
                  </a:lnTo>
                  <a:lnTo>
                    <a:pt x="816295" y="1270635"/>
                  </a:lnTo>
                  <a:lnTo>
                    <a:pt x="818202" y="1263332"/>
                  </a:lnTo>
                  <a:lnTo>
                    <a:pt x="820427" y="1256347"/>
                  </a:lnTo>
                  <a:lnTo>
                    <a:pt x="823288" y="1249362"/>
                  </a:lnTo>
                  <a:lnTo>
                    <a:pt x="827102" y="1242695"/>
                  </a:lnTo>
                  <a:lnTo>
                    <a:pt x="831553" y="1236345"/>
                  </a:lnTo>
                  <a:lnTo>
                    <a:pt x="836957" y="1229995"/>
                  </a:lnTo>
                  <a:lnTo>
                    <a:pt x="842679" y="1223962"/>
                  </a:lnTo>
                  <a:lnTo>
                    <a:pt x="849036" y="1218247"/>
                  </a:lnTo>
                  <a:lnTo>
                    <a:pt x="856029" y="1212532"/>
                  </a:lnTo>
                  <a:lnTo>
                    <a:pt x="863659" y="1207452"/>
                  </a:lnTo>
                  <a:lnTo>
                    <a:pt x="871606" y="1202055"/>
                  </a:lnTo>
                  <a:lnTo>
                    <a:pt x="879870" y="1197292"/>
                  </a:lnTo>
                  <a:lnTo>
                    <a:pt x="888771" y="1192847"/>
                  </a:lnTo>
                  <a:lnTo>
                    <a:pt x="897990" y="1188085"/>
                  </a:lnTo>
                  <a:lnTo>
                    <a:pt x="907844" y="1183640"/>
                  </a:lnTo>
                  <a:lnTo>
                    <a:pt x="917380" y="1179512"/>
                  </a:lnTo>
                  <a:lnTo>
                    <a:pt x="928188" y="1175385"/>
                  </a:lnTo>
                  <a:lnTo>
                    <a:pt x="938360" y="1171575"/>
                  </a:lnTo>
                  <a:lnTo>
                    <a:pt x="949168" y="1168400"/>
                  </a:lnTo>
                  <a:lnTo>
                    <a:pt x="971420" y="1161415"/>
                  </a:lnTo>
                  <a:lnTo>
                    <a:pt x="993989" y="1155382"/>
                  </a:lnTo>
                  <a:lnTo>
                    <a:pt x="1016876" y="1150302"/>
                  </a:lnTo>
                  <a:lnTo>
                    <a:pt x="1040399" y="1145540"/>
                  </a:lnTo>
                  <a:lnTo>
                    <a:pt x="1063287" y="1141412"/>
                  </a:lnTo>
                  <a:lnTo>
                    <a:pt x="1085856" y="1138237"/>
                  </a:lnTo>
                  <a:lnTo>
                    <a:pt x="1090942" y="1137920"/>
                  </a:lnTo>
                  <a:lnTo>
                    <a:pt x="1096346" y="1138237"/>
                  </a:lnTo>
                  <a:lnTo>
                    <a:pt x="1169776" y="1409700"/>
                  </a:lnTo>
                  <a:lnTo>
                    <a:pt x="1171366" y="1398587"/>
                  </a:lnTo>
                  <a:lnTo>
                    <a:pt x="1196796" y="1212532"/>
                  </a:lnTo>
                  <a:lnTo>
                    <a:pt x="1189803" y="1194117"/>
                  </a:lnTo>
                  <a:lnTo>
                    <a:pt x="1203472" y="1169670"/>
                  </a:lnTo>
                  <a:lnTo>
                    <a:pt x="1235895" y="1169670"/>
                  </a:lnTo>
                  <a:lnTo>
                    <a:pt x="1249246" y="1194117"/>
                  </a:lnTo>
                  <a:lnTo>
                    <a:pt x="1242889" y="1216025"/>
                  </a:lnTo>
                  <a:lnTo>
                    <a:pt x="1265776" y="1412557"/>
                  </a:lnTo>
                  <a:lnTo>
                    <a:pt x="1325855" y="1146810"/>
                  </a:lnTo>
                  <a:lnTo>
                    <a:pt x="1332849" y="1143317"/>
                  </a:lnTo>
                  <a:lnTo>
                    <a:pt x="1337935" y="1141095"/>
                  </a:lnTo>
                  <a:lnTo>
                    <a:pt x="1341113" y="1139190"/>
                  </a:lnTo>
                  <a:lnTo>
                    <a:pt x="1341749" y="1138555"/>
                  </a:lnTo>
                  <a:lnTo>
                    <a:pt x="1341749" y="1138237"/>
                  </a:lnTo>
                  <a:lnTo>
                    <a:pt x="1352557" y="1136967"/>
                  </a:lnTo>
                  <a:lnTo>
                    <a:pt x="1364001" y="1136650"/>
                  </a:lnTo>
                  <a:close/>
                  <a:moveTo>
                    <a:pt x="276860" y="1112205"/>
                  </a:moveTo>
                  <a:lnTo>
                    <a:pt x="257810" y="1112523"/>
                  </a:lnTo>
                  <a:lnTo>
                    <a:pt x="239395" y="1114113"/>
                  </a:lnTo>
                  <a:lnTo>
                    <a:pt x="236537" y="1138913"/>
                  </a:lnTo>
                  <a:lnTo>
                    <a:pt x="176212" y="1139866"/>
                  </a:lnTo>
                  <a:lnTo>
                    <a:pt x="175260" y="1124923"/>
                  </a:lnTo>
                  <a:lnTo>
                    <a:pt x="166687" y="1127784"/>
                  </a:lnTo>
                  <a:lnTo>
                    <a:pt x="158432" y="1130328"/>
                  </a:lnTo>
                  <a:lnTo>
                    <a:pt x="151130" y="1132872"/>
                  </a:lnTo>
                  <a:lnTo>
                    <a:pt x="143827" y="1136051"/>
                  </a:lnTo>
                  <a:lnTo>
                    <a:pt x="137160" y="1138913"/>
                  </a:lnTo>
                  <a:lnTo>
                    <a:pt x="130810" y="1142410"/>
                  </a:lnTo>
                  <a:lnTo>
                    <a:pt x="125095" y="1145271"/>
                  </a:lnTo>
                  <a:lnTo>
                    <a:pt x="119697" y="1148769"/>
                  </a:lnTo>
                  <a:lnTo>
                    <a:pt x="115252" y="1152584"/>
                  </a:lnTo>
                  <a:lnTo>
                    <a:pt x="111125" y="1155763"/>
                  </a:lnTo>
                  <a:lnTo>
                    <a:pt x="107315" y="1159261"/>
                  </a:lnTo>
                  <a:lnTo>
                    <a:pt x="104457" y="1163076"/>
                  </a:lnTo>
                  <a:lnTo>
                    <a:pt x="102235" y="1166891"/>
                  </a:lnTo>
                  <a:lnTo>
                    <a:pt x="100647" y="1170071"/>
                  </a:lnTo>
                  <a:lnTo>
                    <a:pt x="99377" y="1173886"/>
                  </a:lnTo>
                  <a:lnTo>
                    <a:pt x="99060" y="1177384"/>
                  </a:lnTo>
                  <a:lnTo>
                    <a:pt x="99377" y="1180245"/>
                  </a:lnTo>
                  <a:lnTo>
                    <a:pt x="100330" y="1183425"/>
                  </a:lnTo>
                  <a:lnTo>
                    <a:pt x="101282" y="1186286"/>
                  </a:lnTo>
                  <a:lnTo>
                    <a:pt x="102870" y="1189148"/>
                  </a:lnTo>
                  <a:lnTo>
                    <a:pt x="104775" y="1192009"/>
                  </a:lnTo>
                  <a:lnTo>
                    <a:pt x="106997" y="1195188"/>
                  </a:lnTo>
                  <a:lnTo>
                    <a:pt x="109537" y="1197732"/>
                  </a:lnTo>
                  <a:lnTo>
                    <a:pt x="112712" y="1200593"/>
                  </a:lnTo>
                  <a:lnTo>
                    <a:pt x="116205" y="1203455"/>
                  </a:lnTo>
                  <a:lnTo>
                    <a:pt x="119697" y="1206316"/>
                  </a:lnTo>
                  <a:lnTo>
                    <a:pt x="124460" y="1208860"/>
                  </a:lnTo>
                  <a:lnTo>
                    <a:pt x="128905" y="1211721"/>
                  </a:lnTo>
                  <a:lnTo>
                    <a:pt x="138747" y="1216809"/>
                  </a:lnTo>
                  <a:lnTo>
                    <a:pt x="149860" y="1221896"/>
                  </a:lnTo>
                  <a:lnTo>
                    <a:pt x="162242" y="1226347"/>
                  </a:lnTo>
                  <a:lnTo>
                    <a:pt x="175895" y="1230162"/>
                  </a:lnTo>
                  <a:lnTo>
                    <a:pt x="190500" y="1233977"/>
                  </a:lnTo>
                  <a:lnTo>
                    <a:pt x="206375" y="1236839"/>
                  </a:lnTo>
                  <a:lnTo>
                    <a:pt x="222885" y="1239383"/>
                  </a:lnTo>
                  <a:lnTo>
                    <a:pt x="240030" y="1241290"/>
                  </a:lnTo>
                  <a:lnTo>
                    <a:pt x="258127" y="1242562"/>
                  </a:lnTo>
                  <a:lnTo>
                    <a:pt x="276860" y="1242880"/>
                  </a:lnTo>
                  <a:lnTo>
                    <a:pt x="295910" y="1242562"/>
                  </a:lnTo>
                  <a:lnTo>
                    <a:pt x="313690" y="1241290"/>
                  </a:lnTo>
                  <a:lnTo>
                    <a:pt x="331153" y="1239383"/>
                  </a:lnTo>
                  <a:lnTo>
                    <a:pt x="347663" y="1236839"/>
                  </a:lnTo>
                  <a:lnTo>
                    <a:pt x="363220" y="1233977"/>
                  </a:lnTo>
                  <a:lnTo>
                    <a:pt x="377825" y="1230162"/>
                  </a:lnTo>
                  <a:lnTo>
                    <a:pt x="391160" y="1226347"/>
                  </a:lnTo>
                  <a:lnTo>
                    <a:pt x="403860" y="1221896"/>
                  </a:lnTo>
                  <a:lnTo>
                    <a:pt x="414973" y="1216809"/>
                  </a:lnTo>
                  <a:lnTo>
                    <a:pt x="425133" y="1211721"/>
                  </a:lnTo>
                  <a:lnTo>
                    <a:pt x="429578" y="1208860"/>
                  </a:lnTo>
                  <a:lnTo>
                    <a:pt x="433705" y="1206316"/>
                  </a:lnTo>
                  <a:lnTo>
                    <a:pt x="437515" y="1203455"/>
                  </a:lnTo>
                  <a:lnTo>
                    <a:pt x="441008" y="1200593"/>
                  </a:lnTo>
                  <a:lnTo>
                    <a:pt x="444183" y="1197732"/>
                  </a:lnTo>
                  <a:lnTo>
                    <a:pt x="447040" y="1195188"/>
                  </a:lnTo>
                  <a:lnTo>
                    <a:pt x="449263" y="1192009"/>
                  </a:lnTo>
                  <a:lnTo>
                    <a:pt x="451168" y="1189148"/>
                  </a:lnTo>
                  <a:lnTo>
                    <a:pt x="452438" y="1186286"/>
                  </a:lnTo>
                  <a:lnTo>
                    <a:pt x="453708" y="1183425"/>
                  </a:lnTo>
                  <a:lnTo>
                    <a:pt x="454343" y="1180245"/>
                  </a:lnTo>
                  <a:lnTo>
                    <a:pt x="454343" y="1177384"/>
                  </a:lnTo>
                  <a:lnTo>
                    <a:pt x="454025" y="1173568"/>
                  </a:lnTo>
                  <a:lnTo>
                    <a:pt x="453073" y="1169435"/>
                  </a:lnTo>
                  <a:lnTo>
                    <a:pt x="450850" y="1165620"/>
                  </a:lnTo>
                  <a:lnTo>
                    <a:pt x="447993" y="1161486"/>
                  </a:lnTo>
                  <a:lnTo>
                    <a:pt x="444183" y="1157671"/>
                  </a:lnTo>
                  <a:lnTo>
                    <a:pt x="440055" y="1153538"/>
                  </a:lnTo>
                  <a:lnTo>
                    <a:pt x="435293" y="1149723"/>
                  </a:lnTo>
                  <a:lnTo>
                    <a:pt x="429578" y="1146225"/>
                  </a:lnTo>
                  <a:lnTo>
                    <a:pt x="423228" y="1142728"/>
                  </a:lnTo>
                  <a:lnTo>
                    <a:pt x="416560" y="1138913"/>
                  </a:lnTo>
                  <a:lnTo>
                    <a:pt x="408940" y="1135415"/>
                  </a:lnTo>
                  <a:lnTo>
                    <a:pt x="400685" y="1132554"/>
                  </a:lnTo>
                  <a:lnTo>
                    <a:pt x="392113" y="1129692"/>
                  </a:lnTo>
                  <a:lnTo>
                    <a:pt x="382905" y="1126513"/>
                  </a:lnTo>
                  <a:lnTo>
                    <a:pt x="373380" y="1123969"/>
                  </a:lnTo>
                  <a:lnTo>
                    <a:pt x="363220" y="1121744"/>
                  </a:lnTo>
                  <a:lnTo>
                    <a:pt x="361633" y="1139866"/>
                  </a:lnTo>
                  <a:lnTo>
                    <a:pt x="304165" y="1139866"/>
                  </a:lnTo>
                  <a:lnTo>
                    <a:pt x="300673" y="1113477"/>
                  </a:lnTo>
                  <a:lnTo>
                    <a:pt x="288925" y="1112523"/>
                  </a:lnTo>
                  <a:lnTo>
                    <a:pt x="276860" y="1112205"/>
                  </a:lnTo>
                  <a:close/>
                  <a:moveTo>
                    <a:pt x="1696009" y="1087438"/>
                  </a:moveTo>
                  <a:lnTo>
                    <a:pt x="1706562" y="1093141"/>
                  </a:lnTo>
                  <a:lnTo>
                    <a:pt x="1628215" y="1238251"/>
                  </a:lnTo>
                  <a:lnTo>
                    <a:pt x="1617662" y="1232865"/>
                  </a:lnTo>
                  <a:lnTo>
                    <a:pt x="1696009" y="1087438"/>
                  </a:lnTo>
                  <a:close/>
                  <a:moveTo>
                    <a:pt x="2290762" y="1082675"/>
                  </a:moveTo>
                  <a:lnTo>
                    <a:pt x="2349183" y="1093734"/>
                  </a:lnTo>
                  <a:lnTo>
                    <a:pt x="2351088" y="1094049"/>
                  </a:lnTo>
                  <a:lnTo>
                    <a:pt x="2352993" y="1095313"/>
                  </a:lnTo>
                  <a:lnTo>
                    <a:pt x="2354580" y="1096893"/>
                  </a:lnTo>
                  <a:lnTo>
                    <a:pt x="2356168" y="1098473"/>
                  </a:lnTo>
                  <a:lnTo>
                    <a:pt x="2357438" y="1101001"/>
                  </a:lnTo>
                  <a:lnTo>
                    <a:pt x="2358708" y="1103528"/>
                  </a:lnTo>
                  <a:lnTo>
                    <a:pt x="2360613" y="1109848"/>
                  </a:lnTo>
                  <a:lnTo>
                    <a:pt x="2362200" y="1116483"/>
                  </a:lnTo>
                  <a:lnTo>
                    <a:pt x="2363470" y="1124066"/>
                  </a:lnTo>
                  <a:lnTo>
                    <a:pt x="2365058" y="1138600"/>
                  </a:lnTo>
                  <a:lnTo>
                    <a:pt x="2365375" y="1141760"/>
                  </a:lnTo>
                  <a:lnTo>
                    <a:pt x="2365058" y="1143971"/>
                  </a:lnTo>
                  <a:lnTo>
                    <a:pt x="2364740" y="1144919"/>
                  </a:lnTo>
                  <a:lnTo>
                    <a:pt x="2363470" y="1145867"/>
                  </a:lnTo>
                  <a:lnTo>
                    <a:pt x="2362835" y="1145235"/>
                  </a:lnTo>
                  <a:lnTo>
                    <a:pt x="2361248" y="1144603"/>
                  </a:lnTo>
                  <a:lnTo>
                    <a:pt x="2359660" y="1143655"/>
                  </a:lnTo>
                  <a:lnTo>
                    <a:pt x="2358708" y="1142076"/>
                  </a:lnTo>
                  <a:lnTo>
                    <a:pt x="2355533" y="1137968"/>
                  </a:lnTo>
                  <a:lnTo>
                    <a:pt x="2352993" y="1133545"/>
                  </a:lnTo>
                  <a:lnTo>
                    <a:pt x="2351088" y="1128489"/>
                  </a:lnTo>
                  <a:lnTo>
                    <a:pt x="2350453" y="1126593"/>
                  </a:lnTo>
                  <a:lnTo>
                    <a:pt x="2350453" y="1124698"/>
                  </a:lnTo>
                  <a:lnTo>
                    <a:pt x="2350135" y="1121854"/>
                  </a:lnTo>
                  <a:lnTo>
                    <a:pt x="2349183" y="1119958"/>
                  </a:lnTo>
                  <a:lnTo>
                    <a:pt x="2347913" y="1118694"/>
                  </a:lnTo>
                  <a:lnTo>
                    <a:pt x="2346960" y="1118378"/>
                  </a:lnTo>
                  <a:lnTo>
                    <a:pt x="2346643" y="1118378"/>
                  </a:lnTo>
                  <a:lnTo>
                    <a:pt x="2346008" y="1118378"/>
                  </a:lnTo>
                  <a:lnTo>
                    <a:pt x="2345055" y="1119326"/>
                  </a:lnTo>
                  <a:lnTo>
                    <a:pt x="2344420" y="1119958"/>
                  </a:lnTo>
                  <a:lnTo>
                    <a:pt x="2343785" y="1120906"/>
                  </a:lnTo>
                  <a:lnTo>
                    <a:pt x="2342833" y="1124066"/>
                  </a:lnTo>
                  <a:lnTo>
                    <a:pt x="2342515" y="1128173"/>
                  </a:lnTo>
                  <a:lnTo>
                    <a:pt x="2342198" y="1132597"/>
                  </a:lnTo>
                  <a:lnTo>
                    <a:pt x="2341245" y="1136704"/>
                  </a:lnTo>
                  <a:lnTo>
                    <a:pt x="2340293" y="1140180"/>
                  </a:lnTo>
                  <a:lnTo>
                    <a:pt x="2339023" y="1141760"/>
                  </a:lnTo>
                  <a:lnTo>
                    <a:pt x="2338070" y="1143023"/>
                  </a:lnTo>
                  <a:lnTo>
                    <a:pt x="2336800" y="1144287"/>
                  </a:lnTo>
                  <a:lnTo>
                    <a:pt x="2335530" y="1145235"/>
                  </a:lnTo>
                  <a:lnTo>
                    <a:pt x="2333625" y="1146183"/>
                  </a:lnTo>
                  <a:lnTo>
                    <a:pt x="2331720" y="1146815"/>
                  </a:lnTo>
                  <a:lnTo>
                    <a:pt x="2329815" y="1147131"/>
                  </a:lnTo>
                  <a:lnTo>
                    <a:pt x="2326957" y="1147763"/>
                  </a:lnTo>
                  <a:lnTo>
                    <a:pt x="2321877" y="1147763"/>
                  </a:lnTo>
                  <a:lnTo>
                    <a:pt x="2319655" y="1147131"/>
                  </a:lnTo>
                  <a:lnTo>
                    <a:pt x="2317432" y="1146499"/>
                  </a:lnTo>
                  <a:lnTo>
                    <a:pt x="2315210" y="1145235"/>
                  </a:lnTo>
                  <a:lnTo>
                    <a:pt x="2313305" y="1144287"/>
                  </a:lnTo>
                  <a:lnTo>
                    <a:pt x="2311400" y="1142392"/>
                  </a:lnTo>
                  <a:lnTo>
                    <a:pt x="2309495" y="1140812"/>
                  </a:lnTo>
                  <a:lnTo>
                    <a:pt x="2306002" y="1136388"/>
                  </a:lnTo>
                  <a:lnTo>
                    <a:pt x="2303145" y="1131649"/>
                  </a:lnTo>
                  <a:lnTo>
                    <a:pt x="2300922" y="1125962"/>
                  </a:lnTo>
                  <a:lnTo>
                    <a:pt x="2298382" y="1120274"/>
                  </a:lnTo>
                  <a:lnTo>
                    <a:pt x="2296795" y="1114271"/>
                  </a:lnTo>
                  <a:lnTo>
                    <a:pt x="2295207" y="1108268"/>
                  </a:lnTo>
                  <a:lnTo>
                    <a:pt x="2293620" y="1102580"/>
                  </a:lnTo>
                  <a:lnTo>
                    <a:pt x="2291715" y="1092470"/>
                  </a:lnTo>
                  <a:lnTo>
                    <a:pt x="2291080" y="1085519"/>
                  </a:lnTo>
                  <a:lnTo>
                    <a:pt x="2290762" y="1082675"/>
                  </a:lnTo>
                  <a:close/>
                  <a:moveTo>
                    <a:pt x="2847975" y="1081088"/>
                  </a:moveTo>
                  <a:lnTo>
                    <a:pt x="2847658" y="1083616"/>
                  </a:lnTo>
                  <a:lnTo>
                    <a:pt x="2846705" y="1090883"/>
                  </a:lnTo>
                  <a:lnTo>
                    <a:pt x="2844800" y="1100993"/>
                  </a:lnTo>
                  <a:lnTo>
                    <a:pt x="2843530" y="1106997"/>
                  </a:lnTo>
                  <a:lnTo>
                    <a:pt x="2842260" y="1113000"/>
                  </a:lnTo>
                  <a:lnTo>
                    <a:pt x="2840355" y="1119003"/>
                  </a:lnTo>
                  <a:lnTo>
                    <a:pt x="2838133" y="1124375"/>
                  </a:lnTo>
                  <a:lnTo>
                    <a:pt x="2835275" y="1130062"/>
                  </a:lnTo>
                  <a:lnTo>
                    <a:pt x="2832735" y="1134801"/>
                  </a:lnTo>
                  <a:lnTo>
                    <a:pt x="2829243" y="1139225"/>
                  </a:lnTo>
                  <a:lnTo>
                    <a:pt x="2827338" y="1140805"/>
                  </a:lnTo>
                  <a:lnTo>
                    <a:pt x="2825433" y="1142384"/>
                  </a:lnTo>
                  <a:lnTo>
                    <a:pt x="2823845" y="1143964"/>
                  </a:lnTo>
                  <a:lnTo>
                    <a:pt x="2821305" y="1144596"/>
                  </a:lnTo>
                  <a:lnTo>
                    <a:pt x="2819083" y="1145544"/>
                  </a:lnTo>
                  <a:lnTo>
                    <a:pt x="2816860" y="1145860"/>
                  </a:lnTo>
                  <a:lnTo>
                    <a:pt x="2811145" y="1146176"/>
                  </a:lnTo>
                  <a:lnTo>
                    <a:pt x="2808922" y="1145860"/>
                  </a:lnTo>
                  <a:lnTo>
                    <a:pt x="2807017" y="1145544"/>
                  </a:lnTo>
                  <a:lnTo>
                    <a:pt x="2804795" y="1144596"/>
                  </a:lnTo>
                  <a:lnTo>
                    <a:pt x="2803525" y="1143964"/>
                  </a:lnTo>
                  <a:lnTo>
                    <a:pt x="2801937" y="1142700"/>
                  </a:lnTo>
                  <a:lnTo>
                    <a:pt x="2800667" y="1141752"/>
                  </a:lnTo>
                  <a:lnTo>
                    <a:pt x="2799715" y="1140173"/>
                  </a:lnTo>
                  <a:lnTo>
                    <a:pt x="2798445" y="1138593"/>
                  </a:lnTo>
                  <a:lnTo>
                    <a:pt x="2796857" y="1135433"/>
                  </a:lnTo>
                  <a:lnTo>
                    <a:pt x="2796222" y="1131326"/>
                  </a:lnTo>
                  <a:lnTo>
                    <a:pt x="2796222" y="1126586"/>
                  </a:lnTo>
                  <a:lnTo>
                    <a:pt x="2795905" y="1122163"/>
                  </a:lnTo>
                  <a:lnTo>
                    <a:pt x="2794635" y="1119319"/>
                  </a:lnTo>
                  <a:lnTo>
                    <a:pt x="2794317" y="1118371"/>
                  </a:lnTo>
                  <a:lnTo>
                    <a:pt x="2793682" y="1117423"/>
                  </a:lnTo>
                  <a:lnTo>
                    <a:pt x="2792730" y="1117107"/>
                  </a:lnTo>
                  <a:lnTo>
                    <a:pt x="2792095" y="1117107"/>
                  </a:lnTo>
                  <a:lnTo>
                    <a:pt x="2791460" y="1117107"/>
                  </a:lnTo>
                  <a:lnTo>
                    <a:pt x="2790507" y="1117107"/>
                  </a:lnTo>
                  <a:lnTo>
                    <a:pt x="2789555" y="1118371"/>
                  </a:lnTo>
                  <a:lnTo>
                    <a:pt x="2788602" y="1120267"/>
                  </a:lnTo>
                  <a:lnTo>
                    <a:pt x="2788285" y="1123427"/>
                  </a:lnTo>
                  <a:lnTo>
                    <a:pt x="2787967" y="1125322"/>
                  </a:lnTo>
                  <a:lnTo>
                    <a:pt x="2787650" y="1127218"/>
                  </a:lnTo>
                  <a:lnTo>
                    <a:pt x="2785745" y="1131642"/>
                  </a:lnTo>
                  <a:lnTo>
                    <a:pt x="2783205" y="1136381"/>
                  </a:lnTo>
                  <a:lnTo>
                    <a:pt x="2780030" y="1140489"/>
                  </a:lnTo>
                  <a:lnTo>
                    <a:pt x="2778442" y="1142068"/>
                  </a:lnTo>
                  <a:lnTo>
                    <a:pt x="2777490" y="1143332"/>
                  </a:lnTo>
                  <a:lnTo>
                    <a:pt x="2775902" y="1143964"/>
                  </a:lnTo>
                  <a:lnTo>
                    <a:pt x="2774950" y="1143964"/>
                  </a:lnTo>
                  <a:lnTo>
                    <a:pt x="2773997" y="1143648"/>
                  </a:lnTo>
                  <a:lnTo>
                    <a:pt x="2773680" y="1142384"/>
                  </a:lnTo>
                  <a:lnTo>
                    <a:pt x="2773362" y="1140173"/>
                  </a:lnTo>
                  <a:lnTo>
                    <a:pt x="2773362" y="1137329"/>
                  </a:lnTo>
                  <a:lnTo>
                    <a:pt x="2775267" y="1122479"/>
                  </a:lnTo>
                  <a:lnTo>
                    <a:pt x="2776220" y="1115212"/>
                  </a:lnTo>
                  <a:lnTo>
                    <a:pt x="2777807" y="1108261"/>
                  </a:lnTo>
                  <a:lnTo>
                    <a:pt x="2780030" y="1101941"/>
                  </a:lnTo>
                  <a:lnTo>
                    <a:pt x="2781300" y="1099414"/>
                  </a:lnTo>
                  <a:lnTo>
                    <a:pt x="2782252" y="1097202"/>
                  </a:lnTo>
                  <a:lnTo>
                    <a:pt x="2783840" y="1095306"/>
                  </a:lnTo>
                  <a:lnTo>
                    <a:pt x="2785427" y="1093410"/>
                  </a:lnTo>
                  <a:lnTo>
                    <a:pt x="2787332" y="1092778"/>
                  </a:lnTo>
                  <a:lnTo>
                    <a:pt x="2789237" y="1092147"/>
                  </a:lnTo>
                  <a:lnTo>
                    <a:pt x="2847975" y="1081088"/>
                  </a:lnTo>
                  <a:close/>
                  <a:moveTo>
                    <a:pt x="2154535" y="1031875"/>
                  </a:moveTo>
                  <a:lnTo>
                    <a:pt x="2276475" y="1148694"/>
                  </a:lnTo>
                  <a:lnTo>
                    <a:pt x="2268240" y="1157288"/>
                  </a:lnTo>
                  <a:lnTo>
                    <a:pt x="2146300" y="1040469"/>
                  </a:lnTo>
                  <a:lnTo>
                    <a:pt x="2154535" y="1031875"/>
                  </a:lnTo>
                  <a:close/>
                  <a:moveTo>
                    <a:pt x="951225" y="992188"/>
                  </a:moveTo>
                  <a:lnTo>
                    <a:pt x="954087" y="1004130"/>
                  </a:lnTo>
                  <a:lnTo>
                    <a:pt x="747081" y="1054101"/>
                  </a:lnTo>
                  <a:lnTo>
                    <a:pt x="744537" y="1042158"/>
                  </a:lnTo>
                  <a:lnTo>
                    <a:pt x="951225" y="992188"/>
                  </a:lnTo>
                  <a:close/>
                  <a:moveTo>
                    <a:pt x="263208" y="913173"/>
                  </a:moveTo>
                  <a:lnTo>
                    <a:pt x="242887" y="1082955"/>
                  </a:lnTo>
                  <a:lnTo>
                    <a:pt x="259715" y="1082001"/>
                  </a:lnTo>
                  <a:lnTo>
                    <a:pt x="276860" y="1081683"/>
                  </a:lnTo>
                  <a:lnTo>
                    <a:pt x="296863" y="1082001"/>
                  </a:lnTo>
                  <a:lnTo>
                    <a:pt x="275590" y="913173"/>
                  </a:lnTo>
                  <a:lnTo>
                    <a:pt x="271780" y="913491"/>
                  </a:lnTo>
                  <a:lnTo>
                    <a:pt x="267970" y="913491"/>
                  </a:lnTo>
                  <a:lnTo>
                    <a:pt x="265748" y="913491"/>
                  </a:lnTo>
                  <a:lnTo>
                    <a:pt x="263208" y="913173"/>
                  </a:lnTo>
                  <a:close/>
                  <a:moveTo>
                    <a:pt x="1967124" y="852488"/>
                  </a:moveTo>
                  <a:lnTo>
                    <a:pt x="2032000" y="915353"/>
                  </a:lnTo>
                  <a:lnTo>
                    <a:pt x="2023538" y="923926"/>
                  </a:lnTo>
                  <a:lnTo>
                    <a:pt x="1958975" y="861378"/>
                  </a:lnTo>
                  <a:lnTo>
                    <a:pt x="1967124" y="852488"/>
                  </a:lnTo>
                  <a:close/>
                  <a:moveTo>
                    <a:pt x="71437" y="820738"/>
                  </a:moveTo>
                  <a:lnTo>
                    <a:pt x="113846" y="828515"/>
                  </a:lnTo>
                  <a:lnTo>
                    <a:pt x="115452" y="828826"/>
                  </a:lnTo>
                  <a:lnTo>
                    <a:pt x="116737" y="829759"/>
                  </a:lnTo>
                  <a:lnTo>
                    <a:pt x="117701" y="830692"/>
                  </a:lnTo>
                  <a:lnTo>
                    <a:pt x="118986" y="832247"/>
                  </a:lnTo>
                  <a:lnTo>
                    <a:pt x="120914" y="835669"/>
                  </a:lnTo>
                  <a:lnTo>
                    <a:pt x="121878" y="840024"/>
                  </a:lnTo>
                  <a:lnTo>
                    <a:pt x="123163" y="844690"/>
                  </a:lnTo>
                  <a:lnTo>
                    <a:pt x="124127" y="850289"/>
                  </a:lnTo>
                  <a:lnTo>
                    <a:pt x="125412" y="860555"/>
                  </a:lnTo>
                  <a:lnTo>
                    <a:pt x="125412" y="862732"/>
                  </a:lnTo>
                  <a:lnTo>
                    <a:pt x="125412" y="863976"/>
                  </a:lnTo>
                  <a:lnTo>
                    <a:pt x="125090" y="864909"/>
                  </a:lnTo>
                  <a:lnTo>
                    <a:pt x="124127" y="865532"/>
                  </a:lnTo>
                  <a:lnTo>
                    <a:pt x="123484" y="865532"/>
                  </a:lnTo>
                  <a:lnTo>
                    <a:pt x="122842" y="864598"/>
                  </a:lnTo>
                  <a:lnTo>
                    <a:pt x="120271" y="862732"/>
                  </a:lnTo>
                  <a:lnTo>
                    <a:pt x="118344" y="859932"/>
                  </a:lnTo>
                  <a:lnTo>
                    <a:pt x="116737" y="856511"/>
                  </a:lnTo>
                  <a:lnTo>
                    <a:pt x="115131" y="853089"/>
                  </a:lnTo>
                  <a:lnTo>
                    <a:pt x="114810" y="850600"/>
                  </a:lnTo>
                  <a:lnTo>
                    <a:pt x="114167" y="848423"/>
                  </a:lnTo>
                  <a:lnTo>
                    <a:pt x="113846" y="846868"/>
                  </a:lnTo>
                  <a:lnTo>
                    <a:pt x="112882" y="846245"/>
                  </a:lnTo>
                  <a:lnTo>
                    <a:pt x="111597" y="846245"/>
                  </a:lnTo>
                  <a:lnTo>
                    <a:pt x="110954" y="846556"/>
                  </a:lnTo>
                  <a:lnTo>
                    <a:pt x="109669" y="847801"/>
                  </a:lnTo>
                  <a:lnTo>
                    <a:pt x="109348" y="849978"/>
                  </a:lnTo>
                  <a:lnTo>
                    <a:pt x="109026" y="852778"/>
                  </a:lnTo>
                  <a:lnTo>
                    <a:pt x="108705" y="856200"/>
                  </a:lnTo>
                  <a:lnTo>
                    <a:pt x="108384" y="858999"/>
                  </a:lnTo>
                  <a:lnTo>
                    <a:pt x="107099" y="861799"/>
                  </a:lnTo>
                  <a:lnTo>
                    <a:pt x="105492" y="863665"/>
                  </a:lnTo>
                  <a:lnTo>
                    <a:pt x="103565" y="864909"/>
                  </a:lnTo>
                  <a:lnTo>
                    <a:pt x="100994" y="866154"/>
                  </a:lnTo>
                  <a:lnTo>
                    <a:pt x="98103" y="866776"/>
                  </a:lnTo>
                  <a:lnTo>
                    <a:pt x="93926" y="866465"/>
                  </a:lnTo>
                  <a:lnTo>
                    <a:pt x="92320" y="866465"/>
                  </a:lnTo>
                  <a:lnTo>
                    <a:pt x="90392" y="865843"/>
                  </a:lnTo>
                  <a:lnTo>
                    <a:pt x="87822" y="864287"/>
                  </a:lnTo>
                  <a:lnTo>
                    <a:pt x="84931" y="861799"/>
                  </a:lnTo>
                  <a:lnTo>
                    <a:pt x="82360" y="858688"/>
                  </a:lnTo>
                  <a:lnTo>
                    <a:pt x="80433" y="855577"/>
                  </a:lnTo>
                  <a:lnTo>
                    <a:pt x="78505" y="851534"/>
                  </a:lnTo>
                  <a:lnTo>
                    <a:pt x="76899" y="847490"/>
                  </a:lnTo>
                  <a:lnTo>
                    <a:pt x="75613" y="843446"/>
                  </a:lnTo>
                  <a:lnTo>
                    <a:pt x="73686" y="834736"/>
                  </a:lnTo>
                  <a:lnTo>
                    <a:pt x="72079" y="827892"/>
                  </a:lnTo>
                  <a:lnTo>
                    <a:pt x="71437" y="820738"/>
                  </a:lnTo>
                  <a:close/>
                  <a:moveTo>
                    <a:pt x="471487" y="819150"/>
                  </a:moveTo>
                  <a:lnTo>
                    <a:pt x="470534" y="826277"/>
                  </a:lnTo>
                  <a:lnTo>
                    <a:pt x="468947" y="833729"/>
                  </a:lnTo>
                  <a:lnTo>
                    <a:pt x="467042" y="842152"/>
                  </a:lnTo>
                  <a:lnTo>
                    <a:pt x="465772" y="846688"/>
                  </a:lnTo>
                  <a:lnTo>
                    <a:pt x="464184" y="850900"/>
                  </a:lnTo>
                  <a:lnTo>
                    <a:pt x="462279" y="854788"/>
                  </a:lnTo>
                  <a:lnTo>
                    <a:pt x="460374" y="858675"/>
                  </a:lnTo>
                  <a:lnTo>
                    <a:pt x="457834" y="861591"/>
                  </a:lnTo>
                  <a:lnTo>
                    <a:pt x="455294" y="864507"/>
                  </a:lnTo>
                  <a:lnTo>
                    <a:pt x="452119" y="865803"/>
                  </a:lnTo>
                  <a:lnTo>
                    <a:pt x="450532" y="866451"/>
                  </a:lnTo>
                  <a:lnTo>
                    <a:pt x="449262" y="866775"/>
                  </a:lnTo>
                  <a:lnTo>
                    <a:pt x="445134" y="866775"/>
                  </a:lnTo>
                  <a:lnTo>
                    <a:pt x="441959" y="866451"/>
                  </a:lnTo>
                  <a:lnTo>
                    <a:pt x="439419" y="865155"/>
                  </a:lnTo>
                  <a:lnTo>
                    <a:pt x="437514" y="863535"/>
                  </a:lnTo>
                  <a:lnTo>
                    <a:pt x="435927" y="861267"/>
                  </a:lnTo>
                  <a:lnTo>
                    <a:pt x="434974" y="858999"/>
                  </a:lnTo>
                  <a:lnTo>
                    <a:pt x="434022" y="856084"/>
                  </a:lnTo>
                  <a:lnTo>
                    <a:pt x="434022" y="852520"/>
                  </a:lnTo>
                  <a:lnTo>
                    <a:pt x="433704" y="849280"/>
                  </a:lnTo>
                  <a:lnTo>
                    <a:pt x="433387" y="847012"/>
                  </a:lnTo>
                  <a:lnTo>
                    <a:pt x="432117" y="846040"/>
                  </a:lnTo>
                  <a:lnTo>
                    <a:pt x="431482" y="845068"/>
                  </a:lnTo>
                  <a:lnTo>
                    <a:pt x="430212" y="845716"/>
                  </a:lnTo>
                  <a:lnTo>
                    <a:pt x="429259" y="846364"/>
                  </a:lnTo>
                  <a:lnTo>
                    <a:pt x="428942" y="847984"/>
                  </a:lnTo>
                  <a:lnTo>
                    <a:pt x="428624" y="850252"/>
                  </a:lnTo>
                  <a:lnTo>
                    <a:pt x="427989" y="852844"/>
                  </a:lnTo>
                  <a:lnTo>
                    <a:pt x="426719" y="856408"/>
                  </a:lnTo>
                  <a:lnTo>
                    <a:pt x="424814" y="859647"/>
                  </a:lnTo>
                  <a:lnTo>
                    <a:pt x="422592" y="862563"/>
                  </a:lnTo>
                  <a:lnTo>
                    <a:pt x="420687" y="864831"/>
                  </a:lnTo>
                  <a:lnTo>
                    <a:pt x="419734" y="865155"/>
                  </a:lnTo>
                  <a:lnTo>
                    <a:pt x="419099" y="865479"/>
                  </a:lnTo>
                  <a:lnTo>
                    <a:pt x="418464" y="865155"/>
                  </a:lnTo>
                  <a:lnTo>
                    <a:pt x="417829" y="863859"/>
                  </a:lnTo>
                  <a:lnTo>
                    <a:pt x="417512" y="862563"/>
                  </a:lnTo>
                  <a:lnTo>
                    <a:pt x="417829" y="860619"/>
                  </a:lnTo>
                  <a:lnTo>
                    <a:pt x="419099" y="849280"/>
                  </a:lnTo>
                  <a:lnTo>
                    <a:pt x="419734" y="844096"/>
                  </a:lnTo>
                  <a:lnTo>
                    <a:pt x="421004" y="838913"/>
                  </a:lnTo>
                  <a:lnTo>
                    <a:pt x="422592" y="834377"/>
                  </a:lnTo>
                  <a:lnTo>
                    <a:pt x="424179" y="830489"/>
                  </a:lnTo>
                  <a:lnTo>
                    <a:pt x="425449" y="829193"/>
                  </a:lnTo>
                  <a:lnTo>
                    <a:pt x="426719" y="828221"/>
                  </a:lnTo>
                  <a:lnTo>
                    <a:pt x="427672" y="827573"/>
                  </a:lnTo>
                  <a:lnTo>
                    <a:pt x="429259" y="827249"/>
                  </a:lnTo>
                  <a:lnTo>
                    <a:pt x="471487" y="819150"/>
                  </a:lnTo>
                  <a:close/>
                  <a:moveTo>
                    <a:pt x="1825625" y="773113"/>
                  </a:moveTo>
                  <a:lnTo>
                    <a:pt x="1867021" y="773113"/>
                  </a:lnTo>
                  <a:lnTo>
                    <a:pt x="1873657" y="778074"/>
                  </a:lnTo>
                  <a:lnTo>
                    <a:pt x="1879660" y="782704"/>
                  </a:lnTo>
                  <a:lnTo>
                    <a:pt x="1885664" y="787996"/>
                  </a:lnTo>
                  <a:lnTo>
                    <a:pt x="1888192" y="790972"/>
                  </a:lnTo>
                  <a:lnTo>
                    <a:pt x="1890404" y="793618"/>
                  </a:lnTo>
                  <a:lnTo>
                    <a:pt x="1891668" y="796264"/>
                  </a:lnTo>
                  <a:lnTo>
                    <a:pt x="1891984" y="797587"/>
                  </a:lnTo>
                  <a:lnTo>
                    <a:pt x="1892300" y="798579"/>
                  </a:lnTo>
                  <a:lnTo>
                    <a:pt x="1891984" y="799902"/>
                  </a:lnTo>
                  <a:lnTo>
                    <a:pt x="1891668" y="801225"/>
                  </a:lnTo>
                  <a:lnTo>
                    <a:pt x="1891036" y="801886"/>
                  </a:lnTo>
                  <a:lnTo>
                    <a:pt x="1889772" y="802548"/>
                  </a:lnTo>
                  <a:lnTo>
                    <a:pt x="1888192" y="803540"/>
                  </a:lnTo>
                  <a:lnTo>
                    <a:pt x="1886296" y="804201"/>
                  </a:lnTo>
                  <a:lnTo>
                    <a:pt x="1881556" y="804863"/>
                  </a:lnTo>
                  <a:lnTo>
                    <a:pt x="1875237" y="804863"/>
                  </a:lnTo>
                  <a:lnTo>
                    <a:pt x="1869233" y="804201"/>
                  </a:lnTo>
                  <a:lnTo>
                    <a:pt x="1863861" y="802878"/>
                  </a:lnTo>
                  <a:lnTo>
                    <a:pt x="1859121" y="801556"/>
                  </a:lnTo>
                  <a:lnTo>
                    <a:pt x="1854697" y="799240"/>
                  </a:lnTo>
                  <a:lnTo>
                    <a:pt x="1849957" y="796595"/>
                  </a:lnTo>
                  <a:lnTo>
                    <a:pt x="1846481" y="793949"/>
                  </a:lnTo>
                  <a:lnTo>
                    <a:pt x="1842373" y="790972"/>
                  </a:lnTo>
                  <a:lnTo>
                    <a:pt x="1840477" y="789649"/>
                  </a:lnTo>
                  <a:lnTo>
                    <a:pt x="1839213" y="789319"/>
                  </a:lnTo>
                  <a:lnTo>
                    <a:pt x="1838581" y="789319"/>
                  </a:lnTo>
                  <a:lnTo>
                    <a:pt x="1838265" y="789649"/>
                  </a:lnTo>
                  <a:lnTo>
                    <a:pt x="1837317" y="790972"/>
                  </a:lnTo>
                  <a:lnTo>
                    <a:pt x="1837317" y="791303"/>
                  </a:lnTo>
                  <a:lnTo>
                    <a:pt x="1836685" y="791303"/>
                  </a:lnTo>
                  <a:lnTo>
                    <a:pt x="1832261" y="791303"/>
                  </a:lnTo>
                  <a:lnTo>
                    <a:pt x="1829417" y="790972"/>
                  </a:lnTo>
                  <a:lnTo>
                    <a:pt x="1827521" y="790642"/>
                  </a:lnTo>
                  <a:lnTo>
                    <a:pt x="1826573" y="782704"/>
                  </a:lnTo>
                  <a:lnTo>
                    <a:pt x="1826257" y="778074"/>
                  </a:lnTo>
                  <a:lnTo>
                    <a:pt x="1826573" y="775759"/>
                  </a:lnTo>
                  <a:lnTo>
                    <a:pt x="1826573" y="774767"/>
                  </a:lnTo>
                  <a:lnTo>
                    <a:pt x="1825625" y="773113"/>
                  </a:lnTo>
                  <a:close/>
                  <a:moveTo>
                    <a:pt x="1722120" y="773113"/>
                  </a:moveTo>
                  <a:lnTo>
                    <a:pt x="1763712" y="773113"/>
                  </a:lnTo>
                  <a:lnTo>
                    <a:pt x="1762760" y="774767"/>
                  </a:lnTo>
                  <a:lnTo>
                    <a:pt x="1763077" y="775759"/>
                  </a:lnTo>
                  <a:lnTo>
                    <a:pt x="1763077" y="778074"/>
                  </a:lnTo>
                  <a:lnTo>
                    <a:pt x="1762760" y="782704"/>
                  </a:lnTo>
                  <a:lnTo>
                    <a:pt x="1761807" y="790642"/>
                  </a:lnTo>
                  <a:lnTo>
                    <a:pt x="1759902" y="790972"/>
                  </a:lnTo>
                  <a:lnTo>
                    <a:pt x="1757680" y="791303"/>
                  </a:lnTo>
                  <a:lnTo>
                    <a:pt x="1752600" y="791303"/>
                  </a:lnTo>
                  <a:lnTo>
                    <a:pt x="1752282" y="791303"/>
                  </a:lnTo>
                  <a:lnTo>
                    <a:pt x="1751965" y="790972"/>
                  </a:lnTo>
                  <a:lnTo>
                    <a:pt x="1751330" y="789649"/>
                  </a:lnTo>
                  <a:lnTo>
                    <a:pt x="1750695" y="789319"/>
                  </a:lnTo>
                  <a:lnTo>
                    <a:pt x="1750060" y="789319"/>
                  </a:lnTo>
                  <a:lnTo>
                    <a:pt x="1748790" y="789649"/>
                  </a:lnTo>
                  <a:lnTo>
                    <a:pt x="1747202" y="790972"/>
                  </a:lnTo>
                  <a:lnTo>
                    <a:pt x="1743392" y="793949"/>
                  </a:lnTo>
                  <a:lnTo>
                    <a:pt x="1739265" y="796595"/>
                  </a:lnTo>
                  <a:lnTo>
                    <a:pt x="1734502" y="799240"/>
                  </a:lnTo>
                  <a:lnTo>
                    <a:pt x="1730057" y="801556"/>
                  </a:lnTo>
                  <a:lnTo>
                    <a:pt x="1725295" y="802878"/>
                  </a:lnTo>
                  <a:lnTo>
                    <a:pt x="1719897" y="804201"/>
                  </a:lnTo>
                  <a:lnTo>
                    <a:pt x="1713865" y="804863"/>
                  </a:lnTo>
                  <a:lnTo>
                    <a:pt x="1707515" y="804863"/>
                  </a:lnTo>
                  <a:lnTo>
                    <a:pt x="1702752" y="804201"/>
                  </a:lnTo>
                  <a:lnTo>
                    <a:pt x="1700847" y="803540"/>
                  </a:lnTo>
                  <a:lnTo>
                    <a:pt x="1699260" y="802548"/>
                  </a:lnTo>
                  <a:lnTo>
                    <a:pt x="1698307" y="801886"/>
                  </a:lnTo>
                  <a:lnTo>
                    <a:pt x="1697355" y="801225"/>
                  </a:lnTo>
                  <a:lnTo>
                    <a:pt x="1697037" y="799902"/>
                  </a:lnTo>
                  <a:lnTo>
                    <a:pt x="1697037" y="798579"/>
                  </a:lnTo>
                  <a:lnTo>
                    <a:pt x="1697037" y="797587"/>
                  </a:lnTo>
                  <a:lnTo>
                    <a:pt x="1697355" y="796264"/>
                  </a:lnTo>
                  <a:lnTo>
                    <a:pt x="1698625" y="793618"/>
                  </a:lnTo>
                  <a:lnTo>
                    <a:pt x="1700847" y="790972"/>
                  </a:lnTo>
                  <a:lnTo>
                    <a:pt x="1703387" y="787996"/>
                  </a:lnTo>
                  <a:lnTo>
                    <a:pt x="1709420" y="782704"/>
                  </a:lnTo>
                  <a:lnTo>
                    <a:pt x="1715452" y="778074"/>
                  </a:lnTo>
                  <a:lnTo>
                    <a:pt x="1722120" y="773113"/>
                  </a:lnTo>
                  <a:close/>
                  <a:moveTo>
                    <a:pt x="1800322" y="754463"/>
                  </a:moveTo>
                  <a:lnTo>
                    <a:pt x="1784168" y="754780"/>
                  </a:lnTo>
                  <a:lnTo>
                    <a:pt x="1768964" y="756049"/>
                  </a:lnTo>
                  <a:lnTo>
                    <a:pt x="1767697" y="764936"/>
                  </a:lnTo>
                  <a:lnTo>
                    <a:pt x="1720500" y="765888"/>
                  </a:lnTo>
                  <a:lnTo>
                    <a:pt x="1720183" y="764618"/>
                  </a:lnTo>
                  <a:lnTo>
                    <a:pt x="1713215" y="766522"/>
                  </a:lnTo>
                  <a:lnTo>
                    <a:pt x="1706880" y="768744"/>
                  </a:lnTo>
                  <a:lnTo>
                    <a:pt x="1700861" y="770966"/>
                  </a:lnTo>
                  <a:lnTo>
                    <a:pt x="1695476" y="773187"/>
                  </a:lnTo>
                  <a:lnTo>
                    <a:pt x="1690092" y="776043"/>
                  </a:lnTo>
                  <a:lnTo>
                    <a:pt x="1685340" y="778265"/>
                  </a:lnTo>
                  <a:lnTo>
                    <a:pt x="1680589" y="780804"/>
                  </a:lnTo>
                  <a:lnTo>
                    <a:pt x="1676471" y="783343"/>
                  </a:lnTo>
                  <a:lnTo>
                    <a:pt x="1673304" y="786199"/>
                  </a:lnTo>
                  <a:lnTo>
                    <a:pt x="1670136" y="789055"/>
                  </a:lnTo>
                  <a:lnTo>
                    <a:pt x="1667602" y="791594"/>
                  </a:lnTo>
                  <a:lnTo>
                    <a:pt x="1665385" y="794451"/>
                  </a:lnTo>
                  <a:lnTo>
                    <a:pt x="1663484" y="796989"/>
                  </a:lnTo>
                  <a:lnTo>
                    <a:pt x="1662217" y="799528"/>
                  </a:lnTo>
                  <a:lnTo>
                    <a:pt x="1661584" y="802067"/>
                  </a:lnTo>
                  <a:lnTo>
                    <a:pt x="1661267" y="804924"/>
                  </a:lnTo>
                  <a:lnTo>
                    <a:pt x="1661584" y="806828"/>
                  </a:lnTo>
                  <a:lnTo>
                    <a:pt x="1661900" y="808732"/>
                  </a:lnTo>
                  <a:lnTo>
                    <a:pt x="1662534" y="810954"/>
                  </a:lnTo>
                  <a:lnTo>
                    <a:pt x="1663801" y="813175"/>
                  </a:lnTo>
                  <a:lnTo>
                    <a:pt x="1665068" y="815079"/>
                  </a:lnTo>
                  <a:lnTo>
                    <a:pt x="1666969" y="817301"/>
                  </a:lnTo>
                  <a:lnTo>
                    <a:pt x="1671086" y="821427"/>
                  </a:lnTo>
                  <a:lnTo>
                    <a:pt x="1676154" y="825870"/>
                  </a:lnTo>
                  <a:lnTo>
                    <a:pt x="1682490" y="829995"/>
                  </a:lnTo>
                  <a:lnTo>
                    <a:pt x="1690092" y="833804"/>
                  </a:lnTo>
                  <a:lnTo>
                    <a:pt x="1698644" y="837930"/>
                  </a:lnTo>
                  <a:lnTo>
                    <a:pt x="1708147" y="841421"/>
                  </a:lnTo>
                  <a:lnTo>
                    <a:pt x="1718600" y="844594"/>
                  </a:lnTo>
                  <a:lnTo>
                    <a:pt x="1729686" y="847768"/>
                  </a:lnTo>
                  <a:lnTo>
                    <a:pt x="1742356" y="849989"/>
                  </a:lnTo>
                  <a:lnTo>
                    <a:pt x="1755660" y="852211"/>
                  </a:lnTo>
                  <a:lnTo>
                    <a:pt x="1769597" y="853798"/>
                  </a:lnTo>
                  <a:lnTo>
                    <a:pt x="1784485" y="854750"/>
                  </a:lnTo>
                  <a:lnTo>
                    <a:pt x="1800322" y="854750"/>
                  </a:lnTo>
                  <a:lnTo>
                    <a:pt x="1816477" y="854750"/>
                  </a:lnTo>
                  <a:lnTo>
                    <a:pt x="1831048" y="853798"/>
                  </a:lnTo>
                  <a:lnTo>
                    <a:pt x="1845302" y="852211"/>
                  </a:lnTo>
                  <a:lnTo>
                    <a:pt x="1858605" y="849989"/>
                  </a:lnTo>
                  <a:lnTo>
                    <a:pt x="1870959" y="847768"/>
                  </a:lnTo>
                  <a:lnTo>
                    <a:pt x="1882362" y="844594"/>
                  </a:lnTo>
                  <a:lnTo>
                    <a:pt x="1893132" y="841421"/>
                  </a:lnTo>
                  <a:lnTo>
                    <a:pt x="1902318" y="837930"/>
                  </a:lnTo>
                  <a:lnTo>
                    <a:pt x="1910870" y="833804"/>
                  </a:lnTo>
                  <a:lnTo>
                    <a:pt x="1918472" y="829995"/>
                  </a:lnTo>
                  <a:lnTo>
                    <a:pt x="1924807" y="825870"/>
                  </a:lnTo>
                  <a:lnTo>
                    <a:pt x="1930192" y="821427"/>
                  </a:lnTo>
                  <a:lnTo>
                    <a:pt x="1934310" y="817301"/>
                  </a:lnTo>
                  <a:lnTo>
                    <a:pt x="1935894" y="815079"/>
                  </a:lnTo>
                  <a:lnTo>
                    <a:pt x="1937161" y="813175"/>
                  </a:lnTo>
                  <a:lnTo>
                    <a:pt x="1938428" y="810954"/>
                  </a:lnTo>
                  <a:lnTo>
                    <a:pt x="1939061" y="808732"/>
                  </a:lnTo>
                  <a:lnTo>
                    <a:pt x="1939378" y="806828"/>
                  </a:lnTo>
                  <a:lnTo>
                    <a:pt x="1939378" y="804924"/>
                  </a:lnTo>
                  <a:lnTo>
                    <a:pt x="1939378" y="801750"/>
                  </a:lnTo>
                  <a:lnTo>
                    <a:pt x="1938428" y="799211"/>
                  </a:lnTo>
                  <a:lnTo>
                    <a:pt x="1936844" y="796037"/>
                  </a:lnTo>
                  <a:lnTo>
                    <a:pt x="1934627" y="793181"/>
                  </a:lnTo>
                  <a:lnTo>
                    <a:pt x="1932093" y="790325"/>
                  </a:lnTo>
                  <a:lnTo>
                    <a:pt x="1928925" y="787151"/>
                  </a:lnTo>
                  <a:lnTo>
                    <a:pt x="1924807" y="784295"/>
                  </a:lnTo>
                  <a:lnTo>
                    <a:pt x="1920689" y="781121"/>
                  </a:lnTo>
                  <a:lnTo>
                    <a:pt x="1915938" y="778265"/>
                  </a:lnTo>
                  <a:lnTo>
                    <a:pt x="1910236" y="775409"/>
                  </a:lnTo>
                  <a:lnTo>
                    <a:pt x="1904218" y="772870"/>
                  </a:lnTo>
                  <a:lnTo>
                    <a:pt x="1897883" y="770331"/>
                  </a:lnTo>
                  <a:lnTo>
                    <a:pt x="1890914" y="767475"/>
                  </a:lnTo>
                  <a:lnTo>
                    <a:pt x="1883629" y="765253"/>
                  </a:lnTo>
                  <a:lnTo>
                    <a:pt x="1875710" y="763349"/>
                  </a:lnTo>
                  <a:lnTo>
                    <a:pt x="1867158" y="761127"/>
                  </a:lnTo>
                  <a:lnTo>
                    <a:pt x="1867158" y="765888"/>
                  </a:lnTo>
                  <a:lnTo>
                    <a:pt x="1821228" y="765888"/>
                  </a:lnTo>
                  <a:lnTo>
                    <a:pt x="1820278" y="755097"/>
                  </a:lnTo>
                  <a:lnTo>
                    <a:pt x="1810459" y="754780"/>
                  </a:lnTo>
                  <a:lnTo>
                    <a:pt x="1800322" y="754463"/>
                  </a:lnTo>
                  <a:close/>
                  <a:moveTo>
                    <a:pt x="2034836" y="711200"/>
                  </a:moveTo>
                  <a:lnTo>
                    <a:pt x="2039938" y="721912"/>
                  </a:lnTo>
                  <a:lnTo>
                    <a:pt x="1973603" y="752475"/>
                  </a:lnTo>
                  <a:lnTo>
                    <a:pt x="1968500" y="741762"/>
                  </a:lnTo>
                  <a:lnTo>
                    <a:pt x="2034836" y="711200"/>
                  </a:lnTo>
                  <a:close/>
                  <a:moveTo>
                    <a:pt x="1625600" y="692150"/>
                  </a:moveTo>
                  <a:lnTo>
                    <a:pt x="1697038" y="735585"/>
                  </a:lnTo>
                  <a:lnTo>
                    <a:pt x="1690688" y="746125"/>
                  </a:lnTo>
                  <a:lnTo>
                    <a:pt x="1619250" y="702689"/>
                  </a:lnTo>
                  <a:lnTo>
                    <a:pt x="1625600" y="692150"/>
                  </a:lnTo>
                  <a:close/>
                  <a:moveTo>
                    <a:pt x="1231408" y="690563"/>
                  </a:moveTo>
                  <a:lnTo>
                    <a:pt x="1244414" y="691513"/>
                  </a:lnTo>
                  <a:lnTo>
                    <a:pt x="1256468" y="692463"/>
                  </a:lnTo>
                  <a:lnTo>
                    <a:pt x="1267888" y="694046"/>
                  </a:lnTo>
                  <a:lnTo>
                    <a:pt x="1279308" y="696262"/>
                  </a:lnTo>
                  <a:lnTo>
                    <a:pt x="1289776" y="698795"/>
                  </a:lnTo>
                  <a:lnTo>
                    <a:pt x="1299927" y="702277"/>
                  </a:lnTo>
                  <a:lnTo>
                    <a:pt x="1309761" y="705760"/>
                  </a:lnTo>
                  <a:lnTo>
                    <a:pt x="1318643" y="708926"/>
                  </a:lnTo>
                  <a:lnTo>
                    <a:pt x="1327208" y="713042"/>
                  </a:lnTo>
                  <a:lnTo>
                    <a:pt x="1335773" y="716841"/>
                  </a:lnTo>
                  <a:lnTo>
                    <a:pt x="1343069" y="720957"/>
                  </a:lnTo>
                  <a:lnTo>
                    <a:pt x="1350047" y="725073"/>
                  </a:lnTo>
                  <a:lnTo>
                    <a:pt x="1356392" y="729189"/>
                  </a:lnTo>
                  <a:lnTo>
                    <a:pt x="1367494" y="737104"/>
                  </a:lnTo>
                  <a:lnTo>
                    <a:pt x="1376059" y="744386"/>
                  </a:lnTo>
                  <a:lnTo>
                    <a:pt x="1382721" y="749769"/>
                  </a:lnTo>
                  <a:lnTo>
                    <a:pt x="1387479" y="754834"/>
                  </a:lnTo>
                  <a:lnTo>
                    <a:pt x="1385893" y="758634"/>
                  </a:lnTo>
                  <a:lnTo>
                    <a:pt x="1383672" y="762750"/>
                  </a:lnTo>
                  <a:lnTo>
                    <a:pt x="1380183" y="768132"/>
                  </a:lnTo>
                  <a:lnTo>
                    <a:pt x="1376694" y="774147"/>
                  </a:lnTo>
                  <a:lnTo>
                    <a:pt x="1371301" y="780796"/>
                  </a:lnTo>
                  <a:lnTo>
                    <a:pt x="1365274" y="787445"/>
                  </a:lnTo>
                  <a:lnTo>
                    <a:pt x="1361784" y="790928"/>
                  </a:lnTo>
                  <a:lnTo>
                    <a:pt x="1358295" y="793777"/>
                  </a:lnTo>
                  <a:lnTo>
                    <a:pt x="1354488" y="796627"/>
                  </a:lnTo>
                  <a:lnTo>
                    <a:pt x="1350047" y="799793"/>
                  </a:lnTo>
                  <a:lnTo>
                    <a:pt x="1345924" y="802326"/>
                  </a:lnTo>
                  <a:lnTo>
                    <a:pt x="1340848" y="804542"/>
                  </a:lnTo>
                  <a:lnTo>
                    <a:pt x="1336090" y="806758"/>
                  </a:lnTo>
                  <a:lnTo>
                    <a:pt x="1330380" y="808658"/>
                  </a:lnTo>
                  <a:lnTo>
                    <a:pt x="1324987" y="809924"/>
                  </a:lnTo>
                  <a:lnTo>
                    <a:pt x="1318960" y="810874"/>
                  </a:lnTo>
                  <a:lnTo>
                    <a:pt x="1312616" y="811507"/>
                  </a:lnTo>
                  <a:lnTo>
                    <a:pt x="1306271" y="811507"/>
                  </a:lnTo>
                  <a:lnTo>
                    <a:pt x="1299610" y="810557"/>
                  </a:lnTo>
                  <a:lnTo>
                    <a:pt x="1292948" y="809608"/>
                  </a:lnTo>
                  <a:lnTo>
                    <a:pt x="1285335" y="807708"/>
                  </a:lnTo>
                  <a:lnTo>
                    <a:pt x="1277405" y="805492"/>
                  </a:lnTo>
                  <a:lnTo>
                    <a:pt x="1269474" y="802009"/>
                  </a:lnTo>
                  <a:lnTo>
                    <a:pt x="1261227" y="798210"/>
                  </a:lnTo>
                  <a:lnTo>
                    <a:pt x="1251710" y="793777"/>
                  </a:lnTo>
                  <a:lnTo>
                    <a:pt x="1242194" y="789345"/>
                  </a:lnTo>
                  <a:lnTo>
                    <a:pt x="1281529" y="808341"/>
                  </a:lnTo>
                  <a:lnTo>
                    <a:pt x="1300244" y="816890"/>
                  </a:lnTo>
                  <a:lnTo>
                    <a:pt x="1309444" y="820689"/>
                  </a:lnTo>
                  <a:lnTo>
                    <a:pt x="1318009" y="823855"/>
                  </a:lnTo>
                  <a:lnTo>
                    <a:pt x="1326256" y="826388"/>
                  </a:lnTo>
                  <a:lnTo>
                    <a:pt x="1334187" y="828287"/>
                  </a:lnTo>
                  <a:lnTo>
                    <a:pt x="1341483" y="829870"/>
                  </a:lnTo>
                  <a:lnTo>
                    <a:pt x="1348779" y="830187"/>
                  </a:lnTo>
                  <a:lnTo>
                    <a:pt x="1352268" y="830187"/>
                  </a:lnTo>
                  <a:lnTo>
                    <a:pt x="1355440" y="829870"/>
                  </a:lnTo>
                  <a:lnTo>
                    <a:pt x="1358929" y="828921"/>
                  </a:lnTo>
                  <a:lnTo>
                    <a:pt x="1361784" y="828287"/>
                  </a:lnTo>
                  <a:lnTo>
                    <a:pt x="1364957" y="827021"/>
                  </a:lnTo>
                  <a:lnTo>
                    <a:pt x="1367494" y="826071"/>
                  </a:lnTo>
                  <a:lnTo>
                    <a:pt x="1370032" y="824488"/>
                  </a:lnTo>
                  <a:lnTo>
                    <a:pt x="1372887" y="822272"/>
                  </a:lnTo>
                  <a:lnTo>
                    <a:pt x="1373521" y="829554"/>
                  </a:lnTo>
                  <a:lnTo>
                    <a:pt x="1374473" y="835886"/>
                  </a:lnTo>
                  <a:lnTo>
                    <a:pt x="1374790" y="848234"/>
                  </a:lnTo>
                  <a:lnTo>
                    <a:pt x="1374790" y="860265"/>
                  </a:lnTo>
                  <a:lnTo>
                    <a:pt x="1373839" y="871346"/>
                  </a:lnTo>
                  <a:lnTo>
                    <a:pt x="1376059" y="869130"/>
                  </a:lnTo>
                  <a:lnTo>
                    <a:pt x="1377328" y="868813"/>
                  </a:lnTo>
                  <a:lnTo>
                    <a:pt x="1377962" y="868497"/>
                  </a:lnTo>
                  <a:lnTo>
                    <a:pt x="1379549" y="868813"/>
                  </a:lnTo>
                  <a:lnTo>
                    <a:pt x="1381135" y="869446"/>
                  </a:lnTo>
                  <a:lnTo>
                    <a:pt x="1382721" y="871030"/>
                  </a:lnTo>
                  <a:lnTo>
                    <a:pt x="1383672" y="872929"/>
                  </a:lnTo>
                  <a:lnTo>
                    <a:pt x="1384941" y="875462"/>
                  </a:lnTo>
                  <a:lnTo>
                    <a:pt x="1385893" y="878628"/>
                  </a:lnTo>
                  <a:lnTo>
                    <a:pt x="1388113" y="885277"/>
                  </a:lnTo>
                  <a:lnTo>
                    <a:pt x="1390017" y="893825"/>
                  </a:lnTo>
                  <a:lnTo>
                    <a:pt x="1391286" y="903640"/>
                  </a:lnTo>
                  <a:lnTo>
                    <a:pt x="1391920" y="914405"/>
                  </a:lnTo>
                  <a:lnTo>
                    <a:pt x="1392237" y="926119"/>
                  </a:lnTo>
                  <a:lnTo>
                    <a:pt x="1391920" y="937834"/>
                  </a:lnTo>
                  <a:lnTo>
                    <a:pt x="1391286" y="948599"/>
                  </a:lnTo>
                  <a:lnTo>
                    <a:pt x="1390017" y="958413"/>
                  </a:lnTo>
                  <a:lnTo>
                    <a:pt x="1388113" y="966645"/>
                  </a:lnTo>
                  <a:lnTo>
                    <a:pt x="1385893" y="973611"/>
                  </a:lnTo>
                  <a:lnTo>
                    <a:pt x="1384941" y="976777"/>
                  </a:lnTo>
                  <a:lnTo>
                    <a:pt x="1383672" y="978993"/>
                  </a:lnTo>
                  <a:lnTo>
                    <a:pt x="1382721" y="980893"/>
                  </a:lnTo>
                  <a:lnTo>
                    <a:pt x="1381135" y="982476"/>
                  </a:lnTo>
                  <a:lnTo>
                    <a:pt x="1379549" y="983425"/>
                  </a:lnTo>
                  <a:lnTo>
                    <a:pt x="1377962" y="983425"/>
                  </a:lnTo>
                  <a:lnTo>
                    <a:pt x="1376694" y="983425"/>
                  </a:lnTo>
                  <a:lnTo>
                    <a:pt x="1375425" y="982476"/>
                  </a:lnTo>
                  <a:lnTo>
                    <a:pt x="1373839" y="980893"/>
                  </a:lnTo>
                  <a:lnTo>
                    <a:pt x="1372570" y="978676"/>
                  </a:lnTo>
                  <a:lnTo>
                    <a:pt x="1371301" y="976143"/>
                  </a:lnTo>
                  <a:lnTo>
                    <a:pt x="1370032" y="972977"/>
                  </a:lnTo>
                  <a:lnTo>
                    <a:pt x="1367812" y="965379"/>
                  </a:lnTo>
                  <a:lnTo>
                    <a:pt x="1366860" y="975194"/>
                  </a:lnTo>
                  <a:lnTo>
                    <a:pt x="1364957" y="985325"/>
                  </a:lnTo>
                  <a:lnTo>
                    <a:pt x="1363053" y="994823"/>
                  </a:lnTo>
                  <a:lnTo>
                    <a:pt x="1360516" y="1004005"/>
                  </a:lnTo>
                  <a:lnTo>
                    <a:pt x="1357661" y="1013187"/>
                  </a:lnTo>
                  <a:lnTo>
                    <a:pt x="1354806" y="1021735"/>
                  </a:lnTo>
                  <a:lnTo>
                    <a:pt x="1351316" y="1030283"/>
                  </a:lnTo>
                  <a:lnTo>
                    <a:pt x="1347510" y="1038515"/>
                  </a:lnTo>
                  <a:lnTo>
                    <a:pt x="1343386" y="1046430"/>
                  </a:lnTo>
                  <a:lnTo>
                    <a:pt x="1339262" y="1054346"/>
                  </a:lnTo>
                  <a:lnTo>
                    <a:pt x="1334821" y="1061628"/>
                  </a:lnTo>
                  <a:lnTo>
                    <a:pt x="1330380" y="1068593"/>
                  </a:lnTo>
                  <a:lnTo>
                    <a:pt x="1325622" y="1075242"/>
                  </a:lnTo>
                  <a:lnTo>
                    <a:pt x="1320546" y="1081891"/>
                  </a:lnTo>
                  <a:lnTo>
                    <a:pt x="1315471" y="1088223"/>
                  </a:lnTo>
                  <a:lnTo>
                    <a:pt x="1309761" y="1094238"/>
                  </a:lnTo>
                  <a:lnTo>
                    <a:pt x="1304368" y="1099304"/>
                  </a:lnTo>
                  <a:lnTo>
                    <a:pt x="1298658" y="1104686"/>
                  </a:lnTo>
                  <a:lnTo>
                    <a:pt x="1293266" y="1109435"/>
                  </a:lnTo>
                  <a:lnTo>
                    <a:pt x="1287238" y="1113868"/>
                  </a:lnTo>
                  <a:lnTo>
                    <a:pt x="1281211" y="1118617"/>
                  </a:lnTo>
                  <a:lnTo>
                    <a:pt x="1275501" y="1122100"/>
                  </a:lnTo>
                  <a:lnTo>
                    <a:pt x="1269474" y="1125899"/>
                  </a:lnTo>
                  <a:lnTo>
                    <a:pt x="1263447" y="1129065"/>
                  </a:lnTo>
                  <a:lnTo>
                    <a:pt x="1257420" y="1131915"/>
                  </a:lnTo>
                  <a:lnTo>
                    <a:pt x="1251393" y="1134131"/>
                  </a:lnTo>
                  <a:lnTo>
                    <a:pt x="1245366" y="1136347"/>
                  </a:lnTo>
                  <a:lnTo>
                    <a:pt x="1239339" y="1137930"/>
                  </a:lnTo>
                  <a:lnTo>
                    <a:pt x="1233312" y="1139513"/>
                  </a:lnTo>
                  <a:lnTo>
                    <a:pt x="1227919" y="1140463"/>
                  </a:lnTo>
                  <a:lnTo>
                    <a:pt x="1222209" y="1141096"/>
                  </a:lnTo>
                  <a:lnTo>
                    <a:pt x="1216499" y="1141413"/>
                  </a:lnTo>
                  <a:lnTo>
                    <a:pt x="1212058" y="1141096"/>
                  </a:lnTo>
                  <a:lnTo>
                    <a:pt x="1207617" y="1140146"/>
                  </a:lnTo>
                  <a:lnTo>
                    <a:pt x="1202542" y="1139513"/>
                  </a:lnTo>
                  <a:lnTo>
                    <a:pt x="1197466" y="1137930"/>
                  </a:lnTo>
                  <a:lnTo>
                    <a:pt x="1192073" y="1136031"/>
                  </a:lnTo>
                  <a:lnTo>
                    <a:pt x="1186998" y="1133814"/>
                  </a:lnTo>
                  <a:lnTo>
                    <a:pt x="1181288" y="1131281"/>
                  </a:lnTo>
                  <a:lnTo>
                    <a:pt x="1175895" y="1128749"/>
                  </a:lnTo>
                  <a:lnTo>
                    <a:pt x="1170186" y="1125266"/>
                  </a:lnTo>
                  <a:lnTo>
                    <a:pt x="1164476" y="1121467"/>
                  </a:lnTo>
                  <a:lnTo>
                    <a:pt x="1158766" y="1117667"/>
                  </a:lnTo>
                  <a:lnTo>
                    <a:pt x="1153056" y="1113235"/>
                  </a:lnTo>
                  <a:lnTo>
                    <a:pt x="1147029" y="1108802"/>
                  </a:lnTo>
                  <a:lnTo>
                    <a:pt x="1141319" y="1103736"/>
                  </a:lnTo>
                  <a:lnTo>
                    <a:pt x="1135926" y="1098671"/>
                  </a:lnTo>
                  <a:lnTo>
                    <a:pt x="1130216" y="1092972"/>
                  </a:lnTo>
                  <a:lnTo>
                    <a:pt x="1124506" y="1087273"/>
                  </a:lnTo>
                  <a:lnTo>
                    <a:pt x="1118796" y="1080941"/>
                  </a:lnTo>
                  <a:lnTo>
                    <a:pt x="1113721" y="1074925"/>
                  </a:lnTo>
                  <a:lnTo>
                    <a:pt x="1108011" y="1068276"/>
                  </a:lnTo>
                  <a:lnTo>
                    <a:pt x="1102936" y="1061628"/>
                  </a:lnTo>
                  <a:lnTo>
                    <a:pt x="1097860" y="1054346"/>
                  </a:lnTo>
                  <a:lnTo>
                    <a:pt x="1092785" y="1046747"/>
                  </a:lnTo>
                  <a:lnTo>
                    <a:pt x="1088344" y="1039465"/>
                  </a:lnTo>
                  <a:lnTo>
                    <a:pt x="1083903" y="1031550"/>
                  </a:lnTo>
                  <a:lnTo>
                    <a:pt x="1079779" y="1023635"/>
                  </a:lnTo>
                  <a:lnTo>
                    <a:pt x="1075655" y="1015403"/>
                  </a:lnTo>
                  <a:lnTo>
                    <a:pt x="1071848" y="1007171"/>
                  </a:lnTo>
                  <a:lnTo>
                    <a:pt x="1068676" y="998623"/>
                  </a:lnTo>
                  <a:lnTo>
                    <a:pt x="1065187" y="989758"/>
                  </a:lnTo>
                  <a:lnTo>
                    <a:pt x="1062649" y="980893"/>
                  </a:lnTo>
                  <a:lnTo>
                    <a:pt x="1059794" y="972028"/>
                  </a:lnTo>
                  <a:lnTo>
                    <a:pt x="1057891" y="977726"/>
                  </a:lnTo>
                  <a:lnTo>
                    <a:pt x="1055670" y="982476"/>
                  </a:lnTo>
                  <a:lnTo>
                    <a:pt x="1054719" y="984375"/>
                  </a:lnTo>
                  <a:lnTo>
                    <a:pt x="1053133" y="985325"/>
                  </a:lnTo>
                  <a:lnTo>
                    <a:pt x="1051864" y="986275"/>
                  </a:lnTo>
                  <a:lnTo>
                    <a:pt x="1050595" y="986591"/>
                  </a:lnTo>
                  <a:lnTo>
                    <a:pt x="1049326" y="986275"/>
                  </a:lnTo>
                  <a:lnTo>
                    <a:pt x="1047740" y="985325"/>
                  </a:lnTo>
                  <a:lnTo>
                    <a:pt x="1046471" y="983742"/>
                  </a:lnTo>
                  <a:lnTo>
                    <a:pt x="1045202" y="982159"/>
                  </a:lnTo>
                  <a:lnTo>
                    <a:pt x="1044250" y="979309"/>
                  </a:lnTo>
                  <a:lnTo>
                    <a:pt x="1042664" y="976460"/>
                  </a:lnTo>
                  <a:lnTo>
                    <a:pt x="1040761" y="969495"/>
                  </a:lnTo>
                  <a:lnTo>
                    <a:pt x="1038858" y="960946"/>
                  </a:lnTo>
                  <a:lnTo>
                    <a:pt x="1037589" y="951131"/>
                  </a:lnTo>
                  <a:lnTo>
                    <a:pt x="1036954" y="940367"/>
                  </a:lnTo>
                  <a:lnTo>
                    <a:pt x="1036637" y="928652"/>
                  </a:lnTo>
                  <a:lnTo>
                    <a:pt x="1036954" y="917254"/>
                  </a:lnTo>
                  <a:lnTo>
                    <a:pt x="1037589" y="906173"/>
                  </a:lnTo>
                  <a:lnTo>
                    <a:pt x="1038858" y="896358"/>
                  </a:lnTo>
                  <a:lnTo>
                    <a:pt x="1040761" y="888126"/>
                  </a:lnTo>
                  <a:lnTo>
                    <a:pt x="1042664" y="881161"/>
                  </a:lnTo>
                  <a:lnTo>
                    <a:pt x="1044250" y="877995"/>
                  </a:lnTo>
                  <a:lnTo>
                    <a:pt x="1045202" y="875779"/>
                  </a:lnTo>
                  <a:lnTo>
                    <a:pt x="1046471" y="873879"/>
                  </a:lnTo>
                  <a:lnTo>
                    <a:pt x="1047740" y="872613"/>
                  </a:lnTo>
                  <a:lnTo>
                    <a:pt x="1049326" y="871346"/>
                  </a:lnTo>
                  <a:lnTo>
                    <a:pt x="1050595" y="871346"/>
                  </a:lnTo>
                  <a:lnTo>
                    <a:pt x="1051546" y="871346"/>
                  </a:lnTo>
                  <a:lnTo>
                    <a:pt x="1052498" y="871663"/>
                  </a:lnTo>
                  <a:lnTo>
                    <a:pt x="1052815" y="864381"/>
                  </a:lnTo>
                  <a:lnTo>
                    <a:pt x="1053133" y="856782"/>
                  </a:lnTo>
                  <a:lnTo>
                    <a:pt x="1053767" y="850133"/>
                  </a:lnTo>
                  <a:lnTo>
                    <a:pt x="1055036" y="843801"/>
                  </a:lnTo>
                  <a:lnTo>
                    <a:pt x="1054719" y="835886"/>
                  </a:lnTo>
                  <a:lnTo>
                    <a:pt x="1054401" y="827971"/>
                  </a:lnTo>
                  <a:lnTo>
                    <a:pt x="1054401" y="820689"/>
                  </a:lnTo>
                  <a:lnTo>
                    <a:pt x="1054401" y="814040"/>
                  </a:lnTo>
                  <a:lnTo>
                    <a:pt x="1055036" y="807708"/>
                  </a:lnTo>
                  <a:lnTo>
                    <a:pt x="1055670" y="801692"/>
                  </a:lnTo>
                  <a:lnTo>
                    <a:pt x="1057256" y="796310"/>
                  </a:lnTo>
                  <a:lnTo>
                    <a:pt x="1058842" y="791244"/>
                  </a:lnTo>
                  <a:lnTo>
                    <a:pt x="1060746" y="786179"/>
                  </a:lnTo>
                  <a:lnTo>
                    <a:pt x="1062649" y="781746"/>
                  </a:lnTo>
                  <a:lnTo>
                    <a:pt x="1064870" y="777630"/>
                  </a:lnTo>
                  <a:lnTo>
                    <a:pt x="1067407" y="773831"/>
                  </a:lnTo>
                  <a:lnTo>
                    <a:pt x="1070262" y="770665"/>
                  </a:lnTo>
                  <a:lnTo>
                    <a:pt x="1073434" y="767499"/>
                  </a:lnTo>
                  <a:lnTo>
                    <a:pt x="1076924" y="764649"/>
                  </a:lnTo>
                  <a:lnTo>
                    <a:pt x="1080096" y="762433"/>
                  </a:lnTo>
                  <a:lnTo>
                    <a:pt x="1064235" y="762433"/>
                  </a:lnTo>
                  <a:lnTo>
                    <a:pt x="1052498" y="762750"/>
                  </a:lnTo>
                  <a:lnTo>
                    <a:pt x="1041713" y="763383"/>
                  </a:lnTo>
                  <a:lnTo>
                    <a:pt x="1049009" y="759583"/>
                  </a:lnTo>
                  <a:lnTo>
                    <a:pt x="1056622" y="754834"/>
                  </a:lnTo>
                  <a:lnTo>
                    <a:pt x="1063918" y="749452"/>
                  </a:lnTo>
                  <a:lnTo>
                    <a:pt x="1071531" y="743753"/>
                  </a:lnTo>
                  <a:lnTo>
                    <a:pt x="1085806" y="733305"/>
                  </a:lnTo>
                  <a:lnTo>
                    <a:pt x="1092150" y="728872"/>
                  </a:lnTo>
                  <a:lnTo>
                    <a:pt x="1098495" y="725073"/>
                  </a:lnTo>
                  <a:lnTo>
                    <a:pt x="1106742" y="720957"/>
                  </a:lnTo>
                  <a:lnTo>
                    <a:pt x="1114990" y="717158"/>
                  </a:lnTo>
                  <a:lnTo>
                    <a:pt x="1122920" y="713675"/>
                  </a:lnTo>
                  <a:lnTo>
                    <a:pt x="1130851" y="710193"/>
                  </a:lnTo>
                  <a:lnTo>
                    <a:pt x="1138781" y="707660"/>
                  </a:lnTo>
                  <a:lnTo>
                    <a:pt x="1146711" y="704494"/>
                  </a:lnTo>
                  <a:lnTo>
                    <a:pt x="1161938" y="700061"/>
                  </a:lnTo>
                  <a:lnTo>
                    <a:pt x="1176847" y="696262"/>
                  </a:lnTo>
                  <a:lnTo>
                    <a:pt x="1191439" y="693729"/>
                  </a:lnTo>
                  <a:lnTo>
                    <a:pt x="1205397" y="692146"/>
                  </a:lnTo>
                  <a:lnTo>
                    <a:pt x="1218720" y="691196"/>
                  </a:lnTo>
                  <a:lnTo>
                    <a:pt x="1231408" y="690563"/>
                  </a:lnTo>
                  <a:close/>
                  <a:moveTo>
                    <a:pt x="1798422" y="585942"/>
                  </a:moveTo>
                  <a:lnTo>
                    <a:pt x="1795888" y="586577"/>
                  </a:lnTo>
                  <a:lnTo>
                    <a:pt x="1792720" y="586577"/>
                  </a:lnTo>
                  <a:lnTo>
                    <a:pt x="1789236" y="586577"/>
                  </a:lnTo>
                  <a:lnTo>
                    <a:pt x="1771814" y="728756"/>
                  </a:lnTo>
                  <a:lnTo>
                    <a:pt x="1786068" y="727804"/>
                  </a:lnTo>
                  <a:lnTo>
                    <a:pt x="1800322" y="727487"/>
                  </a:lnTo>
                  <a:lnTo>
                    <a:pt x="1808558" y="727804"/>
                  </a:lnTo>
                  <a:lnTo>
                    <a:pt x="1816477" y="728121"/>
                  </a:lnTo>
                  <a:lnTo>
                    <a:pt x="1798422" y="585942"/>
                  </a:lnTo>
                  <a:close/>
                  <a:moveTo>
                    <a:pt x="2691328" y="534988"/>
                  </a:moveTo>
                  <a:lnTo>
                    <a:pt x="2700209" y="535623"/>
                  </a:lnTo>
                  <a:lnTo>
                    <a:pt x="2709091" y="535940"/>
                  </a:lnTo>
                  <a:lnTo>
                    <a:pt x="2718289" y="536893"/>
                  </a:lnTo>
                  <a:lnTo>
                    <a:pt x="2727170" y="538480"/>
                  </a:lnTo>
                  <a:lnTo>
                    <a:pt x="2736368" y="540385"/>
                  </a:lnTo>
                  <a:lnTo>
                    <a:pt x="2745249" y="542608"/>
                  </a:lnTo>
                  <a:lnTo>
                    <a:pt x="2753813" y="544830"/>
                  </a:lnTo>
                  <a:lnTo>
                    <a:pt x="2763011" y="548005"/>
                  </a:lnTo>
                  <a:lnTo>
                    <a:pt x="2771575" y="550863"/>
                  </a:lnTo>
                  <a:lnTo>
                    <a:pt x="2780139" y="554355"/>
                  </a:lnTo>
                  <a:lnTo>
                    <a:pt x="2789020" y="558165"/>
                  </a:lnTo>
                  <a:lnTo>
                    <a:pt x="2797267" y="561658"/>
                  </a:lnTo>
                  <a:lnTo>
                    <a:pt x="2812809" y="569595"/>
                  </a:lnTo>
                  <a:lnTo>
                    <a:pt x="2827716" y="577850"/>
                  </a:lnTo>
                  <a:lnTo>
                    <a:pt x="2841355" y="586105"/>
                  </a:lnTo>
                  <a:lnTo>
                    <a:pt x="2853408" y="594678"/>
                  </a:lnTo>
                  <a:lnTo>
                    <a:pt x="2864509" y="602933"/>
                  </a:lnTo>
                  <a:lnTo>
                    <a:pt x="2873073" y="609918"/>
                  </a:lnTo>
                  <a:lnTo>
                    <a:pt x="2879734" y="616585"/>
                  </a:lnTo>
                  <a:lnTo>
                    <a:pt x="2882271" y="619760"/>
                  </a:lnTo>
                  <a:lnTo>
                    <a:pt x="2884809" y="622300"/>
                  </a:lnTo>
                  <a:lnTo>
                    <a:pt x="2886077" y="624523"/>
                  </a:lnTo>
                  <a:lnTo>
                    <a:pt x="2887029" y="626428"/>
                  </a:lnTo>
                  <a:lnTo>
                    <a:pt x="2887346" y="630238"/>
                  </a:lnTo>
                  <a:lnTo>
                    <a:pt x="2887663" y="635635"/>
                  </a:lnTo>
                  <a:lnTo>
                    <a:pt x="2887663" y="650875"/>
                  </a:lnTo>
                  <a:lnTo>
                    <a:pt x="2887029" y="671513"/>
                  </a:lnTo>
                  <a:lnTo>
                    <a:pt x="2885443" y="697230"/>
                  </a:lnTo>
                  <a:lnTo>
                    <a:pt x="2883540" y="726123"/>
                  </a:lnTo>
                  <a:lnTo>
                    <a:pt x="2881320" y="758190"/>
                  </a:lnTo>
                  <a:lnTo>
                    <a:pt x="2875610" y="827723"/>
                  </a:lnTo>
                  <a:lnTo>
                    <a:pt x="2868950" y="899161"/>
                  </a:lnTo>
                  <a:lnTo>
                    <a:pt x="2861654" y="965518"/>
                  </a:lnTo>
                  <a:lnTo>
                    <a:pt x="2858483" y="995363"/>
                  </a:lnTo>
                  <a:lnTo>
                    <a:pt x="2854994" y="1021398"/>
                  </a:lnTo>
                  <a:lnTo>
                    <a:pt x="2852139" y="1042671"/>
                  </a:lnTo>
                  <a:lnTo>
                    <a:pt x="2848967" y="1059181"/>
                  </a:lnTo>
                  <a:lnTo>
                    <a:pt x="2838817" y="1062991"/>
                  </a:lnTo>
                  <a:lnTo>
                    <a:pt x="2828985" y="1066483"/>
                  </a:lnTo>
                  <a:lnTo>
                    <a:pt x="2820104" y="1069023"/>
                  </a:lnTo>
                  <a:lnTo>
                    <a:pt x="2810905" y="1070928"/>
                  </a:lnTo>
                  <a:lnTo>
                    <a:pt x="2803293" y="1072198"/>
                  </a:lnTo>
                  <a:lnTo>
                    <a:pt x="2795998" y="1072516"/>
                  </a:lnTo>
                  <a:lnTo>
                    <a:pt x="2792509" y="1072198"/>
                  </a:lnTo>
                  <a:lnTo>
                    <a:pt x="2789654" y="1071563"/>
                  </a:lnTo>
                  <a:lnTo>
                    <a:pt x="2786483" y="1070928"/>
                  </a:lnTo>
                  <a:lnTo>
                    <a:pt x="2784262" y="1070293"/>
                  </a:lnTo>
                  <a:lnTo>
                    <a:pt x="2785214" y="1057911"/>
                  </a:lnTo>
                  <a:lnTo>
                    <a:pt x="2786165" y="1039813"/>
                  </a:lnTo>
                  <a:lnTo>
                    <a:pt x="2787751" y="990918"/>
                  </a:lnTo>
                  <a:lnTo>
                    <a:pt x="2789337" y="930276"/>
                  </a:lnTo>
                  <a:lnTo>
                    <a:pt x="2790289" y="865188"/>
                  </a:lnTo>
                  <a:lnTo>
                    <a:pt x="2790606" y="803593"/>
                  </a:lnTo>
                  <a:lnTo>
                    <a:pt x="2790606" y="775653"/>
                  </a:lnTo>
                  <a:lnTo>
                    <a:pt x="2790289" y="751840"/>
                  </a:lnTo>
                  <a:lnTo>
                    <a:pt x="2789654" y="731838"/>
                  </a:lnTo>
                  <a:lnTo>
                    <a:pt x="2788386" y="717233"/>
                  </a:lnTo>
                  <a:lnTo>
                    <a:pt x="2788068" y="711835"/>
                  </a:lnTo>
                  <a:lnTo>
                    <a:pt x="2787434" y="708343"/>
                  </a:lnTo>
                  <a:lnTo>
                    <a:pt x="2786483" y="707073"/>
                  </a:lnTo>
                  <a:lnTo>
                    <a:pt x="2785848" y="706438"/>
                  </a:lnTo>
                  <a:lnTo>
                    <a:pt x="2785531" y="707073"/>
                  </a:lnTo>
                  <a:lnTo>
                    <a:pt x="2780773" y="713740"/>
                  </a:lnTo>
                  <a:lnTo>
                    <a:pt x="2775381" y="720725"/>
                  </a:lnTo>
                  <a:lnTo>
                    <a:pt x="2774113" y="722630"/>
                  </a:lnTo>
                  <a:lnTo>
                    <a:pt x="2757936" y="960756"/>
                  </a:lnTo>
                  <a:lnTo>
                    <a:pt x="2753813" y="1010921"/>
                  </a:lnTo>
                  <a:lnTo>
                    <a:pt x="2750324" y="1049338"/>
                  </a:lnTo>
                  <a:lnTo>
                    <a:pt x="2746835" y="1083946"/>
                  </a:lnTo>
                  <a:lnTo>
                    <a:pt x="2746518" y="1087438"/>
                  </a:lnTo>
                  <a:lnTo>
                    <a:pt x="2744932" y="1092836"/>
                  </a:lnTo>
                  <a:lnTo>
                    <a:pt x="2742712" y="1097916"/>
                  </a:lnTo>
                  <a:lnTo>
                    <a:pt x="2740491" y="1103631"/>
                  </a:lnTo>
                  <a:lnTo>
                    <a:pt x="2737637" y="1109028"/>
                  </a:lnTo>
                  <a:lnTo>
                    <a:pt x="2732245" y="1119506"/>
                  </a:lnTo>
                  <a:lnTo>
                    <a:pt x="2725267" y="1129666"/>
                  </a:lnTo>
                  <a:lnTo>
                    <a:pt x="2699258" y="1479233"/>
                  </a:lnTo>
                  <a:lnTo>
                    <a:pt x="2716386" y="1483361"/>
                  </a:lnTo>
                  <a:lnTo>
                    <a:pt x="2732879" y="1487488"/>
                  </a:lnTo>
                  <a:lnTo>
                    <a:pt x="2870853" y="1410971"/>
                  </a:lnTo>
                  <a:lnTo>
                    <a:pt x="2876879" y="1421766"/>
                  </a:lnTo>
                  <a:lnTo>
                    <a:pt x="2749055" y="1492886"/>
                  </a:lnTo>
                  <a:lnTo>
                    <a:pt x="2761743" y="1497013"/>
                  </a:lnTo>
                  <a:lnTo>
                    <a:pt x="2773795" y="1501776"/>
                  </a:lnTo>
                  <a:lnTo>
                    <a:pt x="2785214" y="1507173"/>
                  </a:lnTo>
                  <a:lnTo>
                    <a:pt x="2795998" y="1512253"/>
                  </a:lnTo>
                  <a:lnTo>
                    <a:pt x="2805831" y="1517968"/>
                  </a:lnTo>
                  <a:lnTo>
                    <a:pt x="2815029" y="1524001"/>
                  </a:lnTo>
                  <a:lnTo>
                    <a:pt x="2823910" y="1530033"/>
                  </a:lnTo>
                  <a:lnTo>
                    <a:pt x="2831839" y="1536383"/>
                  </a:lnTo>
                  <a:lnTo>
                    <a:pt x="2838500" y="1543051"/>
                  </a:lnTo>
                  <a:lnTo>
                    <a:pt x="2844844" y="1550036"/>
                  </a:lnTo>
                  <a:lnTo>
                    <a:pt x="2850236" y="1557021"/>
                  </a:lnTo>
                  <a:lnTo>
                    <a:pt x="2854359" y="1564323"/>
                  </a:lnTo>
                  <a:lnTo>
                    <a:pt x="2856262" y="1568133"/>
                  </a:lnTo>
                  <a:lnTo>
                    <a:pt x="2857848" y="1571626"/>
                  </a:lnTo>
                  <a:lnTo>
                    <a:pt x="2859117" y="1575436"/>
                  </a:lnTo>
                  <a:lnTo>
                    <a:pt x="2860386" y="1579246"/>
                  </a:lnTo>
                  <a:lnTo>
                    <a:pt x="2861337" y="1583056"/>
                  </a:lnTo>
                  <a:lnTo>
                    <a:pt x="2861654" y="1586866"/>
                  </a:lnTo>
                  <a:lnTo>
                    <a:pt x="2861972" y="1590993"/>
                  </a:lnTo>
                  <a:lnTo>
                    <a:pt x="2862606" y="1594803"/>
                  </a:lnTo>
                  <a:lnTo>
                    <a:pt x="2861972" y="1598931"/>
                  </a:lnTo>
                  <a:lnTo>
                    <a:pt x="2861654" y="1603058"/>
                  </a:lnTo>
                  <a:lnTo>
                    <a:pt x="2861020" y="1607186"/>
                  </a:lnTo>
                  <a:lnTo>
                    <a:pt x="2860386" y="1611313"/>
                  </a:lnTo>
                  <a:lnTo>
                    <a:pt x="2858800" y="1615123"/>
                  </a:lnTo>
                  <a:lnTo>
                    <a:pt x="2857214" y="1619251"/>
                  </a:lnTo>
                  <a:lnTo>
                    <a:pt x="2855628" y="1622743"/>
                  </a:lnTo>
                  <a:lnTo>
                    <a:pt x="2853408" y="1626553"/>
                  </a:lnTo>
                  <a:lnTo>
                    <a:pt x="2851187" y="1630681"/>
                  </a:lnTo>
                  <a:lnTo>
                    <a:pt x="2848967" y="1634491"/>
                  </a:lnTo>
                  <a:lnTo>
                    <a:pt x="2842941" y="1641793"/>
                  </a:lnTo>
                  <a:lnTo>
                    <a:pt x="2836597" y="1648778"/>
                  </a:lnTo>
                  <a:lnTo>
                    <a:pt x="2828668" y="1655763"/>
                  </a:lnTo>
                  <a:lnTo>
                    <a:pt x="2820421" y="1662431"/>
                  </a:lnTo>
                  <a:lnTo>
                    <a:pt x="2810905" y="1668781"/>
                  </a:lnTo>
                  <a:lnTo>
                    <a:pt x="2800756" y="1674813"/>
                  </a:lnTo>
                  <a:lnTo>
                    <a:pt x="2789972" y="1680528"/>
                  </a:lnTo>
                  <a:lnTo>
                    <a:pt x="2778236" y="1685926"/>
                  </a:lnTo>
                  <a:lnTo>
                    <a:pt x="2765866" y="1691006"/>
                  </a:lnTo>
                  <a:lnTo>
                    <a:pt x="2752861" y="1695768"/>
                  </a:lnTo>
                  <a:lnTo>
                    <a:pt x="2739223" y="1700213"/>
                  </a:lnTo>
                  <a:lnTo>
                    <a:pt x="2869267" y="1786891"/>
                  </a:lnTo>
                  <a:lnTo>
                    <a:pt x="2862606" y="1797051"/>
                  </a:lnTo>
                  <a:lnTo>
                    <a:pt x="2723998" y="1704341"/>
                  </a:lnTo>
                  <a:lnTo>
                    <a:pt x="2707822" y="1708151"/>
                  </a:lnTo>
                  <a:lnTo>
                    <a:pt x="2690694" y="1711961"/>
                  </a:lnTo>
                  <a:lnTo>
                    <a:pt x="2673566" y="1715136"/>
                  </a:lnTo>
                  <a:lnTo>
                    <a:pt x="2655487" y="1717358"/>
                  </a:lnTo>
                  <a:lnTo>
                    <a:pt x="2637091" y="1719581"/>
                  </a:lnTo>
                  <a:lnTo>
                    <a:pt x="2618060" y="1720533"/>
                  </a:lnTo>
                  <a:lnTo>
                    <a:pt x="2598712" y="1721803"/>
                  </a:lnTo>
                  <a:lnTo>
                    <a:pt x="2579046" y="1721803"/>
                  </a:lnTo>
                  <a:lnTo>
                    <a:pt x="2563822" y="1721803"/>
                  </a:lnTo>
                  <a:lnTo>
                    <a:pt x="2549549" y="1721486"/>
                  </a:lnTo>
                  <a:lnTo>
                    <a:pt x="2534958" y="1720533"/>
                  </a:lnTo>
                  <a:lnTo>
                    <a:pt x="2521002" y="1719581"/>
                  </a:lnTo>
                  <a:lnTo>
                    <a:pt x="2507046" y="1717993"/>
                  </a:lnTo>
                  <a:lnTo>
                    <a:pt x="2493725" y="1716088"/>
                  </a:lnTo>
                  <a:lnTo>
                    <a:pt x="2480403" y="1714183"/>
                  </a:lnTo>
                  <a:lnTo>
                    <a:pt x="2467399" y="1711961"/>
                  </a:lnTo>
                  <a:lnTo>
                    <a:pt x="2455029" y="1709738"/>
                  </a:lnTo>
                  <a:lnTo>
                    <a:pt x="2442659" y="1706881"/>
                  </a:lnTo>
                  <a:lnTo>
                    <a:pt x="2430923" y="1703706"/>
                  </a:lnTo>
                  <a:lnTo>
                    <a:pt x="2419187" y="1700213"/>
                  </a:lnTo>
                  <a:lnTo>
                    <a:pt x="2408086" y="1697038"/>
                  </a:lnTo>
                  <a:lnTo>
                    <a:pt x="2397619" y="1693228"/>
                  </a:lnTo>
                  <a:lnTo>
                    <a:pt x="2387469" y="1689418"/>
                  </a:lnTo>
                  <a:lnTo>
                    <a:pt x="2377637" y="1684973"/>
                  </a:lnTo>
                  <a:lnTo>
                    <a:pt x="2368121" y="1680846"/>
                  </a:lnTo>
                  <a:lnTo>
                    <a:pt x="2359240" y="1676401"/>
                  </a:lnTo>
                  <a:lnTo>
                    <a:pt x="2350994" y="1671321"/>
                  </a:lnTo>
                  <a:lnTo>
                    <a:pt x="2343064" y="1666558"/>
                  </a:lnTo>
                  <a:lnTo>
                    <a:pt x="2335769" y="1661161"/>
                  </a:lnTo>
                  <a:lnTo>
                    <a:pt x="2329108" y="1656081"/>
                  </a:lnTo>
                  <a:lnTo>
                    <a:pt x="2322764" y="1650366"/>
                  </a:lnTo>
                  <a:lnTo>
                    <a:pt x="2317055" y="1644651"/>
                  </a:lnTo>
                  <a:lnTo>
                    <a:pt x="2312298" y="1638936"/>
                  </a:lnTo>
                  <a:lnTo>
                    <a:pt x="2307857" y="1632903"/>
                  </a:lnTo>
                  <a:lnTo>
                    <a:pt x="2304051" y="1627188"/>
                  </a:lnTo>
                  <a:lnTo>
                    <a:pt x="2300879" y="1620521"/>
                  </a:lnTo>
                  <a:lnTo>
                    <a:pt x="2298659" y="1614171"/>
                  </a:lnTo>
                  <a:lnTo>
                    <a:pt x="2296756" y="1607821"/>
                  </a:lnTo>
                  <a:lnTo>
                    <a:pt x="2295804" y="1601471"/>
                  </a:lnTo>
                  <a:lnTo>
                    <a:pt x="2295170" y="1594803"/>
                  </a:lnTo>
                  <a:lnTo>
                    <a:pt x="2295170" y="1590676"/>
                  </a:lnTo>
                  <a:lnTo>
                    <a:pt x="2296121" y="1585913"/>
                  </a:lnTo>
                  <a:lnTo>
                    <a:pt x="2296756" y="1581468"/>
                  </a:lnTo>
                  <a:lnTo>
                    <a:pt x="2298024" y="1577341"/>
                  </a:lnTo>
                  <a:lnTo>
                    <a:pt x="2299293" y="1573213"/>
                  </a:lnTo>
                  <a:lnTo>
                    <a:pt x="2300879" y="1568768"/>
                  </a:lnTo>
                  <a:lnTo>
                    <a:pt x="2302782" y="1564641"/>
                  </a:lnTo>
                  <a:lnTo>
                    <a:pt x="2305320" y="1560831"/>
                  </a:lnTo>
                  <a:lnTo>
                    <a:pt x="2307857" y="1556703"/>
                  </a:lnTo>
                  <a:lnTo>
                    <a:pt x="2310712" y="1552576"/>
                  </a:lnTo>
                  <a:lnTo>
                    <a:pt x="2313566" y="1548766"/>
                  </a:lnTo>
                  <a:lnTo>
                    <a:pt x="2317372" y="1544956"/>
                  </a:lnTo>
                  <a:lnTo>
                    <a:pt x="2320861" y="1541146"/>
                  </a:lnTo>
                  <a:lnTo>
                    <a:pt x="2324985" y="1537653"/>
                  </a:lnTo>
                  <a:lnTo>
                    <a:pt x="2333549" y="1530351"/>
                  </a:lnTo>
                  <a:lnTo>
                    <a:pt x="2343064" y="1523366"/>
                  </a:lnTo>
                  <a:lnTo>
                    <a:pt x="2353848" y="1517016"/>
                  </a:lnTo>
                  <a:lnTo>
                    <a:pt x="2365267" y="1510348"/>
                  </a:lnTo>
                  <a:lnTo>
                    <a:pt x="2377637" y="1504316"/>
                  </a:lnTo>
                  <a:lnTo>
                    <a:pt x="2390641" y="1499236"/>
                  </a:lnTo>
                  <a:lnTo>
                    <a:pt x="2404597" y="1493838"/>
                  </a:lnTo>
                  <a:lnTo>
                    <a:pt x="2419187" y="1489393"/>
                  </a:lnTo>
                  <a:lnTo>
                    <a:pt x="2434729" y="1484948"/>
                  </a:lnTo>
                  <a:lnTo>
                    <a:pt x="2421090" y="1301751"/>
                  </a:lnTo>
                  <a:lnTo>
                    <a:pt x="2390958" y="1273493"/>
                  </a:lnTo>
                  <a:lnTo>
                    <a:pt x="2399205" y="1264603"/>
                  </a:lnTo>
                  <a:lnTo>
                    <a:pt x="2419505" y="1283653"/>
                  </a:lnTo>
                  <a:lnTo>
                    <a:pt x="2407769" y="1124268"/>
                  </a:lnTo>
                  <a:lnTo>
                    <a:pt x="2401742" y="1115378"/>
                  </a:lnTo>
                  <a:lnTo>
                    <a:pt x="2396350" y="1106171"/>
                  </a:lnTo>
                  <a:lnTo>
                    <a:pt x="2391910" y="1097281"/>
                  </a:lnTo>
                  <a:lnTo>
                    <a:pt x="2390007" y="1092201"/>
                  </a:lnTo>
                  <a:lnTo>
                    <a:pt x="2388104" y="1087756"/>
                  </a:lnTo>
                  <a:lnTo>
                    <a:pt x="2387787" y="1083946"/>
                  </a:lnTo>
                  <a:lnTo>
                    <a:pt x="2382712" y="1029971"/>
                  </a:lnTo>
                  <a:lnTo>
                    <a:pt x="2377320" y="970916"/>
                  </a:lnTo>
                  <a:lnTo>
                    <a:pt x="2371293" y="897573"/>
                  </a:lnTo>
                  <a:lnTo>
                    <a:pt x="2359240" y="716280"/>
                  </a:lnTo>
                  <a:lnTo>
                    <a:pt x="2354165" y="712153"/>
                  </a:lnTo>
                  <a:lnTo>
                    <a:pt x="2349090" y="707073"/>
                  </a:lnTo>
                  <a:lnTo>
                    <a:pt x="2348773" y="707073"/>
                  </a:lnTo>
                  <a:lnTo>
                    <a:pt x="2348773" y="707390"/>
                  </a:lnTo>
                  <a:lnTo>
                    <a:pt x="2347822" y="709295"/>
                  </a:lnTo>
                  <a:lnTo>
                    <a:pt x="2347505" y="713105"/>
                  </a:lnTo>
                  <a:lnTo>
                    <a:pt x="2347187" y="718503"/>
                  </a:lnTo>
                  <a:lnTo>
                    <a:pt x="2347187" y="733743"/>
                  </a:lnTo>
                  <a:lnTo>
                    <a:pt x="2347187" y="754063"/>
                  </a:lnTo>
                  <a:lnTo>
                    <a:pt x="2348773" y="806133"/>
                  </a:lnTo>
                  <a:lnTo>
                    <a:pt x="2350994" y="868363"/>
                  </a:lnTo>
                  <a:lnTo>
                    <a:pt x="2353848" y="932498"/>
                  </a:lnTo>
                  <a:lnTo>
                    <a:pt x="2357020" y="993141"/>
                  </a:lnTo>
                  <a:lnTo>
                    <a:pt x="2359875" y="1041718"/>
                  </a:lnTo>
                  <a:lnTo>
                    <a:pt x="2362095" y="1072198"/>
                  </a:lnTo>
                  <a:lnTo>
                    <a:pt x="2348139" y="1072516"/>
                  </a:lnTo>
                  <a:lnTo>
                    <a:pt x="2339258" y="1072198"/>
                  </a:lnTo>
                  <a:lnTo>
                    <a:pt x="2329108" y="1071246"/>
                  </a:lnTo>
                  <a:lnTo>
                    <a:pt x="2323716" y="1070611"/>
                  </a:lnTo>
                  <a:lnTo>
                    <a:pt x="2318641" y="1069658"/>
                  </a:lnTo>
                  <a:lnTo>
                    <a:pt x="2312932" y="1068706"/>
                  </a:lnTo>
                  <a:lnTo>
                    <a:pt x="2307223" y="1067118"/>
                  </a:lnTo>
                  <a:lnTo>
                    <a:pt x="2302148" y="1065213"/>
                  </a:lnTo>
                  <a:lnTo>
                    <a:pt x="2296438" y="1062991"/>
                  </a:lnTo>
                  <a:lnTo>
                    <a:pt x="2290729" y="1060451"/>
                  </a:lnTo>
                  <a:lnTo>
                    <a:pt x="2285654" y="1057276"/>
                  </a:lnTo>
                  <a:lnTo>
                    <a:pt x="2282800" y="1041718"/>
                  </a:lnTo>
                  <a:lnTo>
                    <a:pt x="2280262" y="1020446"/>
                  </a:lnTo>
                  <a:lnTo>
                    <a:pt x="2277408" y="995681"/>
                  </a:lnTo>
                  <a:lnTo>
                    <a:pt x="2274553" y="967423"/>
                  </a:lnTo>
                  <a:lnTo>
                    <a:pt x="2272016" y="936626"/>
                  </a:lnTo>
                  <a:lnTo>
                    <a:pt x="2269478" y="904241"/>
                  </a:lnTo>
                  <a:lnTo>
                    <a:pt x="2264403" y="836930"/>
                  </a:lnTo>
                  <a:lnTo>
                    <a:pt x="2260597" y="771525"/>
                  </a:lnTo>
                  <a:lnTo>
                    <a:pt x="2259328" y="741680"/>
                  </a:lnTo>
                  <a:lnTo>
                    <a:pt x="2258060" y="714058"/>
                  </a:lnTo>
                  <a:lnTo>
                    <a:pt x="2257425" y="689928"/>
                  </a:lnTo>
                  <a:lnTo>
                    <a:pt x="2257425" y="670560"/>
                  </a:lnTo>
                  <a:lnTo>
                    <a:pt x="2257425" y="655955"/>
                  </a:lnTo>
                  <a:lnTo>
                    <a:pt x="2257742" y="650875"/>
                  </a:lnTo>
                  <a:lnTo>
                    <a:pt x="2258377" y="647065"/>
                  </a:lnTo>
                  <a:lnTo>
                    <a:pt x="2259011" y="641033"/>
                  </a:lnTo>
                  <a:lnTo>
                    <a:pt x="2260280" y="635635"/>
                  </a:lnTo>
                  <a:lnTo>
                    <a:pt x="2262183" y="629920"/>
                  </a:lnTo>
                  <a:lnTo>
                    <a:pt x="2264403" y="624205"/>
                  </a:lnTo>
                  <a:lnTo>
                    <a:pt x="2267575" y="619125"/>
                  </a:lnTo>
                  <a:lnTo>
                    <a:pt x="2271381" y="614045"/>
                  </a:lnTo>
                  <a:lnTo>
                    <a:pt x="2275505" y="609283"/>
                  </a:lnTo>
                  <a:lnTo>
                    <a:pt x="2279945" y="604203"/>
                  </a:lnTo>
                  <a:lnTo>
                    <a:pt x="2284703" y="599758"/>
                  </a:lnTo>
                  <a:lnTo>
                    <a:pt x="2290412" y="595313"/>
                  </a:lnTo>
                  <a:lnTo>
                    <a:pt x="2296121" y="591185"/>
                  </a:lnTo>
                  <a:lnTo>
                    <a:pt x="2302465" y="587058"/>
                  </a:lnTo>
                  <a:lnTo>
                    <a:pt x="2309126" y="583248"/>
                  </a:lnTo>
                  <a:lnTo>
                    <a:pt x="2316104" y="579438"/>
                  </a:lnTo>
                  <a:lnTo>
                    <a:pt x="2323399" y="575628"/>
                  </a:lnTo>
                  <a:lnTo>
                    <a:pt x="2331011" y="572453"/>
                  </a:lnTo>
                  <a:lnTo>
                    <a:pt x="2338941" y="568960"/>
                  </a:lnTo>
                  <a:lnTo>
                    <a:pt x="2347187" y="566103"/>
                  </a:lnTo>
                  <a:lnTo>
                    <a:pt x="2363681" y="560070"/>
                  </a:lnTo>
                  <a:lnTo>
                    <a:pt x="2381443" y="554673"/>
                  </a:lnTo>
                  <a:lnTo>
                    <a:pt x="2399205" y="550228"/>
                  </a:lnTo>
                  <a:lnTo>
                    <a:pt x="2417284" y="546100"/>
                  </a:lnTo>
                  <a:lnTo>
                    <a:pt x="2435681" y="542290"/>
                  </a:lnTo>
                  <a:lnTo>
                    <a:pt x="2453760" y="539115"/>
                  </a:lnTo>
                  <a:lnTo>
                    <a:pt x="2471522" y="536575"/>
                  </a:lnTo>
                  <a:lnTo>
                    <a:pt x="2475646" y="536258"/>
                  </a:lnTo>
                  <a:lnTo>
                    <a:pt x="2479769" y="536258"/>
                  </a:lnTo>
                  <a:lnTo>
                    <a:pt x="2537813" y="750888"/>
                  </a:lnTo>
                  <a:lnTo>
                    <a:pt x="2539082" y="742315"/>
                  </a:lnTo>
                  <a:lnTo>
                    <a:pt x="2559064" y="595313"/>
                  </a:lnTo>
                  <a:lnTo>
                    <a:pt x="2553355" y="580708"/>
                  </a:lnTo>
                  <a:lnTo>
                    <a:pt x="2564773" y="561340"/>
                  </a:lnTo>
                  <a:lnTo>
                    <a:pt x="2590148" y="561340"/>
                  </a:lnTo>
                  <a:lnTo>
                    <a:pt x="2600615" y="580708"/>
                  </a:lnTo>
                  <a:lnTo>
                    <a:pt x="2595857" y="597853"/>
                  </a:lnTo>
                  <a:lnTo>
                    <a:pt x="2613619" y="753110"/>
                  </a:lnTo>
                  <a:lnTo>
                    <a:pt x="2661196" y="542925"/>
                  </a:lnTo>
                  <a:lnTo>
                    <a:pt x="2666271" y="540703"/>
                  </a:lnTo>
                  <a:lnTo>
                    <a:pt x="2670712" y="538480"/>
                  </a:lnTo>
                  <a:lnTo>
                    <a:pt x="2673249" y="536893"/>
                  </a:lnTo>
                  <a:lnTo>
                    <a:pt x="2673566" y="536575"/>
                  </a:lnTo>
                  <a:lnTo>
                    <a:pt x="2682130" y="535623"/>
                  </a:lnTo>
                  <a:lnTo>
                    <a:pt x="2691328" y="534988"/>
                  </a:lnTo>
                  <a:close/>
                  <a:moveTo>
                    <a:pt x="1954213" y="512763"/>
                  </a:moveTo>
                  <a:lnTo>
                    <a:pt x="1953574" y="518429"/>
                  </a:lnTo>
                  <a:lnTo>
                    <a:pt x="1952294" y="524094"/>
                  </a:lnTo>
                  <a:lnTo>
                    <a:pt x="1951015" y="530705"/>
                  </a:lnTo>
                  <a:lnTo>
                    <a:pt x="1948775" y="537629"/>
                  </a:lnTo>
                  <a:lnTo>
                    <a:pt x="1947176" y="540462"/>
                  </a:lnTo>
                  <a:lnTo>
                    <a:pt x="1945577" y="542981"/>
                  </a:lnTo>
                  <a:lnTo>
                    <a:pt x="1943657" y="545813"/>
                  </a:lnTo>
                  <a:lnTo>
                    <a:pt x="1941418" y="547387"/>
                  </a:lnTo>
                  <a:lnTo>
                    <a:pt x="1939179" y="548961"/>
                  </a:lnTo>
                  <a:lnTo>
                    <a:pt x="1936620" y="549276"/>
                  </a:lnTo>
                  <a:lnTo>
                    <a:pt x="1933421" y="549276"/>
                  </a:lnTo>
                  <a:lnTo>
                    <a:pt x="1930863" y="548961"/>
                  </a:lnTo>
                  <a:lnTo>
                    <a:pt x="1928943" y="548332"/>
                  </a:lnTo>
                  <a:lnTo>
                    <a:pt x="1927024" y="547073"/>
                  </a:lnTo>
                  <a:lnTo>
                    <a:pt x="1925745" y="545184"/>
                  </a:lnTo>
                  <a:lnTo>
                    <a:pt x="1925105" y="543295"/>
                  </a:lnTo>
                  <a:lnTo>
                    <a:pt x="1924785" y="541092"/>
                  </a:lnTo>
                  <a:lnTo>
                    <a:pt x="1924785" y="538574"/>
                  </a:lnTo>
                  <a:lnTo>
                    <a:pt x="1924465" y="536056"/>
                  </a:lnTo>
                  <a:lnTo>
                    <a:pt x="1924145" y="534482"/>
                  </a:lnTo>
                  <a:lnTo>
                    <a:pt x="1923186" y="533223"/>
                  </a:lnTo>
                  <a:lnTo>
                    <a:pt x="1922546" y="532908"/>
                  </a:lnTo>
                  <a:lnTo>
                    <a:pt x="1921266" y="532908"/>
                  </a:lnTo>
                  <a:lnTo>
                    <a:pt x="1920627" y="533852"/>
                  </a:lnTo>
                  <a:lnTo>
                    <a:pt x="1920307" y="534797"/>
                  </a:lnTo>
                  <a:lnTo>
                    <a:pt x="1920307" y="536685"/>
                  </a:lnTo>
                  <a:lnTo>
                    <a:pt x="1919987" y="538889"/>
                  </a:lnTo>
                  <a:lnTo>
                    <a:pt x="1918707" y="541721"/>
                  </a:lnTo>
                  <a:lnTo>
                    <a:pt x="1917108" y="544240"/>
                  </a:lnTo>
                  <a:lnTo>
                    <a:pt x="1915189" y="546443"/>
                  </a:lnTo>
                  <a:lnTo>
                    <a:pt x="1913909" y="548017"/>
                  </a:lnTo>
                  <a:lnTo>
                    <a:pt x="1912950" y="548332"/>
                  </a:lnTo>
                  <a:lnTo>
                    <a:pt x="1912310" y="548332"/>
                  </a:lnTo>
                  <a:lnTo>
                    <a:pt x="1911990" y="548332"/>
                  </a:lnTo>
                  <a:lnTo>
                    <a:pt x="1911350" y="547387"/>
                  </a:lnTo>
                  <a:lnTo>
                    <a:pt x="1911350" y="546443"/>
                  </a:lnTo>
                  <a:lnTo>
                    <a:pt x="1911350" y="544554"/>
                  </a:lnTo>
                  <a:lnTo>
                    <a:pt x="1912630" y="536370"/>
                  </a:lnTo>
                  <a:lnTo>
                    <a:pt x="1913269" y="532278"/>
                  </a:lnTo>
                  <a:lnTo>
                    <a:pt x="1914229" y="528186"/>
                  </a:lnTo>
                  <a:lnTo>
                    <a:pt x="1915189" y="524409"/>
                  </a:lnTo>
                  <a:lnTo>
                    <a:pt x="1916788" y="521891"/>
                  </a:lnTo>
                  <a:lnTo>
                    <a:pt x="1917428" y="520632"/>
                  </a:lnTo>
                  <a:lnTo>
                    <a:pt x="1918387" y="520003"/>
                  </a:lnTo>
                  <a:lnTo>
                    <a:pt x="1919347" y="519058"/>
                  </a:lnTo>
                  <a:lnTo>
                    <a:pt x="1920627" y="518743"/>
                  </a:lnTo>
                  <a:lnTo>
                    <a:pt x="1954213" y="512763"/>
                  </a:lnTo>
                  <a:close/>
                  <a:moveTo>
                    <a:pt x="1636712" y="512763"/>
                  </a:moveTo>
                  <a:lnTo>
                    <a:pt x="1670299" y="519003"/>
                  </a:lnTo>
                  <a:lnTo>
                    <a:pt x="1671578" y="519332"/>
                  </a:lnTo>
                  <a:lnTo>
                    <a:pt x="1672218" y="519660"/>
                  </a:lnTo>
                  <a:lnTo>
                    <a:pt x="1673498" y="520974"/>
                  </a:lnTo>
                  <a:lnTo>
                    <a:pt x="1674137" y="521959"/>
                  </a:lnTo>
                  <a:lnTo>
                    <a:pt x="1675737" y="524587"/>
                  </a:lnTo>
                  <a:lnTo>
                    <a:pt x="1676696" y="528528"/>
                  </a:lnTo>
                  <a:lnTo>
                    <a:pt x="1677656" y="532470"/>
                  </a:lnTo>
                  <a:lnTo>
                    <a:pt x="1678296" y="537068"/>
                  </a:lnTo>
                  <a:lnTo>
                    <a:pt x="1679575" y="545608"/>
                  </a:lnTo>
                  <a:lnTo>
                    <a:pt x="1679575" y="547578"/>
                  </a:lnTo>
                  <a:lnTo>
                    <a:pt x="1679575" y="548892"/>
                  </a:lnTo>
                  <a:lnTo>
                    <a:pt x="1679255" y="549549"/>
                  </a:lnTo>
                  <a:lnTo>
                    <a:pt x="1678616" y="549549"/>
                  </a:lnTo>
                  <a:lnTo>
                    <a:pt x="1677976" y="549549"/>
                  </a:lnTo>
                  <a:lnTo>
                    <a:pt x="1677336" y="549221"/>
                  </a:lnTo>
                  <a:lnTo>
                    <a:pt x="1675737" y="547578"/>
                  </a:lnTo>
                  <a:lnTo>
                    <a:pt x="1673818" y="545279"/>
                  </a:lnTo>
                  <a:lnTo>
                    <a:pt x="1672218" y="542323"/>
                  </a:lnTo>
                  <a:lnTo>
                    <a:pt x="1671259" y="539367"/>
                  </a:lnTo>
                  <a:lnTo>
                    <a:pt x="1670939" y="537725"/>
                  </a:lnTo>
                  <a:lnTo>
                    <a:pt x="1670939" y="535754"/>
                  </a:lnTo>
                  <a:lnTo>
                    <a:pt x="1670299" y="534440"/>
                  </a:lnTo>
                  <a:lnTo>
                    <a:pt x="1669659" y="533784"/>
                  </a:lnTo>
                  <a:lnTo>
                    <a:pt x="1668380" y="533784"/>
                  </a:lnTo>
                  <a:lnTo>
                    <a:pt x="1667740" y="534112"/>
                  </a:lnTo>
                  <a:lnTo>
                    <a:pt x="1667100" y="535097"/>
                  </a:lnTo>
                  <a:lnTo>
                    <a:pt x="1666780" y="536740"/>
                  </a:lnTo>
                  <a:lnTo>
                    <a:pt x="1666141" y="539367"/>
                  </a:lnTo>
                  <a:lnTo>
                    <a:pt x="1666141" y="542323"/>
                  </a:lnTo>
                  <a:lnTo>
                    <a:pt x="1665821" y="544622"/>
                  </a:lnTo>
                  <a:lnTo>
                    <a:pt x="1665181" y="546593"/>
                  </a:lnTo>
                  <a:lnTo>
                    <a:pt x="1663901" y="548564"/>
                  </a:lnTo>
                  <a:lnTo>
                    <a:pt x="1661982" y="549549"/>
                  </a:lnTo>
                  <a:lnTo>
                    <a:pt x="1660063" y="550534"/>
                  </a:lnTo>
                  <a:lnTo>
                    <a:pt x="1657504" y="550863"/>
                  </a:lnTo>
                  <a:lnTo>
                    <a:pt x="1654625" y="550863"/>
                  </a:lnTo>
                  <a:lnTo>
                    <a:pt x="1651746" y="549878"/>
                  </a:lnTo>
                  <a:lnTo>
                    <a:pt x="1649507" y="548892"/>
                  </a:lnTo>
                  <a:lnTo>
                    <a:pt x="1647268" y="546921"/>
                  </a:lnTo>
                  <a:lnTo>
                    <a:pt x="1645349" y="544294"/>
                  </a:lnTo>
                  <a:lnTo>
                    <a:pt x="1643749" y="541338"/>
                  </a:lnTo>
                  <a:lnTo>
                    <a:pt x="1642470" y="538053"/>
                  </a:lnTo>
                  <a:lnTo>
                    <a:pt x="1640231" y="531484"/>
                  </a:lnTo>
                  <a:lnTo>
                    <a:pt x="1638631" y="524259"/>
                  </a:lnTo>
                  <a:lnTo>
                    <a:pt x="1637352" y="518018"/>
                  </a:lnTo>
                  <a:lnTo>
                    <a:pt x="1636712" y="512763"/>
                  </a:lnTo>
                  <a:close/>
                  <a:moveTo>
                    <a:pt x="358458" y="427038"/>
                  </a:moveTo>
                  <a:lnTo>
                    <a:pt x="365125" y="427038"/>
                  </a:lnTo>
                  <a:lnTo>
                    <a:pt x="371475" y="427356"/>
                  </a:lnTo>
                  <a:lnTo>
                    <a:pt x="377825" y="427992"/>
                  </a:lnTo>
                  <a:lnTo>
                    <a:pt x="384493" y="429263"/>
                  </a:lnTo>
                  <a:lnTo>
                    <a:pt x="390843" y="430853"/>
                  </a:lnTo>
                  <a:lnTo>
                    <a:pt x="397193" y="432125"/>
                  </a:lnTo>
                  <a:lnTo>
                    <a:pt x="403860" y="434033"/>
                  </a:lnTo>
                  <a:lnTo>
                    <a:pt x="410210" y="435940"/>
                  </a:lnTo>
                  <a:lnTo>
                    <a:pt x="422593" y="441027"/>
                  </a:lnTo>
                  <a:lnTo>
                    <a:pt x="434658" y="446114"/>
                  </a:lnTo>
                  <a:lnTo>
                    <a:pt x="445770" y="451837"/>
                  </a:lnTo>
                  <a:lnTo>
                    <a:pt x="456883" y="457878"/>
                  </a:lnTo>
                  <a:lnTo>
                    <a:pt x="466408" y="463919"/>
                  </a:lnTo>
                  <a:lnTo>
                    <a:pt x="475298" y="469960"/>
                  </a:lnTo>
                  <a:lnTo>
                    <a:pt x="482918" y="475365"/>
                  </a:lnTo>
                  <a:lnTo>
                    <a:pt x="489585" y="480770"/>
                  </a:lnTo>
                  <a:lnTo>
                    <a:pt x="494348" y="485539"/>
                  </a:lnTo>
                  <a:lnTo>
                    <a:pt x="497840" y="489355"/>
                  </a:lnTo>
                  <a:lnTo>
                    <a:pt x="498475" y="491262"/>
                  </a:lnTo>
                  <a:lnTo>
                    <a:pt x="499110" y="492534"/>
                  </a:lnTo>
                  <a:lnTo>
                    <a:pt x="499745" y="495396"/>
                  </a:lnTo>
                  <a:lnTo>
                    <a:pt x="499745" y="499211"/>
                  </a:lnTo>
                  <a:lnTo>
                    <a:pt x="499745" y="510021"/>
                  </a:lnTo>
                  <a:lnTo>
                    <a:pt x="499110" y="525282"/>
                  </a:lnTo>
                  <a:lnTo>
                    <a:pt x="498158" y="543405"/>
                  </a:lnTo>
                  <a:lnTo>
                    <a:pt x="494983" y="587281"/>
                  </a:lnTo>
                  <a:lnTo>
                    <a:pt x="490855" y="637198"/>
                  </a:lnTo>
                  <a:lnTo>
                    <a:pt x="486093" y="688705"/>
                  </a:lnTo>
                  <a:lnTo>
                    <a:pt x="481013" y="736397"/>
                  </a:lnTo>
                  <a:lnTo>
                    <a:pt x="476250" y="776457"/>
                  </a:lnTo>
                  <a:lnTo>
                    <a:pt x="474028" y="792037"/>
                  </a:lnTo>
                  <a:lnTo>
                    <a:pt x="472123" y="803800"/>
                  </a:lnTo>
                  <a:lnTo>
                    <a:pt x="464503" y="806344"/>
                  </a:lnTo>
                  <a:lnTo>
                    <a:pt x="457835" y="808888"/>
                  </a:lnTo>
                  <a:lnTo>
                    <a:pt x="451168" y="810477"/>
                  </a:lnTo>
                  <a:lnTo>
                    <a:pt x="444818" y="812067"/>
                  </a:lnTo>
                  <a:lnTo>
                    <a:pt x="439103" y="813021"/>
                  </a:lnTo>
                  <a:lnTo>
                    <a:pt x="433705" y="813339"/>
                  </a:lnTo>
                  <a:lnTo>
                    <a:pt x="429260" y="813021"/>
                  </a:lnTo>
                  <a:lnTo>
                    <a:pt x="425450" y="811749"/>
                  </a:lnTo>
                  <a:lnTo>
                    <a:pt x="425768" y="802847"/>
                  </a:lnTo>
                  <a:lnTo>
                    <a:pt x="426720" y="789811"/>
                  </a:lnTo>
                  <a:lnTo>
                    <a:pt x="428308" y="754519"/>
                  </a:lnTo>
                  <a:lnTo>
                    <a:pt x="429260" y="710961"/>
                  </a:lnTo>
                  <a:lnTo>
                    <a:pt x="429895" y="664541"/>
                  </a:lnTo>
                  <a:lnTo>
                    <a:pt x="429895" y="619711"/>
                  </a:lnTo>
                  <a:lnTo>
                    <a:pt x="429578" y="582512"/>
                  </a:lnTo>
                  <a:lnTo>
                    <a:pt x="429260" y="568205"/>
                  </a:lnTo>
                  <a:lnTo>
                    <a:pt x="428625" y="557712"/>
                  </a:lnTo>
                  <a:lnTo>
                    <a:pt x="428308" y="554215"/>
                  </a:lnTo>
                  <a:lnTo>
                    <a:pt x="427673" y="551672"/>
                  </a:lnTo>
                  <a:lnTo>
                    <a:pt x="427038" y="550400"/>
                  </a:lnTo>
                  <a:lnTo>
                    <a:pt x="426720" y="550400"/>
                  </a:lnTo>
                  <a:lnTo>
                    <a:pt x="426403" y="550400"/>
                  </a:lnTo>
                  <a:lnTo>
                    <a:pt x="422910" y="555487"/>
                  </a:lnTo>
                  <a:lnTo>
                    <a:pt x="419100" y="560256"/>
                  </a:lnTo>
                  <a:lnTo>
                    <a:pt x="418465" y="561846"/>
                  </a:lnTo>
                  <a:lnTo>
                    <a:pt x="406718" y="733217"/>
                  </a:lnTo>
                  <a:lnTo>
                    <a:pt x="401003" y="796806"/>
                  </a:lnTo>
                  <a:lnTo>
                    <a:pt x="398463" y="821605"/>
                  </a:lnTo>
                  <a:lnTo>
                    <a:pt x="398463" y="823831"/>
                  </a:lnTo>
                  <a:lnTo>
                    <a:pt x="395288" y="831779"/>
                  </a:lnTo>
                  <a:lnTo>
                    <a:pt x="392113" y="839728"/>
                  </a:lnTo>
                  <a:lnTo>
                    <a:pt x="387985" y="847041"/>
                  </a:lnTo>
                  <a:lnTo>
                    <a:pt x="382905" y="854353"/>
                  </a:lnTo>
                  <a:lnTo>
                    <a:pt x="365443" y="1090267"/>
                  </a:lnTo>
                  <a:lnTo>
                    <a:pt x="378778" y="1093447"/>
                  </a:lnTo>
                  <a:lnTo>
                    <a:pt x="391160" y="1096944"/>
                  </a:lnTo>
                  <a:lnTo>
                    <a:pt x="403860" y="1100441"/>
                  </a:lnTo>
                  <a:lnTo>
                    <a:pt x="414973" y="1104575"/>
                  </a:lnTo>
                  <a:lnTo>
                    <a:pt x="425450" y="1109344"/>
                  </a:lnTo>
                  <a:lnTo>
                    <a:pt x="435293" y="1114113"/>
                  </a:lnTo>
                  <a:lnTo>
                    <a:pt x="444818" y="1119518"/>
                  </a:lnTo>
                  <a:lnTo>
                    <a:pt x="453073" y="1124923"/>
                  </a:lnTo>
                  <a:lnTo>
                    <a:pt x="450215" y="1114749"/>
                  </a:lnTo>
                  <a:lnTo>
                    <a:pt x="538480" y="1093447"/>
                  </a:lnTo>
                  <a:lnTo>
                    <a:pt x="541338" y="1105211"/>
                  </a:lnTo>
                  <a:lnTo>
                    <a:pt x="454343" y="1126513"/>
                  </a:lnTo>
                  <a:lnTo>
                    <a:pt x="461645" y="1132236"/>
                  </a:lnTo>
                  <a:lnTo>
                    <a:pt x="467678" y="1137959"/>
                  </a:lnTo>
                  <a:lnTo>
                    <a:pt x="472758" y="1144000"/>
                  </a:lnTo>
                  <a:lnTo>
                    <a:pt x="476885" y="1150358"/>
                  </a:lnTo>
                  <a:lnTo>
                    <a:pt x="478790" y="1153538"/>
                  </a:lnTo>
                  <a:lnTo>
                    <a:pt x="480378" y="1156717"/>
                  </a:lnTo>
                  <a:lnTo>
                    <a:pt x="481965" y="1159897"/>
                  </a:lnTo>
                  <a:lnTo>
                    <a:pt x="482918" y="1163394"/>
                  </a:lnTo>
                  <a:lnTo>
                    <a:pt x="483870" y="1166891"/>
                  </a:lnTo>
                  <a:lnTo>
                    <a:pt x="484505" y="1170707"/>
                  </a:lnTo>
                  <a:lnTo>
                    <a:pt x="484823" y="1173886"/>
                  </a:lnTo>
                  <a:lnTo>
                    <a:pt x="484823" y="1177384"/>
                  </a:lnTo>
                  <a:lnTo>
                    <a:pt x="484823" y="1182789"/>
                  </a:lnTo>
                  <a:lnTo>
                    <a:pt x="484188" y="1187558"/>
                  </a:lnTo>
                  <a:lnTo>
                    <a:pt x="482600" y="1192327"/>
                  </a:lnTo>
                  <a:lnTo>
                    <a:pt x="480695" y="1197414"/>
                  </a:lnTo>
                  <a:lnTo>
                    <a:pt x="478790" y="1201865"/>
                  </a:lnTo>
                  <a:lnTo>
                    <a:pt x="475933" y="1206634"/>
                  </a:lnTo>
                  <a:lnTo>
                    <a:pt x="472758" y="1211404"/>
                  </a:lnTo>
                  <a:lnTo>
                    <a:pt x="469265" y="1215537"/>
                  </a:lnTo>
                  <a:lnTo>
                    <a:pt x="465138" y="1219988"/>
                  </a:lnTo>
                  <a:lnTo>
                    <a:pt x="460375" y="1224121"/>
                  </a:lnTo>
                  <a:lnTo>
                    <a:pt x="455613" y="1227937"/>
                  </a:lnTo>
                  <a:lnTo>
                    <a:pt x="450215" y="1232070"/>
                  </a:lnTo>
                  <a:lnTo>
                    <a:pt x="444818" y="1235249"/>
                  </a:lnTo>
                  <a:lnTo>
                    <a:pt x="438785" y="1239065"/>
                  </a:lnTo>
                  <a:lnTo>
                    <a:pt x="432435" y="1242562"/>
                  </a:lnTo>
                  <a:lnTo>
                    <a:pt x="425450" y="1245741"/>
                  </a:lnTo>
                  <a:lnTo>
                    <a:pt x="418465" y="1248921"/>
                  </a:lnTo>
                  <a:lnTo>
                    <a:pt x="410845" y="1251782"/>
                  </a:lnTo>
                  <a:lnTo>
                    <a:pt x="402908" y="1254644"/>
                  </a:lnTo>
                  <a:lnTo>
                    <a:pt x="394970" y="1257187"/>
                  </a:lnTo>
                  <a:lnTo>
                    <a:pt x="386398" y="1259731"/>
                  </a:lnTo>
                  <a:lnTo>
                    <a:pt x="377825" y="1261956"/>
                  </a:lnTo>
                  <a:lnTo>
                    <a:pt x="368618" y="1263864"/>
                  </a:lnTo>
                  <a:lnTo>
                    <a:pt x="359410" y="1265772"/>
                  </a:lnTo>
                  <a:lnTo>
                    <a:pt x="349885" y="1267679"/>
                  </a:lnTo>
                  <a:lnTo>
                    <a:pt x="340043" y="1269269"/>
                  </a:lnTo>
                  <a:lnTo>
                    <a:pt x="329883" y="1270223"/>
                  </a:lnTo>
                  <a:lnTo>
                    <a:pt x="319723" y="1271495"/>
                  </a:lnTo>
                  <a:lnTo>
                    <a:pt x="309245" y="1272131"/>
                  </a:lnTo>
                  <a:lnTo>
                    <a:pt x="298768" y="1272767"/>
                  </a:lnTo>
                  <a:lnTo>
                    <a:pt x="287973" y="1273085"/>
                  </a:lnTo>
                  <a:lnTo>
                    <a:pt x="276860" y="1273402"/>
                  </a:lnTo>
                  <a:lnTo>
                    <a:pt x="273685" y="1273085"/>
                  </a:lnTo>
                  <a:lnTo>
                    <a:pt x="313055" y="1331268"/>
                  </a:lnTo>
                  <a:lnTo>
                    <a:pt x="302895" y="1338263"/>
                  </a:lnTo>
                  <a:lnTo>
                    <a:pt x="259080" y="1273085"/>
                  </a:lnTo>
                  <a:lnTo>
                    <a:pt x="244157" y="1272131"/>
                  </a:lnTo>
                  <a:lnTo>
                    <a:pt x="230505" y="1271177"/>
                  </a:lnTo>
                  <a:lnTo>
                    <a:pt x="216852" y="1269587"/>
                  </a:lnTo>
                  <a:lnTo>
                    <a:pt x="203835" y="1267362"/>
                  </a:lnTo>
                  <a:lnTo>
                    <a:pt x="190817" y="1265136"/>
                  </a:lnTo>
                  <a:lnTo>
                    <a:pt x="178435" y="1262592"/>
                  </a:lnTo>
                  <a:lnTo>
                    <a:pt x="166687" y="1259413"/>
                  </a:lnTo>
                  <a:lnTo>
                    <a:pt x="155575" y="1255916"/>
                  </a:lnTo>
                  <a:lnTo>
                    <a:pt x="144780" y="1252736"/>
                  </a:lnTo>
                  <a:lnTo>
                    <a:pt x="134937" y="1248603"/>
                  </a:lnTo>
                  <a:lnTo>
                    <a:pt x="125095" y="1244470"/>
                  </a:lnTo>
                  <a:lnTo>
                    <a:pt x="116522" y="1239383"/>
                  </a:lnTo>
                  <a:lnTo>
                    <a:pt x="108267" y="1234931"/>
                  </a:lnTo>
                  <a:lnTo>
                    <a:pt x="100647" y="1229844"/>
                  </a:lnTo>
                  <a:lnTo>
                    <a:pt x="93980" y="1224439"/>
                  </a:lnTo>
                  <a:lnTo>
                    <a:pt x="87947" y="1218716"/>
                  </a:lnTo>
                  <a:lnTo>
                    <a:pt x="2857" y="1238747"/>
                  </a:lnTo>
                  <a:lnTo>
                    <a:pt x="0" y="1226983"/>
                  </a:lnTo>
                  <a:lnTo>
                    <a:pt x="79375" y="1208224"/>
                  </a:lnTo>
                  <a:lnTo>
                    <a:pt x="76835" y="1204727"/>
                  </a:lnTo>
                  <a:lnTo>
                    <a:pt x="74612" y="1201229"/>
                  </a:lnTo>
                  <a:lnTo>
                    <a:pt x="72707" y="1197414"/>
                  </a:lnTo>
                  <a:lnTo>
                    <a:pt x="71437" y="1193599"/>
                  </a:lnTo>
                  <a:lnTo>
                    <a:pt x="70167" y="1189465"/>
                  </a:lnTo>
                  <a:lnTo>
                    <a:pt x="69532" y="1185650"/>
                  </a:lnTo>
                  <a:lnTo>
                    <a:pt x="69215" y="1181517"/>
                  </a:lnTo>
                  <a:lnTo>
                    <a:pt x="68580" y="1177384"/>
                  </a:lnTo>
                  <a:lnTo>
                    <a:pt x="69215" y="1171661"/>
                  </a:lnTo>
                  <a:lnTo>
                    <a:pt x="70167" y="1166574"/>
                  </a:lnTo>
                  <a:lnTo>
                    <a:pt x="71755" y="1161169"/>
                  </a:lnTo>
                  <a:lnTo>
                    <a:pt x="73977" y="1155763"/>
                  </a:lnTo>
                  <a:lnTo>
                    <a:pt x="76517" y="1150676"/>
                  </a:lnTo>
                  <a:lnTo>
                    <a:pt x="80010" y="1145589"/>
                  </a:lnTo>
                  <a:lnTo>
                    <a:pt x="83820" y="1140820"/>
                  </a:lnTo>
                  <a:lnTo>
                    <a:pt x="88265" y="1136051"/>
                  </a:lnTo>
                  <a:lnTo>
                    <a:pt x="93027" y="1131282"/>
                  </a:lnTo>
                  <a:lnTo>
                    <a:pt x="98425" y="1126831"/>
                  </a:lnTo>
                  <a:lnTo>
                    <a:pt x="104457" y="1122697"/>
                  </a:lnTo>
                  <a:lnTo>
                    <a:pt x="110807" y="1118564"/>
                  </a:lnTo>
                  <a:lnTo>
                    <a:pt x="117475" y="1114431"/>
                  </a:lnTo>
                  <a:lnTo>
                    <a:pt x="124777" y="1111251"/>
                  </a:lnTo>
                  <a:lnTo>
                    <a:pt x="132715" y="1107436"/>
                  </a:lnTo>
                  <a:lnTo>
                    <a:pt x="140652" y="1103939"/>
                  </a:lnTo>
                  <a:lnTo>
                    <a:pt x="89852" y="1023817"/>
                  </a:lnTo>
                  <a:lnTo>
                    <a:pt x="100012" y="1017458"/>
                  </a:lnTo>
                  <a:lnTo>
                    <a:pt x="152400" y="1099805"/>
                  </a:lnTo>
                  <a:lnTo>
                    <a:pt x="162242" y="1096944"/>
                  </a:lnTo>
                  <a:lnTo>
                    <a:pt x="172720" y="1093765"/>
                  </a:lnTo>
                  <a:lnTo>
                    <a:pt x="154940" y="850538"/>
                  </a:lnTo>
                  <a:lnTo>
                    <a:pt x="150812" y="844179"/>
                  </a:lnTo>
                  <a:lnTo>
                    <a:pt x="146367" y="837820"/>
                  </a:lnTo>
                  <a:lnTo>
                    <a:pt x="143510" y="830826"/>
                  </a:lnTo>
                  <a:lnTo>
                    <a:pt x="140652" y="824149"/>
                  </a:lnTo>
                  <a:lnTo>
                    <a:pt x="140652" y="821605"/>
                  </a:lnTo>
                  <a:lnTo>
                    <a:pt x="136842" y="782816"/>
                  </a:lnTo>
                  <a:lnTo>
                    <a:pt x="133032" y="740212"/>
                  </a:lnTo>
                  <a:lnTo>
                    <a:pt x="128587" y="687433"/>
                  </a:lnTo>
                  <a:lnTo>
                    <a:pt x="119697" y="557077"/>
                  </a:lnTo>
                  <a:lnTo>
                    <a:pt x="116522" y="554215"/>
                  </a:lnTo>
                  <a:lnTo>
                    <a:pt x="112712" y="550400"/>
                  </a:lnTo>
                  <a:lnTo>
                    <a:pt x="112395" y="550400"/>
                  </a:lnTo>
                  <a:lnTo>
                    <a:pt x="112395" y="550718"/>
                  </a:lnTo>
                  <a:lnTo>
                    <a:pt x="112077" y="552307"/>
                  </a:lnTo>
                  <a:lnTo>
                    <a:pt x="111125" y="558666"/>
                  </a:lnTo>
                  <a:lnTo>
                    <a:pt x="111125" y="569794"/>
                  </a:lnTo>
                  <a:lnTo>
                    <a:pt x="111125" y="584420"/>
                  </a:lnTo>
                  <a:lnTo>
                    <a:pt x="112395" y="621937"/>
                  </a:lnTo>
                  <a:lnTo>
                    <a:pt x="113665" y="666449"/>
                  </a:lnTo>
                  <a:lnTo>
                    <a:pt x="116205" y="712869"/>
                  </a:lnTo>
                  <a:lnTo>
                    <a:pt x="118427" y="756109"/>
                  </a:lnTo>
                  <a:lnTo>
                    <a:pt x="120332" y="791401"/>
                  </a:lnTo>
                  <a:lnTo>
                    <a:pt x="122237" y="813021"/>
                  </a:lnTo>
                  <a:lnTo>
                    <a:pt x="112077" y="813339"/>
                  </a:lnTo>
                  <a:lnTo>
                    <a:pt x="105410" y="813339"/>
                  </a:lnTo>
                  <a:lnTo>
                    <a:pt x="98425" y="812385"/>
                  </a:lnTo>
                  <a:lnTo>
                    <a:pt x="90487" y="811431"/>
                  </a:lnTo>
                  <a:lnTo>
                    <a:pt x="82550" y="809523"/>
                  </a:lnTo>
                  <a:lnTo>
                    <a:pt x="78740" y="807934"/>
                  </a:lnTo>
                  <a:lnTo>
                    <a:pt x="74612" y="806344"/>
                  </a:lnTo>
                  <a:lnTo>
                    <a:pt x="70802" y="804754"/>
                  </a:lnTo>
                  <a:lnTo>
                    <a:pt x="66675" y="802211"/>
                  </a:lnTo>
                  <a:lnTo>
                    <a:pt x="65087" y="791083"/>
                  </a:lnTo>
                  <a:lnTo>
                    <a:pt x="63182" y="776139"/>
                  </a:lnTo>
                  <a:lnTo>
                    <a:pt x="61277" y="758335"/>
                  </a:lnTo>
                  <a:lnTo>
                    <a:pt x="59055" y="737986"/>
                  </a:lnTo>
                  <a:lnTo>
                    <a:pt x="55245" y="692520"/>
                  </a:lnTo>
                  <a:lnTo>
                    <a:pt x="51752" y="643875"/>
                  </a:lnTo>
                  <a:lnTo>
                    <a:pt x="49212" y="596819"/>
                  </a:lnTo>
                  <a:lnTo>
                    <a:pt x="47307" y="555487"/>
                  </a:lnTo>
                  <a:lnTo>
                    <a:pt x="46990" y="538318"/>
                  </a:lnTo>
                  <a:lnTo>
                    <a:pt x="46355" y="524011"/>
                  </a:lnTo>
                  <a:lnTo>
                    <a:pt x="46990" y="513836"/>
                  </a:lnTo>
                  <a:lnTo>
                    <a:pt x="47307" y="507477"/>
                  </a:lnTo>
                  <a:lnTo>
                    <a:pt x="47625" y="503026"/>
                  </a:lnTo>
                  <a:lnTo>
                    <a:pt x="48895" y="498893"/>
                  </a:lnTo>
                  <a:lnTo>
                    <a:pt x="49847" y="495078"/>
                  </a:lnTo>
                  <a:lnTo>
                    <a:pt x="51752" y="490944"/>
                  </a:lnTo>
                  <a:lnTo>
                    <a:pt x="53975" y="487129"/>
                  </a:lnTo>
                  <a:lnTo>
                    <a:pt x="56515" y="483314"/>
                  </a:lnTo>
                  <a:lnTo>
                    <a:pt x="59690" y="480134"/>
                  </a:lnTo>
                  <a:lnTo>
                    <a:pt x="62547" y="476637"/>
                  </a:lnTo>
                  <a:lnTo>
                    <a:pt x="66357" y="473140"/>
                  </a:lnTo>
                  <a:lnTo>
                    <a:pt x="70167" y="470278"/>
                  </a:lnTo>
                  <a:lnTo>
                    <a:pt x="74612" y="467099"/>
                  </a:lnTo>
                  <a:lnTo>
                    <a:pt x="79375" y="464237"/>
                  </a:lnTo>
                  <a:lnTo>
                    <a:pt x="88900" y="458514"/>
                  </a:lnTo>
                  <a:lnTo>
                    <a:pt x="99377" y="453745"/>
                  </a:lnTo>
                  <a:lnTo>
                    <a:pt x="111125" y="449294"/>
                  </a:lnTo>
                  <a:lnTo>
                    <a:pt x="123190" y="444525"/>
                  </a:lnTo>
                  <a:lnTo>
                    <a:pt x="135572" y="441027"/>
                  </a:lnTo>
                  <a:lnTo>
                    <a:pt x="148907" y="437530"/>
                  </a:lnTo>
                  <a:lnTo>
                    <a:pt x="161607" y="434351"/>
                  </a:lnTo>
                  <a:lnTo>
                    <a:pt x="174625" y="431807"/>
                  </a:lnTo>
                  <a:lnTo>
                    <a:pt x="187960" y="429581"/>
                  </a:lnTo>
                  <a:lnTo>
                    <a:pt x="200660" y="427674"/>
                  </a:lnTo>
                  <a:lnTo>
                    <a:pt x="203835" y="427674"/>
                  </a:lnTo>
                  <a:lnTo>
                    <a:pt x="206692" y="427674"/>
                  </a:lnTo>
                  <a:lnTo>
                    <a:pt x="248285" y="582194"/>
                  </a:lnTo>
                  <a:lnTo>
                    <a:pt x="249237" y="576153"/>
                  </a:lnTo>
                  <a:lnTo>
                    <a:pt x="263525" y="470278"/>
                  </a:lnTo>
                  <a:lnTo>
                    <a:pt x="259715" y="459786"/>
                  </a:lnTo>
                  <a:lnTo>
                    <a:pt x="267653" y="445797"/>
                  </a:lnTo>
                  <a:lnTo>
                    <a:pt x="285750" y="445797"/>
                  </a:lnTo>
                  <a:lnTo>
                    <a:pt x="293688" y="459786"/>
                  </a:lnTo>
                  <a:lnTo>
                    <a:pt x="289878" y="472186"/>
                  </a:lnTo>
                  <a:lnTo>
                    <a:pt x="302578" y="584102"/>
                  </a:lnTo>
                  <a:lnTo>
                    <a:pt x="336868" y="432443"/>
                  </a:lnTo>
                  <a:lnTo>
                    <a:pt x="343853" y="429263"/>
                  </a:lnTo>
                  <a:lnTo>
                    <a:pt x="345440" y="428310"/>
                  </a:lnTo>
                  <a:lnTo>
                    <a:pt x="345758" y="427674"/>
                  </a:lnTo>
                  <a:lnTo>
                    <a:pt x="352108" y="427356"/>
                  </a:lnTo>
                  <a:lnTo>
                    <a:pt x="358458" y="427038"/>
                  </a:lnTo>
                  <a:close/>
                  <a:moveTo>
                    <a:pt x="1859239" y="201613"/>
                  </a:moveTo>
                  <a:lnTo>
                    <a:pt x="1864624" y="201613"/>
                  </a:lnTo>
                  <a:lnTo>
                    <a:pt x="1869375" y="201613"/>
                  </a:lnTo>
                  <a:lnTo>
                    <a:pt x="1874760" y="201930"/>
                  </a:lnTo>
                  <a:lnTo>
                    <a:pt x="1879828" y="202248"/>
                  </a:lnTo>
                  <a:lnTo>
                    <a:pt x="1884896" y="203517"/>
                  </a:lnTo>
                  <a:lnTo>
                    <a:pt x="1895349" y="205739"/>
                  </a:lnTo>
                  <a:lnTo>
                    <a:pt x="1905485" y="208595"/>
                  </a:lnTo>
                  <a:lnTo>
                    <a:pt x="1914988" y="212403"/>
                  </a:lnTo>
                  <a:lnTo>
                    <a:pt x="1924490" y="216529"/>
                  </a:lnTo>
                  <a:lnTo>
                    <a:pt x="1933676" y="221290"/>
                  </a:lnTo>
                  <a:lnTo>
                    <a:pt x="1942229" y="225733"/>
                  </a:lnTo>
                  <a:lnTo>
                    <a:pt x="1949514" y="230493"/>
                  </a:lnTo>
                  <a:lnTo>
                    <a:pt x="1956799" y="235571"/>
                  </a:lnTo>
                  <a:lnTo>
                    <a:pt x="1962818" y="240014"/>
                  </a:lnTo>
                  <a:lnTo>
                    <a:pt x="1967886" y="244140"/>
                  </a:lnTo>
                  <a:lnTo>
                    <a:pt x="1971687" y="247948"/>
                  </a:lnTo>
                  <a:lnTo>
                    <a:pt x="1974538" y="251122"/>
                  </a:lnTo>
                  <a:lnTo>
                    <a:pt x="1975488" y="253343"/>
                  </a:lnTo>
                  <a:lnTo>
                    <a:pt x="1976438" y="258739"/>
                  </a:lnTo>
                  <a:lnTo>
                    <a:pt x="1975805" y="267307"/>
                  </a:lnTo>
                  <a:lnTo>
                    <a:pt x="1975488" y="279367"/>
                  </a:lnTo>
                  <a:lnTo>
                    <a:pt x="1974854" y="293649"/>
                  </a:lnTo>
                  <a:lnTo>
                    <a:pt x="1972637" y="328241"/>
                  </a:lnTo>
                  <a:lnTo>
                    <a:pt x="1969153" y="368229"/>
                  </a:lnTo>
                  <a:lnTo>
                    <a:pt x="1965352" y="408852"/>
                  </a:lnTo>
                  <a:lnTo>
                    <a:pt x="1961234" y="446619"/>
                  </a:lnTo>
                  <a:lnTo>
                    <a:pt x="1957433" y="478355"/>
                  </a:lnTo>
                  <a:lnTo>
                    <a:pt x="1956166" y="490732"/>
                  </a:lnTo>
                  <a:lnTo>
                    <a:pt x="1954265" y="499619"/>
                  </a:lnTo>
                  <a:lnTo>
                    <a:pt x="1948564" y="501840"/>
                  </a:lnTo>
                  <a:lnTo>
                    <a:pt x="1942862" y="503744"/>
                  </a:lnTo>
                  <a:lnTo>
                    <a:pt x="1937794" y="505331"/>
                  </a:lnTo>
                  <a:lnTo>
                    <a:pt x="1932726" y="506283"/>
                  </a:lnTo>
                  <a:lnTo>
                    <a:pt x="1928291" y="507235"/>
                  </a:lnTo>
                  <a:lnTo>
                    <a:pt x="1924174" y="507235"/>
                  </a:lnTo>
                  <a:lnTo>
                    <a:pt x="1920373" y="506918"/>
                  </a:lnTo>
                  <a:lnTo>
                    <a:pt x="1917522" y="505966"/>
                  </a:lnTo>
                  <a:lnTo>
                    <a:pt x="1918472" y="488828"/>
                  </a:lnTo>
                  <a:lnTo>
                    <a:pt x="1919422" y="460900"/>
                  </a:lnTo>
                  <a:lnTo>
                    <a:pt x="1920373" y="426307"/>
                  </a:lnTo>
                  <a:lnTo>
                    <a:pt x="1920689" y="389493"/>
                  </a:lnTo>
                  <a:lnTo>
                    <a:pt x="1921006" y="354265"/>
                  </a:lnTo>
                  <a:lnTo>
                    <a:pt x="1920689" y="324750"/>
                  </a:lnTo>
                  <a:lnTo>
                    <a:pt x="1920373" y="313325"/>
                  </a:lnTo>
                  <a:lnTo>
                    <a:pt x="1919739" y="305074"/>
                  </a:lnTo>
                  <a:lnTo>
                    <a:pt x="1918789" y="299996"/>
                  </a:lnTo>
                  <a:lnTo>
                    <a:pt x="1918472" y="299361"/>
                  </a:lnTo>
                  <a:lnTo>
                    <a:pt x="1918472" y="299044"/>
                  </a:lnTo>
                  <a:lnTo>
                    <a:pt x="1918155" y="299361"/>
                  </a:lnTo>
                  <a:lnTo>
                    <a:pt x="1914988" y="303170"/>
                  </a:lnTo>
                  <a:lnTo>
                    <a:pt x="1912454" y="307295"/>
                  </a:lnTo>
                  <a:lnTo>
                    <a:pt x="1911820" y="308247"/>
                  </a:lnTo>
                  <a:lnTo>
                    <a:pt x="1902318" y="443762"/>
                  </a:lnTo>
                  <a:lnTo>
                    <a:pt x="1897883" y="493906"/>
                  </a:lnTo>
                  <a:lnTo>
                    <a:pt x="1895982" y="513900"/>
                  </a:lnTo>
                  <a:lnTo>
                    <a:pt x="1895982" y="515804"/>
                  </a:lnTo>
                  <a:lnTo>
                    <a:pt x="1893765" y="521834"/>
                  </a:lnTo>
                  <a:lnTo>
                    <a:pt x="1891231" y="528181"/>
                  </a:lnTo>
                  <a:lnTo>
                    <a:pt x="1887747" y="534211"/>
                  </a:lnTo>
                  <a:lnTo>
                    <a:pt x="1883946" y="539924"/>
                  </a:lnTo>
                  <a:lnTo>
                    <a:pt x="1869375" y="734151"/>
                  </a:lnTo>
                  <a:lnTo>
                    <a:pt x="1879828" y="736373"/>
                  </a:lnTo>
                  <a:lnTo>
                    <a:pt x="1890281" y="738912"/>
                  </a:lnTo>
                  <a:lnTo>
                    <a:pt x="1899784" y="742403"/>
                  </a:lnTo>
                  <a:lnTo>
                    <a:pt x="1909286" y="745576"/>
                  </a:lnTo>
                  <a:lnTo>
                    <a:pt x="1917839" y="749067"/>
                  </a:lnTo>
                  <a:lnTo>
                    <a:pt x="1925757" y="752876"/>
                  </a:lnTo>
                  <a:lnTo>
                    <a:pt x="1933043" y="757002"/>
                  </a:lnTo>
                  <a:lnTo>
                    <a:pt x="1940011" y="761762"/>
                  </a:lnTo>
                  <a:lnTo>
                    <a:pt x="1946030" y="766522"/>
                  </a:lnTo>
                  <a:lnTo>
                    <a:pt x="1951098" y="771283"/>
                  </a:lnTo>
                  <a:lnTo>
                    <a:pt x="1955532" y="776361"/>
                  </a:lnTo>
                  <a:lnTo>
                    <a:pt x="1959333" y="781439"/>
                  </a:lnTo>
                  <a:lnTo>
                    <a:pt x="1962501" y="787151"/>
                  </a:lnTo>
                  <a:lnTo>
                    <a:pt x="1964718" y="792864"/>
                  </a:lnTo>
                  <a:lnTo>
                    <a:pt x="1966302" y="798894"/>
                  </a:lnTo>
                  <a:lnTo>
                    <a:pt x="1966619" y="801750"/>
                  </a:lnTo>
                  <a:lnTo>
                    <a:pt x="1966619" y="804924"/>
                  </a:lnTo>
                  <a:lnTo>
                    <a:pt x="1966302" y="808732"/>
                  </a:lnTo>
                  <a:lnTo>
                    <a:pt x="1965669" y="812223"/>
                  </a:lnTo>
                  <a:lnTo>
                    <a:pt x="1965035" y="816031"/>
                  </a:lnTo>
                  <a:lnTo>
                    <a:pt x="1963451" y="819522"/>
                  </a:lnTo>
                  <a:lnTo>
                    <a:pt x="1962184" y="823331"/>
                  </a:lnTo>
                  <a:lnTo>
                    <a:pt x="1960284" y="826504"/>
                  </a:lnTo>
                  <a:lnTo>
                    <a:pt x="1958066" y="829995"/>
                  </a:lnTo>
                  <a:lnTo>
                    <a:pt x="1955532" y="833486"/>
                  </a:lnTo>
                  <a:lnTo>
                    <a:pt x="1952682" y="836660"/>
                  </a:lnTo>
                  <a:lnTo>
                    <a:pt x="1949514" y="839834"/>
                  </a:lnTo>
                  <a:lnTo>
                    <a:pt x="1946030" y="842690"/>
                  </a:lnTo>
                  <a:lnTo>
                    <a:pt x="1942545" y="845864"/>
                  </a:lnTo>
                  <a:lnTo>
                    <a:pt x="1938428" y="848720"/>
                  </a:lnTo>
                  <a:lnTo>
                    <a:pt x="1934310" y="851576"/>
                  </a:lnTo>
                  <a:lnTo>
                    <a:pt x="1924807" y="856654"/>
                  </a:lnTo>
                  <a:lnTo>
                    <a:pt x="1914354" y="861732"/>
                  </a:lnTo>
                  <a:lnTo>
                    <a:pt x="1903268" y="865858"/>
                  </a:lnTo>
                  <a:lnTo>
                    <a:pt x="1891231" y="869983"/>
                  </a:lnTo>
                  <a:lnTo>
                    <a:pt x="1878244" y="873157"/>
                  </a:lnTo>
                  <a:lnTo>
                    <a:pt x="1864624" y="876013"/>
                  </a:lnTo>
                  <a:lnTo>
                    <a:pt x="1850370" y="878235"/>
                  </a:lnTo>
                  <a:lnTo>
                    <a:pt x="1835165" y="880139"/>
                  </a:lnTo>
                  <a:lnTo>
                    <a:pt x="1819644" y="881091"/>
                  </a:lnTo>
                  <a:lnTo>
                    <a:pt x="1783851" y="947738"/>
                  </a:lnTo>
                  <a:lnTo>
                    <a:pt x="1773398" y="941708"/>
                  </a:lnTo>
                  <a:lnTo>
                    <a:pt x="1805390" y="881409"/>
                  </a:lnTo>
                  <a:lnTo>
                    <a:pt x="1800322" y="881726"/>
                  </a:lnTo>
                  <a:lnTo>
                    <a:pt x="1787335" y="881409"/>
                  </a:lnTo>
                  <a:lnTo>
                    <a:pt x="1774032" y="881091"/>
                  </a:lnTo>
                  <a:lnTo>
                    <a:pt x="1761678" y="880139"/>
                  </a:lnTo>
                  <a:lnTo>
                    <a:pt x="1749642" y="878552"/>
                  </a:lnTo>
                  <a:lnTo>
                    <a:pt x="1737605" y="876648"/>
                  </a:lnTo>
                  <a:lnTo>
                    <a:pt x="1726518" y="874427"/>
                  </a:lnTo>
                  <a:lnTo>
                    <a:pt x="1716066" y="871888"/>
                  </a:lnTo>
                  <a:lnTo>
                    <a:pt x="1705296" y="868714"/>
                  </a:lnTo>
                  <a:lnTo>
                    <a:pt x="1696110" y="865223"/>
                  </a:lnTo>
                  <a:lnTo>
                    <a:pt x="1686607" y="862049"/>
                  </a:lnTo>
                  <a:lnTo>
                    <a:pt x="1678372" y="857924"/>
                  </a:lnTo>
                  <a:lnTo>
                    <a:pt x="1670453" y="853798"/>
                  </a:lnTo>
                  <a:lnTo>
                    <a:pt x="1663484" y="849037"/>
                  </a:lnTo>
                  <a:lnTo>
                    <a:pt x="1657149" y="844594"/>
                  </a:lnTo>
                  <a:lnTo>
                    <a:pt x="1651448" y="839516"/>
                  </a:lnTo>
                  <a:lnTo>
                    <a:pt x="1646696" y="834439"/>
                  </a:lnTo>
                  <a:lnTo>
                    <a:pt x="1574476" y="851894"/>
                  </a:lnTo>
                  <a:lnTo>
                    <a:pt x="1571625" y="840151"/>
                  </a:lnTo>
                  <a:lnTo>
                    <a:pt x="1639411" y="823648"/>
                  </a:lnTo>
                  <a:lnTo>
                    <a:pt x="1637510" y="819205"/>
                  </a:lnTo>
                  <a:lnTo>
                    <a:pt x="1635927" y="814127"/>
                  </a:lnTo>
                  <a:lnTo>
                    <a:pt x="1634976" y="809684"/>
                  </a:lnTo>
                  <a:lnTo>
                    <a:pt x="1634660" y="804924"/>
                  </a:lnTo>
                  <a:lnTo>
                    <a:pt x="1634976" y="799211"/>
                  </a:lnTo>
                  <a:lnTo>
                    <a:pt x="1635927" y="793816"/>
                  </a:lnTo>
                  <a:lnTo>
                    <a:pt x="1637827" y="788738"/>
                  </a:lnTo>
                  <a:lnTo>
                    <a:pt x="1640678" y="783343"/>
                  </a:lnTo>
                  <a:lnTo>
                    <a:pt x="1643529" y="778582"/>
                  </a:lnTo>
                  <a:lnTo>
                    <a:pt x="1647646" y="773504"/>
                  </a:lnTo>
                  <a:lnTo>
                    <a:pt x="1652081" y="769061"/>
                  </a:lnTo>
                  <a:lnTo>
                    <a:pt x="1657466" y="764618"/>
                  </a:lnTo>
                  <a:lnTo>
                    <a:pt x="1663167" y="760493"/>
                  </a:lnTo>
                  <a:lnTo>
                    <a:pt x="1669503" y="756684"/>
                  </a:lnTo>
                  <a:lnTo>
                    <a:pt x="1676154" y="752876"/>
                  </a:lnTo>
                  <a:lnTo>
                    <a:pt x="1683757" y="749067"/>
                  </a:lnTo>
                  <a:lnTo>
                    <a:pt x="1691675" y="745894"/>
                  </a:lnTo>
                  <a:lnTo>
                    <a:pt x="1700228" y="742720"/>
                  </a:lnTo>
                  <a:lnTo>
                    <a:pt x="1708780" y="740181"/>
                  </a:lnTo>
                  <a:lnTo>
                    <a:pt x="1718283" y="737642"/>
                  </a:lnTo>
                  <a:lnTo>
                    <a:pt x="1703079" y="536750"/>
                  </a:lnTo>
                  <a:lnTo>
                    <a:pt x="1699911" y="531990"/>
                  </a:lnTo>
                  <a:lnTo>
                    <a:pt x="1696744" y="526595"/>
                  </a:lnTo>
                  <a:lnTo>
                    <a:pt x="1694209" y="521517"/>
                  </a:lnTo>
                  <a:lnTo>
                    <a:pt x="1691992" y="516122"/>
                  </a:lnTo>
                  <a:lnTo>
                    <a:pt x="1691992" y="513900"/>
                  </a:lnTo>
                  <a:lnTo>
                    <a:pt x="1688825" y="483116"/>
                  </a:lnTo>
                  <a:lnTo>
                    <a:pt x="1685974" y="449792"/>
                  </a:lnTo>
                  <a:lnTo>
                    <a:pt x="1682490" y="407583"/>
                  </a:lnTo>
                  <a:lnTo>
                    <a:pt x="1675521" y="304439"/>
                  </a:lnTo>
                  <a:lnTo>
                    <a:pt x="1672670" y="302218"/>
                  </a:lnTo>
                  <a:lnTo>
                    <a:pt x="1669819" y="299361"/>
                  </a:lnTo>
                  <a:lnTo>
                    <a:pt x="1669503" y="299361"/>
                  </a:lnTo>
                  <a:lnTo>
                    <a:pt x="1669186" y="300948"/>
                  </a:lnTo>
                  <a:lnTo>
                    <a:pt x="1668552" y="305709"/>
                  </a:lnTo>
                  <a:lnTo>
                    <a:pt x="1668552" y="314277"/>
                  </a:lnTo>
                  <a:lnTo>
                    <a:pt x="1668552" y="326020"/>
                  </a:lnTo>
                  <a:lnTo>
                    <a:pt x="1669503" y="355852"/>
                  </a:lnTo>
                  <a:lnTo>
                    <a:pt x="1671086" y="391080"/>
                  </a:lnTo>
                  <a:lnTo>
                    <a:pt x="1672353" y="427894"/>
                  </a:lnTo>
                  <a:lnTo>
                    <a:pt x="1674254" y="462169"/>
                  </a:lnTo>
                  <a:lnTo>
                    <a:pt x="1675838" y="489780"/>
                  </a:lnTo>
                  <a:lnTo>
                    <a:pt x="1677421" y="507235"/>
                  </a:lnTo>
                  <a:lnTo>
                    <a:pt x="1669503" y="507235"/>
                  </a:lnTo>
                  <a:lnTo>
                    <a:pt x="1664118" y="507235"/>
                  </a:lnTo>
                  <a:lnTo>
                    <a:pt x="1658416" y="506918"/>
                  </a:lnTo>
                  <a:lnTo>
                    <a:pt x="1652715" y="505648"/>
                  </a:lnTo>
                  <a:lnTo>
                    <a:pt x="1646063" y="504062"/>
                  </a:lnTo>
                  <a:lnTo>
                    <a:pt x="1639728" y="501840"/>
                  </a:lnTo>
                  <a:lnTo>
                    <a:pt x="1636877" y="500253"/>
                  </a:lnTo>
                  <a:lnTo>
                    <a:pt x="1633709" y="498984"/>
                  </a:lnTo>
                  <a:lnTo>
                    <a:pt x="1632442" y="489780"/>
                  </a:lnTo>
                  <a:lnTo>
                    <a:pt x="1630858" y="477720"/>
                  </a:lnTo>
                  <a:lnTo>
                    <a:pt x="1627374" y="447888"/>
                  </a:lnTo>
                  <a:lnTo>
                    <a:pt x="1624523" y="411708"/>
                  </a:lnTo>
                  <a:lnTo>
                    <a:pt x="1621673" y="373307"/>
                  </a:lnTo>
                  <a:lnTo>
                    <a:pt x="1619455" y="336176"/>
                  </a:lnTo>
                  <a:lnTo>
                    <a:pt x="1618188" y="303487"/>
                  </a:lnTo>
                  <a:lnTo>
                    <a:pt x="1617555" y="278733"/>
                  </a:lnTo>
                  <a:lnTo>
                    <a:pt x="1617555" y="270481"/>
                  </a:lnTo>
                  <a:lnTo>
                    <a:pt x="1618188" y="265086"/>
                  </a:lnTo>
                  <a:lnTo>
                    <a:pt x="1618505" y="261595"/>
                  </a:lnTo>
                  <a:lnTo>
                    <a:pt x="1619139" y="258421"/>
                  </a:lnTo>
                  <a:lnTo>
                    <a:pt x="1620406" y="255248"/>
                  </a:lnTo>
                  <a:lnTo>
                    <a:pt x="1621673" y="252391"/>
                  </a:lnTo>
                  <a:lnTo>
                    <a:pt x="1623573" y="249218"/>
                  </a:lnTo>
                  <a:lnTo>
                    <a:pt x="1625474" y="246361"/>
                  </a:lnTo>
                  <a:lnTo>
                    <a:pt x="1627691" y="243822"/>
                  </a:lnTo>
                  <a:lnTo>
                    <a:pt x="1630542" y="240649"/>
                  </a:lnTo>
                  <a:lnTo>
                    <a:pt x="1633392" y="238110"/>
                  </a:lnTo>
                  <a:lnTo>
                    <a:pt x="1636560" y="235888"/>
                  </a:lnTo>
                  <a:lnTo>
                    <a:pt x="1643212" y="230810"/>
                  </a:lnTo>
                  <a:lnTo>
                    <a:pt x="1651131" y="226685"/>
                  </a:lnTo>
                  <a:lnTo>
                    <a:pt x="1659683" y="222559"/>
                  </a:lnTo>
                  <a:lnTo>
                    <a:pt x="1668552" y="218751"/>
                  </a:lnTo>
                  <a:lnTo>
                    <a:pt x="1678055" y="215577"/>
                  </a:lnTo>
                  <a:lnTo>
                    <a:pt x="1688191" y="212403"/>
                  </a:lnTo>
                  <a:lnTo>
                    <a:pt x="1698327" y="209864"/>
                  </a:lnTo>
                  <a:lnTo>
                    <a:pt x="1708780" y="207643"/>
                  </a:lnTo>
                  <a:lnTo>
                    <a:pt x="1718916" y="205421"/>
                  </a:lnTo>
                  <a:lnTo>
                    <a:pt x="1729369" y="203834"/>
                  </a:lnTo>
                  <a:lnTo>
                    <a:pt x="1739505" y="202248"/>
                  </a:lnTo>
                  <a:lnTo>
                    <a:pt x="1741723" y="201930"/>
                  </a:lnTo>
                  <a:lnTo>
                    <a:pt x="1743940" y="201930"/>
                  </a:lnTo>
                  <a:lnTo>
                    <a:pt x="1777516" y="324433"/>
                  </a:lnTo>
                  <a:lnTo>
                    <a:pt x="1777833" y="319673"/>
                  </a:lnTo>
                  <a:lnTo>
                    <a:pt x="1789553" y="235888"/>
                  </a:lnTo>
                  <a:lnTo>
                    <a:pt x="1786068" y="227637"/>
                  </a:lnTo>
                  <a:lnTo>
                    <a:pt x="1792404" y="216529"/>
                  </a:lnTo>
                  <a:lnTo>
                    <a:pt x="1806658" y="216212"/>
                  </a:lnTo>
                  <a:lnTo>
                    <a:pt x="1812676" y="227637"/>
                  </a:lnTo>
                  <a:lnTo>
                    <a:pt x="1810142" y="237158"/>
                  </a:lnTo>
                  <a:lnTo>
                    <a:pt x="1820278" y="325703"/>
                  </a:lnTo>
                  <a:lnTo>
                    <a:pt x="1847202" y="206056"/>
                  </a:lnTo>
                  <a:lnTo>
                    <a:pt x="1852904" y="203517"/>
                  </a:lnTo>
                  <a:lnTo>
                    <a:pt x="1853854" y="202882"/>
                  </a:lnTo>
                  <a:lnTo>
                    <a:pt x="1854488" y="202248"/>
                  </a:lnTo>
                  <a:lnTo>
                    <a:pt x="1859239" y="201613"/>
                  </a:lnTo>
                  <a:close/>
                  <a:moveTo>
                    <a:pt x="2576838" y="182563"/>
                  </a:moveTo>
                  <a:lnTo>
                    <a:pt x="2587021" y="182563"/>
                  </a:lnTo>
                  <a:lnTo>
                    <a:pt x="2597204" y="182880"/>
                  </a:lnTo>
                  <a:lnTo>
                    <a:pt x="2606432" y="183515"/>
                  </a:lnTo>
                  <a:lnTo>
                    <a:pt x="2615979" y="185103"/>
                  </a:lnTo>
                  <a:lnTo>
                    <a:pt x="2624570" y="186690"/>
                  </a:lnTo>
                  <a:lnTo>
                    <a:pt x="2633162" y="188913"/>
                  </a:lnTo>
                  <a:lnTo>
                    <a:pt x="2641118" y="191135"/>
                  </a:lnTo>
                  <a:lnTo>
                    <a:pt x="2649073" y="193993"/>
                  </a:lnTo>
                  <a:lnTo>
                    <a:pt x="2656392" y="196850"/>
                  </a:lnTo>
                  <a:lnTo>
                    <a:pt x="2663074" y="200025"/>
                  </a:lnTo>
                  <a:lnTo>
                    <a:pt x="2669439" y="203200"/>
                  </a:lnTo>
                  <a:lnTo>
                    <a:pt x="2675485" y="206375"/>
                  </a:lnTo>
                  <a:lnTo>
                    <a:pt x="2685986" y="213043"/>
                  </a:lnTo>
                  <a:lnTo>
                    <a:pt x="2694578" y="219393"/>
                  </a:lnTo>
                  <a:lnTo>
                    <a:pt x="2701578" y="224473"/>
                  </a:lnTo>
                  <a:lnTo>
                    <a:pt x="2706670" y="228918"/>
                  </a:lnTo>
                  <a:lnTo>
                    <a:pt x="2710488" y="233045"/>
                  </a:lnTo>
                  <a:lnTo>
                    <a:pt x="2709216" y="236220"/>
                  </a:lnTo>
                  <a:lnTo>
                    <a:pt x="2707625" y="239078"/>
                  </a:lnTo>
                  <a:lnTo>
                    <a:pt x="2705079" y="243840"/>
                  </a:lnTo>
                  <a:lnTo>
                    <a:pt x="2701897" y="248603"/>
                  </a:lnTo>
                  <a:lnTo>
                    <a:pt x="2697760" y="253365"/>
                  </a:lnTo>
                  <a:lnTo>
                    <a:pt x="2693305" y="258763"/>
                  </a:lnTo>
                  <a:lnTo>
                    <a:pt x="2687577" y="264160"/>
                  </a:lnTo>
                  <a:lnTo>
                    <a:pt x="2684077" y="266383"/>
                  </a:lnTo>
                  <a:lnTo>
                    <a:pt x="2681213" y="268605"/>
                  </a:lnTo>
                  <a:lnTo>
                    <a:pt x="2677394" y="270828"/>
                  </a:lnTo>
                  <a:lnTo>
                    <a:pt x="2673575" y="272733"/>
                  </a:lnTo>
                  <a:lnTo>
                    <a:pt x="2669757" y="274638"/>
                  </a:lnTo>
                  <a:lnTo>
                    <a:pt x="2665302" y="275591"/>
                  </a:lnTo>
                  <a:lnTo>
                    <a:pt x="2661165" y="276861"/>
                  </a:lnTo>
                  <a:lnTo>
                    <a:pt x="2656392" y="277496"/>
                  </a:lnTo>
                  <a:lnTo>
                    <a:pt x="2651300" y="277813"/>
                  </a:lnTo>
                  <a:lnTo>
                    <a:pt x="2646527" y="277813"/>
                  </a:lnTo>
                  <a:lnTo>
                    <a:pt x="2640799" y="277496"/>
                  </a:lnTo>
                  <a:lnTo>
                    <a:pt x="2635390" y="276543"/>
                  </a:lnTo>
                  <a:lnTo>
                    <a:pt x="2629344" y="274956"/>
                  </a:lnTo>
                  <a:lnTo>
                    <a:pt x="2623298" y="273050"/>
                  </a:lnTo>
                  <a:lnTo>
                    <a:pt x="2616933" y="270510"/>
                  </a:lnTo>
                  <a:lnTo>
                    <a:pt x="2610569" y="267335"/>
                  </a:lnTo>
                  <a:lnTo>
                    <a:pt x="2603250" y="263525"/>
                  </a:lnTo>
                  <a:lnTo>
                    <a:pt x="2595295" y="260668"/>
                  </a:lnTo>
                  <a:lnTo>
                    <a:pt x="2626480" y="275591"/>
                  </a:lnTo>
                  <a:lnTo>
                    <a:pt x="2641436" y="282576"/>
                  </a:lnTo>
                  <a:lnTo>
                    <a:pt x="2648437" y="285116"/>
                  </a:lnTo>
                  <a:lnTo>
                    <a:pt x="2655437" y="287656"/>
                  </a:lnTo>
                  <a:lnTo>
                    <a:pt x="2661802" y="289878"/>
                  </a:lnTo>
                  <a:lnTo>
                    <a:pt x="2668166" y="291466"/>
                  </a:lnTo>
                  <a:lnTo>
                    <a:pt x="2674212" y="292101"/>
                  </a:lnTo>
                  <a:lnTo>
                    <a:pt x="2679940" y="292736"/>
                  </a:lnTo>
                  <a:lnTo>
                    <a:pt x="2685349" y="292736"/>
                  </a:lnTo>
                  <a:lnTo>
                    <a:pt x="2690123" y="291466"/>
                  </a:lnTo>
                  <a:lnTo>
                    <a:pt x="2692350" y="290196"/>
                  </a:lnTo>
                  <a:lnTo>
                    <a:pt x="2694578" y="289561"/>
                  </a:lnTo>
                  <a:lnTo>
                    <a:pt x="2696805" y="287973"/>
                  </a:lnTo>
                  <a:lnTo>
                    <a:pt x="2698714" y="286703"/>
                  </a:lnTo>
                  <a:lnTo>
                    <a:pt x="2699987" y="297498"/>
                  </a:lnTo>
                  <a:lnTo>
                    <a:pt x="2700624" y="307341"/>
                  </a:lnTo>
                  <a:lnTo>
                    <a:pt x="2700306" y="316548"/>
                  </a:lnTo>
                  <a:lnTo>
                    <a:pt x="2699987" y="325756"/>
                  </a:lnTo>
                  <a:lnTo>
                    <a:pt x="2701578" y="323851"/>
                  </a:lnTo>
                  <a:lnTo>
                    <a:pt x="2702533" y="323533"/>
                  </a:lnTo>
                  <a:lnTo>
                    <a:pt x="2703488" y="322898"/>
                  </a:lnTo>
                  <a:lnTo>
                    <a:pt x="2704442" y="323533"/>
                  </a:lnTo>
                  <a:lnTo>
                    <a:pt x="2705715" y="324168"/>
                  </a:lnTo>
                  <a:lnTo>
                    <a:pt x="2706670" y="325438"/>
                  </a:lnTo>
                  <a:lnTo>
                    <a:pt x="2707625" y="326708"/>
                  </a:lnTo>
                  <a:lnTo>
                    <a:pt x="2709216" y="330836"/>
                  </a:lnTo>
                  <a:lnTo>
                    <a:pt x="2711125" y="336551"/>
                  </a:lnTo>
                  <a:lnTo>
                    <a:pt x="2712398" y="343218"/>
                  </a:lnTo>
                  <a:lnTo>
                    <a:pt x="2713671" y="351156"/>
                  </a:lnTo>
                  <a:lnTo>
                    <a:pt x="2714307" y="359411"/>
                  </a:lnTo>
                  <a:lnTo>
                    <a:pt x="2714625" y="368936"/>
                  </a:lnTo>
                  <a:lnTo>
                    <a:pt x="2714307" y="377826"/>
                  </a:lnTo>
                  <a:lnTo>
                    <a:pt x="2713671" y="386716"/>
                  </a:lnTo>
                  <a:lnTo>
                    <a:pt x="2712398" y="394653"/>
                  </a:lnTo>
                  <a:lnTo>
                    <a:pt x="2711125" y="401321"/>
                  </a:lnTo>
                  <a:lnTo>
                    <a:pt x="2709216" y="407036"/>
                  </a:lnTo>
                  <a:lnTo>
                    <a:pt x="2707625" y="411163"/>
                  </a:lnTo>
                  <a:lnTo>
                    <a:pt x="2706670" y="412433"/>
                  </a:lnTo>
                  <a:lnTo>
                    <a:pt x="2705715" y="413703"/>
                  </a:lnTo>
                  <a:lnTo>
                    <a:pt x="2704442" y="414338"/>
                  </a:lnTo>
                  <a:lnTo>
                    <a:pt x="2703488" y="414338"/>
                  </a:lnTo>
                  <a:lnTo>
                    <a:pt x="2702215" y="414338"/>
                  </a:lnTo>
                  <a:lnTo>
                    <a:pt x="2700942" y="413703"/>
                  </a:lnTo>
                  <a:lnTo>
                    <a:pt x="2699987" y="412116"/>
                  </a:lnTo>
                  <a:lnTo>
                    <a:pt x="2698714" y="410528"/>
                  </a:lnTo>
                  <a:lnTo>
                    <a:pt x="2696805" y="406083"/>
                  </a:lnTo>
                  <a:lnTo>
                    <a:pt x="2694896" y="400051"/>
                  </a:lnTo>
                  <a:lnTo>
                    <a:pt x="2693941" y="407988"/>
                  </a:lnTo>
                  <a:lnTo>
                    <a:pt x="2692668" y="415926"/>
                  </a:lnTo>
                  <a:lnTo>
                    <a:pt x="2691396" y="423546"/>
                  </a:lnTo>
                  <a:lnTo>
                    <a:pt x="2689168" y="430531"/>
                  </a:lnTo>
                  <a:lnTo>
                    <a:pt x="2687259" y="437833"/>
                  </a:lnTo>
                  <a:lnTo>
                    <a:pt x="2684395" y="444818"/>
                  </a:lnTo>
                  <a:lnTo>
                    <a:pt x="2681849" y="451803"/>
                  </a:lnTo>
                  <a:lnTo>
                    <a:pt x="2678985" y="458153"/>
                  </a:lnTo>
                  <a:lnTo>
                    <a:pt x="2675803" y="464503"/>
                  </a:lnTo>
                  <a:lnTo>
                    <a:pt x="2672303" y="470536"/>
                  </a:lnTo>
                  <a:lnTo>
                    <a:pt x="2669120" y="476568"/>
                  </a:lnTo>
                  <a:lnTo>
                    <a:pt x="2665302" y="481966"/>
                  </a:lnTo>
                  <a:lnTo>
                    <a:pt x="2661483" y="487363"/>
                  </a:lnTo>
                  <a:lnTo>
                    <a:pt x="2657347" y="492761"/>
                  </a:lnTo>
                  <a:lnTo>
                    <a:pt x="2653210" y="497523"/>
                  </a:lnTo>
                  <a:lnTo>
                    <a:pt x="2649073" y="501968"/>
                  </a:lnTo>
                  <a:lnTo>
                    <a:pt x="2644618" y="506413"/>
                  </a:lnTo>
                  <a:lnTo>
                    <a:pt x="2640163" y="510541"/>
                  </a:lnTo>
                  <a:lnTo>
                    <a:pt x="2635390" y="514351"/>
                  </a:lnTo>
                  <a:lnTo>
                    <a:pt x="2630935" y="518161"/>
                  </a:lnTo>
                  <a:lnTo>
                    <a:pt x="2626480" y="521653"/>
                  </a:lnTo>
                  <a:lnTo>
                    <a:pt x="2621706" y="524511"/>
                  </a:lnTo>
                  <a:lnTo>
                    <a:pt x="2616933" y="527368"/>
                  </a:lnTo>
                  <a:lnTo>
                    <a:pt x="2612160" y="529908"/>
                  </a:lnTo>
                  <a:lnTo>
                    <a:pt x="2607387" y="532131"/>
                  </a:lnTo>
                  <a:lnTo>
                    <a:pt x="2602614" y="534036"/>
                  </a:lnTo>
                  <a:lnTo>
                    <a:pt x="2597840" y="535941"/>
                  </a:lnTo>
                  <a:lnTo>
                    <a:pt x="2593385" y="536893"/>
                  </a:lnTo>
                  <a:lnTo>
                    <a:pt x="2588294" y="538163"/>
                  </a:lnTo>
                  <a:lnTo>
                    <a:pt x="2583839" y="538798"/>
                  </a:lnTo>
                  <a:lnTo>
                    <a:pt x="2579384" y="539116"/>
                  </a:lnTo>
                  <a:lnTo>
                    <a:pt x="2575247" y="539751"/>
                  </a:lnTo>
                  <a:lnTo>
                    <a:pt x="2571428" y="539116"/>
                  </a:lnTo>
                  <a:lnTo>
                    <a:pt x="2567610" y="538798"/>
                  </a:lnTo>
                  <a:lnTo>
                    <a:pt x="2563791" y="538163"/>
                  </a:lnTo>
                  <a:lnTo>
                    <a:pt x="2559654" y="536893"/>
                  </a:lnTo>
                  <a:lnTo>
                    <a:pt x="2555518" y="535623"/>
                  </a:lnTo>
                  <a:lnTo>
                    <a:pt x="2551381" y="533718"/>
                  </a:lnTo>
                  <a:lnTo>
                    <a:pt x="2542789" y="529591"/>
                  </a:lnTo>
                  <a:lnTo>
                    <a:pt x="2533879" y="523876"/>
                  </a:lnTo>
                  <a:lnTo>
                    <a:pt x="2524651" y="517526"/>
                  </a:lnTo>
                  <a:lnTo>
                    <a:pt x="2515423" y="509906"/>
                  </a:lnTo>
                  <a:lnTo>
                    <a:pt x="2506194" y="501333"/>
                  </a:lnTo>
                  <a:lnTo>
                    <a:pt x="2497603" y="491808"/>
                  </a:lnTo>
                  <a:lnTo>
                    <a:pt x="2489011" y="481648"/>
                  </a:lnTo>
                  <a:lnTo>
                    <a:pt x="2481055" y="470536"/>
                  </a:lnTo>
                  <a:lnTo>
                    <a:pt x="2473418" y="458788"/>
                  </a:lnTo>
                  <a:lnTo>
                    <a:pt x="2469600" y="452756"/>
                  </a:lnTo>
                  <a:lnTo>
                    <a:pt x="2466417" y="446406"/>
                  </a:lnTo>
                  <a:lnTo>
                    <a:pt x="2463235" y="440056"/>
                  </a:lnTo>
                  <a:lnTo>
                    <a:pt x="2460371" y="433071"/>
                  </a:lnTo>
                  <a:lnTo>
                    <a:pt x="2457507" y="426403"/>
                  </a:lnTo>
                  <a:lnTo>
                    <a:pt x="2454962" y="419418"/>
                  </a:lnTo>
                  <a:lnTo>
                    <a:pt x="2452734" y="412433"/>
                  </a:lnTo>
                  <a:lnTo>
                    <a:pt x="2450825" y="405448"/>
                  </a:lnTo>
                  <a:lnTo>
                    <a:pt x="2448916" y="409893"/>
                  </a:lnTo>
                  <a:lnTo>
                    <a:pt x="2447325" y="413703"/>
                  </a:lnTo>
                  <a:lnTo>
                    <a:pt x="2446370" y="414656"/>
                  </a:lnTo>
                  <a:lnTo>
                    <a:pt x="2445733" y="415926"/>
                  </a:lnTo>
                  <a:lnTo>
                    <a:pt x="2444461" y="416561"/>
                  </a:lnTo>
                  <a:lnTo>
                    <a:pt x="2443188" y="416561"/>
                  </a:lnTo>
                  <a:lnTo>
                    <a:pt x="2442233" y="416243"/>
                  </a:lnTo>
                  <a:lnTo>
                    <a:pt x="2440960" y="415926"/>
                  </a:lnTo>
                  <a:lnTo>
                    <a:pt x="2440006" y="414656"/>
                  </a:lnTo>
                  <a:lnTo>
                    <a:pt x="2439051" y="413386"/>
                  </a:lnTo>
                  <a:lnTo>
                    <a:pt x="2437142" y="408941"/>
                  </a:lnTo>
                  <a:lnTo>
                    <a:pt x="2435551" y="403543"/>
                  </a:lnTo>
                  <a:lnTo>
                    <a:pt x="2434278" y="396876"/>
                  </a:lnTo>
                  <a:lnTo>
                    <a:pt x="2433005" y="388938"/>
                  </a:lnTo>
                  <a:lnTo>
                    <a:pt x="2432368" y="380048"/>
                  </a:lnTo>
                  <a:lnTo>
                    <a:pt x="2432050" y="371158"/>
                  </a:lnTo>
                  <a:lnTo>
                    <a:pt x="2432368" y="361633"/>
                  </a:lnTo>
                  <a:lnTo>
                    <a:pt x="2433005" y="353061"/>
                  </a:lnTo>
                  <a:lnTo>
                    <a:pt x="2434278" y="345758"/>
                  </a:lnTo>
                  <a:lnTo>
                    <a:pt x="2435551" y="338773"/>
                  </a:lnTo>
                  <a:lnTo>
                    <a:pt x="2437142" y="333058"/>
                  </a:lnTo>
                  <a:lnTo>
                    <a:pt x="2439051" y="328931"/>
                  </a:lnTo>
                  <a:lnTo>
                    <a:pt x="2440006" y="327661"/>
                  </a:lnTo>
                  <a:lnTo>
                    <a:pt x="2440960" y="326391"/>
                  </a:lnTo>
                  <a:lnTo>
                    <a:pt x="2442233" y="325756"/>
                  </a:lnTo>
                  <a:lnTo>
                    <a:pt x="2443188" y="325438"/>
                  </a:lnTo>
                  <a:lnTo>
                    <a:pt x="2444142" y="325756"/>
                  </a:lnTo>
                  <a:lnTo>
                    <a:pt x="2444779" y="326073"/>
                  </a:lnTo>
                  <a:lnTo>
                    <a:pt x="2445097" y="314008"/>
                  </a:lnTo>
                  <a:lnTo>
                    <a:pt x="2446052" y="308293"/>
                  </a:lnTo>
                  <a:lnTo>
                    <a:pt x="2447006" y="303531"/>
                  </a:lnTo>
                  <a:lnTo>
                    <a:pt x="2446370" y="297181"/>
                  </a:lnTo>
                  <a:lnTo>
                    <a:pt x="2446052" y="291148"/>
                  </a:lnTo>
                  <a:lnTo>
                    <a:pt x="2446052" y="285433"/>
                  </a:lnTo>
                  <a:lnTo>
                    <a:pt x="2446370" y="280036"/>
                  </a:lnTo>
                  <a:lnTo>
                    <a:pt x="2446688" y="274956"/>
                  </a:lnTo>
                  <a:lnTo>
                    <a:pt x="2447325" y="270510"/>
                  </a:lnTo>
                  <a:lnTo>
                    <a:pt x="2448597" y="265748"/>
                  </a:lnTo>
                  <a:lnTo>
                    <a:pt x="2449870" y="261620"/>
                  </a:lnTo>
                  <a:lnTo>
                    <a:pt x="2451143" y="258128"/>
                  </a:lnTo>
                  <a:lnTo>
                    <a:pt x="2452734" y="254635"/>
                  </a:lnTo>
                  <a:lnTo>
                    <a:pt x="2454644" y="251143"/>
                  </a:lnTo>
                  <a:lnTo>
                    <a:pt x="2456871" y="248285"/>
                  </a:lnTo>
                  <a:lnTo>
                    <a:pt x="2459099" y="245745"/>
                  </a:lnTo>
                  <a:lnTo>
                    <a:pt x="2461326" y="242888"/>
                  </a:lnTo>
                  <a:lnTo>
                    <a:pt x="2464190" y="240665"/>
                  </a:lnTo>
                  <a:lnTo>
                    <a:pt x="2466736" y="238760"/>
                  </a:lnTo>
                  <a:lnTo>
                    <a:pt x="2454325" y="239078"/>
                  </a:lnTo>
                  <a:lnTo>
                    <a:pt x="2444779" y="239713"/>
                  </a:lnTo>
                  <a:lnTo>
                    <a:pt x="2436505" y="240030"/>
                  </a:lnTo>
                  <a:lnTo>
                    <a:pt x="2442233" y="236855"/>
                  </a:lnTo>
                  <a:lnTo>
                    <a:pt x="2448279" y="233045"/>
                  </a:lnTo>
                  <a:lnTo>
                    <a:pt x="2454007" y="228918"/>
                  </a:lnTo>
                  <a:lnTo>
                    <a:pt x="2460053" y="224473"/>
                  </a:lnTo>
                  <a:lnTo>
                    <a:pt x="2471191" y="215900"/>
                  </a:lnTo>
                  <a:lnTo>
                    <a:pt x="2476600" y="212408"/>
                  </a:lnTo>
                  <a:lnTo>
                    <a:pt x="2481374" y="209550"/>
                  </a:lnTo>
                  <a:lnTo>
                    <a:pt x="2494420" y="203200"/>
                  </a:lnTo>
                  <a:lnTo>
                    <a:pt x="2507149" y="197803"/>
                  </a:lnTo>
                  <a:lnTo>
                    <a:pt x="2519559" y="193358"/>
                  </a:lnTo>
                  <a:lnTo>
                    <a:pt x="2531652" y="189548"/>
                  </a:lnTo>
                  <a:lnTo>
                    <a:pt x="2543426" y="186690"/>
                  </a:lnTo>
                  <a:lnTo>
                    <a:pt x="2554881" y="184785"/>
                  </a:lnTo>
                  <a:lnTo>
                    <a:pt x="2565701" y="183198"/>
                  </a:lnTo>
                  <a:lnTo>
                    <a:pt x="2576838" y="182563"/>
                  </a:lnTo>
                  <a:close/>
                  <a:moveTo>
                    <a:pt x="276055" y="174625"/>
                  </a:moveTo>
                  <a:lnTo>
                    <a:pt x="283639" y="174625"/>
                  </a:lnTo>
                  <a:lnTo>
                    <a:pt x="290592" y="174942"/>
                  </a:lnTo>
                  <a:lnTo>
                    <a:pt x="297860" y="175258"/>
                  </a:lnTo>
                  <a:lnTo>
                    <a:pt x="304180" y="176208"/>
                  </a:lnTo>
                  <a:lnTo>
                    <a:pt x="310500" y="177475"/>
                  </a:lnTo>
                  <a:lnTo>
                    <a:pt x="316504" y="179059"/>
                  </a:lnTo>
                  <a:lnTo>
                    <a:pt x="322508" y="180959"/>
                  </a:lnTo>
                  <a:lnTo>
                    <a:pt x="327881" y="182859"/>
                  </a:lnTo>
                  <a:lnTo>
                    <a:pt x="332937" y="185076"/>
                  </a:lnTo>
                  <a:lnTo>
                    <a:pt x="337677" y="187293"/>
                  </a:lnTo>
                  <a:lnTo>
                    <a:pt x="346525" y="191727"/>
                  </a:lnTo>
                  <a:lnTo>
                    <a:pt x="354425" y="196161"/>
                  </a:lnTo>
                  <a:lnTo>
                    <a:pt x="360429" y="200595"/>
                  </a:lnTo>
                  <a:lnTo>
                    <a:pt x="365486" y="204713"/>
                  </a:lnTo>
                  <a:lnTo>
                    <a:pt x="368962" y="207880"/>
                  </a:lnTo>
                  <a:lnTo>
                    <a:pt x="371806" y="210730"/>
                  </a:lnTo>
                  <a:lnTo>
                    <a:pt x="370858" y="212631"/>
                  </a:lnTo>
                  <a:lnTo>
                    <a:pt x="367698" y="218331"/>
                  </a:lnTo>
                  <a:lnTo>
                    <a:pt x="365486" y="221815"/>
                  </a:lnTo>
                  <a:lnTo>
                    <a:pt x="362641" y="225616"/>
                  </a:lnTo>
                  <a:lnTo>
                    <a:pt x="359165" y="229100"/>
                  </a:lnTo>
                  <a:lnTo>
                    <a:pt x="355057" y="232900"/>
                  </a:lnTo>
                  <a:lnTo>
                    <a:pt x="350633" y="236384"/>
                  </a:lnTo>
                  <a:lnTo>
                    <a:pt x="345261" y="239234"/>
                  </a:lnTo>
                  <a:lnTo>
                    <a:pt x="342733" y="240501"/>
                  </a:lnTo>
                  <a:lnTo>
                    <a:pt x="339573" y="241135"/>
                  </a:lnTo>
                  <a:lnTo>
                    <a:pt x="336413" y="242085"/>
                  </a:lnTo>
                  <a:lnTo>
                    <a:pt x="332937" y="242718"/>
                  </a:lnTo>
                  <a:lnTo>
                    <a:pt x="329461" y="243035"/>
                  </a:lnTo>
                  <a:lnTo>
                    <a:pt x="325985" y="243035"/>
                  </a:lnTo>
                  <a:lnTo>
                    <a:pt x="322192" y="242718"/>
                  </a:lnTo>
                  <a:lnTo>
                    <a:pt x="318084" y="242085"/>
                  </a:lnTo>
                  <a:lnTo>
                    <a:pt x="313976" y="240818"/>
                  </a:lnTo>
                  <a:lnTo>
                    <a:pt x="309868" y="239234"/>
                  </a:lnTo>
                  <a:lnTo>
                    <a:pt x="304812" y="237334"/>
                  </a:lnTo>
                  <a:lnTo>
                    <a:pt x="302252" y="236418"/>
                  </a:lnTo>
                  <a:lnTo>
                    <a:pt x="289644" y="230366"/>
                  </a:lnTo>
                  <a:lnTo>
                    <a:pt x="294700" y="232900"/>
                  </a:lnTo>
                  <a:lnTo>
                    <a:pt x="300388" y="235751"/>
                  </a:lnTo>
                  <a:lnTo>
                    <a:pt x="302252" y="236418"/>
                  </a:lnTo>
                  <a:lnTo>
                    <a:pt x="312080" y="241135"/>
                  </a:lnTo>
                  <a:lnTo>
                    <a:pt x="322508" y="246202"/>
                  </a:lnTo>
                  <a:lnTo>
                    <a:pt x="332305" y="250003"/>
                  </a:lnTo>
                  <a:lnTo>
                    <a:pt x="337045" y="251270"/>
                  </a:lnTo>
                  <a:lnTo>
                    <a:pt x="341469" y="252536"/>
                  </a:lnTo>
                  <a:lnTo>
                    <a:pt x="345577" y="253170"/>
                  </a:lnTo>
                  <a:lnTo>
                    <a:pt x="349685" y="253487"/>
                  </a:lnTo>
                  <a:lnTo>
                    <a:pt x="353477" y="253170"/>
                  </a:lnTo>
                  <a:lnTo>
                    <a:pt x="357269" y="252536"/>
                  </a:lnTo>
                  <a:lnTo>
                    <a:pt x="360745" y="251270"/>
                  </a:lnTo>
                  <a:lnTo>
                    <a:pt x="363589" y="249053"/>
                  </a:lnTo>
                  <a:lnTo>
                    <a:pt x="364538" y="256970"/>
                  </a:lnTo>
                  <a:lnTo>
                    <a:pt x="364854" y="263621"/>
                  </a:lnTo>
                  <a:lnTo>
                    <a:pt x="364538" y="270589"/>
                  </a:lnTo>
                  <a:lnTo>
                    <a:pt x="363905" y="277240"/>
                  </a:lnTo>
                  <a:lnTo>
                    <a:pt x="365486" y="275657"/>
                  </a:lnTo>
                  <a:lnTo>
                    <a:pt x="366750" y="275340"/>
                  </a:lnTo>
                  <a:lnTo>
                    <a:pt x="367382" y="275657"/>
                  </a:lnTo>
                  <a:lnTo>
                    <a:pt x="368014" y="275973"/>
                  </a:lnTo>
                  <a:lnTo>
                    <a:pt x="369594" y="277874"/>
                  </a:lnTo>
                  <a:lnTo>
                    <a:pt x="371174" y="281041"/>
                  </a:lnTo>
                  <a:lnTo>
                    <a:pt x="372122" y="285158"/>
                  </a:lnTo>
                  <a:lnTo>
                    <a:pt x="373386" y="289909"/>
                  </a:lnTo>
                  <a:lnTo>
                    <a:pt x="373702" y="295293"/>
                  </a:lnTo>
                  <a:lnTo>
                    <a:pt x="374650" y="301627"/>
                  </a:lnTo>
                  <a:lnTo>
                    <a:pt x="374650" y="307961"/>
                  </a:lnTo>
                  <a:lnTo>
                    <a:pt x="374650" y="314612"/>
                  </a:lnTo>
                  <a:lnTo>
                    <a:pt x="373702" y="320630"/>
                  </a:lnTo>
                  <a:lnTo>
                    <a:pt x="373386" y="326331"/>
                  </a:lnTo>
                  <a:lnTo>
                    <a:pt x="372122" y="331398"/>
                  </a:lnTo>
                  <a:lnTo>
                    <a:pt x="371174" y="335515"/>
                  </a:lnTo>
                  <a:lnTo>
                    <a:pt x="369594" y="338366"/>
                  </a:lnTo>
                  <a:lnTo>
                    <a:pt x="368014" y="340266"/>
                  </a:lnTo>
                  <a:lnTo>
                    <a:pt x="367382" y="340583"/>
                  </a:lnTo>
                  <a:lnTo>
                    <a:pt x="366750" y="340583"/>
                  </a:lnTo>
                  <a:lnTo>
                    <a:pt x="365802" y="340583"/>
                  </a:lnTo>
                  <a:lnTo>
                    <a:pt x="364854" y="340266"/>
                  </a:lnTo>
                  <a:lnTo>
                    <a:pt x="363273" y="338049"/>
                  </a:lnTo>
                  <a:lnTo>
                    <a:pt x="362009" y="334565"/>
                  </a:lnTo>
                  <a:lnTo>
                    <a:pt x="360745" y="330448"/>
                  </a:lnTo>
                  <a:lnTo>
                    <a:pt x="359797" y="336149"/>
                  </a:lnTo>
                  <a:lnTo>
                    <a:pt x="359165" y="341850"/>
                  </a:lnTo>
                  <a:lnTo>
                    <a:pt x="357901" y="346917"/>
                  </a:lnTo>
                  <a:lnTo>
                    <a:pt x="356637" y="352301"/>
                  </a:lnTo>
                  <a:lnTo>
                    <a:pt x="353161" y="362436"/>
                  </a:lnTo>
                  <a:lnTo>
                    <a:pt x="349053" y="372254"/>
                  </a:lnTo>
                  <a:lnTo>
                    <a:pt x="344629" y="380806"/>
                  </a:lnTo>
                  <a:lnTo>
                    <a:pt x="339257" y="389040"/>
                  </a:lnTo>
                  <a:lnTo>
                    <a:pt x="333569" y="396641"/>
                  </a:lnTo>
                  <a:lnTo>
                    <a:pt x="327881" y="403609"/>
                  </a:lnTo>
                  <a:lnTo>
                    <a:pt x="321876" y="409626"/>
                  </a:lnTo>
                  <a:lnTo>
                    <a:pt x="314924" y="415011"/>
                  </a:lnTo>
                  <a:lnTo>
                    <a:pt x="308288" y="419761"/>
                  </a:lnTo>
                  <a:lnTo>
                    <a:pt x="301652" y="423562"/>
                  </a:lnTo>
                  <a:lnTo>
                    <a:pt x="294700" y="426412"/>
                  </a:lnTo>
                  <a:lnTo>
                    <a:pt x="288064" y="428629"/>
                  </a:lnTo>
                  <a:lnTo>
                    <a:pt x="281427" y="429896"/>
                  </a:lnTo>
                  <a:lnTo>
                    <a:pt x="275107" y="430213"/>
                  </a:lnTo>
                  <a:lnTo>
                    <a:pt x="272579" y="430213"/>
                  </a:lnTo>
                  <a:lnTo>
                    <a:pt x="269735" y="429896"/>
                  </a:lnTo>
                  <a:lnTo>
                    <a:pt x="264047" y="428313"/>
                  </a:lnTo>
                  <a:lnTo>
                    <a:pt x="258043" y="426096"/>
                  </a:lnTo>
                  <a:lnTo>
                    <a:pt x="252039" y="423245"/>
                  </a:lnTo>
                  <a:lnTo>
                    <a:pt x="245719" y="419128"/>
                  </a:lnTo>
                  <a:lnTo>
                    <a:pt x="239082" y="414377"/>
                  </a:lnTo>
                  <a:lnTo>
                    <a:pt x="232762" y="408993"/>
                  </a:lnTo>
                  <a:lnTo>
                    <a:pt x="225810" y="402975"/>
                  </a:lnTo>
                  <a:lnTo>
                    <a:pt x="219806" y="396008"/>
                  </a:lnTo>
                  <a:lnTo>
                    <a:pt x="213486" y="389040"/>
                  </a:lnTo>
                  <a:lnTo>
                    <a:pt x="208114" y="380806"/>
                  </a:lnTo>
                  <a:lnTo>
                    <a:pt x="202741" y="372571"/>
                  </a:lnTo>
                  <a:lnTo>
                    <a:pt x="197369" y="363386"/>
                  </a:lnTo>
                  <a:lnTo>
                    <a:pt x="193261" y="354202"/>
                  </a:lnTo>
                  <a:lnTo>
                    <a:pt x="189785" y="344383"/>
                  </a:lnTo>
                  <a:lnTo>
                    <a:pt x="186309" y="334249"/>
                  </a:lnTo>
                  <a:lnTo>
                    <a:pt x="185045" y="337732"/>
                  </a:lnTo>
                  <a:lnTo>
                    <a:pt x="184097" y="340266"/>
                  </a:lnTo>
                  <a:lnTo>
                    <a:pt x="182517" y="341850"/>
                  </a:lnTo>
                  <a:lnTo>
                    <a:pt x="181885" y="342166"/>
                  </a:lnTo>
                  <a:lnTo>
                    <a:pt x="180937" y="342483"/>
                  </a:lnTo>
                  <a:lnTo>
                    <a:pt x="180305" y="342166"/>
                  </a:lnTo>
                  <a:lnTo>
                    <a:pt x="179673" y="341850"/>
                  </a:lnTo>
                  <a:lnTo>
                    <a:pt x="178093" y="339949"/>
                  </a:lnTo>
                  <a:lnTo>
                    <a:pt x="176829" y="336782"/>
                  </a:lnTo>
                  <a:lnTo>
                    <a:pt x="175565" y="332665"/>
                  </a:lnTo>
                  <a:lnTo>
                    <a:pt x="174617" y="327914"/>
                  </a:lnTo>
                  <a:lnTo>
                    <a:pt x="173985" y="322213"/>
                  </a:lnTo>
                  <a:lnTo>
                    <a:pt x="173669" y="316196"/>
                  </a:lnTo>
                  <a:lnTo>
                    <a:pt x="173037" y="309545"/>
                  </a:lnTo>
                  <a:lnTo>
                    <a:pt x="173669" y="303211"/>
                  </a:lnTo>
                  <a:lnTo>
                    <a:pt x="173985" y="296876"/>
                  </a:lnTo>
                  <a:lnTo>
                    <a:pt x="174617" y="291492"/>
                  </a:lnTo>
                  <a:lnTo>
                    <a:pt x="175565" y="286742"/>
                  </a:lnTo>
                  <a:lnTo>
                    <a:pt x="176829" y="282624"/>
                  </a:lnTo>
                  <a:lnTo>
                    <a:pt x="178093" y="279457"/>
                  </a:lnTo>
                  <a:lnTo>
                    <a:pt x="179673" y="277557"/>
                  </a:lnTo>
                  <a:lnTo>
                    <a:pt x="180305" y="277240"/>
                  </a:lnTo>
                  <a:lnTo>
                    <a:pt x="180937" y="276923"/>
                  </a:lnTo>
                  <a:lnTo>
                    <a:pt x="182201" y="277240"/>
                  </a:lnTo>
                  <a:lnTo>
                    <a:pt x="182517" y="268689"/>
                  </a:lnTo>
                  <a:lnTo>
                    <a:pt x="182833" y="264888"/>
                  </a:lnTo>
                  <a:lnTo>
                    <a:pt x="183781" y="261088"/>
                  </a:lnTo>
                  <a:lnTo>
                    <a:pt x="183149" y="252536"/>
                  </a:lnTo>
                  <a:lnTo>
                    <a:pt x="183149" y="244619"/>
                  </a:lnTo>
                  <a:lnTo>
                    <a:pt x="184097" y="237334"/>
                  </a:lnTo>
                  <a:lnTo>
                    <a:pt x="185993" y="231633"/>
                  </a:lnTo>
                  <a:lnTo>
                    <a:pt x="187889" y="226249"/>
                  </a:lnTo>
                  <a:lnTo>
                    <a:pt x="189153" y="223716"/>
                  </a:lnTo>
                  <a:lnTo>
                    <a:pt x="190733" y="221815"/>
                  </a:lnTo>
                  <a:lnTo>
                    <a:pt x="192313" y="219915"/>
                  </a:lnTo>
                  <a:lnTo>
                    <a:pt x="194209" y="218015"/>
                  </a:lnTo>
                  <a:lnTo>
                    <a:pt x="198001" y="214848"/>
                  </a:lnTo>
                  <a:lnTo>
                    <a:pt x="188837" y="214848"/>
                  </a:lnTo>
                  <a:lnTo>
                    <a:pt x="182201" y="215481"/>
                  </a:lnTo>
                  <a:lnTo>
                    <a:pt x="176197" y="215798"/>
                  </a:lnTo>
                  <a:lnTo>
                    <a:pt x="180305" y="213581"/>
                  </a:lnTo>
                  <a:lnTo>
                    <a:pt x="184413" y="210730"/>
                  </a:lnTo>
                  <a:lnTo>
                    <a:pt x="192945" y="204396"/>
                  </a:lnTo>
                  <a:lnTo>
                    <a:pt x="200845" y="198378"/>
                  </a:lnTo>
                  <a:lnTo>
                    <a:pt x="204638" y="195845"/>
                  </a:lnTo>
                  <a:lnTo>
                    <a:pt x="208430" y="193944"/>
                  </a:lnTo>
                  <a:lnTo>
                    <a:pt x="217594" y="189510"/>
                  </a:lnTo>
                  <a:lnTo>
                    <a:pt x="226758" y="185393"/>
                  </a:lnTo>
                  <a:lnTo>
                    <a:pt x="235606" y="182226"/>
                  </a:lnTo>
                  <a:lnTo>
                    <a:pt x="244139" y="179692"/>
                  </a:lnTo>
                  <a:lnTo>
                    <a:pt x="252355" y="177475"/>
                  </a:lnTo>
                  <a:lnTo>
                    <a:pt x="260887" y="175892"/>
                  </a:lnTo>
                  <a:lnTo>
                    <a:pt x="268471" y="175258"/>
                  </a:lnTo>
                  <a:lnTo>
                    <a:pt x="276055" y="174625"/>
                  </a:lnTo>
                  <a:close/>
                  <a:moveTo>
                    <a:pt x="1800062" y="0"/>
                  </a:moveTo>
                  <a:lnTo>
                    <a:pt x="1805766" y="0"/>
                  </a:lnTo>
                  <a:lnTo>
                    <a:pt x="1811153" y="634"/>
                  </a:lnTo>
                  <a:lnTo>
                    <a:pt x="1816857" y="951"/>
                  </a:lnTo>
                  <a:lnTo>
                    <a:pt x="1822244" y="1585"/>
                  </a:lnTo>
                  <a:lnTo>
                    <a:pt x="1826997" y="2853"/>
                  </a:lnTo>
                  <a:lnTo>
                    <a:pt x="1831750" y="3804"/>
                  </a:lnTo>
                  <a:lnTo>
                    <a:pt x="1840939" y="6974"/>
                  </a:lnTo>
                  <a:lnTo>
                    <a:pt x="1848861" y="10144"/>
                  </a:lnTo>
                  <a:lnTo>
                    <a:pt x="1855832" y="13948"/>
                  </a:lnTo>
                  <a:lnTo>
                    <a:pt x="1861853" y="17435"/>
                  </a:lnTo>
                  <a:lnTo>
                    <a:pt x="1866923" y="21239"/>
                  </a:lnTo>
                  <a:lnTo>
                    <a:pt x="1870408" y="24092"/>
                  </a:lnTo>
                  <a:lnTo>
                    <a:pt x="1873577" y="26628"/>
                  </a:lnTo>
                  <a:lnTo>
                    <a:pt x="1875795" y="29164"/>
                  </a:lnTo>
                  <a:lnTo>
                    <a:pt x="1875161" y="30432"/>
                  </a:lnTo>
                  <a:lnTo>
                    <a:pt x="1872626" y="35187"/>
                  </a:lnTo>
                  <a:lnTo>
                    <a:pt x="1871042" y="37723"/>
                  </a:lnTo>
                  <a:lnTo>
                    <a:pt x="1868507" y="40576"/>
                  </a:lnTo>
                  <a:lnTo>
                    <a:pt x="1865655" y="43747"/>
                  </a:lnTo>
                  <a:lnTo>
                    <a:pt x="1862803" y="46600"/>
                  </a:lnTo>
                  <a:lnTo>
                    <a:pt x="1859001" y="49453"/>
                  </a:lnTo>
                  <a:lnTo>
                    <a:pt x="1854881" y="51672"/>
                  </a:lnTo>
                  <a:lnTo>
                    <a:pt x="1850128" y="53574"/>
                  </a:lnTo>
                  <a:lnTo>
                    <a:pt x="1845058" y="54208"/>
                  </a:lnTo>
                  <a:lnTo>
                    <a:pt x="1842523" y="54525"/>
                  </a:lnTo>
                  <a:lnTo>
                    <a:pt x="1839355" y="54525"/>
                  </a:lnTo>
                  <a:lnTo>
                    <a:pt x="1836503" y="54208"/>
                  </a:lnTo>
                  <a:lnTo>
                    <a:pt x="1833017" y="53891"/>
                  </a:lnTo>
                  <a:lnTo>
                    <a:pt x="1829532" y="52940"/>
                  </a:lnTo>
                  <a:lnTo>
                    <a:pt x="1826363" y="51989"/>
                  </a:lnTo>
                  <a:lnTo>
                    <a:pt x="1822877" y="50404"/>
                  </a:lnTo>
                  <a:lnTo>
                    <a:pt x="1819075" y="48502"/>
                  </a:lnTo>
                  <a:lnTo>
                    <a:pt x="1814639" y="46600"/>
                  </a:lnTo>
                  <a:lnTo>
                    <a:pt x="1810202" y="44381"/>
                  </a:lnTo>
                  <a:lnTo>
                    <a:pt x="1828264" y="53574"/>
                  </a:lnTo>
                  <a:lnTo>
                    <a:pt x="1836503" y="57061"/>
                  </a:lnTo>
                  <a:lnTo>
                    <a:pt x="1844742" y="60231"/>
                  </a:lnTo>
                  <a:lnTo>
                    <a:pt x="1847910" y="61182"/>
                  </a:lnTo>
                  <a:lnTo>
                    <a:pt x="1851713" y="62133"/>
                  </a:lnTo>
                  <a:lnTo>
                    <a:pt x="1855198" y="62767"/>
                  </a:lnTo>
                  <a:lnTo>
                    <a:pt x="1858367" y="62767"/>
                  </a:lnTo>
                  <a:lnTo>
                    <a:pt x="1861536" y="62767"/>
                  </a:lnTo>
                  <a:lnTo>
                    <a:pt x="1864071" y="62133"/>
                  </a:lnTo>
                  <a:lnTo>
                    <a:pt x="1866923" y="60865"/>
                  </a:lnTo>
                  <a:lnTo>
                    <a:pt x="1869458" y="59597"/>
                  </a:lnTo>
                  <a:lnTo>
                    <a:pt x="1869775" y="65303"/>
                  </a:lnTo>
                  <a:lnTo>
                    <a:pt x="1870091" y="71009"/>
                  </a:lnTo>
                  <a:lnTo>
                    <a:pt x="1870091" y="76398"/>
                  </a:lnTo>
                  <a:lnTo>
                    <a:pt x="1869775" y="81470"/>
                  </a:lnTo>
                  <a:lnTo>
                    <a:pt x="1870408" y="80836"/>
                  </a:lnTo>
                  <a:lnTo>
                    <a:pt x="1871676" y="80519"/>
                  </a:lnTo>
                  <a:lnTo>
                    <a:pt x="1872310" y="80519"/>
                  </a:lnTo>
                  <a:lnTo>
                    <a:pt x="1872626" y="80836"/>
                  </a:lnTo>
                  <a:lnTo>
                    <a:pt x="1874211" y="82421"/>
                  </a:lnTo>
                  <a:lnTo>
                    <a:pt x="1875161" y="84640"/>
                  </a:lnTo>
                  <a:lnTo>
                    <a:pt x="1876112" y="88127"/>
                  </a:lnTo>
                  <a:lnTo>
                    <a:pt x="1877063" y="91614"/>
                  </a:lnTo>
                  <a:lnTo>
                    <a:pt x="1877696" y="96369"/>
                  </a:lnTo>
                  <a:lnTo>
                    <a:pt x="1878013" y="101124"/>
                  </a:lnTo>
                  <a:lnTo>
                    <a:pt x="1878013" y="106513"/>
                  </a:lnTo>
                  <a:lnTo>
                    <a:pt x="1878013" y="111586"/>
                  </a:lnTo>
                  <a:lnTo>
                    <a:pt x="1877696" y="116658"/>
                  </a:lnTo>
                  <a:lnTo>
                    <a:pt x="1877063" y="120779"/>
                  </a:lnTo>
                  <a:lnTo>
                    <a:pt x="1876112" y="124900"/>
                  </a:lnTo>
                  <a:lnTo>
                    <a:pt x="1875161" y="127753"/>
                  </a:lnTo>
                  <a:lnTo>
                    <a:pt x="1874211" y="129972"/>
                  </a:lnTo>
                  <a:lnTo>
                    <a:pt x="1872626" y="131874"/>
                  </a:lnTo>
                  <a:lnTo>
                    <a:pt x="1872310" y="132191"/>
                  </a:lnTo>
                  <a:lnTo>
                    <a:pt x="1871676" y="132191"/>
                  </a:lnTo>
                  <a:lnTo>
                    <a:pt x="1871042" y="132191"/>
                  </a:lnTo>
                  <a:lnTo>
                    <a:pt x="1870091" y="131557"/>
                  </a:lnTo>
                  <a:lnTo>
                    <a:pt x="1869141" y="129972"/>
                  </a:lnTo>
                  <a:lnTo>
                    <a:pt x="1867873" y="127436"/>
                  </a:lnTo>
                  <a:lnTo>
                    <a:pt x="1867240" y="123949"/>
                  </a:lnTo>
                  <a:lnTo>
                    <a:pt x="1865655" y="133142"/>
                  </a:lnTo>
                  <a:lnTo>
                    <a:pt x="1863754" y="141384"/>
                  </a:lnTo>
                  <a:lnTo>
                    <a:pt x="1861219" y="149626"/>
                  </a:lnTo>
                  <a:lnTo>
                    <a:pt x="1857733" y="156917"/>
                  </a:lnTo>
                  <a:lnTo>
                    <a:pt x="1853931" y="164208"/>
                  </a:lnTo>
                  <a:lnTo>
                    <a:pt x="1850128" y="170548"/>
                  </a:lnTo>
                  <a:lnTo>
                    <a:pt x="1845692" y="176571"/>
                  </a:lnTo>
                  <a:lnTo>
                    <a:pt x="1840939" y="181961"/>
                  </a:lnTo>
                  <a:lnTo>
                    <a:pt x="1835869" y="186716"/>
                  </a:lnTo>
                  <a:lnTo>
                    <a:pt x="1830799" y="191154"/>
                  </a:lnTo>
                  <a:lnTo>
                    <a:pt x="1825412" y="194958"/>
                  </a:lnTo>
                  <a:lnTo>
                    <a:pt x="1820025" y="198128"/>
                  </a:lnTo>
                  <a:lnTo>
                    <a:pt x="1814639" y="200347"/>
                  </a:lnTo>
                  <a:lnTo>
                    <a:pt x="1809252" y="202249"/>
                  </a:lnTo>
                  <a:lnTo>
                    <a:pt x="1804182" y="202883"/>
                  </a:lnTo>
                  <a:lnTo>
                    <a:pt x="1798795" y="203200"/>
                  </a:lnTo>
                  <a:lnTo>
                    <a:pt x="1794676" y="202883"/>
                  </a:lnTo>
                  <a:lnTo>
                    <a:pt x="1790239" y="201615"/>
                  </a:lnTo>
                  <a:lnTo>
                    <a:pt x="1785486" y="200347"/>
                  </a:lnTo>
                  <a:lnTo>
                    <a:pt x="1780416" y="197494"/>
                  </a:lnTo>
                  <a:lnTo>
                    <a:pt x="1775663" y="194641"/>
                  </a:lnTo>
                  <a:lnTo>
                    <a:pt x="1770276" y="190837"/>
                  </a:lnTo>
                  <a:lnTo>
                    <a:pt x="1765206" y="186399"/>
                  </a:lnTo>
                  <a:lnTo>
                    <a:pt x="1759819" y="181327"/>
                  </a:lnTo>
                  <a:lnTo>
                    <a:pt x="1755066" y="176254"/>
                  </a:lnTo>
                  <a:lnTo>
                    <a:pt x="1749996" y="170548"/>
                  </a:lnTo>
                  <a:lnTo>
                    <a:pt x="1745560" y="164208"/>
                  </a:lnTo>
                  <a:lnTo>
                    <a:pt x="1741124" y="157551"/>
                  </a:lnTo>
                  <a:lnTo>
                    <a:pt x="1737321" y="150260"/>
                  </a:lnTo>
                  <a:lnTo>
                    <a:pt x="1733836" y="142652"/>
                  </a:lnTo>
                  <a:lnTo>
                    <a:pt x="1730984" y="135044"/>
                  </a:lnTo>
                  <a:lnTo>
                    <a:pt x="1728449" y="127119"/>
                  </a:lnTo>
                  <a:lnTo>
                    <a:pt x="1727498" y="129655"/>
                  </a:lnTo>
                  <a:lnTo>
                    <a:pt x="1726548" y="131874"/>
                  </a:lnTo>
                  <a:lnTo>
                    <a:pt x="1725280" y="133142"/>
                  </a:lnTo>
                  <a:lnTo>
                    <a:pt x="1724330" y="133459"/>
                  </a:lnTo>
                  <a:lnTo>
                    <a:pt x="1723379" y="133459"/>
                  </a:lnTo>
                  <a:lnTo>
                    <a:pt x="1723062" y="133142"/>
                  </a:lnTo>
                  <a:lnTo>
                    <a:pt x="1721795" y="131557"/>
                  </a:lnTo>
                  <a:lnTo>
                    <a:pt x="1720844" y="129021"/>
                  </a:lnTo>
                  <a:lnTo>
                    <a:pt x="1719576" y="125851"/>
                  </a:lnTo>
                  <a:lnTo>
                    <a:pt x="1718943" y="122047"/>
                  </a:lnTo>
                  <a:lnTo>
                    <a:pt x="1718626" y="117609"/>
                  </a:lnTo>
                  <a:lnTo>
                    <a:pt x="1718309" y="112854"/>
                  </a:lnTo>
                  <a:lnTo>
                    <a:pt x="1717675" y="107464"/>
                  </a:lnTo>
                  <a:lnTo>
                    <a:pt x="1718309" y="102392"/>
                  </a:lnTo>
                  <a:lnTo>
                    <a:pt x="1718626" y="97320"/>
                  </a:lnTo>
                  <a:lnTo>
                    <a:pt x="1718943" y="92882"/>
                  </a:lnTo>
                  <a:lnTo>
                    <a:pt x="1719576" y="89078"/>
                  </a:lnTo>
                  <a:lnTo>
                    <a:pt x="1720844" y="86225"/>
                  </a:lnTo>
                  <a:lnTo>
                    <a:pt x="1721795" y="83372"/>
                  </a:lnTo>
                  <a:lnTo>
                    <a:pt x="1723062" y="82104"/>
                  </a:lnTo>
                  <a:lnTo>
                    <a:pt x="1723379" y="81470"/>
                  </a:lnTo>
                  <a:lnTo>
                    <a:pt x="1724330" y="81470"/>
                  </a:lnTo>
                  <a:lnTo>
                    <a:pt x="1724963" y="82104"/>
                  </a:lnTo>
                  <a:lnTo>
                    <a:pt x="1725280" y="75130"/>
                  </a:lnTo>
                  <a:lnTo>
                    <a:pt x="1726548" y="69107"/>
                  </a:lnTo>
                  <a:lnTo>
                    <a:pt x="1725597" y="62133"/>
                  </a:lnTo>
                  <a:lnTo>
                    <a:pt x="1725914" y="55793"/>
                  </a:lnTo>
                  <a:lnTo>
                    <a:pt x="1726865" y="50087"/>
                  </a:lnTo>
                  <a:lnTo>
                    <a:pt x="1727815" y="45649"/>
                  </a:lnTo>
                  <a:lnTo>
                    <a:pt x="1729400" y="40893"/>
                  </a:lnTo>
                  <a:lnTo>
                    <a:pt x="1731618" y="37723"/>
                  </a:lnTo>
                  <a:lnTo>
                    <a:pt x="1734153" y="34553"/>
                  </a:lnTo>
                  <a:lnTo>
                    <a:pt x="1737638" y="32334"/>
                  </a:lnTo>
                  <a:lnTo>
                    <a:pt x="1724963" y="32651"/>
                  </a:lnTo>
                  <a:lnTo>
                    <a:pt x="1720527" y="32651"/>
                  </a:lnTo>
                  <a:lnTo>
                    <a:pt x="1723379" y="31383"/>
                  </a:lnTo>
                  <a:lnTo>
                    <a:pt x="1726865" y="29164"/>
                  </a:lnTo>
                  <a:lnTo>
                    <a:pt x="1733519" y="24092"/>
                  </a:lnTo>
                  <a:lnTo>
                    <a:pt x="1739856" y="19337"/>
                  </a:lnTo>
                  <a:lnTo>
                    <a:pt x="1743025" y="17435"/>
                  </a:lnTo>
                  <a:lnTo>
                    <a:pt x="1745560" y="15533"/>
                  </a:lnTo>
                  <a:lnTo>
                    <a:pt x="1753165" y="12046"/>
                  </a:lnTo>
                  <a:lnTo>
                    <a:pt x="1760453" y="9193"/>
                  </a:lnTo>
                  <a:lnTo>
                    <a:pt x="1767424" y="6657"/>
                  </a:lnTo>
                  <a:lnTo>
                    <a:pt x="1774396" y="4121"/>
                  </a:lnTo>
                  <a:lnTo>
                    <a:pt x="1780733" y="2853"/>
                  </a:lnTo>
                  <a:lnTo>
                    <a:pt x="1787704" y="1585"/>
                  </a:lnTo>
                  <a:lnTo>
                    <a:pt x="1793725" y="951"/>
                  </a:lnTo>
                  <a:lnTo>
                    <a:pt x="18000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grpSp>
          <p:nvGrpSpPr>
            <p:cNvPr id="8" name="íṧļiḑe">
              <a:extLst>
                <a:ext uri="{FF2B5EF4-FFF2-40B4-BE49-F238E27FC236}">
                  <a16:creationId xmlns="" xmlns:a16="http://schemas.microsoft.com/office/drawing/2014/main" id="{9A249A41-9981-464E-B76D-B01D024B60EB}"/>
                </a:ext>
              </a:extLst>
            </p:cNvPr>
            <p:cNvGrpSpPr/>
            <p:nvPr/>
          </p:nvGrpSpPr>
          <p:grpSpPr>
            <a:xfrm>
              <a:off x="3161348" y="4784520"/>
              <a:ext cx="1149503" cy="640080"/>
              <a:chOff x="3119103" y="4365420"/>
              <a:chExt cx="1149503" cy="640080"/>
            </a:xfrm>
          </p:grpSpPr>
          <p:grpSp>
            <p:nvGrpSpPr>
              <p:cNvPr id="34" name="îs1iḍè">
                <a:extLst>
                  <a:ext uri="{FF2B5EF4-FFF2-40B4-BE49-F238E27FC236}">
                    <a16:creationId xmlns="" xmlns:a16="http://schemas.microsoft.com/office/drawing/2014/main" id="{CC839486-11B1-493F-8D61-86B1B88D6DE5}"/>
                  </a:ext>
                </a:extLst>
              </p:cNvPr>
              <p:cNvGrpSpPr/>
              <p:nvPr/>
            </p:nvGrpSpPr>
            <p:grpSpPr>
              <a:xfrm>
                <a:off x="3119103" y="4365420"/>
                <a:ext cx="640080" cy="640080"/>
                <a:chOff x="3119103" y="4365420"/>
                <a:chExt cx="640080" cy="640080"/>
              </a:xfrm>
            </p:grpSpPr>
            <p:sp>
              <p:nvSpPr>
                <p:cNvPr id="36" name="iŝlîďé">
                  <a:extLst>
                    <a:ext uri="{FF2B5EF4-FFF2-40B4-BE49-F238E27FC236}">
                      <a16:creationId xmlns="" xmlns:a16="http://schemas.microsoft.com/office/drawing/2014/main" id="{CBD81780-E525-4246-8371-4F08EC198EC0}"/>
                    </a:ext>
                  </a:extLst>
                </p:cNvPr>
                <p:cNvSpPr/>
                <p:nvPr/>
              </p:nvSpPr>
              <p:spPr>
                <a:xfrm>
                  <a:off x="3119103" y="4365420"/>
                  <a:ext cx="640080" cy="640080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íṥlïḓe">
                  <a:extLst>
                    <a:ext uri="{FF2B5EF4-FFF2-40B4-BE49-F238E27FC236}">
                      <a16:creationId xmlns="" xmlns:a16="http://schemas.microsoft.com/office/drawing/2014/main" id="{082E85E7-AC71-4288-8EF9-17CF8C33A19C}"/>
                    </a:ext>
                  </a:extLst>
                </p:cNvPr>
                <p:cNvSpPr/>
                <p:nvPr/>
              </p:nvSpPr>
              <p:spPr bwMode="auto">
                <a:xfrm>
                  <a:off x="3318463" y="4544534"/>
                  <a:ext cx="241360" cy="281852"/>
                </a:xfrm>
                <a:custGeom>
                  <a:avLst/>
                  <a:gdLst>
                    <a:gd name="T0" fmla="*/ 525 w 1051"/>
                    <a:gd name="T1" fmla="*/ 700 h 1226"/>
                    <a:gd name="T2" fmla="*/ 818 w 1051"/>
                    <a:gd name="T3" fmla="*/ 410 h 1226"/>
                    <a:gd name="T4" fmla="*/ 700 w 1051"/>
                    <a:gd name="T5" fmla="*/ 410 h 1226"/>
                    <a:gd name="T6" fmla="*/ 525 w 1051"/>
                    <a:gd name="T7" fmla="*/ 585 h 1226"/>
                    <a:gd name="T8" fmla="*/ 350 w 1051"/>
                    <a:gd name="T9" fmla="*/ 410 h 1226"/>
                    <a:gd name="T10" fmla="*/ 233 w 1051"/>
                    <a:gd name="T11" fmla="*/ 410 h 1226"/>
                    <a:gd name="T12" fmla="*/ 525 w 1051"/>
                    <a:gd name="T13" fmla="*/ 700 h 1226"/>
                    <a:gd name="T14" fmla="*/ 525 w 1051"/>
                    <a:gd name="T15" fmla="*/ 118 h 1226"/>
                    <a:gd name="T16" fmla="*/ 350 w 1051"/>
                    <a:gd name="T17" fmla="*/ 293 h 1226"/>
                    <a:gd name="T18" fmla="*/ 700 w 1051"/>
                    <a:gd name="T19" fmla="*/ 293 h 1226"/>
                    <a:gd name="T20" fmla="*/ 525 w 1051"/>
                    <a:gd name="T21" fmla="*/ 118 h 1226"/>
                    <a:gd name="T22" fmla="*/ 932 w 1051"/>
                    <a:gd name="T23" fmla="*/ 293 h 1226"/>
                    <a:gd name="T24" fmla="*/ 1050 w 1051"/>
                    <a:gd name="T25" fmla="*/ 410 h 1226"/>
                    <a:gd name="T26" fmla="*/ 1050 w 1051"/>
                    <a:gd name="T27" fmla="*/ 1110 h 1226"/>
                    <a:gd name="T28" fmla="*/ 932 w 1051"/>
                    <a:gd name="T29" fmla="*/ 1225 h 1226"/>
                    <a:gd name="T30" fmla="*/ 118 w 1051"/>
                    <a:gd name="T31" fmla="*/ 1225 h 1226"/>
                    <a:gd name="T32" fmla="*/ 0 w 1051"/>
                    <a:gd name="T33" fmla="*/ 1110 h 1226"/>
                    <a:gd name="T34" fmla="*/ 0 w 1051"/>
                    <a:gd name="T35" fmla="*/ 410 h 1226"/>
                    <a:gd name="T36" fmla="*/ 118 w 1051"/>
                    <a:gd name="T37" fmla="*/ 293 h 1226"/>
                    <a:gd name="T38" fmla="*/ 233 w 1051"/>
                    <a:gd name="T39" fmla="*/ 293 h 1226"/>
                    <a:gd name="T40" fmla="*/ 525 w 1051"/>
                    <a:gd name="T41" fmla="*/ 0 h 1226"/>
                    <a:gd name="T42" fmla="*/ 818 w 1051"/>
                    <a:gd name="T43" fmla="*/ 293 h 1226"/>
                    <a:gd name="T44" fmla="*/ 932 w 1051"/>
                    <a:gd name="T45" fmla="*/ 293 h 1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51" h="1226">
                      <a:moveTo>
                        <a:pt x="525" y="700"/>
                      </a:moveTo>
                      <a:cubicBezTo>
                        <a:pt x="686" y="700"/>
                        <a:pt x="818" y="571"/>
                        <a:pt x="818" y="410"/>
                      </a:cubicBezTo>
                      <a:lnTo>
                        <a:pt x="700" y="410"/>
                      </a:lnTo>
                      <a:cubicBezTo>
                        <a:pt x="700" y="506"/>
                        <a:pt x="621" y="585"/>
                        <a:pt x="525" y="585"/>
                      </a:cubicBezTo>
                      <a:cubicBezTo>
                        <a:pt x="430" y="585"/>
                        <a:pt x="350" y="506"/>
                        <a:pt x="350" y="410"/>
                      </a:cubicBezTo>
                      <a:lnTo>
                        <a:pt x="233" y="410"/>
                      </a:lnTo>
                      <a:cubicBezTo>
                        <a:pt x="233" y="571"/>
                        <a:pt x="364" y="700"/>
                        <a:pt x="525" y="700"/>
                      </a:cubicBezTo>
                      <a:close/>
                      <a:moveTo>
                        <a:pt x="525" y="118"/>
                      </a:moveTo>
                      <a:cubicBezTo>
                        <a:pt x="430" y="118"/>
                        <a:pt x="350" y="197"/>
                        <a:pt x="350" y="293"/>
                      </a:cubicBezTo>
                      <a:lnTo>
                        <a:pt x="700" y="293"/>
                      </a:lnTo>
                      <a:cubicBezTo>
                        <a:pt x="700" y="197"/>
                        <a:pt x="621" y="118"/>
                        <a:pt x="525" y="118"/>
                      </a:cubicBezTo>
                      <a:close/>
                      <a:moveTo>
                        <a:pt x="932" y="293"/>
                      </a:moveTo>
                      <a:cubicBezTo>
                        <a:pt x="995" y="293"/>
                        <a:pt x="1050" y="347"/>
                        <a:pt x="1050" y="410"/>
                      </a:cubicBezTo>
                      <a:lnTo>
                        <a:pt x="1050" y="1110"/>
                      </a:lnTo>
                      <a:cubicBezTo>
                        <a:pt x="1050" y="1173"/>
                        <a:pt x="995" y="1225"/>
                        <a:pt x="932" y="1225"/>
                      </a:cubicBezTo>
                      <a:lnTo>
                        <a:pt x="118" y="1225"/>
                      </a:lnTo>
                      <a:cubicBezTo>
                        <a:pt x="55" y="1225"/>
                        <a:pt x="0" y="1173"/>
                        <a:pt x="0" y="1110"/>
                      </a:cubicBezTo>
                      <a:lnTo>
                        <a:pt x="0" y="410"/>
                      </a:lnTo>
                      <a:cubicBezTo>
                        <a:pt x="0" y="347"/>
                        <a:pt x="55" y="293"/>
                        <a:pt x="118" y="293"/>
                      </a:cubicBezTo>
                      <a:lnTo>
                        <a:pt x="233" y="293"/>
                      </a:lnTo>
                      <a:cubicBezTo>
                        <a:pt x="233" y="131"/>
                        <a:pt x="364" y="0"/>
                        <a:pt x="525" y="0"/>
                      </a:cubicBezTo>
                      <a:cubicBezTo>
                        <a:pt x="686" y="0"/>
                        <a:pt x="818" y="131"/>
                        <a:pt x="818" y="293"/>
                      </a:cubicBezTo>
                      <a:lnTo>
                        <a:pt x="932" y="29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>
                  <a:defPPr>
                    <a:defRPr lang="en-US"/>
                  </a:defPPr>
                  <a:lvl1pPr marL="0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78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54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32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09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886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062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240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418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35" name="直接箭头连接符 34">
                <a:extLst>
                  <a:ext uri="{FF2B5EF4-FFF2-40B4-BE49-F238E27FC236}">
                    <a16:creationId xmlns="" xmlns:a16="http://schemas.microsoft.com/office/drawing/2014/main" id="{D7264DD5-162F-498A-83C3-D36E7508C15A}"/>
                  </a:ext>
                </a:extLst>
              </p:cNvPr>
              <p:cNvCxnSpPr/>
              <p:nvPr/>
            </p:nvCxnSpPr>
            <p:spPr>
              <a:xfrm>
                <a:off x="3902846" y="4685460"/>
                <a:ext cx="365760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íślîďè">
              <a:extLst>
                <a:ext uri="{FF2B5EF4-FFF2-40B4-BE49-F238E27FC236}">
                  <a16:creationId xmlns="" xmlns:a16="http://schemas.microsoft.com/office/drawing/2014/main" id="{7F833A47-506B-46CA-938F-57F8E9E5204A}"/>
                </a:ext>
              </a:extLst>
            </p:cNvPr>
            <p:cNvGrpSpPr/>
            <p:nvPr/>
          </p:nvGrpSpPr>
          <p:grpSpPr>
            <a:xfrm>
              <a:off x="7936066" y="4784520"/>
              <a:ext cx="1094587" cy="640080"/>
              <a:chOff x="7893821" y="4365420"/>
              <a:chExt cx="1094587" cy="640080"/>
            </a:xfrm>
          </p:grpSpPr>
          <p:grpSp>
            <p:nvGrpSpPr>
              <p:cNvPr id="30" name="íṥḷîďé">
                <a:extLst>
                  <a:ext uri="{FF2B5EF4-FFF2-40B4-BE49-F238E27FC236}">
                    <a16:creationId xmlns="" xmlns:a16="http://schemas.microsoft.com/office/drawing/2014/main" id="{9AA16EEB-E450-4478-9B8A-E721467A4634}"/>
                  </a:ext>
                </a:extLst>
              </p:cNvPr>
              <p:cNvGrpSpPr/>
              <p:nvPr/>
            </p:nvGrpSpPr>
            <p:grpSpPr>
              <a:xfrm>
                <a:off x="8348328" y="4365420"/>
                <a:ext cx="640080" cy="640080"/>
                <a:chOff x="3119103" y="4365420"/>
                <a:chExt cx="640080" cy="640080"/>
              </a:xfrm>
            </p:grpSpPr>
            <p:sp>
              <p:nvSpPr>
                <p:cNvPr id="32" name="ïşḻîdè">
                  <a:extLst>
                    <a:ext uri="{FF2B5EF4-FFF2-40B4-BE49-F238E27FC236}">
                      <a16:creationId xmlns="" xmlns:a16="http://schemas.microsoft.com/office/drawing/2014/main" id="{376C203A-FF61-4388-9492-31D4261CD713}"/>
                    </a:ext>
                  </a:extLst>
                </p:cNvPr>
                <p:cNvSpPr/>
                <p:nvPr/>
              </p:nvSpPr>
              <p:spPr>
                <a:xfrm>
                  <a:off x="3119103" y="4365420"/>
                  <a:ext cx="640080" cy="640080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íśľíḍé">
                  <a:extLst>
                    <a:ext uri="{FF2B5EF4-FFF2-40B4-BE49-F238E27FC236}">
                      <a16:creationId xmlns="" xmlns:a16="http://schemas.microsoft.com/office/drawing/2014/main" id="{7EB8F941-736F-4FDE-859F-68DB6526A42A}"/>
                    </a:ext>
                  </a:extLst>
                </p:cNvPr>
                <p:cNvSpPr/>
                <p:nvPr/>
              </p:nvSpPr>
              <p:spPr bwMode="auto">
                <a:xfrm>
                  <a:off x="3318463" y="4544534"/>
                  <a:ext cx="241360" cy="281852"/>
                </a:xfrm>
                <a:custGeom>
                  <a:avLst/>
                  <a:gdLst>
                    <a:gd name="T0" fmla="*/ 525 w 1051"/>
                    <a:gd name="T1" fmla="*/ 700 h 1226"/>
                    <a:gd name="T2" fmla="*/ 818 w 1051"/>
                    <a:gd name="T3" fmla="*/ 410 h 1226"/>
                    <a:gd name="T4" fmla="*/ 700 w 1051"/>
                    <a:gd name="T5" fmla="*/ 410 h 1226"/>
                    <a:gd name="T6" fmla="*/ 525 w 1051"/>
                    <a:gd name="T7" fmla="*/ 585 h 1226"/>
                    <a:gd name="T8" fmla="*/ 350 w 1051"/>
                    <a:gd name="T9" fmla="*/ 410 h 1226"/>
                    <a:gd name="T10" fmla="*/ 233 w 1051"/>
                    <a:gd name="T11" fmla="*/ 410 h 1226"/>
                    <a:gd name="T12" fmla="*/ 525 w 1051"/>
                    <a:gd name="T13" fmla="*/ 700 h 1226"/>
                    <a:gd name="T14" fmla="*/ 525 w 1051"/>
                    <a:gd name="T15" fmla="*/ 118 h 1226"/>
                    <a:gd name="T16" fmla="*/ 350 w 1051"/>
                    <a:gd name="T17" fmla="*/ 293 h 1226"/>
                    <a:gd name="T18" fmla="*/ 700 w 1051"/>
                    <a:gd name="T19" fmla="*/ 293 h 1226"/>
                    <a:gd name="T20" fmla="*/ 525 w 1051"/>
                    <a:gd name="T21" fmla="*/ 118 h 1226"/>
                    <a:gd name="T22" fmla="*/ 932 w 1051"/>
                    <a:gd name="T23" fmla="*/ 293 h 1226"/>
                    <a:gd name="T24" fmla="*/ 1050 w 1051"/>
                    <a:gd name="T25" fmla="*/ 410 h 1226"/>
                    <a:gd name="T26" fmla="*/ 1050 w 1051"/>
                    <a:gd name="T27" fmla="*/ 1110 h 1226"/>
                    <a:gd name="T28" fmla="*/ 932 w 1051"/>
                    <a:gd name="T29" fmla="*/ 1225 h 1226"/>
                    <a:gd name="T30" fmla="*/ 118 w 1051"/>
                    <a:gd name="T31" fmla="*/ 1225 h 1226"/>
                    <a:gd name="T32" fmla="*/ 0 w 1051"/>
                    <a:gd name="T33" fmla="*/ 1110 h 1226"/>
                    <a:gd name="T34" fmla="*/ 0 w 1051"/>
                    <a:gd name="T35" fmla="*/ 410 h 1226"/>
                    <a:gd name="T36" fmla="*/ 118 w 1051"/>
                    <a:gd name="T37" fmla="*/ 293 h 1226"/>
                    <a:gd name="T38" fmla="*/ 233 w 1051"/>
                    <a:gd name="T39" fmla="*/ 293 h 1226"/>
                    <a:gd name="T40" fmla="*/ 525 w 1051"/>
                    <a:gd name="T41" fmla="*/ 0 h 1226"/>
                    <a:gd name="T42" fmla="*/ 818 w 1051"/>
                    <a:gd name="T43" fmla="*/ 293 h 1226"/>
                    <a:gd name="T44" fmla="*/ 932 w 1051"/>
                    <a:gd name="T45" fmla="*/ 293 h 1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51" h="1226">
                      <a:moveTo>
                        <a:pt x="525" y="700"/>
                      </a:moveTo>
                      <a:cubicBezTo>
                        <a:pt x="686" y="700"/>
                        <a:pt x="818" y="571"/>
                        <a:pt x="818" y="410"/>
                      </a:cubicBezTo>
                      <a:lnTo>
                        <a:pt x="700" y="410"/>
                      </a:lnTo>
                      <a:cubicBezTo>
                        <a:pt x="700" y="506"/>
                        <a:pt x="621" y="585"/>
                        <a:pt x="525" y="585"/>
                      </a:cubicBezTo>
                      <a:cubicBezTo>
                        <a:pt x="430" y="585"/>
                        <a:pt x="350" y="506"/>
                        <a:pt x="350" y="410"/>
                      </a:cubicBezTo>
                      <a:lnTo>
                        <a:pt x="233" y="410"/>
                      </a:lnTo>
                      <a:cubicBezTo>
                        <a:pt x="233" y="571"/>
                        <a:pt x="364" y="700"/>
                        <a:pt x="525" y="700"/>
                      </a:cubicBezTo>
                      <a:close/>
                      <a:moveTo>
                        <a:pt x="525" y="118"/>
                      </a:moveTo>
                      <a:cubicBezTo>
                        <a:pt x="430" y="118"/>
                        <a:pt x="350" y="197"/>
                        <a:pt x="350" y="293"/>
                      </a:cubicBezTo>
                      <a:lnTo>
                        <a:pt x="700" y="293"/>
                      </a:lnTo>
                      <a:cubicBezTo>
                        <a:pt x="700" y="197"/>
                        <a:pt x="621" y="118"/>
                        <a:pt x="525" y="118"/>
                      </a:cubicBezTo>
                      <a:close/>
                      <a:moveTo>
                        <a:pt x="932" y="293"/>
                      </a:moveTo>
                      <a:cubicBezTo>
                        <a:pt x="995" y="293"/>
                        <a:pt x="1050" y="347"/>
                        <a:pt x="1050" y="410"/>
                      </a:cubicBezTo>
                      <a:lnTo>
                        <a:pt x="1050" y="1110"/>
                      </a:lnTo>
                      <a:cubicBezTo>
                        <a:pt x="1050" y="1173"/>
                        <a:pt x="995" y="1225"/>
                        <a:pt x="932" y="1225"/>
                      </a:cubicBezTo>
                      <a:lnTo>
                        <a:pt x="118" y="1225"/>
                      </a:lnTo>
                      <a:cubicBezTo>
                        <a:pt x="55" y="1225"/>
                        <a:pt x="0" y="1173"/>
                        <a:pt x="0" y="1110"/>
                      </a:cubicBezTo>
                      <a:lnTo>
                        <a:pt x="0" y="410"/>
                      </a:lnTo>
                      <a:cubicBezTo>
                        <a:pt x="0" y="347"/>
                        <a:pt x="55" y="293"/>
                        <a:pt x="118" y="293"/>
                      </a:cubicBezTo>
                      <a:lnTo>
                        <a:pt x="233" y="293"/>
                      </a:lnTo>
                      <a:cubicBezTo>
                        <a:pt x="233" y="131"/>
                        <a:pt x="364" y="0"/>
                        <a:pt x="525" y="0"/>
                      </a:cubicBezTo>
                      <a:cubicBezTo>
                        <a:pt x="686" y="0"/>
                        <a:pt x="818" y="131"/>
                        <a:pt x="818" y="293"/>
                      </a:cubicBezTo>
                      <a:lnTo>
                        <a:pt x="932" y="29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>
                  <a:defPPr>
                    <a:defRPr lang="en-US"/>
                  </a:defPPr>
                  <a:lvl1pPr marL="0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78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54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32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09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886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062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240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418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31" name="直接箭头连接符 30">
                <a:extLst>
                  <a:ext uri="{FF2B5EF4-FFF2-40B4-BE49-F238E27FC236}">
                    <a16:creationId xmlns="" xmlns:a16="http://schemas.microsoft.com/office/drawing/2014/main" id="{3FCA3174-8D59-4A9F-8CC7-34AF00F0904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893821" y="4685460"/>
                <a:ext cx="365760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íŝ1iḍé">
              <a:extLst>
                <a:ext uri="{FF2B5EF4-FFF2-40B4-BE49-F238E27FC236}">
                  <a16:creationId xmlns="" xmlns:a16="http://schemas.microsoft.com/office/drawing/2014/main" id="{28034DD0-441B-48AC-A642-17CF9D87C127}"/>
                </a:ext>
              </a:extLst>
            </p:cNvPr>
            <p:cNvGrpSpPr/>
            <p:nvPr/>
          </p:nvGrpSpPr>
          <p:grpSpPr>
            <a:xfrm>
              <a:off x="6950559" y="2484120"/>
              <a:ext cx="1094587" cy="640080"/>
              <a:chOff x="7893821" y="4365420"/>
              <a:chExt cx="1094587" cy="640080"/>
            </a:xfrm>
          </p:grpSpPr>
          <p:grpSp>
            <p:nvGrpSpPr>
              <p:cNvPr id="26" name="î$ľíḓè">
                <a:extLst>
                  <a:ext uri="{FF2B5EF4-FFF2-40B4-BE49-F238E27FC236}">
                    <a16:creationId xmlns="" xmlns:a16="http://schemas.microsoft.com/office/drawing/2014/main" id="{128EE7B7-1B53-48C4-9CD8-A8238298D073}"/>
                  </a:ext>
                </a:extLst>
              </p:cNvPr>
              <p:cNvGrpSpPr/>
              <p:nvPr/>
            </p:nvGrpSpPr>
            <p:grpSpPr>
              <a:xfrm>
                <a:off x="8348328" y="4365420"/>
                <a:ext cx="640080" cy="640080"/>
                <a:chOff x="3119103" y="4365420"/>
                <a:chExt cx="640080" cy="640080"/>
              </a:xfrm>
            </p:grpSpPr>
            <p:sp>
              <p:nvSpPr>
                <p:cNvPr id="28" name="îṧlïďè">
                  <a:extLst>
                    <a:ext uri="{FF2B5EF4-FFF2-40B4-BE49-F238E27FC236}">
                      <a16:creationId xmlns="" xmlns:a16="http://schemas.microsoft.com/office/drawing/2014/main" id="{F287BA3C-EA1A-42B2-9802-9A6F76B2F0DE}"/>
                    </a:ext>
                  </a:extLst>
                </p:cNvPr>
                <p:cNvSpPr/>
                <p:nvPr/>
              </p:nvSpPr>
              <p:spPr>
                <a:xfrm>
                  <a:off x="3119103" y="4365420"/>
                  <a:ext cx="640080" cy="640080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iš1íḓê">
                  <a:extLst>
                    <a:ext uri="{FF2B5EF4-FFF2-40B4-BE49-F238E27FC236}">
                      <a16:creationId xmlns="" xmlns:a16="http://schemas.microsoft.com/office/drawing/2014/main" id="{D79B78FB-F6F2-435F-BD78-30E41C6C99ED}"/>
                    </a:ext>
                  </a:extLst>
                </p:cNvPr>
                <p:cNvSpPr/>
                <p:nvPr/>
              </p:nvSpPr>
              <p:spPr bwMode="auto">
                <a:xfrm>
                  <a:off x="3318463" y="4544534"/>
                  <a:ext cx="241360" cy="281852"/>
                </a:xfrm>
                <a:custGeom>
                  <a:avLst/>
                  <a:gdLst>
                    <a:gd name="T0" fmla="*/ 525 w 1051"/>
                    <a:gd name="T1" fmla="*/ 700 h 1226"/>
                    <a:gd name="T2" fmla="*/ 818 w 1051"/>
                    <a:gd name="T3" fmla="*/ 410 h 1226"/>
                    <a:gd name="T4" fmla="*/ 700 w 1051"/>
                    <a:gd name="T5" fmla="*/ 410 h 1226"/>
                    <a:gd name="T6" fmla="*/ 525 w 1051"/>
                    <a:gd name="T7" fmla="*/ 585 h 1226"/>
                    <a:gd name="T8" fmla="*/ 350 w 1051"/>
                    <a:gd name="T9" fmla="*/ 410 h 1226"/>
                    <a:gd name="T10" fmla="*/ 233 w 1051"/>
                    <a:gd name="T11" fmla="*/ 410 h 1226"/>
                    <a:gd name="T12" fmla="*/ 525 w 1051"/>
                    <a:gd name="T13" fmla="*/ 700 h 1226"/>
                    <a:gd name="T14" fmla="*/ 525 w 1051"/>
                    <a:gd name="T15" fmla="*/ 118 h 1226"/>
                    <a:gd name="T16" fmla="*/ 350 w 1051"/>
                    <a:gd name="T17" fmla="*/ 293 h 1226"/>
                    <a:gd name="T18" fmla="*/ 700 w 1051"/>
                    <a:gd name="T19" fmla="*/ 293 h 1226"/>
                    <a:gd name="T20" fmla="*/ 525 w 1051"/>
                    <a:gd name="T21" fmla="*/ 118 h 1226"/>
                    <a:gd name="T22" fmla="*/ 932 w 1051"/>
                    <a:gd name="T23" fmla="*/ 293 h 1226"/>
                    <a:gd name="T24" fmla="*/ 1050 w 1051"/>
                    <a:gd name="T25" fmla="*/ 410 h 1226"/>
                    <a:gd name="T26" fmla="*/ 1050 w 1051"/>
                    <a:gd name="T27" fmla="*/ 1110 h 1226"/>
                    <a:gd name="T28" fmla="*/ 932 w 1051"/>
                    <a:gd name="T29" fmla="*/ 1225 h 1226"/>
                    <a:gd name="T30" fmla="*/ 118 w 1051"/>
                    <a:gd name="T31" fmla="*/ 1225 h 1226"/>
                    <a:gd name="T32" fmla="*/ 0 w 1051"/>
                    <a:gd name="T33" fmla="*/ 1110 h 1226"/>
                    <a:gd name="T34" fmla="*/ 0 w 1051"/>
                    <a:gd name="T35" fmla="*/ 410 h 1226"/>
                    <a:gd name="T36" fmla="*/ 118 w 1051"/>
                    <a:gd name="T37" fmla="*/ 293 h 1226"/>
                    <a:gd name="T38" fmla="*/ 233 w 1051"/>
                    <a:gd name="T39" fmla="*/ 293 h 1226"/>
                    <a:gd name="T40" fmla="*/ 525 w 1051"/>
                    <a:gd name="T41" fmla="*/ 0 h 1226"/>
                    <a:gd name="T42" fmla="*/ 818 w 1051"/>
                    <a:gd name="T43" fmla="*/ 293 h 1226"/>
                    <a:gd name="T44" fmla="*/ 932 w 1051"/>
                    <a:gd name="T45" fmla="*/ 293 h 1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51" h="1226">
                      <a:moveTo>
                        <a:pt x="525" y="700"/>
                      </a:moveTo>
                      <a:cubicBezTo>
                        <a:pt x="686" y="700"/>
                        <a:pt x="818" y="571"/>
                        <a:pt x="818" y="410"/>
                      </a:cubicBezTo>
                      <a:lnTo>
                        <a:pt x="700" y="410"/>
                      </a:lnTo>
                      <a:cubicBezTo>
                        <a:pt x="700" y="506"/>
                        <a:pt x="621" y="585"/>
                        <a:pt x="525" y="585"/>
                      </a:cubicBezTo>
                      <a:cubicBezTo>
                        <a:pt x="430" y="585"/>
                        <a:pt x="350" y="506"/>
                        <a:pt x="350" y="410"/>
                      </a:cubicBezTo>
                      <a:lnTo>
                        <a:pt x="233" y="410"/>
                      </a:lnTo>
                      <a:cubicBezTo>
                        <a:pt x="233" y="571"/>
                        <a:pt x="364" y="700"/>
                        <a:pt x="525" y="700"/>
                      </a:cubicBezTo>
                      <a:close/>
                      <a:moveTo>
                        <a:pt x="525" y="118"/>
                      </a:moveTo>
                      <a:cubicBezTo>
                        <a:pt x="430" y="118"/>
                        <a:pt x="350" y="197"/>
                        <a:pt x="350" y="293"/>
                      </a:cubicBezTo>
                      <a:lnTo>
                        <a:pt x="700" y="293"/>
                      </a:lnTo>
                      <a:cubicBezTo>
                        <a:pt x="700" y="197"/>
                        <a:pt x="621" y="118"/>
                        <a:pt x="525" y="118"/>
                      </a:cubicBezTo>
                      <a:close/>
                      <a:moveTo>
                        <a:pt x="932" y="293"/>
                      </a:moveTo>
                      <a:cubicBezTo>
                        <a:pt x="995" y="293"/>
                        <a:pt x="1050" y="347"/>
                        <a:pt x="1050" y="410"/>
                      </a:cubicBezTo>
                      <a:lnTo>
                        <a:pt x="1050" y="1110"/>
                      </a:lnTo>
                      <a:cubicBezTo>
                        <a:pt x="1050" y="1173"/>
                        <a:pt x="995" y="1225"/>
                        <a:pt x="932" y="1225"/>
                      </a:cubicBezTo>
                      <a:lnTo>
                        <a:pt x="118" y="1225"/>
                      </a:lnTo>
                      <a:cubicBezTo>
                        <a:pt x="55" y="1225"/>
                        <a:pt x="0" y="1173"/>
                        <a:pt x="0" y="1110"/>
                      </a:cubicBezTo>
                      <a:lnTo>
                        <a:pt x="0" y="410"/>
                      </a:lnTo>
                      <a:cubicBezTo>
                        <a:pt x="0" y="347"/>
                        <a:pt x="55" y="293"/>
                        <a:pt x="118" y="293"/>
                      </a:cubicBezTo>
                      <a:lnTo>
                        <a:pt x="233" y="293"/>
                      </a:lnTo>
                      <a:cubicBezTo>
                        <a:pt x="233" y="131"/>
                        <a:pt x="364" y="0"/>
                        <a:pt x="525" y="0"/>
                      </a:cubicBezTo>
                      <a:cubicBezTo>
                        <a:pt x="686" y="0"/>
                        <a:pt x="818" y="131"/>
                        <a:pt x="818" y="293"/>
                      </a:cubicBezTo>
                      <a:lnTo>
                        <a:pt x="932" y="29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>
                  <a:defPPr>
                    <a:defRPr lang="en-US"/>
                  </a:defPPr>
                  <a:lvl1pPr marL="0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78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54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32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09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886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062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240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418" algn="l" defTabSz="914354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27" name="直接箭头连接符 26">
                <a:extLst>
                  <a:ext uri="{FF2B5EF4-FFF2-40B4-BE49-F238E27FC236}">
                    <a16:creationId xmlns="" xmlns:a16="http://schemas.microsoft.com/office/drawing/2014/main" id="{6FA9E29C-5B96-41C9-8833-C4714C8615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893821" y="4685460"/>
                <a:ext cx="365760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íṥlïḑe">
              <a:extLst>
                <a:ext uri="{FF2B5EF4-FFF2-40B4-BE49-F238E27FC236}">
                  <a16:creationId xmlns="" xmlns:a16="http://schemas.microsoft.com/office/drawing/2014/main" id="{F8BA8389-CE45-409B-BB33-1464C8D78961}"/>
                </a:ext>
              </a:extLst>
            </p:cNvPr>
            <p:cNvSpPr/>
            <p:nvPr/>
          </p:nvSpPr>
          <p:spPr>
            <a:xfrm>
              <a:off x="5272732" y="4037304"/>
              <a:ext cx="1646537" cy="4460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tabLst>
                  <a:tab pos="227965" algn="l"/>
                </a:tabLst>
                <a:defRPr/>
              </a:pPr>
              <a:r>
                <a:rPr lang="en-US" altLang="zh-CN" sz="1600" b="1"/>
                <a:t>…T</a:t>
              </a:r>
              <a:r>
                <a:rPr lang="en-US" altLang="zh-CN" sz="100" b="1"/>
                <a:t> </a:t>
              </a:r>
              <a:r>
                <a:rPr lang="en-US" altLang="zh-CN" sz="1600" b="1"/>
                <a:t>EXT</a:t>
              </a:r>
              <a:endParaRPr lang="en-US" altLang="zh-CN" sz="1600" b="1" dirty="0"/>
            </a:p>
          </p:txBody>
        </p:sp>
        <p:grpSp>
          <p:nvGrpSpPr>
            <p:cNvPr id="12" name="ïSḷîďe">
              <a:extLst>
                <a:ext uri="{FF2B5EF4-FFF2-40B4-BE49-F238E27FC236}">
                  <a16:creationId xmlns="" xmlns:a16="http://schemas.microsoft.com/office/drawing/2014/main" id="{71DB0AC4-AC91-49B8-BB64-111AEA002ACC}"/>
                </a:ext>
              </a:extLst>
            </p:cNvPr>
            <p:cNvGrpSpPr/>
            <p:nvPr/>
          </p:nvGrpSpPr>
          <p:grpSpPr>
            <a:xfrm>
              <a:off x="669924" y="4532256"/>
              <a:ext cx="2439658" cy="1306568"/>
              <a:chOff x="907971" y="2766785"/>
              <a:chExt cx="1866900" cy="1306568"/>
            </a:xfrm>
          </p:grpSpPr>
          <p:sp>
            <p:nvSpPr>
              <p:cNvPr id="24" name="ïš1ídé">
                <a:extLst>
                  <a:ext uri="{FF2B5EF4-FFF2-40B4-BE49-F238E27FC236}">
                    <a16:creationId xmlns="" xmlns:a16="http://schemas.microsoft.com/office/drawing/2014/main" id="{74EB0D1A-1119-4D4F-ACCB-CFE4B1D3C9A1}"/>
                  </a:ext>
                </a:extLst>
              </p:cNvPr>
              <p:cNvSpPr/>
              <p:nvPr/>
            </p:nvSpPr>
            <p:spPr>
              <a:xfrm>
                <a:off x="907971" y="2766785"/>
                <a:ext cx="1866900" cy="4460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lvl="0" algn="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7965" algn="l"/>
                  </a:tabLst>
                  <a:defRPr/>
                </a:pPr>
                <a:r>
                  <a:rPr lang="en-US" altLang="zh-CN" sz="1600" b="1"/>
                  <a:t>TE</a:t>
                </a:r>
                <a:r>
                  <a:rPr lang="en-US" altLang="zh-CN" sz="100" b="1"/>
                  <a:t> </a:t>
                </a:r>
                <a:r>
                  <a:rPr lang="en-US" altLang="zh-CN" sz="1600" b="1"/>
                  <a:t>XT </a:t>
                </a:r>
                <a:r>
                  <a:rPr lang="en-US" altLang="zh-CN" sz="1600" b="1" dirty="0"/>
                  <a:t>HERE</a:t>
                </a:r>
              </a:p>
            </p:txBody>
          </p:sp>
          <p:sp>
            <p:nvSpPr>
              <p:cNvPr id="25" name="íṡ1ïḑe">
                <a:extLst>
                  <a:ext uri="{FF2B5EF4-FFF2-40B4-BE49-F238E27FC236}">
                    <a16:creationId xmlns="" xmlns:a16="http://schemas.microsoft.com/office/drawing/2014/main" id="{998CA70B-7908-4FD4-BC1F-6BE3D8944C73}"/>
                  </a:ext>
                </a:extLst>
              </p:cNvPr>
              <p:cNvSpPr/>
              <p:nvPr/>
            </p:nvSpPr>
            <p:spPr>
              <a:xfrm>
                <a:off x="907971" y="3212856"/>
                <a:ext cx="1866900" cy="860497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 lvl="0" algn="r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</a:t>
                </a:r>
                <a:r>
                  <a:rPr lang="en-US" altLang="zh-CN" sz="1100"/>
                  <a:t>paste f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onts</a:t>
                </a:r>
                <a:r>
                  <a:rPr lang="en-US" altLang="zh-CN" sz="1100" dirty="0"/>
                  <a:t>. Choose the only option to </a:t>
                </a:r>
                <a:r>
                  <a:rPr lang="en-US" altLang="zh-CN" sz="1100" dirty="0" err="1"/>
                  <a:t>reta</a:t>
                </a:r>
                <a:r>
                  <a:rPr lang="en-US" altLang="zh-CN" sz="1100" dirty="0"/>
                  <a:t> in text.</a:t>
                </a:r>
              </a:p>
              <a:p>
                <a:pPr lvl="0" algn="r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3" name="íŝḻíḋe">
              <a:extLst>
                <a:ext uri="{FF2B5EF4-FFF2-40B4-BE49-F238E27FC236}">
                  <a16:creationId xmlns="" xmlns:a16="http://schemas.microsoft.com/office/drawing/2014/main" id="{97C8B2A1-D591-4E60-97CD-144D0BB312D6}"/>
                </a:ext>
              </a:extLst>
            </p:cNvPr>
            <p:cNvGrpSpPr/>
            <p:nvPr/>
          </p:nvGrpSpPr>
          <p:grpSpPr>
            <a:xfrm>
              <a:off x="9080830" y="4532256"/>
              <a:ext cx="2439658" cy="1306568"/>
              <a:chOff x="907971" y="2766785"/>
              <a:chExt cx="1866900" cy="1306568"/>
            </a:xfrm>
          </p:grpSpPr>
          <p:sp>
            <p:nvSpPr>
              <p:cNvPr id="22" name="ïşlîďe">
                <a:extLst>
                  <a:ext uri="{FF2B5EF4-FFF2-40B4-BE49-F238E27FC236}">
                    <a16:creationId xmlns="" xmlns:a16="http://schemas.microsoft.com/office/drawing/2014/main" id="{14655691-B0A7-4451-BAF1-A2F0F95B6C33}"/>
                  </a:ext>
                </a:extLst>
              </p:cNvPr>
              <p:cNvSpPr/>
              <p:nvPr/>
            </p:nvSpPr>
            <p:spPr>
              <a:xfrm>
                <a:off x="907971" y="2766785"/>
                <a:ext cx="1866900" cy="4460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7965" algn="l"/>
                  </a:tabLst>
                  <a:defRPr/>
                </a:pPr>
                <a:r>
                  <a:rPr lang="en-US" altLang="zh-CN" sz="1600" b="1"/>
                  <a:t>TE</a:t>
                </a:r>
                <a:r>
                  <a:rPr lang="en-US" altLang="zh-CN" sz="100" b="1"/>
                  <a:t> </a:t>
                </a:r>
                <a:r>
                  <a:rPr lang="en-US" altLang="zh-CN" sz="1600" b="1"/>
                  <a:t>XT </a:t>
                </a:r>
                <a:r>
                  <a:rPr lang="en-US" altLang="zh-CN" sz="1600" b="1" dirty="0"/>
                  <a:t>HERE</a:t>
                </a:r>
              </a:p>
            </p:txBody>
          </p:sp>
          <p:sp>
            <p:nvSpPr>
              <p:cNvPr id="23" name="íṩļïḓê">
                <a:extLst>
                  <a:ext uri="{FF2B5EF4-FFF2-40B4-BE49-F238E27FC236}">
                    <a16:creationId xmlns="" xmlns:a16="http://schemas.microsoft.com/office/drawing/2014/main" id="{F85102B8-895A-4407-B024-8DB071901CB1}"/>
                  </a:ext>
                </a:extLst>
              </p:cNvPr>
              <p:cNvSpPr/>
              <p:nvPr/>
            </p:nvSpPr>
            <p:spPr>
              <a:xfrm>
                <a:off x="907971" y="3212856"/>
                <a:ext cx="1866900" cy="860497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</a:t>
                </a:r>
                <a:r>
                  <a:rPr lang="en-US" altLang="zh-CN" sz="1100"/>
                  <a:t>paste f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onts</a:t>
                </a:r>
                <a:r>
                  <a:rPr lang="en-US" altLang="zh-CN" sz="1100" dirty="0"/>
                  <a:t>. Choose the only option to </a:t>
                </a:r>
                <a:r>
                  <a:rPr lang="en-US" altLang="zh-CN" sz="1100" dirty="0" err="1"/>
                  <a:t>reta</a:t>
                </a:r>
                <a:r>
                  <a:rPr lang="en-US" altLang="zh-CN" sz="1100" dirty="0"/>
                  <a:t> in text.</a:t>
                </a:r>
              </a:p>
              <a:p>
                <a:pPr lvl="0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íšlïḍê">
              <a:extLst>
                <a:ext uri="{FF2B5EF4-FFF2-40B4-BE49-F238E27FC236}">
                  <a16:creationId xmlns="" xmlns:a16="http://schemas.microsoft.com/office/drawing/2014/main" id="{8CA907DA-8C0B-4935-A143-2AA0C0F29E61}"/>
                </a:ext>
              </a:extLst>
            </p:cNvPr>
            <p:cNvGrpSpPr/>
            <p:nvPr/>
          </p:nvGrpSpPr>
          <p:grpSpPr>
            <a:xfrm>
              <a:off x="8181518" y="2258396"/>
              <a:ext cx="2439658" cy="1306568"/>
              <a:chOff x="907971" y="2766785"/>
              <a:chExt cx="1866900" cy="1306568"/>
            </a:xfrm>
          </p:grpSpPr>
          <p:sp>
            <p:nvSpPr>
              <p:cNvPr id="20" name="iŝlidé">
                <a:extLst>
                  <a:ext uri="{FF2B5EF4-FFF2-40B4-BE49-F238E27FC236}">
                    <a16:creationId xmlns="" xmlns:a16="http://schemas.microsoft.com/office/drawing/2014/main" id="{23990F70-3345-4B2D-AC48-CFCE73DB260A}"/>
                  </a:ext>
                </a:extLst>
              </p:cNvPr>
              <p:cNvSpPr/>
              <p:nvPr/>
            </p:nvSpPr>
            <p:spPr>
              <a:xfrm>
                <a:off x="907971" y="2766785"/>
                <a:ext cx="1866900" cy="4460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7965" algn="l"/>
                  </a:tabLst>
                  <a:defRPr/>
                </a:pPr>
                <a:r>
                  <a:rPr lang="en-US" altLang="zh-CN" sz="1600" b="1"/>
                  <a:t>TE</a:t>
                </a:r>
                <a:r>
                  <a:rPr lang="en-US" altLang="zh-CN" sz="100" b="1"/>
                  <a:t> </a:t>
                </a:r>
                <a:r>
                  <a:rPr lang="en-US" altLang="zh-CN" sz="1600" b="1"/>
                  <a:t>XT </a:t>
                </a:r>
                <a:r>
                  <a:rPr lang="en-US" altLang="zh-CN" sz="1600" b="1" dirty="0"/>
                  <a:t>HERE</a:t>
                </a:r>
              </a:p>
            </p:txBody>
          </p:sp>
          <p:sp>
            <p:nvSpPr>
              <p:cNvPr id="21" name="iṡḷíḋé">
                <a:extLst>
                  <a:ext uri="{FF2B5EF4-FFF2-40B4-BE49-F238E27FC236}">
                    <a16:creationId xmlns="" xmlns:a16="http://schemas.microsoft.com/office/drawing/2014/main" id="{C6EFBD78-F78A-40A8-9DA9-65EC3B5959B6}"/>
                  </a:ext>
                </a:extLst>
              </p:cNvPr>
              <p:cNvSpPr/>
              <p:nvPr/>
            </p:nvSpPr>
            <p:spPr>
              <a:xfrm>
                <a:off x="907971" y="3212856"/>
                <a:ext cx="1866900" cy="860497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</a:t>
                </a:r>
                <a:r>
                  <a:rPr lang="en-US" altLang="zh-CN" sz="1100"/>
                  <a:t>paste f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onts</a:t>
                </a:r>
                <a:r>
                  <a:rPr lang="en-US" altLang="zh-CN" sz="1100" dirty="0"/>
                  <a:t>. Choose the only option to </a:t>
                </a:r>
                <a:r>
                  <a:rPr lang="en-US" altLang="zh-CN" sz="1100" dirty="0" err="1"/>
                  <a:t>reta</a:t>
                </a:r>
                <a:r>
                  <a:rPr lang="en-US" altLang="zh-CN" sz="1100" dirty="0"/>
                  <a:t> in text.</a:t>
                </a:r>
              </a:p>
              <a:p>
                <a:pPr lvl="0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  <p:sp>
        <p:nvSpPr>
          <p:cNvPr id="38" name="文本占位符 37">
            <a:extLst>
              <a:ext uri="{FF2B5EF4-FFF2-40B4-BE49-F238E27FC236}">
                <a16:creationId xmlns="" xmlns:a16="http://schemas.microsoft.com/office/drawing/2014/main" id="{728A290D-ADDB-4C77-ABFF-8455799A31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三段内容循环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767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ṩlïḓé">
            <a:extLst>
              <a:ext uri="{FF2B5EF4-FFF2-40B4-BE49-F238E27FC236}">
                <a16:creationId xmlns="" xmlns:a16="http://schemas.microsoft.com/office/drawing/2014/main" id="{488EA705-7B3C-4FF2-A932-AFD2CE3B3A74}"/>
              </a:ext>
            </a:extLst>
          </p:cNvPr>
          <p:cNvSpPr/>
          <p:nvPr/>
        </p:nvSpPr>
        <p:spPr>
          <a:xfrm>
            <a:off x="0" y="3614368"/>
            <a:ext cx="12192000" cy="3316147"/>
          </a:xfrm>
          <a:prstGeom prst="rect">
            <a:avLst/>
          </a:prstGeom>
          <a:solidFill>
            <a:schemeClr val="accent1"/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îṥlïďé">
            <a:extLst>
              <a:ext uri="{FF2B5EF4-FFF2-40B4-BE49-F238E27FC236}">
                <a16:creationId xmlns="" xmlns:a16="http://schemas.microsoft.com/office/drawing/2014/main" id="{D641133F-E12F-456B-AEDD-6D92F2B2FCAD}"/>
              </a:ext>
            </a:extLst>
          </p:cNvPr>
          <p:cNvSpPr/>
          <p:nvPr/>
        </p:nvSpPr>
        <p:spPr>
          <a:xfrm>
            <a:off x="2538731" y="1443942"/>
            <a:ext cx="7114538" cy="3970117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dirty="0"/>
          </a:p>
          <a:p>
            <a:pPr algn="ctr"/>
            <a:endParaRPr lang="en-US" altLang="zh-CN" dirty="0"/>
          </a:p>
        </p:txBody>
      </p:sp>
      <p:grpSp>
        <p:nvGrpSpPr>
          <p:cNvPr id="698" name="e591fbe5-d165-44e1-a355-fd8a9c0a6a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32F023E-A0B3-4E1B-B55B-BB10CADD10C7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003081" y="2312400"/>
            <a:ext cx="6200776" cy="2759075"/>
            <a:chOff x="2997200" y="2049463"/>
            <a:chExt cx="6200776" cy="2759075"/>
          </a:xfrm>
        </p:grpSpPr>
        <p:sp>
          <p:nvSpPr>
            <p:cNvPr id="699" name="îš1íḋê">
              <a:extLst>
                <a:ext uri="{FF2B5EF4-FFF2-40B4-BE49-F238E27FC236}">
                  <a16:creationId xmlns="" xmlns:a16="http://schemas.microsoft.com/office/drawing/2014/main" id="{EA68CFFA-66C3-4120-A65C-EE9D971B609B}"/>
                </a:ext>
              </a:extLst>
            </p:cNvPr>
            <p:cNvSpPr/>
            <p:nvPr/>
          </p:nvSpPr>
          <p:spPr bwMode="auto">
            <a:xfrm>
              <a:off x="5111751" y="4181476"/>
              <a:ext cx="1058863" cy="514350"/>
            </a:xfrm>
            <a:custGeom>
              <a:avLst/>
              <a:gdLst>
                <a:gd name="T0" fmla="*/ 0 w 284"/>
                <a:gd name="T1" fmla="*/ 0 h 138"/>
                <a:gd name="T2" fmla="*/ 248 w 284"/>
                <a:gd name="T3" fmla="*/ 0 h 138"/>
                <a:gd name="T4" fmla="*/ 284 w 284"/>
                <a:gd name="T5" fmla="*/ 36 h 138"/>
                <a:gd name="T6" fmla="*/ 284 w 284"/>
                <a:gd name="T7" fmla="*/ 102 h 138"/>
                <a:gd name="T8" fmla="*/ 248 w 284"/>
                <a:gd name="T9" fmla="*/ 138 h 138"/>
                <a:gd name="T10" fmla="*/ 0 w 284"/>
                <a:gd name="T11" fmla="*/ 138 h 138"/>
                <a:gd name="T12" fmla="*/ 0 w 284"/>
                <a:gd name="T1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38">
                  <a:moveTo>
                    <a:pt x="0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268" y="0"/>
                    <a:pt x="284" y="16"/>
                    <a:pt x="284" y="36"/>
                  </a:cubicBezTo>
                  <a:cubicBezTo>
                    <a:pt x="284" y="102"/>
                    <a:pt x="284" y="102"/>
                    <a:pt x="284" y="102"/>
                  </a:cubicBezTo>
                  <a:cubicBezTo>
                    <a:pt x="284" y="122"/>
                    <a:pt x="268" y="138"/>
                    <a:pt x="248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8" y="7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0" name="iṣļïďé">
              <a:extLst>
                <a:ext uri="{FF2B5EF4-FFF2-40B4-BE49-F238E27FC236}">
                  <a16:creationId xmlns="" xmlns:a16="http://schemas.microsoft.com/office/drawing/2014/main" id="{1C4EE0AC-68A7-4021-9943-014E1F27EA99}"/>
                </a:ext>
              </a:extLst>
            </p:cNvPr>
            <p:cNvSpPr/>
            <p:nvPr/>
          </p:nvSpPr>
          <p:spPr bwMode="auto">
            <a:xfrm>
              <a:off x="5126038" y="4206876"/>
              <a:ext cx="1044575" cy="358775"/>
            </a:xfrm>
            <a:custGeom>
              <a:avLst/>
              <a:gdLst>
                <a:gd name="T0" fmla="*/ 280 w 280"/>
                <a:gd name="T1" fmla="*/ 96 h 96"/>
                <a:gd name="T2" fmla="*/ 280 w 280"/>
                <a:gd name="T3" fmla="*/ 96 h 96"/>
                <a:gd name="T4" fmla="*/ 280 w 280"/>
                <a:gd name="T5" fmla="*/ 96 h 96"/>
                <a:gd name="T6" fmla="*/ 280 w 280"/>
                <a:gd name="T7" fmla="*/ 95 h 96"/>
                <a:gd name="T8" fmla="*/ 280 w 280"/>
                <a:gd name="T9" fmla="*/ 95 h 96"/>
                <a:gd name="T10" fmla="*/ 280 w 280"/>
                <a:gd name="T11" fmla="*/ 95 h 96"/>
                <a:gd name="T12" fmla="*/ 280 w 280"/>
                <a:gd name="T13" fmla="*/ 95 h 96"/>
                <a:gd name="T14" fmla="*/ 280 w 280"/>
                <a:gd name="T15" fmla="*/ 95 h 96"/>
                <a:gd name="T16" fmla="*/ 280 w 280"/>
                <a:gd name="T17" fmla="*/ 95 h 96"/>
                <a:gd name="T18" fmla="*/ 280 w 280"/>
                <a:gd name="T19" fmla="*/ 95 h 96"/>
                <a:gd name="T20" fmla="*/ 280 w 280"/>
                <a:gd name="T21" fmla="*/ 95 h 96"/>
                <a:gd name="T22" fmla="*/ 280 w 280"/>
                <a:gd name="T23" fmla="*/ 95 h 96"/>
                <a:gd name="T24" fmla="*/ 280 w 280"/>
                <a:gd name="T25" fmla="*/ 95 h 96"/>
                <a:gd name="T26" fmla="*/ 0 w 280"/>
                <a:gd name="T27" fmla="*/ 0 h 96"/>
                <a:gd name="T28" fmla="*/ 0 w 280"/>
                <a:gd name="T29" fmla="*/ 0 h 96"/>
                <a:gd name="T30" fmla="*/ 5 w 280"/>
                <a:gd name="T31" fmla="*/ 15 h 96"/>
                <a:gd name="T32" fmla="*/ 5 w 280"/>
                <a:gd name="T33" fmla="*/ 15 h 96"/>
                <a:gd name="T34" fmla="*/ 0 w 280"/>
                <a:gd name="T3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0" h="96">
                  <a:moveTo>
                    <a:pt x="280" y="96"/>
                  </a:moveTo>
                  <a:cubicBezTo>
                    <a:pt x="280" y="96"/>
                    <a:pt x="280" y="96"/>
                    <a:pt x="280" y="96"/>
                  </a:cubicBezTo>
                  <a:cubicBezTo>
                    <a:pt x="280" y="96"/>
                    <a:pt x="280" y="96"/>
                    <a:pt x="280" y="96"/>
                  </a:cubicBezTo>
                  <a:moveTo>
                    <a:pt x="280" y="95"/>
                  </a:move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moveTo>
                    <a:pt x="280" y="95"/>
                  </a:move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3" y="9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9"/>
                    <a:pt x="1" y="4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1" name="ïş1iḑê">
              <a:extLst>
                <a:ext uri="{FF2B5EF4-FFF2-40B4-BE49-F238E27FC236}">
                  <a16:creationId xmlns="" xmlns:a16="http://schemas.microsoft.com/office/drawing/2014/main" id="{B022992B-3B1A-4CB1-A532-CA87635830EB}"/>
                </a:ext>
              </a:extLst>
            </p:cNvPr>
            <p:cNvSpPr/>
            <p:nvPr/>
          </p:nvSpPr>
          <p:spPr bwMode="auto">
            <a:xfrm>
              <a:off x="5126038" y="4206876"/>
              <a:ext cx="1044575" cy="395288"/>
            </a:xfrm>
            <a:custGeom>
              <a:avLst/>
              <a:gdLst>
                <a:gd name="T0" fmla="*/ 265 w 280"/>
                <a:gd name="T1" fmla="*/ 0 h 106"/>
                <a:gd name="T2" fmla="*/ 0 w 280"/>
                <a:gd name="T3" fmla="*/ 0 h 106"/>
                <a:gd name="T4" fmla="*/ 5 w 280"/>
                <a:gd name="T5" fmla="*/ 15 h 106"/>
                <a:gd name="T6" fmla="*/ 242 w 280"/>
                <a:gd name="T7" fmla="*/ 15 h 106"/>
                <a:gd name="T8" fmla="*/ 278 w 280"/>
                <a:gd name="T9" fmla="*/ 50 h 106"/>
                <a:gd name="T10" fmla="*/ 278 w 280"/>
                <a:gd name="T11" fmla="*/ 106 h 106"/>
                <a:gd name="T12" fmla="*/ 280 w 280"/>
                <a:gd name="T13" fmla="*/ 96 h 106"/>
                <a:gd name="T14" fmla="*/ 280 w 280"/>
                <a:gd name="T15" fmla="*/ 96 h 106"/>
                <a:gd name="T16" fmla="*/ 280 w 280"/>
                <a:gd name="T17" fmla="*/ 95 h 106"/>
                <a:gd name="T18" fmla="*/ 280 w 280"/>
                <a:gd name="T19" fmla="*/ 95 h 106"/>
                <a:gd name="T20" fmla="*/ 280 w 280"/>
                <a:gd name="T21" fmla="*/ 95 h 106"/>
                <a:gd name="T22" fmla="*/ 280 w 280"/>
                <a:gd name="T23" fmla="*/ 95 h 106"/>
                <a:gd name="T24" fmla="*/ 280 w 280"/>
                <a:gd name="T25" fmla="*/ 95 h 106"/>
                <a:gd name="T26" fmla="*/ 280 w 280"/>
                <a:gd name="T27" fmla="*/ 95 h 106"/>
                <a:gd name="T28" fmla="*/ 280 w 280"/>
                <a:gd name="T29" fmla="*/ 29 h 106"/>
                <a:gd name="T30" fmla="*/ 280 w 280"/>
                <a:gd name="T31" fmla="*/ 29 h 106"/>
                <a:gd name="T32" fmla="*/ 280 w 280"/>
                <a:gd name="T33" fmla="*/ 29 h 106"/>
                <a:gd name="T34" fmla="*/ 280 w 280"/>
                <a:gd name="T35" fmla="*/ 29 h 106"/>
                <a:gd name="T36" fmla="*/ 280 w 280"/>
                <a:gd name="T37" fmla="*/ 29 h 106"/>
                <a:gd name="T38" fmla="*/ 280 w 280"/>
                <a:gd name="T39" fmla="*/ 28 h 106"/>
                <a:gd name="T40" fmla="*/ 280 w 280"/>
                <a:gd name="T41" fmla="*/ 28 h 106"/>
                <a:gd name="T42" fmla="*/ 280 w 280"/>
                <a:gd name="T43" fmla="*/ 28 h 106"/>
                <a:gd name="T44" fmla="*/ 280 w 280"/>
                <a:gd name="T45" fmla="*/ 28 h 106"/>
                <a:gd name="T46" fmla="*/ 280 w 280"/>
                <a:gd name="T47" fmla="*/ 28 h 106"/>
                <a:gd name="T48" fmla="*/ 280 w 280"/>
                <a:gd name="T49" fmla="*/ 28 h 106"/>
                <a:gd name="T50" fmla="*/ 280 w 280"/>
                <a:gd name="T51" fmla="*/ 28 h 106"/>
                <a:gd name="T52" fmla="*/ 280 w 280"/>
                <a:gd name="T53" fmla="*/ 28 h 106"/>
                <a:gd name="T54" fmla="*/ 280 w 280"/>
                <a:gd name="T55" fmla="*/ 28 h 106"/>
                <a:gd name="T56" fmla="*/ 265 w 280"/>
                <a:gd name="T5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0" h="106">
                  <a:moveTo>
                    <a:pt x="2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3" y="9"/>
                    <a:pt x="5" y="15"/>
                  </a:cubicBezTo>
                  <a:cubicBezTo>
                    <a:pt x="242" y="15"/>
                    <a:pt x="242" y="15"/>
                    <a:pt x="242" y="15"/>
                  </a:cubicBezTo>
                  <a:cubicBezTo>
                    <a:pt x="262" y="15"/>
                    <a:pt x="278" y="31"/>
                    <a:pt x="278" y="50"/>
                  </a:cubicBezTo>
                  <a:cubicBezTo>
                    <a:pt x="278" y="106"/>
                    <a:pt x="278" y="106"/>
                    <a:pt x="278" y="106"/>
                  </a:cubicBezTo>
                  <a:cubicBezTo>
                    <a:pt x="279" y="103"/>
                    <a:pt x="280" y="99"/>
                    <a:pt x="280" y="96"/>
                  </a:cubicBezTo>
                  <a:cubicBezTo>
                    <a:pt x="280" y="96"/>
                    <a:pt x="280" y="96"/>
                    <a:pt x="280" y="96"/>
                  </a:cubicBezTo>
                  <a:cubicBezTo>
                    <a:pt x="280" y="96"/>
                    <a:pt x="280" y="96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17"/>
                    <a:pt x="274" y="7"/>
                    <a:pt x="26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2" name="iŝḻíḓè">
              <a:extLst>
                <a:ext uri="{FF2B5EF4-FFF2-40B4-BE49-F238E27FC236}">
                  <a16:creationId xmlns="" xmlns:a16="http://schemas.microsoft.com/office/drawing/2014/main" id="{B8EF9A9D-9658-426B-9446-8AA43914AC89}"/>
                </a:ext>
              </a:extLst>
            </p:cNvPr>
            <p:cNvSpPr/>
            <p:nvPr/>
          </p:nvSpPr>
          <p:spPr bwMode="auto">
            <a:xfrm>
              <a:off x="5145088" y="4259263"/>
              <a:ext cx="969963" cy="11113"/>
            </a:xfrm>
            <a:custGeom>
              <a:avLst/>
              <a:gdLst>
                <a:gd name="T0" fmla="*/ 1 w 260"/>
                <a:gd name="T1" fmla="*/ 3 h 3"/>
                <a:gd name="T2" fmla="*/ 0 w 260"/>
                <a:gd name="T3" fmla="*/ 0 h 3"/>
                <a:gd name="T4" fmla="*/ 260 w 260"/>
                <a:gd name="T5" fmla="*/ 1 h 3"/>
                <a:gd name="T6" fmla="*/ 1 w 26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60" y="1"/>
                    <a:pt x="260" y="1"/>
                    <a:pt x="260" y="1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3" name="î$1iḑe">
              <a:extLst>
                <a:ext uri="{FF2B5EF4-FFF2-40B4-BE49-F238E27FC236}">
                  <a16:creationId xmlns="" xmlns:a16="http://schemas.microsoft.com/office/drawing/2014/main" id="{05C2BEA4-C807-4E27-933D-CE90DE708E24}"/>
                </a:ext>
              </a:extLst>
            </p:cNvPr>
            <p:cNvSpPr/>
            <p:nvPr/>
          </p:nvSpPr>
          <p:spPr bwMode="auto">
            <a:xfrm>
              <a:off x="5153026" y="4286251"/>
              <a:ext cx="849313" cy="6350"/>
            </a:xfrm>
            <a:custGeom>
              <a:avLst/>
              <a:gdLst>
                <a:gd name="T0" fmla="*/ 0 w 228"/>
                <a:gd name="T1" fmla="*/ 2 h 2"/>
                <a:gd name="T2" fmla="*/ 0 w 228"/>
                <a:gd name="T3" fmla="*/ 0 h 2"/>
                <a:gd name="T4" fmla="*/ 228 w 228"/>
                <a:gd name="T5" fmla="*/ 1 h 2"/>
                <a:gd name="T6" fmla="*/ 0 w 228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"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228" y="1"/>
                    <a:pt x="228" y="1"/>
                    <a:pt x="228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4" name="îṧḻîḑé">
              <a:extLst>
                <a:ext uri="{FF2B5EF4-FFF2-40B4-BE49-F238E27FC236}">
                  <a16:creationId xmlns="" xmlns:a16="http://schemas.microsoft.com/office/drawing/2014/main" id="{F1DFF013-E959-4735-BF98-E9436217AEF3}"/>
                </a:ext>
              </a:extLst>
            </p:cNvPr>
            <p:cNvSpPr/>
            <p:nvPr/>
          </p:nvSpPr>
          <p:spPr bwMode="auto">
            <a:xfrm>
              <a:off x="5159376" y="4322763"/>
              <a:ext cx="160338" cy="7938"/>
            </a:xfrm>
            <a:custGeom>
              <a:avLst/>
              <a:gdLst>
                <a:gd name="T0" fmla="*/ 1 w 43"/>
                <a:gd name="T1" fmla="*/ 2 h 2"/>
                <a:gd name="T2" fmla="*/ 0 w 43"/>
                <a:gd name="T3" fmla="*/ 0 h 2"/>
                <a:gd name="T4" fmla="*/ 43 w 43"/>
                <a:gd name="T5" fmla="*/ 1 h 2"/>
                <a:gd name="T6" fmla="*/ 1 w 4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2">
                  <a:moveTo>
                    <a:pt x="1" y="2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43" y="1"/>
                    <a:pt x="43" y="1"/>
                    <a:pt x="43" y="1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5" name="íṣ1idè">
              <a:extLst>
                <a:ext uri="{FF2B5EF4-FFF2-40B4-BE49-F238E27FC236}">
                  <a16:creationId xmlns="" xmlns:a16="http://schemas.microsoft.com/office/drawing/2014/main" id="{659480D5-63F9-4EBF-85F1-4FFB5FDEF17D}"/>
                </a:ext>
              </a:extLst>
            </p:cNvPr>
            <p:cNvSpPr/>
            <p:nvPr/>
          </p:nvSpPr>
          <p:spPr bwMode="auto">
            <a:xfrm>
              <a:off x="5170488" y="4394201"/>
              <a:ext cx="900113" cy="11113"/>
            </a:xfrm>
            <a:custGeom>
              <a:avLst/>
              <a:gdLst>
                <a:gd name="T0" fmla="*/ 1 w 241"/>
                <a:gd name="T1" fmla="*/ 3 h 3"/>
                <a:gd name="T2" fmla="*/ 0 w 241"/>
                <a:gd name="T3" fmla="*/ 0 h 3"/>
                <a:gd name="T4" fmla="*/ 241 w 241"/>
                <a:gd name="T5" fmla="*/ 1 h 3"/>
                <a:gd name="T6" fmla="*/ 1 w 24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41" y="1"/>
                    <a:pt x="241" y="1"/>
                    <a:pt x="241" y="1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6" name="î$liḑê">
              <a:extLst>
                <a:ext uri="{FF2B5EF4-FFF2-40B4-BE49-F238E27FC236}">
                  <a16:creationId xmlns="" xmlns:a16="http://schemas.microsoft.com/office/drawing/2014/main" id="{E4BC64A5-34EC-4F08-8A0E-C3685471A5A5}"/>
                </a:ext>
              </a:extLst>
            </p:cNvPr>
            <p:cNvSpPr/>
            <p:nvPr/>
          </p:nvSpPr>
          <p:spPr bwMode="auto">
            <a:xfrm>
              <a:off x="5175251" y="4405313"/>
              <a:ext cx="860425" cy="11113"/>
            </a:xfrm>
            <a:custGeom>
              <a:avLst/>
              <a:gdLst>
                <a:gd name="T0" fmla="*/ 0 w 231"/>
                <a:gd name="T1" fmla="*/ 3 h 3"/>
                <a:gd name="T2" fmla="*/ 0 w 231"/>
                <a:gd name="T3" fmla="*/ 0 h 3"/>
                <a:gd name="T4" fmla="*/ 231 w 231"/>
                <a:gd name="T5" fmla="*/ 1 h 3"/>
                <a:gd name="T6" fmla="*/ 0 w 23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31" y="1"/>
                    <a:pt x="231" y="1"/>
                    <a:pt x="231" y="1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7" name="ïŝľiďê">
              <a:extLst>
                <a:ext uri="{FF2B5EF4-FFF2-40B4-BE49-F238E27FC236}">
                  <a16:creationId xmlns="" xmlns:a16="http://schemas.microsoft.com/office/drawing/2014/main" id="{9CC3B698-F52E-4F2C-BD6B-83F82F0E5D26}"/>
                </a:ext>
              </a:extLst>
            </p:cNvPr>
            <p:cNvSpPr/>
            <p:nvPr/>
          </p:nvSpPr>
          <p:spPr bwMode="auto">
            <a:xfrm>
              <a:off x="5891213" y="4446588"/>
              <a:ext cx="268288" cy="11113"/>
            </a:xfrm>
            <a:custGeom>
              <a:avLst/>
              <a:gdLst>
                <a:gd name="T0" fmla="*/ 169 w 169"/>
                <a:gd name="T1" fmla="*/ 7 h 7"/>
                <a:gd name="T2" fmla="*/ 0 w 169"/>
                <a:gd name="T3" fmla="*/ 4 h 7"/>
                <a:gd name="T4" fmla="*/ 169 w 169"/>
                <a:gd name="T5" fmla="*/ 0 h 7"/>
                <a:gd name="T6" fmla="*/ 169 w 16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7">
                  <a:moveTo>
                    <a:pt x="169" y="7"/>
                  </a:moveTo>
                  <a:lnTo>
                    <a:pt x="0" y="4"/>
                  </a:lnTo>
                  <a:lnTo>
                    <a:pt x="169" y="0"/>
                  </a:lnTo>
                  <a:lnTo>
                    <a:pt x="169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8" name="ïṡlîḓe">
              <a:extLst>
                <a:ext uri="{FF2B5EF4-FFF2-40B4-BE49-F238E27FC236}">
                  <a16:creationId xmlns="" xmlns:a16="http://schemas.microsoft.com/office/drawing/2014/main" id="{2BBA84A8-D79A-49B9-95DF-39F82FC15317}"/>
                </a:ext>
              </a:extLst>
            </p:cNvPr>
            <p:cNvSpPr/>
            <p:nvPr/>
          </p:nvSpPr>
          <p:spPr bwMode="auto">
            <a:xfrm>
              <a:off x="5984876" y="4364038"/>
              <a:ext cx="182563" cy="11113"/>
            </a:xfrm>
            <a:custGeom>
              <a:avLst/>
              <a:gdLst>
                <a:gd name="T0" fmla="*/ 115 w 115"/>
                <a:gd name="T1" fmla="*/ 0 h 7"/>
                <a:gd name="T2" fmla="*/ 115 w 115"/>
                <a:gd name="T3" fmla="*/ 7 h 7"/>
                <a:gd name="T4" fmla="*/ 0 w 115"/>
                <a:gd name="T5" fmla="*/ 2 h 7"/>
                <a:gd name="T6" fmla="*/ 115 w 11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7">
                  <a:moveTo>
                    <a:pt x="115" y="0"/>
                  </a:moveTo>
                  <a:lnTo>
                    <a:pt x="115" y="7"/>
                  </a:lnTo>
                  <a:lnTo>
                    <a:pt x="0" y="2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9" name="ïš1îḋe">
              <a:extLst>
                <a:ext uri="{FF2B5EF4-FFF2-40B4-BE49-F238E27FC236}">
                  <a16:creationId xmlns="" xmlns:a16="http://schemas.microsoft.com/office/drawing/2014/main" id="{9DA65896-D568-49D6-B539-731B1322BC70}"/>
                </a:ext>
              </a:extLst>
            </p:cNvPr>
            <p:cNvSpPr/>
            <p:nvPr/>
          </p:nvSpPr>
          <p:spPr bwMode="auto">
            <a:xfrm>
              <a:off x="5205413" y="4524376"/>
              <a:ext cx="965200" cy="11113"/>
            </a:xfrm>
            <a:custGeom>
              <a:avLst/>
              <a:gdLst>
                <a:gd name="T0" fmla="*/ 608 w 608"/>
                <a:gd name="T1" fmla="*/ 0 h 7"/>
                <a:gd name="T2" fmla="*/ 608 w 608"/>
                <a:gd name="T3" fmla="*/ 7 h 7"/>
                <a:gd name="T4" fmla="*/ 0 w 608"/>
                <a:gd name="T5" fmla="*/ 5 h 7"/>
                <a:gd name="T6" fmla="*/ 608 w 60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7">
                  <a:moveTo>
                    <a:pt x="608" y="0"/>
                  </a:moveTo>
                  <a:lnTo>
                    <a:pt x="608" y="7"/>
                  </a:lnTo>
                  <a:lnTo>
                    <a:pt x="0" y="5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0" name="ïśľíḓê">
              <a:extLst>
                <a:ext uri="{FF2B5EF4-FFF2-40B4-BE49-F238E27FC236}">
                  <a16:creationId xmlns="" xmlns:a16="http://schemas.microsoft.com/office/drawing/2014/main" id="{627EC10A-3AF5-44E2-8B29-7AE2FC161B38}"/>
                </a:ext>
              </a:extLst>
            </p:cNvPr>
            <p:cNvSpPr/>
            <p:nvPr/>
          </p:nvSpPr>
          <p:spPr bwMode="auto">
            <a:xfrm>
              <a:off x="5357813" y="4562476"/>
              <a:ext cx="741363" cy="6350"/>
            </a:xfrm>
            <a:custGeom>
              <a:avLst/>
              <a:gdLst>
                <a:gd name="T0" fmla="*/ 0 w 199"/>
                <a:gd name="T1" fmla="*/ 1 h 2"/>
                <a:gd name="T2" fmla="*/ 168 w 199"/>
                <a:gd name="T3" fmla="*/ 0 h 2"/>
                <a:gd name="T4" fmla="*/ 199 w 199"/>
                <a:gd name="T5" fmla="*/ 1 h 2"/>
                <a:gd name="T6" fmla="*/ 168 w 199"/>
                <a:gd name="T7" fmla="*/ 2 h 2"/>
                <a:gd name="T8" fmla="*/ 0 w 19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2">
                  <a:moveTo>
                    <a:pt x="0" y="1"/>
                  </a:moveTo>
                  <a:cubicBezTo>
                    <a:pt x="10" y="1"/>
                    <a:pt x="158" y="1"/>
                    <a:pt x="168" y="0"/>
                  </a:cubicBezTo>
                  <a:cubicBezTo>
                    <a:pt x="178" y="1"/>
                    <a:pt x="188" y="1"/>
                    <a:pt x="199" y="1"/>
                  </a:cubicBezTo>
                  <a:cubicBezTo>
                    <a:pt x="188" y="2"/>
                    <a:pt x="178" y="2"/>
                    <a:pt x="168" y="2"/>
                  </a:cubicBezTo>
                  <a:cubicBezTo>
                    <a:pt x="158" y="2"/>
                    <a:pt x="10" y="2"/>
                    <a:pt x="0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1" name="ïšļîḓè">
              <a:extLst>
                <a:ext uri="{FF2B5EF4-FFF2-40B4-BE49-F238E27FC236}">
                  <a16:creationId xmlns="" xmlns:a16="http://schemas.microsoft.com/office/drawing/2014/main" id="{AABF6CEF-8AA1-4088-94BE-7CDC5974C265}"/>
                </a:ext>
              </a:extLst>
            </p:cNvPr>
            <p:cNvSpPr/>
            <p:nvPr/>
          </p:nvSpPr>
          <p:spPr bwMode="auto">
            <a:xfrm>
              <a:off x="5153026" y="4595813"/>
              <a:ext cx="185738" cy="6350"/>
            </a:xfrm>
            <a:custGeom>
              <a:avLst/>
              <a:gdLst>
                <a:gd name="T0" fmla="*/ 0 w 50"/>
                <a:gd name="T1" fmla="*/ 2 h 2"/>
                <a:gd name="T2" fmla="*/ 0 w 50"/>
                <a:gd name="T3" fmla="*/ 0 h 2"/>
                <a:gd name="T4" fmla="*/ 50 w 50"/>
                <a:gd name="T5" fmla="*/ 1 h 2"/>
                <a:gd name="T6" fmla="*/ 0 w 5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2" name="iṣļiḋê">
              <a:extLst>
                <a:ext uri="{FF2B5EF4-FFF2-40B4-BE49-F238E27FC236}">
                  <a16:creationId xmlns="" xmlns:a16="http://schemas.microsoft.com/office/drawing/2014/main" id="{3122E0BF-F8A3-485D-8AE5-6E838DBDE0AE}"/>
                </a:ext>
              </a:extLst>
            </p:cNvPr>
            <p:cNvSpPr/>
            <p:nvPr/>
          </p:nvSpPr>
          <p:spPr bwMode="auto">
            <a:xfrm>
              <a:off x="5145088" y="4613276"/>
              <a:ext cx="146050" cy="11113"/>
            </a:xfrm>
            <a:custGeom>
              <a:avLst/>
              <a:gdLst>
                <a:gd name="T0" fmla="*/ 0 w 39"/>
                <a:gd name="T1" fmla="*/ 3 h 3"/>
                <a:gd name="T2" fmla="*/ 1 w 39"/>
                <a:gd name="T3" fmla="*/ 0 h 3"/>
                <a:gd name="T4" fmla="*/ 39 w 39"/>
                <a:gd name="T5" fmla="*/ 2 h 3"/>
                <a:gd name="T6" fmla="*/ 0 w 3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">
                  <a:moveTo>
                    <a:pt x="0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3" name="îṣḻïḑè">
              <a:extLst>
                <a:ext uri="{FF2B5EF4-FFF2-40B4-BE49-F238E27FC236}">
                  <a16:creationId xmlns="" xmlns:a16="http://schemas.microsoft.com/office/drawing/2014/main" id="{AD6AE713-867A-4A7B-92B8-47C22892074E}"/>
                </a:ext>
              </a:extLst>
            </p:cNvPr>
            <p:cNvSpPr/>
            <p:nvPr/>
          </p:nvSpPr>
          <p:spPr bwMode="auto">
            <a:xfrm>
              <a:off x="5137151" y="4632326"/>
              <a:ext cx="950913" cy="7938"/>
            </a:xfrm>
            <a:custGeom>
              <a:avLst/>
              <a:gdLst>
                <a:gd name="T0" fmla="*/ 255 w 255"/>
                <a:gd name="T1" fmla="*/ 1 h 2"/>
                <a:gd name="T2" fmla="*/ 0 w 255"/>
                <a:gd name="T3" fmla="*/ 2 h 2"/>
                <a:gd name="T4" fmla="*/ 1 w 255"/>
                <a:gd name="T5" fmla="*/ 0 h 2"/>
                <a:gd name="T6" fmla="*/ 255 w 25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2">
                  <a:moveTo>
                    <a:pt x="255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55" y="1"/>
                    <a:pt x="255" y="1"/>
                    <a:pt x="255" y="1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4" name="íṧḻïḋe">
              <a:extLst>
                <a:ext uri="{FF2B5EF4-FFF2-40B4-BE49-F238E27FC236}">
                  <a16:creationId xmlns="" xmlns:a16="http://schemas.microsoft.com/office/drawing/2014/main" id="{F6C3E64D-9CC1-4875-86C0-6F99792713BA}"/>
                </a:ext>
              </a:extLst>
            </p:cNvPr>
            <p:cNvSpPr/>
            <p:nvPr/>
          </p:nvSpPr>
          <p:spPr bwMode="auto">
            <a:xfrm>
              <a:off x="5316538" y="4225926"/>
              <a:ext cx="823913" cy="7938"/>
            </a:xfrm>
            <a:custGeom>
              <a:avLst/>
              <a:gdLst>
                <a:gd name="T0" fmla="*/ 219 w 221"/>
                <a:gd name="T1" fmla="*/ 0 h 2"/>
                <a:gd name="T2" fmla="*/ 221 w 221"/>
                <a:gd name="T3" fmla="*/ 2 h 2"/>
                <a:gd name="T4" fmla="*/ 0 w 221"/>
                <a:gd name="T5" fmla="*/ 1 h 2"/>
                <a:gd name="T6" fmla="*/ 219 w 2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2">
                  <a:moveTo>
                    <a:pt x="219" y="0"/>
                  </a:moveTo>
                  <a:cubicBezTo>
                    <a:pt x="220" y="0"/>
                    <a:pt x="221" y="1"/>
                    <a:pt x="221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1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5" name="íş1iḋè">
              <a:extLst>
                <a:ext uri="{FF2B5EF4-FFF2-40B4-BE49-F238E27FC236}">
                  <a16:creationId xmlns="" xmlns:a16="http://schemas.microsoft.com/office/drawing/2014/main" id="{5E5F3E0C-447F-4C0F-85CB-B779B9BC104F}"/>
                </a:ext>
              </a:extLst>
            </p:cNvPr>
            <p:cNvSpPr/>
            <p:nvPr/>
          </p:nvSpPr>
          <p:spPr bwMode="auto">
            <a:xfrm>
              <a:off x="6065838" y="4303713"/>
              <a:ext cx="107950" cy="261938"/>
            </a:xfrm>
            <a:custGeom>
              <a:avLst/>
              <a:gdLst>
                <a:gd name="T0" fmla="*/ 29 w 29"/>
                <a:gd name="T1" fmla="*/ 0 h 70"/>
                <a:gd name="T2" fmla="*/ 29 w 29"/>
                <a:gd name="T3" fmla="*/ 70 h 70"/>
                <a:gd name="T4" fmla="*/ 29 w 29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0">
                  <a:moveTo>
                    <a:pt x="29" y="0"/>
                  </a:move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0" y="40"/>
                    <a:pt x="29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6" name="íṩḻídê">
              <a:extLst>
                <a:ext uri="{FF2B5EF4-FFF2-40B4-BE49-F238E27FC236}">
                  <a16:creationId xmlns="" xmlns:a16="http://schemas.microsoft.com/office/drawing/2014/main" id="{A93BCF83-CA0A-4B13-B44A-238958476ACD}"/>
                </a:ext>
              </a:extLst>
            </p:cNvPr>
            <p:cNvSpPr/>
            <p:nvPr/>
          </p:nvSpPr>
          <p:spPr bwMode="auto">
            <a:xfrm>
              <a:off x="5059363" y="4154488"/>
              <a:ext cx="1962150" cy="568325"/>
            </a:xfrm>
            <a:custGeom>
              <a:avLst/>
              <a:gdLst>
                <a:gd name="T0" fmla="*/ 7 w 526"/>
                <a:gd name="T1" fmla="*/ 138 h 152"/>
                <a:gd name="T2" fmla="*/ 283 w 526"/>
                <a:gd name="T3" fmla="*/ 138 h 152"/>
                <a:gd name="T4" fmla="*/ 298 w 526"/>
                <a:gd name="T5" fmla="*/ 109 h 152"/>
                <a:gd name="T6" fmla="*/ 298 w 526"/>
                <a:gd name="T7" fmla="*/ 43 h 152"/>
                <a:gd name="T8" fmla="*/ 283 w 526"/>
                <a:gd name="T9" fmla="*/ 14 h 152"/>
                <a:gd name="T10" fmla="*/ 7 w 526"/>
                <a:gd name="T11" fmla="*/ 14 h 152"/>
                <a:gd name="T12" fmla="*/ 0 w 526"/>
                <a:gd name="T13" fmla="*/ 7 h 152"/>
                <a:gd name="T14" fmla="*/ 7 w 526"/>
                <a:gd name="T15" fmla="*/ 0 h 152"/>
                <a:gd name="T16" fmla="*/ 483 w 526"/>
                <a:gd name="T17" fmla="*/ 0 h 152"/>
                <a:gd name="T18" fmla="*/ 526 w 526"/>
                <a:gd name="T19" fmla="*/ 43 h 152"/>
                <a:gd name="T20" fmla="*/ 526 w 526"/>
                <a:gd name="T21" fmla="*/ 109 h 152"/>
                <a:gd name="T22" fmla="*/ 483 w 526"/>
                <a:gd name="T23" fmla="*/ 152 h 152"/>
                <a:gd name="T24" fmla="*/ 7 w 526"/>
                <a:gd name="T25" fmla="*/ 152 h 152"/>
                <a:gd name="T26" fmla="*/ 0 w 526"/>
                <a:gd name="T27" fmla="*/ 145 h 152"/>
                <a:gd name="T28" fmla="*/ 7 w 526"/>
                <a:gd name="T2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6" h="152">
                  <a:moveTo>
                    <a:pt x="7" y="138"/>
                  </a:moveTo>
                  <a:cubicBezTo>
                    <a:pt x="283" y="138"/>
                    <a:pt x="283" y="138"/>
                    <a:pt x="283" y="138"/>
                  </a:cubicBezTo>
                  <a:cubicBezTo>
                    <a:pt x="292" y="131"/>
                    <a:pt x="298" y="121"/>
                    <a:pt x="298" y="109"/>
                  </a:cubicBezTo>
                  <a:cubicBezTo>
                    <a:pt x="298" y="43"/>
                    <a:pt x="298" y="43"/>
                    <a:pt x="298" y="43"/>
                  </a:cubicBezTo>
                  <a:cubicBezTo>
                    <a:pt x="298" y="31"/>
                    <a:pt x="292" y="21"/>
                    <a:pt x="28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507" y="0"/>
                    <a:pt x="526" y="19"/>
                    <a:pt x="526" y="43"/>
                  </a:cubicBezTo>
                  <a:cubicBezTo>
                    <a:pt x="526" y="109"/>
                    <a:pt x="526" y="109"/>
                    <a:pt x="526" y="109"/>
                  </a:cubicBezTo>
                  <a:cubicBezTo>
                    <a:pt x="526" y="133"/>
                    <a:pt x="507" y="152"/>
                    <a:pt x="483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3" y="152"/>
                    <a:pt x="0" y="149"/>
                    <a:pt x="0" y="145"/>
                  </a:cubicBezTo>
                  <a:cubicBezTo>
                    <a:pt x="0" y="141"/>
                    <a:pt x="3" y="138"/>
                    <a:pt x="7" y="138"/>
                  </a:cubicBezTo>
                </a:path>
              </a:pathLst>
            </a:custGeom>
            <a:solidFill>
              <a:srgbClr val="AF3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7" name="íśļïḑe">
              <a:extLst>
                <a:ext uri="{FF2B5EF4-FFF2-40B4-BE49-F238E27FC236}">
                  <a16:creationId xmlns="" xmlns:a16="http://schemas.microsoft.com/office/drawing/2014/main" id="{B20C9CA6-1E8F-4774-AC09-961C0D720FA7}"/>
                </a:ext>
              </a:extLst>
            </p:cNvPr>
            <p:cNvSpPr/>
            <p:nvPr/>
          </p:nvSpPr>
          <p:spPr bwMode="auto">
            <a:xfrm>
              <a:off x="5133976" y="4624388"/>
              <a:ext cx="1785938" cy="98425"/>
            </a:xfrm>
            <a:custGeom>
              <a:avLst/>
              <a:gdLst>
                <a:gd name="T0" fmla="*/ 474 w 479"/>
                <a:gd name="T1" fmla="*/ 0 h 26"/>
                <a:gd name="T2" fmla="*/ 379 w 479"/>
                <a:gd name="T3" fmla="*/ 19 h 26"/>
                <a:gd name="T4" fmla="*/ 368 w 479"/>
                <a:gd name="T5" fmla="*/ 19 h 26"/>
                <a:gd name="T6" fmla="*/ 4 w 479"/>
                <a:gd name="T7" fmla="*/ 19 h 26"/>
                <a:gd name="T8" fmla="*/ 0 w 479"/>
                <a:gd name="T9" fmla="*/ 26 h 26"/>
                <a:gd name="T10" fmla="*/ 463 w 479"/>
                <a:gd name="T11" fmla="*/ 26 h 26"/>
                <a:gd name="T12" fmla="*/ 479 w 479"/>
                <a:gd name="T13" fmla="*/ 23 h 26"/>
                <a:gd name="T14" fmla="*/ 474 w 479"/>
                <a:gd name="T15" fmla="*/ 7 h 26"/>
                <a:gd name="T16" fmla="*/ 474 w 479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9" h="26">
                  <a:moveTo>
                    <a:pt x="474" y="0"/>
                  </a:moveTo>
                  <a:cubicBezTo>
                    <a:pt x="444" y="12"/>
                    <a:pt x="412" y="19"/>
                    <a:pt x="379" y="19"/>
                  </a:cubicBezTo>
                  <a:cubicBezTo>
                    <a:pt x="375" y="19"/>
                    <a:pt x="372" y="19"/>
                    <a:pt x="368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21"/>
                    <a:pt x="2" y="24"/>
                    <a:pt x="0" y="26"/>
                  </a:cubicBezTo>
                  <a:cubicBezTo>
                    <a:pt x="463" y="26"/>
                    <a:pt x="463" y="26"/>
                    <a:pt x="463" y="26"/>
                  </a:cubicBezTo>
                  <a:cubicBezTo>
                    <a:pt x="469" y="26"/>
                    <a:pt x="474" y="25"/>
                    <a:pt x="479" y="23"/>
                  </a:cubicBezTo>
                  <a:cubicBezTo>
                    <a:pt x="476" y="19"/>
                    <a:pt x="474" y="13"/>
                    <a:pt x="474" y="7"/>
                  </a:cubicBezTo>
                  <a:cubicBezTo>
                    <a:pt x="474" y="0"/>
                    <a:pt x="474" y="0"/>
                    <a:pt x="474" y="0"/>
                  </a:cubicBezTo>
                </a:path>
              </a:pathLst>
            </a:custGeom>
            <a:solidFill>
              <a:srgbClr val="9D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8" name="íŝḷiďé">
              <a:extLst>
                <a:ext uri="{FF2B5EF4-FFF2-40B4-BE49-F238E27FC236}">
                  <a16:creationId xmlns="" xmlns:a16="http://schemas.microsoft.com/office/drawing/2014/main" id="{B3BAC478-6DDC-4262-AB9C-DA56F8B37312}"/>
                </a:ext>
              </a:extLst>
            </p:cNvPr>
            <p:cNvSpPr/>
            <p:nvPr/>
          </p:nvSpPr>
          <p:spPr bwMode="auto">
            <a:xfrm>
              <a:off x="5938838" y="3756026"/>
              <a:ext cx="1271588" cy="368300"/>
            </a:xfrm>
            <a:custGeom>
              <a:avLst/>
              <a:gdLst>
                <a:gd name="T0" fmla="*/ 341 w 341"/>
                <a:gd name="T1" fmla="*/ 0 h 99"/>
                <a:gd name="T2" fmla="*/ 36 w 341"/>
                <a:gd name="T3" fmla="*/ 0 h 99"/>
                <a:gd name="T4" fmla="*/ 0 w 341"/>
                <a:gd name="T5" fmla="*/ 36 h 99"/>
                <a:gd name="T6" fmla="*/ 0 w 341"/>
                <a:gd name="T7" fmla="*/ 63 h 99"/>
                <a:gd name="T8" fmla="*/ 36 w 341"/>
                <a:gd name="T9" fmla="*/ 99 h 99"/>
                <a:gd name="T10" fmla="*/ 341 w 341"/>
                <a:gd name="T11" fmla="*/ 99 h 99"/>
                <a:gd name="T12" fmla="*/ 341 w 341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99">
                  <a:moveTo>
                    <a:pt x="341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83"/>
                    <a:pt x="16" y="99"/>
                    <a:pt x="36" y="99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00" y="51"/>
                    <a:pt x="341" y="0"/>
                    <a:pt x="34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9" name="išḷidê">
              <a:extLst>
                <a:ext uri="{FF2B5EF4-FFF2-40B4-BE49-F238E27FC236}">
                  <a16:creationId xmlns="" xmlns:a16="http://schemas.microsoft.com/office/drawing/2014/main" id="{28766D9C-6ADC-4AC6-9705-E8FF88F98042}"/>
                </a:ext>
              </a:extLst>
            </p:cNvPr>
            <p:cNvSpPr/>
            <p:nvPr/>
          </p:nvSpPr>
          <p:spPr bwMode="auto">
            <a:xfrm>
              <a:off x="7165976" y="3789363"/>
              <a:ext cx="22225" cy="44450"/>
            </a:xfrm>
            <a:custGeom>
              <a:avLst/>
              <a:gdLst>
                <a:gd name="T0" fmla="*/ 6 w 6"/>
                <a:gd name="T1" fmla="*/ 0 h 12"/>
                <a:gd name="T2" fmla="*/ 6 w 6"/>
                <a:gd name="T3" fmla="*/ 0 h 12"/>
                <a:gd name="T4" fmla="*/ 0 w 6"/>
                <a:gd name="T5" fmla="*/ 12 h 12"/>
                <a:gd name="T6" fmla="*/ 0 w 6"/>
                <a:gd name="T7" fmla="*/ 12 h 12"/>
                <a:gd name="T8" fmla="*/ 6 w 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3"/>
                    <a:pt x="2" y="7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7"/>
                    <a:pt x="4" y="3"/>
                    <a:pt x="6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0" name="işļíḋé">
              <a:extLst>
                <a:ext uri="{FF2B5EF4-FFF2-40B4-BE49-F238E27FC236}">
                  <a16:creationId xmlns="" xmlns:a16="http://schemas.microsoft.com/office/drawing/2014/main" id="{90B29C31-72D8-4857-ADA6-32FEFBB2FD99}"/>
                </a:ext>
              </a:extLst>
            </p:cNvPr>
            <p:cNvSpPr/>
            <p:nvPr/>
          </p:nvSpPr>
          <p:spPr bwMode="auto">
            <a:xfrm>
              <a:off x="5938838" y="3789363"/>
              <a:ext cx="1249363" cy="104775"/>
            </a:xfrm>
            <a:custGeom>
              <a:avLst/>
              <a:gdLst>
                <a:gd name="T0" fmla="*/ 335 w 335"/>
                <a:gd name="T1" fmla="*/ 0 h 28"/>
                <a:gd name="T2" fmla="*/ 12 w 335"/>
                <a:gd name="T3" fmla="*/ 0 h 28"/>
                <a:gd name="T4" fmla="*/ 0 w 335"/>
                <a:gd name="T5" fmla="*/ 26 h 28"/>
                <a:gd name="T6" fmla="*/ 0 w 335"/>
                <a:gd name="T7" fmla="*/ 26 h 28"/>
                <a:gd name="T8" fmla="*/ 0 w 335"/>
                <a:gd name="T9" fmla="*/ 26 h 28"/>
                <a:gd name="T10" fmla="*/ 0 w 335"/>
                <a:gd name="T11" fmla="*/ 26 h 28"/>
                <a:gd name="T12" fmla="*/ 0 w 335"/>
                <a:gd name="T13" fmla="*/ 27 h 28"/>
                <a:gd name="T14" fmla="*/ 0 w 335"/>
                <a:gd name="T15" fmla="*/ 27 h 28"/>
                <a:gd name="T16" fmla="*/ 0 w 335"/>
                <a:gd name="T17" fmla="*/ 27 h 28"/>
                <a:gd name="T18" fmla="*/ 0 w 335"/>
                <a:gd name="T19" fmla="*/ 27 h 28"/>
                <a:gd name="T20" fmla="*/ 0 w 335"/>
                <a:gd name="T21" fmla="*/ 27 h 28"/>
                <a:gd name="T22" fmla="*/ 0 w 335"/>
                <a:gd name="T23" fmla="*/ 27 h 28"/>
                <a:gd name="T24" fmla="*/ 0 w 335"/>
                <a:gd name="T25" fmla="*/ 27 h 28"/>
                <a:gd name="T26" fmla="*/ 0 w 335"/>
                <a:gd name="T27" fmla="*/ 27 h 28"/>
                <a:gd name="T28" fmla="*/ 0 w 335"/>
                <a:gd name="T29" fmla="*/ 27 h 28"/>
                <a:gd name="T30" fmla="*/ 0 w 335"/>
                <a:gd name="T31" fmla="*/ 27 h 28"/>
                <a:gd name="T32" fmla="*/ 0 w 335"/>
                <a:gd name="T33" fmla="*/ 28 h 28"/>
                <a:gd name="T34" fmla="*/ 30 w 335"/>
                <a:gd name="T35" fmla="*/ 12 h 28"/>
                <a:gd name="T36" fmla="*/ 329 w 335"/>
                <a:gd name="T37" fmla="*/ 12 h 28"/>
                <a:gd name="T38" fmla="*/ 335 w 335"/>
                <a:gd name="T3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5" h="28">
                  <a:moveTo>
                    <a:pt x="33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7"/>
                    <a:pt x="0" y="1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7" y="18"/>
                    <a:pt x="18" y="12"/>
                    <a:pt x="30" y="12"/>
                  </a:cubicBezTo>
                  <a:cubicBezTo>
                    <a:pt x="329" y="12"/>
                    <a:pt x="329" y="12"/>
                    <a:pt x="329" y="12"/>
                  </a:cubicBezTo>
                  <a:cubicBezTo>
                    <a:pt x="331" y="7"/>
                    <a:pt x="333" y="3"/>
                    <a:pt x="33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1" name="íšľiḓé">
              <a:extLst>
                <a:ext uri="{FF2B5EF4-FFF2-40B4-BE49-F238E27FC236}">
                  <a16:creationId xmlns="" xmlns:a16="http://schemas.microsoft.com/office/drawing/2014/main" id="{CD74C325-2333-4903-804D-9C1B56D8031E}"/>
                </a:ext>
              </a:extLst>
            </p:cNvPr>
            <p:cNvSpPr/>
            <p:nvPr/>
          </p:nvSpPr>
          <p:spPr bwMode="auto">
            <a:xfrm>
              <a:off x="5961063" y="3897313"/>
              <a:ext cx="646113" cy="7938"/>
            </a:xfrm>
            <a:custGeom>
              <a:avLst/>
              <a:gdLst>
                <a:gd name="T0" fmla="*/ 0 w 407"/>
                <a:gd name="T1" fmla="*/ 0 h 5"/>
                <a:gd name="T2" fmla="*/ 0 w 407"/>
                <a:gd name="T3" fmla="*/ 5 h 5"/>
                <a:gd name="T4" fmla="*/ 407 w 407"/>
                <a:gd name="T5" fmla="*/ 2 h 5"/>
                <a:gd name="T6" fmla="*/ 0 w 40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5">
                  <a:moveTo>
                    <a:pt x="0" y="0"/>
                  </a:moveTo>
                  <a:lnTo>
                    <a:pt x="0" y="5"/>
                  </a:lnTo>
                  <a:lnTo>
                    <a:pt x="40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2" name="ïśľiḑè">
              <a:extLst>
                <a:ext uri="{FF2B5EF4-FFF2-40B4-BE49-F238E27FC236}">
                  <a16:creationId xmlns="" xmlns:a16="http://schemas.microsoft.com/office/drawing/2014/main" id="{53221DF1-E3E9-44F5-A1C7-DA6987F97F61}"/>
                </a:ext>
              </a:extLst>
            </p:cNvPr>
            <p:cNvSpPr/>
            <p:nvPr/>
          </p:nvSpPr>
          <p:spPr bwMode="auto">
            <a:xfrm>
              <a:off x="5961063" y="3935413"/>
              <a:ext cx="355600" cy="6350"/>
            </a:xfrm>
            <a:custGeom>
              <a:avLst/>
              <a:gdLst>
                <a:gd name="T0" fmla="*/ 0 w 224"/>
                <a:gd name="T1" fmla="*/ 0 h 4"/>
                <a:gd name="T2" fmla="*/ 0 w 224"/>
                <a:gd name="T3" fmla="*/ 4 h 4"/>
                <a:gd name="T4" fmla="*/ 224 w 224"/>
                <a:gd name="T5" fmla="*/ 2 h 4"/>
                <a:gd name="T6" fmla="*/ 0 w 22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4">
                  <a:moveTo>
                    <a:pt x="0" y="0"/>
                  </a:moveTo>
                  <a:lnTo>
                    <a:pt x="0" y="4"/>
                  </a:lnTo>
                  <a:lnTo>
                    <a:pt x="22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3" name="îṣlïḑé">
              <a:extLst>
                <a:ext uri="{FF2B5EF4-FFF2-40B4-BE49-F238E27FC236}">
                  <a16:creationId xmlns="" xmlns:a16="http://schemas.microsoft.com/office/drawing/2014/main" id="{404DE16F-3D0E-4027-BE24-D3B8EA5C6727}"/>
                </a:ext>
              </a:extLst>
            </p:cNvPr>
            <p:cNvSpPr/>
            <p:nvPr/>
          </p:nvSpPr>
          <p:spPr bwMode="auto">
            <a:xfrm>
              <a:off x="5965826" y="3952876"/>
              <a:ext cx="230188" cy="11113"/>
            </a:xfrm>
            <a:custGeom>
              <a:avLst/>
              <a:gdLst>
                <a:gd name="T0" fmla="*/ 0 w 145"/>
                <a:gd name="T1" fmla="*/ 0 h 7"/>
                <a:gd name="T2" fmla="*/ 0 w 145"/>
                <a:gd name="T3" fmla="*/ 7 h 7"/>
                <a:gd name="T4" fmla="*/ 145 w 145"/>
                <a:gd name="T5" fmla="*/ 5 h 7"/>
                <a:gd name="T6" fmla="*/ 0 w 14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0" y="0"/>
                  </a:moveTo>
                  <a:lnTo>
                    <a:pt x="0" y="7"/>
                  </a:lnTo>
                  <a:lnTo>
                    <a:pt x="145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4" name="í$1îdè">
              <a:extLst>
                <a:ext uri="{FF2B5EF4-FFF2-40B4-BE49-F238E27FC236}">
                  <a16:creationId xmlns="" xmlns:a16="http://schemas.microsoft.com/office/drawing/2014/main" id="{9AC7D3C8-0E6E-4D1B-BE4E-4056F9B82F1E}"/>
                </a:ext>
              </a:extLst>
            </p:cNvPr>
            <p:cNvSpPr/>
            <p:nvPr/>
          </p:nvSpPr>
          <p:spPr bwMode="auto">
            <a:xfrm>
              <a:off x="6054726" y="4016376"/>
              <a:ext cx="461963" cy="7938"/>
            </a:xfrm>
            <a:custGeom>
              <a:avLst/>
              <a:gdLst>
                <a:gd name="T0" fmla="*/ 62 w 124"/>
                <a:gd name="T1" fmla="*/ 2 h 2"/>
                <a:gd name="T2" fmla="*/ 93 w 124"/>
                <a:gd name="T3" fmla="*/ 2 h 2"/>
                <a:gd name="T4" fmla="*/ 124 w 124"/>
                <a:gd name="T5" fmla="*/ 1 h 2"/>
                <a:gd name="T6" fmla="*/ 93 w 124"/>
                <a:gd name="T7" fmla="*/ 0 h 2"/>
                <a:gd name="T8" fmla="*/ 62 w 124"/>
                <a:gd name="T9" fmla="*/ 0 h 2"/>
                <a:gd name="T10" fmla="*/ 31 w 124"/>
                <a:gd name="T11" fmla="*/ 0 h 2"/>
                <a:gd name="T12" fmla="*/ 0 w 124"/>
                <a:gd name="T13" fmla="*/ 1 h 2"/>
                <a:gd name="T14" fmla="*/ 31 w 124"/>
                <a:gd name="T15" fmla="*/ 2 h 2"/>
                <a:gd name="T16" fmla="*/ 62 w 124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">
                  <a:moveTo>
                    <a:pt x="62" y="2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104" y="1"/>
                    <a:pt x="114" y="1"/>
                    <a:pt x="124" y="1"/>
                  </a:cubicBezTo>
                  <a:cubicBezTo>
                    <a:pt x="114" y="1"/>
                    <a:pt x="104" y="0"/>
                    <a:pt x="9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1" y="0"/>
                    <a:pt x="11" y="1"/>
                    <a:pt x="0" y="1"/>
                  </a:cubicBezTo>
                  <a:cubicBezTo>
                    <a:pt x="11" y="1"/>
                    <a:pt x="21" y="1"/>
                    <a:pt x="31" y="2"/>
                  </a:cubicBezTo>
                  <a:lnTo>
                    <a:pt x="62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5" name="îṡľiḋe">
              <a:extLst>
                <a:ext uri="{FF2B5EF4-FFF2-40B4-BE49-F238E27FC236}">
                  <a16:creationId xmlns="" xmlns:a16="http://schemas.microsoft.com/office/drawing/2014/main" id="{36C98805-B55C-4952-B98F-7A0D8FFD4CAB}"/>
                </a:ext>
              </a:extLst>
            </p:cNvPr>
            <p:cNvSpPr/>
            <p:nvPr/>
          </p:nvSpPr>
          <p:spPr bwMode="auto">
            <a:xfrm>
              <a:off x="6121401" y="3836988"/>
              <a:ext cx="1044575" cy="12700"/>
            </a:xfrm>
            <a:custGeom>
              <a:avLst/>
              <a:gdLst>
                <a:gd name="T0" fmla="*/ 279 w 280"/>
                <a:gd name="T1" fmla="*/ 3 h 3"/>
                <a:gd name="T2" fmla="*/ 280 w 280"/>
                <a:gd name="T3" fmla="*/ 0 h 3"/>
                <a:gd name="T4" fmla="*/ 0 w 280"/>
                <a:gd name="T5" fmla="*/ 2 h 3"/>
                <a:gd name="T6" fmla="*/ 279 w 28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3">
                  <a:moveTo>
                    <a:pt x="279" y="3"/>
                  </a:moveTo>
                  <a:cubicBezTo>
                    <a:pt x="279" y="2"/>
                    <a:pt x="279" y="1"/>
                    <a:pt x="28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79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6" name="íš1ïḍé">
              <a:extLst>
                <a:ext uri="{FF2B5EF4-FFF2-40B4-BE49-F238E27FC236}">
                  <a16:creationId xmlns="" xmlns:a16="http://schemas.microsoft.com/office/drawing/2014/main" id="{34997D9B-5CE1-4227-844C-101B3D7C05DC}"/>
                </a:ext>
              </a:extLst>
            </p:cNvPr>
            <p:cNvSpPr/>
            <p:nvPr/>
          </p:nvSpPr>
          <p:spPr bwMode="auto">
            <a:xfrm>
              <a:off x="6723063" y="3863976"/>
              <a:ext cx="431800" cy="7938"/>
            </a:xfrm>
            <a:custGeom>
              <a:avLst/>
              <a:gdLst>
                <a:gd name="T0" fmla="*/ 116 w 116"/>
                <a:gd name="T1" fmla="*/ 2 h 2"/>
                <a:gd name="T2" fmla="*/ 116 w 116"/>
                <a:gd name="T3" fmla="*/ 0 h 2"/>
                <a:gd name="T4" fmla="*/ 0 w 116"/>
                <a:gd name="T5" fmla="*/ 1 h 2"/>
                <a:gd name="T6" fmla="*/ 116 w 11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2">
                  <a:moveTo>
                    <a:pt x="116" y="2"/>
                  </a:moveTo>
                  <a:cubicBezTo>
                    <a:pt x="116" y="2"/>
                    <a:pt x="116" y="1"/>
                    <a:pt x="116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16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7" name="î$1ïdé">
              <a:extLst>
                <a:ext uri="{FF2B5EF4-FFF2-40B4-BE49-F238E27FC236}">
                  <a16:creationId xmlns="" xmlns:a16="http://schemas.microsoft.com/office/drawing/2014/main" id="{C51C227E-DACD-4438-90FA-98E35057F558}"/>
                </a:ext>
              </a:extLst>
            </p:cNvPr>
            <p:cNvSpPr/>
            <p:nvPr/>
          </p:nvSpPr>
          <p:spPr bwMode="auto">
            <a:xfrm>
              <a:off x="6651626" y="3998913"/>
              <a:ext cx="495300" cy="6350"/>
            </a:xfrm>
            <a:custGeom>
              <a:avLst/>
              <a:gdLst>
                <a:gd name="T0" fmla="*/ 133 w 133"/>
                <a:gd name="T1" fmla="*/ 2 h 2"/>
                <a:gd name="T2" fmla="*/ 133 w 133"/>
                <a:gd name="T3" fmla="*/ 0 h 2"/>
                <a:gd name="T4" fmla="*/ 0 w 133"/>
                <a:gd name="T5" fmla="*/ 1 h 2"/>
                <a:gd name="T6" fmla="*/ 133 w 13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2">
                  <a:moveTo>
                    <a:pt x="133" y="2"/>
                  </a:moveTo>
                  <a:cubicBezTo>
                    <a:pt x="133" y="2"/>
                    <a:pt x="133" y="1"/>
                    <a:pt x="13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33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8" name="islíḍè">
              <a:extLst>
                <a:ext uri="{FF2B5EF4-FFF2-40B4-BE49-F238E27FC236}">
                  <a16:creationId xmlns="" xmlns:a16="http://schemas.microsoft.com/office/drawing/2014/main" id="{4EE53E34-96E3-41E1-BFAD-498F7D193007}"/>
                </a:ext>
              </a:extLst>
            </p:cNvPr>
            <p:cNvSpPr/>
            <p:nvPr/>
          </p:nvSpPr>
          <p:spPr bwMode="auto">
            <a:xfrm>
              <a:off x="6170613" y="4068763"/>
              <a:ext cx="1006475" cy="11113"/>
            </a:xfrm>
            <a:custGeom>
              <a:avLst/>
              <a:gdLst>
                <a:gd name="T0" fmla="*/ 270 w 270"/>
                <a:gd name="T1" fmla="*/ 3 h 3"/>
                <a:gd name="T2" fmla="*/ 269 w 270"/>
                <a:gd name="T3" fmla="*/ 0 h 3"/>
                <a:gd name="T4" fmla="*/ 0 w 270"/>
                <a:gd name="T5" fmla="*/ 2 h 3"/>
                <a:gd name="T6" fmla="*/ 270 w 27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">
                  <a:moveTo>
                    <a:pt x="270" y="3"/>
                  </a:moveTo>
                  <a:cubicBezTo>
                    <a:pt x="270" y="2"/>
                    <a:pt x="269" y="1"/>
                    <a:pt x="269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7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9" name="îśľiďe">
              <a:extLst>
                <a:ext uri="{FF2B5EF4-FFF2-40B4-BE49-F238E27FC236}">
                  <a16:creationId xmlns="" xmlns:a16="http://schemas.microsoft.com/office/drawing/2014/main" id="{471C1A86-0DFF-4E8C-9976-823162CD18EC}"/>
                </a:ext>
              </a:extLst>
            </p:cNvPr>
            <p:cNvSpPr/>
            <p:nvPr/>
          </p:nvSpPr>
          <p:spPr bwMode="auto">
            <a:xfrm>
              <a:off x="5938838" y="3844926"/>
              <a:ext cx="96838" cy="209550"/>
            </a:xfrm>
            <a:custGeom>
              <a:avLst/>
              <a:gdLst>
                <a:gd name="T0" fmla="*/ 0 w 26"/>
                <a:gd name="T1" fmla="*/ 0 h 56"/>
                <a:gd name="T2" fmla="*/ 0 w 26"/>
                <a:gd name="T3" fmla="*/ 56 h 56"/>
                <a:gd name="T4" fmla="*/ 0 w 26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56">
                  <a:moveTo>
                    <a:pt x="0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6" y="31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0" name="îšḷiḑè">
              <a:extLst>
                <a:ext uri="{FF2B5EF4-FFF2-40B4-BE49-F238E27FC236}">
                  <a16:creationId xmlns="" xmlns:a16="http://schemas.microsoft.com/office/drawing/2014/main" id="{9EAC8669-3BD3-4E5F-8FAE-D8D1EE059AA7}"/>
                </a:ext>
              </a:extLst>
            </p:cNvPr>
            <p:cNvSpPr/>
            <p:nvPr/>
          </p:nvSpPr>
          <p:spPr bwMode="auto">
            <a:xfrm>
              <a:off x="5103813" y="3725863"/>
              <a:ext cx="2178050" cy="433388"/>
            </a:xfrm>
            <a:custGeom>
              <a:avLst/>
              <a:gdLst>
                <a:gd name="T0" fmla="*/ 575 w 584"/>
                <a:gd name="T1" fmla="*/ 98 h 116"/>
                <a:gd name="T2" fmla="*/ 236 w 584"/>
                <a:gd name="T3" fmla="*/ 98 h 116"/>
                <a:gd name="T4" fmla="*/ 224 w 584"/>
                <a:gd name="T5" fmla="*/ 71 h 116"/>
                <a:gd name="T6" fmla="*/ 224 w 584"/>
                <a:gd name="T7" fmla="*/ 44 h 116"/>
                <a:gd name="T8" fmla="*/ 236 w 584"/>
                <a:gd name="T9" fmla="*/ 17 h 116"/>
                <a:gd name="T10" fmla="*/ 575 w 584"/>
                <a:gd name="T11" fmla="*/ 17 h 116"/>
                <a:gd name="T12" fmla="*/ 584 w 584"/>
                <a:gd name="T13" fmla="*/ 8 h 116"/>
                <a:gd name="T14" fmla="*/ 575 w 584"/>
                <a:gd name="T15" fmla="*/ 0 h 116"/>
                <a:gd name="T16" fmla="*/ 44 w 584"/>
                <a:gd name="T17" fmla="*/ 0 h 116"/>
                <a:gd name="T18" fmla="*/ 0 w 584"/>
                <a:gd name="T19" fmla="*/ 44 h 116"/>
                <a:gd name="T20" fmla="*/ 0 w 584"/>
                <a:gd name="T21" fmla="*/ 71 h 116"/>
                <a:gd name="T22" fmla="*/ 44 w 584"/>
                <a:gd name="T23" fmla="*/ 116 h 116"/>
                <a:gd name="T24" fmla="*/ 575 w 584"/>
                <a:gd name="T25" fmla="*/ 116 h 116"/>
                <a:gd name="T26" fmla="*/ 584 w 584"/>
                <a:gd name="T27" fmla="*/ 107 h 116"/>
                <a:gd name="T28" fmla="*/ 575 w 584"/>
                <a:gd name="T29" fmla="*/ 9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4" h="116">
                  <a:moveTo>
                    <a:pt x="575" y="98"/>
                  </a:moveTo>
                  <a:cubicBezTo>
                    <a:pt x="236" y="98"/>
                    <a:pt x="236" y="98"/>
                    <a:pt x="236" y="98"/>
                  </a:cubicBezTo>
                  <a:cubicBezTo>
                    <a:pt x="229" y="92"/>
                    <a:pt x="224" y="82"/>
                    <a:pt x="224" y="71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224" y="33"/>
                    <a:pt x="229" y="24"/>
                    <a:pt x="236" y="17"/>
                  </a:cubicBezTo>
                  <a:cubicBezTo>
                    <a:pt x="575" y="17"/>
                    <a:pt x="575" y="17"/>
                    <a:pt x="575" y="17"/>
                  </a:cubicBezTo>
                  <a:cubicBezTo>
                    <a:pt x="580" y="17"/>
                    <a:pt x="584" y="13"/>
                    <a:pt x="584" y="8"/>
                  </a:cubicBezTo>
                  <a:cubicBezTo>
                    <a:pt x="584" y="3"/>
                    <a:pt x="580" y="0"/>
                    <a:pt x="57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96"/>
                    <a:pt x="20" y="116"/>
                    <a:pt x="44" y="116"/>
                  </a:cubicBezTo>
                  <a:cubicBezTo>
                    <a:pt x="575" y="116"/>
                    <a:pt x="575" y="116"/>
                    <a:pt x="575" y="116"/>
                  </a:cubicBezTo>
                  <a:cubicBezTo>
                    <a:pt x="580" y="116"/>
                    <a:pt x="584" y="112"/>
                    <a:pt x="584" y="107"/>
                  </a:cubicBezTo>
                  <a:cubicBezTo>
                    <a:pt x="584" y="102"/>
                    <a:pt x="580" y="98"/>
                    <a:pt x="575" y="98"/>
                  </a:cubicBezTo>
                </a:path>
              </a:pathLst>
            </a:custGeom>
            <a:solidFill>
              <a:srgbClr val="C15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1" name="iş1íḓê">
              <a:extLst>
                <a:ext uri="{FF2B5EF4-FFF2-40B4-BE49-F238E27FC236}">
                  <a16:creationId xmlns="" xmlns:a16="http://schemas.microsoft.com/office/drawing/2014/main" id="{54D8E6AF-F37A-4520-BF57-C8C8A6D1260B}"/>
                </a:ext>
              </a:extLst>
            </p:cNvPr>
            <p:cNvSpPr/>
            <p:nvPr/>
          </p:nvSpPr>
          <p:spPr bwMode="auto">
            <a:xfrm>
              <a:off x="5178426" y="3759201"/>
              <a:ext cx="754063" cy="15875"/>
            </a:xfrm>
            <a:custGeom>
              <a:avLst/>
              <a:gdLst>
                <a:gd name="T0" fmla="*/ 200 w 202"/>
                <a:gd name="T1" fmla="*/ 0 h 4"/>
                <a:gd name="T2" fmla="*/ 2 w 202"/>
                <a:gd name="T3" fmla="*/ 0 h 4"/>
                <a:gd name="T4" fmla="*/ 0 w 202"/>
                <a:gd name="T5" fmla="*/ 2 h 4"/>
                <a:gd name="T6" fmla="*/ 2 w 202"/>
                <a:gd name="T7" fmla="*/ 4 h 4"/>
                <a:gd name="T8" fmla="*/ 200 w 202"/>
                <a:gd name="T9" fmla="*/ 4 h 4"/>
                <a:gd name="T10" fmla="*/ 202 w 202"/>
                <a:gd name="T11" fmla="*/ 2 h 4"/>
                <a:gd name="T12" fmla="*/ 200 w 20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4">
                  <a:moveTo>
                    <a:pt x="20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1" y="4"/>
                    <a:pt x="202" y="3"/>
                    <a:pt x="202" y="2"/>
                  </a:cubicBezTo>
                  <a:cubicBezTo>
                    <a:pt x="202" y="1"/>
                    <a:pt x="201" y="0"/>
                    <a:pt x="200" y="0"/>
                  </a:cubicBezTo>
                </a:path>
              </a:pathLst>
            </a:custGeom>
            <a:solidFill>
              <a:srgbClr val="8434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2" name="íṣlîdè">
              <a:extLst>
                <a:ext uri="{FF2B5EF4-FFF2-40B4-BE49-F238E27FC236}">
                  <a16:creationId xmlns="" xmlns:a16="http://schemas.microsoft.com/office/drawing/2014/main" id="{1B88A69D-DB1E-4924-BE29-7C8619073D9F}"/>
                </a:ext>
              </a:extLst>
            </p:cNvPr>
            <p:cNvSpPr/>
            <p:nvPr/>
          </p:nvSpPr>
          <p:spPr bwMode="auto">
            <a:xfrm>
              <a:off x="5178426" y="4113213"/>
              <a:ext cx="754063" cy="15875"/>
            </a:xfrm>
            <a:custGeom>
              <a:avLst/>
              <a:gdLst>
                <a:gd name="T0" fmla="*/ 200 w 202"/>
                <a:gd name="T1" fmla="*/ 0 h 4"/>
                <a:gd name="T2" fmla="*/ 2 w 202"/>
                <a:gd name="T3" fmla="*/ 0 h 4"/>
                <a:gd name="T4" fmla="*/ 0 w 202"/>
                <a:gd name="T5" fmla="*/ 2 h 4"/>
                <a:gd name="T6" fmla="*/ 2 w 202"/>
                <a:gd name="T7" fmla="*/ 4 h 4"/>
                <a:gd name="T8" fmla="*/ 200 w 202"/>
                <a:gd name="T9" fmla="*/ 4 h 4"/>
                <a:gd name="T10" fmla="*/ 202 w 202"/>
                <a:gd name="T11" fmla="*/ 2 h 4"/>
                <a:gd name="T12" fmla="*/ 200 w 20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4">
                  <a:moveTo>
                    <a:pt x="20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1" y="4"/>
                    <a:pt x="202" y="3"/>
                    <a:pt x="202" y="2"/>
                  </a:cubicBezTo>
                  <a:cubicBezTo>
                    <a:pt x="202" y="1"/>
                    <a:pt x="201" y="0"/>
                    <a:pt x="200" y="0"/>
                  </a:cubicBezTo>
                </a:path>
              </a:pathLst>
            </a:custGeom>
            <a:solidFill>
              <a:srgbClr val="8434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3" name="íṥ1íḍe">
              <a:extLst>
                <a:ext uri="{FF2B5EF4-FFF2-40B4-BE49-F238E27FC236}">
                  <a16:creationId xmlns="" xmlns:a16="http://schemas.microsoft.com/office/drawing/2014/main" id="{8144CE9B-E7BD-4BAD-B26C-3C801ADBC419}"/>
                </a:ext>
              </a:extLst>
            </p:cNvPr>
            <p:cNvSpPr/>
            <p:nvPr/>
          </p:nvSpPr>
          <p:spPr bwMode="auto">
            <a:xfrm>
              <a:off x="5103813" y="3990976"/>
              <a:ext cx="2178050" cy="168275"/>
            </a:xfrm>
            <a:custGeom>
              <a:avLst/>
              <a:gdLst>
                <a:gd name="T0" fmla="*/ 0 w 584"/>
                <a:gd name="T1" fmla="*/ 0 h 45"/>
                <a:gd name="T2" fmla="*/ 44 w 584"/>
                <a:gd name="T3" fmla="*/ 45 h 45"/>
                <a:gd name="T4" fmla="*/ 575 w 584"/>
                <a:gd name="T5" fmla="*/ 45 h 45"/>
                <a:gd name="T6" fmla="*/ 584 w 584"/>
                <a:gd name="T7" fmla="*/ 36 h 45"/>
                <a:gd name="T8" fmla="*/ 584 w 584"/>
                <a:gd name="T9" fmla="*/ 36 h 45"/>
                <a:gd name="T10" fmla="*/ 222 w 584"/>
                <a:gd name="T11" fmla="*/ 35 h 45"/>
                <a:gd name="T12" fmla="*/ 220 w 584"/>
                <a:gd name="T13" fmla="*/ 37 h 45"/>
                <a:gd name="T14" fmla="*/ 22 w 584"/>
                <a:gd name="T15" fmla="*/ 37 h 45"/>
                <a:gd name="T16" fmla="*/ 20 w 584"/>
                <a:gd name="T17" fmla="*/ 35 h 45"/>
                <a:gd name="T18" fmla="*/ 22 w 584"/>
                <a:gd name="T19" fmla="*/ 33 h 45"/>
                <a:gd name="T20" fmla="*/ 40 w 584"/>
                <a:gd name="T21" fmla="*/ 33 h 45"/>
                <a:gd name="T22" fmla="*/ 33 w 584"/>
                <a:gd name="T23" fmla="*/ 30 h 45"/>
                <a:gd name="T24" fmla="*/ 15 w 584"/>
                <a:gd name="T25" fmla="*/ 16 h 45"/>
                <a:gd name="T26" fmla="*/ 0 w 584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4" h="45">
                  <a:moveTo>
                    <a:pt x="0" y="0"/>
                  </a:moveTo>
                  <a:cubicBezTo>
                    <a:pt x="0" y="25"/>
                    <a:pt x="20" y="45"/>
                    <a:pt x="44" y="45"/>
                  </a:cubicBezTo>
                  <a:cubicBezTo>
                    <a:pt x="575" y="45"/>
                    <a:pt x="575" y="45"/>
                    <a:pt x="575" y="45"/>
                  </a:cubicBezTo>
                  <a:cubicBezTo>
                    <a:pt x="580" y="45"/>
                    <a:pt x="584" y="41"/>
                    <a:pt x="584" y="36"/>
                  </a:cubicBezTo>
                  <a:cubicBezTo>
                    <a:pt x="584" y="36"/>
                    <a:pt x="584" y="36"/>
                    <a:pt x="584" y="36"/>
                  </a:cubicBezTo>
                  <a:cubicBezTo>
                    <a:pt x="222" y="35"/>
                    <a:pt x="222" y="35"/>
                    <a:pt x="222" y="35"/>
                  </a:cubicBezTo>
                  <a:cubicBezTo>
                    <a:pt x="222" y="36"/>
                    <a:pt x="221" y="37"/>
                    <a:pt x="220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20" y="36"/>
                    <a:pt x="20" y="35"/>
                  </a:cubicBezTo>
                  <a:cubicBezTo>
                    <a:pt x="20" y="34"/>
                    <a:pt x="21" y="33"/>
                    <a:pt x="22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8" y="32"/>
                    <a:pt x="35" y="31"/>
                    <a:pt x="33" y="30"/>
                  </a:cubicBezTo>
                  <a:cubicBezTo>
                    <a:pt x="26" y="26"/>
                    <a:pt x="21" y="21"/>
                    <a:pt x="15" y="16"/>
                  </a:cubicBezTo>
                  <a:cubicBezTo>
                    <a:pt x="9" y="11"/>
                    <a:pt x="2" y="7"/>
                    <a:pt x="0" y="0"/>
                  </a:cubicBezTo>
                </a:path>
              </a:pathLst>
            </a:custGeom>
            <a:solidFill>
              <a:srgbClr val="AE4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4" name="i$ḻiḋê">
              <a:extLst>
                <a:ext uri="{FF2B5EF4-FFF2-40B4-BE49-F238E27FC236}">
                  <a16:creationId xmlns="" xmlns:a16="http://schemas.microsoft.com/office/drawing/2014/main" id="{5B000894-5BA6-4F2F-BC34-EDEF8B5C8084}"/>
                </a:ext>
              </a:extLst>
            </p:cNvPr>
            <p:cNvSpPr/>
            <p:nvPr/>
          </p:nvSpPr>
          <p:spPr bwMode="auto">
            <a:xfrm>
              <a:off x="5178426" y="4113213"/>
              <a:ext cx="754063" cy="15875"/>
            </a:xfrm>
            <a:custGeom>
              <a:avLst/>
              <a:gdLst>
                <a:gd name="T0" fmla="*/ 20 w 202"/>
                <a:gd name="T1" fmla="*/ 0 h 4"/>
                <a:gd name="T2" fmla="*/ 2 w 202"/>
                <a:gd name="T3" fmla="*/ 0 h 4"/>
                <a:gd name="T4" fmla="*/ 0 w 202"/>
                <a:gd name="T5" fmla="*/ 2 h 4"/>
                <a:gd name="T6" fmla="*/ 2 w 202"/>
                <a:gd name="T7" fmla="*/ 4 h 4"/>
                <a:gd name="T8" fmla="*/ 200 w 202"/>
                <a:gd name="T9" fmla="*/ 4 h 4"/>
                <a:gd name="T10" fmla="*/ 202 w 202"/>
                <a:gd name="T11" fmla="*/ 2 h 4"/>
                <a:gd name="T12" fmla="*/ 35 w 202"/>
                <a:gd name="T13" fmla="*/ 2 h 4"/>
                <a:gd name="T14" fmla="*/ 31 w 202"/>
                <a:gd name="T15" fmla="*/ 2 h 4"/>
                <a:gd name="T16" fmla="*/ 20 w 20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1" y="4"/>
                    <a:pt x="202" y="3"/>
                    <a:pt x="202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3" y="2"/>
                    <a:pt x="32" y="2"/>
                    <a:pt x="31" y="2"/>
                  </a:cubicBezTo>
                  <a:cubicBezTo>
                    <a:pt x="27" y="2"/>
                    <a:pt x="24" y="1"/>
                    <a:pt x="20" y="0"/>
                  </a:cubicBezTo>
                </a:path>
              </a:pathLst>
            </a:custGeom>
            <a:solidFill>
              <a:srgbClr val="772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5" name="ï$ḻïḍè">
              <a:extLst>
                <a:ext uri="{FF2B5EF4-FFF2-40B4-BE49-F238E27FC236}">
                  <a16:creationId xmlns="" xmlns:a16="http://schemas.microsoft.com/office/drawing/2014/main" id="{7E114FC9-1936-4A61-96F0-D1AE220D1346}"/>
                </a:ext>
              </a:extLst>
            </p:cNvPr>
            <p:cNvSpPr/>
            <p:nvPr/>
          </p:nvSpPr>
          <p:spPr bwMode="auto">
            <a:xfrm>
              <a:off x="5114926" y="3046413"/>
              <a:ext cx="1144588" cy="273050"/>
            </a:xfrm>
            <a:custGeom>
              <a:avLst/>
              <a:gdLst>
                <a:gd name="T0" fmla="*/ 307 w 307"/>
                <a:gd name="T1" fmla="*/ 73 h 73"/>
                <a:gd name="T2" fmla="*/ 30 w 307"/>
                <a:gd name="T3" fmla="*/ 73 h 73"/>
                <a:gd name="T4" fmla="*/ 0 w 307"/>
                <a:gd name="T5" fmla="*/ 44 h 73"/>
                <a:gd name="T6" fmla="*/ 0 w 307"/>
                <a:gd name="T7" fmla="*/ 29 h 73"/>
                <a:gd name="T8" fmla="*/ 30 w 307"/>
                <a:gd name="T9" fmla="*/ 0 h 73"/>
                <a:gd name="T10" fmla="*/ 307 w 307"/>
                <a:gd name="T11" fmla="*/ 0 h 73"/>
                <a:gd name="T12" fmla="*/ 297 w 307"/>
                <a:gd name="T13" fmla="*/ 35 h 73"/>
                <a:gd name="T14" fmla="*/ 307 w 307"/>
                <a:gd name="T1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" h="73">
                  <a:moveTo>
                    <a:pt x="307" y="73"/>
                  </a:moveTo>
                  <a:cubicBezTo>
                    <a:pt x="30" y="73"/>
                    <a:pt x="30" y="73"/>
                    <a:pt x="30" y="73"/>
                  </a:cubicBezTo>
                  <a:cubicBezTo>
                    <a:pt x="13" y="73"/>
                    <a:pt x="0" y="60"/>
                    <a:pt x="0" y="4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07" y="0"/>
                    <a:pt x="297" y="14"/>
                    <a:pt x="297" y="35"/>
                  </a:cubicBezTo>
                  <a:cubicBezTo>
                    <a:pt x="297" y="46"/>
                    <a:pt x="299" y="59"/>
                    <a:pt x="307" y="7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6" name="ïṣļîḓe">
              <a:extLst>
                <a:ext uri="{FF2B5EF4-FFF2-40B4-BE49-F238E27FC236}">
                  <a16:creationId xmlns="" xmlns:a16="http://schemas.microsoft.com/office/drawing/2014/main" id="{1FB4E095-DA58-4194-A686-578B0D632619}"/>
                </a:ext>
              </a:extLst>
            </p:cNvPr>
            <p:cNvSpPr/>
            <p:nvPr/>
          </p:nvSpPr>
          <p:spPr bwMode="auto">
            <a:xfrm>
              <a:off x="5114926" y="3109913"/>
              <a:ext cx="74613" cy="146050"/>
            </a:xfrm>
            <a:custGeom>
              <a:avLst/>
              <a:gdLst>
                <a:gd name="T0" fmla="*/ 7 w 20"/>
                <a:gd name="T1" fmla="*/ 0 h 39"/>
                <a:gd name="T2" fmla="*/ 7 w 20"/>
                <a:gd name="T3" fmla="*/ 39 h 39"/>
                <a:gd name="T4" fmla="*/ 2 w 20"/>
                <a:gd name="T5" fmla="*/ 36 h 39"/>
                <a:gd name="T6" fmla="*/ 0 w 20"/>
                <a:gd name="T7" fmla="*/ 22 h 39"/>
                <a:gd name="T8" fmla="*/ 0 w 20"/>
                <a:gd name="T9" fmla="*/ 5 h 39"/>
                <a:gd name="T10" fmla="*/ 7 w 20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0"/>
                  </a:moveTo>
                  <a:cubicBezTo>
                    <a:pt x="7" y="0"/>
                    <a:pt x="20" y="16"/>
                    <a:pt x="7" y="39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7" name="îṧľíḋê">
              <a:extLst>
                <a:ext uri="{FF2B5EF4-FFF2-40B4-BE49-F238E27FC236}">
                  <a16:creationId xmlns="" xmlns:a16="http://schemas.microsoft.com/office/drawing/2014/main" id="{4AB5EABE-7029-467E-AA85-7B263A15308F}"/>
                </a:ext>
              </a:extLst>
            </p:cNvPr>
            <p:cNvSpPr/>
            <p:nvPr/>
          </p:nvSpPr>
          <p:spPr bwMode="auto">
            <a:xfrm>
              <a:off x="6237288" y="3060701"/>
              <a:ext cx="11113" cy="26988"/>
            </a:xfrm>
            <a:custGeom>
              <a:avLst/>
              <a:gdLst>
                <a:gd name="T0" fmla="*/ 3 w 3"/>
                <a:gd name="T1" fmla="*/ 0 h 7"/>
                <a:gd name="T2" fmla="*/ 3 w 3"/>
                <a:gd name="T3" fmla="*/ 0 h 7"/>
                <a:gd name="T4" fmla="*/ 0 w 3"/>
                <a:gd name="T5" fmla="*/ 7 h 7"/>
                <a:gd name="T6" fmla="*/ 0 w 3"/>
                <a:gd name="T7" fmla="*/ 7 h 7"/>
                <a:gd name="T8" fmla="*/ 3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8" name="isliḑè">
              <a:extLst>
                <a:ext uri="{FF2B5EF4-FFF2-40B4-BE49-F238E27FC236}">
                  <a16:creationId xmlns="" xmlns:a16="http://schemas.microsoft.com/office/drawing/2014/main" id="{6E54BD5E-C263-4863-9D88-FE164853B7C6}"/>
                </a:ext>
              </a:extLst>
            </p:cNvPr>
            <p:cNvSpPr/>
            <p:nvPr/>
          </p:nvSpPr>
          <p:spPr bwMode="auto">
            <a:xfrm>
              <a:off x="5141913" y="3060701"/>
              <a:ext cx="1106488" cy="71438"/>
            </a:xfrm>
            <a:custGeom>
              <a:avLst/>
              <a:gdLst>
                <a:gd name="T0" fmla="*/ 297 w 297"/>
                <a:gd name="T1" fmla="*/ 0 h 19"/>
                <a:gd name="T2" fmla="*/ 23 w 297"/>
                <a:gd name="T3" fmla="*/ 0 h 19"/>
                <a:gd name="T4" fmla="*/ 0 w 297"/>
                <a:gd name="T5" fmla="*/ 13 h 19"/>
                <a:gd name="T6" fmla="*/ 3 w 297"/>
                <a:gd name="T7" fmla="*/ 19 h 19"/>
                <a:gd name="T8" fmla="*/ 27 w 297"/>
                <a:gd name="T9" fmla="*/ 7 h 19"/>
                <a:gd name="T10" fmla="*/ 294 w 297"/>
                <a:gd name="T11" fmla="*/ 7 h 19"/>
                <a:gd name="T12" fmla="*/ 297 w 29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19">
                  <a:moveTo>
                    <a:pt x="29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3" y="0"/>
                    <a:pt x="4" y="5"/>
                    <a:pt x="0" y="13"/>
                  </a:cubicBezTo>
                  <a:cubicBezTo>
                    <a:pt x="1" y="14"/>
                    <a:pt x="2" y="16"/>
                    <a:pt x="3" y="19"/>
                  </a:cubicBezTo>
                  <a:cubicBezTo>
                    <a:pt x="9" y="12"/>
                    <a:pt x="17" y="7"/>
                    <a:pt x="27" y="7"/>
                  </a:cubicBezTo>
                  <a:cubicBezTo>
                    <a:pt x="294" y="7"/>
                    <a:pt x="294" y="7"/>
                    <a:pt x="294" y="7"/>
                  </a:cubicBezTo>
                  <a:cubicBezTo>
                    <a:pt x="295" y="4"/>
                    <a:pt x="296" y="2"/>
                    <a:pt x="297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9" name="i$ľîďè">
              <a:extLst>
                <a:ext uri="{FF2B5EF4-FFF2-40B4-BE49-F238E27FC236}">
                  <a16:creationId xmlns="" xmlns:a16="http://schemas.microsoft.com/office/drawing/2014/main" id="{6BE374BB-2002-4D2B-8539-23B4FF4C6F27}"/>
                </a:ext>
              </a:extLst>
            </p:cNvPr>
            <p:cNvSpPr/>
            <p:nvPr/>
          </p:nvSpPr>
          <p:spPr bwMode="auto">
            <a:xfrm>
              <a:off x="5130801" y="3109913"/>
              <a:ext cx="22225" cy="85725"/>
            </a:xfrm>
            <a:custGeom>
              <a:avLst/>
              <a:gdLst>
                <a:gd name="T0" fmla="*/ 3 w 6"/>
                <a:gd name="T1" fmla="*/ 0 h 23"/>
                <a:gd name="T2" fmla="*/ 0 w 6"/>
                <a:gd name="T3" fmla="*/ 12 h 23"/>
                <a:gd name="T4" fmla="*/ 0 w 6"/>
                <a:gd name="T5" fmla="*/ 23 h 23"/>
                <a:gd name="T6" fmla="*/ 6 w 6"/>
                <a:gd name="T7" fmla="*/ 6 h 23"/>
                <a:gd name="T8" fmla="*/ 3 w 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3" y="0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3" y="11"/>
                    <a:pt x="6" y="6"/>
                  </a:cubicBezTo>
                  <a:cubicBezTo>
                    <a:pt x="5" y="3"/>
                    <a:pt x="4" y="1"/>
                    <a:pt x="3" y="0"/>
                  </a:cubicBezTo>
                </a:path>
              </a:pathLst>
            </a:custGeom>
            <a:solidFill>
              <a:srgbClr val="37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0" name="íSļiḑé">
              <a:extLst>
                <a:ext uri="{FF2B5EF4-FFF2-40B4-BE49-F238E27FC236}">
                  <a16:creationId xmlns="" xmlns:a16="http://schemas.microsoft.com/office/drawing/2014/main" id="{BFFB515B-9A42-414B-BA71-0F5E054EABE4}"/>
                </a:ext>
              </a:extLst>
            </p:cNvPr>
            <p:cNvSpPr/>
            <p:nvPr/>
          </p:nvSpPr>
          <p:spPr bwMode="auto">
            <a:xfrm>
              <a:off x="5100638" y="3032126"/>
              <a:ext cx="1189038" cy="301625"/>
            </a:xfrm>
            <a:custGeom>
              <a:avLst/>
              <a:gdLst>
                <a:gd name="T0" fmla="*/ 34 w 319"/>
                <a:gd name="T1" fmla="*/ 81 h 81"/>
                <a:gd name="T2" fmla="*/ 315 w 319"/>
                <a:gd name="T3" fmla="*/ 81 h 81"/>
                <a:gd name="T4" fmla="*/ 319 w 319"/>
                <a:gd name="T5" fmla="*/ 77 h 81"/>
                <a:gd name="T6" fmla="*/ 315 w 319"/>
                <a:gd name="T7" fmla="*/ 73 h 81"/>
                <a:gd name="T8" fmla="*/ 34 w 319"/>
                <a:gd name="T9" fmla="*/ 73 h 81"/>
                <a:gd name="T10" fmla="*/ 8 w 319"/>
                <a:gd name="T11" fmla="*/ 48 h 81"/>
                <a:gd name="T12" fmla="*/ 8 w 319"/>
                <a:gd name="T13" fmla="*/ 33 h 81"/>
                <a:gd name="T14" fmla="*/ 34 w 319"/>
                <a:gd name="T15" fmla="*/ 8 h 81"/>
                <a:gd name="T16" fmla="*/ 315 w 319"/>
                <a:gd name="T17" fmla="*/ 8 h 81"/>
                <a:gd name="T18" fmla="*/ 319 w 319"/>
                <a:gd name="T19" fmla="*/ 4 h 81"/>
                <a:gd name="T20" fmla="*/ 315 w 319"/>
                <a:gd name="T21" fmla="*/ 0 h 81"/>
                <a:gd name="T22" fmla="*/ 34 w 319"/>
                <a:gd name="T23" fmla="*/ 0 h 81"/>
                <a:gd name="T24" fmla="*/ 0 w 319"/>
                <a:gd name="T25" fmla="*/ 33 h 81"/>
                <a:gd name="T26" fmla="*/ 0 w 319"/>
                <a:gd name="T27" fmla="*/ 48 h 81"/>
                <a:gd name="T28" fmla="*/ 34 w 319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81">
                  <a:moveTo>
                    <a:pt x="34" y="81"/>
                  </a:moveTo>
                  <a:cubicBezTo>
                    <a:pt x="315" y="81"/>
                    <a:pt x="315" y="81"/>
                    <a:pt x="315" y="81"/>
                  </a:cubicBezTo>
                  <a:cubicBezTo>
                    <a:pt x="317" y="81"/>
                    <a:pt x="319" y="80"/>
                    <a:pt x="319" y="77"/>
                  </a:cubicBezTo>
                  <a:cubicBezTo>
                    <a:pt x="319" y="75"/>
                    <a:pt x="317" y="73"/>
                    <a:pt x="315" y="73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20" y="73"/>
                    <a:pt x="8" y="62"/>
                    <a:pt x="8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19"/>
                    <a:pt x="20" y="8"/>
                    <a:pt x="34" y="8"/>
                  </a:cubicBezTo>
                  <a:cubicBezTo>
                    <a:pt x="315" y="8"/>
                    <a:pt x="315" y="8"/>
                    <a:pt x="315" y="8"/>
                  </a:cubicBezTo>
                  <a:cubicBezTo>
                    <a:pt x="317" y="8"/>
                    <a:pt x="319" y="6"/>
                    <a:pt x="319" y="4"/>
                  </a:cubicBezTo>
                  <a:cubicBezTo>
                    <a:pt x="319" y="1"/>
                    <a:pt x="317" y="0"/>
                    <a:pt x="31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4"/>
                    <a:pt x="0" y="3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7"/>
                    <a:pt x="15" y="81"/>
                    <a:pt x="34" y="81"/>
                  </a:cubicBezTo>
                </a:path>
              </a:pathLst>
            </a:custGeom>
            <a:solidFill>
              <a:srgbClr val="336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1" name="ïṡlïḑè">
              <a:extLst>
                <a:ext uri="{FF2B5EF4-FFF2-40B4-BE49-F238E27FC236}">
                  <a16:creationId xmlns="" xmlns:a16="http://schemas.microsoft.com/office/drawing/2014/main" id="{41847985-1DC7-4CD3-849A-740167B8DEF0}"/>
                </a:ext>
              </a:extLst>
            </p:cNvPr>
            <p:cNvSpPr/>
            <p:nvPr/>
          </p:nvSpPr>
          <p:spPr bwMode="auto">
            <a:xfrm>
              <a:off x="5100638" y="3211513"/>
              <a:ext cx="1189038" cy="122238"/>
            </a:xfrm>
            <a:custGeom>
              <a:avLst/>
              <a:gdLst>
                <a:gd name="T0" fmla="*/ 0 w 319"/>
                <a:gd name="T1" fmla="*/ 0 h 33"/>
                <a:gd name="T2" fmla="*/ 34 w 319"/>
                <a:gd name="T3" fmla="*/ 33 h 33"/>
                <a:gd name="T4" fmla="*/ 54 w 319"/>
                <a:gd name="T5" fmla="*/ 33 h 33"/>
                <a:gd name="T6" fmla="*/ 58 w 319"/>
                <a:gd name="T7" fmla="*/ 32 h 33"/>
                <a:gd name="T8" fmla="*/ 318 w 319"/>
                <a:gd name="T9" fmla="*/ 32 h 33"/>
                <a:gd name="T10" fmla="*/ 319 w 319"/>
                <a:gd name="T11" fmla="*/ 29 h 33"/>
                <a:gd name="T12" fmla="*/ 319 w 319"/>
                <a:gd name="T13" fmla="*/ 29 h 33"/>
                <a:gd name="T14" fmla="*/ 319 w 319"/>
                <a:gd name="T15" fmla="*/ 29 h 33"/>
                <a:gd name="T16" fmla="*/ 317 w 319"/>
                <a:gd name="T17" fmla="*/ 29 h 33"/>
                <a:gd name="T18" fmla="*/ 315 w 319"/>
                <a:gd name="T19" fmla="*/ 29 h 33"/>
                <a:gd name="T20" fmla="*/ 315 w 319"/>
                <a:gd name="T21" fmla="*/ 29 h 33"/>
                <a:gd name="T22" fmla="*/ 239 w 319"/>
                <a:gd name="T23" fmla="*/ 29 h 33"/>
                <a:gd name="T24" fmla="*/ 99 w 319"/>
                <a:gd name="T25" fmla="*/ 29 h 33"/>
                <a:gd name="T26" fmla="*/ 45 w 319"/>
                <a:gd name="T27" fmla="*/ 29 h 33"/>
                <a:gd name="T28" fmla="*/ 30 w 319"/>
                <a:gd name="T29" fmla="*/ 30 h 33"/>
                <a:gd name="T30" fmla="*/ 25 w 319"/>
                <a:gd name="T31" fmla="*/ 29 h 33"/>
                <a:gd name="T32" fmla="*/ 0 w 319"/>
                <a:gd name="T3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9" h="33">
                  <a:moveTo>
                    <a:pt x="0" y="0"/>
                  </a:moveTo>
                  <a:cubicBezTo>
                    <a:pt x="0" y="19"/>
                    <a:pt x="15" y="33"/>
                    <a:pt x="34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2"/>
                    <a:pt x="56" y="32"/>
                    <a:pt x="58" y="32"/>
                  </a:cubicBezTo>
                  <a:cubicBezTo>
                    <a:pt x="318" y="32"/>
                    <a:pt x="318" y="32"/>
                    <a:pt x="318" y="32"/>
                  </a:cubicBezTo>
                  <a:cubicBezTo>
                    <a:pt x="319" y="31"/>
                    <a:pt x="319" y="30"/>
                    <a:pt x="319" y="29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8" y="29"/>
                    <a:pt x="318" y="29"/>
                    <a:pt x="317" y="29"/>
                  </a:cubicBezTo>
                  <a:cubicBezTo>
                    <a:pt x="317" y="29"/>
                    <a:pt x="316" y="29"/>
                    <a:pt x="315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290" y="29"/>
                    <a:pt x="264" y="29"/>
                    <a:pt x="239" y="29"/>
                  </a:cubicBezTo>
                  <a:cubicBezTo>
                    <a:pt x="192" y="29"/>
                    <a:pt x="146" y="29"/>
                    <a:pt x="99" y="29"/>
                  </a:cubicBezTo>
                  <a:cubicBezTo>
                    <a:pt x="81" y="29"/>
                    <a:pt x="63" y="29"/>
                    <a:pt x="45" y="29"/>
                  </a:cubicBezTo>
                  <a:cubicBezTo>
                    <a:pt x="40" y="29"/>
                    <a:pt x="35" y="30"/>
                    <a:pt x="30" y="30"/>
                  </a:cubicBezTo>
                  <a:cubicBezTo>
                    <a:pt x="28" y="30"/>
                    <a:pt x="26" y="29"/>
                    <a:pt x="25" y="29"/>
                  </a:cubicBezTo>
                  <a:cubicBezTo>
                    <a:pt x="12" y="27"/>
                    <a:pt x="5" y="10"/>
                    <a:pt x="0" y="0"/>
                  </a:cubicBezTo>
                </a:path>
              </a:pathLst>
            </a:custGeom>
            <a:solidFill>
              <a:srgbClr val="295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2" name="îṧḷïḓé">
              <a:extLst>
                <a:ext uri="{FF2B5EF4-FFF2-40B4-BE49-F238E27FC236}">
                  <a16:creationId xmlns="" xmlns:a16="http://schemas.microsoft.com/office/drawing/2014/main" id="{F29FA98F-0944-4603-8F2C-C0ECB4B3E27C}"/>
                </a:ext>
              </a:extLst>
            </p:cNvPr>
            <p:cNvSpPr/>
            <p:nvPr/>
          </p:nvSpPr>
          <p:spPr bwMode="auto">
            <a:xfrm>
              <a:off x="5189538" y="3198813"/>
              <a:ext cx="466725" cy="7938"/>
            </a:xfrm>
            <a:custGeom>
              <a:avLst/>
              <a:gdLst>
                <a:gd name="T0" fmla="*/ 0 w 125"/>
                <a:gd name="T1" fmla="*/ 1 h 2"/>
                <a:gd name="T2" fmla="*/ 31 w 125"/>
                <a:gd name="T3" fmla="*/ 1 h 2"/>
                <a:gd name="T4" fmla="*/ 63 w 125"/>
                <a:gd name="T5" fmla="*/ 0 h 2"/>
                <a:gd name="T6" fmla="*/ 94 w 125"/>
                <a:gd name="T7" fmla="*/ 1 h 2"/>
                <a:gd name="T8" fmla="*/ 125 w 125"/>
                <a:gd name="T9" fmla="*/ 1 h 2"/>
                <a:gd name="T10" fmla="*/ 94 w 125"/>
                <a:gd name="T11" fmla="*/ 2 h 2"/>
                <a:gd name="T12" fmla="*/ 63 w 125"/>
                <a:gd name="T13" fmla="*/ 2 h 2"/>
                <a:gd name="T14" fmla="*/ 31 w 125"/>
                <a:gd name="T15" fmla="*/ 2 h 2"/>
                <a:gd name="T16" fmla="*/ 0 w 125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">
                  <a:moveTo>
                    <a:pt x="0" y="1"/>
                  </a:moveTo>
                  <a:cubicBezTo>
                    <a:pt x="10" y="1"/>
                    <a:pt x="21" y="1"/>
                    <a:pt x="31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104" y="1"/>
                    <a:pt x="115" y="1"/>
                    <a:pt x="125" y="1"/>
                  </a:cubicBezTo>
                  <a:cubicBezTo>
                    <a:pt x="115" y="1"/>
                    <a:pt x="104" y="2"/>
                    <a:pt x="94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1" y="2"/>
                    <a:pt x="10" y="1"/>
                    <a:pt x="0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3" name="îŝ1ide">
              <a:extLst>
                <a:ext uri="{FF2B5EF4-FFF2-40B4-BE49-F238E27FC236}">
                  <a16:creationId xmlns="" xmlns:a16="http://schemas.microsoft.com/office/drawing/2014/main" id="{DE67356F-6587-456D-BBFB-52F166B2A450}"/>
                </a:ext>
              </a:extLst>
            </p:cNvPr>
            <p:cNvSpPr/>
            <p:nvPr/>
          </p:nvSpPr>
          <p:spPr bwMode="auto">
            <a:xfrm>
              <a:off x="5372101" y="3248026"/>
              <a:ext cx="749300" cy="3175"/>
            </a:xfrm>
            <a:custGeom>
              <a:avLst/>
              <a:gdLst>
                <a:gd name="T0" fmla="*/ 0 w 201"/>
                <a:gd name="T1" fmla="*/ 0 h 1"/>
                <a:gd name="T2" fmla="*/ 50 w 201"/>
                <a:gd name="T3" fmla="*/ 0 h 1"/>
                <a:gd name="T4" fmla="*/ 100 w 201"/>
                <a:gd name="T5" fmla="*/ 0 h 1"/>
                <a:gd name="T6" fmla="*/ 151 w 201"/>
                <a:gd name="T7" fmla="*/ 0 h 1"/>
                <a:gd name="T8" fmla="*/ 201 w 201"/>
                <a:gd name="T9" fmla="*/ 0 h 1"/>
                <a:gd name="T10" fmla="*/ 151 w 201"/>
                <a:gd name="T11" fmla="*/ 1 h 1"/>
                <a:gd name="T12" fmla="*/ 100 w 201"/>
                <a:gd name="T13" fmla="*/ 1 h 1"/>
                <a:gd name="T14" fmla="*/ 50 w 201"/>
                <a:gd name="T15" fmla="*/ 1 h 1"/>
                <a:gd name="T16" fmla="*/ 0 w 20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">
                  <a:moveTo>
                    <a:pt x="0" y="0"/>
                  </a:moveTo>
                  <a:cubicBezTo>
                    <a:pt x="16" y="0"/>
                    <a:pt x="33" y="0"/>
                    <a:pt x="5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68" y="0"/>
                    <a:pt x="184" y="0"/>
                    <a:pt x="201" y="0"/>
                  </a:cubicBezTo>
                  <a:cubicBezTo>
                    <a:pt x="184" y="1"/>
                    <a:pt x="168" y="1"/>
                    <a:pt x="151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33" y="1"/>
                    <a:pt x="16" y="1"/>
                    <a:pt x="0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4" name="îṣļîḓe">
              <a:extLst>
                <a:ext uri="{FF2B5EF4-FFF2-40B4-BE49-F238E27FC236}">
                  <a16:creationId xmlns="" xmlns:a16="http://schemas.microsoft.com/office/drawing/2014/main" id="{20F294F8-0CA9-4E01-B19C-73E76BC0CA70}"/>
                </a:ext>
              </a:extLst>
            </p:cNvPr>
            <p:cNvSpPr/>
            <p:nvPr/>
          </p:nvSpPr>
          <p:spPr bwMode="auto">
            <a:xfrm>
              <a:off x="5518151" y="3132138"/>
              <a:ext cx="708025" cy="7938"/>
            </a:xfrm>
            <a:custGeom>
              <a:avLst/>
              <a:gdLst>
                <a:gd name="T0" fmla="*/ 190 w 190"/>
                <a:gd name="T1" fmla="*/ 0 h 2"/>
                <a:gd name="T2" fmla="*/ 190 w 190"/>
                <a:gd name="T3" fmla="*/ 2 h 2"/>
                <a:gd name="T4" fmla="*/ 0 w 190"/>
                <a:gd name="T5" fmla="*/ 1 h 2"/>
                <a:gd name="T6" fmla="*/ 190 w 190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">
                  <a:moveTo>
                    <a:pt x="190" y="0"/>
                  </a:moveTo>
                  <a:cubicBezTo>
                    <a:pt x="190" y="0"/>
                    <a:pt x="190" y="1"/>
                    <a:pt x="190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9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5" name="i$ḷíḋé">
              <a:extLst>
                <a:ext uri="{FF2B5EF4-FFF2-40B4-BE49-F238E27FC236}">
                  <a16:creationId xmlns="" xmlns:a16="http://schemas.microsoft.com/office/drawing/2014/main" id="{32A7CD1B-192E-4685-BC34-618E06553BB5}"/>
                </a:ext>
              </a:extLst>
            </p:cNvPr>
            <p:cNvSpPr/>
            <p:nvPr/>
          </p:nvSpPr>
          <p:spPr bwMode="auto">
            <a:xfrm>
              <a:off x="5275263" y="3170238"/>
              <a:ext cx="947738" cy="6350"/>
            </a:xfrm>
            <a:custGeom>
              <a:avLst/>
              <a:gdLst>
                <a:gd name="T0" fmla="*/ 254 w 254"/>
                <a:gd name="T1" fmla="*/ 0 h 2"/>
                <a:gd name="T2" fmla="*/ 254 w 254"/>
                <a:gd name="T3" fmla="*/ 2 h 2"/>
                <a:gd name="T4" fmla="*/ 0 w 254"/>
                <a:gd name="T5" fmla="*/ 1 h 2"/>
                <a:gd name="T6" fmla="*/ 254 w 25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">
                  <a:moveTo>
                    <a:pt x="254" y="0"/>
                  </a:moveTo>
                  <a:cubicBezTo>
                    <a:pt x="254" y="1"/>
                    <a:pt x="254" y="1"/>
                    <a:pt x="254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5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6" name="îṥlïḑê">
              <a:extLst>
                <a:ext uri="{FF2B5EF4-FFF2-40B4-BE49-F238E27FC236}">
                  <a16:creationId xmlns="" xmlns:a16="http://schemas.microsoft.com/office/drawing/2014/main" id="{5EC46658-D352-4A58-A77A-138445B5EA5B}"/>
                </a:ext>
              </a:extLst>
            </p:cNvPr>
            <p:cNvSpPr/>
            <p:nvPr/>
          </p:nvSpPr>
          <p:spPr bwMode="auto">
            <a:xfrm>
              <a:off x="5824538" y="3278188"/>
              <a:ext cx="417513" cy="7938"/>
            </a:xfrm>
            <a:custGeom>
              <a:avLst/>
              <a:gdLst>
                <a:gd name="T0" fmla="*/ 111 w 112"/>
                <a:gd name="T1" fmla="*/ 0 h 2"/>
                <a:gd name="T2" fmla="*/ 112 w 112"/>
                <a:gd name="T3" fmla="*/ 2 h 2"/>
                <a:gd name="T4" fmla="*/ 0 w 112"/>
                <a:gd name="T5" fmla="*/ 1 h 2"/>
                <a:gd name="T6" fmla="*/ 111 w 11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">
                  <a:moveTo>
                    <a:pt x="111" y="0"/>
                  </a:moveTo>
                  <a:cubicBezTo>
                    <a:pt x="112" y="0"/>
                    <a:pt x="112" y="1"/>
                    <a:pt x="112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7" name="îśľîḑê">
              <a:extLst>
                <a:ext uri="{FF2B5EF4-FFF2-40B4-BE49-F238E27FC236}">
                  <a16:creationId xmlns="" xmlns:a16="http://schemas.microsoft.com/office/drawing/2014/main" id="{4D97CCEF-CA6F-4616-8497-4EDF730BA12F}"/>
                </a:ext>
              </a:extLst>
            </p:cNvPr>
            <p:cNvSpPr/>
            <p:nvPr/>
          </p:nvSpPr>
          <p:spPr bwMode="auto">
            <a:xfrm>
              <a:off x="5178426" y="3151188"/>
              <a:ext cx="1044575" cy="7938"/>
            </a:xfrm>
            <a:custGeom>
              <a:avLst/>
              <a:gdLst>
                <a:gd name="T0" fmla="*/ 280 w 280"/>
                <a:gd name="T1" fmla="*/ 0 h 2"/>
                <a:gd name="T2" fmla="*/ 280 w 280"/>
                <a:gd name="T3" fmla="*/ 2 h 2"/>
                <a:gd name="T4" fmla="*/ 0 w 280"/>
                <a:gd name="T5" fmla="*/ 1 h 2"/>
                <a:gd name="T6" fmla="*/ 280 w 280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2">
                  <a:moveTo>
                    <a:pt x="280" y="0"/>
                  </a:moveTo>
                  <a:cubicBezTo>
                    <a:pt x="280" y="0"/>
                    <a:pt x="280" y="1"/>
                    <a:pt x="280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8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8" name="î$ľïde">
              <a:extLst>
                <a:ext uri="{FF2B5EF4-FFF2-40B4-BE49-F238E27FC236}">
                  <a16:creationId xmlns="" xmlns:a16="http://schemas.microsoft.com/office/drawing/2014/main" id="{68E7DF2B-194F-4ACB-A41D-35E0D3F1F70C}"/>
                </a:ext>
              </a:extLst>
            </p:cNvPr>
            <p:cNvSpPr/>
            <p:nvPr/>
          </p:nvSpPr>
          <p:spPr bwMode="auto">
            <a:xfrm>
              <a:off x="5376863" y="3333751"/>
              <a:ext cx="738188" cy="388938"/>
            </a:xfrm>
            <a:custGeom>
              <a:avLst/>
              <a:gdLst>
                <a:gd name="T0" fmla="*/ 0 w 198"/>
                <a:gd name="T1" fmla="*/ 104 h 104"/>
                <a:gd name="T2" fmla="*/ 159 w 198"/>
                <a:gd name="T3" fmla="*/ 104 h 104"/>
                <a:gd name="T4" fmla="*/ 198 w 198"/>
                <a:gd name="T5" fmla="*/ 77 h 104"/>
                <a:gd name="T6" fmla="*/ 198 w 198"/>
                <a:gd name="T7" fmla="*/ 27 h 104"/>
                <a:gd name="T8" fmla="*/ 159 w 198"/>
                <a:gd name="T9" fmla="*/ 0 h 104"/>
                <a:gd name="T10" fmla="*/ 0 w 198"/>
                <a:gd name="T11" fmla="*/ 0 h 104"/>
                <a:gd name="T12" fmla="*/ 0 w 198"/>
                <a:gd name="T1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04">
                  <a:moveTo>
                    <a:pt x="0" y="104"/>
                  </a:moveTo>
                  <a:cubicBezTo>
                    <a:pt x="159" y="104"/>
                    <a:pt x="159" y="104"/>
                    <a:pt x="159" y="104"/>
                  </a:cubicBezTo>
                  <a:cubicBezTo>
                    <a:pt x="181" y="104"/>
                    <a:pt x="198" y="92"/>
                    <a:pt x="198" y="77"/>
                  </a:cubicBezTo>
                  <a:cubicBezTo>
                    <a:pt x="198" y="27"/>
                    <a:pt x="198" y="27"/>
                    <a:pt x="198" y="27"/>
                  </a:cubicBezTo>
                  <a:cubicBezTo>
                    <a:pt x="198" y="12"/>
                    <a:pt x="181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5" y="53"/>
                    <a:pt x="0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9" name="íṡḻíḋê">
              <a:extLst>
                <a:ext uri="{FF2B5EF4-FFF2-40B4-BE49-F238E27FC236}">
                  <a16:creationId xmlns="" xmlns:a16="http://schemas.microsoft.com/office/drawing/2014/main" id="{1A8A7D4C-9F57-491D-97D2-90F72E8323F0}"/>
                </a:ext>
              </a:extLst>
            </p:cNvPr>
            <p:cNvSpPr/>
            <p:nvPr/>
          </p:nvSpPr>
          <p:spPr bwMode="auto">
            <a:xfrm>
              <a:off x="5387976" y="3355976"/>
              <a:ext cx="22225" cy="41275"/>
            </a:xfrm>
            <a:custGeom>
              <a:avLst/>
              <a:gdLst>
                <a:gd name="T0" fmla="*/ 1 w 6"/>
                <a:gd name="T1" fmla="*/ 0 h 11"/>
                <a:gd name="T2" fmla="*/ 0 w 6"/>
                <a:gd name="T3" fmla="*/ 0 h 11"/>
                <a:gd name="T4" fmla="*/ 6 w 6"/>
                <a:gd name="T5" fmla="*/ 11 h 11"/>
                <a:gd name="T6" fmla="*/ 6 w 6"/>
                <a:gd name="T7" fmla="*/ 11 h 11"/>
                <a:gd name="T8" fmla="*/ 1 w 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4" y="7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7"/>
                    <a:pt x="2" y="3"/>
                    <a:pt x="1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0" name="iśļiḓè">
              <a:extLst>
                <a:ext uri="{FF2B5EF4-FFF2-40B4-BE49-F238E27FC236}">
                  <a16:creationId xmlns="" xmlns:a16="http://schemas.microsoft.com/office/drawing/2014/main" id="{30E7E9D6-A84D-4B4B-B5DE-895838266EDD}"/>
                </a:ext>
              </a:extLst>
            </p:cNvPr>
            <p:cNvSpPr/>
            <p:nvPr/>
          </p:nvSpPr>
          <p:spPr bwMode="auto">
            <a:xfrm>
              <a:off x="5391151" y="3355976"/>
              <a:ext cx="723900" cy="142875"/>
            </a:xfrm>
            <a:custGeom>
              <a:avLst/>
              <a:gdLst>
                <a:gd name="T0" fmla="*/ 0 w 194"/>
                <a:gd name="T1" fmla="*/ 0 h 38"/>
                <a:gd name="T2" fmla="*/ 155 w 194"/>
                <a:gd name="T3" fmla="*/ 11 h 38"/>
                <a:gd name="T4" fmla="*/ 194 w 194"/>
                <a:gd name="T5" fmla="*/ 21 h 38"/>
                <a:gd name="T6" fmla="*/ 194 w 194"/>
                <a:gd name="T7" fmla="*/ 20 h 38"/>
                <a:gd name="T8" fmla="*/ 194 w 194"/>
                <a:gd name="T9" fmla="*/ 20 h 38"/>
                <a:gd name="T10" fmla="*/ 194 w 194"/>
                <a:gd name="T11" fmla="*/ 20 h 38"/>
                <a:gd name="T12" fmla="*/ 194 w 194"/>
                <a:gd name="T13" fmla="*/ 20 h 38"/>
                <a:gd name="T14" fmla="*/ 194 w 194"/>
                <a:gd name="T15" fmla="*/ 20 h 38"/>
                <a:gd name="T16" fmla="*/ 194 w 194"/>
                <a:gd name="T17" fmla="*/ 20 h 38"/>
                <a:gd name="T18" fmla="*/ 194 w 194"/>
                <a:gd name="T19" fmla="*/ 20 h 38"/>
                <a:gd name="T20" fmla="*/ 194 w 194"/>
                <a:gd name="T21" fmla="*/ 20 h 38"/>
                <a:gd name="T22" fmla="*/ 194 w 194"/>
                <a:gd name="T23" fmla="*/ 20 h 38"/>
                <a:gd name="T24" fmla="*/ 194 w 194"/>
                <a:gd name="T25" fmla="*/ 20 h 38"/>
                <a:gd name="T26" fmla="*/ 194 w 194"/>
                <a:gd name="T27" fmla="*/ 20 h 38"/>
                <a:gd name="T28" fmla="*/ 194 w 194"/>
                <a:gd name="T29" fmla="*/ 19 h 38"/>
                <a:gd name="T30" fmla="*/ 194 w 194"/>
                <a:gd name="T31" fmla="*/ 19 h 38"/>
                <a:gd name="T32" fmla="*/ 194 w 194"/>
                <a:gd name="T33" fmla="*/ 19 h 38"/>
                <a:gd name="T34" fmla="*/ 194 w 194"/>
                <a:gd name="T35" fmla="*/ 19 h 38"/>
                <a:gd name="T36" fmla="*/ 194 w 194"/>
                <a:gd name="T37" fmla="*/ 19 h 38"/>
                <a:gd name="T38" fmla="*/ 194 w 194"/>
                <a:gd name="T39" fmla="*/ 19 h 38"/>
                <a:gd name="T40" fmla="*/ 194 w 194"/>
                <a:gd name="T41" fmla="*/ 19 h 38"/>
                <a:gd name="T42" fmla="*/ 194 w 194"/>
                <a:gd name="T43" fmla="*/ 19 h 38"/>
                <a:gd name="T44" fmla="*/ 194 w 194"/>
                <a:gd name="T45" fmla="*/ 19 h 38"/>
                <a:gd name="T46" fmla="*/ 194 w 194"/>
                <a:gd name="T47" fmla="*/ 19 h 38"/>
                <a:gd name="T48" fmla="*/ 194 w 194"/>
                <a:gd name="T49" fmla="*/ 19 h 38"/>
                <a:gd name="T50" fmla="*/ 194 w 194"/>
                <a:gd name="T51" fmla="*/ 19 h 38"/>
                <a:gd name="T52" fmla="*/ 194 w 194"/>
                <a:gd name="T53" fmla="*/ 18 h 38"/>
                <a:gd name="T54" fmla="*/ 194 w 194"/>
                <a:gd name="T55" fmla="*/ 18 h 38"/>
                <a:gd name="T56" fmla="*/ 194 w 194"/>
                <a:gd name="T57" fmla="*/ 18 h 38"/>
                <a:gd name="T58" fmla="*/ 194 w 194"/>
                <a:gd name="T59" fmla="*/ 18 h 38"/>
                <a:gd name="T60" fmla="*/ 194 w 194"/>
                <a:gd name="T61" fmla="*/ 18 h 38"/>
                <a:gd name="T62" fmla="*/ 194 w 194"/>
                <a:gd name="T63" fmla="*/ 18 h 38"/>
                <a:gd name="T64" fmla="*/ 194 w 194"/>
                <a:gd name="T65" fmla="*/ 18 h 38"/>
                <a:gd name="T66" fmla="*/ 194 w 194"/>
                <a:gd name="T67" fmla="*/ 18 h 38"/>
                <a:gd name="T68" fmla="*/ 194 w 194"/>
                <a:gd name="T69" fmla="*/ 18 h 38"/>
                <a:gd name="T70" fmla="*/ 194 w 194"/>
                <a:gd name="T71" fmla="*/ 18 h 38"/>
                <a:gd name="T72" fmla="*/ 194 w 194"/>
                <a:gd name="T73" fmla="*/ 18 h 38"/>
                <a:gd name="T74" fmla="*/ 194 w 194"/>
                <a:gd name="T75" fmla="*/ 17 h 38"/>
                <a:gd name="T76" fmla="*/ 194 w 194"/>
                <a:gd name="T77" fmla="*/ 17 h 38"/>
                <a:gd name="T78" fmla="*/ 194 w 194"/>
                <a:gd name="T79" fmla="*/ 17 h 38"/>
                <a:gd name="T80" fmla="*/ 194 w 194"/>
                <a:gd name="T81" fmla="*/ 17 h 38"/>
                <a:gd name="T82" fmla="*/ 194 w 194"/>
                <a:gd name="T83" fmla="*/ 17 h 38"/>
                <a:gd name="T84" fmla="*/ 194 w 194"/>
                <a:gd name="T85" fmla="*/ 17 h 38"/>
                <a:gd name="T86" fmla="*/ 194 w 194"/>
                <a:gd name="T87" fmla="*/ 17 h 38"/>
                <a:gd name="T88" fmla="*/ 194 w 194"/>
                <a:gd name="T89" fmla="*/ 17 h 38"/>
                <a:gd name="T90" fmla="*/ 194 w 194"/>
                <a:gd name="T91" fmla="*/ 17 h 38"/>
                <a:gd name="T92" fmla="*/ 180 w 194"/>
                <a:gd name="T9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" h="38">
                  <a:moveTo>
                    <a:pt x="18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7"/>
                    <a:pt x="5" y="11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77" y="11"/>
                    <a:pt x="194" y="24"/>
                    <a:pt x="194" y="38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3" y="10"/>
                    <a:pt x="187" y="4"/>
                    <a:pt x="18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1" name="ïśļiḋe">
              <a:extLst>
                <a:ext uri="{FF2B5EF4-FFF2-40B4-BE49-F238E27FC236}">
                  <a16:creationId xmlns="" xmlns:a16="http://schemas.microsoft.com/office/drawing/2014/main" id="{2354CF79-D7C4-41E8-B3E8-FE0205AC4979}"/>
                </a:ext>
              </a:extLst>
            </p:cNvPr>
            <p:cNvSpPr/>
            <p:nvPr/>
          </p:nvSpPr>
          <p:spPr bwMode="auto">
            <a:xfrm>
              <a:off x="5537201" y="3486151"/>
              <a:ext cx="550863" cy="7938"/>
            </a:xfrm>
            <a:custGeom>
              <a:avLst/>
              <a:gdLst>
                <a:gd name="T0" fmla="*/ 347 w 347"/>
                <a:gd name="T1" fmla="*/ 0 h 5"/>
                <a:gd name="T2" fmla="*/ 347 w 347"/>
                <a:gd name="T3" fmla="*/ 5 h 5"/>
                <a:gd name="T4" fmla="*/ 0 w 347"/>
                <a:gd name="T5" fmla="*/ 3 h 5"/>
                <a:gd name="T6" fmla="*/ 347 w 34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5">
                  <a:moveTo>
                    <a:pt x="347" y="0"/>
                  </a:moveTo>
                  <a:lnTo>
                    <a:pt x="347" y="5"/>
                  </a:lnTo>
                  <a:lnTo>
                    <a:pt x="0" y="3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2" name="íš1iḍê">
              <a:extLst>
                <a:ext uri="{FF2B5EF4-FFF2-40B4-BE49-F238E27FC236}">
                  <a16:creationId xmlns="" xmlns:a16="http://schemas.microsoft.com/office/drawing/2014/main" id="{1D2A1C5B-774B-4906-BDCE-5A99FDAD9C99}"/>
                </a:ext>
              </a:extLst>
            </p:cNvPr>
            <p:cNvSpPr/>
            <p:nvPr/>
          </p:nvSpPr>
          <p:spPr bwMode="auto">
            <a:xfrm>
              <a:off x="5526088" y="3509963"/>
              <a:ext cx="561975" cy="6350"/>
            </a:xfrm>
            <a:custGeom>
              <a:avLst/>
              <a:gdLst>
                <a:gd name="T0" fmla="*/ 354 w 354"/>
                <a:gd name="T1" fmla="*/ 4 h 4"/>
                <a:gd name="T2" fmla="*/ 0 w 354"/>
                <a:gd name="T3" fmla="*/ 2 h 4"/>
                <a:gd name="T4" fmla="*/ 354 w 354"/>
                <a:gd name="T5" fmla="*/ 0 h 4"/>
                <a:gd name="T6" fmla="*/ 354 w 35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4">
                  <a:moveTo>
                    <a:pt x="354" y="4"/>
                  </a:moveTo>
                  <a:lnTo>
                    <a:pt x="0" y="2"/>
                  </a:lnTo>
                  <a:lnTo>
                    <a:pt x="354" y="0"/>
                  </a:lnTo>
                  <a:lnTo>
                    <a:pt x="354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3" name="îş1îḓé">
              <a:extLst>
                <a:ext uri="{FF2B5EF4-FFF2-40B4-BE49-F238E27FC236}">
                  <a16:creationId xmlns="" xmlns:a16="http://schemas.microsoft.com/office/drawing/2014/main" id="{5E558077-433B-4B38-B219-651A3F6D4272}"/>
                </a:ext>
              </a:extLst>
            </p:cNvPr>
            <p:cNvSpPr/>
            <p:nvPr/>
          </p:nvSpPr>
          <p:spPr bwMode="auto">
            <a:xfrm>
              <a:off x="5797551" y="3538538"/>
              <a:ext cx="295275" cy="7938"/>
            </a:xfrm>
            <a:custGeom>
              <a:avLst/>
              <a:gdLst>
                <a:gd name="T0" fmla="*/ 186 w 186"/>
                <a:gd name="T1" fmla="*/ 0 h 5"/>
                <a:gd name="T2" fmla="*/ 186 w 186"/>
                <a:gd name="T3" fmla="*/ 5 h 5"/>
                <a:gd name="T4" fmla="*/ 0 w 186"/>
                <a:gd name="T5" fmla="*/ 3 h 5"/>
                <a:gd name="T6" fmla="*/ 186 w 18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5">
                  <a:moveTo>
                    <a:pt x="186" y="0"/>
                  </a:moveTo>
                  <a:lnTo>
                    <a:pt x="186" y="5"/>
                  </a:lnTo>
                  <a:lnTo>
                    <a:pt x="0" y="3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4" name="ï$líďê">
              <a:extLst>
                <a:ext uri="{FF2B5EF4-FFF2-40B4-BE49-F238E27FC236}">
                  <a16:creationId xmlns="" xmlns:a16="http://schemas.microsoft.com/office/drawing/2014/main" id="{D2AD3AA8-C7C6-4713-A343-60C0E0D2B1CF}"/>
                </a:ext>
              </a:extLst>
            </p:cNvPr>
            <p:cNvSpPr/>
            <p:nvPr/>
          </p:nvSpPr>
          <p:spPr bwMode="auto">
            <a:xfrm>
              <a:off x="5491163" y="3602038"/>
              <a:ext cx="612775" cy="7938"/>
            </a:xfrm>
            <a:custGeom>
              <a:avLst/>
              <a:gdLst>
                <a:gd name="T0" fmla="*/ 386 w 386"/>
                <a:gd name="T1" fmla="*/ 0 h 5"/>
                <a:gd name="T2" fmla="*/ 386 w 386"/>
                <a:gd name="T3" fmla="*/ 5 h 5"/>
                <a:gd name="T4" fmla="*/ 0 w 386"/>
                <a:gd name="T5" fmla="*/ 3 h 5"/>
                <a:gd name="T6" fmla="*/ 386 w 38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6" h="5">
                  <a:moveTo>
                    <a:pt x="386" y="0"/>
                  </a:moveTo>
                  <a:lnTo>
                    <a:pt x="386" y="5"/>
                  </a:lnTo>
                  <a:lnTo>
                    <a:pt x="0" y="3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5" name="îslíḓè">
              <a:extLst>
                <a:ext uri="{FF2B5EF4-FFF2-40B4-BE49-F238E27FC236}">
                  <a16:creationId xmlns="" xmlns:a16="http://schemas.microsoft.com/office/drawing/2014/main" id="{ADEBDABA-599D-4BD2-98C2-E8259092BBA2}"/>
                </a:ext>
              </a:extLst>
            </p:cNvPr>
            <p:cNvSpPr/>
            <p:nvPr/>
          </p:nvSpPr>
          <p:spPr bwMode="auto">
            <a:xfrm>
              <a:off x="5540376" y="3636963"/>
              <a:ext cx="417513" cy="3175"/>
            </a:xfrm>
            <a:custGeom>
              <a:avLst/>
              <a:gdLst>
                <a:gd name="T0" fmla="*/ 56 w 112"/>
                <a:gd name="T1" fmla="*/ 0 h 1"/>
                <a:gd name="T2" fmla="*/ 84 w 112"/>
                <a:gd name="T3" fmla="*/ 0 h 1"/>
                <a:gd name="T4" fmla="*/ 112 w 112"/>
                <a:gd name="T5" fmla="*/ 0 h 1"/>
                <a:gd name="T6" fmla="*/ 84 w 112"/>
                <a:gd name="T7" fmla="*/ 1 h 1"/>
                <a:gd name="T8" fmla="*/ 56 w 112"/>
                <a:gd name="T9" fmla="*/ 1 h 1"/>
                <a:gd name="T10" fmla="*/ 28 w 112"/>
                <a:gd name="T11" fmla="*/ 1 h 1"/>
                <a:gd name="T12" fmla="*/ 0 w 112"/>
                <a:gd name="T13" fmla="*/ 0 h 1"/>
                <a:gd name="T14" fmla="*/ 28 w 112"/>
                <a:gd name="T15" fmla="*/ 0 h 1"/>
                <a:gd name="T16" fmla="*/ 56 w 11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">
                  <a:moveTo>
                    <a:pt x="56" y="0"/>
                  </a:moveTo>
                  <a:cubicBezTo>
                    <a:pt x="65" y="0"/>
                    <a:pt x="75" y="0"/>
                    <a:pt x="84" y="0"/>
                  </a:cubicBezTo>
                  <a:cubicBezTo>
                    <a:pt x="93" y="0"/>
                    <a:pt x="103" y="0"/>
                    <a:pt x="112" y="0"/>
                  </a:cubicBezTo>
                  <a:cubicBezTo>
                    <a:pt x="103" y="1"/>
                    <a:pt x="93" y="1"/>
                    <a:pt x="84" y="1"/>
                  </a:cubicBezTo>
                  <a:cubicBezTo>
                    <a:pt x="75" y="1"/>
                    <a:pt x="65" y="1"/>
                    <a:pt x="56" y="1"/>
                  </a:cubicBezTo>
                  <a:cubicBezTo>
                    <a:pt x="47" y="1"/>
                    <a:pt x="37" y="1"/>
                    <a:pt x="28" y="1"/>
                  </a:cubicBezTo>
                  <a:cubicBezTo>
                    <a:pt x="19" y="1"/>
                    <a:pt x="9" y="1"/>
                    <a:pt x="0" y="0"/>
                  </a:cubicBezTo>
                  <a:cubicBezTo>
                    <a:pt x="9" y="0"/>
                    <a:pt x="19" y="0"/>
                    <a:pt x="28" y="0"/>
                  </a:cubicBezTo>
                  <a:cubicBezTo>
                    <a:pt x="37" y="0"/>
                    <a:pt x="47" y="0"/>
                    <a:pt x="5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6" name="iṩľiďe">
              <a:extLst>
                <a:ext uri="{FF2B5EF4-FFF2-40B4-BE49-F238E27FC236}">
                  <a16:creationId xmlns="" xmlns:a16="http://schemas.microsoft.com/office/drawing/2014/main" id="{1B001128-72D7-4778-A26A-63741D4B948F}"/>
                </a:ext>
              </a:extLst>
            </p:cNvPr>
            <p:cNvSpPr/>
            <p:nvPr/>
          </p:nvSpPr>
          <p:spPr bwMode="auto">
            <a:xfrm>
              <a:off x="5413376" y="3408363"/>
              <a:ext cx="511175" cy="7938"/>
            </a:xfrm>
            <a:custGeom>
              <a:avLst/>
              <a:gdLst>
                <a:gd name="T0" fmla="*/ 0 w 137"/>
                <a:gd name="T1" fmla="*/ 2 h 2"/>
                <a:gd name="T2" fmla="*/ 0 w 137"/>
                <a:gd name="T3" fmla="*/ 0 h 2"/>
                <a:gd name="T4" fmla="*/ 137 w 137"/>
                <a:gd name="T5" fmla="*/ 1 h 2"/>
                <a:gd name="T6" fmla="*/ 0 w 13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37" y="1"/>
                    <a:pt x="137" y="1"/>
                    <a:pt x="137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7" name="íŝḻiḍe">
              <a:extLst>
                <a:ext uri="{FF2B5EF4-FFF2-40B4-BE49-F238E27FC236}">
                  <a16:creationId xmlns="" xmlns:a16="http://schemas.microsoft.com/office/drawing/2014/main" id="{792624DC-3B22-4763-B9D8-0D94D87BBFB7}"/>
                </a:ext>
              </a:extLst>
            </p:cNvPr>
            <p:cNvSpPr/>
            <p:nvPr/>
          </p:nvSpPr>
          <p:spPr bwMode="auto">
            <a:xfrm>
              <a:off x="5429251" y="3471863"/>
              <a:ext cx="301625" cy="7938"/>
            </a:xfrm>
            <a:custGeom>
              <a:avLst/>
              <a:gdLst>
                <a:gd name="T0" fmla="*/ 0 w 81"/>
                <a:gd name="T1" fmla="*/ 2 h 2"/>
                <a:gd name="T2" fmla="*/ 0 w 81"/>
                <a:gd name="T3" fmla="*/ 0 h 2"/>
                <a:gd name="T4" fmla="*/ 81 w 81"/>
                <a:gd name="T5" fmla="*/ 1 h 2"/>
                <a:gd name="T6" fmla="*/ 0 w 8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81" y="1"/>
                    <a:pt x="81" y="1"/>
                    <a:pt x="81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8" name="isḻiḓè">
              <a:extLst>
                <a:ext uri="{FF2B5EF4-FFF2-40B4-BE49-F238E27FC236}">
                  <a16:creationId xmlns="" xmlns:a16="http://schemas.microsoft.com/office/drawing/2014/main" id="{7D99D3B5-2707-4A22-889C-B245BF866E78}"/>
                </a:ext>
              </a:extLst>
            </p:cNvPr>
            <p:cNvSpPr/>
            <p:nvPr/>
          </p:nvSpPr>
          <p:spPr bwMode="auto">
            <a:xfrm>
              <a:off x="5405438" y="3662363"/>
              <a:ext cx="612775" cy="7938"/>
            </a:xfrm>
            <a:custGeom>
              <a:avLst/>
              <a:gdLst>
                <a:gd name="T0" fmla="*/ 0 w 164"/>
                <a:gd name="T1" fmla="*/ 2 h 2"/>
                <a:gd name="T2" fmla="*/ 1 w 164"/>
                <a:gd name="T3" fmla="*/ 0 h 2"/>
                <a:gd name="T4" fmla="*/ 164 w 164"/>
                <a:gd name="T5" fmla="*/ 1 h 2"/>
                <a:gd name="T6" fmla="*/ 0 w 16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2">
                  <a:moveTo>
                    <a:pt x="0" y="2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64" y="1"/>
                    <a:pt x="164" y="1"/>
                    <a:pt x="164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9" name="ïśľiḋé">
              <a:extLst>
                <a:ext uri="{FF2B5EF4-FFF2-40B4-BE49-F238E27FC236}">
                  <a16:creationId xmlns="" xmlns:a16="http://schemas.microsoft.com/office/drawing/2014/main" id="{40C2E4DD-7B9F-4B0E-8ADD-CEF3A2EF3992}"/>
                </a:ext>
              </a:extLst>
            </p:cNvPr>
            <p:cNvSpPr/>
            <p:nvPr/>
          </p:nvSpPr>
          <p:spPr bwMode="auto">
            <a:xfrm>
              <a:off x="5399088" y="3676651"/>
              <a:ext cx="268288" cy="7938"/>
            </a:xfrm>
            <a:custGeom>
              <a:avLst/>
              <a:gdLst>
                <a:gd name="T0" fmla="*/ 72 w 72"/>
                <a:gd name="T1" fmla="*/ 1 h 2"/>
                <a:gd name="T2" fmla="*/ 0 w 72"/>
                <a:gd name="T3" fmla="*/ 2 h 2"/>
                <a:gd name="T4" fmla="*/ 1 w 72"/>
                <a:gd name="T5" fmla="*/ 0 h 2"/>
                <a:gd name="T6" fmla="*/ 72 w 7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">
                  <a:moveTo>
                    <a:pt x="72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lnTo>
                    <a:pt x="72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0" name="iṡľîḋe">
              <a:extLst>
                <a:ext uri="{FF2B5EF4-FFF2-40B4-BE49-F238E27FC236}">
                  <a16:creationId xmlns="" xmlns:a16="http://schemas.microsoft.com/office/drawing/2014/main" id="{F0586983-428B-4145-BF8F-6D916D430098}"/>
                </a:ext>
              </a:extLst>
            </p:cNvPr>
            <p:cNvSpPr/>
            <p:nvPr/>
          </p:nvSpPr>
          <p:spPr bwMode="auto">
            <a:xfrm>
              <a:off x="6018213" y="3419476"/>
              <a:ext cx="103188" cy="209550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56 h 56"/>
                <a:gd name="T4" fmla="*/ 28 w 28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0" y="34"/>
                    <a:pt x="28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1" name="ïS1îde">
              <a:extLst>
                <a:ext uri="{FF2B5EF4-FFF2-40B4-BE49-F238E27FC236}">
                  <a16:creationId xmlns="" xmlns:a16="http://schemas.microsoft.com/office/drawing/2014/main" id="{E99EE2C6-A6EA-454A-B149-58234F87C131}"/>
                </a:ext>
              </a:extLst>
            </p:cNvPr>
            <p:cNvSpPr/>
            <p:nvPr/>
          </p:nvSpPr>
          <p:spPr bwMode="auto">
            <a:xfrm>
              <a:off x="5297488" y="3330576"/>
              <a:ext cx="1735138" cy="395288"/>
            </a:xfrm>
            <a:custGeom>
              <a:avLst/>
              <a:gdLst>
                <a:gd name="T0" fmla="*/ 5 w 465"/>
                <a:gd name="T1" fmla="*/ 99 h 106"/>
                <a:gd name="T2" fmla="*/ 205 w 465"/>
                <a:gd name="T3" fmla="*/ 99 h 106"/>
                <a:gd name="T4" fmla="*/ 219 w 465"/>
                <a:gd name="T5" fmla="*/ 78 h 106"/>
                <a:gd name="T6" fmla="*/ 219 w 465"/>
                <a:gd name="T7" fmla="*/ 28 h 106"/>
                <a:gd name="T8" fmla="*/ 205 w 465"/>
                <a:gd name="T9" fmla="*/ 7 h 106"/>
                <a:gd name="T10" fmla="*/ 5 w 465"/>
                <a:gd name="T11" fmla="*/ 7 h 106"/>
                <a:gd name="T12" fmla="*/ 0 w 465"/>
                <a:gd name="T13" fmla="*/ 3 h 106"/>
                <a:gd name="T14" fmla="*/ 5 w 465"/>
                <a:gd name="T15" fmla="*/ 0 h 106"/>
                <a:gd name="T16" fmla="*/ 428 w 465"/>
                <a:gd name="T17" fmla="*/ 0 h 106"/>
                <a:gd name="T18" fmla="*/ 432 w 465"/>
                <a:gd name="T19" fmla="*/ 1 h 106"/>
                <a:gd name="T20" fmla="*/ 465 w 465"/>
                <a:gd name="T21" fmla="*/ 35 h 106"/>
                <a:gd name="T22" fmla="*/ 465 w 465"/>
                <a:gd name="T23" fmla="*/ 71 h 106"/>
                <a:gd name="T24" fmla="*/ 432 w 465"/>
                <a:gd name="T25" fmla="*/ 104 h 106"/>
                <a:gd name="T26" fmla="*/ 428 w 465"/>
                <a:gd name="T27" fmla="*/ 106 h 106"/>
                <a:gd name="T28" fmla="*/ 5 w 465"/>
                <a:gd name="T29" fmla="*/ 106 h 106"/>
                <a:gd name="T30" fmla="*/ 0 w 465"/>
                <a:gd name="T31" fmla="*/ 102 h 106"/>
                <a:gd name="T32" fmla="*/ 5 w 465"/>
                <a:gd name="T33" fmla="*/ 9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5" h="106">
                  <a:moveTo>
                    <a:pt x="5" y="99"/>
                  </a:moveTo>
                  <a:cubicBezTo>
                    <a:pt x="205" y="99"/>
                    <a:pt x="205" y="99"/>
                    <a:pt x="205" y="99"/>
                  </a:cubicBezTo>
                  <a:cubicBezTo>
                    <a:pt x="214" y="94"/>
                    <a:pt x="219" y="86"/>
                    <a:pt x="219" y="78"/>
                  </a:cubicBezTo>
                  <a:cubicBezTo>
                    <a:pt x="219" y="28"/>
                    <a:pt x="219" y="28"/>
                    <a:pt x="219" y="28"/>
                  </a:cubicBezTo>
                  <a:cubicBezTo>
                    <a:pt x="219" y="19"/>
                    <a:pt x="214" y="12"/>
                    <a:pt x="20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429" y="0"/>
                    <a:pt x="431" y="0"/>
                    <a:pt x="432" y="1"/>
                  </a:cubicBezTo>
                  <a:cubicBezTo>
                    <a:pt x="451" y="3"/>
                    <a:pt x="465" y="21"/>
                    <a:pt x="465" y="35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84"/>
                    <a:pt x="451" y="102"/>
                    <a:pt x="432" y="104"/>
                  </a:cubicBezTo>
                  <a:cubicBezTo>
                    <a:pt x="431" y="105"/>
                    <a:pt x="429" y="106"/>
                    <a:pt x="428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6"/>
                    <a:pt x="0" y="104"/>
                    <a:pt x="0" y="102"/>
                  </a:cubicBezTo>
                  <a:cubicBezTo>
                    <a:pt x="0" y="100"/>
                    <a:pt x="2" y="99"/>
                    <a:pt x="5" y="99"/>
                  </a:cubicBezTo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2" name="íṣ1ïḍe">
              <a:extLst>
                <a:ext uri="{FF2B5EF4-FFF2-40B4-BE49-F238E27FC236}">
                  <a16:creationId xmlns="" xmlns:a16="http://schemas.microsoft.com/office/drawing/2014/main" id="{01EB5E2F-EB42-4DD4-91FB-FED23D008A0E}"/>
                </a:ext>
              </a:extLst>
            </p:cNvPr>
            <p:cNvSpPr/>
            <p:nvPr/>
          </p:nvSpPr>
          <p:spPr bwMode="auto">
            <a:xfrm>
              <a:off x="5297488" y="3698876"/>
              <a:ext cx="93663" cy="12700"/>
            </a:xfrm>
            <a:custGeom>
              <a:avLst/>
              <a:gdLst>
                <a:gd name="T0" fmla="*/ 25 w 25"/>
                <a:gd name="T1" fmla="*/ 0 h 3"/>
                <a:gd name="T2" fmla="*/ 5 w 25"/>
                <a:gd name="T3" fmla="*/ 0 h 3"/>
                <a:gd name="T4" fmla="*/ 0 w 25"/>
                <a:gd name="T5" fmla="*/ 3 h 3"/>
                <a:gd name="T6" fmla="*/ 0 w 25"/>
                <a:gd name="T7" fmla="*/ 3 h 3"/>
                <a:gd name="T8" fmla="*/ 5 w 25"/>
                <a:gd name="T9" fmla="*/ 0 h 3"/>
                <a:gd name="T10" fmla="*/ 25 w 25"/>
                <a:gd name="T11" fmla="*/ 0 h 3"/>
                <a:gd name="T12" fmla="*/ 25 w 2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">
                  <a:moveTo>
                    <a:pt x="2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3" name="îṣḻïḋê">
              <a:extLst>
                <a:ext uri="{FF2B5EF4-FFF2-40B4-BE49-F238E27FC236}">
                  <a16:creationId xmlns="" xmlns:a16="http://schemas.microsoft.com/office/drawing/2014/main" id="{7F776867-68D1-4FB0-9383-C18BC3F41A5D}"/>
                </a:ext>
              </a:extLst>
            </p:cNvPr>
            <p:cNvSpPr/>
            <p:nvPr/>
          </p:nvSpPr>
          <p:spPr bwMode="auto">
            <a:xfrm>
              <a:off x="5391151" y="3695701"/>
              <a:ext cx="679450" cy="3175"/>
            </a:xfrm>
            <a:custGeom>
              <a:avLst/>
              <a:gdLst>
                <a:gd name="T0" fmla="*/ 182 w 182"/>
                <a:gd name="T1" fmla="*/ 0 h 1"/>
                <a:gd name="T2" fmla="*/ 0 w 182"/>
                <a:gd name="T3" fmla="*/ 1 h 1"/>
                <a:gd name="T4" fmla="*/ 0 w 182"/>
                <a:gd name="T5" fmla="*/ 1 h 1"/>
                <a:gd name="T6" fmla="*/ 180 w 182"/>
                <a:gd name="T7" fmla="*/ 1 h 1"/>
                <a:gd name="T8" fmla="*/ 182 w 18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">
                  <a:moveTo>
                    <a:pt x="18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80" y="0"/>
                    <a:pt x="181" y="0"/>
                    <a:pt x="18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4" name="ïṣľïḍè">
              <a:extLst>
                <a:ext uri="{FF2B5EF4-FFF2-40B4-BE49-F238E27FC236}">
                  <a16:creationId xmlns="" xmlns:a16="http://schemas.microsoft.com/office/drawing/2014/main" id="{30990F2C-EE91-4B71-9D33-C151DB6173BF}"/>
                </a:ext>
              </a:extLst>
            </p:cNvPr>
            <p:cNvSpPr/>
            <p:nvPr/>
          </p:nvSpPr>
          <p:spPr bwMode="auto">
            <a:xfrm>
              <a:off x="5297488" y="3595688"/>
              <a:ext cx="1735138" cy="130175"/>
            </a:xfrm>
            <a:custGeom>
              <a:avLst/>
              <a:gdLst>
                <a:gd name="T0" fmla="*/ 465 w 465"/>
                <a:gd name="T1" fmla="*/ 0 h 35"/>
                <a:gd name="T2" fmla="*/ 428 w 465"/>
                <a:gd name="T3" fmla="*/ 26 h 35"/>
                <a:gd name="T4" fmla="*/ 207 w 465"/>
                <a:gd name="T5" fmla="*/ 27 h 35"/>
                <a:gd name="T6" fmla="*/ 205 w 465"/>
                <a:gd name="T7" fmla="*/ 28 h 35"/>
                <a:gd name="T8" fmla="*/ 25 w 465"/>
                <a:gd name="T9" fmla="*/ 28 h 35"/>
                <a:gd name="T10" fmla="*/ 5 w 465"/>
                <a:gd name="T11" fmla="*/ 28 h 35"/>
                <a:gd name="T12" fmla="*/ 0 w 465"/>
                <a:gd name="T13" fmla="*/ 31 h 35"/>
                <a:gd name="T14" fmla="*/ 5 w 465"/>
                <a:gd name="T15" fmla="*/ 35 h 35"/>
                <a:gd name="T16" fmla="*/ 428 w 465"/>
                <a:gd name="T17" fmla="*/ 35 h 35"/>
                <a:gd name="T18" fmla="*/ 432 w 465"/>
                <a:gd name="T19" fmla="*/ 33 h 35"/>
                <a:gd name="T20" fmla="*/ 465 w 465"/>
                <a:gd name="T21" fmla="*/ 0 h 35"/>
                <a:gd name="T22" fmla="*/ 465 w 46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5" h="35">
                  <a:moveTo>
                    <a:pt x="465" y="0"/>
                  </a:moveTo>
                  <a:cubicBezTo>
                    <a:pt x="457" y="9"/>
                    <a:pt x="442" y="22"/>
                    <a:pt x="428" y="26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06" y="27"/>
                    <a:pt x="205" y="27"/>
                    <a:pt x="20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9"/>
                    <a:pt x="0" y="31"/>
                  </a:cubicBezTo>
                  <a:cubicBezTo>
                    <a:pt x="0" y="33"/>
                    <a:pt x="2" y="35"/>
                    <a:pt x="5" y="35"/>
                  </a:cubicBezTo>
                  <a:cubicBezTo>
                    <a:pt x="428" y="35"/>
                    <a:pt x="428" y="35"/>
                    <a:pt x="428" y="35"/>
                  </a:cubicBezTo>
                  <a:cubicBezTo>
                    <a:pt x="429" y="35"/>
                    <a:pt x="431" y="34"/>
                    <a:pt x="432" y="33"/>
                  </a:cubicBezTo>
                  <a:cubicBezTo>
                    <a:pt x="451" y="31"/>
                    <a:pt x="465" y="13"/>
                    <a:pt x="465" y="0"/>
                  </a:cubicBezTo>
                  <a:cubicBezTo>
                    <a:pt x="465" y="0"/>
                    <a:pt x="465" y="0"/>
                    <a:pt x="465" y="0"/>
                  </a:cubicBezTo>
                </a:path>
              </a:pathLst>
            </a:custGeom>
            <a:solidFill>
              <a:srgbClr val="2B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5" name="ï$1ïďé">
              <a:extLst>
                <a:ext uri="{FF2B5EF4-FFF2-40B4-BE49-F238E27FC236}">
                  <a16:creationId xmlns="" xmlns:a16="http://schemas.microsoft.com/office/drawing/2014/main" id="{A17F19B6-543F-4295-85C7-8E0803622BEA}"/>
                </a:ext>
              </a:extLst>
            </p:cNvPr>
            <p:cNvSpPr/>
            <p:nvPr/>
          </p:nvSpPr>
          <p:spPr bwMode="auto">
            <a:xfrm>
              <a:off x="7870826" y="4479926"/>
              <a:ext cx="1260475" cy="254000"/>
            </a:xfrm>
            <a:custGeom>
              <a:avLst/>
              <a:gdLst>
                <a:gd name="T0" fmla="*/ 0 w 338"/>
                <a:gd name="T1" fmla="*/ 46 h 68"/>
                <a:gd name="T2" fmla="*/ 0 w 338"/>
                <a:gd name="T3" fmla="*/ 22 h 68"/>
                <a:gd name="T4" fmla="*/ 21 w 338"/>
                <a:gd name="T5" fmla="*/ 0 h 68"/>
                <a:gd name="T6" fmla="*/ 338 w 338"/>
                <a:gd name="T7" fmla="*/ 0 h 68"/>
                <a:gd name="T8" fmla="*/ 338 w 338"/>
                <a:gd name="T9" fmla="*/ 68 h 68"/>
                <a:gd name="T10" fmla="*/ 21 w 338"/>
                <a:gd name="T11" fmla="*/ 68 h 68"/>
                <a:gd name="T12" fmla="*/ 0 w 338"/>
                <a:gd name="T13" fmla="*/ 4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68">
                  <a:moveTo>
                    <a:pt x="0" y="46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338" y="0"/>
                    <a:pt x="308" y="35"/>
                    <a:pt x="338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9" y="68"/>
                    <a:pt x="0" y="58"/>
                    <a:pt x="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6" name="ïṣľïḋè">
              <a:extLst>
                <a:ext uri="{FF2B5EF4-FFF2-40B4-BE49-F238E27FC236}">
                  <a16:creationId xmlns="" xmlns:a16="http://schemas.microsoft.com/office/drawing/2014/main" id="{2096A76C-8B48-4DBB-ADA3-F8A485E7781D}"/>
                </a:ext>
              </a:extLst>
            </p:cNvPr>
            <p:cNvSpPr/>
            <p:nvPr/>
          </p:nvSpPr>
          <p:spPr bwMode="auto">
            <a:xfrm>
              <a:off x="8069263" y="4557713"/>
              <a:ext cx="1020763" cy="11113"/>
            </a:xfrm>
            <a:custGeom>
              <a:avLst/>
              <a:gdLst>
                <a:gd name="T0" fmla="*/ 274 w 274"/>
                <a:gd name="T1" fmla="*/ 0 h 3"/>
                <a:gd name="T2" fmla="*/ 273 w 274"/>
                <a:gd name="T3" fmla="*/ 3 h 3"/>
                <a:gd name="T4" fmla="*/ 0 w 274"/>
                <a:gd name="T5" fmla="*/ 2 h 3"/>
                <a:gd name="T6" fmla="*/ 274 w 27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4" h="3">
                  <a:moveTo>
                    <a:pt x="274" y="0"/>
                  </a:moveTo>
                  <a:cubicBezTo>
                    <a:pt x="274" y="1"/>
                    <a:pt x="274" y="2"/>
                    <a:pt x="273" y="3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7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7" name="iṥ1ïḓe">
              <a:extLst>
                <a:ext uri="{FF2B5EF4-FFF2-40B4-BE49-F238E27FC236}">
                  <a16:creationId xmlns="" xmlns:a16="http://schemas.microsoft.com/office/drawing/2014/main" id="{3B5F37D7-6D80-4C99-84AC-D88CE0FC1587}"/>
                </a:ext>
              </a:extLst>
            </p:cNvPr>
            <p:cNvSpPr/>
            <p:nvPr/>
          </p:nvSpPr>
          <p:spPr bwMode="auto">
            <a:xfrm>
              <a:off x="8154988" y="4584701"/>
              <a:ext cx="931863" cy="11113"/>
            </a:xfrm>
            <a:custGeom>
              <a:avLst/>
              <a:gdLst>
                <a:gd name="T0" fmla="*/ 250 w 250"/>
                <a:gd name="T1" fmla="*/ 0 h 3"/>
                <a:gd name="T2" fmla="*/ 249 w 250"/>
                <a:gd name="T3" fmla="*/ 3 h 3"/>
                <a:gd name="T4" fmla="*/ 0 w 250"/>
                <a:gd name="T5" fmla="*/ 1 h 3"/>
                <a:gd name="T6" fmla="*/ 250 w 250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0" h="3">
                  <a:moveTo>
                    <a:pt x="250" y="0"/>
                  </a:moveTo>
                  <a:cubicBezTo>
                    <a:pt x="249" y="1"/>
                    <a:pt x="249" y="2"/>
                    <a:pt x="249" y="3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5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8" name="ísḻíḍé">
              <a:extLst>
                <a:ext uri="{FF2B5EF4-FFF2-40B4-BE49-F238E27FC236}">
                  <a16:creationId xmlns="" xmlns:a16="http://schemas.microsoft.com/office/drawing/2014/main" id="{4828614F-5969-4DCB-9ED9-EF9137F39DB6}"/>
                </a:ext>
              </a:extLst>
            </p:cNvPr>
            <p:cNvSpPr/>
            <p:nvPr/>
          </p:nvSpPr>
          <p:spPr bwMode="auto">
            <a:xfrm>
              <a:off x="7945438" y="4676776"/>
              <a:ext cx="1155700" cy="11113"/>
            </a:xfrm>
            <a:custGeom>
              <a:avLst/>
              <a:gdLst>
                <a:gd name="T0" fmla="*/ 309 w 310"/>
                <a:gd name="T1" fmla="*/ 0 h 3"/>
                <a:gd name="T2" fmla="*/ 310 w 310"/>
                <a:gd name="T3" fmla="*/ 3 h 3"/>
                <a:gd name="T4" fmla="*/ 0 w 310"/>
                <a:gd name="T5" fmla="*/ 2 h 3"/>
                <a:gd name="T6" fmla="*/ 309 w 310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" h="3">
                  <a:moveTo>
                    <a:pt x="309" y="0"/>
                  </a:moveTo>
                  <a:cubicBezTo>
                    <a:pt x="309" y="1"/>
                    <a:pt x="309" y="2"/>
                    <a:pt x="310" y="3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30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9" name="îś1îḓé">
              <a:extLst>
                <a:ext uri="{FF2B5EF4-FFF2-40B4-BE49-F238E27FC236}">
                  <a16:creationId xmlns="" xmlns:a16="http://schemas.microsoft.com/office/drawing/2014/main" id="{C4922F84-9DAA-4740-AC35-A43F81E8E5F7}"/>
                </a:ext>
              </a:extLst>
            </p:cNvPr>
            <p:cNvSpPr/>
            <p:nvPr/>
          </p:nvSpPr>
          <p:spPr bwMode="auto">
            <a:xfrm>
              <a:off x="8774113" y="4654551"/>
              <a:ext cx="315913" cy="7938"/>
            </a:xfrm>
            <a:custGeom>
              <a:avLst/>
              <a:gdLst>
                <a:gd name="T0" fmla="*/ 84 w 85"/>
                <a:gd name="T1" fmla="*/ 0 h 2"/>
                <a:gd name="T2" fmla="*/ 85 w 85"/>
                <a:gd name="T3" fmla="*/ 2 h 2"/>
                <a:gd name="T4" fmla="*/ 0 w 85"/>
                <a:gd name="T5" fmla="*/ 1 h 2"/>
                <a:gd name="T6" fmla="*/ 84 w 8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2">
                  <a:moveTo>
                    <a:pt x="84" y="0"/>
                  </a:moveTo>
                  <a:cubicBezTo>
                    <a:pt x="84" y="1"/>
                    <a:pt x="85" y="1"/>
                    <a:pt x="85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0" name="îSļîḓê">
              <a:extLst>
                <a:ext uri="{FF2B5EF4-FFF2-40B4-BE49-F238E27FC236}">
                  <a16:creationId xmlns="" xmlns:a16="http://schemas.microsoft.com/office/drawing/2014/main" id="{A6621DA1-D3DB-4010-BC7A-DE3DCDC8626B}"/>
                </a:ext>
              </a:extLst>
            </p:cNvPr>
            <p:cNvSpPr/>
            <p:nvPr/>
          </p:nvSpPr>
          <p:spPr bwMode="auto">
            <a:xfrm>
              <a:off x="7878763" y="4606926"/>
              <a:ext cx="260350" cy="11113"/>
            </a:xfrm>
            <a:custGeom>
              <a:avLst/>
              <a:gdLst>
                <a:gd name="T0" fmla="*/ 0 w 164"/>
                <a:gd name="T1" fmla="*/ 7 h 7"/>
                <a:gd name="T2" fmla="*/ 164 w 164"/>
                <a:gd name="T3" fmla="*/ 2 h 7"/>
                <a:gd name="T4" fmla="*/ 0 w 164"/>
                <a:gd name="T5" fmla="*/ 0 h 7"/>
                <a:gd name="T6" fmla="*/ 0 w 16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7">
                  <a:moveTo>
                    <a:pt x="0" y="7"/>
                  </a:moveTo>
                  <a:lnTo>
                    <a:pt x="164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1" name="ïṡḷíďê">
              <a:extLst>
                <a:ext uri="{FF2B5EF4-FFF2-40B4-BE49-F238E27FC236}">
                  <a16:creationId xmlns="" xmlns:a16="http://schemas.microsoft.com/office/drawing/2014/main" id="{C69A2483-0773-483D-8C0B-75F6908BC48C}"/>
                </a:ext>
              </a:extLst>
            </p:cNvPr>
            <p:cNvSpPr/>
            <p:nvPr/>
          </p:nvSpPr>
          <p:spPr bwMode="auto">
            <a:xfrm>
              <a:off x="7878763" y="4606926"/>
              <a:ext cx="260350" cy="11113"/>
            </a:xfrm>
            <a:custGeom>
              <a:avLst/>
              <a:gdLst>
                <a:gd name="T0" fmla="*/ 0 w 164"/>
                <a:gd name="T1" fmla="*/ 7 h 7"/>
                <a:gd name="T2" fmla="*/ 164 w 164"/>
                <a:gd name="T3" fmla="*/ 2 h 7"/>
                <a:gd name="T4" fmla="*/ 0 w 164"/>
                <a:gd name="T5" fmla="*/ 0 h 7"/>
                <a:gd name="T6" fmla="*/ 0 w 16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7">
                  <a:moveTo>
                    <a:pt x="0" y="7"/>
                  </a:moveTo>
                  <a:lnTo>
                    <a:pt x="164" y="2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2" name="îŝľîḓé">
              <a:extLst>
                <a:ext uri="{FF2B5EF4-FFF2-40B4-BE49-F238E27FC236}">
                  <a16:creationId xmlns="" xmlns:a16="http://schemas.microsoft.com/office/drawing/2014/main" id="{2052ECC4-1A47-4D2D-A504-6F1C4D149EBC}"/>
                </a:ext>
              </a:extLst>
            </p:cNvPr>
            <p:cNvSpPr/>
            <p:nvPr/>
          </p:nvSpPr>
          <p:spPr bwMode="auto">
            <a:xfrm>
              <a:off x="7870826" y="4640263"/>
              <a:ext cx="231775" cy="11113"/>
            </a:xfrm>
            <a:custGeom>
              <a:avLst/>
              <a:gdLst>
                <a:gd name="T0" fmla="*/ 0 w 146"/>
                <a:gd name="T1" fmla="*/ 7 h 7"/>
                <a:gd name="T2" fmla="*/ 146 w 146"/>
                <a:gd name="T3" fmla="*/ 2 h 7"/>
                <a:gd name="T4" fmla="*/ 0 w 146"/>
                <a:gd name="T5" fmla="*/ 0 h 7"/>
                <a:gd name="T6" fmla="*/ 0 w 146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7">
                  <a:moveTo>
                    <a:pt x="0" y="7"/>
                  </a:moveTo>
                  <a:lnTo>
                    <a:pt x="146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3" name="îşḻíḑè">
              <a:extLst>
                <a:ext uri="{FF2B5EF4-FFF2-40B4-BE49-F238E27FC236}">
                  <a16:creationId xmlns="" xmlns:a16="http://schemas.microsoft.com/office/drawing/2014/main" id="{75087EFB-EA3C-4C94-ABBC-1F457A075915}"/>
                </a:ext>
              </a:extLst>
            </p:cNvPr>
            <p:cNvSpPr/>
            <p:nvPr/>
          </p:nvSpPr>
          <p:spPr bwMode="auto">
            <a:xfrm>
              <a:off x="7870826" y="4640263"/>
              <a:ext cx="231775" cy="11113"/>
            </a:xfrm>
            <a:custGeom>
              <a:avLst/>
              <a:gdLst>
                <a:gd name="T0" fmla="*/ 0 w 146"/>
                <a:gd name="T1" fmla="*/ 7 h 7"/>
                <a:gd name="T2" fmla="*/ 146 w 146"/>
                <a:gd name="T3" fmla="*/ 2 h 7"/>
                <a:gd name="T4" fmla="*/ 0 w 146"/>
                <a:gd name="T5" fmla="*/ 0 h 7"/>
                <a:gd name="T6" fmla="*/ 0 w 146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7">
                  <a:moveTo>
                    <a:pt x="0" y="7"/>
                  </a:moveTo>
                  <a:lnTo>
                    <a:pt x="146" y="2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4" name="îṥḷíḋé">
              <a:extLst>
                <a:ext uri="{FF2B5EF4-FFF2-40B4-BE49-F238E27FC236}">
                  <a16:creationId xmlns="" xmlns:a16="http://schemas.microsoft.com/office/drawing/2014/main" id="{97C68410-629F-4A2A-AC80-3B1DF55A6893}"/>
                </a:ext>
              </a:extLst>
            </p:cNvPr>
            <p:cNvSpPr/>
            <p:nvPr/>
          </p:nvSpPr>
          <p:spPr bwMode="auto">
            <a:xfrm>
              <a:off x="7859713" y="4521201"/>
              <a:ext cx="1196975" cy="11113"/>
            </a:xfrm>
            <a:custGeom>
              <a:avLst/>
              <a:gdLst>
                <a:gd name="T0" fmla="*/ 0 w 754"/>
                <a:gd name="T1" fmla="*/ 7 h 7"/>
                <a:gd name="T2" fmla="*/ 754 w 754"/>
                <a:gd name="T3" fmla="*/ 2 h 7"/>
                <a:gd name="T4" fmla="*/ 0 w 754"/>
                <a:gd name="T5" fmla="*/ 0 h 7"/>
                <a:gd name="T6" fmla="*/ 0 w 75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4" h="7">
                  <a:moveTo>
                    <a:pt x="0" y="7"/>
                  </a:moveTo>
                  <a:lnTo>
                    <a:pt x="754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5" name="í$ḷîḋe">
              <a:extLst>
                <a:ext uri="{FF2B5EF4-FFF2-40B4-BE49-F238E27FC236}">
                  <a16:creationId xmlns="" xmlns:a16="http://schemas.microsoft.com/office/drawing/2014/main" id="{CF0F3303-27B4-4C71-827C-52DBA6AFC35A}"/>
                </a:ext>
              </a:extLst>
            </p:cNvPr>
            <p:cNvSpPr/>
            <p:nvPr/>
          </p:nvSpPr>
          <p:spPr bwMode="auto">
            <a:xfrm>
              <a:off x="7859713" y="4521201"/>
              <a:ext cx="1196975" cy="11113"/>
            </a:xfrm>
            <a:custGeom>
              <a:avLst/>
              <a:gdLst>
                <a:gd name="T0" fmla="*/ 0 w 754"/>
                <a:gd name="T1" fmla="*/ 7 h 7"/>
                <a:gd name="T2" fmla="*/ 754 w 754"/>
                <a:gd name="T3" fmla="*/ 2 h 7"/>
                <a:gd name="T4" fmla="*/ 0 w 754"/>
                <a:gd name="T5" fmla="*/ 0 h 7"/>
                <a:gd name="T6" fmla="*/ 0 w 75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4" h="7">
                  <a:moveTo>
                    <a:pt x="0" y="7"/>
                  </a:moveTo>
                  <a:lnTo>
                    <a:pt x="754" y="2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6" name="îṥḷidè">
              <a:extLst>
                <a:ext uri="{FF2B5EF4-FFF2-40B4-BE49-F238E27FC236}">
                  <a16:creationId xmlns="" xmlns:a16="http://schemas.microsoft.com/office/drawing/2014/main" id="{4C4369AD-1073-4FAF-BA16-ABC5241C3290}"/>
                </a:ext>
              </a:extLst>
            </p:cNvPr>
            <p:cNvSpPr/>
            <p:nvPr/>
          </p:nvSpPr>
          <p:spPr bwMode="auto">
            <a:xfrm>
              <a:off x="7870826" y="4505326"/>
              <a:ext cx="1241425" cy="149225"/>
            </a:xfrm>
            <a:custGeom>
              <a:avLst/>
              <a:gdLst>
                <a:gd name="T0" fmla="*/ 0 w 333"/>
                <a:gd name="T1" fmla="*/ 40 h 40"/>
                <a:gd name="T2" fmla="*/ 0 w 333"/>
                <a:gd name="T3" fmla="*/ 40 h 40"/>
                <a:gd name="T4" fmla="*/ 0 w 333"/>
                <a:gd name="T5" fmla="*/ 40 h 40"/>
                <a:gd name="T6" fmla="*/ 0 w 333"/>
                <a:gd name="T7" fmla="*/ 40 h 40"/>
                <a:gd name="T8" fmla="*/ 0 w 333"/>
                <a:gd name="T9" fmla="*/ 40 h 40"/>
                <a:gd name="T10" fmla="*/ 0 w 333"/>
                <a:gd name="T11" fmla="*/ 40 h 40"/>
                <a:gd name="T12" fmla="*/ 0 w 333"/>
                <a:gd name="T13" fmla="*/ 40 h 40"/>
                <a:gd name="T14" fmla="*/ 0 w 333"/>
                <a:gd name="T15" fmla="*/ 40 h 40"/>
                <a:gd name="T16" fmla="*/ 0 w 333"/>
                <a:gd name="T17" fmla="*/ 40 h 40"/>
                <a:gd name="T18" fmla="*/ 0 w 333"/>
                <a:gd name="T19" fmla="*/ 40 h 40"/>
                <a:gd name="T20" fmla="*/ 0 w 333"/>
                <a:gd name="T21" fmla="*/ 40 h 40"/>
                <a:gd name="T22" fmla="*/ 0 w 333"/>
                <a:gd name="T23" fmla="*/ 40 h 40"/>
                <a:gd name="T24" fmla="*/ 0 w 333"/>
                <a:gd name="T25" fmla="*/ 40 h 40"/>
                <a:gd name="T26" fmla="*/ 0 w 333"/>
                <a:gd name="T27" fmla="*/ 40 h 40"/>
                <a:gd name="T28" fmla="*/ 0 w 333"/>
                <a:gd name="T29" fmla="*/ 40 h 40"/>
                <a:gd name="T30" fmla="*/ 0 w 333"/>
                <a:gd name="T31" fmla="*/ 40 h 40"/>
                <a:gd name="T32" fmla="*/ 0 w 333"/>
                <a:gd name="T33" fmla="*/ 39 h 40"/>
                <a:gd name="T34" fmla="*/ 0 w 333"/>
                <a:gd name="T35" fmla="*/ 40 h 40"/>
                <a:gd name="T36" fmla="*/ 0 w 333"/>
                <a:gd name="T37" fmla="*/ 40 h 40"/>
                <a:gd name="T38" fmla="*/ 0 w 333"/>
                <a:gd name="T39" fmla="*/ 39 h 40"/>
                <a:gd name="T40" fmla="*/ 333 w 333"/>
                <a:gd name="T41" fmla="*/ 0 h 40"/>
                <a:gd name="T42" fmla="*/ 333 w 333"/>
                <a:gd name="T43" fmla="*/ 0 h 40"/>
                <a:gd name="T44" fmla="*/ 329 w 333"/>
                <a:gd name="T45" fmla="*/ 8 h 40"/>
                <a:gd name="T46" fmla="*/ 329 w 333"/>
                <a:gd name="T47" fmla="*/ 8 h 40"/>
                <a:gd name="T48" fmla="*/ 333 w 333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3" h="40"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333" y="0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332" y="2"/>
                    <a:pt x="331" y="5"/>
                    <a:pt x="329" y="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1" y="5"/>
                    <a:pt x="332" y="2"/>
                    <a:pt x="33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7" name="íṧliḑê">
              <a:extLst>
                <a:ext uri="{FF2B5EF4-FFF2-40B4-BE49-F238E27FC236}">
                  <a16:creationId xmlns="" xmlns:a16="http://schemas.microsoft.com/office/drawing/2014/main" id="{4FD92A5F-1A08-47F3-881D-CA2DCBF67C85}"/>
                </a:ext>
              </a:extLst>
            </p:cNvPr>
            <p:cNvSpPr/>
            <p:nvPr/>
          </p:nvSpPr>
          <p:spPr bwMode="auto">
            <a:xfrm>
              <a:off x="7870826" y="4505326"/>
              <a:ext cx="1241425" cy="190500"/>
            </a:xfrm>
            <a:custGeom>
              <a:avLst/>
              <a:gdLst>
                <a:gd name="T0" fmla="*/ 5 w 333"/>
                <a:gd name="T1" fmla="*/ 0 h 51"/>
                <a:gd name="T2" fmla="*/ 2 w 333"/>
                <a:gd name="T3" fmla="*/ 4 h 51"/>
                <a:gd name="T4" fmla="*/ 8 w 333"/>
                <a:gd name="T5" fmla="*/ 4 h 51"/>
                <a:gd name="T6" fmla="*/ 5 w 333"/>
                <a:gd name="T7" fmla="*/ 0 h 51"/>
                <a:gd name="T8" fmla="*/ 333 w 333"/>
                <a:gd name="T9" fmla="*/ 0 h 51"/>
                <a:gd name="T10" fmla="*/ 9 w 333"/>
                <a:gd name="T11" fmla="*/ 0 h 51"/>
                <a:gd name="T12" fmla="*/ 9 w 333"/>
                <a:gd name="T13" fmla="*/ 4 h 51"/>
                <a:gd name="T14" fmla="*/ 318 w 333"/>
                <a:gd name="T15" fmla="*/ 5 h 51"/>
                <a:gd name="T16" fmla="*/ 1 w 333"/>
                <a:gd name="T17" fmla="*/ 7 h 51"/>
                <a:gd name="T18" fmla="*/ 0 w 333"/>
                <a:gd name="T19" fmla="*/ 14 h 51"/>
                <a:gd name="T20" fmla="*/ 0 w 333"/>
                <a:gd name="T21" fmla="*/ 14 h 51"/>
                <a:gd name="T22" fmla="*/ 0 w 333"/>
                <a:gd name="T23" fmla="*/ 14 h 51"/>
                <a:gd name="T24" fmla="*/ 0 w 333"/>
                <a:gd name="T25" fmla="*/ 14 h 51"/>
                <a:gd name="T26" fmla="*/ 0 w 333"/>
                <a:gd name="T27" fmla="*/ 14 h 51"/>
                <a:gd name="T28" fmla="*/ 0 w 333"/>
                <a:gd name="T29" fmla="*/ 14 h 51"/>
                <a:gd name="T30" fmla="*/ 0 w 333"/>
                <a:gd name="T31" fmla="*/ 14 h 51"/>
                <a:gd name="T32" fmla="*/ 0 w 333"/>
                <a:gd name="T33" fmla="*/ 14 h 51"/>
                <a:gd name="T34" fmla="*/ 0 w 333"/>
                <a:gd name="T35" fmla="*/ 14 h 51"/>
                <a:gd name="T36" fmla="*/ 0 w 333"/>
                <a:gd name="T37" fmla="*/ 14 h 51"/>
                <a:gd name="T38" fmla="*/ 0 w 333"/>
                <a:gd name="T39" fmla="*/ 14 h 51"/>
                <a:gd name="T40" fmla="*/ 0 w 333"/>
                <a:gd name="T41" fmla="*/ 14 h 51"/>
                <a:gd name="T42" fmla="*/ 0 w 333"/>
                <a:gd name="T43" fmla="*/ 14 h 51"/>
                <a:gd name="T44" fmla="*/ 0 w 333"/>
                <a:gd name="T45" fmla="*/ 15 h 51"/>
                <a:gd name="T46" fmla="*/ 0 w 333"/>
                <a:gd name="T47" fmla="*/ 39 h 51"/>
                <a:gd name="T48" fmla="*/ 0 w 333"/>
                <a:gd name="T49" fmla="*/ 39 h 51"/>
                <a:gd name="T50" fmla="*/ 0 w 333"/>
                <a:gd name="T51" fmla="*/ 40 h 51"/>
                <a:gd name="T52" fmla="*/ 0 w 333"/>
                <a:gd name="T53" fmla="*/ 40 h 51"/>
                <a:gd name="T54" fmla="*/ 0 w 333"/>
                <a:gd name="T55" fmla="*/ 40 h 51"/>
                <a:gd name="T56" fmla="*/ 0 w 333"/>
                <a:gd name="T57" fmla="*/ 40 h 51"/>
                <a:gd name="T58" fmla="*/ 0 w 333"/>
                <a:gd name="T59" fmla="*/ 40 h 51"/>
                <a:gd name="T60" fmla="*/ 0 w 333"/>
                <a:gd name="T61" fmla="*/ 40 h 51"/>
                <a:gd name="T62" fmla="*/ 0 w 333"/>
                <a:gd name="T63" fmla="*/ 40 h 51"/>
                <a:gd name="T64" fmla="*/ 0 w 333"/>
                <a:gd name="T65" fmla="*/ 40 h 51"/>
                <a:gd name="T66" fmla="*/ 0 w 333"/>
                <a:gd name="T67" fmla="*/ 40 h 51"/>
                <a:gd name="T68" fmla="*/ 0 w 333"/>
                <a:gd name="T69" fmla="*/ 40 h 51"/>
                <a:gd name="T70" fmla="*/ 0 w 333"/>
                <a:gd name="T71" fmla="*/ 40 h 51"/>
                <a:gd name="T72" fmla="*/ 0 w 333"/>
                <a:gd name="T73" fmla="*/ 40 h 51"/>
                <a:gd name="T74" fmla="*/ 0 w 333"/>
                <a:gd name="T75" fmla="*/ 40 h 51"/>
                <a:gd name="T76" fmla="*/ 0 w 333"/>
                <a:gd name="T77" fmla="*/ 40 h 51"/>
                <a:gd name="T78" fmla="*/ 3 w 333"/>
                <a:gd name="T79" fmla="*/ 51 h 51"/>
                <a:gd name="T80" fmla="*/ 3 w 333"/>
                <a:gd name="T81" fmla="*/ 39 h 51"/>
                <a:gd name="T82" fmla="*/ 0 w 333"/>
                <a:gd name="T83" fmla="*/ 39 h 51"/>
                <a:gd name="T84" fmla="*/ 0 w 333"/>
                <a:gd name="T85" fmla="*/ 36 h 51"/>
                <a:gd name="T86" fmla="*/ 3 w 333"/>
                <a:gd name="T87" fmla="*/ 36 h 51"/>
                <a:gd name="T88" fmla="*/ 3 w 333"/>
                <a:gd name="T89" fmla="*/ 30 h 51"/>
                <a:gd name="T90" fmla="*/ 2 w 333"/>
                <a:gd name="T91" fmla="*/ 30 h 51"/>
                <a:gd name="T92" fmla="*/ 2 w 333"/>
                <a:gd name="T93" fmla="*/ 27 h 51"/>
                <a:gd name="T94" fmla="*/ 3 w 333"/>
                <a:gd name="T95" fmla="*/ 27 h 51"/>
                <a:gd name="T96" fmla="*/ 25 w 333"/>
                <a:gd name="T97" fmla="*/ 8 h 51"/>
                <a:gd name="T98" fmla="*/ 329 w 333"/>
                <a:gd name="T99" fmla="*/ 8 h 51"/>
                <a:gd name="T100" fmla="*/ 333 w 333"/>
                <a:gd name="T10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51">
                  <a:moveTo>
                    <a:pt x="5" y="0"/>
                  </a:moveTo>
                  <a:cubicBezTo>
                    <a:pt x="4" y="1"/>
                    <a:pt x="3" y="3"/>
                    <a:pt x="2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33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9"/>
                    <a:pt x="0" y="11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1" y="48"/>
                    <a:pt x="3" y="51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16"/>
                    <a:pt x="14" y="8"/>
                    <a:pt x="25" y="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1" y="5"/>
                    <a:pt x="332" y="2"/>
                    <a:pt x="33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8" name="ísľíďê">
              <a:extLst>
                <a:ext uri="{FF2B5EF4-FFF2-40B4-BE49-F238E27FC236}">
                  <a16:creationId xmlns="" xmlns:a16="http://schemas.microsoft.com/office/drawing/2014/main" id="{C5D84748-C089-466D-A657-AFDAFB6AAB54}"/>
                </a:ext>
              </a:extLst>
            </p:cNvPr>
            <p:cNvSpPr/>
            <p:nvPr/>
          </p:nvSpPr>
          <p:spPr bwMode="auto">
            <a:xfrm>
              <a:off x="7878763" y="4606926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9" name="ïṡľídè">
              <a:extLst>
                <a:ext uri="{FF2B5EF4-FFF2-40B4-BE49-F238E27FC236}">
                  <a16:creationId xmlns="" xmlns:a16="http://schemas.microsoft.com/office/drawing/2014/main" id="{3541708E-19EC-4B8A-BC99-1B026B95A9A7}"/>
                </a:ext>
              </a:extLst>
            </p:cNvPr>
            <p:cNvSpPr/>
            <p:nvPr/>
          </p:nvSpPr>
          <p:spPr bwMode="auto">
            <a:xfrm>
              <a:off x="7870826" y="4640263"/>
              <a:ext cx="11113" cy="11113"/>
            </a:xfrm>
            <a:prstGeom prst="rect">
              <a:avLst/>
            </a:pr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0" name="iṩ1idé">
              <a:extLst>
                <a:ext uri="{FF2B5EF4-FFF2-40B4-BE49-F238E27FC236}">
                  <a16:creationId xmlns="" xmlns:a16="http://schemas.microsoft.com/office/drawing/2014/main" id="{4BEF3DEB-D31D-470C-A19B-8F65943C81B0}"/>
                </a:ext>
              </a:extLst>
            </p:cNvPr>
            <p:cNvSpPr/>
            <p:nvPr/>
          </p:nvSpPr>
          <p:spPr bwMode="auto">
            <a:xfrm>
              <a:off x="7870826" y="4640263"/>
              <a:ext cx="11113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1" name="ïSľíďe">
              <a:extLst>
                <a:ext uri="{FF2B5EF4-FFF2-40B4-BE49-F238E27FC236}">
                  <a16:creationId xmlns="" xmlns:a16="http://schemas.microsoft.com/office/drawing/2014/main" id="{1245ABA6-F42D-4B7A-8E46-D04A33D3A0AE}"/>
                </a:ext>
              </a:extLst>
            </p:cNvPr>
            <p:cNvSpPr/>
            <p:nvPr/>
          </p:nvSpPr>
          <p:spPr bwMode="auto">
            <a:xfrm>
              <a:off x="7875588" y="4521201"/>
              <a:ext cx="1181100" cy="11113"/>
            </a:xfrm>
            <a:custGeom>
              <a:avLst/>
              <a:gdLst>
                <a:gd name="T0" fmla="*/ 1 w 317"/>
                <a:gd name="T1" fmla="*/ 0 h 3"/>
                <a:gd name="T2" fmla="*/ 0 w 317"/>
                <a:gd name="T3" fmla="*/ 3 h 3"/>
                <a:gd name="T4" fmla="*/ 317 w 317"/>
                <a:gd name="T5" fmla="*/ 1 h 3"/>
                <a:gd name="T6" fmla="*/ 8 w 317"/>
                <a:gd name="T7" fmla="*/ 0 h 3"/>
                <a:gd name="T8" fmla="*/ 8 w 317"/>
                <a:gd name="T9" fmla="*/ 2 h 3"/>
                <a:gd name="T10" fmla="*/ 7 w 317"/>
                <a:gd name="T11" fmla="*/ 0 h 3"/>
                <a:gd name="T12" fmla="*/ 1 w 317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3"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317" y="1"/>
                    <a:pt x="317" y="1"/>
                    <a:pt x="317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2" name="iṩḻíďê">
              <a:extLst>
                <a:ext uri="{FF2B5EF4-FFF2-40B4-BE49-F238E27FC236}">
                  <a16:creationId xmlns="" xmlns:a16="http://schemas.microsoft.com/office/drawing/2014/main" id="{9883D112-BCE9-4EF8-BF49-BDE688C7897D}"/>
                </a:ext>
              </a:extLst>
            </p:cNvPr>
            <p:cNvSpPr/>
            <p:nvPr/>
          </p:nvSpPr>
          <p:spPr bwMode="auto">
            <a:xfrm>
              <a:off x="7867651" y="4549776"/>
              <a:ext cx="52388" cy="112713"/>
            </a:xfrm>
            <a:custGeom>
              <a:avLst/>
              <a:gdLst>
                <a:gd name="T0" fmla="*/ 0 w 14"/>
                <a:gd name="T1" fmla="*/ 0 h 30"/>
                <a:gd name="T2" fmla="*/ 0 w 14"/>
                <a:gd name="T3" fmla="*/ 30 h 30"/>
                <a:gd name="T4" fmla="*/ 0 w 14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0">
                  <a:moveTo>
                    <a:pt x="0" y="0"/>
                  </a:moveTo>
                  <a:cubicBezTo>
                    <a:pt x="0" y="0"/>
                    <a:pt x="14" y="16"/>
                    <a:pt x="0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3" name="iṡḻïde">
              <a:extLst>
                <a:ext uri="{FF2B5EF4-FFF2-40B4-BE49-F238E27FC236}">
                  <a16:creationId xmlns="" xmlns:a16="http://schemas.microsoft.com/office/drawing/2014/main" id="{69A08CB9-0CEB-43BE-875B-BC249EB958CD}"/>
                </a:ext>
              </a:extLst>
            </p:cNvPr>
            <p:cNvSpPr/>
            <p:nvPr/>
          </p:nvSpPr>
          <p:spPr bwMode="auto">
            <a:xfrm>
              <a:off x="6900863" y="4452938"/>
              <a:ext cx="2297113" cy="306388"/>
            </a:xfrm>
            <a:custGeom>
              <a:avLst/>
              <a:gdLst>
                <a:gd name="T0" fmla="*/ 29 w 616"/>
                <a:gd name="T1" fmla="*/ 0 h 82"/>
                <a:gd name="T2" fmla="*/ 609 w 616"/>
                <a:gd name="T3" fmla="*/ 0 h 82"/>
                <a:gd name="T4" fmla="*/ 616 w 616"/>
                <a:gd name="T5" fmla="*/ 7 h 82"/>
                <a:gd name="T6" fmla="*/ 609 w 616"/>
                <a:gd name="T7" fmla="*/ 14 h 82"/>
                <a:gd name="T8" fmla="*/ 265 w 616"/>
                <a:gd name="T9" fmla="*/ 14 h 82"/>
                <a:gd name="T10" fmla="*/ 260 w 616"/>
                <a:gd name="T11" fmla="*/ 29 h 82"/>
                <a:gd name="T12" fmla="*/ 260 w 616"/>
                <a:gd name="T13" fmla="*/ 53 h 82"/>
                <a:gd name="T14" fmla="*/ 265 w 616"/>
                <a:gd name="T15" fmla="*/ 68 h 82"/>
                <a:gd name="T16" fmla="*/ 609 w 616"/>
                <a:gd name="T17" fmla="*/ 68 h 82"/>
                <a:gd name="T18" fmla="*/ 616 w 616"/>
                <a:gd name="T19" fmla="*/ 75 h 82"/>
                <a:gd name="T20" fmla="*/ 609 w 616"/>
                <a:gd name="T21" fmla="*/ 82 h 82"/>
                <a:gd name="T22" fmla="*/ 29 w 616"/>
                <a:gd name="T23" fmla="*/ 82 h 82"/>
                <a:gd name="T24" fmla="*/ 0 w 616"/>
                <a:gd name="T25" fmla="*/ 53 h 82"/>
                <a:gd name="T26" fmla="*/ 0 w 616"/>
                <a:gd name="T27" fmla="*/ 29 h 82"/>
                <a:gd name="T28" fmla="*/ 29 w 616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6" h="82">
                  <a:moveTo>
                    <a:pt x="29" y="0"/>
                  </a:moveTo>
                  <a:cubicBezTo>
                    <a:pt x="609" y="0"/>
                    <a:pt x="609" y="0"/>
                    <a:pt x="609" y="0"/>
                  </a:cubicBezTo>
                  <a:cubicBezTo>
                    <a:pt x="613" y="0"/>
                    <a:pt x="616" y="3"/>
                    <a:pt x="616" y="7"/>
                  </a:cubicBezTo>
                  <a:cubicBezTo>
                    <a:pt x="616" y="11"/>
                    <a:pt x="613" y="14"/>
                    <a:pt x="609" y="14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262" y="18"/>
                    <a:pt x="260" y="23"/>
                    <a:pt x="260" y="29"/>
                  </a:cubicBezTo>
                  <a:cubicBezTo>
                    <a:pt x="260" y="53"/>
                    <a:pt x="260" y="53"/>
                    <a:pt x="260" y="53"/>
                  </a:cubicBezTo>
                  <a:cubicBezTo>
                    <a:pt x="260" y="59"/>
                    <a:pt x="262" y="64"/>
                    <a:pt x="265" y="68"/>
                  </a:cubicBezTo>
                  <a:cubicBezTo>
                    <a:pt x="609" y="68"/>
                    <a:pt x="609" y="68"/>
                    <a:pt x="609" y="68"/>
                  </a:cubicBezTo>
                  <a:cubicBezTo>
                    <a:pt x="613" y="68"/>
                    <a:pt x="616" y="71"/>
                    <a:pt x="616" y="75"/>
                  </a:cubicBezTo>
                  <a:cubicBezTo>
                    <a:pt x="616" y="79"/>
                    <a:pt x="613" y="82"/>
                    <a:pt x="60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13" y="82"/>
                    <a:pt x="0" y="69"/>
                    <a:pt x="0" y="5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</a:path>
              </a:pathLst>
            </a:custGeom>
            <a:solidFill>
              <a:srgbClr val="994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4" name="iSľiďê">
              <a:extLst>
                <a:ext uri="{FF2B5EF4-FFF2-40B4-BE49-F238E27FC236}">
                  <a16:creationId xmlns="" xmlns:a16="http://schemas.microsoft.com/office/drawing/2014/main" id="{2B12B39C-CD5A-4E08-905C-90B302F7027F}"/>
                </a:ext>
              </a:extLst>
            </p:cNvPr>
            <p:cNvSpPr/>
            <p:nvPr/>
          </p:nvSpPr>
          <p:spPr bwMode="auto">
            <a:xfrm>
              <a:off x="6900863" y="4651376"/>
              <a:ext cx="2297113" cy="107950"/>
            </a:xfrm>
            <a:custGeom>
              <a:avLst/>
              <a:gdLst>
                <a:gd name="T0" fmla="*/ 0 w 616"/>
                <a:gd name="T1" fmla="*/ 0 h 29"/>
                <a:gd name="T2" fmla="*/ 0 w 616"/>
                <a:gd name="T3" fmla="*/ 0 h 29"/>
                <a:gd name="T4" fmla="*/ 29 w 616"/>
                <a:gd name="T5" fmla="*/ 29 h 29"/>
                <a:gd name="T6" fmla="*/ 609 w 616"/>
                <a:gd name="T7" fmla="*/ 29 h 29"/>
                <a:gd name="T8" fmla="*/ 616 w 616"/>
                <a:gd name="T9" fmla="*/ 22 h 29"/>
                <a:gd name="T10" fmla="*/ 616 w 616"/>
                <a:gd name="T11" fmla="*/ 22 h 29"/>
                <a:gd name="T12" fmla="*/ 611 w 616"/>
                <a:gd name="T13" fmla="*/ 19 h 29"/>
                <a:gd name="T14" fmla="*/ 487 w 616"/>
                <a:gd name="T15" fmla="*/ 19 h 29"/>
                <a:gd name="T16" fmla="*/ 135 w 616"/>
                <a:gd name="T17" fmla="*/ 19 h 29"/>
                <a:gd name="T18" fmla="*/ 87 w 616"/>
                <a:gd name="T19" fmla="*/ 19 h 29"/>
                <a:gd name="T20" fmla="*/ 38 w 616"/>
                <a:gd name="T21" fmla="*/ 19 h 29"/>
                <a:gd name="T22" fmla="*/ 28 w 616"/>
                <a:gd name="T23" fmla="*/ 19 h 29"/>
                <a:gd name="T24" fmla="*/ 25 w 616"/>
                <a:gd name="T25" fmla="*/ 19 h 29"/>
                <a:gd name="T26" fmla="*/ 21 w 616"/>
                <a:gd name="T27" fmla="*/ 19 h 29"/>
                <a:gd name="T28" fmla="*/ 9 w 616"/>
                <a:gd name="T29" fmla="*/ 12 h 29"/>
                <a:gd name="T30" fmla="*/ 0 w 616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13" y="29"/>
                    <a:pt x="29" y="29"/>
                  </a:cubicBezTo>
                  <a:cubicBezTo>
                    <a:pt x="609" y="29"/>
                    <a:pt x="609" y="29"/>
                    <a:pt x="609" y="29"/>
                  </a:cubicBezTo>
                  <a:cubicBezTo>
                    <a:pt x="613" y="29"/>
                    <a:pt x="616" y="26"/>
                    <a:pt x="616" y="22"/>
                  </a:cubicBezTo>
                  <a:cubicBezTo>
                    <a:pt x="616" y="22"/>
                    <a:pt x="616" y="22"/>
                    <a:pt x="616" y="22"/>
                  </a:cubicBezTo>
                  <a:cubicBezTo>
                    <a:pt x="614" y="22"/>
                    <a:pt x="613" y="19"/>
                    <a:pt x="611" y="19"/>
                  </a:cubicBezTo>
                  <a:cubicBezTo>
                    <a:pt x="570" y="19"/>
                    <a:pt x="529" y="19"/>
                    <a:pt x="487" y="19"/>
                  </a:cubicBezTo>
                  <a:cubicBezTo>
                    <a:pt x="407" y="19"/>
                    <a:pt x="215" y="19"/>
                    <a:pt x="135" y="19"/>
                  </a:cubicBezTo>
                  <a:cubicBezTo>
                    <a:pt x="119" y="19"/>
                    <a:pt x="103" y="19"/>
                    <a:pt x="87" y="19"/>
                  </a:cubicBezTo>
                  <a:cubicBezTo>
                    <a:pt x="71" y="19"/>
                    <a:pt x="54" y="19"/>
                    <a:pt x="38" y="19"/>
                  </a:cubicBezTo>
                  <a:cubicBezTo>
                    <a:pt x="35" y="19"/>
                    <a:pt x="31" y="19"/>
                    <a:pt x="28" y="19"/>
                  </a:cubicBezTo>
                  <a:cubicBezTo>
                    <a:pt x="27" y="19"/>
                    <a:pt x="26" y="19"/>
                    <a:pt x="25" y="19"/>
                  </a:cubicBezTo>
                  <a:cubicBezTo>
                    <a:pt x="24" y="19"/>
                    <a:pt x="22" y="19"/>
                    <a:pt x="21" y="19"/>
                  </a:cubicBezTo>
                  <a:cubicBezTo>
                    <a:pt x="17" y="18"/>
                    <a:pt x="12" y="16"/>
                    <a:pt x="9" y="12"/>
                  </a:cubicBezTo>
                  <a:cubicBezTo>
                    <a:pt x="5" y="9"/>
                    <a:pt x="3" y="4"/>
                    <a:pt x="0" y="0"/>
                  </a:cubicBezTo>
                </a:path>
              </a:pathLst>
            </a:custGeom>
            <a:solidFill>
              <a:srgbClr val="7B3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5" name="îśļídé">
              <a:extLst>
                <a:ext uri="{FF2B5EF4-FFF2-40B4-BE49-F238E27FC236}">
                  <a16:creationId xmlns="" xmlns:a16="http://schemas.microsoft.com/office/drawing/2014/main" id="{4AD063AB-B52C-4993-B3EC-DDA5E743F910}"/>
                </a:ext>
              </a:extLst>
            </p:cNvPr>
            <p:cNvSpPr/>
            <p:nvPr/>
          </p:nvSpPr>
          <p:spPr bwMode="auto">
            <a:xfrm>
              <a:off x="7232651" y="3624263"/>
              <a:ext cx="731838" cy="792163"/>
            </a:xfrm>
            <a:custGeom>
              <a:avLst/>
              <a:gdLst>
                <a:gd name="T0" fmla="*/ 0 w 196"/>
                <a:gd name="T1" fmla="*/ 0 h 212"/>
                <a:gd name="T2" fmla="*/ 161 w 196"/>
                <a:gd name="T3" fmla="*/ 0 h 212"/>
                <a:gd name="T4" fmla="*/ 196 w 196"/>
                <a:gd name="T5" fmla="*/ 54 h 212"/>
                <a:gd name="T6" fmla="*/ 196 w 196"/>
                <a:gd name="T7" fmla="*/ 157 h 212"/>
                <a:gd name="T8" fmla="*/ 161 w 196"/>
                <a:gd name="T9" fmla="*/ 212 h 212"/>
                <a:gd name="T10" fmla="*/ 0 w 196"/>
                <a:gd name="T11" fmla="*/ 212 h 212"/>
                <a:gd name="T12" fmla="*/ 0 w 196"/>
                <a:gd name="T1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212">
                  <a:moveTo>
                    <a:pt x="0" y="0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180" y="0"/>
                    <a:pt x="196" y="24"/>
                    <a:pt x="196" y="54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6" y="187"/>
                    <a:pt x="180" y="212"/>
                    <a:pt x="161" y="212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38" y="106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6" name="ísḷíḋé">
              <a:extLst>
                <a:ext uri="{FF2B5EF4-FFF2-40B4-BE49-F238E27FC236}">
                  <a16:creationId xmlns="" xmlns:a16="http://schemas.microsoft.com/office/drawing/2014/main" id="{B713B6F1-030F-4FDE-BB32-26DEB174848E}"/>
                </a:ext>
              </a:extLst>
            </p:cNvPr>
            <p:cNvSpPr/>
            <p:nvPr/>
          </p:nvSpPr>
          <p:spPr bwMode="auto">
            <a:xfrm>
              <a:off x="7248526" y="3662363"/>
              <a:ext cx="14288" cy="63500"/>
            </a:xfrm>
            <a:custGeom>
              <a:avLst/>
              <a:gdLst>
                <a:gd name="T0" fmla="*/ 0 w 4"/>
                <a:gd name="T1" fmla="*/ 0 h 17"/>
                <a:gd name="T2" fmla="*/ 0 w 4"/>
                <a:gd name="T3" fmla="*/ 0 h 17"/>
                <a:gd name="T4" fmla="*/ 4 w 4"/>
                <a:gd name="T5" fmla="*/ 17 h 17"/>
                <a:gd name="T6" fmla="*/ 4 w 4"/>
                <a:gd name="T7" fmla="*/ 17 h 17"/>
                <a:gd name="T8" fmla="*/ 0 w 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2" y="11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1"/>
                    <a:pt x="1" y="5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7" name="íSliḍè">
              <a:extLst>
                <a:ext uri="{FF2B5EF4-FFF2-40B4-BE49-F238E27FC236}">
                  <a16:creationId xmlns="" xmlns:a16="http://schemas.microsoft.com/office/drawing/2014/main" id="{9E6870A1-E0FF-4912-A551-7578330A1E03}"/>
                </a:ext>
              </a:extLst>
            </p:cNvPr>
            <p:cNvSpPr/>
            <p:nvPr/>
          </p:nvSpPr>
          <p:spPr bwMode="auto">
            <a:xfrm>
              <a:off x="7262813" y="3725863"/>
              <a:ext cx="4763" cy="19050"/>
            </a:xfrm>
            <a:custGeom>
              <a:avLst/>
              <a:gdLst>
                <a:gd name="T0" fmla="*/ 0 w 1"/>
                <a:gd name="T1" fmla="*/ 0 h 5"/>
                <a:gd name="T2" fmla="*/ 1 w 1"/>
                <a:gd name="T3" fmla="*/ 5 h 5"/>
                <a:gd name="T4" fmla="*/ 1 w 1"/>
                <a:gd name="T5" fmla="*/ 5 h 5"/>
                <a:gd name="T6" fmla="*/ 0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2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B4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8" name="ïṡľîḋé">
              <a:extLst>
                <a:ext uri="{FF2B5EF4-FFF2-40B4-BE49-F238E27FC236}">
                  <a16:creationId xmlns="" xmlns:a16="http://schemas.microsoft.com/office/drawing/2014/main" id="{15EFA0AF-E68A-459A-87C4-55DD02092BED}"/>
                </a:ext>
              </a:extLst>
            </p:cNvPr>
            <p:cNvSpPr/>
            <p:nvPr/>
          </p:nvSpPr>
          <p:spPr bwMode="auto">
            <a:xfrm>
              <a:off x="7248526" y="3662363"/>
              <a:ext cx="715963" cy="612775"/>
            </a:xfrm>
            <a:custGeom>
              <a:avLst/>
              <a:gdLst>
                <a:gd name="T0" fmla="*/ 191 w 192"/>
                <a:gd name="T1" fmla="*/ 135 h 164"/>
                <a:gd name="T2" fmla="*/ 191 w 192"/>
                <a:gd name="T3" fmla="*/ 164 h 164"/>
                <a:gd name="T4" fmla="*/ 192 w 192"/>
                <a:gd name="T5" fmla="*/ 147 h 164"/>
                <a:gd name="T6" fmla="*/ 192 w 192"/>
                <a:gd name="T7" fmla="*/ 147 h 164"/>
                <a:gd name="T8" fmla="*/ 192 w 192"/>
                <a:gd name="T9" fmla="*/ 147 h 164"/>
                <a:gd name="T10" fmla="*/ 192 w 192"/>
                <a:gd name="T11" fmla="*/ 147 h 164"/>
                <a:gd name="T12" fmla="*/ 192 w 192"/>
                <a:gd name="T13" fmla="*/ 147 h 164"/>
                <a:gd name="T14" fmla="*/ 192 w 192"/>
                <a:gd name="T15" fmla="*/ 147 h 164"/>
                <a:gd name="T16" fmla="*/ 192 w 192"/>
                <a:gd name="T17" fmla="*/ 135 h 164"/>
                <a:gd name="T18" fmla="*/ 191 w 192"/>
                <a:gd name="T19" fmla="*/ 135 h 164"/>
                <a:gd name="T20" fmla="*/ 178 w 192"/>
                <a:gd name="T21" fmla="*/ 0 h 164"/>
                <a:gd name="T22" fmla="*/ 0 w 192"/>
                <a:gd name="T23" fmla="*/ 0 h 164"/>
                <a:gd name="T24" fmla="*/ 4 w 192"/>
                <a:gd name="T25" fmla="*/ 17 h 164"/>
                <a:gd name="T26" fmla="*/ 5 w 192"/>
                <a:gd name="T27" fmla="*/ 22 h 164"/>
                <a:gd name="T28" fmla="*/ 155 w 192"/>
                <a:gd name="T29" fmla="*/ 22 h 164"/>
                <a:gd name="T30" fmla="*/ 191 w 192"/>
                <a:gd name="T31" fmla="*/ 77 h 164"/>
                <a:gd name="T32" fmla="*/ 191 w 192"/>
                <a:gd name="T33" fmla="*/ 131 h 164"/>
                <a:gd name="T34" fmla="*/ 192 w 192"/>
                <a:gd name="T35" fmla="*/ 131 h 164"/>
                <a:gd name="T36" fmla="*/ 192 w 192"/>
                <a:gd name="T37" fmla="*/ 44 h 164"/>
                <a:gd name="T38" fmla="*/ 192 w 192"/>
                <a:gd name="T39" fmla="*/ 44 h 164"/>
                <a:gd name="T40" fmla="*/ 192 w 192"/>
                <a:gd name="T41" fmla="*/ 44 h 164"/>
                <a:gd name="T42" fmla="*/ 192 w 192"/>
                <a:gd name="T43" fmla="*/ 44 h 164"/>
                <a:gd name="T44" fmla="*/ 192 w 192"/>
                <a:gd name="T45" fmla="*/ 44 h 164"/>
                <a:gd name="T46" fmla="*/ 192 w 192"/>
                <a:gd name="T47" fmla="*/ 44 h 164"/>
                <a:gd name="T48" fmla="*/ 192 w 192"/>
                <a:gd name="T49" fmla="*/ 44 h 164"/>
                <a:gd name="T50" fmla="*/ 192 w 192"/>
                <a:gd name="T51" fmla="*/ 44 h 164"/>
                <a:gd name="T52" fmla="*/ 192 w 192"/>
                <a:gd name="T53" fmla="*/ 44 h 164"/>
                <a:gd name="T54" fmla="*/ 192 w 192"/>
                <a:gd name="T55" fmla="*/ 44 h 164"/>
                <a:gd name="T56" fmla="*/ 178 w 192"/>
                <a:gd name="T5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164">
                  <a:moveTo>
                    <a:pt x="191" y="135"/>
                  </a:moveTo>
                  <a:cubicBezTo>
                    <a:pt x="191" y="164"/>
                    <a:pt x="191" y="164"/>
                    <a:pt x="191" y="164"/>
                  </a:cubicBezTo>
                  <a:cubicBezTo>
                    <a:pt x="192" y="158"/>
                    <a:pt x="192" y="153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35"/>
                    <a:pt x="192" y="135"/>
                    <a:pt x="192" y="135"/>
                  </a:cubicBezTo>
                  <a:cubicBezTo>
                    <a:pt x="191" y="135"/>
                    <a:pt x="191" y="135"/>
                    <a:pt x="191" y="135"/>
                  </a:cubicBezTo>
                  <a:moveTo>
                    <a:pt x="1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2" y="11"/>
                    <a:pt x="4" y="17"/>
                  </a:cubicBezTo>
                  <a:cubicBezTo>
                    <a:pt x="4" y="19"/>
                    <a:pt x="5" y="21"/>
                    <a:pt x="5" y="22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75" y="22"/>
                    <a:pt x="191" y="47"/>
                    <a:pt x="191" y="77"/>
                  </a:cubicBezTo>
                  <a:cubicBezTo>
                    <a:pt x="191" y="131"/>
                    <a:pt x="191" y="131"/>
                    <a:pt x="191" y="131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26"/>
                    <a:pt x="187" y="10"/>
                    <a:pt x="178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9" name="íśľïdê">
              <a:extLst>
                <a:ext uri="{FF2B5EF4-FFF2-40B4-BE49-F238E27FC236}">
                  <a16:creationId xmlns="" xmlns:a16="http://schemas.microsoft.com/office/drawing/2014/main" id="{8F98CE2D-8E67-494B-8673-FD5BAACFC80F}"/>
                </a:ext>
              </a:extLst>
            </p:cNvPr>
            <p:cNvSpPr/>
            <p:nvPr/>
          </p:nvSpPr>
          <p:spPr bwMode="auto">
            <a:xfrm>
              <a:off x="7267576" y="3744913"/>
              <a:ext cx="644525" cy="14288"/>
            </a:xfrm>
            <a:custGeom>
              <a:avLst/>
              <a:gdLst>
                <a:gd name="T0" fmla="*/ 1 w 173"/>
                <a:gd name="T1" fmla="*/ 4 h 4"/>
                <a:gd name="T2" fmla="*/ 0 w 173"/>
                <a:gd name="T3" fmla="*/ 0 h 4"/>
                <a:gd name="T4" fmla="*/ 173 w 173"/>
                <a:gd name="T5" fmla="*/ 2 h 4"/>
                <a:gd name="T6" fmla="*/ 1 w 17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4">
                  <a:moveTo>
                    <a:pt x="1" y="4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73" y="2"/>
                    <a:pt x="173" y="2"/>
                    <a:pt x="173" y="2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0" name="íş1îḑé">
              <a:extLst>
                <a:ext uri="{FF2B5EF4-FFF2-40B4-BE49-F238E27FC236}">
                  <a16:creationId xmlns="" xmlns:a16="http://schemas.microsoft.com/office/drawing/2014/main" id="{01FB086B-145A-413A-8E69-E2BB56039BAC}"/>
                </a:ext>
              </a:extLst>
            </p:cNvPr>
            <p:cNvSpPr/>
            <p:nvPr/>
          </p:nvSpPr>
          <p:spPr bwMode="auto">
            <a:xfrm>
              <a:off x="7273926" y="3781426"/>
              <a:ext cx="522288" cy="15875"/>
            </a:xfrm>
            <a:custGeom>
              <a:avLst/>
              <a:gdLst>
                <a:gd name="T0" fmla="*/ 1 w 140"/>
                <a:gd name="T1" fmla="*/ 4 h 4"/>
                <a:gd name="T2" fmla="*/ 0 w 140"/>
                <a:gd name="T3" fmla="*/ 0 h 4"/>
                <a:gd name="T4" fmla="*/ 140 w 140"/>
                <a:gd name="T5" fmla="*/ 2 h 4"/>
                <a:gd name="T6" fmla="*/ 1 w 14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4">
                  <a:moveTo>
                    <a:pt x="1" y="4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40" y="2"/>
                    <a:pt x="140" y="2"/>
                    <a:pt x="140" y="2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1" name="îṣľíḋê">
              <a:extLst>
                <a:ext uri="{FF2B5EF4-FFF2-40B4-BE49-F238E27FC236}">
                  <a16:creationId xmlns="" xmlns:a16="http://schemas.microsoft.com/office/drawing/2014/main" id="{B60A43A8-3513-42F2-8BD6-5FFC1313A083}"/>
                </a:ext>
              </a:extLst>
            </p:cNvPr>
            <p:cNvSpPr/>
            <p:nvPr/>
          </p:nvSpPr>
          <p:spPr bwMode="auto">
            <a:xfrm>
              <a:off x="7281863" y="3836988"/>
              <a:ext cx="346075" cy="15875"/>
            </a:xfrm>
            <a:custGeom>
              <a:avLst/>
              <a:gdLst>
                <a:gd name="T0" fmla="*/ 1 w 93"/>
                <a:gd name="T1" fmla="*/ 4 h 4"/>
                <a:gd name="T2" fmla="*/ 0 w 93"/>
                <a:gd name="T3" fmla="*/ 0 h 4"/>
                <a:gd name="T4" fmla="*/ 93 w 93"/>
                <a:gd name="T5" fmla="*/ 2 h 4"/>
                <a:gd name="T6" fmla="*/ 1 w 9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93" y="2"/>
                    <a:pt x="93" y="2"/>
                    <a:pt x="93" y="2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2" name="ïŝlíḑe">
              <a:extLst>
                <a:ext uri="{FF2B5EF4-FFF2-40B4-BE49-F238E27FC236}">
                  <a16:creationId xmlns="" xmlns:a16="http://schemas.microsoft.com/office/drawing/2014/main" id="{C86F6DF4-769E-4139-9B3F-96B48C5A4EFF}"/>
                </a:ext>
              </a:extLst>
            </p:cNvPr>
            <p:cNvSpPr/>
            <p:nvPr/>
          </p:nvSpPr>
          <p:spPr bwMode="auto">
            <a:xfrm>
              <a:off x="7296151" y="3949701"/>
              <a:ext cx="571500" cy="14288"/>
            </a:xfrm>
            <a:custGeom>
              <a:avLst/>
              <a:gdLst>
                <a:gd name="T0" fmla="*/ 0 w 153"/>
                <a:gd name="T1" fmla="*/ 4 h 4"/>
                <a:gd name="T2" fmla="*/ 0 w 153"/>
                <a:gd name="T3" fmla="*/ 0 h 4"/>
                <a:gd name="T4" fmla="*/ 153 w 153"/>
                <a:gd name="T5" fmla="*/ 2 h 4"/>
                <a:gd name="T6" fmla="*/ 0 w 15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4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3" name="išḷïḋé">
              <a:extLst>
                <a:ext uri="{FF2B5EF4-FFF2-40B4-BE49-F238E27FC236}">
                  <a16:creationId xmlns="" xmlns:a16="http://schemas.microsoft.com/office/drawing/2014/main" id="{F30852D1-DABB-4B10-85F4-3935CA3ABBAA}"/>
                </a:ext>
              </a:extLst>
            </p:cNvPr>
            <p:cNvSpPr/>
            <p:nvPr/>
          </p:nvSpPr>
          <p:spPr bwMode="auto">
            <a:xfrm>
              <a:off x="7296151" y="3968751"/>
              <a:ext cx="533400" cy="14288"/>
            </a:xfrm>
            <a:custGeom>
              <a:avLst/>
              <a:gdLst>
                <a:gd name="T0" fmla="*/ 0 w 143"/>
                <a:gd name="T1" fmla="*/ 4 h 4"/>
                <a:gd name="T2" fmla="*/ 0 w 143"/>
                <a:gd name="T3" fmla="*/ 0 h 4"/>
                <a:gd name="T4" fmla="*/ 143 w 143"/>
                <a:gd name="T5" fmla="*/ 2 h 4"/>
                <a:gd name="T6" fmla="*/ 0 w 14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4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4" name="îs1ïdê">
              <a:extLst>
                <a:ext uri="{FF2B5EF4-FFF2-40B4-BE49-F238E27FC236}">
                  <a16:creationId xmlns="" xmlns:a16="http://schemas.microsoft.com/office/drawing/2014/main" id="{58B8D9B1-089F-41B9-82B7-276881DD190C}"/>
                </a:ext>
              </a:extLst>
            </p:cNvPr>
            <p:cNvSpPr/>
            <p:nvPr/>
          </p:nvSpPr>
          <p:spPr bwMode="auto">
            <a:xfrm>
              <a:off x="7685088" y="4032251"/>
              <a:ext cx="271463" cy="14288"/>
            </a:xfrm>
            <a:custGeom>
              <a:avLst/>
              <a:gdLst>
                <a:gd name="T0" fmla="*/ 171 w 171"/>
                <a:gd name="T1" fmla="*/ 9 h 9"/>
                <a:gd name="T2" fmla="*/ 0 w 171"/>
                <a:gd name="T3" fmla="*/ 4 h 9"/>
                <a:gd name="T4" fmla="*/ 171 w 171"/>
                <a:gd name="T5" fmla="*/ 0 h 9"/>
                <a:gd name="T6" fmla="*/ 171 w 17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9">
                  <a:moveTo>
                    <a:pt x="171" y="9"/>
                  </a:moveTo>
                  <a:lnTo>
                    <a:pt x="0" y="4"/>
                  </a:lnTo>
                  <a:lnTo>
                    <a:pt x="171" y="0"/>
                  </a:lnTo>
                  <a:lnTo>
                    <a:pt x="171" y="9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5" name="iṡḻïdè">
              <a:extLst>
                <a:ext uri="{FF2B5EF4-FFF2-40B4-BE49-F238E27FC236}">
                  <a16:creationId xmlns="" xmlns:a16="http://schemas.microsoft.com/office/drawing/2014/main" id="{E8A703C0-53D5-4DEE-B0D6-48BEDDDCC5A2}"/>
                </a:ext>
              </a:extLst>
            </p:cNvPr>
            <p:cNvSpPr/>
            <p:nvPr/>
          </p:nvSpPr>
          <p:spPr bwMode="auto">
            <a:xfrm>
              <a:off x="7685088" y="4032251"/>
              <a:ext cx="271463" cy="14288"/>
            </a:xfrm>
            <a:custGeom>
              <a:avLst/>
              <a:gdLst>
                <a:gd name="T0" fmla="*/ 171 w 171"/>
                <a:gd name="T1" fmla="*/ 9 h 9"/>
                <a:gd name="T2" fmla="*/ 0 w 171"/>
                <a:gd name="T3" fmla="*/ 4 h 9"/>
                <a:gd name="T4" fmla="*/ 171 w 171"/>
                <a:gd name="T5" fmla="*/ 0 h 9"/>
                <a:gd name="T6" fmla="*/ 171 w 17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9">
                  <a:moveTo>
                    <a:pt x="171" y="9"/>
                  </a:moveTo>
                  <a:lnTo>
                    <a:pt x="0" y="4"/>
                  </a:lnTo>
                  <a:lnTo>
                    <a:pt x="171" y="0"/>
                  </a:lnTo>
                  <a:lnTo>
                    <a:pt x="171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6" name="íŝľîḑé">
              <a:extLst>
                <a:ext uri="{FF2B5EF4-FFF2-40B4-BE49-F238E27FC236}">
                  <a16:creationId xmlns="" xmlns:a16="http://schemas.microsoft.com/office/drawing/2014/main" id="{40AFE9DC-17C4-4CC0-B705-2A7F1CE84427}"/>
                </a:ext>
              </a:extLst>
            </p:cNvPr>
            <p:cNvSpPr/>
            <p:nvPr/>
          </p:nvSpPr>
          <p:spPr bwMode="auto">
            <a:xfrm>
              <a:off x="7777163" y="3905251"/>
              <a:ext cx="187325" cy="14288"/>
            </a:xfrm>
            <a:custGeom>
              <a:avLst/>
              <a:gdLst>
                <a:gd name="T0" fmla="*/ 118 w 118"/>
                <a:gd name="T1" fmla="*/ 0 h 9"/>
                <a:gd name="T2" fmla="*/ 118 w 118"/>
                <a:gd name="T3" fmla="*/ 9 h 9"/>
                <a:gd name="T4" fmla="*/ 0 w 118"/>
                <a:gd name="T5" fmla="*/ 4 h 9"/>
                <a:gd name="T6" fmla="*/ 118 w 1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9">
                  <a:moveTo>
                    <a:pt x="118" y="0"/>
                  </a:moveTo>
                  <a:lnTo>
                    <a:pt x="118" y="9"/>
                  </a:lnTo>
                  <a:lnTo>
                    <a:pt x="0" y="4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7" name="ïṩ1íḑé">
              <a:extLst>
                <a:ext uri="{FF2B5EF4-FFF2-40B4-BE49-F238E27FC236}">
                  <a16:creationId xmlns="" xmlns:a16="http://schemas.microsoft.com/office/drawing/2014/main" id="{1E49B91A-9C71-4117-800E-5D5822BD821C}"/>
                </a:ext>
              </a:extLst>
            </p:cNvPr>
            <p:cNvSpPr/>
            <p:nvPr/>
          </p:nvSpPr>
          <p:spPr bwMode="auto">
            <a:xfrm>
              <a:off x="7326313" y="4151313"/>
              <a:ext cx="638175" cy="14288"/>
            </a:xfrm>
            <a:custGeom>
              <a:avLst/>
              <a:gdLst>
                <a:gd name="T0" fmla="*/ 402 w 402"/>
                <a:gd name="T1" fmla="*/ 0 h 9"/>
                <a:gd name="T2" fmla="*/ 402 w 402"/>
                <a:gd name="T3" fmla="*/ 9 h 9"/>
                <a:gd name="T4" fmla="*/ 0 w 402"/>
                <a:gd name="T5" fmla="*/ 5 h 9"/>
                <a:gd name="T6" fmla="*/ 402 w 40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9">
                  <a:moveTo>
                    <a:pt x="402" y="0"/>
                  </a:moveTo>
                  <a:lnTo>
                    <a:pt x="402" y="9"/>
                  </a:lnTo>
                  <a:lnTo>
                    <a:pt x="0" y="5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8" name="íšḷíďè">
              <a:extLst>
                <a:ext uri="{FF2B5EF4-FFF2-40B4-BE49-F238E27FC236}">
                  <a16:creationId xmlns="" xmlns:a16="http://schemas.microsoft.com/office/drawing/2014/main" id="{EDCFCC9E-4C42-4615-81A8-CF061967331C}"/>
                </a:ext>
              </a:extLst>
            </p:cNvPr>
            <p:cNvSpPr/>
            <p:nvPr/>
          </p:nvSpPr>
          <p:spPr bwMode="auto">
            <a:xfrm>
              <a:off x="7326313" y="4151313"/>
              <a:ext cx="638175" cy="14288"/>
            </a:xfrm>
            <a:custGeom>
              <a:avLst/>
              <a:gdLst>
                <a:gd name="T0" fmla="*/ 402 w 402"/>
                <a:gd name="T1" fmla="*/ 0 h 9"/>
                <a:gd name="T2" fmla="*/ 402 w 402"/>
                <a:gd name="T3" fmla="*/ 9 h 9"/>
                <a:gd name="T4" fmla="*/ 0 w 402"/>
                <a:gd name="T5" fmla="*/ 5 h 9"/>
                <a:gd name="T6" fmla="*/ 402 w 40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9">
                  <a:moveTo>
                    <a:pt x="402" y="0"/>
                  </a:moveTo>
                  <a:lnTo>
                    <a:pt x="402" y="9"/>
                  </a:lnTo>
                  <a:lnTo>
                    <a:pt x="0" y="5"/>
                  </a:lnTo>
                  <a:lnTo>
                    <a:pt x="4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9" name="iṡḷîdè">
              <a:extLst>
                <a:ext uri="{FF2B5EF4-FFF2-40B4-BE49-F238E27FC236}">
                  <a16:creationId xmlns="" xmlns:a16="http://schemas.microsoft.com/office/drawing/2014/main" id="{3764DA38-55AD-4F55-9B03-E2578AE893DB}"/>
                </a:ext>
              </a:extLst>
            </p:cNvPr>
            <p:cNvSpPr/>
            <p:nvPr/>
          </p:nvSpPr>
          <p:spPr bwMode="auto">
            <a:xfrm>
              <a:off x="7666038" y="4211638"/>
              <a:ext cx="227013" cy="11113"/>
            </a:xfrm>
            <a:custGeom>
              <a:avLst/>
              <a:gdLst>
                <a:gd name="T0" fmla="*/ 0 w 61"/>
                <a:gd name="T1" fmla="*/ 1 h 3"/>
                <a:gd name="T2" fmla="*/ 31 w 61"/>
                <a:gd name="T3" fmla="*/ 0 h 3"/>
                <a:gd name="T4" fmla="*/ 61 w 61"/>
                <a:gd name="T5" fmla="*/ 1 h 3"/>
                <a:gd name="T6" fmla="*/ 31 w 61"/>
                <a:gd name="T7" fmla="*/ 3 h 3"/>
                <a:gd name="T8" fmla="*/ 0 w 6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0" y="1"/>
                  </a:moveTo>
                  <a:cubicBezTo>
                    <a:pt x="11" y="0"/>
                    <a:pt x="21" y="0"/>
                    <a:pt x="31" y="0"/>
                  </a:cubicBezTo>
                  <a:cubicBezTo>
                    <a:pt x="41" y="0"/>
                    <a:pt x="51" y="0"/>
                    <a:pt x="61" y="1"/>
                  </a:cubicBezTo>
                  <a:cubicBezTo>
                    <a:pt x="51" y="2"/>
                    <a:pt x="41" y="3"/>
                    <a:pt x="31" y="3"/>
                  </a:cubicBezTo>
                  <a:cubicBezTo>
                    <a:pt x="21" y="3"/>
                    <a:pt x="11" y="2"/>
                    <a:pt x="0" y="1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0" name="îŝļîḋê">
              <a:extLst>
                <a:ext uri="{FF2B5EF4-FFF2-40B4-BE49-F238E27FC236}">
                  <a16:creationId xmlns="" xmlns:a16="http://schemas.microsoft.com/office/drawing/2014/main" id="{7075EB0D-F673-4DA8-BE3C-02A6A239BABB}"/>
                </a:ext>
              </a:extLst>
            </p:cNvPr>
            <p:cNvSpPr/>
            <p:nvPr/>
          </p:nvSpPr>
          <p:spPr bwMode="auto">
            <a:xfrm>
              <a:off x="7273926" y="4259263"/>
              <a:ext cx="373063" cy="15875"/>
            </a:xfrm>
            <a:custGeom>
              <a:avLst/>
              <a:gdLst>
                <a:gd name="T0" fmla="*/ 0 w 100"/>
                <a:gd name="T1" fmla="*/ 4 h 4"/>
                <a:gd name="T2" fmla="*/ 1 w 100"/>
                <a:gd name="T3" fmla="*/ 0 h 4"/>
                <a:gd name="T4" fmla="*/ 100 w 100"/>
                <a:gd name="T5" fmla="*/ 2 h 4"/>
                <a:gd name="T6" fmla="*/ 0 w 10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4">
                  <a:moveTo>
                    <a:pt x="0" y="4"/>
                  </a:moveTo>
                  <a:cubicBezTo>
                    <a:pt x="0" y="3"/>
                    <a:pt x="0" y="1"/>
                    <a:pt x="1" y="0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1" name="ïsļïdê">
              <a:extLst>
                <a:ext uri="{FF2B5EF4-FFF2-40B4-BE49-F238E27FC236}">
                  <a16:creationId xmlns="" xmlns:a16="http://schemas.microsoft.com/office/drawing/2014/main" id="{0485F43F-DA15-4D75-9D5F-829403B3B611}"/>
                </a:ext>
              </a:extLst>
            </p:cNvPr>
            <p:cNvSpPr/>
            <p:nvPr/>
          </p:nvSpPr>
          <p:spPr bwMode="auto">
            <a:xfrm>
              <a:off x="7267576" y="4292601"/>
              <a:ext cx="144463" cy="11113"/>
            </a:xfrm>
            <a:custGeom>
              <a:avLst/>
              <a:gdLst>
                <a:gd name="T0" fmla="*/ 0 w 39"/>
                <a:gd name="T1" fmla="*/ 3 h 3"/>
                <a:gd name="T2" fmla="*/ 1 w 39"/>
                <a:gd name="T3" fmla="*/ 0 h 3"/>
                <a:gd name="T4" fmla="*/ 39 w 39"/>
                <a:gd name="T5" fmla="*/ 1 h 3"/>
                <a:gd name="T6" fmla="*/ 0 w 3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">
                  <a:moveTo>
                    <a:pt x="0" y="3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39" y="1"/>
                    <a:pt x="39" y="1"/>
                    <a:pt x="39" y="1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2" name="îṩlidé">
              <a:extLst>
                <a:ext uri="{FF2B5EF4-FFF2-40B4-BE49-F238E27FC236}">
                  <a16:creationId xmlns="" xmlns:a16="http://schemas.microsoft.com/office/drawing/2014/main" id="{4C6CE249-3016-487F-94DC-AB40ED161445}"/>
                </a:ext>
              </a:extLst>
            </p:cNvPr>
            <p:cNvSpPr/>
            <p:nvPr/>
          </p:nvSpPr>
          <p:spPr bwMode="auto">
            <a:xfrm>
              <a:off x="7259638" y="4314826"/>
              <a:ext cx="627063" cy="15875"/>
            </a:xfrm>
            <a:custGeom>
              <a:avLst/>
              <a:gdLst>
                <a:gd name="T0" fmla="*/ 168 w 168"/>
                <a:gd name="T1" fmla="*/ 2 h 4"/>
                <a:gd name="T2" fmla="*/ 0 w 168"/>
                <a:gd name="T3" fmla="*/ 4 h 4"/>
                <a:gd name="T4" fmla="*/ 1 w 168"/>
                <a:gd name="T5" fmla="*/ 0 h 4"/>
                <a:gd name="T6" fmla="*/ 168 w 168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4">
                  <a:moveTo>
                    <a:pt x="168" y="2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68" y="2"/>
                    <a:pt x="168" y="2"/>
                    <a:pt x="168" y="2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3" name="íSļîḑè">
              <a:extLst>
                <a:ext uri="{FF2B5EF4-FFF2-40B4-BE49-F238E27FC236}">
                  <a16:creationId xmlns="" xmlns:a16="http://schemas.microsoft.com/office/drawing/2014/main" id="{FCF95E22-529E-4B4A-8F5A-3921BAE89FF6}"/>
                </a:ext>
              </a:extLst>
            </p:cNvPr>
            <p:cNvSpPr/>
            <p:nvPr/>
          </p:nvSpPr>
          <p:spPr bwMode="auto">
            <a:xfrm>
              <a:off x="7624763" y="3687763"/>
              <a:ext cx="312738" cy="15875"/>
            </a:xfrm>
            <a:custGeom>
              <a:avLst/>
              <a:gdLst>
                <a:gd name="T0" fmla="*/ 82 w 84"/>
                <a:gd name="T1" fmla="*/ 0 h 4"/>
                <a:gd name="T2" fmla="*/ 84 w 84"/>
                <a:gd name="T3" fmla="*/ 4 h 4"/>
                <a:gd name="T4" fmla="*/ 0 w 84"/>
                <a:gd name="T5" fmla="*/ 2 h 4"/>
                <a:gd name="T6" fmla="*/ 82 w 8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">
                  <a:moveTo>
                    <a:pt x="82" y="0"/>
                  </a:moveTo>
                  <a:cubicBezTo>
                    <a:pt x="83" y="2"/>
                    <a:pt x="83" y="3"/>
                    <a:pt x="84" y="4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4" name="ïšļîḑê">
              <a:extLst>
                <a:ext uri="{FF2B5EF4-FFF2-40B4-BE49-F238E27FC236}">
                  <a16:creationId xmlns="" xmlns:a16="http://schemas.microsoft.com/office/drawing/2014/main" id="{F96753BF-4423-4579-96EA-AAF2D293D0D7}"/>
                </a:ext>
              </a:extLst>
            </p:cNvPr>
            <p:cNvSpPr/>
            <p:nvPr/>
          </p:nvSpPr>
          <p:spPr bwMode="auto">
            <a:xfrm>
              <a:off x="7862888" y="3811588"/>
              <a:ext cx="112713" cy="406400"/>
            </a:xfrm>
            <a:custGeom>
              <a:avLst/>
              <a:gdLst>
                <a:gd name="T0" fmla="*/ 30 w 30"/>
                <a:gd name="T1" fmla="*/ 0 h 109"/>
                <a:gd name="T2" fmla="*/ 30 w 30"/>
                <a:gd name="T3" fmla="*/ 109 h 109"/>
                <a:gd name="T4" fmla="*/ 30 w 30"/>
                <a:gd name="T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09">
                  <a:moveTo>
                    <a:pt x="30" y="0"/>
                  </a:move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0" y="61"/>
                    <a:pt x="3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5" name="îṧļidê">
              <a:extLst>
                <a:ext uri="{FF2B5EF4-FFF2-40B4-BE49-F238E27FC236}">
                  <a16:creationId xmlns="" xmlns:a16="http://schemas.microsoft.com/office/drawing/2014/main" id="{4D7B1A03-7F4A-4CD6-9D22-B8AF3604A228}"/>
                </a:ext>
              </a:extLst>
            </p:cNvPr>
            <p:cNvSpPr/>
            <p:nvPr/>
          </p:nvSpPr>
          <p:spPr bwMode="auto">
            <a:xfrm>
              <a:off x="7181851" y="3584576"/>
              <a:ext cx="1982788" cy="873125"/>
            </a:xfrm>
            <a:custGeom>
              <a:avLst/>
              <a:gdLst>
                <a:gd name="T0" fmla="*/ 489 w 532"/>
                <a:gd name="T1" fmla="*/ 0 h 234"/>
                <a:gd name="T2" fmla="*/ 7 w 532"/>
                <a:gd name="T3" fmla="*/ 0 h 234"/>
                <a:gd name="T4" fmla="*/ 0 w 532"/>
                <a:gd name="T5" fmla="*/ 11 h 234"/>
                <a:gd name="T6" fmla="*/ 7 w 532"/>
                <a:gd name="T7" fmla="*/ 21 h 234"/>
                <a:gd name="T8" fmla="*/ 196 w 532"/>
                <a:gd name="T9" fmla="*/ 21 h 234"/>
                <a:gd name="T10" fmla="*/ 210 w 532"/>
                <a:gd name="T11" fmla="*/ 65 h 234"/>
                <a:gd name="T12" fmla="*/ 210 w 532"/>
                <a:gd name="T13" fmla="*/ 168 h 234"/>
                <a:gd name="T14" fmla="*/ 196 w 532"/>
                <a:gd name="T15" fmla="*/ 212 h 234"/>
                <a:gd name="T16" fmla="*/ 7 w 532"/>
                <a:gd name="T17" fmla="*/ 212 h 234"/>
                <a:gd name="T18" fmla="*/ 0 w 532"/>
                <a:gd name="T19" fmla="*/ 223 h 234"/>
                <a:gd name="T20" fmla="*/ 7 w 532"/>
                <a:gd name="T21" fmla="*/ 234 h 234"/>
                <a:gd name="T22" fmla="*/ 489 w 532"/>
                <a:gd name="T23" fmla="*/ 234 h 234"/>
                <a:gd name="T24" fmla="*/ 532 w 532"/>
                <a:gd name="T25" fmla="*/ 168 h 234"/>
                <a:gd name="T26" fmla="*/ 532 w 532"/>
                <a:gd name="T27" fmla="*/ 65 h 234"/>
                <a:gd name="T28" fmla="*/ 489 w 532"/>
                <a:gd name="T29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2" h="234">
                  <a:moveTo>
                    <a:pt x="4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7"/>
                    <a:pt x="3" y="21"/>
                    <a:pt x="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205" y="32"/>
                    <a:pt x="210" y="47"/>
                    <a:pt x="210" y="65"/>
                  </a:cubicBezTo>
                  <a:cubicBezTo>
                    <a:pt x="210" y="168"/>
                    <a:pt x="210" y="168"/>
                    <a:pt x="210" y="168"/>
                  </a:cubicBezTo>
                  <a:cubicBezTo>
                    <a:pt x="210" y="186"/>
                    <a:pt x="205" y="202"/>
                    <a:pt x="196" y="212"/>
                  </a:cubicBezTo>
                  <a:cubicBezTo>
                    <a:pt x="7" y="212"/>
                    <a:pt x="7" y="212"/>
                    <a:pt x="7" y="212"/>
                  </a:cubicBezTo>
                  <a:cubicBezTo>
                    <a:pt x="3" y="212"/>
                    <a:pt x="0" y="217"/>
                    <a:pt x="0" y="223"/>
                  </a:cubicBezTo>
                  <a:cubicBezTo>
                    <a:pt x="0" y="229"/>
                    <a:pt x="3" y="234"/>
                    <a:pt x="7" y="234"/>
                  </a:cubicBezTo>
                  <a:cubicBezTo>
                    <a:pt x="489" y="234"/>
                    <a:pt x="489" y="234"/>
                    <a:pt x="489" y="234"/>
                  </a:cubicBezTo>
                  <a:cubicBezTo>
                    <a:pt x="513" y="234"/>
                    <a:pt x="532" y="204"/>
                    <a:pt x="532" y="168"/>
                  </a:cubicBezTo>
                  <a:cubicBezTo>
                    <a:pt x="532" y="65"/>
                    <a:pt x="532" y="65"/>
                    <a:pt x="532" y="65"/>
                  </a:cubicBezTo>
                  <a:cubicBezTo>
                    <a:pt x="532" y="29"/>
                    <a:pt x="513" y="0"/>
                    <a:pt x="489" y="0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6" name="iślíḑè">
              <a:extLst>
                <a:ext uri="{FF2B5EF4-FFF2-40B4-BE49-F238E27FC236}">
                  <a16:creationId xmlns="" xmlns:a16="http://schemas.microsoft.com/office/drawing/2014/main" id="{ABB4B26B-E5EA-42A0-BF7E-237D8C488A84}"/>
                </a:ext>
              </a:extLst>
            </p:cNvPr>
            <p:cNvSpPr/>
            <p:nvPr/>
          </p:nvSpPr>
          <p:spPr bwMode="auto">
            <a:xfrm>
              <a:off x="9164638" y="4211638"/>
              <a:ext cx="4763" cy="6350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1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7" name="ïṩḷiḓè">
              <a:extLst>
                <a:ext uri="{FF2B5EF4-FFF2-40B4-BE49-F238E27FC236}">
                  <a16:creationId xmlns="" xmlns:a16="http://schemas.microsoft.com/office/drawing/2014/main" id="{466FF49F-2FF9-4411-B1A5-61E0038A4CDA}"/>
                </a:ext>
              </a:extLst>
            </p:cNvPr>
            <p:cNvSpPr/>
            <p:nvPr/>
          </p:nvSpPr>
          <p:spPr bwMode="auto">
            <a:xfrm>
              <a:off x="7181851" y="4211638"/>
              <a:ext cx="1982788" cy="246063"/>
            </a:xfrm>
            <a:custGeom>
              <a:avLst/>
              <a:gdLst>
                <a:gd name="T0" fmla="*/ 122 w 532"/>
                <a:gd name="T1" fmla="*/ 54 h 66"/>
                <a:gd name="T2" fmla="*/ 0 w 532"/>
                <a:gd name="T3" fmla="*/ 55 h 66"/>
                <a:gd name="T4" fmla="*/ 0 w 532"/>
                <a:gd name="T5" fmla="*/ 55 h 66"/>
                <a:gd name="T6" fmla="*/ 7 w 532"/>
                <a:gd name="T7" fmla="*/ 66 h 66"/>
                <a:gd name="T8" fmla="*/ 122 w 532"/>
                <a:gd name="T9" fmla="*/ 66 h 66"/>
                <a:gd name="T10" fmla="*/ 122 w 532"/>
                <a:gd name="T11" fmla="*/ 54 h 66"/>
                <a:gd name="T12" fmla="*/ 170 w 532"/>
                <a:gd name="T13" fmla="*/ 54 h 66"/>
                <a:gd name="T14" fmla="*/ 144 w 532"/>
                <a:gd name="T15" fmla="*/ 54 h 66"/>
                <a:gd name="T16" fmla="*/ 136 w 532"/>
                <a:gd name="T17" fmla="*/ 66 h 66"/>
                <a:gd name="T18" fmla="*/ 179 w 532"/>
                <a:gd name="T19" fmla="*/ 66 h 66"/>
                <a:gd name="T20" fmla="*/ 170 w 532"/>
                <a:gd name="T21" fmla="*/ 54 h 66"/>
                <a:gd name="T22" fmla="*/ 532 w 532"/>
                <a:gd name="T23" fmla="*/ 2 h 66"/>
                <a:gd name="T24" fmla="*/ 528 w 532"/>
                <a:gd name="T25" fmla="*/ 6 h 66"/>
                <a:gd name="T26" fmla="*/ 405 w 532"/>
                <a:gd name="T27" fmla="*/ 55 h 66"/>
                <a:gd name="T28" fmla="*/ 394 w 532"/>
                <a:gd name="T29" fmla="*/ 54 h 66"/>
                <a:gd name="T30" fmla="*/ 193 w 532"/>
                <a:gd name="T31" fmla="*/ 54 h 66"/>
                <a:gd name="T32" fmla="*/ 194 w 532"/>
                <a:gd name="T33" fmla="*/ 66 h 66"/>
                <a:gd name="T34" fmla="*/ 489 w 532"/>
                <a:gd name="T35" fmla="*/ 66 h 66"/>
                <a:gd name="T36" fmla="*/ 532 w 532"/>
                <a:gd name="T37" fmla="*/ 2 h 66"/>
                <a:gd name="T38" fmla="*/ 532 w 532"/>
                <a:gd name="T39" fmla="*/ 0 h 66"/>
                <a:gd name="T40" fmla="*/ 532 w 532"/>
                <a:gd name="T41" fmla="*/ 2 h 66"/>
                <a:gd name="T42" fmla="*/ 532 w 532"/>
                <a:gd name="T43" fmla="*/ 2 h 66"/>
                <a:gd name="T44" fmla="*/ 532 w 532"/>
                <a:gd name="T45" fmla="*/ 0 h 66"/>
                <a:gd name="T46" fmla="*/ 532 w 532"/>
                <a:gd name="T4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2" h="66">
                  <a:moveTo>
                    <a:pt x="122" y="54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3" y="66"/>
                    <a:pt x="7" y="66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2" y="54"/>
                    <a:pt x="122" y="54"/>
                    <a:pt x="122" y="54"/>
                  </a:cubicBezTo>
                  <a:moveTo>
                    <a:pt x="170" y="54"/>
                  </a:moveTo>
                  <a:cubicBezTo>
                    <a:pt x="144" y="54"/>
                    <a:pt x="144" y="54"/>
                    <a:pt x="144" y="54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79" y="66"/>
                    <a:pt x="179" y="66"/>
                    <a:pt x="179" y="66"/>
                  </a:cubicBezTo>
                  <a:cubicBezTo>
                    <a:pt x="170" y="54"/>
                    <a:pt x="170" y="54"/>
                    <a:pt x="170" y="54"/>
                  </a:cubicBezTo>
                  <a:moveTo>
                    <a:pt x="532" y="2"/>
                  </a:moveTo>
                  <a:cubicBezTo>
                    <a:pt x="531" y="4"/>
                    <a:pt x="530" y="5"/>
                    <a:pt x="528" y="6"/>
                  </a:cubicBezTo>
                  <a:cubicBezTo>
                    <a:pt x="491" y="37"/>
                    <a:pt x="448" y="55"/>
                    <a:pt x="405" y="55"/>
                  </a:cubicBezTo>
                  <a:cubicBezTo>
                    <a:pt x="401" y="55"/>
                    <a:pt x="398" y="54"/>
                    <a:pt x="394" y="54"/>
                  </a:cubicBezTo>
                  <a:cubicBezTo>
                    <a:pt x="193" y="54"/>
                    <a:pt x="193" y="54"/>
                    <a:pt x="193" y="54"/>
                  </a:cubicBezTo>
                  <a:cubicBezTo>
                    <a:pt x="194" y="66"/>
                    <a:pt x="194" y="66"/>
                    <a:pt x="194" y="66"/>
                  </a:cubicBezTo>
                  <a:cubicBezTo>
                    <a:pt x="489" y="66"/>
                    <a:pt x="489" y="66"/>
                    <a:pt x="489" y="66"/>
                  </a:cubicBezTo>
                  <a:cubicBezTo>
                    <a:pt x="512" y="66"/>
                    <a:pt x="531" y="37"/>
                    <a:pt x="532" y="2"/>
                  </a:cubicBezTo>
                  <a:moveTo>
                    <a:pt x="532" y="0"/>
                  </a:moveTo>
                  <a:cubicBezTo>
                    <a:pt x="532" y="1"/>
                    <a:pt x="532" y="1"/>
                    <a:pt x="532" y="2"/>
                  </a:cubicBezTo>
                  <a:cubicBezTo>
                    <a:pt x="532" y="2"/>
                    <a:pt x="532" y="2"/>
                    <a:pt x="532" y="2"/>
                  </a:cubicBezTo>
                  <a:cubicBezTo>
                    <a:pt x="532" y="1"/>
                    <a:pt x="532" y="1"/>
                    <a:pt x="532" y="0"/>
                  </a:cubicBezTo>
                  <a:cubicBezTo>
                    <a:pt x="532" y="0"/>
                    <a:pt x="532" y="0"/>
                    <a:pt x="532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8" name="ï$ľiḋe">
              <a:extLst>
                <a:ext uri="{FF2B5EF4-FFF2-40B4-BE49-F238E27FC236}">
                  <a16:creationId xmlns="" xmlns:a16="http://schemas.microsoft.com/office/drawing/2014/main" id="{BF781686-9124-45E4-ACDB-1B4BBED93EFD}"/>
                </a:ext>
              </a:extLst>
            </p:cNvPr>
            <p:cNvSpPr/>
            <p:nvPr/>
          </p:nvSpPr>
          <p:spPr bwMode="auto">
            <a:xfrm>
              <a:off x="8594726" y="3273426"/>
              <a:ext cx="331788" cy="284163"/>
            </a:xfrm>
            <a:custGeom>
              <a:avLst/>
              <a:gdLst>
                <a:gd name="T0" fmla="*/ 0 w 89"/>
                <a:gd name="T1" fmla="*/ 49 h 76"/>
                <a:gd name="T2" fmla="*/ 0 w 89"/>
                <a:gd name="T3" fmla="*/ 27 h 76"/>
                <a:gd name="T4" fmla="*/ 28 w 89"/>
                <a:gd name="T5" fmla="*/ 0 h 76"/>
                <a:gd name="T6" fmla="*/ 89 w 89"/>
                <a:gd name="T7" fmla="*/ 0 h 76"/>
                <a:gd name="T8" fmla="*/ 89 w 89"/>
                <a:gd name="T9" fmla="*/ 76 h 76"/>
                <a:gd name="T10" fmla="*/ 28 w 89"/>
                <a:gd name="T11" fmla="*/ 76 h 76"/>
                <a:gd name="T12" fmla="*/ 0 w 89"/>
                <a:gd name="T13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76">
                  <a:moveTo>
                    <a:pt x="0" y="49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57" y="43"/>
                    <a:pt x="89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13" y="76"/>
                    <a:pt x="0" y="64"/>
                    <a:pt x="0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9" name="ïşliḓè">
              <a:extLst>
                <a:ext uri="{FF2B5EF4-FFF2-40B4-BE49-F238E27FC236}">
                  <a16:creationId xmlns="" xmlns:a16="http://schemas.microsoft.com/office/drawing/2014/main" id="{A047AA6C-3CF9-4F92-BDE9-13037E16FB4D}"/>
                </a:ext>
              </a:extLst>
            </p:cNvPr>
            <p:cNvSpPr/>
            <p:nvPr/>
          </p:nvSpPr>
          <p:spPr bwMode="auto">
            <a:xfrm>
              <a:off x="8691563" y="3435351"/>
              <a:ext cx="182563" cy="3175"/>
            </a:xfrm>
            <a:custGeom>
              <a:avLst/>
              <a:gdLst>
                <a:gd name="T0" fmla="*/ 49 w 49"/>
                <a:gd name="T1" fmla="*/ 0 h 1"/>
                <a:gd name="T2" fmla="*/ 49 w 49"/>
                <a:gd name="T3" fmla="*/ 1 h 1"/>
                <a:gd name="T4" fmla="*/ 0 w 49"/>
                <a:gd name="T5" fmla="*/ 0 h 1"/>
                <a:gd name="T6" fmla="*/ 49 w 4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">
                  <a:moveTo>
                    <a:pt x="49" y="0"/>
                  </a:moveTo>
                  <a:cubicBezTo>
                    <a:pt x="49" y="0"/>
                    <a:pt x="49" y="0"/>
                    <a:pt x="49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0" name="í$ļïḍè">
              <a:extLst>
                <a:ext uri="{FF2B5EF4-FFF2-40B4-BE49-F238E27FC236}">
                  <a16:creationId xmlns="" xmlns:a16="http://schemas.microsoft.com/office/drawing/2014/main" id="{35804F3B-069C-45EE-8AC1-F26EE36894BE}"/>
                </a:ext>
              </a:extLst>
            </p:cNvPr>
            <p:cNvSpPr/>
            <p:nvPr/>
          </p:nvSpPr>
          <p:spPr bwMode="auto">
            <a:xfrm>
              <a:off x="8716963" y="3416301"/>
              <a:ext cx="157163" cy="3175"/>
            </a:xfrm>
            <a:custGeom>
              <a:avLst/>
              <a:gdLst>
                <a:gd name="T0" fmla="*/ 42 w 42"/>
                <a:gd name="T1" fmla="*/ 0 h 1"/>
                <a:gd name="T2" fmla="*/ 42 w 42"/>
                <a:gd name="T3" fmla="*/ 1 h 1"/>
                <a:gd name="T4" fmla="*/ 0 w 42"/>
                <a:gd name="T5" fmla="*/ 0 h 1"/>
                <a:gd name="T6" fmla="*/ 42 w 4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">
                  <a:moveTo>
                    <a:pt x="42" y="0"/>
                  </a:moveTo>
                  <a:cubicBezTo>
                    <a:pt x="42" y="0"/>
                    <a:pt x="42" y="0"/>
                    <a:pt x="42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1" name="iṥľîďé">
              <a:extLst>
                <a:ext uri="{FF2B5EF4-FFF2-40B4-BE49-F238E27FC236}">
                  <a16:creationId xmlns="" xmlns:a16="http://schemas.microsoft.com/office/drawing/2014/main" id="{57E2E80F-F6FC-4BFB-8B81-BF996CE55BE1}"/>
                </a:ext>
              </a:extLst>
            </p:cNvPr>
            <p:cNvSpPr/>
            <p:nvPr/>
          </p:nvSpPr>
          <p:spPr bwMode="auto">
            <a:xfrm>
              <a:off x="8553451" y="3494088"/>
              <a:ext cx="49213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2" name="îSľiḑe">
              <a:extLst>
                <a:ext uri="{FF2B5EF4-FFF2-40B4-BE49-F238E27FC236}">
                  <a16:creationId xmlns="" xmlns:a16="http://schemas.microsoft.com/office/drawing/2014/main" id="{9897F99A-2FD1-4E8E-9A30-D0189029E814}"/>
                </a:ext>
              </a:extLst>
            </p:cNvPr>
            <p:cNvSpPr/>
            <p:nvPr/>
          </p:nvSpPr>
          <p:spPr bwMode="auto">
            <a:xfrm>
              <a:off x="8602663" y="3494088"/>
              <a:ext cx="282575" cy="4763"/>
            </a:xfrm>
            <a:custGeom>
              <a:avLst/>
              <a:gdLst>
                <a:gd name="T0" fmla="*/ 0 w 76"/>
                <a:gd name="T1" fmla="*/ 0 h 1"/>
                <a:gd name="T2" fmla="*/ 76 w 76"/>
                <a:gd name="T3" fmla="*/ 0 h 1"/>
                <a:gd name="T4" fmla="*/ 76 w 76"/>
                <a:gd name="T5" fmla="*/ 1 h 1"/>
                <a:gd name="T6" fmla="*/ 0 w 7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">
                  <a:moveTo>
                    <a:pt x="0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1"/>
                    <a:pt x="76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3" name="íş1iḓè">
              <a:extLst>
                <a:ext uri="{FF2B5EF4-FFF2-40B4-BE49-F238E27FC236}">
                  <a16:creationId xmlns="" xmlns:a16="http://schemas.microsoft.com/office/drawing/2014/main" id="{AD4AA976-2020-44EA-8483-49FDF3ABA3C7}"/>
                </a:ext>
              </a:extLst>
            </p:cNvPr>
            <p:cNvSpPr/>
            <p:nvPr/>
          </p:nvSpPr>
          <p:spPr bwMode="auto">
            <a:xfrm>
              <a:off x="8586788" y="3336926"/>
              <a:ext cx="15875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4" name="íṩļîḋe">
              <a:extLst>
                <a:ext uri="{FF2B5EF4-FFF2-40B4-BE49-F238E27FC236}">
                  <a16:creationId xmlns="" xmlns:a16="http://schemas.microsoft.com/office/drawing/2014/main" id="{EC59B19C-0782-4825-ADB8-8BB56475A454}"/>
                </a:ext>
              </a:extLst>
            </p:cNvPr>
            <p:cNvSpPr/>
            <p:nvPr/>
          </p:nvSpPr>
          <p:spPr bwMode="auto">
            <a:xfrm>
              <a:off x="8586788" y="3336926"/>
              <a:ext cx="15875" cy="0"/>
            </a:xfrm>
            <a:custGeom>
              <a:avLst/>
              <a:gdLst>
                <a:gd name="T0" fmla="*/ 0 w 10"/>
                <a:gd name="T1" fmla="*/ 10 w 10"/>
                <a:gd name="T2" fmla="*/ 10 w 10"/>
                <a:gd name="T3" fmla="*/ 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lnTo>
                    <a:pt x="10" y="0"/>
                  </a:lnTo>
                  <a:lnTo>
                    <a:pt x="1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5" name="îşļïďè">
              <a:extLst>
                <a:ext uri="{FF2B5EF4-FFF2-40B4-BE49-F238E27FC236}">
                  <a16:creationId xmlns="" xmlns:a16="http://schemas.microsoft.com/office/drawing/2014/main" id="{81D1F50E-9211-457A-B093-1B02C13D7419}"/>
                </a:ext>
              </a:extLst>
            </p:cNvPr>
            <p:cNvSpPr/>
            <p:nvPr/>
          </p:nvSpPr>
          <p:spPr bwMode="auto">
            <a:xfrm>
              <a:off x="8602663" y="3333751"/>
              <a:ext cx="290513" cy="3175"/>
            </a:xfrm>
            <a:custGeom>
              <a:avLst/>
              <a:gdLst>
                <a:gd name="T0" fmla="*/ 0 w 78"/>
                <a:gd name="T1" fmla="*/ 1 h 1"/>
                <a:gd name="T2" fmla="*/ 78 w 78"/>
                <a:gd name="T3" fmla="*/ 0 h 1"/>
                <a:gd name="T4" fmla="*/ 78 w 78"/>
                <a:gd name="T5" fmla="*/ 1 h 1"/>
                <a:gd name="T6" fmla="*/ 0 w 78"/>
                <a:gd name="T7" fmla="*/ 1 h 1"/>
                <a:gd name="T8" fmla="*/ 0 w 78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">
                  <a:moveTo>
                    <a:pt x="0" y="1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1"/>
                    <a:pt x="7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6" name="ïs1îďe">
              <a:extLst>
                <a:ext uri="{FF2B5EF4-FFF2-40B4-BE49-F238E27FC236}">
                  <a16:creationId xmlns="" xmlns:a16="http://schemas.microsoft.com/office/drawing/2014/main" id="{6E54A04E-3A2C-4E8F-9F29-8A1F464BC445}"/>
                </a:ext>
              </a:extLst>
            </p:cNvPr>
            <p:cNvSpPr/>
            <p:nvPr/>
          </p:nvSpPr>
          <p:spPr bwMode="auto">
            <a:xfrm>
              <a:off x="8605838" y="3375026"/>
              <a:ext cx="276225" cy="3175"/>
            </a:xfrm>
            <a:custGeom>
              <a:avLst/>
              <a:gdLst>
                <a:gd name="T0" fmla="*/ 74 w 74"/>
                <a:gd name="T1" fmla="*/ 0 h 1"/>
                <a:gd name="T2" fmla="*/ 73 w 74"/>
                <a:gd name="T3" fmla="*/ 1 h 1"/>
                <a:gd name="T4" fmla="*/ 0 w 74"/>
                <a:gd name="T5" fmla="*/ 1 h 1"/>
                <a:gd name="T6" fmla="*/ 74 w 7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">
                  <a:moveTo>
                    <a:pt x="74" y="0"/>
                  </a:moveTo>
                  <a:cubicBezTo>
                    <a:pt x="74" y="0"/>
                    <a:pt x="73" y="1"/>
                    <a:pt x="7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7" name="ïṩľîḍe">
              <a:extLst>
                <a:ext uri="{FF2B5EF4-FFF2-40B4-BE49-F238E27FC236}">
                  <a16:creationId xmlns="" xmlns:a16="http://schemas.microsoft.com/office/drawing/2014/main" id="{44D34E40-9297-42CC-B488-065B7F3061A2}"/>
                </a:ext>
              </a:extLst>
            </p:cNvPr>
            <p:cNvSpPr/>
            <p:nvPr/>
          </p:nvSpPr>
          <p:spPr bwMode="auto">
            <a:xfrm>
              <a:off x="8464551" y="3475038"/>
              <a:ext cx="417513" cy="7938"/>
            </a:xfrm>
            <a:custGeom>
              <a:avLst/>
              <a:gdLst>
                <a:gd name="T0" fmla="*/ 0 w 263"/>
                <a:gd name="T1" fmla="*/ 0 h 5"/>
                <a:gd name="T2" fmla="*/ 0 w 263"/>
                <a:gd name="T3" fmla="*/ 5 h 5"/>
                <a:gd name="T4" fmla="*/ 263 w 263"/>
                <a:gd name="T5" fmla="*/ 3 h 5"/>
                <a:gd name="T6" fmla="*/ 0 w 26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5">
                  <a:moveTo>
                    <a:pt x="0" y="0"/>
                  </a:moveTo>
                  <a:lnTo>
                    <a:pt x="0" y="5"/>
                  </a:lnTo>
                  <a:lnTo>
                    <a:pt x="26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8" name="îṧliḓé">
              <a:extLst>
                <a:ext uri="{FF2B5EF4-FFF2-40B4-BE49-F238E27FC236}">
                  <a16:creationId xmlns="" xmlns:a16="http://schemas.microsoft.com/office/drawing/2014/main" id="{0B0BB8DA-B65B-4128-B8D8-213E3C804778}"/>
                </a:ext>
              </a:extLst>
            </p:cNvPr>
            <p:cNvSpPr/>
            <p:nvPr/>
          </p:nvSpPr>
          <p:spPr bwMode="auto">
            <a:xfrm>
              <a:off x="8378826" y="3463926"/>
              <a:ext cx="349250" cy="7938"/>
            </a:xfrm>
            <a:custGeom>
              <a:avLst/>
              <a:gdLst>
                <a:gd name="T0" fmla="*/ 0 w 220"/>
                <a:gd name="T1" fmla="*/ 0 h 5"/>
                <a:gd name="T2" fmla="*/ 0 w 220"/>
                <a:gd name="T3" fmla="*/ 5 h 5"/>
                <a:gd name="T4" fmla="*/ 220 w 220"/>
                <a:gd name="T5" fmla="*/ 3 h 5"/>
                <a:gd name="T6" fmla="*/ 0 w 22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5">
                  <a:moveTo>
                    <a:pt x="0" y="0"/>
                  </a:moveTo>
                  <a:lnTo>
                    <a:pt x="0" y="5"/>
                  </a:lnTo>
                  <a:lnTo>
                    <a:pt x="22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9" name="i$ļiḍê">
              <a:extLst>
                <a:ext uri="{FF2B5EF4-FFF2-40B4-BE49-F238E27FC236}">
                  <a16:creationId xmlns="" xmlns:a16="http://schemas.microsoft.com/office/drawing/2014/main" id="{0ACDF676-F20F-46A9-99DE-5182ED673FC0}"/>
                </a:ext>
              </a:extLst>
            </p:cNvPr>
            <p:cNvSpPr/>
            <p:nvPr/>
          </p:nvSpPr>
          <p:spPr bwMode="auto">
            <a:xfrm>
              <a:off x="8378826" y="3463926"/>
              <a:ext cx="349250" cy="7938"/>
            </a:xfrm>
            <a:custGeom>
              <a:avLst/>
              <a:gdLst>
                <a:gd name="T0" fmla="*/ 0 w 220"/>
                <a:gd name="T1" fmla="*/ 0 h 5"/>
                <a:gd name="T2" fmla="*/ 0 w 220"/>
                <a:gd name="T3" fmla="*/ 5 h 5"/>
                <a:gd name="T4" fmla="*/ 220 w 220"/>
                <a:gd name="T5" fmla="*/ 3 h 5"/>
                <a:gd name="T6" fmla="*/ 0 w 22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5">
                  <a:moveTo>
                    <a:pt x="0" y="0"/>
                  </a:moveTo>
                  <a:lnTo>
                    <a:pt x="0" y="5"/>
                  </a:lnTo>
                  <a:lnTo>
                    <a:pt x="220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0" name="îṥlíďê">
              <a:extLst>
                <a:ext uri="{FF2B5EF4-FFF2-40B4-BE49-F238E27FC236}">
                  <a16:creationId xmlns="" xmlns:a16="http://schemas.microsoft.com/office/drawing/2014/main" id="{9A2353B4-32DF-47B8-BD0A-F78632170636}"/>
                </a:ext>
              </a:extLst>
            </p:cNvPr>
            <p:cNvSpPr/>
            <p:nvPr/>
          </p:nvSpPr>
          <p:spPr bwMode="auto">
            <a:xfrm>
              <a:off x="8464551" y="3319463"/>
              <a:ext cx="417513" cy="6350"/>
            </a:xfrm>
            <a:custGeom>
              <a:avLst/>
              <a:gdLst>
                <a:gd name="T0" fmla="*/ 0 w 263"/>
                <a:gd name="T1" fmla="*/ 0 h 4"/>
                <a:gd name="T2" fmla="*/ 0 w 263"/>
                <a:gd name="T3" fmla="*/ 4 h 4"/>
                <a:gd name="T4" fmla="*/ 263 w 263"/>
                <a:gd name="T5" fmla="*/ 2 h 4"/>
                <a:gd name="T6" fmla="*/ 0 w 26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4">
                  <a:moveTo>
                    <a:pt x="0" y="0"/>
                  </a:moveTo>
                  <a:lnTo>
                    <a:pt x="0" y="4"/>
                  </a:lnTo>
                  <a:lnTo>
                    <a:pt x="26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1" name="iŝ1idè">
              <a:extLst>
                <a:ext uri="{FF2B5EF4-FFF2-40B4-BE49-F238E27FC236}">
                  <a16:creationId xmlns="" xmlns:a16="http://schemas.microsoft.com/office/drawing/2014/main" id="{FFCB61F5-B198-4240-9D2D-113C67539167}"/>
                </a:ext>
              </a:extLst>
            </p:cNvPr>
            <p:cNvSpPr/>
            <p:nvPr/>
          </p:nvSpPr>
          <p:spPr bwMode="auto">
            <a:xfrm>
              <a:off x="8464551" y="3319463"/>
              <a:ext cx="417513" cy="6350"/>
            </a:xfrm>
            <a:custGeom>
              <a:avLst/>
              <a:gdLst>
                <a:gd name="T0" fmla="*/ 0 w 263"/>
                <a:gd name="T1" fmla="*/ 0 h 4"/>
                <a:gd name="T2" fmla="*/ 0 w 263"/>
                <a:gd name="T3" fmla="*/ 4 h 4"/>
                <a:gd name="T4" fmla="*/ 263 w 263"/>
                <a:gd name="T5" fmla="*/ 2 h 4"/>
                <a:gd name="T6" fmla="*/ 0 w 26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4">
                  <a:moveTo>
                    <a:pt x="0" y="0"/>
                  </a:moveTo>
                  <a:lnTo>
                    <a:pt x="0" y="4"/>
                  </a:lnTo>
                  <a:lnTo>
                    <a:pt x="263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2" name="iš1ïde">
              <a:extLst>
                <a:ext uri="{FF2B5EF4-FFF2-40B4-BE49-F238E27FC236}">
                  <a16:creationId xmlns="" xmlns:a16="http://schemas.microsoft.com/office/drawing/2014/main" id="{9B67ED7B-C3CB-417C-B1EB-856EFB52877B}"/>
                </a:ext>
              </a:extLst>
            </p:cNvPr>
            <p:cNvSpPr/>
            <p:nvPr/>
          </p:nvSpPr>
          <p:spPr bwMode="auto">
            <a:xfrm>
              <a:off x="8901113" y="3300413"/>
              <a:ext cx="11113" cy="19050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0 w 3"/>
                <a:gd name="T5" fmla="*/ 5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2" y="1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3" name="iṧ1íďè">
              <a:extLst>
                <a:ext uri="{FF2B5EF4-FFF2-40B4-BE49-F238E27FC236}">
                  <a16:creationId xmlns="" xmlns:a16="http://schemas.microsoft.com/office/drawing/2014/main" id="{CF979042-7C4A-4723-931A-AD0B5711A67B}"/>
                </a:ext>
              </a:extLst>
            </p:cNvPr>
            <p:cNvSpPr/>
            <p:nvPr/>
          </p:nvSpPr>
          <p:spPr bwMode="auto">
            <a:xfrm>
              <a:off x="8594726" y="3300413"/>
              <a:ext cx="317500" cy="168275"/>
            </a:xfrm>
            <a:custGeom>
              <a:avLst/>
              <a:gdLst>
                <a:gd name="T0" fmla="*/ 2 w 85"/>
                <a:gd name="T1" fmla="*/ 10 h 45"/>
                <a:gd name="T2" fmla="*/ 0 w 85"/>
                <a:gd name="T3" fmla="*/ 20 h 45"/>
                <a:gd name="T4" fmla="*/ 0 w 85"/>
                <a:gd name="T5" fmla="*/ 20 h 45"/>
                <a:gd name="T6" fmla="*/ 0 w 85"/>
                <a:gd name="T7" fmla="*/ 20 h 45"/>
                <a:gd name="T8" fmla="*/ 0 w 85"/>
                <a:gd name="T9" fmla="*/ 20 h 45"/>
                <a:gd name="T10" fmla="*/ 0 w 85"/>
                <a:gd name="T11" fmla="*/ 20 h 45"/>
                <a:gd name="T12" fmla="*/ 0 w 85"/>
                <a:gd name="T13" fmla="*/ 20 h 45"/>
                <a:gd name="T14" fmla="*/ 0 w 85"/>
                <a:gd name="T15" fmla="*/ 20 h 45"/>
                <a:gd name="T16" fmla="*/ 0 w 85"/>
                <a:gd name="T17" fmla="*/ 20 h 45"/>
                <a:gd name="T18" fmla="*/ 0 w 85"/>
                <a:gd name="T19" fmla="*/ 20 h 45"/>
                <a:gd name="T20" fmla="*/ 0 w 85"/>
                <a:gd name="T21" fmla="*/ 20 h 45"/>
                <a:gd name="T22" fmla="*/ 0 w 85"/>
                <a:gd name="T23" fmla="*/ 20 h 45"/>
                <a:gd name="T24" fmla="*/ 0 w 85"/>
                <a:gd name="T25" fmla="*/ 20 h 45"/>
                <a:gd name="T26" fmla="*/ 0 w 85"/>
                <a:gd name="T27" fmla="*/ 20 h 45"/>
                <a:gd name="T28" fmla="*/ 0 w 85"/>
                <a:gd name="T29" fmla="*/ 20 h 45"/>
                <a:gd name="T30" fmla="*/ 0 w 85"/>
                <a:gd name="T31" fmla="*/ 42 h 45"/>
                <a:gd name="T32" fmla="*/ 0 w 85"/>
                <a:gd name="T33" fmla="*/ 42 h 45"/>
                <a:gd name="T34" fmla="*/ 0 w 85"/>
                <a:gd name="T35" fmla="*/ 45 h 45"/>
                <a:gd name="T36" fmla="*/ 0 w 85"/>
                <a:gd name="T37" fmla="*/ 45 h 45"/>
                <a:gd name="T38" fmla="*/ 0 w 85"/>
                <a:gd name="T39" fmla="*/ 32 h 45"/>
                <a:gd name="T40" fmla="*/ 3 w 85"/>
                <a:gd name="T41" fmla="*/ 21 h 45"/>
                <a:gd name="T42" fmla="*/ 3 w 85"/>
                <a:gd name="T43" fmla="*/ 21 h 45"/>
                <a:gd name="T44" fmla="*/ 3 w 85"/>
                <a:gd name="T45" fmla="*/ 21 h 45"/>
                <a:gd name="T46" fmla="*/ 12 w 85"/>
                <a:gd name="T47" fmla="*/ 10 h 45"/>
                <a:gd name="T48" fmla="*/ 2 w 85"/>
                <a:gd name="T49" fmla="*/ 10 h 45"/>
                <a:gd name="T50" fmla="*/ 19 w 85"/>
                <a:gd name="T51" fmla="*/ 6 h 45"/>
                <a:gd name="T52" fmla="*/ 4 w 85"/>
                <a:gd name="T53" fmla="*/ 6 h 45"/>
                <a:gd name="T54" fmla="*/ 2 w 85"/>
                <a:gd name="T55" fmla="*/ 10 h 45"/>
                <a:gd name="T56" fmla="*/ 13 w 85"/>
                <a:gd name="T57" fmla="*/ 9 h 45"/>
                <a:gd name="T58" fmla="*/ 19 w 85"/>
                <a:gd name="T59" fmla="*/ 6 h 45"/>
                <a:gd name="T60" fmla="*/ 85 w 85"/>
                <a:gd name="T61" fmla="*/ 0 h 45"/>
                <a:gd name="T62" fmla="*/ 10 w 85"/>
                <a:gd name="T63" fmla="*/ 0 h 45"/>
                <a:gd name="T64" fmla="*/ 5 w 85"/>
                <a:gd name="T65" fmla="*/ 5 h 45"/>
                <a:gd name="T66" fmla="*/ 22 w 85"/>
                <a:gd name="T67" fmla="*/ 5 h 45"/>
                <a:gd name="T68" fmla="*/ 28 w 85"/>
                <a:gd name="T69" fmla="*/ 5 h 45"/>
                <a:gd name="T70" fmla="*/ 82 w 85"/>
                <a:gd name="T71" fmla="*/ 5 h 45"/>
                <a:gd name="T72" fmla="*/ 85 w 85"/>
                <a:gd name="T7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45">
                  <a:moveTo>
                    <a:pt x="2" y="10"/>
                  </a:moveTo>
                  <a:cubicBezTo>
                    <a:pt x="1" y="13"/>
                    <a:pt x="0" y="16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8"/>
                    <a:pt x="1" y="24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16"/>
                    <a:pt x="8" y="12"/>
                    <a:pt x="1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19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8"/>
                    <a:pt x="2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8"/>
                    <a:pt x="16" y="7"/>
                    <a:pt x="19" y="6"/>
                  </a:cubicBezTo>
                  <a:moveTo>
                    <a:pt x="8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6" y="3"/>
                    <a:pt x="5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4" y="5"/>
                    <a:pt x="26" y="5"/>
                    <a:pt x="28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3" y="3"/>
                    <a:pt x="84" y="1"/>
                    <a:pt x="8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4" name="ïṩlïḑê">
              <a:extLst>
                <a:ext uri="{FF2B5EF4-FFF2-40B4-BE49-F238E27FC236}">
                  <a16:creationId xmlns="" xmlns:a16="http://schemas.microsoft.com/office/drawing/2014/main" id="{78AE045D-CCDF-46A1-9F24-970192645311}"/>
                </a:ext>
              </a:extLst>
            </p:cNvPr>
            <p:cNvSpPr/>
            <p:nvPr/>
          </p:nvSpPr>
          <p:spPr bwMode="auto">
            <a:xfrm>
              <a:off x="8602663" y="3333751"/>
              <a:ext cx="39688" cy="3175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1 h 1"/>
                <a:gd name="T4" fmla="*/ 0 w 11"/>
                <a:gd name="T5" fmla="*/ 1 h 1"/>
                <a:gd name="T6" fmla="*/ 10 w 11"/>
                <a:gd name="T7" fmla="*/ 1 h 1"/>
                <a:gd name="T8" fmla="*/ 11 w 1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5" name="ïṧḷiďè">
              <a:extLst>
                <a:ext uri="{FF2B5EF4-FFF2-40B4-BE49-F238E27FC236}">
                  <a16:creationId xmlns="" xmlns:a16="http://schemas.microsoft.com/office/drawing/2014/main" id="{180F9AB0-2E7E-4037-88BA-45EE606C1813}"/>
                </a:ext>
              </a:extLst>
            </p:cNvPr>
            <p:cNvSpPr/>
            <p:nvPr/>
          </p:nvSpPr>
          <p:spPr bwMode="auto">
            <a:xfrm>
              <a:off x="8605838" y="3378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6" name="ïŝļíḑé">
              <a:extLst>
                <a:ext uri="{FF2B5EF4-FFF2-40B4-BE49-F238E27FC236}">
                  <a16:creationId xmlns="" xmlns:a16="http://schemas.microsoft.com/office/drawing/2014/main" id="{B29BBD64-ABF2-4A98-AB3F-FB995E251036}"/>
                </a:ext>
              </a:extLst>
            </p:cNvPr>
            <p:cNvSpPr/>
            <p:nvPr/>
          </p:nvSpPr>
          <p:spPr bwMode="auto">
            <a:xfrm>
              <a:off x="8594726" y="3468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7" name="iṡļïdê">
              <a:extLst>
                <a:ext uri="{FF2B5EF4-FFF2-40B4-BE49-F238E27FC236}">
                  <a16:creationId xmlns="" xmlns:a16="http://schemas.microsoft.com/office/drawing/2014/main" id="{0EF2BC77-BC4E-448D-B001-72B7AEDBA4BD}"/>
                </a:ext>
              </a:extLst>
            </p:cNvPr>
            <p:cNvSpPr/>
            <p:nvPr/>
          </p:nvSpPr>
          <p:spPr bwMode="auto">
            <a:xfrm>
              <a:off x="8609013" y="3319463"/>
              <a:ext cx="68263" cy="3175"/>
            </a:xfrm>
            <a:custGeom>
              <a:avLst/>
              <a:gdLst>
                <a:gd name="T0" fmla="*/ 1 w 18"/>
                <a:gd name="T1" fmla="*/ 0 h 1"/>
                <a:gd name="T2" fmla="*/ 0 w 18"/>
                <a:gd name="T3" fmla="*/ 1 h 1"/>
                <a:gd name="T4" fmla="*/ 15 w 18"/>
                <a:gd name="T5" fmla="*/ 1 h 1"/>
                <a:gd name="T6" fmla="*/ 18 w 18"/>
                <a:gd name="T7" fmla="*/ 0 h 1"/>
                <a:gd name="T8" fmla="*/ 1 w 1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7" y="1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8" name="îś1ídé">
              <a:extLst>
                <a:ext uri="{FF2B5EF4-FFF2-40B4-BE49-F238E27FC236}">
                  <a16:creationId xmlns="" xmlns:a16="http://schemas.microsoft.com/office/drawing/2014/main" id="{4A8367B3-F130-4D41-8A46-7EFA27F2F016}"/>
                </a:ext>
              </a:extLst>
            </p:cNvPr>
            <p:cNvSpPr/>
            <p:nvPr/>
          </p:nvSpPr>
          <p:spPr bwMode="auto">
            <a:xfrm>
              <a:off x="7621588" y="3248026"/>
              <a:ext cx="1341438" cy="336550"/>
            </a:xfrm>
            <a:custGeom>
              <a:avLst/>
              <a:gdLst>
                <a:gd name="T0" fmla="*/ 353 w 360"/>
                <a:gd name="T1" fmla="*/ 76 h 90"/>
                <a:gd name="T2" fmla="*/ 271 w 360"/>
                <a:gd name="T3" fmla="*/ 76 h 90"/>
                <a:gd name="T4" fmla="*/ 261 w 360"/>
                <a:gd name="T5" fmla="*/ 56 h 90"/>
                <a:gd name="T6" fmla="*/ 261 w 360"/>
                <a:gd name="T7" fmla="*/ 34 h 90"/>
                <a:gd name="T8" fmla="*/ 271 w 360"/>
                <a:gd name="T9" fmla="*/ 14 h 90"/>
                <a:gd name="T10" fmla="*/ 353 w 360"/>
                <a:gd name="T11" fmla="*/ 14 h 90"/>
                <a:gd name="T12" fmla="*/ 360 w 360"/>
                <a:gd name="T13" fmla="*/ 7 h 90"/>
                <a:gd name="T14" fmla="*/ 353 w 360"/>
                <a:gd name="T15" fmla="*/ 0 h 90"/>
                <a:gd name="T16" fmla="*/ 35 w 360"/>
                <a:gd name="T17" fmla="*/ 0 h 90"/>
                <a:gd name="T18" fmla="*/ 0 w 360"/>
                <a:gd name="T19" fmla="*/ 34 h 90"/>
                <a:gd name="T20" fmla="*/ 0 w 360"/>
                <a:gd name="T21" fmla="*/ 56 h 90"/>
                <a:gd name="T22" fmla="*/ 35 w 360"/>
                <a:gd name="T23" fmla="*/ 90 h 90"/>
                <a:gd name="T24" fmla="*/ 353 w 360"/>
                <a:gd name="T25" fmla="*/ 90 h 90"/>
                <a:gd name="T26" fmla="*/ 360 w 360"/>
                <a:gd name="T27" fmla="*/ 83 h 90"/>
                <a:gd name="T28" fmla="*/ 353 w 360"/>
                <a:gd name="T29" fmla="*/ 7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0" h="90">
                  <a:moveTo>
                    <a:pt x="353" y="76"/>
                  </a:moveTo>
                  <a:cubicBezTo>
                    <a:pt x="271" y="76"/>
                    <a:pt x="271" y="76"/>
                    <a:pt x="271" y="76"/>
                  </a:cubicBezTo>
                  <a:cubicBezTo>
                    <a:pt x="265" y="71"/>
                    <a:pt x="261" y="64"/>
                    <a:pt x="261" y="56"/>
                  </a:cubicBezTo>
                  <a:cubicBezTo>
                    <a:pt x="261" y="34"/>
                    <a:pt x="261" y="34"/>
                    <a:pt x="261" y="34"/>
                  </a:cubicBezTo>
                  <a:cubicBezTo>
                    <a:pt x="261" y="26"/>
                    <a:pt x="265" y="19"/>
                    <a:pt x="271" y="14"/>
                  </a:cubicBezTo>
                  <a:cubicBezTo>
                    <a:pt x="353" y="14"/>
                    <a:pt x="353" y="14"/>
                    <a:pt x="353" y="14"/>
                  </a:cubicBezTo>
                  <a:cubicBezTo>
                    <a:pt x="357" y="14"/>
                    <a:pt x="360" y="11"/>
                    <a:pt x="360" y="7"/>
                  </a:cubicBezTo>
                  <a:cubicBezTo>
                    <a:pt x="360" y="3"/>
                    <a:pt x="357" y="0"/>
                    <a:pt x="35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75"/>
                    <a:pt x="16" y="90"/>
                    <a:pt x="35" y="90"/>
                  </a:cubicBezTo>
                  <a:cubicBezTo>
                    <a:pt x="353" y="90"/>
                    <a:pt x="353" y="90"/>
                    <a:pt x="353" y="90"/>
                  </a:cubicBezTo>
                  <a:cubicBezTo>
                    <a:pt x="357" y="90"/>
                    <a:pt x="360" y="87"/>
                    <a:pt x="360" y="83"/>
                  </a:cubicBezTo>
                  <a:cubicBezTo>
                    <a:pt x="360" y="79"/>
                    <a:pt x="357" y="76"/>
                    <a:pt x="353" y="76"/>
                  </a:cubicBezTo>
                </a:path>
              </a:pathLst>
            </a:custGeom>
            <a:solidFill>
              <a:srgbClr val="76A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9" name="ïṡļïḍè">
              <a:extLst>
                <a:ext uri="{FF2B5EF4-FFF2-40B4-BE49-F238E27FC236}">
                  <a16:creationId xmlns="" xmlns:a16="http://schemas.microsoft.com/office/drawing/2014/main" id="{34478EC7-03CC-4033-8723-6AFF1C4E0080}"/>
                </a:ext>
              </a:extLst>
            </p:cNvPr>
            <p:cNvSpPr/>
            <p:nvPr/>
          </p:nvSpPr>
          <p:spPr bwMode="auto">
            <a:xfrm>
              <a:off x="7621588" y="3457576"/>
              <a:ext cx="1341438" cy="127000"/>
            </a:xfrm>
            <a:custGeom>
              <a:avLst/>
              <a:gdLst>
                <a:gd name="T0" fmla="*/ 0 w 360"/>
                <a:gd name="T1" fmla="*/ 0 h 34"/>
                <a:gd name="T2" fmla="*/ 35 w 360"/>
                <a:gd name="T3" fmla="*/ 34 h 34"/>
                <a:gd name="T4" fmla="*/ 353 w 360"/>
                <a:gd name="T5" fmla="*/ 34 h 34"/>
                <a:gd name="T6" fmla="*/ 360 w 360"/>
                <a:gd name="T7" fmla="*/ 27 h 34"/>
                <a:gd name="T8" fmla="*/ 360 w 360"/>
                <a:gd name="T9" fmla="*/ 27 h 34"/>
                <a:gd name="T10" fmla="*/ 356 w 360"/>
                <a:gd name="T11" fmla="*/ 26 h 34"/>
                <a:gd name="T12" fmla="*/ 355 w 360"/>
                <a:gd name="T13" fmla="*/ 26 h 34"/>
                <a:gd name="T14" fmla="*/ 36 w 360"/>
                <a:gd name="T15" fmla="*/ 26 h 34"/>
                <a:gd name="T16" fmla="*/ 33 w 360"/>
                <a:gd name="T17" fmla="*/ 25 h 34"/>
                <a:gd name="T18" fmla="*/ 0 w 360"/>
                <a:gd name="T1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34">
                  <a:moveTo>
                    <a:pt x="0" y="0"/>
                  </a:moveTo>
                  <a:cubicBezTo>
                    <a:pt x="0" y="19"/>
                    <a:pt x="16" y="34"/>
                    <a:pt x="35" y="34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57" y="34"/>
                    <a:pt x="360" y="31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58" y="27"/>
                    <a:pt x="357" y="26"/>
                    <a:pt x="356" y="26"/>
                  </a:cubicBezTo>
                  <a:cubicBezTo>
                    <a:pt x="356" y="26"/>
                    <a:pt x="355" y="26"/>
                    <a:pt x="355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4" y="25"/>
                    <a:pt x="33" y="25"/>
                  </a:cubicBezTo>
                  <a:cubicBezTo>
                    <a:pt x="20" y="22"/>
                    <a:pt x="5" y="13"/>
                    <a:pt x="0" y="0"/>
                  </a:cubicBezTo>
                </a:path>
              </a:pathLst>
            </a:custGeom>
            <a:solidFill>
              <a:srgbClr val="6A9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0" name="î$1íḍè">
              <a:extLst>
                <a:ext uri="{FF2B5EF4-FFF2-40B4-BE49-F238E27FC236}">
                  <a16:creationId xmlns="" xmlns:a16="http://schemas.microsoft.com/office/drawing/2014/main" id="{8E105A4F-88CA-4816-AC7C-9237F6E5C440}"/>
                </a:ext>
              </a:extLst>
            </p:cNvPr>
            <p:cNvSpPr/>
            <p:nvPr/>
          </p:nvSpPr>
          <p:spPr bwMode="auto">
            <a:xfrm>
              <a:off x="7616826" y="3054351"/>
              <a:ext cx="1100138" cy="182563"/>
            </a:xfrm>
            <a:custGeom>
              <a:avLst/>
              <a:gdLst>
                <a:gd name="T0" fmla="*/ 0 w 295"/>
                <a:gd name="T1" fmla="*/ 49 h 49"/>
                <a:gd name="T2" fmla="*/ 261 w 295"/>
                <a:gd name="T3" fmla="*/ 49 h 49"/>
                <a:gd name="T4" fmla="*/ 295 w 295"/>
                <a:gd name="T5" fmla="*/ 30 h 49"/>
                <a:gd name="T6" fmla="*/ 295 w 295"/>
                <a:gd name="T7" fmla="*/ 19 h 49"/>
                <a:gd name="T8" fmla="*/ 261 w 295"/>
                <a:gd name="T9" fmla="*/ 0 h 49"/>
                <a:gd name="T10" fmla="*/ 0 w 295"/>
                <a:gd name="T11" fmla="*/ 0 h 49"/>
                <a:gd name="T12" fmla="*/ 11 w 295"/>
                <a:gd name="T13" fmla="*/ 24 h 49"/>
                <a:gd name="T14" fmla="*/ 0 w 295"/>
                <a:gd name="T1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49">
                  <a:moveTo>
                    <a:pt x="0" y="49"/>
                  </a:moveTo>
                  <a:cubicBezTo>
                    <a:pt x="261" y="49"/>
                    <a:pt x="261" y="49"/>
                    <a:pt x="261" y="49"/>
                  </a:cubicBezTo>
                  <a:cubicBezTo>
                    <a:pt x="280" y="49"/>
                    <a:pt x="295" y="40"/>
                    <a:pt x="295" y="30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9"/>
                    <a:pt x="280" y="0"/>
                    <a:pt x="26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9"/>
                    <a:pt x="11" y="24"/>
                  </a:cubicBezTo>
                  <a:cubicBezTo>
                    <a:pt x="11" y="31"/>
                    <a:pt x="9" y="40"/>
                    <a:pt x="0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1" name="îş1ïdè">
              <a:extLst>
                <a:ext uri="{FF2B5EF4-FFF2-40B4-BE49-F238E27FC236}">
                  <a16:creationId xmlns="" xmlns:a16="http://schemas.microsoft.com/office/drawing/2014/main" id="{F8E848FB-9CF4-4CED-BD45-445B92423F10}"/>
                </a:ext>
              </a:extLst>
            </p:cNvPr>
            <p:cNvSpPr/>
            <p:nvPr/>
          </p:nvSpPr>
          <p:spPr bwMode="auto">
            <a:xfrm>
              <a:off x="8658226" y="3095626"/>
              <a:ext cx="69850" cy="100013"/>
            </a:xfrm>
            <a:custGeom>
              <a:avLst/>
              <a:gdLst>
                <a:gd name="T0" fmla="*/ 15 w 19"/>
                <a:gd name="T1" fmla="*/ 0 h 27"/>
                <a:gd name="T2" fmla="*/ 15 w 19"/>
                <a:gd name="T3" fmla="*/ 27 h 27"/>
                <a:gd name="T4" fmla="*/ 19 w 19"/>
                <a:gd name="T5" fmla="*/ 24 h 27"/>
                <a:gd name="T6" fmla="*/ 19 w 19"/>
                <a:gd name="T7" fmla="*/ 15 h 27"/>
                <a:gd name="T8" fmla="*/ 19 w 19"/>
                <a:gd name="T9" fmla="*/ 3 h 27"/>
                <a:gd name="T10" fmla="*/ 15 w 19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7">
                  <a:moveTo>
                    <a:pt x="15" y="0"/>
                  </a:moveTo>
                  <a:cubicBezTo>
                    <a:pt x="15" y="0"/>
                    <a:pt x="0" y="11"/>
                    <a:pt x="15" y="27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2" name="îṥlíḋé">
              <a:extLst>
                <a:ext uri="{FF2B5EF4-FFF2-40B4-BE49-F238E27FC236}">
                  <a16:creationId xmlns="" xmlns:a16="http://schemas.microsoft.com/office/drawing/2014/main" id="{0D6558EA-90CB-4D9A-A7CD-7E206580E62D}"/>
                </a:ext>
              </a:extLst>
            </p:cNvPr>
            <p:cNvSpPr/>
            <p:nvPr/>
          </p:nvSpPr>
          <p:spPr bwMode="auto">
            <a:xfrm>
              <a:off x="7627938" y="3065463"/>
              <a:ext cx="15875" cy="19050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4 w 4"/>
                <a:gd name="T5" fmla="*/ 5 h 5"/>
                <a:gd name="T6" fmla="*/ 4 w 4"/>
                <a:gd name="T7" fmla="*/ 5 h 5"/>
                <a:gd name="T8" fmla="*/ 0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3" name="ïSľíḋè">
              <a:extLst>
                <a:ext uri="{FF2B5EF4-FFF2-40B4-BE49-F238E27FC236}">
                  <a16:creationId xmlns="" xmlns:a16="http://schemas.microsoft.com/office/drawing/2014/main" id="{036D7607-716F-4568-88C5-43894F25066B}"/>
                </a:ext>
              </a:extLst>
            </p:cNvPr>
            <p:cNvSpPr/>
            <p:nvPr/>
          </p:nvSpPr>
          <p:spPr bwMode="auto">
            <a:xfrm>
              <a:off x="7627938" y="3065463"/>
              <a:ext cx="1082675" cy="138113"/>
            </a:xfrm>
            <a:custGeom>
              <a:avLst/>
              <a:gdLst>
                <a:gd name="T0" fmla="*/ 287 w 290"/>
                <a:gd name="T1" fmla="*/ 30 h 37"/>
                <a:gd name="T2" fmla="*/ 287 w 290"/>
                <a:gd name="T3" fmla="*/ 34 h 37"/>
                <a:gd name="T4" fmla="*/ 287 w 290"/>
                <a:gd name="T5" fmla="*/ 37 h 37"/>
                <a:gd name="T6" fmla="*/ 290 w 290"/>
                <a:gd name="T7" fmla="*/ 33 h 37"/>
                <a:gd name="T8" fmla="*/ 287 w 290"/>
                <a:gd name="T9" fmla="*/ 30 h 37"/>
                <a:gd name="T10" fmla="*/ 258 w 290"/>
                <a:gd name="T11" fmla="*/ 0 h 37"/>
                <a:gd name="T12" fmla="*/ 0 w 290"/>
                <a:gd name="T13" fmla="*/ 0 h 37"/>
                <a:gd name="T14" fmla="*/ 4 w 290"/>
                <a:gd name="T15" fmla="*/ 5 h 37"/>
                <a:gd name="T16" fmla="*/ 253 w 290"/>
                <a:gd name="T17" fmla="*/ 5 h 37"/>
                <a:gd name="T18" fmla="*/ 285 w 290"/>
                <a:gd name="T19" fmla="*/ 17 h 37"/>
                <a:gd name="T20" fmla="*/ 290 w 290"/>
                <a:gd name="T21" fmla="*/ 9 h 37"/>
                <a:gd name="T22" fmla="*/ 286 w 290"/>
                <a:gd name="T23" fmla="*/ 5 h 37"/>
                <a:gd name="T24" fmla="*/ 258 w 290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0" h="37">
                  <a:moveTo>
                    <a:pt x="287" y="30"/>
                  </a:moveTo>
                  <a:cubicBezTo>
                    <a:pt x="287" y="34"/>
                    <a:pt x="287" y="34"/>
                    <a:pt x="287" y="34"/>
                  </a:cubicBezTo>
                  <a:cubicBezTo>
                    <a:pt x="287" y="35"/>
                    <a:pt x="287" y="36"/>
                    <a:pt x="287" y="37"/>
                  </a:cubicBezTo>
                  <a:cubicBezTo>
                    <a:pt x="288" y="36"/>
                    <a:pt x="289" y="35"/>
                    <a:pt x="290" y="33"/>
                  </a:cubicBezTo>
                  <a:cubicBezTo>
                    <a:pt x="289" y="32"/>
                    <a:pt x="288" y="31"/>
                    <a:pt x="287" y="30"/>
                  </a:cubicBezTo>
                  <a:moveTo>
                    <a:pt x="2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5"/>
                  </a:cubicBezTo>
                  <a:cubicBezTo>
                    <a:pt x="253" y="5"/>
                    <a:pt x="253" y="5"/>
                    <a:pt x="253" y="5"/>
                  </a:cubicBezTo>
                  <a:cubicBezTo>
                    <a:pt x="268" y="5"/>
                    <a:pt x="280" y="10"/>
                    <a:pt x="285" y="17"/>
                  </a:cubicBezTo>
                  <a:cubicBezTo>
                    <a:pt x="286" y="13"/>
                    <a:pt x="289" y="11"/>
                    <a:pt x="290" y="9"/>
                  </a:cubicBezTo>
                  <a:cubicBezTo>
                    <a:pt x="289" y="8"/>
                    <a:pt x="288" y="7"/>
                    <a:pt x="286" y="5"/>
                  </a:cubicBezTo>
                  <a:cubicBezTo>
                    <a:pt x="280" y="1"/>
                    <a:pt x="269" y="0"/>
                    <a:pt x="258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4" name="îṩḷidè">
              <a:extLst>
                <a:ext uri="{FF2B5EF4-FFF2-40B4-BE49-F238E27FC236}">
                  <a16:creationId xmlns="" xmlns:a16="http://schemas.microsoft.com/office/drawing/2014/main" id="{DE173B41-9CCB-4A1E-9E6C-E7C123F4FB23}"/>
                </a:ext>
              </a:extLst>
            </p:cNvPr>
            <p:cNvSpPr/>
            <p:nvPr/>
          </p:nvSpPr>
          <p:spPr bwMode="auto">
            <a:xfrm>
              <a:off x="8691563" y="3098801"/>
              <a:ext cx="22225" cy="88900"/>
            </a:xfrm>
            <a:custGeom>
              <a:avLst/>
              <a:gdLst>
                <a:gd name="T0" fmla="*/ 5 w 6"/>
                <a:gd name="T1" fmla="*/ 0 h 24"/>
                <a:gd name="T2" fmla="*/ 5 w 6"/>
                <a:gd name="T3" fmla="*/ 0 h 24"/>
                <a:gd name="T4" fmla="*/ 0 w 6"/>
                <a:gd name="T5" fmla="*/ 8 h 24"/>
                <a:gd name="T6" fmla="*/ 2 w 6"/>
                <a:gd name="T7" fmla="*/ 15 h 24"/>
                <a:gd name="T8" fmla="*/ 2 w 6"/>
                <a:gd name="T9" fmla="*/ 21 h 24"/>
                <a:gd name="T10" fmla="*/ 5 w 6"/>
                <a:gd name="T11" fmla="*/ 24 h 24"/>
                <a:gd name="T12" fmla="*/ 6 w 6"/>
                <a:gd name="T13" fmla="*/ 24 h 24"/>
                <a:gd name="T14" fmla="*/ 6 w 6"/>
                <a:gd name="T15" fmla="*/ 21 h 24"/>
                <a:gd name="T16" fmla="*/ 6 w 6"/>
                <a:gd name="T17" fmla="*/ 4 h 24"/>
                <a:gd name="T18" fmla="*/ 6 w 6"/>
                <a:gd name="T19" fmla="*/ 1 h 24"/>
                <a:gd name="T20" fmla="*/ 5 w 6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1" y="4"/>
                    <a:pt x="0" y="8"/>
                  </a:cubicBezTo>
                  <a:cubicBezTo>
                    <a:pt x="2" y="10"/>
                    <a:pt x="2" y="12"/>
                    <a:pt x="2" y="15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2"/>
                    <a:pt x="4" y="23"/>
                    <a:pt x="5" y="24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6" y="23"/>
                    <a:pt x="6" y="22"/>
                    <a:pt x="6" y="2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2"/>
                    <a:pt x="6" y="1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37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5" name="îsliḓè">
              <a:extLst>
                <a:ext uri="{FF2B5EF4-FFF2-40B4-BE49-F238E27FC236}">
                  <a16:creationId xmlns="" xmlns:a16="http://schemas.microsoft.com/office/drawing/2014/main" id="{8E4A1107-4CA9-4081-8657-3745A12FFE7B}"/>
                </a:ext>
              </a:extLst>
            </p:cNvPr>
            <p:cNvSpPr/>
            <p:nvPr/>
          </p:nvSpPr>
          <p:spPr bwMode="auto">
            <a:xfrm>
              <a:off x="7588251" y="3043238"/>
              <a:ext cx="1147763" cy="204788"/>
            </a:xfrm>
            <a:custGeom>
              <a:avLst/>
              <a:gdLst>
                <a:gd name="T0" fmla="*/ 269 w 308"/>
                <a:gd name="T1" fmla="*/ 55 h 55"/>
                <a:gd name="T2" fmla="*/ 3 w 308"/>
                <a:gd name="T3" fmla="*/ 55 h 55"/>
                <a:gd name="T4" fmla="*/ 0 w 308"/>
                <a:gd name="T5" fmla="*/ 52 h 55"/>
                <a:gd name="T6" fmla="*/ 3 w 308"/>
                <a:gd name="T7" fmla="*/ 49 h 55"/>
                <a:gd name="T8" fmla="*/ 269 w 308"/>
                <a:gd name="T9" fmla="*/ 49 h 55"/>
                <a:gd name="T10" fmla="*/ 302 w 308"/>
                <a:gd name="T11" fmla="*/ 36 h 55"/>
                <a:gd name="T12" fmla="*/ 302 w 308"/>
                <a:gd name="T13" fmla="*/ 19 h 55"/>
                <a:gd name="T14" fmla="*/ 269 w 308"/>
                <a:gd name="T15" fmla="*/ 6 h 55"/>
                <a:gd name="T16" fmla="*/ 3 w 308"/>
                <a:gd name="T17" fmla="*/ 6 h 55"/>
                <a:gd name="T18" fmla="*/ 0 w 308"/>
                <a:gd name="T19" fmla="*/ 3 h 55"/>
                <a:gd name="T20" fmla="*/ 3 w 308"/>
                <a:gd name="T21" fmla="*/ 0 h 55"/>
                <a:gd name="T22" fmla="*/ 269 w 308"/>
                <a:gd name="T23" fmla="*/ 0 h 55"/>
                <a:gd name="T24" fmla="*/ 308 w 308"/>
                <a:gd name="T25" fmla="*/ 15 h 55"/>
                <a:gd name="T26" fmla="*/ 308 w 308"/>
                <a:gd name="T27" fmla="*/ 40 h 55"/>
                <a:gd name="T28" fmla="*/ 269 w 308"/>
                <a:gd name="T2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8" h="55">
                  <a:moveTo>
                    <a:pt x="269" y="55"/>
                  </a:moveTo>
                  <a:cubicBezTo>
                    <a:pt x="3" y="55"/>
                    <a:pt x="3" y="55"/>
                    <a:pt x="3" y="55"/>
                  </a:cubicBezTo>
                  <a:cubicBezTo>
                    <a:pt x="0" y="55"/>
                    <a:pt x="0" y="53"/>
                    <a:pt x="0" y="52"/>
                  </a:cubicBezTo>
                  <a:cubicBezTo>
                    <a:pt x="0" y="50"/>
                    <a:pt x="0" y="49"/>
                    <a:pt x="3" y="49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85" y="49"/>
                    <a:pt x="302" y="45"/>
                    <a:pt x="302" y="36"/>
                  </a:cubicBezTo>
                  <a:cubicBezTo>
                    <a:pt x="302" y="19"/>
                    <a:pt x="302" y="19"/>
                    <a:pt x="302" y="19"/>
                  </a:cubicBezTo>
                  <a:cubicBezTo>
                    <a:pt x="302" y="9"/>
                    <a:pt x="285" y="6"/>
                    <a:pt x="26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0" y="1"/>
                    <a:pt x="0" y="0"/>
                    <a:pt x="3" y="0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91" y="0"/>
                    <a:pt x="308" y="3"/>
                    <a:pt x="308" y="15"/>
                  </a:cubicBezTo>
                  <a:cubicBezTo>
                    <a:pt x="308" y="40"/>
                    <a:pt x="308" y="40"/>
                    <a:pt x="308" y="40"/>
                  </a:cubicBezTo>
                  <a:cubicBezTo>
                    <a:pt x="308" y="52"/>
                    <a:pt x="291" y="55"/>
                    <a:pt x="269" y="55"/>
                  </a:cubicBezTo>
                </a:path>
              </a:pathLst>
            </a:custGeom>
            <a:solidFill>
              <a:srgbClr val="8434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6" name="îṧḻíḋe">
              <a:extLst>
                <a:ext uri="{FF2B5EF4-FFF2-40B4-BE49-F238E27FC236}">
                  <a16:creationId xmlns="" xmlns:a16="http://schemas.microsoft.com/office/drawing/2014/main" id="{C2F4BA61-FFCA-4791-80BB-6E226FDFDDB6}"/>
                </a:ext>
              </a:extLst>
            </p:cNvPr>
            <p:cNvSpPr/>
            <p:nvPr/>
          </p:nvSpPr>
          <p:spPr bwMode="auto">
            <a:xfrm>
              <a:off x="7588251" y="3192463"/>
              <a:ext cx="1147763" cy="55563"/>
            </a:xfrm>
            <a:custGeom>
              <a:avLst/>
              <a:gdLst>
                <a:gd name="T0" fmla="*/ 308 w 308"/>
                <a:gd name="T1" fmla="*/ 0 h 15"/>
                <a:gd name="T2" fmla="*/ 279 w 308"/>
                <a:gd name="T3" fmla="*/ 12 h 15"/>
                <a:gd name="T4" fmla="*/ 273 w 308"/>
                <a:gd name="T5" fmla="*/ 12 h 15"/>
                <a:gd name="T6" fmla="*/ 256 w 308"/>
                <a:gd name="T7" fmla="*/ 12 h 15"/>
                <a:gd name="T8" fmla="*/ 192 w 308"/>
                <a:gd name="T9" fmla="*/ 12 h 15"/>
                <a:gd name="T10" fmla="*/ 92 w 308"/>
                <a:gd name="T11" fmla="*/ 12 h 15"/>
                <a:gd name="T12" fmla="*/ 3 w 308"/>
                <a:gd name="T13" fmla="*/ 12 h 15"/>
                <a:gd name="T14" fmla="*/ 2 w 308"/>
                <a:gd name="T15" fmla="*/ 12 h 15"/>
                <a:gd name="T16" fmla="*/ 1 w 308"/>
                <a:gd name="T17" fmla="*/ 12 h 15"/>
                <a:gd name="T18" fmla="*/ 0 w 308"/>
                <a:gd name="T19" fmla="*/ 12 h 15"/>
                <a:gd name="T20" fmla="*/ 0 w 308"/>
                <a:gd name="T21" fmla="*/ 12 h 15"/>
                <a:gd name="T22" fmla="*/ 0 w 308"/>
                <a:gd name="T23" fmla="*/ 12 h 15"/>
                <a:gd name="T24" fmla="*/ 3 w 308"/>
                <a:gd name="T25" fmla="*/ 15 h 15"/>
                <a:gd name="T26" fmla="*/ 269 w 308"/>
                <a:gd name="T27" fmla="*/ 15 h 15"/>
                <a:gd name="T28" fmla="*/ 308 w 308"/>
                <a:gd name="T29" fmla="*/ 0 h 15"/>
                <a:gd name="T30" fmla="*/ 308 w 308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8" h="15">
                  <a:moveTo>
                    <a:pt x="308" y="0"/>
                  </a:moveTo>
                  <a:cubicBezTo>
                    <a:pt x="302" y="6"/>
                    <a:pt x="294" y="10"/>
                    <a:pt x="279" y="12"/>
                  </a:cubicBezTo>
                  <a:cubicBezTo>
                    <a:pt x="278" y="12"/>
                    <a:pt x="275" y="12"/>
                    <a:pt x="273" y="12"/>
                  </a:cubicBezTo>
                  <a:cubicBezTo>
                    <a:pt x="268" y="12"/>
                    <a:pt x="261" y="12"/>
                    <a:pt x="256" y="12"/>
                  </a:cubicBezTo>
                  <a:cubicBezTo>
                    <a:pt x="235" y="12"/>
                    <a:pt x="214" y="12"/>
                    <a:pt x="192" y="12"/>
                  </a:cubicBezTo>
                  <a:cubicBezTo>
                    <a:pt x="138" y="12"/>
                    <a:pt x="146" y="12"/>
                    <a:pt x="92" y="12"/>
                  </a:cubicBezTo>
                  <a:cubicBezTo>
                    <a:pt x="62" y="12"/>
                    <a:pt x="32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2" y="12"/>
                    <a:pt x="1" y="12"/>
                    <a:pt x="1" y="12"/>
                  </a:cubicBezTo>
                  <a:cubicBezTo>
                    <a:pt x="1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5"/>
                    <a:pt x="3" y="15"/>
                  </a:cubicBezTo>
                  <a:cubicBezTo>
                    <a:pt x="269" y="15"/>
                    <a:pt x="269" y="15"/>
                    <a:pt x="269" y="15"/>
                  </a:cubicBezTo>
                  <a:cubicBezTo>
                    <a:pt x="291" y="15"/>
                    <a:pt x="308" y="12"/>
                    <a:pt x="308" y="0"/>
                  </a:cubicBezTo>
                  <a:cubicBezTo>
                    <a:pt x="308" y="0"/>
                    <a:pt x="308" y="0"/>
                    <a:pt x="308" y="0"/>
                  </a:cubicBezTo>
                </a:path>
              </a:pathLst>
            </a:custGeom>
            <a:solidFill>
              <a:srgbClr val="6A2A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7" name="ïṧlîḑé">
              <a:extLst>
                <a:ext uri="{FF2B5EF4-FFF2-40B4-BE49-F238E27FC236}">
                  <a16:creationId xmlns="" xmlns:a16="http://schemas.microsoft.com/office/drawing/2014/main" id="{5991A094-8B14-4C9B-82AA-DD9DB6EC911D}"/>
                </a:ext>
              </a:extLst>
            </p:cNvPr>
            <p:cNvSpPr/>
            <p:nvPr/>
          </p:nvSpPr>
          <p:spPr bwMode="auto">
            <a:xfrm>
              <a:off x="8086726" y="3154363"/>
              <a:ext cx="544513" cy="7938"/>
            </a:xfrm>
            <a:custGeom>
              <a:avLst/>
              <a:gdLst>
                <a:gd name="T0" fmla="*/ 146 w 146"/>
                <a:gd name="T1" fmla="*/ 1 h 2"/>
                <a:gd name="T2" fmla="*/ 110 w 146"/>
                <a:gd name="T3" fmla="*/ 2 h 2"/>
                <a:gd name="T4" fmla="*/ 73 w 146"/>
                <a:gd name="T5" fmla="*/ 2 h 2"/>
                <a:gd name="T6" fmla="*/ 36 w 146"/>
                <a:gd name="T7" fmla="*/ 2 h 2"/>
                <a:gd name="T8" fmla="*/ 0 w 146"/>
                <a:gd name="T9" fmla="*/ 1 h 2"/>
                <a:gd name="T10" fmla="*/ 36 w 146"/>
                <a:gd name="T11" fmla="*/ 1 h 2"/>
                <a:gd name="T12" fmla="*/ 73 w 146"/>
                <a:gd name="T13" fmla="*/ 0 h 2"/>
                <a:gd name="T14" fmla="*/ 110 w 146"/>
                <a:gd name="T15" fmla="*/ 1 h 2"/>
                <a:gd name="T16" fmla="*/ 146 w 146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2">
                  <a:moveTo>
                    <a:pt x="146" y="1"/>
                  </a:moveTo>
                  <a:cubicBezTo>
                    <a:pt x="134" y="1"/>
                    <a:pt x="122" y="2"/>
                    <a:pt x="110" y="2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24" y="2"/>
                    <a:pt x="12" y="1"/>
                    <a:pt x="0" y="1"/>
                  </a:cubicBezTo>
                  <a:cubicBezTo>
                    <a:pt x="12" y="1"/>
                    <a:pt x="24" y="1"/>
                    <a:pt x="36" y="1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22" y="1"/>
                    <a:pt x="134" y="1"/>
                    <a:pt x="146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8" name="íŝlidè">
              <a:extLst>
                <a:ext uri="{FF2B5EF4-FFF2-40B4-BE49-F238E27FC236}">
                  <a16:creationId xmlns="" xmlns:a16="http://schemas.microsoft.com/office/drawing/2014/main" id="{DA755218-65FE-45A5-AB6E-9BC0F7D00EAD}"/>
                </a:ext>
              </a:extLst>
            </p:cNvPr>
            <p:cNvSpPr/>
            <p:nvPr/>
          </p:nvSpPr>
          <p:spPr bwMode="auto">
            <a:xfrm>
              <a:off x="7773988" y="3187701"/>
              <a:ext cx="644525" cy="4763"/>
            </a:xfrm>
            <a:custGeom>
              <a:avLst/>
              <a:gdLst>
                <a:gd name="T0" fmla="*/ 173 w 173"/>
                <a:gd name="T1" fmla="*/ 0 h 1"/>
                <a:gd name="T2" fmla="*/ 130 w 173"/>
                <a:gd name="T3" fmla="*/ 1 h 1"/>
                <a:gd name="T4" fmla="*/ 87 w 173"/>
                <a:gd name="T5" fmla="*/ 1 h 1"/>
                <a:gd name="T6" fmla="*/ 44 w 173"/>
                <a:gd name="T7" fmla="*/ 1 h 1"/>
                <a:gd name="T8" fmla="*/ 0 w 173"/>
                <a:gd name="T9" fmla="*/ 0 h 1"/>
                <a:gd name="T10" fmla="*/ 44 w 173"/>
                <a:gd name="T11" fmla="*/ 0 h 1"/>
                <a:gd name="T12" fmla="*/ 87 w 173"/>
                <a:gd name="T13" fmla="*/ 0 h 1"/>
                <a:gd name="T14" fmla="*/ 130 w 173"/>
                <a:gd name="T15" fmla="*/ 0 h 1"/>
                <a:gd name="T16" fmla="*/ 173 w 173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">
                  <a:moveTo>
                    <a:pt x="173" y="0"/>
                  </a:moveTo>
                  <a:cubicBezTo>
                    <a:pt x="159" y="1"/>
                    <a:pt x="145" y="1"/>
                    <a:pt x="130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29" y="1"/>
                    <a:pt x="15" y="1"/>
                    <a:pt x="0" y="0"/>
                  </a:cubicBezTo>
                  <a:cubicBezTo>
                    <a:pt x="15" y="0"/>
                    <a:pt x="29" y="0"/>
                    <a:pt x="44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45" y="0"/>
                    <a:pt x="159" y="0"/>
                    <a:pt x="173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9" name="iśḻïḑê">
              <a:extLst>
                <a:ext uri="{FF2B5EF4-FFF2-40B4-BE49-F238E27FC236}">
                  <a16:creationId xmlns="" xmlns:a16="http://schemas.microsoft.com/office/drawing/2014/main" id="{A6E73CDF-0798-4864-AB6F-664B2AA9A9E9}"/>
                </a:ext>
              </a:extLst>
            </p:cNvPr>
            <p:cNvSpPr/>
            <p:nvPr/>
          </p:nvSpPr>
          <p:spPr bwMode="auto">
            <a:xfrm>
              <a:off x="7654926" y="3109913"/>
              <a:ext cx="592138" cy="7938"/>
            </a:xfrm>
            <a:custGeom>
              <a:avLst/>
              <a:gdLst>
                <a:gd name="T0" fmla="*/ 0 w 159"/>
                <a:gd name="T1" fmla="*/ 0 h 2"/>
                <a:gd name="T2" fmla="*/ 0 w 159"/>
                <a:gd name="T3" fmla="*/ 2 h 2"/>
                <a:gd name="T4" fmla="*/ 159 w 159"/>
                <a:gd name="T5" fmla="*/ 1 h 2"/>
                <a:gd name="T6" fmla="*/ 0 w 159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59" y="1"/>
                    <a:pt x="159" y="1"/>
                    <a:pt x="159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0" name="îṩḷîdê">
              <a:extLst>
                <a:ext uri="{FF2B5EF4-FFF2-40B4-BE49-F238E27FC236}">
                  <a16:creationId xmlns="" xmlns:a16="http://schemas.microsoft.com/office/drawing/2014/main" id="{E72A15F9-B220-47B3-B683-E410F0483574}"/>
                </a:ext>
              </a:extLst>
            </p:cNvPr>
            <p:cNvSpPr/>
            <p:nvPr/>
          </p:nvSpPr>
          <p:spPr bwMode="auto">
            <a:xfrm>
              <a:off x="7658101" y="3136901"/>
              <a:ext cx="873125" cy="3175"/>
            </a:xfrm>
            <a:custGeom>
              <a:avLst/>
              <a:gdLst>
                <a:gd name="T0" fmla="*/ 0 w 234"/>
                <a:gd name="T1" fmla="*/ 0 h 1"/>
                <a:gd name="T2" fmla="*/ 0 w 234"/>
                <a:gd name="T3" fmla="*/ 1 h 1"/>
                <a:gd name="T4" fmla="*/ 234 w 234"/>
                <a:gd name="T5" fmla="*/ 1 h 1"/>
                <a:gd name="T6" fmla="*/ 0 w 23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4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34" y="1"/>
                    <a:pt x="234" y="1"/>
                    <a:pt x="234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1" name="iṣḷïḑè">
              <a:extLst>
                <a:ext uri="{FF2B5EF4-FFF2-40B4-BE49-F238E27FC236}">
                  <a16:creationId xmlns="" xmlns:a16="http://schemas.microsoft.com/office/drawing/2014/main" id="{930C7E5E-4152-4DD7-95DE-6531118555F8}"/>
                </a:ext>
              </a:extLst>
            </p:cNvPr>
            <p:cNvSpPr/>
            <p:nvPr/>
          </p:nvSpPr>
          <p:spPr bwMode="auto">
            <a:xfrm>
              <a:off x="7635876" y="3206751"/>
              <a:ext cx="488950" cy="4763"/>
            </a:xfrm>
            <a:custGeom>
              <a:avLst/>
              <a:gdLst>
                <a:gd name="T0" fmla="*/ 1 w 131"/>
                <a:gd name="T1" fmla="*/ 0 h 1"/>
                <a:gd name="T2" fmla="*/ 0 w 131"/>
                <a:gd name="T3" fmla="*/ 1 h 1"/>
                <a:gd name="T4" fmla="*/ 131 w 131"/>
                <a:gd name="T5" fmla="*/ 1 h 1"/>
                <a:gd name="T6" fmla="*/ 1 w 13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31" y="1"/>
                    <a:pt x="131" y="1"/>
                    <a:pt x="13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2" name="îṥḻiḑè">
              <a:extLst>
                <a:ext uri="{FF2B5EF4-FFF2-40B4-BE49-F238E27FC236}">
                  <a16:creationId xmlns="" xmlns:a16="http://schemas.microsoft.com/office/drawing/2014/main" id="{0FB1D0B8-D606-4EA8-B6BB-A4676869F76A}"/>
                </a:ext>
              </a:extLst>
            </p:cNvPr>
            <p:cNvSpPr/>
            <p:nvPr/>
          </p:nvSpPr>
          <p:spPr bwMode="auto">
            <a:xfrm>
              <a:off x="7658101" y="3124201"/>
              <a:ext cx="989013" cy="4763"/>
            </a:xfrm>
            <a:custGeom>
              <a:avLst/>
              <a:gdLst>
                <a:gd name="T0" fmla="*/ 0 w 265"/>
                <a:gd name="T1" fmla="*/ 0 h 1"/>
                <a:gd name="T2" fmla="*/ 0 w 265"/>
                <a:gd name="T3" fmla="*/ 1 h 1"/>
                <a:gd name="T4" fmla="*/ 265 w 265"/>
                <a:gd name="T5" fmla="*/ 0 h 1"/>
                <a:gd name="T6" fmla="*/ 0 w 26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265" y="0"/>
                    <a:pt x="265" y="0"/>
                    <a:pt x="26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3" name="iSḷiḓè">
              <a:extLst>
                <a:ext uri="{FF2B5EF4-FFF2-40B4-BE49-F238E27FC236}">
                  <a16:creationId xmlns="" xmlns:a16="http://schemas.microsoft.com/office/drawing/2014/main" id="{62AE1698-F9FD-4959-9B27-8CEA0A87FC25}"/>
                </a:ext>
              </a:extLst>
            </p:cNvPr>
            <p:cNvSpPr/>
            <p:nvPr/>
          </p:nvSpPr>
          <p:spPr bwMode="auto">
            <a:xfrm>
              <a:off x="7550151" y="2643188"/>
              <a:ext cx="1268413" cy="369888"/>
            </a:xfrm>
            <a:custGeom>
              <a:avLst/>
              <a:gdLst>
                <a:gd name="T0" fmla="*/ 0 w 340"/>
                <a:gd name="T1" fmla="*/ 0 h 99"/>
                <a:gd name="T2" fmla="*/ 304 w 340"/>
                <a:gd name="T3" fmla="*/ 0 h 99"/>
                <a:gd name="T4" fmla="*/ 340 w 340"/>
                <a:gd name="T5" fmla="*/ 36 h 99"/>
                <a:gd name="T6" fmla="*/ 340 w 340"/>
                <a:gd name="T7" fmla="*/ 63 h 99"/>
                <a:gd name="T8" fmla="*/ 304 w 340"/>
                <a:gd name="T9" fmla="*/ 99 h 99"/>
                <a:gd name="T10" fmla="*/ 0 w 340"/>
                <a:gd name="T11" fmla="*/ 99 h 99"/>
                <a:gd name="T12" fmla="*/ 0 w 340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99">
                  <a:moveTo>
                    <a:pt x="0" y="0"/>
                  </a:moveTo>
                  <a:cubicBezTo>
                    <a:pt x="304" y="0"/>
                    <a:pt x="304" y="0"/>
                    <a:pt x="304" y="0"/>
                  </a:cubicBezTo>
                  <a:cubicBezTo>
                    <a:pt x="324" y="0"/>
                    <a:pt x="340" y="16"/>
                    <a:pt x="340" y="36"/>
                  </a:cubicBezTo>
                  <a:cubicBezTo>
                    <a:pt x="340" y="63"/>
                    <a:pt x="340" y="63"/>
                    <a:pt x="340" y="63"/>
                  </a:cubicBezTo>
                  <a:cubicBezTo>
                    <a:pt x="340" y="83"/>
                    <a:pt x="324" y="99"/>
                    <a:pt x="304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40" y="51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4" name="iŝ1ïďè">
              <a:extLst>
                <a:ext uri="{FF2B5EF4-FFF2-40B4-BE49-F238E27FC236}">
                  <a16:creationId xmlns="" xmlns:a16="http://schemas.microsoft.com/office/drawing/2014/main" id="{FFA352FC-F73B-40DB-B213-5B6708001EB7}"/>
                </a:ext>
              </a:extLst>
            </p:cNvPr>
            <p:cNvSpPr/>
            <p:nvPr/>
          </p:nvSpPr>
          <p:spPr bwMode="auto">
            <a:xfrm>
              <a:off x="7572376" y="2676526"/>
              <a:ext cx="19050" cy="41275"/>
            </a:xfrm>
            <a:custGeom>
              <a:avLst/>
              <a:gdLst>
                <a:gd name="T0" fmla="*/ 0 w 5"/>
                <a:gd name="T1" fmla="*/ 0 h 11"/>
                <a:gd name="T2" fmla="*/ 0 w 5"/>
                <a:gd name="T3" fmla="*/ 0 h 11"/>
                <a:gd name="T4" fmla="*/ 5 w 5"/>
                <a:gd name="T5" fmla="*/ 11 h 11"/>
                <a:gd name="T6" fmla="*/ 5 w 5"/>
                <a:gd name="T7" fmla="*/ 11 h 11"/>
                <a:gd name="T8" fmla="*/ 0 w 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7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7"/>
                    <a:pt x="1" y="3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5" name="îṧliḑé">
              <a:extLst>
                <a:ext uri="{FF2B5EF4-FFF2-40B4-BE49-F238E27FC236}">
                  <a16:creationId xmlns="" xmlns:a16="http://schemas.microsoft.com/office/drawing/2014/main" id="{6F63C2CE-B795-47D4-955F-C15DBEF913C0}"/>
                </a:ext>
              </a:extLst>
            </p:cNvPr>
            <p:cNvSpPr/>
            <p:nvPr/>
          </p:nvSpPr>
          <p:spPr bwMode="auto">
            <a:xfrm>
              <a:off x="7572376" y="2676526"/>
              <a:ext cx="1246188" cy="101600"/>
            </a:xfrm>
            <a:custGeom>
              <a:avLst/>
              <a:gdLst>
                <a:gd name="T0" fmla="*/ 322 w 334"/>
                <a:gd name="T1" fmla="*/ 0 h 27"/>
                <a:gd name="T2" fmla="*/ 0 w 334"/>
                <a:gd name="T3" fmla="*/ 0 h 27"/>
                <a:gd name="T4" fmla="*/ 5 w 334"/>
                <a:gd name="T5" fmla="*/ 11 h 27"/>
                <a:gd name="T6" fmla="*/ 304 w 334"/>
                <a:gd name="T7" fmla="*/ 11 h 27"/>
                <a:gd name="T8" fmla="*/ 334 w 334"/>
                <a:gd name="T9" fmla="*/ 27 h 27"/>
                <a:gd name="T10" fmla="*/ 334 w 334"/>
                <a:gd name="T11" fmla="*/ 27 h 27"/>
                <a:gd name="T12" fmla="*/ 334 w 334"/>
                <a:gd name="T13" fmla="*/ 27 h 27"/>
                <a:gd name="T14" fmla="*/ 334 w 334"/>
                <a:gd name="T15" fmla="*/ 27 h 27"/>
                <a:gd name="T16" fmla="*/ 334 w 334"/>
                <a:gd name="T17" fmla="*/ 27 h 27"/>
                <a:gd name="T18" fmla="*/ 334 w 334"/>
                <a:gd name="T19" fmla="*/ 26 h 27"/>
                <a:gd name="T20" fmla="*/ 334 w 334"/>
                <a:gd name="T21" fmla="*/ 26 h 27"/>
                <a:gd name="T22" fmla="*/ 334 w 334"/>
                <a:gd name="T23" fmla="*/ 26 h 27"/>
                <a:gd name="T24" fmla="*/ 334 w 334"/>
                <a:gd name="T25" fmla="*/ 26 h 27"/>
                <a:gd name="T26" fmla="*/ 334 w 334"/>
                <a:gd name="T27" fmla="*/ 26 h 27"/>
                <a:gd name="T28" fmla="*/ 334 w 334"/>
                <a:gd name="T29" fmla="*/ 26 h 27"/>
                <a:gd name="T30" fmla="*/ 334 w 334"/>
                <a:gd name="T31" fmla="*/ 26 h 27"/>
                <a:gd name="T32" fmla="*/ 334 w 334"/>
                <a:gd name="T33" fmla="*/ 26 h 27"/>
                <a:gd name="T34" fmla="*/ 334 w 334"/>
                <a:gd name="T35" fmla="*/ 26 h 27"/>
                <a:gd name="T36" fmla="*/ 334 w 334"/>
                <a:gd name="T37" fmla="*/ 26 h 27"/>
                <a:gd name="T38" fmla="*/ 322 w 334"/>
                <a:gd name="T3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4" h="27">
                  <a:moveTo>
                    <a:pt x="3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7"/>
                    <a:pt x="5" y="11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317" y="11"/>
                    <a:pt x="328" y="18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16"/>
                    <a:pt x="329" y="6"/>
                    <a:pt x="32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6" name="ísḷíḑe">
              <a:extLst>
                <a:ext uri="{FF2B5EF4-FFF2-40B4-BE49-F238E27FC236}">
                  <a16:creationId xmlns="" xmlns:a16="http://schemas.microsoft.com/office/drawing/2014/main" id="{2B3DE2EB-C7B7-405C-B4C3-DE67049C8700}"/>
                </a:ext>
              </a:extLst>
            </p:cNvPr>
            <p:cNvSpPr/>
            <p:nvPr/>
          </p:nvSpPr>
          <p:spPr bwMode="auto">
            <a:xfrm>
              <a:off x="8150226" y="2781301"/>
              <a:ext cx="649288" cy="11113"/>
            </a:xfrm>
            <a:custGeom>
              <a:avLst/>
              <a:gdLst>
                <a:gd name="T0" fmla="*/ 409 w 409"/>
                <a:gd name="T1" fmla="*/ 0 h 7"/>
                <a:gd name="T2" fmla="*/ 409 w 409"/>
                <a:gd name="T3" fmla="*/ 7 h 7"/>
                <a:gd name="T4" fmla="*/ 0 w 409"/>
                <a:gd name="T5" fmla="*/ 5 h 7"/>
                <a:gd name="T6" fmla="*/ 409 w 40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9" h="7">
                  <a:moveTo>
                    <a:pt x="409" y="0"/>
                  </a:moveTo>
                  <a:lnTo>
                    <a:pt x="409" y="7"/>
                  </a:lnTo>
                  <a:lnTo>
                    <a:pt x="0" y="5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7" name="ïṣ1ïḍè">
              <a:extLst>
                <a:ext uri="{FF2B5EF4-FFF2-40B4-BE49-F238E27FC236}">
                  <a16:creationId xmlns="" xmlns:a16="http://schemas.microsoft.com/office/drawing/2014/main" id="{93B47042-4714-499F-9AD0-0C0F0387B4BE}"/>
                </a:ext>
              </a:extLst>
            </p:cNvPr>
            <p:cNvSpPr/>
            <p:nvPr/>
          </p:nvSpPr>
          <p:spPr bwMode="auto">
            <a:xfrm>
              <a:off x="8445501" y="2819401"/>
              <a:ext cx="350838" cy="11113"/>
            </a:xfrm>
            <a:custGeom>
              <a:avLst/>
              <a:gdLst>
                <a:gd name="T0" fmla="*/ 221 w 221"/>
                <a:gd name="T1" fmla="*/ 0 h 7"/>
                <a:gd name="T2" fmla="*/ 221 w 221"/>
                <a:gd name="T3" fmla="*/ 7 h 7"/>
                <a:gd name="T4" fmla="*/ 0 w 221"/>
                <a:gd name="T5" fmla="*/ 4 h 7"/>
                <a:gd name="T6" fmla="*/ 221 w 22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7">
                  <a:moveTo>
                    <a:pt x="221" y="0"/>
                  </a:moveTo>
                  <a:lnTo>
                    <a:pt x="221" y="7"/>
                  </a:lnTo>
                  <a:lnTo>
                    <a:pt x="0" y="4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8" name="îşḷíḓé">
              <a:extLst>
                <a:ext uri="{FF2B5EF4-FFF2-40B4-BE49-F238E27FC236}">
                  <a16:creationId xmlns="" xmlns:a16="http://schemas.microsoft.com/office/drawing/2014/main" id="{C53A5AAD-9BD0-4EA3-B71B-C9620A13095E}"/>
                </a:ext>
              </a:extLst>
            </p:cNvPr>
            <p:cNvSpPr/>
            <p:nvPr/>
          </p:nvSpPr>
          <p:spPr bwMode="auto">
            <a:xfrm>
              <a:off x="8561388" y="2841626"/>
              <a:ext cx="230188" cy="11113"/>
            </a:xfrm>
            <a:custGeom>
              <a:avLst/>
              <a:gdLst>
                <a:gd name="T0" fmla="*/ 145 w 145"/>
                <a:gd name="T1" fmla="*/ 0 h 7"/>
                <a:gd name="T2" fmla="*/ 145 w 145"/>
                <a:gd name="T3" fmla="*/ 7 h 7"/>
                <a:gd name="T4" fmla="*/ 0 w 145"/>
                <a:gd name="T5" fmla="*/ 2 h 7"/>
                <a:gd name="T6" fmla="*/ 145 w 14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145" y="0"/>
                  </a:moveTo>
                  <a:lnTo>
                    <a:pt x="145" y="7"/>
                  </a:lnTo>
                  <a:lnTo>
                    <a:pt x="0" y="2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9" name="iṩļíḍè">
              <a:extLst>
                <a:ext uri="{FF2B5EF4-FFF2-40B4-BE49-F238E27FC236}">
                  <a16:creationId xmlns="" xmlns:a16="http://schemas.microsoft.com/office/drawing/2014/main" id="{6EC18C57-AD48-4BF0-BDF7-E0F1DE6D826E}"/>
                </a:ext>
              </a:extLst>
            </p:cNvPr>
            <p:cNvSpPr/>
            <p:nvPr/>
          </p:nvSpPr>
          <p:spPr bwMode="auto">
            <a:xfrm>
              <a:off x="8240713" y="2905126"/>
              <a:ext cx="461963" cy="3175"/>
            </a:xfrm>
            <a:custGeom>
              <a:avLst/>
              <a:gdLst>
                <a:gd name="T0" fmla="*/ 62 w 124"/>
                <a:gd name="T1" fmla="*/ 1 h 1"/>
                <a:gd name="T2" fmla="*/ 31 w 124"/>
                <a:gd name="T3" fmla="*/ 1 h 1"/>
                <a:gd name="T4" fmla="*/ 0 w 124"/>
                <a:gd name="T5" fmla="*/ 1 h 1"/>
                <a:gd name="T6" fmla="*/ 31 w 124"/>
                <a:gd name="T7" fmla="*/ 0 h 1"/>
                <a:gd name="T8" fmla="*/ 62 w 124"/>
                <a:gd name="T9" fmla="*/ 0 h 1"/>
                <a:gd name="T10" fmla="*/ 93 w 124"/>
                <a:gd name="T11" fmla="*/ 0 h 1"/>
                <a:gd name="T12" fmla="*/ 124 w 124"/>
                <a:gd name="T13" fmla="*/ 1 h 1"/>
                <a:gd name="T14" fmla="*/ 93 w 124"/>
                <a:gd name="T15" fmla="*/ 1 h 1"/>
                <a:gd name="T16" fmla="*/ 62 w 124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">
                  <a:moveTo>
                    <a:pt x="62" y="1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21" y="1"/>
                    <a:pt x="10" y="1"/>
                    <a:pt x="0" y="1"/>
                  </a:cubicBezTo>
                  <a:cubicBezTo>
                    <a:pt x="10" y="0"/>
                    <a:pt x="21" y="0"/>
                    <a:pt x="31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3" y="0"/>
                    <a:pt x="114" y="0"/>
                    <a:pt x="124" y="1"/>
                  </a:cubicBezTo>
                  <a:cubicBezTo>
                    <a:pt x="114" y="1"/>
                    <a:pt x="103" y="1"/>
                    <a:pt x="93" y="1"/>
                  </a:cubicBezTo>
                  <a:lnTo>
                    <a:pt x="62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0" name="ï$ḷíḋê">
              <a:extLst>
                <a:ext uri="{FF2B5EF4-FFF2-40B4-BE49-F238E27FC236}">
                  <a16:creationId xmlns="" xmlns:a16="http://schemas.microsoft.com/office/drawing/2014/main" id="{9534B2BB-9E8F-4860-B56A-DD4EFD392F6D}"/>
                </a:ext>
              </a:extLst>
            </p:cNvPr>
            <p:cNvSpPr/>
            <p:nvPr/>
          </p:nvSpPr>
          <p:spPr bwMode="auto">
            <a:xfrm>
              <a:off x="7594601" y="2725738"/>
              <a:ext cx="1041400" cy="11113"/>
            </a:xfrm>
            <a:custGeom>
              <a:avLst/>
              <a:gdLst>
                <a:gd name="T0" fmla="*/ 1 w 279"/>
                <a:gd name="T1" fmla="*/ 3 h 3"/>
                <a:gd name="T2" fmla="*/ 0 w 279"/>
                <a:gd name="T3" fmla="*/ 0 h 3"/>
                <a:gd name="T4" fmla="*/ 279 w 279"/>
                <a:gd name="T5" fmla="*/ 1 h 3"/>
                <a:gd name="T6" fmla="*/ 1 w 27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9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79" y="1"/>
                    <a:pt x="279" y="1"/>
                    <a:pt x="279" y="1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1" name="iṣḻiḓè">
              <a:extLst>
                <a:ext uri="{FF2B5EF4-FFF2-40B4-BE49-F238E27FC236}">
                  <a16:creationId xmlns="" xmlns:a16="http://schemas.microsoft.com/office/drawing/2014/main" id="{3FFDF916-B5D6-4ECE-98E6-726AE8976B85}"/>
                </a:ext>
              </a:extLst>
            </p:cNvPr>
            <p:cNvSpPr/>
            <p:nvPr/>
          </p:nvSpPr>
          <p:spPr bwMode="auto">
            <a:xfrm>
              <a:off x="7602538" y="2747963"/>
              <a:ext cx="433388" cy="11113"/>
            </a:xfrm>
            <a:custGeom>
              <a:avLst/>
              <a:gdLst>
                <a:gd name="T0" fmla="*/ 1 w 116"/>
                <a:gd name="T1" fmla="*/ 3 h 3"/>
                <a:gd name="T2" fmla="*/ 0 w 116"/>
                <a:gd name="T3" fmla="*/ 0 h 3"/>
                <a:gd name="T4" fmla="*/ 116 w 116"/>
                <a:gd name="T5" fmla="*/ 2 h 3"/>
                <a:gd name="T6" fmla="*/ 1 w 11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3">
                  <a:moveTo>
                    <a:pt x="1" y="3"/>
                  </a:moveTo>
                  <a:cubicBezTo>
                    <a:pt x="1" y="2"/>
                    <a:pt x="0" y="1"/>
                    <a:pt x="0" y="0"/>
                  </a:cubicBezTo>
                  <a:cubicBezTo>
                    <a:pt x="116" y="2"/>
                    <a:pt x="116" y="2"/>
                    <a:pt x="116" y="2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2" name="îšļïḍe">
              <a:extLst>
                <a:ext uri="{FF2B5EF4-FFF2-40B4-BE49-F238E27FC236}">
                  <a16:creationId xmlns="" xmlns:a16="http://schemas.microsoft.com/office/drawing/2014/main" id="{DA32928F-FF14-4C12-AF29-62E7F1B2A6C1}"/>
                </a:ext>
              </a:extLst>
            </p:cNvPr>
            <p:cNvSpPr/>
            <p:nvPr/>
          </p:nvSpPr>
          <p:spPr bwMode="auto">
            <a:xfrm>
              <a:off x="7610476" y="2886076"/>
              <a:ext cx="500063" cy="7938"/>
            </a:xfrm>
            <a:custGeom>
              <a:avLst/>
              <a:gdLst>
                <a:gd name="T0" fmla="*/ 0 w 134"/>
                <a:gd name="T1" fmla="*/ 2 h 2"/>
                <a:gd name="T2" fmla="*/ 1 w 134"/>
                <a:gd name="T3" fmla="*/ 0 h 2"/>
                <a:gd name="T4" fmla="*/ 134 w 134"/>
                <a:gd name="T5" fmla="*/ 1 h 2"/>
                <a:gd name="T6" fmla="*/ 0 w 13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2">
                  <a:moveTo>
                    <a:pt x="0" y="2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34" y="1"/>
                    <a:pt x="134" y="1"/>
                    <a:pt x="134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3" name="íṩlîḍe">
              <a:extLst>
                <a:ext uri="{FF2B5EF4-FFF2-40B4-BE49-F238E27FC236}">
                  <a16:creationId xmlns="" xmlns:a16="http://schemas.microsoft.com/office/drawing/2014/main" id="{BF6FAD28-FB2A-4816-9A35-8D841DAE0CE8}"/>
                </a:ext>
              </a:extLst>
            </p:cNvPr>
            <p:cNvSpPr/>
            <p:nvPr/>
          </p:nvSpPr>
          <p:spPr bwMode="auto">
            <a:xfrm>
              <a:off x="7580313" y="2957513"/>
              <a:ext cx="1006475" cy="11113"/>
            </a:xfrm>
            <a:custGeom>
              <a:avLst/>
              <a:gdLst>
                <a:gd name="T0" fmla="*/ 0 w 270"/>
                <a:gd name="T1" fmla="*/ 3 h 3"/>
                <a:gd name="T2" fmla="*/ 2 w 270"/>
                <a:gd name="T3" fmla="*/ 0 h 3"/>
                <a:gd name="T4" fmla="*/ 270 w 270"/>
                <a:gd name="T5" fmla="*/ 1 h 3"/>
                <a:gd name="T6" fmla="*/ 0 w 27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">
                  <a:moveTo>
                    <a:pt x="0" y="3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70" y="1"/>
                    <a:pt x="270" y="1"/>
                    <a:pt x="270" y="1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4" name="îS1îḓe">
              <a:extLst>
                <a:ext uri="{FF2B5EF4-FFF2-40B4-BE49-F238E27FC236}">
                  <a16:creationId xmlns="" xmlns:a16="http://schemas.microsoft.com/office/drawing/2014/main" id="{2943FE63-26C6-445D-BD7B-CB2BB4BAAC03}"/>
                </a:ext>
              </a:extLst>
            </p:cNvPr>
            <p:cNvSpPr/>
            <p:nvPr/>
          </p:nvSpPr>
          <p:spPr bwMode="auto">
            <a:xfrm>
              <a:off x="8721726" y="2733676"/>
              <a:ext cx="100013" cy="207963"/>
            </a:xfrm>
            <a:custGeom>
              <a:avLst/>
              <a:gdLst>
                <a:gd name="T0" fmla="*/ 27 w 27"/>
                <a:gd name="T1" fmla="*/ 0 h 56"/>
                <a:gd name="T2" fmla="*/ 27 w 27"/>
                <a:gd name="T3" fmla="*/ 56 h 56"/>
                <a:gd name="T4" fmla="*/ 27 w 27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56">
                  <a:moveTo>
                    <a:pt x="27" y="0"/>
                  </a:moveTo>
                  <a:cubicBezTo>
                    <a:pt x="27" y="56"/>
                    <a:pt x="27" y="56"/>
                    <a:pt x="27" y="56"/>
                  </a:cubicBezTo>
                  <a:cubicBezTo>
                    <a:pt x="27" y="56"/>
                    <a:pt x="0" y="31"/>
                    <a:pt x="27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5" name="iSḷíḍè">
              <a:extLst>
                <a:ext uri="{FF2B5EF4-FFF2-40B4-BE49-F238E27FC236}">
                  <a16:creationId xmlns="" xmlns:a16="http://schemas.microsoft.com/office/drawing/2014/main" id="{7576155B-47D2-4A37-BD87-D29A49D9B439}"/>
                </a:ext>
              </a:extLst>
            </p:cNvPr>
            <p:cNvSpPr/>
            <p:nvPr/>
          </p:nvSpPr>
          <p:spPr bwMode="auto">
            <a:xfrm>
              <a:off x="7475538" y="2609851"/>
              <a:ext cx="1514475" cy="436563"/>
            </a:xfrm>
            <a:custGeom>
              <a:avLst/>
              <a:gdLst>
                <a:gd name="T0" fmla="*/ 362 w 406"/>
                <a:gd name="T1" fmla="*/ 0 h 117"/>
                <a:gd name="T2" fmla="*/ 9 w 406"/>
                <a:gd name="T3" fmla="*/ 0 h 117"/>
                <a:gd name="T4" fmla="*/ 0 w 406"/>
                <a:gd name="T5" fmla="*/ 9 h 117"/>
                <a:gd name="T6" fmla="*/ 9 w 406"/>
                <a:gd name="T7" fmla="*/ 18 h 117"/>
                <a:gd name="T8" fmla="*/ 348 w 406"/>
                <a:gd name="T9" fmla="*/ 18 h 117"/>
                <a:gd name="T10" fmla="*/ 360 w 406"/>
                <a:gd name="T11" fmla="*/ 45 h 117"/>
                <a:gd name="T12" fmla="*/ 360 w 406"/>
                <a:gd name="T13" fmla="*/ 72 h 117"/>
                <a:gd name="T14" fmla="*/ 348 w 406"/>
                <a:gd name="T15" fmla="*/ 99 h 117"/>
                <a:gd name="T16" fmla="*/ 9 w 406"/>
                <a:gd name="T17" fmla="*/ 99 h 117"/>
                <a:gd name="T18" fmla="*/ 0 w 406"/>
                <a:gd name="T19" fmla="*/ 108 h 117"/>
                <a:gd name="T20" fmla="*/ 9 w 406"/>
                <a:gd name="T21" fmla="*/ 117 h 117"/>
                <a:gd name="T22" fmla="*/ 362 w 406"/>
                <a:gd name="T23" fmla="*/ 117 h 117"/>
                <a:gd name="T24" fmla="*/ 406 w 406"/>
                <a:gd name="T25" fmla="*/ 72 h 117"/>
                <a:gd name="T26" fmla="*/ 406 w 406"/>
                <a:gd name="T27" fmla="*/ 45 h 117"/>
                <a:gd name="T28" fmla="*/ 362 w 406"/>
                <a:gd name="T2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6" h="117">
                  <a:moveTo>
                    <a:pt x="36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55" y="25"/>
                    <a:pt x="360" y="34"/>
                    <a:pt x="360" y="45"/>
                  </a:cubicBezTo>
                  <a:cubicBezTo>
                    <a:pt x="360" y="72"/>
                    <a:pt x="360" y="72"/>
                    <a:pt x="360" y="72"/>
                  </a:cubicBezTo>
                  <a:cubicBezTo>
                    <a:pt x="360" y="83"/>
                    <a:pt x="355" y="92"/>
                    <a:pt x="348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4" y="99"/>
                    <a:pt x="0" y="103"/>
                    <a:pt x="0" y="108"/>
                  </a:cubicBezTo>
                  <a:cubicBezTo>
                    <a:pt x="0" y="113"/>
                    <a:pt x="4" y="117"/>
                    <a:pt x="9" y="117"/>
                  </a:cubicBezTo>
                  <a:cubicBezTo>
                    <a:pt x="362" y="117"/>
                    <a:pt x="362" y="117"/>
                    <a:pt x="362" y="117"/>
                  </a:cubicBezTo>
                  <a:cubicBezTo>
                    <a:pt x="386" y="117"/>
                    <a:pt x="406" y="97"/>
                    <a:pt x="406" y="72"/>
                  </a:cubicBezTo>
                  <a:cubicBezTo>
                    <a:pt x="406" y="45"/>
                    <a:pt x="406" y="45"/>
                    <a:pt x="406" y="45"/>
                  </a:cubicBezTo>
                  <a:cubicBezTo>
                    <a:pt x="406" y="20"/>
                    <a:pt x="386" y="0"/>
                    <a:pt x="362" y="0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6" name="íṩliḑê">
              <a:extLst>
                <a:ext uri="{FF2B5EF4-FFF2-40B4-BE49-F238E27FC236}">
                  <a16:creationId xmlns="" xmlns:a16="http://schemas.microsoft.com/office/drawing/2014/main" id="{58672614-93F7-4AE3-8280-5532B7A75F38}"/>
                </a:ext>
              </a:extLst>
            </p:cNvPr>
            <p:cNvSpPr/>
            <p:nvPr/>
          </p:nvSpPr>
          <p:spPr bwMode="auto">
            <a:xfrm>
              <a:off x="7475538" y="2882901"/>
              <a:ext cx="1514475" cy="163513"/>
            </a:xfrm>
            <a:custGeom>
              <a:avLst/>
              <a:gdLst>
                <a:gd name="T0" fmla="*/ 0 w 406"/>
                <a:gd name="T1" fmla="*/ 35 h 44"/>
                <a:gd name="T2" fmla="*/ 9 w 406"/>
                <a:gd name="T3" fmla="*/ 44 h 44"/>
                <a:gd name="T4" fmla="*/ 31 w 406"/>
                <a:gd name="T5" fmla="*/ 44 h 44"/>
                <a:gd name="T6" fmla="*/ 31 w 406"/>
                <a:gd name="T7" fmla="*/ 44 h 44"/>
                <a:gd name="T8" fmla="*/ 9 w 406"/>
                <a:gd name="T9" fmla="*/ 44 h 44"/>
                <a:gd name="T10" fmla="*/ 0 w 406"/>
                <a:gd name="T11" fmla="*/ 35 h 44"/>
                <a:gd name="T12" fmla="*/ 406 w 406"/>
                <a:gd name="T13" fmla="*/ 0 h 44"/>
                <a:gd name="T14" fmla="*/ 362 w 406"/>
                <a:gd name="T15" fmla="*/ 44 h 44"/>
                <a:gd name="T16" fmla="*/ 313 w 406"/>
                <a:gd name="T17" fmla="*/ 44 h 44"/>
                <a:gd name="T18" fmla="*/ 313 w 406"/>
                <a:gd name="T19" fmla="*/ 44 h 44"/>
                <a:gd name="T20" fmla="*/ 362 w 406"/>
                <a:gd name="T21" fmla="*/ 44 h 44"/>
                <a:gd name="T22" fmla="*/ 406 w 406"/>
                <a:gd name="T2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6" h="44">
                  <a:moveTo>
                    <a:pt x="0" y="35"/>
                  </a:moveTo>
                  <a:cubicBezTo>
                    <a:pt x="0" y="40"/>
                    <a:pt x="4" y="44"/>
                    <a:pt x="9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4" y="44"/>
                    <a:pt x="0" y="40"/>
                    <a:pt x="0" y="35"/>
                  </a:cubicBezTo>
                  <a:moveTo>
                    <a:pt x="406" y="0"/>
                  </a:moveTo>
                  <a:cubicBezTo>
                    <a:pt x="406" y="24"/>
                    <a:pt x="386" y="44"/>
                    <a:pt x="362" y="44"/>
                  </a:cubicBezTo>
                  <a:cubicBezTo>
                    <a:pt x="313" y="44"/>
                    <a:pt x="313" y="44"/>
                    <a:pt x="313" y="44"/>
                  </a:cubicBezTo>
                  <a:cubicBezTo>
                    <a:pt x="313" y="44"/>
                    <a:pt x="313" y="44"/>
                    <a:pt x="313" y="44"/>
                  </a:cubicBezTo>
                  <a:cubicBezTo>
                    <a:pt x="362" y="44"/>
                    <a:pt x="362" y="44"/>
                    <a:pt x="362" y="44"/>
                  </a:cubicBezTo>
                  <a:cubicBezTo>
                    <a:pt x="386" y="44"/>
                    <a:pt x="406" y="24"/>
                    <a:pt x="40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7" name="îṩ1íḓê">
              <a:extLst>
                <a:ext uri="{FF2B5EF4-FFF2-40B4-BE49-F238E27FC236}">
                  <a16:creationId xmlns="" xmlns:a16="http://schemas.microsoft.com/office/drawing/2014/main" id="{A700CD29-7FFE-4446-BCB5-4136991FCB9C}"/>
                </a:ext>
              </a:extLst>
            </p:cNvPr>
            <p:cNvSpPr/>
            <p:nvPr/>
          </p:nvSpPr>
          <p:spPr bwMode="auto">
            <a:xfrm>
              <a:off x="7591426" y="3046413"/>
              <a:ext cx="1050925" cy="0"/>
            </a:xfrm>
            <a:custGeom>
              <a:avLst/>
              <a:gdLst>
                <a:gd name="T0" fmla="*/ 282 w 282"/>
                <a:gd name="T1" fmla="*/ 0 w 282"/>
                <a:gd name="T2" fmla="*/ 0 w 282"/>
                <a:gd name="T3" fmla="*/ 282 w 282"/>
                <a:gd name="T4" fmla="*/ 282 w 28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82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2" y="0"/>
                    <a:pt x="282" y="0"/>
                    <a:pt x="282" y="0"/>
                  </a:cubicBezTo>
                </a:path>
              </a:pathLst>
            </a:custGeom>
            <a:solidFill>
              <a:srgbClr val="772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8" name="iṡ1íďê">
              <a:extLst>
                <a:ext uri="{FF2B5EF4-FFF2-40B4-BE49-F238E27FC236}">
                  <a16:creationId xmlns="" xmlns:a16="http://schemas.microsoft.com/office/drawing/2014/main" id="{25B72969-D1AC-4844-B294-2F5FC62C0E0A}"/>
                </a:ext>
              </a:extLst>
            </p:cNvPr>
            <p:cNvSpPr/>
            <p:nvPr/>
          </p:nvSpPr>
          <p:spPr bwMode="auto">
            <a:xfrm>
              <a:off x="7475538" y="2878138"/>
              <a:ext cx="1514475" cy="168275"/>
            </a:xfrm>
            <a:custGeom>
              <a:avLst/>
              <a:gdLst>
                <a:gd name="T0" fmla="*/ 406 w 406"/>
                <a:gd name="T1" fmla="*/ 0 h 45"/>
                <a:gd name="T2" fmla="*/ 391 w 406"/>
                <a:gd name="T3" fmla="*/ 16 h 45"/>
                <a:gd name="T4" fmla="*/ 373 w 406"/>
                <a:gd name="T5" fmla="*/ 29 h 45"/>
                <a:gd name="T6" fmla="*/ 355 w 406"/>
                <a:gd name="T7" fmla="*/ 35 h 45"/>
                <a:gd name="T8" fmla="*/ 351 w 406"/>
                <a:gd name="T9" fmla="*/ 34 h 45"/>
                <a:gd name="T10" fmla="*/ 0 w 406"/>
                <a:gd name="T11" fmla="*/ 36 h 45"/>
                <a:gd name="T12" fmla="*/ 0 w 406"/>
                <a:gd name="T13" fmla="*/ 36 h 45"/>
                <a:gd name="T14" fmla="*/ 0 w 406"/>
                <a:gd name="T15" fmla="*/ 36 h 45"/>
                <a:gd name="T16" fmla="*/ 9 w 406"/>
                <a:gd name="T17" fmla="*/ 45 h 45"/>
                <a:gd name="T18" fmla="*/ 31 w 406"/>
                <a:gd name="T19" fmla="*/ 45 h 45"/>
                <a:gd name="T20" fmla="*/ 313 w 406"/>
                <a:gd name="T21" fmla="*/ 45 h 45"/>
                <a:gd name="T22" fmla="*/ 362 w 406"/>
                <a:gd name="T23" fmla="*/ 45 h 45"/>
                <a:gd name="T24" fmla="*/ 406 w 406"/>
                <a:gd name="T25" fmla="*/ 1 h 45"/>
                <a:gd name="T26" fmla="*/ 406 w 406"/>
                <a:gd name="T27" fmla="*/ 0 h 45"/>
                <a:gd name="T28" fmla="*/ 406 w 406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6" h="45">
                  <a:moveTo>
                    <a:pt x="406" y="0"/>
                  </a:moveTo>
                  <a:cubicBezTo>
                    <a:pt x="404" y="7"/>
                    <a:pt x="397" y="11"/>
                    <a:pt x="391" y="16"/>
                  </a:cubicBezTo>
                  <a:cubicBezTo>
                    <a:pt x="385" y="21"/>
                    <a:pt x="380" y="26"/>
                    <a:pt x="373" y="29"/>
                  </a:cubicBezTo>
                  <a:cubicBezTo>
                    <a:pt x="368" y="32"/>
                    <a:pt x="361" y="35"/>
                    <a:pt x="355" y="35"/>
                  </a:cubicBezTo>
                  <a:cubicBezTo>
                    <a:pt x="354" y="35"/>
                    <a:pt x="353" y="35"/>
                    <a:pt x="351" y="3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1"/>
                    <a:pt x="4" y="45"/>
                    <a:pt x="9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3" y="45"/>
                    <a:pt x="313" y="45"/>
                    <a:pt x="313" y="45"/>
                  </a:cubicBezTo>
                  <a:cubicBezTo>
                    <a:pt x="362" y="45"/>
                    <a:pt x="362" y="45"/>
                    <a:pt x="362" y="45"/>
                  </a:cubicBezTo>
                  <a:cubicBezTo>
                    <a:pt x="386" y="45"/>
                    <a:pt x="406" y="25"/>
                    <a:pt x="406" y="1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9" name="iśḻîḑe">
              <a:extLst>
                <a:ext uri="{FF2B5EF4-FFF2-40B4-BE49-F238E27FC236}">
                  <a16:creationId xmlns="" xmlns:a16="http://schemas.microsoft.com/office/drawing/2014/main" id="{041FB47E-93D9-44B6-AB53-7541DD0334EA}"/>
                </a:ext>
              </a:extLst>
            </p:cNvPr>
            <p:cNvSpPr/>
            <p:nvPr/>
          </p:nvSpPr>
          <p:spPr bwMode="auto">
            <a:xfrm>
              <a:off x="8097838" y="2057401"/>
              <a:ext cx="739775" cy="549275"/>
            </a:xfrm>
            <a:custGeom>
              <a:avLst/>
              <a:gdLst>
                <a:gd name="T0" fmla="*/ 198 w 198"/>
                <a:gd name="T1" fmla="*/ 147 h 147"/>
                <a:gd name="T2" fmla="*/ 39 w 198"/>
                <a:gd name="T3" fmla="*/ 147 h 147"/>
                <a:gd name="T4" fmla="*/ 0 w 198"/>
                <a:gd name="T5" fmla="*/ 109 h 147"/>
                <a:gd name="T6" fmla="*/ 0 w 198"/>
                <a:gd name="T7" fmla="*/ 38 h 147"/>
                <a:gd name="T8" fmla="*/ 39 w 198"/>
                <a:gd name="T9" fmla="*/ 0 h 147"/>
                <a:gd name="T10" fmla="*/ 198 w 198"/>
                <a:gd name="T11" fmla="*/ 0 h 147"/>
                <a:gd name="T12" fmla="*/ 198 w 198"/>
                <a:gd name="T1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47">
                  <a:moveTo>
                    <a:pt x="198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17" y="147"/>
                    <a:pt x="0" y="130"/>
                    <a:pt x="0" y="10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63" y="75"/>
                    <a:pt x="198" y="1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0" name="îṣḷîdé">
              <a:extLst>
                <a:ext uri="{FF2B5EF4-FFF2-40B4-BE49-F238E27FC236}">
                  <a16:creationId xmlns="" xmlns:a16="http://schemas.microsoft.com/office/drawing/2014/main" id="{F0DC92D8-78A5-4321-B590-D4E283D22393}"/>
                </a:ext>
              </a:extLst>
            </p:cNvPr>
            <p:cNvSpPr/>
            <p:nvPr/>
          </p:nvSpPr>
          <p:spPr bwMode="auto">
            <a:xfrm>
              <a:off x="8802688" y="2090738"/>
              <a:ext cx="19050" cy="60325"/>
            </a:xfrm>
            <a:custGeom>
              <a:avLst/>
              <a:gdLst>
                <a:gd name="T0" fmla="*/ 5 w 5"/>
                <a:gd name="T1" fmla="*/ 0 h 16"/>
                <a:gd name="T2" fmla="*/ 5 w 5"/>
                <a:gd name="T3" fmla="*/ 0 h 16"/>
                <a:gd name="T4" fmla="*/ 0 w 5"/>
                <a:gd name="T5" fmla="*/ 16 h 16"/>
                <a:gd name="T6" fmla="*/ 0 w 5"/>
                <a:gd name="T7" fmla="*/ 16 h 16"/>
                <a:gd name="T8" fmla="*/ 5 w 5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6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9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9"/>
                    <a:pt x="4" y="4"/>
                    <a:pt x="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1" name="îṡľiḍê">
              <a:extLst>
                <a:ext uri="{FF2B5EF4-FFF2-40B4-BE49-F238E27FC236}">
                  <a16:creationId xmlns="" xmlns:a16="http://schemas.microsoft.com/office/drawing/2014/main" id="{4D026BBD-A3D9-4AC5-93F7-AA4F27B688D1}"/>
                </a:ext>
              </a:extLst>
            </p:cNvPr>
            <p:cNvSpPr/>
            <p:nvPr/>
          </p:nvSpPr>
          <p:spPr bwMode="auto">
            <a:xfrm>
              <a:off x="8097838" y="2090738"/>
              <a:ext cx="723900" cy="201613"/>
            </a:xfrm>
            <a:custGeom>
              <a:avLst/>
              <a:gdLst>
                <a:gd name="T0" fmla="*/ 14 w 194"/>
                <a:gd name="T1" fmla="*/ 0 h 54"/>
                <a:gd name="T2" fmla="*/ 0 w 194"/>
                <a:gd name="T3" fmla="*/ 24 h 54"/>
                <a:gd name="T4" fmla="*/ 0 w 194"/>
                <a:gd name="T5" fmla="*/ 24 h 54"/>
                <a:gd name="T6" fmla="*/ 0 w 194"/>
                <a:gd name="T7" fmla="*/ 25 h 54"/>
                <a:gd name="T8" fmla="*/ 0 w 194"/>
                <a:gd name="T9" fmla="*/ 25 h 54"/>
                <a:gd name="T10" fmla="*/ 0 w 194"/>
                <a:gd name="T11" fmla="*/ 25 h 54"/>
                <a:gd name="T12" fmla="*/ 0 w 194"/>
                <a:gd name="T13" fmla="*/ 25 h 54"/>
                <a:gd name="T14" fmla="*/ 0 w 194"/>
                <a:gd name="T15" fmla="*/ 25 h 54"/>
                <a:gd name="T16" fmla="*/ 0 w 194"/>
                <a:gd name="T17" fmla="*/ 25 h 54"/>
                <a:gd name="T18" fmla="*/ 0 w 194"/>
                <a:gd name="T19" fmla="*/ 26 h 54"/>
                <a:gd name="T20" fmla="*/ 0 w 194"/>
                <a:gd name="T21" fmla="*/ 26 h 54"/>
                <a:gd name="T22" fmla="*/ 0 w 194"/>
                <a:gd name="T23" fmla="*/ 26 h 54"/>
                <a:gd name="T24" fmla="*/ 0 w 194"/>
                <a:gd name="T25" fmla="*/ 26 h 54"/>
                <a:gd name="T26" fmla="*/ 0 w 194"/>
                <a:gd name="T27" fmla="*/ 26 h 54"/>
                <a:gd name="T28" fmla="*/ 0 w 194"/>
                <a:gd name="T29" fmla="*/ 26 h 54"/>
                <a:gd name="T30" fmla="*/ 0 w 194"/>
                <a:gd name="T31" fmla="*/ 26 h 54"/>
                <a:gd name="T32" fmla="*/ 0 w 194"/>
                <a:gd name="T33" fmla="*/ 26 h 54"/>
                <a:gd name="T34" fmla="*/ 0 w 194"/>
                <a:gd name="T35" fmla="*/ 26 h 54"/>
                <a:gd name="T36" fmla="*/ 0 w 194"/>
                <a:gd name="T37" fmla="*/ 27 h 54"/>
                <a:gd name="T38" fmla="*/ 0 w 194"/>
                <a:gd name="T39" fmla="*/ 27 h 54"/>
                <a:gd name="T40" fmla="*/ 0 w 194"/>
                <a:gd name="T41" fmla="*/ 27 h 54"/>
                <a:gd name="T42" fmla="*/ 0 w 194"/>
                <a:gd name="T43" fmla="*/ 27 h 54"/>
                <a:gd name="T44" fmla="*/ 0 w 194"/>
                <a:gd name="T45" fmla="*/ 27 h 54"/>
                <a:gd name="T46" fmla="*/ 0 w 194"/>
                <a:gd name="T47" fmla="*/ 27 h 54"/>
                <a:gd name="T48" fmla="*/ 0 w 194"/>
                <a:gd name="T49" fmla="*/ 27 h 54"/>
                <a:gd name="T50" fmla="*/ 0 w 194"/>
                <a:gd name="T51" fmla="*/ 27 h 54"/>
                <a:gd name="T52" fmla="*/ 0 w 194"/>
                <a:gd name="T53" fmla="*/ 28 h 54"/>
                <a:gd name="T54" fmla="*/ 0 w 194"/>
                <a:gd name="T55" fmla="*/ 28 h 54"/>
                <a:gd name="T56" fmla="*/ 0 w 194"/>
                <a:gd name="T57" fmla="*/ 28 h 54"/>
                <a:gd name="T58" fmla="*/ 0 w 194"/>
                <a:gd name="T59" fmla="*/ 28 h 54"/>
                <a:gd name="T60" fmla="*/ 0 w 194"/>
                <a:gd name="T61" fmla="*/ 28 h 54"/>
                <a:gd name="T62" fmla="*/ 0 w 194"/>
                <a:gd name="T63" fmla="*/ 28 h 54"/>
                <a:gd name="T64" fmla="*/ 0 w 194"/>
                <a:gd name="T65" fmla="*/ 28 h 54"/>
                <a:gd name="T66" fmla="*/ 0 w 194"/>
                <a:gd name="T67" fmla="*/ 28 h 54"/>
                <a:gd name="T68" fmla="*/ 0 w 194"/>
                <a:gd name="T69" fmla="*/ 29 h 54"/>
                <a:gd name="T70" fmla="*/ 0 w 194"/>
                <a:gd name="T71" fmla="*/ 29 h 54"/>
                <a:gd name="T72" fmla="*/ 39 w 194"/>
                <a:gd name="T73" fmla="*/ 16 h 54"/>
                <a:gd name="T74" fmla="*/ 194 w 194"/>
                <a:gd name="T7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4" h="54">
                  <a:moveTo>
                    <a:pt x="19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6"/>
                    <a:pt x="1" y="1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33"/>
                    <a:pt x="17" y="16"/>
                    <a:pt x="39" y="16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91" y="9"/>
                    <a:pt x="193" y="4"/>
                    <a:pt x="194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2" name="ïśḻídê">
              <a:extLst>
                <a:ext uri="{FF2B5EF4-FFF2-40B4-BE49-F238E27FC236}">
                  <a16:creationId xmlns="" xmlns:a16="http://schemas.microsoft.com/office/drawing/2014/main" id="{07DFB5C7-B3A1-4F26-8A9E-76FE2BE602E6}"/>
                </a:ext>
              </a:extLst>
            </p:cNvPr>
            <p:cNvSpPr/>
            <p:nvPr/>
          </p:nvSpPr>
          <p:spPr bwMode="auto">
            <a:xfrm>
              <a:off x="8124826" y="2273301"/>
              <a:ext cx="552450" cy="7938"/>
            </a:xfrm>
            <a:custGeom>
              <a:avLst/>
              <a:gdLst>
                <a:gd name="T0" fmla="*/ 0 w 348"/>
                <a:gd name="T1" fmla="*/ 0 h 5"/>
                <a:gd name="T2" fmla="*/ 0 w 348"/>
                <a:gd name="T3" fmla="*/ 5 h 5"/>
                <a:gd name="T4" fmla="*/ 348 w 348"/>
                <a:gd name="T5" fmla="*/ 3 h 5"/>
                <a:gd name="T6" fmla="*/ 0 w 34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8" h="5">
                  <a:moveTo>
                    <a:pt x="0" y="0"/>
                  </a:moveTo>
                  <a:lnTo>
                    <a:pt x="0" y="5"/>
                  </a:lnTo>
                  <a:lnTo>
                    <a:pt x="34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3" name="ïṡlíḑè">
              <a:extLst>
                <a:ext uri="{FF2B5EF4-FFF2-40B4-BE49-F238E27FC236}">
                  <a16:creationId xmlns="" xmlns:a16="http://schemas.microsoft.com/office/drawing/2014/main" id="{88BA5179-FA7B-4E6E-9F7D-FBFDAE2CFB0E}"/>
                </a:ext>
              </a:extLst>
            </p:cNvPr>
            <p:cNvSpPr/>
            <p:nvPr/>
          </p:nvSpPr>
          <p:spPr bwMode="auto">
            <a:xfrm>
              <a:off x="8124826" y="2303463"/>
              <a:ext cx="563563" cy="11113"/>
            </a:xfrm>
            <a:custGeom>
              <a:avLst/>
              <a:gdLst>
                <a:gd name="T0" fmla="*/ 0 w 355"/>
                <a:gd name="T1" fmla="*/ 7 h 7"/>
                <a:gd name="T2" fmla="*/ 355 w 355"/>
                <a:gd name="T3" fmla="*/ 5 h 7"/>
                <a:gd name="T4" fmla="*/ 0 w 355"/>
                <a:gd name="T5" fmla="*/ 0 h 7"/>
                <a:gd name="T6" fmla="*/ 0 w 35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7">
                  <a:moveTo>
                    <a:pt x="0" y="7"/>
                  </a:moveTo>
                  <a:lnTo>
                    <a:pt x="355" y="5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4" name="iṣlïḋe">
              <a:extLst>
                <a:ext uri="{FF2B5EF4-FFF2-40B4-BE49-F238E27FC236}">
                  <a16:creationId xmlns="" xmlns:a16="http://schemas.microsoft.com/office/drawing/2014/main" id="{86401680-8FB7-4E15-88A2-BBF9FDE4D6B8}"/>
                </a:ext>
              </a:extLst>
            </p:cNvPr>
            <p:cNvSpPr/>
            <p:nvPr/>
          </p:nvSpPr>
          <p:spPr bwMode="auto">
            <a:xfrm>
              <a:off x="8121651" y="2347913"/>
              <a:ext cx="293688" cy="7938"/>
            </a:xfrm>
            <a:custGeom>
              <a:avLst/>
              <a:gdLst>
                <a:gd name="T0" fmla="*/ 0 w 185"/>
                <a:gd name="T1" fmla="*/ 0 h 5"/>
                <a:gd name="T2" fmla="*/ 0 w 185"/>
                <a:gd name="T3" fmla="*/ 5 h 5"/>
                <a:gd name="T4" fmla="*/ 185 w 185"/>
                <a:gd name="T5" fmla="*/ 3 h 5"/>
                <a:gd name="T6" fmla="*/ 0 w 18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5">
                  <a:moveTo>
                    <a:pt x="0" y="0"/>
                  </a:moveTo>
                  <a:lnTo>
                    <a:pt x="0" y="5"/>
                  </a:lnTo>
                  <a:lnTo>
                    <a:pt x="18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5" name="íŝḻiḍê">
              <a:extLst>
                <a:ext uri="{FF2B5EF4-FFF2-40B4-BE49-F238E27FC236}">
                  <a16:creationId xmlns="" xmlns:a16="http://schemas.microsoft.com/office/drawing/2014/main" id="{267A0E01-0EF0-4046-B1FB-E5A0FAF63668}"/>
                </a:ext>
              </a:extLst>
            </p:cNvPr>
            <p:cNvSpPr/>
            <p:nvPr/>
          </p:nvSpPr>
          <p:spPr bwMode="auto">
            <a:xfrm>
              <a:off x="8110538" y="2438401"/>
              <a:ext cx="606425" cy="7938"/>
            </a:xfrm>
            <a:custGeom>
              <a:avLst/>
              <a:gdLst>
                <a:gd name="T0" fmla="*/ 0 w 382"/>
                <a:gd name="T1" fmla="*/ 0 h 5"/>
                <a:gd name="T2" fmla="*/ 0 w 382"/>
                <a:gd name="T3" fmla="*/ 5 h 5"/>
                <a:gd name="T4" fmla="*/ 382 w 382"/>
                <a:gd name="T5" fmla="*/ 2 h 5"/>
                <a:gd name="T6" fmla="*/ 0 w 38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2" h="5">
                  <a:moveTo>
                    <a:pt x="0" y="0"/>
                  </a:moveTo>
                  <a:lnTo>
                    <a:pt x="0" y="5"/>
                  </a:lnTo>
                  <a:lnTo>
                    <a:pt x="38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6" name="iṧľíḓè">
              <a:extLst>
                <a:ext uri="{FF2B5EF4-FFF2-40B4-BE49-F238E27FC236}">
                  <a16:creationId xmlns="" xmlns:a16="http://schemas.microsoft.com/office/drawing/2014/main" id="{F64C035E-A96D-459A-95AA-5AB7BF73C2D1}"/>
                </a:ext>
              </a:extLst>
            </p:cNvPr>
            <p:cNvSpPr/>
            <p:nvPr/>
          </p:nvSpPr>
          <p:spPr bwMode="auto">
            <a:xfrm>
              <a:off x="8255001" y="2482851"/>
              <a:ext cx="417513" cy="7938"/>
            </a:xfrm>
            <a:custGeom>
              <a:avLst/>
              <a:gdLst>
                <a:gd name="T0" fmla="*/ 56 w 112"/>
                <a:gd name="T1" fmla="*/ 0 h 2"/>
                <a:gd name="T2" fmla="*/ 28 w 112"/>
                <a:gd name="T3" fmla="*/ 1 h 2"/>
                <a:gd name="T4" fmla="*/ 0 w 112"/>
                <a:gd name="T5" fmla="*/ 1 h 2"/>
                <a:gd name="T6" fmla="*/ 28 w 112"/>
                <a:gd name="T7" fmla="*/ 2 h 2"/>
                <a:gd name="T8" fmla="*/ 56 w 112"/>
                <a:gd name="T9" fmla="*/ 2 h 2"/>
                <a:gd name="T10" fmla="*/ 84 w 112"/>
                <a:gd name="T11" fmla="*/ 2 h 2"/>
                <a:gd name="T12" fmla="*/ 112 w 112"/>
                <a:gd name="T13" fmla="*/ 1 h 2"/>
                <a:gd name="T14" fmla="*/ 84 w 112"/>
                <a:gd name="T15" fmla="*/ 1 h 2"/>
                <a:gd name="T16" fmla="*/ 56 w 112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2">
                  <a:moveTo>
                    <a:pt x="56" y="0"/>
                  </a:moveTo>
                  <a:cubicBezTo>
                    <a:pt x="47" y="0"/>
                    <a:pt x="37" y="0"/>
                    <a:pt x="28" y="1"/>
                  </a:cubicBezTo>
                  <a:cubicBezTo>
                    <a:pt x="18" y="1"/>
                    <a:pt x="9" y="1"/>
                    <a:pt x="0" y="1"/>
                  </a:cubicBezTo>
                  <a:cubicBezTo>
                    <a:pt x="9" y="1"/>
                    <a:pt x="18" y="2"/>
                    <a:pt x="28" y="2"/>
                  </a:cubicBezTo>
                  <a:cubicBezTo>
                    <a:pt x="37" y="2"/>
                    <a:pt x="47" y="2"/>
                    <a:pt x="56" y="2"/>
                  </a:cubicBezTo>
                  <a:cubicBezTo>
                    <a:pt x="65" y="2"/>
                    <a:pt x="75" y="2"/>
                    <a:pt x="84" y="2"/>
                  </a:cubicBezTo>
                  <a:cubicBezTo>
                    <a:pt x="93" y="2"/>
                    <a:pt x="103" y="1"/>
                    <a:pt x="112" y="1"/>
                  </a:cubicBezTo>
                  <a:cubicBezTo>
                    <a:pt x="103" y="1"/>
                    <a:pt x="93" y="1"/>
                    <a:pt x="84" y="1"/>
                  </a:cubicBezTo>
                  <a:cubicBezTo>
                    <a:pt x="75" y="0"/>
                    <a:pt x="65" y="0"/>
                    <a:pt x="5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7" name="íṧḻiḍé">
              <a:extLst>
                <a:ext uri="{FF2B5EF4-FFF2-40B4-BE49-F238E27FC236}">
                  <a16:creationId xmlns="" xmlns:a16="http://schemas.microsoft.com/office/drawing/2014/main" id="{545707D1-B39E-423A-A8AD-1A788F58A59D}"/>
                </a:ext>
              </a:extLst>
            </p:cNvPr>
            <p:cNvSpPr/>
            <p:nvPr/>
          </p:nvSpPr>
          <p:spPr bwMode="auto">
            <a:xfrm>
              <a:off x="8288338" y="2165351"/>
              <a:ext cx="511175" cy="7938"/>
            </a:xfrm>
            <a:custGeom>
              <a:avLst/>
              <a:gdLst>
                <a:gd name="T0" fmla="*/ 137 w 137"/>
                <a:gd name="T1" fmla="*/ 2 h 2"/>
                <a:gd name="T2" fmla="*/ 137 w 137"/>
                <a:gd name="T3" fmla="*/ 0 h 2"/>
                <a:gd name="T4" fmla="*/ 0 w 137"/>
                <a:gd name="T5" fmla="*/ 1 h 2"/>
                <a:gd name="T6" fmla="*/ 137 w 13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">
                  <a:moveTo>
                    <a:pt x="137" y="2"/>
                  </a:moveTo>
                  <a:cubicBezTo>
                    <a:pt x="137" y="2"/>
                    <a:pt x="137" y="1"/>
                    <a:pt x="137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37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8" name="iṣlïḓe">
              <a:extLst>
                <a:ext uri="{FF2B5EF4-FFF2-40B4-BE49-F238E27FC236}">
                  <a16:creationId xmlns="" xmlns:a16="http://schemas.microsoft.com/office/drawing/2014/main" id="{C467FE3E-B15E-45CC-B2CC-576C7C3FDC64}"/>
                </a:ext>
              </a:extLst>
            </p:cNvPr>
            <p:cNvSpPr/>
            <p:nvPr/>
          </p:nvSpPr>
          <p:spPr bwMode="auto">
            <a:xfrm>
              <a:off x="8482013" y="2255838"/>
              <a:ext cx="303213" cy="11113"/>
            </a:xfrm>
            <a:custGeom>
              <a:avLst/>
              <a:gdLst>
                <a:gd name="T0" fmla="*/ 80 w 81"/>
                <a:gd name="T1" fmla="*/ 3 h 3"/>
                <a:gd name="T2" fmla="*/ 81 w 81"/>
                <a:gd name="T3" fmla="*/ 0 h 3"/>
                <a:gd name="T4" fmla="*/ 0 w 81"/>
                <a:gd name="T5" fmla="*/ 1 h 3"/>
                <a:gd name="T6" fmla="*/ 80 w 8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3">
                  <a:moveTo>
                    <a:pt x="80" y="3"/>
                  </a:moveTo>
                  <a:cubicBezTo>
                    <a:pt x="81" y="2"/>
                    <a:pt x="81" y="1"/>
                    <a:pt x="8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8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9" name="ïṩḻíḑè">
              <a:extLst>
                <a:ext uri="{FF2B5EF4-FFF2-40B4-BE49-F238E27FC236}">
                  <a16:creationId xmlns="" xmlns:a16="http://schemas.microsoft.com/office/drawing/2014/main" id="{6480BBFC-69EA-4A4B-A7A8-F2FB5150BF5A}"/>
                </a:ext>
              </a:extLst>
            </p:cNvPr>
            <p:cNvSpPr/>
            <p:nvPr/>
          </p:nvSpPr>
          <p:spPr bwMode="auto">
            <a:xfrm>
              <a:off x="8196263" y="2520951"/>
              <a:ext cx="611188" cy="11113"/>
            </a:xfrm>
            <a:custGeom>
              <a:avLst/>
              <a:gdLst>
                <a:gd name="T0" fmla="*/ 164 w 164"/>
                <a:gd name="T1" fmla="*/ 3 h 3"/>
                <a:gd name="T2" fmla="*/ 163 w 164"/>
                <a:gd name="T3" fmla="*/ 0 h 3"/>
                <a:gd name="T4" fmla="*/ 0 w 164"/>
                <a:gd name="T5" fmla="*/ 1 h 3"/>
                <a:gd name="T6" fmla="*/ 164 w 16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3">
                  <a:moveTo>
                    <a:pt x="164" y="3"/>
                  </a:moveTo>
                  <a:cubicBezTo>
                    <a:pt x="164" y="2"/>
                    <a:pt x="163" y="1"/>
                    <a:pt x="16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64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0" name="îṧ1íḓé">
              <a:extLst>
                <a:ext uri="{FF2B5EF4-FFF2-40B4-BE49-F238E27FC236}">
                  <a16:creationId xmlns="" xmlns:a16="http://schemas.microsoft.com/office/drawing/2014/main" id="{3085B746-41C4-4CB6-85CC-FD01A1B4385E}"/>
                </a:ext>
              </a:extLst>
            </p:cNvPr>
            <p:cNvSpPr/>
            <p:nvPr/>
          </p:nvSpPr>
          <p:spPr bwMode="auto">
            <a:xfrm>
              <a:off x="8545513" y="2543176"/>
              <a:ext cx="268288" cy="6350"/>
            </a:xfrm>
            <a:custGeom>
              <a:avLst/>
              <a:gdLst>
                <a:gd name="T0" fmla="*/ 0 w 72"/>
                <a:gd name="T1" fmla="*/ 1 h 2"/>
                <a:gd name="T2" fmla="*/ 72 w 72"/>
                <a:gd name="T3" fmla="*/ 2 h 2"/>
                <a:gd name="T4" fmla="*/ 71 w 72"/>
                <a:gd name="T5" fmla="*/ 0 h 2"/>
                <a:gd name="T6" fmla="*/ 0 w 7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">
                  <a:moveTo>
                    <a:pt x="0" y="1"/>
                  </a:move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1" y="1"/>
                    <a:pt x="7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1" name="ïšḷïḍè">
              <a:extLst>
                <a:ext uri="{FF2B5EF4-FFF2-40B4-BE49-F238E27FC236}">
                  <a16:creationId xmlns="" xmlns:a16="http://schemas.microsoft.com/office/drawing/2014/main" id="{EBDA90B5-3395-4523-873A-64FD21992C26}"/>
                </a:ext>
              </a:extLst>
            </p:cNvPr>
            <p:cNvSpPr/>
            <p:nvPr/>
          </p:nvSpPr>
          <p:spPr bwMode="auto">
            <a:xfrm>
              <a:off x="8091488" y="2181226"/>
              <a:ext cx="104775" cy="293688"/>
            </a:xfrm>
            <a:custGeom>
              <a:avLst/>
              <a:gdLst>
                <a:gd name="T0" fmla="*/ 0 w 28"/>
                <a:gd name="T1" fmla="*/ 0 h 79"/>
                <a:gd name="T2" fmla="*/ 0 w 28"/>
                <a:gd name="T3" fmla="*/ 79 h 79"/>
                <a:gd name="T4" fmla="*/ 0 w 28"/>
                <a:gd name="T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28" y="47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2" name="îṥļïďê">
              <a:extLst>
                <a:ext uri="{FF2B5EF4-FFF2-40B4-BE49-F238E27FC236}">
                  <a16:creationId xmlns="" xmlns:a16="http://schemas.microsoft.com/office/drawing/2014/main" id="{432EEA34-85DC-4C04-9184-1F3F92D1642F}"/>
                </a:ext>
              </a:extLst>
            </p:cNvPr>
            <p:cNvSpPr/>
            <p:nvPr/>
          </p:nvSpPr>
          <p:spPr bwMode="auto">
            <a:xfrm>
              <a:off x="7181851" y="2049463"/>
              <a:ext cx="1733550" cy="560388"/>
            </a:xfrm>
            <a:custGeom>
              <a:avLst/>
              <a:gdLst>
                <a:gd name="T0" fmla="*/ 460 w 465"/>
                <a:gd name="T1" fmla="*/ 140 h 150"/>
                <a:gd name="T2" fmla="*/ 260 w 465"/>
                <a:gd name="T3" fmla="*/ 140 h 150"/>
                <a:gd name="T4" fmla="*/ 246 w 465"/>
                <a:gd name="T5" fmla="*/ 111 h 150"/>
                <a:gd name="T6" fmla="*/ 246 w 465"/>
                <a:gd name="T7" fmla="*/ 40 h 150"/>
                <a:gd name="T8" fmla="*/ 260 w 465"/>
                <a:gd name="T9" fmla="*/ 11 h 150"/>
                <a:gd name="T10" fmla="*/ 460 w 465"/>
                <a:gd name="T11" fmla="*/ 11 h 150"/>
                <a:gd name="T12" fmla="*/ 465 w 465"/>
                <a:gd name="T13" fmla="*/ 5 h 150"/>
                <a:gd name="T14" fmla="*/ 460 w 465"/>
                <a:gd name="T15" fmla="*/ 0 h 150"/>
                <a:gd name="T16" fmla="*/ 37 w 465"/>
                <a:gd name="T17" fmla="*/ 0 h 150"/>
                <a:gd name="T18" fmla="*/ 33 w 465"/>
                <a:gd name="T19" fmla="*/ 2 h 150"/>
                <a:gd name="T20" fmla="*/ 0 w 465"/>
                <a:gd name="T21" fmla="*/ 50 h 150"/>
                <a:gd name="T22" fmla="*/ 0 w 465"/>
                <a:gd name="T23" fmla="*/ 101 h 150"/>
                <a:gd name="T24" fmla="*/ 33 w 465"/>
                <a:gd name="T25" fmla="*/ 148 h 150"/>
                <a:gd name="T26" fmla="*/ 37 w 465"/>
                <a:gd name="T27" fmla="*/ 150 h 150"/>
                <a:gd name="T28" fmla="*/ 460 w 465"/>
                <a:gd name="T29" fmla="*/ 150 h 150"/>
                <a:gd name="T30" fmla="*/ 465 w 465"/>
                <a:gd name="T31" fmla="*/ 145 h 150"/>
                <a:gd name="T32" fmla="*/ 460 w 465"/>
                <a:gd name="T33" fmla="*/ 1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5" h="150">
                  <a:moveTo>
                    <a:pt x="460" y="140"/>
                  </a:moveTo>
                  <a:cubicBezTo>
                    <a:pt x="260" y="140"/>
                    <a:pt x="260" y="140"/>
                    <a:pt x="260" y="140"/>
                  </a:cubicBezTo>
                  <a:cubicBezTo>
                    <a:pt x="251" y="133"/>
                    <a:pt x="246" y="123"/>
                    <a:pt x="246" y="111"/>
                  </a:cubicBezTo>
                  <a:cubicBezTo>
                    <a:pt x="246" y="40"/>
                    <a:pt x="246" y="40"/>
                    <a:pt x="246" y="40"/>
                  </a:cubicBezTo>
                  <a:cubicBezTo>
                    <a:pt x="246" y="28"/>
                    <a:pt x="251" y="17"/>
                    <a:pt x="260" y="11"/>
                  </a:cubicBezTo>
                  <a:cubicBezTo>
                    <a:pt x="460" y="11"/>
                    <a:pt x="460" y="11"/>
                    <a:pt x="460" y="11"/>
                  </a:cubicBezTo>
                  <a:cubicBezTo>
                    <a:pt x="463" y="11"/>
                    <a:pt x="465" y="8"/>
                    <a:pt x="465" y="5"/>
                  </a:cubicBezTo>
                  <a:cubicBezTo>
                    <a:pt x="465" y="2"/>
                    <a:pt x="463" y="0"/>
                    <a:pt x="46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4" y="1"/>
                    <a:pt x="33" y="2"/>
                  </a:cubicBezTo>
                  <a:cubicBezTo>
                    <a:pt x="14" y="5"/>
                    <a:pt x="0" y="31"/>
                    <a:pt x="0" y="5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20"/>
                    <a:pt x="14" y="145"/>
                    <a:pt x="33" y="148"/>
                  </a:cubicBezTo>
                  <a:cubicBezTo>
                    <a:pt x="34" y="150"/>
                    <a:pt x="36" y="150"/>
                    <a:pt x="37" y="150"/>
                  </a:cubicBezTo>
                  <a:cubicBezTo>
                    <a:pt x="460" y="150"/>
                    <a:pt x="460" y="150"/>
                    <a:pt x="460" y="150"/>
                  </a:cubicBezTo>
                  <a:cubicBezTo>
                    <a:pt x="463" y="150"/>
                    <a:pt x="465" y="148"/>
                    <a:pt x="465" y="145"/>
                  </a:cubicBezTo>
                  <a:cubicBezTo>
                    <a:pt x="465" y="142"/>
                    <a:pt x="463" y="140"/>
                    <a:pt x="460" y="140"/>
                  </a:cubicBezTo>
                </a:path>
              </a:pathLst>
            </a:custGeom>
            <a:solidFill>
              <a:srgbClr val="233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3" name="íslîḓé">
              <a:extLst>
                <a:ext uri="{FF2B5EF4-FFF2-40B4-BE49-F238E27FC236}">
                  <a16:creationId xmlns="" xmlns:a16="http://schemas.microsoft.com/office/drawing/2014/main" id="{2E18D8C3-62F2-47AF-8242-605ABD7F07F1}"/>
                </a:ext>
              </a:extLst>
            </p:cNvPr>
            <p:cNvSpPr/>
            <p:nvPr/>
          </p:nvSpPr>
          <p:spPr bwMode="auto">
            <a:xfrm>
              <a:off x="8821738" y="2573338"/>
              <a:ext cx="93663" cy="17463"/>
            </a:xfrm>
            <a:custGeom>
              <a:avLst/>
              <a:gdLst>
                <a:gd name="T0" fmla="*/ 0 w 25"/>
                <a:gd name="T1" fmla="*/ 0 h 5"/>
                <a:gd name="T2" fmla="*/ 0 w 25"/>
                <a:gd name="T3" fmla="*/ 0 h 5"/>
                <a:gd name="T4" fmla="*/ 20 w 25"/>
                <a:gd name="T5" fmla="*/ 0 h 5"/>
                <a:gd name="T6" fmla="*/ 25 w 25"/>
                <a:gd name="T7" fmla="*/ 5 h 5"/>
                <a:gd name="T8" fmla="*/ 25 w 25"/>
                <a:gd name="T9" fmla="*/ 5 h 5"/>
                <a:gd name="T10" fmla="*/ 20 w 25"/>
                <a:gd name="T11" fmla="*/ 0 h 5"/>
                <a:gd name="T12" fmla="*/ 0 w 2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5" y="2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2"/>
                    <a:pt x="23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4" name="ïṩḻîdê">
              <a:extLst>
                <a:ext uri="{FF2B5EF4-FFF2-40B4-BE49-F238E27FC236}">
                  <a16:creationId xmlns="" xmlns:a16="http://schemas.microsoft.com/office/drawing/2014/main" id="{02B6F361-4968-48A8-BAC4-7D42AA061FF3}"/>
                </a:ext>
              </a:extLst>
            </p:cNvPr>
            <p:cNvSpPr/>
            <p:nvPr/>
          </p:nvSpPr>
          <p:spPr bwMode="auto">
            <a:xfrm>
              <a:off x="8143876" y="2568576"/>
              <a:ext cx="677863" cy="4763"/>
            </a:xfrm>
            <a:custGeom>
              <a:avLst/>
              <a:gdLst>
                <a:gd name="T0" fmla="*/ 0 w 182"/>
                <a:gd name="T1" fmla="*/ 0 h 1"/>
                <a:gd name="T2" fmla="*/ 2 w 182"/>
                <a:gd name="T3" fmla="*/ 1 h 1"/>
                <a:gd name="T4" fmla="*/ 182 w 182"/>
                <a:gd name="T5" fmla="*/ 1 h 1"/>
                <a:gd name="T6" fmla="*/ 182 w 182"/>
                <a:gd name="T7" fmla="*/ 1 h 1"/>
                <a:gd name="T8" fmla="*/ 0 w 18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5" name="ïŝlïďê">
              <a:extLst>
                <a:ext uri="{FF2B5EF4-FFF2-40B4-BE49-F238E27FC236}">
                  <a16:creationId xmlns="" xmlns:a16="http://schemas.microsoft.com/office/drawing/2014/main" id="{9D55EB4A-8143-4B33-B2BF-3A85051C96D5}"/>
                </a:ext>
              </a:extLst>
            </p:cNvPr>
            <p:cNvSpPr/>
            <p:nvPr/>
          </p:nvSpPr>
          <p:spPr bwMode="auto">
            <a:xfrm>
              <a:off x="7181851" y="2427288"/>
              <a:ext cx="1733550" cy="182563"/>
            </a:xfrm>
            <a:custGeom>
              <a:avLst/>
              <a:gdLst>
                <a:gd name="T0" fmla="*/ 0 w 465"/>
                <a:gd name="T1" fmla="*/ 0 h 49"/>
                <a:gd name="T2" fmla="*/ 33 w 465"/>
                <a:gd name="T3" fmla="*/ 47 h 49"/>
                <a:gd name="T4" fmla="*/ 37 w 465"/>
                <a:gd name="T5" fmla="*/ 49 h 49"/>
                <a:gd name="T6" fmla="*/ 460 w 465"/>
                <a:gd name="T7" fmla="*/ 49 h 49"/>
                <a:gd name="T8" fmla="*/ 465 w 465"/>
                <a:gd name="T9" fmla="*/ 44 h 49"/>
                <a:gd name="T10" fmla="*/ 460 w 465"/>
                <a:gd name="T11" fmla="*/ 39 h 49"/>
                <a:gd name="T12" fmla="*/ 440 w 465"/>
                <a:gd name="T13" fmla="*/ 39 h 49"/>
                <a:gd name="T14" fmla="*/ 260 w 465"/>
                <a:gd name="T15" fmla="*/ 39 h 49"/>
                <a:gd name="T16" fmla="*/ 258 w 465"/>
                <a:gd name="T17" fmla="*/ 38 h 49"/>
                <a:gd name="T18" fmla="*/ 37 w 465"/>
                <a:gd name="T19" fmla="*/ 36 h 49"/>
                <a:gd name="T20" fmla="*/ 0 w 465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5" h="49">
                  <a:moveTo>
                    <a:pt x="0" y="0"/>
                  </a:moveTo>
                  <a:cubicBezTo>
                    <a:pt x="0" y="19"/>
                    <a:pt x="14" y="44"/>
                    <a:pt x="33" y="47"/>
                  </a:cubicBezTo>
                  <a:cubicBezTo>
                    <a:pt x="34" y="49"/>
                    <a:pt x="36" y="49"/>
                    <a:pt x="37" y="49"/>
                  </a:cubicBezTo>
                  <a:cubicBezTo>
                    <a:pt x="460" y="49"/>
                    <a:pt x="460" y="49"/>
                    <a:pt x="460" y="49"/>
                  </a:cubicBezTo>
                  <a:cubicBezTo>
                    <a:pt x="463" y="49"/>
                    <a:pt x="465" y="47"/>
                    <a:pt x="465" y="44"/>
                  </a:cubicBezTo>
                  <a:cubicBezTo>
                    <a:pt x="465" y="41"/>
                    <a:pt x="463" y="39"/>
                    <a:pt x="460" y="39"/>
                  </a:cubicBezTo>
                  <a:cubicBezTo>
                    <a:pt x="440" y="39"/>
                    <a:pt x="440" y="39"/>
                    <a:pt x="440" y="39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59" y="39"/>
                    <a:pt x="259" y="38"/>
                    <a:pt x="258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22" y="31"/>
                    <a:pt x="8" y="13"/>
                    <a:pt x="0" y="0"/>
                  </a:cubicBezTo>
                </a:path>
              </a:pathLst>
            </a:custGeom>
            <a:solidFill>
              <a:srgbClr val="1C2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6" name="íš1ídé">
              <a:extLst>
                <a:ext uri="{FF2B5EF4-FFF2-40B4-BE49-F238E27FC236}">
                  <a16:creationId xmlns="" xmlns:a16="http://schemas.microsoft.com/office/drawing/2014/main" id="{3C99DD2E-287A-41A4-BA52-CEBC19FE9E13}"/>
                </a:ext>
              </a:extLst>
            </p:cNvPr>
            <p:cNvSpPr/>
            <p:nvPr/>
          </p:nvSpPr>
          <p:spPr bwMode="auto">
            <a:xfrm>
              <a:off x="7889876" y="4505326"/>
              <a:ext cx="14288" cy="15875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4 h 4"/>
                <a:gd name="T8" fmla="*/ 4 w 4"/>
                <a:gd name="T9" fmla="*/ 4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4A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7" name="ïS1ïḍè">
              <a:extLst>
                <a:ext uri="{FF2B5EF4-FFF2-40B4-BE49-F238E27FC236}">
                  <a16:creationId xmlns="" xmlns:a16="http://schemas.microsoft.com/office/drawing/2014/main" id="{2B175254-2345-4113-B2C4-C41C914ED435}"/>
                </a:ext>
              </a:extLst>
            </p:cNvPr>
            <p:cNvSpPr/>
            <p:nvPr/>
          </p:nvSpPr>
          <p:spPr bwMode="auto">
            <a:xfrm>
              <a:off x="7900988" y="4521201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0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7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8" name="îSľiďè">
              <a:extLst>
                <a:ext uri="{FF2B5EF4-FFF2-40B4-BE49-F238E27FC236}">
                  <a16:creationId xmlns="" xmlns:a16="http://schemas.microsoft.com/office/drawing/2014/main" id="{9D3827D8-6CD1-4E05-B258-B1E918881A6B}"/>
                </a:ext>
              </a:extLst>
            </p:cNvPr>
            <p:cNvSpPr/>
            <p:nvPr/>
          </p:nvSpPr>
          <p:spPr bwMode="auto">
            <a:xfrm>
              <a:off x="7900988" y="4521201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0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9" name="iş1íḑè">
              <a:extLst>
                <a:ext uri="{FF2B5EF4-FFF2-40B4-BE49-F238E27FC236}">
                  <a16:creationId xmlns="" xmlns:a16="http://schemas.microsoft.com/office/drawing/2014/main" id="{150EA05E-CCF4-4050-84D8-628DAF1100FC}"/>
                </a:ext>
              </a:extLst>
            </p:cNvPr>
            <p:cNvSpPr/>
            <p:nvPr/>
          </p:nvSpPr>
          <p:spPr bwMode="auto">
            <a:xfrm>
              <a:off x="7635876" y="4457701"/>
              <a:ext cx="268288" cy="74613"/>
            </a:xfrm>
            <a:custGeom>
              <a:avLst/>
              <a:gdLst>
                <a:gd name="T0" fmla="*/ 14 w 72"/>
                <a:gd name="T1" fmla="*/ 0 h 20"/>
                <a:gd name="T2" fmla="*/ 0 w 72"/>
                <a:gd name="T3" fmla="*/ 0 h 20"/>
                <a:gd name="T4" fmla="*/ 0 w 72"/>
                <a:gd name="T5" fmla="*/ 20 h 20"/>
                <a:gd name="T6" fmla="*/ 14 w 72"/>
                <a:gd name="T7" fmla="*/ 0 h 20"/>
                <a:gd name="T8" fmla="*/ 72 w 72"/>
                <a:gd name="T9" fmla="*/ 0 h 20"/>
                <a:gd name="T10" fmla="*/ 57 w 72"/>
                <a:gd name="T11" fmla="*/ 0 h 20"/>
                <a:gd name="T12" fmla="*/ 68 w 72"/>
                <a:gd name="T13" fmla="*/ 13 h 20"/>
                <a:gd name="T14" fmla="*/ 68 w 72"/>
                <a:gd name="T15" fmla="*/ 13 h 20"/>
                <a:gd name="T16" fmla="*/ 72 w 72"/>
                <a:gd name="T17" fmla="*/ 13 h 20"/>
                <a:gd name="T18" fmla="*/ 72 w 72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20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72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0"/>
                    <a:pt x="72" y="0"/>
                    <a:pt x="72" y="0"/>
                  </a:cubicBezTo>
                </a:path>
              </a:pathLst>
            </a:custGeom>
            <a:solidFill>
              <a:srgbClr val="7B3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0" name="ïśḷïďê">
              <a:extLst>
                <a:ext uri="{FF2B5EF4-FFF2-40B4-BE49-F238E27FC236}">
                  <a16:creationId xmlns="" xmlns:a16="http://schemas.microsoft.com/office/drawing/2014/main" id="{B0F27F70-0519-4A50-B444-EB9E5607B1E7}"/>
                </a:ext>
              </a:extLst>
            </p:cNvPr>
            <p:cNvSpPr/>
            <p:nvPr/>
          </p:nvSpPr>
          <p:spPr bwMode="auto">
            <a:xfrm>
              <a:off x="7635876" y="3949701"/>
              <a:ext cx="265113" cy="425450"/>
            </a:xfrm>
            <a:custGeom>
              <a:avLst/>
              <a:gdLst>
                <a:gd name="T0" fmla="*/ 39 w 71"/>
                <a:gd name="T1" fmla="*/ 73 h 114"/>
                <a:gd name="T2" fmla="*/ 8 w 71"/>
                <a:gd name="T3" fmla="*/ 71 h 114"/>
                <a:gd name="T4" fmla="*/ 39 w 71"/>
                <a:gd name="T5" fmla="*/ 70 h 114"/>
                <a:gd name="T6" fmla="*/ 69 w 71"/>
                <a:gd name="T7" fmla="*/ 71 h 114"/>
                <a:gd name="T8" fmla="*/ 39 w 71"/>
                <a:gd name="T9" fmla="*/ 73 h 114"/>
                <a:gd name="T10" fmla="*/ 0 w 71"/>
                <a:gd name="T11" fmla="*/ 57 h 114"/>
                <a:gd name="T12" fmla="*/ 0 w 71"/>
                <a:gd name="T13" fmla="*/ 85 h 114"/>
                <a:gd name="T14" fmla="*/ 3 w 71"/>
                <a:gd name="T15" fmla="*/ 85 h 114"/>
                <a:gd name="T16" fmla="*/ 0 w 71"/>
                <a:gd name="T17" fmla="*/ 85 h 114"/>
                <a:gd name="T18" fmla="*/ 0 w 71"/>
                <a:gd name="T19" fmla="*/ 99 h 114"/>
                <a:gd name="T20" fmla="*/ 67 w 71"/>
                <a:gd name="T21" fmla="*/ 100 h 114"/>
                <a:gd name="T22" fmla="*/ 0 w 71"/>
                <a:gd name="T23" fmla="*/ 101 h 114"/>
                <a:gd name="T24" fmla="*/ 0 w 71"/>
                <a:gd name="T25" fmla="*/ 114 h 114"/>
                <a:gd name="T26" fmla="*/ 30 w 71"/>
                <a:gd name="T27" fmla="*/ 114 h 114"/>
                <a:gd name="T28" fmla="*/ 34 w 71"/>
                <a:gd name="T29" fmla="*/ 108 h 114"/>
                <a:gd name="T30" fmla="*/ 39 w 71"/>
                <a:gd name="T31" fmla="*/ 114 h 114"/>
                <a:gd name="T32" fmla="*/ 71 w 71"/>
                <a:gd name="T33" fmla="*/ 114 h 114"/>
                <a:gd name="T34" fmla="*/ 69 w 71"/>
                <a:gd name="T35" fmla="*/ 58 h 114"/>
                <a:gd name="T36" fmla="*/ 0 w 71"/>
                <a:gd name="T37" fmla="*/ 57 h 114"/>
                <a:gd name="T38" fmla="*/ 0 w 71"/>
                <a:gd name="T39" fmla="*/ 0 h 114"/>
                <a:gd name="T40" fmla="*/ 0 w 71"/>
                <a:gd name="T41" fmla="*/ 1 h 114"/>
                <a:gd name="T42" fmla="*/ 62 w 71"/>
                <a:gd name="T43" fmla="*/ 2 h 114"/>
                <a:gd name="T44" fmla="*/ 0 w 71"/>
                <a:gd name="T45" fmla="*/ 3 h 114"/>
                <a:gd name="T46" fmla="*/ 0 w 71"/>
                <a:gd name="T47" fmla="*/ 6 h 114"/>
                <a:gd name="T48" fmla="*/ 52 w 71"/>
                <a:gd name="T49" fmla="*/ 7 h 114"/>
                <a:gd name="T50" fmla="*/ 0 w 71"/>
                <a:gd name="T51" fmla="*/ 8 h 114"/>
                <a:gd name="T52" fmla="*/ 0 w 71"/>
                <a:gd name="T53" fmla="*/ 55 h 114"/>
                <a:gd name="T54" fmla="*/ 69 w 71"/>
                <a:gd name="T55" fmla="*/ 54 h 114"/>
                <a:gd name="T56" fmla="*/ 68 w 71"/>
                <a:gd name="T57" fmla="*/ 26 h 114"/>
                <a:gd name="T58" fmla="*/ 13 w 71"/>
                <a:gd name="T59" fmla="*/ 24 h 114"/>
                <a:gd name="T60" fmla="*/ 68 w 71"/>
                <a:gd name="T61" fmla="*/ 22 h 114"/>
                <a:gd name="T62" fmla="*/ 67 w 71"/>
                <a:gd name="T63" fmla="*/ 1 h 114"/>
                <a:gd name="T64" fmla="*/ 0 w 71"/>
                <a:gd name="T6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1" h="114">
                  <a:moveTo>
                    <a:pt x="39" y="73"/>
                  </a:moveTo>
                  <a:cubicBezTo>
                    <a:pt x="29" y="73"/>
                    <a:pt x="19" y="72"/>
                    <a:pt x="8" y="71"/>
                  </a:cubicBezTo>
                  <a:cubicBezTo>
                    <a:pt x="19" y="70"/>
                    <a:pt x="29" y="70"/>
                    <a:pt x="39" y="70"/>
                  </a:cubicBezTo>
                  <a:cubicBezTo>
                    <a:pt x="49" y="70"/>
                    <a:pt x="59" y="70"/>
                    <a:pt x="69" y="71"/>
                  </a:cubicBezTo>
                  <a:cubicBezTo>
                    <a:pt x="59" y="72"/>
                    <a:pt x="49" y="73"/>
                    <a:pt x="39" y="73"/>
                  </a:cubicBezTo>
                  <a:moveTo>
                    <a:pt x="0" y="57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1" name="iṣļîḑe">
              <a:extLst>
                <a:ext uri="{FF2B5EF4-FFF2-40B4-BE49-F238E27FC236}">
                  <a16:creationId xmlns="" xmlns:a16="http://schemas.microsoft.com/office/drawing/2014/main" id="{4B14449B-35FB-4B45-9084-9DD6A5923C55}"/>
                </a:ext>
              </a:extLst>
            </p:cNvPr>
            <p:cNvSpPr/>
            <p:nvPr/>
          </p:nvSpPr>
          <p:spPr bwMode="auto">
            <a:xfrm>
              <a:off x="7635876" y="3952876"/>
              <a:ext cx="231775" cy="7938"/>
            </a:xfrm>
            <a:custGeom>
              <a:avLst/>
              <a:gdLst>
                <a:gd name="T0" fmla="*/ 0 w 146"/>
                <a:gd name="T1" fmla="*/ 0 h 5"/>
                <a:gd name="T2" fmla="*/ 0 w 146"/>
                <a:gd name="T3" fmla="*/ 5 h 5"/>
                <a:gd name="T4" fmla="*/ 146 w 146"/>
                <a:gd name="T5" fmla="*/ 3 h 5"/>
                <a:gd name="T6" fmla="*/ 0 w 14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5">
                  <a:moveTo>
                    <a:pt x="0" y="0"/>
                  </a:moveTo>
                  <a:lnTo>
                    <a:pt x="0" y="5"/>
                  </a:lnTo>
                  <a:lnTo>
                    <a:pt x="14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2" name="î$ḻîďê">
              <a:extLst>
                <a:ext uri="{FF2B5EF4-FFF2-40B4-BE49-F238E27FC236}">
                  <a16:creationId xmlns="" xmlns:a16="http://schemas.microsoft.com/office/drawing/2014/main" id="{A6A1CB5B-F1D1-44D3-A782-4725B6609DD0}"/>
                </a:ext>
              </a:extLst>
            </p:cNvPr>
            <p:cNvSpPr/>
            <p:nvPr/>
          </p:nvSpPr>
          <p:spPr bwMode="auto">
            <a:xfrm>
              <a:off x="7635876" y="3952876"/>
              <a:ext cx="231775" cy="7938"/>
            </a:xfrm>
            <a:custGeom>
              <a:avLst/>
              <a:gdLst>
                <a:gd name="T0" fmla="*/ 0 w 146"/>
                <a:gd name="T1" fmla="*/ 0 h 5"/>
                <a:gd name="T2" fmla="*/ 0 w 146"/>
                <a:gd name="T3" fmla="*/ 5 h 5"/>
                <a:gd name="T4" fmla="*/ 146 w 146"/>
                <a:gd name="T5" fmla="*/ 3 h 5"/>
                <a:gd name="T6" fmla="*/ 0 w 14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5">
                  <a:moveTo>
                    <a:pt x="0" y="0"/>
                  </a:moveTo>
                  <a:lnTo>
                    <a:pt x="0" y="5"/>
                  </a:lnTo>
                  <a:lnTo>
                    <a:pt x="146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3" name="îS1îde">
              <a:extLst>
                <a:ext uri="{FF2B5EF4-FFF2-40B4-BE49-F238E27FC236}">
                  <a16:creationId xmlns="" xmlns:a16="http://schemas.microsoft.com/office/drawing/2014/main" id="{2F8D55B6-6F8B-4282-B236-386E45866013}"/>
                </a:ext>
              </a:extLst>
            </p:cNvPr>
            <p:cNvSpPr/>
            <p:nvPr/>
          </p:nvSpPr>
          <p:spPr bwMode="auto">
            <a:xfrm>
              <a:off x="7635876" y="3971926"/>
              <a:ext cx="193675" cy="7938"/>
            </a:xfrm>
            <a:custGeom>
              <a:avLst/>
              <a:gdLst>
                <a:gd name="T0" fmla="*/ 0 w 122"/>
                <a:gd name="T1" fmla="*/ 0 h 5"/>
                <a:gd name="T2" fmla="*/ 0 w 122"/>
                <a:gd name="T3" fmla="*/ 5 h 5"/>
                <a:gd name="T4" fmla="*/ 122 w 122"/>
                <a:gd name="T5" fmla="*/ 2 h 5"/>
                <a:gd name="T6" fmla="*/ 0 w 12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5">
                  <a:moveTo>
                    <a:pt x="0" y="0"/>
                  </a:moveTo>
                  <a:lnTo>
                    <a:pt x="0" y="5"/>
                  </a:lnTo>
                  <a:lnTo>
                    <a:pt x="12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4" name="íṧḷîḓê">
              <a:extLst>
                <a:ext uri="{FF2B5EF4-FFF2-40B4-BE49-F238E27FC236}">
                  <a16:creationId xmlns="" xmlns:a16="http://schemas.microsoft.com/office/drawing/2014/main" id="{B640BE58-3297-4C78-AA58-F8D539720662}"/>
                </a:ext>
              </a:extLst>
            </p:cNvPr>
            <p:cNvSpPr/>
            <p:nvPr/>
          </p:nvSpPr>
          <p:spPr bwMode="auto">
            <a:xfrm>
              <a:off x="7635876" y="3971926"/>
              <a:ext cx="193675" cy="7938"/>
            </a:xfrm>
            <a:custGeom>
              <a:avLst/>
              <a:gdLst>
                <a:gd name="T0" fmla="*/ 0 w 122"/>
                <a:gd name="T1" fmla="*/ 0 h 5"/>
                <a:gd name="T2" fmla="*/ 0 w 122"/>
                <a:gd name="T3" fmla="*/ 5 h 5"/>
                <a:gd name="T4" fmla="*/ 122 w 122"/>
                <a:gd name="T5" fmla="*/ 2 h 5"/>
                <a:gd name="T6" fmla="*/ 0 w 12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5">
                  <a:moveTo>
                    <a:pt x="0" y="0"/>
                  </a:moveTo>
                  <a:lnTo>
                    <a:pt x="0" y="5"/>
                  </a:lnTo>
                  <a:lnTo>
                    <a:pt x="12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5" name="ïşľïḍê">
              <a:extLst>
                <a:ext uri="{FF2B5EF4-FFF2-40B4-BE49-F238E27FC236}">
                  <a16:creationId xmlns="" xmlns:a16="http://schemas.microsoft.com/office/drawing/2014/main" id="{9A3015FF-5173-444D-8BB8-BE1A38CF68EF}"/>
                </a:ext>
              </a:extLst>
            </p:cNvPr>
            <p:cNvSpPr/>
            <p:nvPr/>
          </p:nvSpPr>
          <p:spPr bwMode="auto">
            <a:xfrm>
              <a:off x="7685088" y="4032251"/>
              <a:ext cx="204788" cy="14288"/>
            </a:xfrm>
            <a:custGeom>
              <a:avLst/>
              <a:gdLst>
                <a:gd name="T0" fmla="*/ 129 w 129"/>
                <a:gd name="T1" fmla="*/ 0 h 9"/>
                <a:gd name="T2" fmla="*/ 0 w 129"/>
                <a:gd name="T3" fmla="*/ 4 h 9"/>
                <a:gd name="T4" fmla="*/ 129 w 129"/>
                <a:gd name="T5" fmla="*/ 9 h 9"/>
                <a:gd name="T6" fmla="*/ 129 w 12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9">
                  <a:moveTo>
                    <a:pt x="129" y="0"/>
                  </a:moveTo>
                  <a:lnTo>
                    <a:pt x="0" y="4"/>
                  </a:lnTo>
                  <a:lnTo>
                    <a:pt x="129" y="9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6" name="ïš1íḓê">
              <a:extLst>
                <a:ext uri="{FF2B5EF4-FFF2-40B4-BE49-F238E27FC236}">
                  <a16:creationId xmlns="" xmlns:a16="http://schemas.microsoft.com/office/drawing/2014/main" id="{2A9DE098-FD99-420F-9B9D-42EECBF55226}"/>
                </a:ext>
              </a:extLst>
            </p:cNvPr>
            <p:cNvSpPr/>
            <p:nvPr/>
          </p:nvSpPr>
          <p:spPr bwMode="auto">
            <a:xfrm>
              <a:off x="7685088" y="4032251"/>
              <a:ext cx="204788" cy="14288"/>
            </a:xfrm>
            <a:custGeom>
              <a:avLst/>
              <a:gdLst>
                <a:gd name="T0" fmla="*/ 129 w 129"/>
                <a:gd name="T1" fmla="*/ 0 h 9"/>
                <a:gd name="T2" fmla="*/ 0 w 129"/>
                <a:gd name="T3" fmla="*/ 4 h 9"/>
                <a:gd name="T4" fmla="*/ 129 w 129"/>
                <a:gd name="T5" fmla="*/ 9 h 9"/>
                <a:gd name="T6" fmla="*/ 129 w 12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9">
                  <a:moveTo>
                    <a:pt x="129" y="0"/>
                  </a:moveTo>
                  <a:lnTo>
                    <a:pt x="0" y="4"/>
                  </a:lnTo>
                  <a:lnTo>
                    <a:pt x="129" y="9"/>
                  </a:lnTo>
                  <a:lnTo>
                    <a:pt x="1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7" name="îšļíḍé">
              <a:extLst>
                <a:ext uri="{FF2B5EF4-FFF2-40B4-BE49-F238E27FC236}">
                  <a16:creationId xmlns="" xmlns:a16="http://schemas.microsoft.com/office/drawing/2014/main" id="{EB9F341E-5D3F-481B-8B48-3EC46517957C}"/>
                </a:ext>
              </a:extLst>
            </p:cNvPr>
            <p:cNvSpPr/>
            <p:nvPr/>
          </p:nvSpPr>
          <p:spPr bwMode="auto">
            <a:xfrm>
              <a:off x="7635876" y="4151313"/>
              <a:ext cx="257175" cy="14288"/>
            </a:xfrm>
            <a:custGeom>
              <a:avLst/>
              <a:gdLst>
                <a:gd name="T0" fmla="*/ 162 w 162"/>
                <a:gd name="T1" fmla="*/ 0 h 9"/>
                <a:gd name="T2" fmla="*/ 0 w 162"/>
                <a:gd name="T3" fmla="*/ 2 h 9"/>
                <a:gd name="T4" fmla="*/ 0 w 162"/>
                <a:gd name="T5" fmla="*/ 7 h 9"/>
                <a:gd name="T6" fmla="*/ 162 w 162"/>
                <a:gd name="T7" fmla="*/ 9 h 9"/>
                <a:gd name="T8" fmla="*/ 162 w 16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">
                  <a:moveTo>
                    <a:pt x="162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162" y="9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8" name="îṣ1iḓè">
              <a:extLst>
                <a:ext uri="{FF2B5EF4-FFF2-40B4-BE49-F238E27FC236}">
                  <a16:creationId xmlns="" xmlns:a16="http://schemas.microsoft.com/office/drawing/2014/main" id="{13A444AA-F74E-45E2-9BFA-6305AF73DD93}"/>
                </a:ext>
              </a:extLst>
            </p:cNvPr>
            <p:cNvSpPr/>
            <p:nvPr/>
          </p:nvSpPr>
          <p:spPr bwMode="auto">
            <a:xfrm>
              <a:off x="7635876" y="4151313"/>
              <a:ext cx="257175" cy="14288"/>
            </a:xfrm>
            <a:custGeom>
              <a:avLst/>
              <a:gdLst>
                <a:gd name="T0" fmla="*/ 162 w 162"/>
                <a:gd name="T1" fmla="*/ 0 h 9"/>
                <a:gd name="T2" fmla="*/ 0 w 162"/>
                <a:gd name="T3" fmla="*/ 2 h 9"/>
                <a:gd name="T4" fmla="*/ 0 w 162"/>
                <a:gd name="T5" fmla="*/ 7 h 9"/>
                <a:gd name="T6" fmla="*/ 162 w 162"/>
                <a:gd name="T7" fmla="*/ 9 h 9"/>
                <a:gd name="T8" fmla="*/ 162 w 16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">
                  <a:moveTo>
                    <a:pt x="162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162" y="9"/>
                  </a:lnTo>
                  <a:lnTo>
                    <a:pt x="1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9" name="islîḍe">
              <a:extLst>
                <a:ext uri="{FF2B5EF4-FFF2-40B4-BE49-F238E27FC236}">
                  <a16:creationId xmlns="" xmlns:a16="http://schemas.microsoft.com/office/drawing/2014/main" id="{4F2649A4-08FC-40F3-B197-8F3279C1F6F3}"/>
                </a:ext>
              </a:extLst>
            </p:cNvPr>
            <p:cNvSpPr/>
            <p:nvPr/>
          </p:nvSpPr>
          <p:spPr bwMode="auto">
            <a:xfrm>
              <a:off x="7666038" y="4211638"/>
              <a:ext cx="227013" cy="11113"/>
            </a:xfrm>
            <a:custGeom>
              <a:avLst/>
              <a:gdLst>
                <a:gd name="T0" fmla="*/ 31 w 61"/>
                <a:gd name="T1" fmla="*/ 0 h 3"/>
                <a:gd name="T2" fmla="*/ 0 w 61"/>
                <a:gd name="T3" fmla="*/ 1 h 3"/>
                <a:gd name="T4" fmla="*/ 31 w 61"/>
                <a:gd name="T5" fmla="*/ 3 h 3"/>
                <a:gd name="T6" fmla="*/ 61 w 61"/>
                <a:gd name="T7" fmla="*/ 1 h 3"/>
                <a:gd name="T8" fmla="*/ 31 w 6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31" y="0"/>
                  </a:moveTo>
                  <a:cubicBezTo>
                    <a:pt x="21" y="0"/>
                    <a:pt x="11" y="0"/>
                    <a:pt x="0" y="1"/>
                  </a:cubicBezTo>
                  <a:cubicBezTo>
                    <a:pt x="11" y="2"/>
                    <a:pt x="21" y="3"/>
                    <a:pt x="31" y="3"/>
                  </a:cubicBezTo>
                  <a:cubicBezTo>
                    <a:pt x="41" y="3"/>
                    <a:pt x="51" y="2"/>
                    <a:pt x="61" y="1"/>
                  </a:cubicBezTo>
                  <a:cubicBezTo>
                    <a:pt x="51" y="0"/>
                    <a:pt x="41" y="0"/>
                    <a:pt x="3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0" name="ïṡḻîďé">
              <a:extLst>
                <a:ext uri="{FF2B5EF4-FFF2-40B4-BE49-F238E27FC236}">
                  <a16:creationId xmlns="" xmlns:a16="http://schemas.microsoft.com/office/drawing/2014/main" id="{00584E71-A95B-42CB-BFC9-8FE5F415B403}"/>
                </a:ext>
              </a:extLst>
            </p:cNvPr>
            <p:cNvSpPr/>
            <p:nvPr/>
          </p:nvSpPr>
          <p:spPr bwMode="auto">
            <a:xfrm>
              <a:off x="7635876" y="4267201"/>
              <a:ext cx="11113" cy="0"/>
            </a:xfrm>
            <a:custGeom>
              <a:avLst/>
              <a:gdLst>
                <a:gd name="T0" fmla="*/ 0 w 7"/>
                <a:gd name="T1" fmla="*/ 0 w 7"/>
                <a:gd name="T2" fmla="*/ 7 w 7"/>
                <a:gd name="T3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1" name="îşḷiḓê">
              <a:extLst>
                <a:ext uri="{FF2B5EF4-FFF2-40B4-BE49-F238E27FC236}">
                  <a16:creationId xmlns="" xmlns:a16="http://schemas.microsoft.com/office/drawing/2014/main" id="{9BBAE28F-FBEB-4DAE-906A-D6F2E765EE6F}"/>
                </a:ext>
              </a:extLst>
            </p:cNvPr>
            <p:cNvSpPr/>
            <p:nvPr/>
          </p:nvSpPr>
          <p:spPr bwMode="auto">
            <a:xfrm>
              <a:off x="7635876" y="4267201"/>
              <a:ext cx="11113" cy="0"/>
            </a:xfrm>
            <a:custGeom>
              <a:avLst/>
              <a:gdLst>
                <a:gd name="T0" fmla="*/ 0 w 7"/>
                <a:gd name="T1" fmla="*/ 0 w 7"/>
                <a:gd name="T2" fmla="*/ 7 w 7"/>
                <a:gd name="T3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2" name="î$líde">
              <a:extLst>
                <a:ext uri="{FF2B5EF4-FFF2-40B4-BE49-F238E27FC236}">
                  <a16:creationId xmlns="" xmlns:a16="http://schemas.microsoft.com/office/drawing/2014/main" id="{ED099F91-2E2B-4DD4-84B0-2FB2C7A14A49}"/>
                </a:ext>
              </a:extLst>
            </p:cNvPr>
            <p:cNvSpPr/>
            <p:nvPr/>
          </p:nvSpPr>
          <p:spPr bwMode="auto">
            <a:xfrm>
              <a:off x="7635876" y="4319588"/>
              <a:ext cx="250825" cy="6350"/>
            </a:xfrm>
            <a:custGeom>
              <a:avLst/>
              <a:gdLst>
                <a:gd name="T0" fmla="*/ 0 w 158"/>
                <a:gd name="T1" fmla="*/ 0 h 4"/>
                <a:gd name="T2" fmla="*/ 0 w 158"/>
                <a:gd name="T3" fmla="*/ 4 h 4"/>
                <a:gd name="T4" fmla="*/ 158 w 158"/>
                <a:gd name="T5" fmla="*/ 2 h 4"/>
                <a:gd name="T6" fmla="*/ 0 w 15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4">
                  <a:moveTo>
                    <a:pt x="0" y="0"/>
                  </a:moveTo>
                  <a:lnTo>
                    <a:pt x="0" y="4"/>
                  </a:lnTo>
                  <a:lnTo>
                    <a:pt x="15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3" name="îSliḋe">
              <a:extLst>
                <a:ext uri="{FF2B5EF4-FFF2-40B4-BE49-F238E27FC236}">
                  <a16:creationId xmlns="" xmlns:a16="http://schemas.microsoft.com/office/drawing/2014/main" id="{FAA0EBDC-7C43-44A2-A293-8CF7E444E5C2}"/>
                </a:ext>
              </a:extLst>
            </p:cNvPr>
            <p:cNvSpPr/>
            <p:nvPr/>
          </p:nvSpPr>
          <p:spPr bwMode="auto">
            <a:xfrm>
              <a:off x="7635876" y="4319588"/>
              <a:ext cx="250825" cy="6350"/>
            </a:xfrm>
            <a:custGeom>
              <a:avLst/>
              <a:gdLst>
                <a:gd name="T0" fmla="*/ 0 w 158"/>
                <a:gd name="T1" fmla="*/ 0 h 4"/>
                <a:gd name="T2" fmla="*/ 0 w 158"/>
                <a:gd name="T3" fmla="*/ 4 h 4"/>
                <a:gd name="T4" fmla="*/ 158 w 158"/>
                <a:gd name="T5" fmla="*/ 2 h 4"/>
                <a:gd name="T6" fmla="*/ 0 w 15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4">
                  <a:moveTo>
                    <a:pt x="0" y="0"/>
                  </a:moveTo>
                  <a:lnTo>
                    <a:pt x="0" y="4"/>
                  </a:lnTo>
                  <a:lnTo>
                    <a:pt x="158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4" name="ïṣlïḑè">
              <a:extLst>
                <a:ext uri="{FF2B5EF4-FFF2-40B4-BE49-F238E27FC236}">
                  <a16:creationId xmlns="" xmlns:a16="http://schemas.microsoft.com/office/drawing/2014/main" id="{C73863EA-A3B2-456E-96A3-C3E968755BB3}"/>
                </a:ext>
              </a:extLst>
            </p:cNvPr>
            <p:cNvSpPr/>
            <p:nvPr/>
          </p:nvSpPr>
          <p:spPr bwMode="auto">
            <a:xfrm>
              <a:off x="7635876" y="4375151"/>
              <a:ext cx="265113" cy="36513"/>
            </a:xfrm>
            <a:custGeom>
              <a:avLst/>
              <a:gdLst>
                <a:gd name="T0" fmla="*/ 71 w 167"/>
                <a:gd name="T1" fmla="*/ 0 h 23"/>
                <a:gd name="T2" fmla="*/ 0 w 167"/>
                <a:gd name="T3" fmla="*/ 0 h 23"/>
                <a:gd name="T4" fmla="*/ 0 w 167"/>
                <a:gd name="T5" fmla="*/ 23 h 23"/>
                <a:gd name="T6" fmla="*/ 52 w 167"/>
                <a:gd name="T7" fmla="*/ 23 h 23"/>
                <a:gd name="T8" fmla="*/ 71 w 167"/>
                <a:gd name="T9" fmla="*/ 0 h 23"/>
                <a:gd name="T10" fmla="*/ 167 w 167"/>
                <a:gd name="T11" fmla="*/ 0 h 23"/>
                <a:gd name="T12" fmla="*/ 92 w 167"/>
                <a:gd name="T13" fmla="*/ 0 h 23"/>
                <a:gd name="T14" fmla="*/ 113 w 167"/>
                <a:gd name="T15" fmla="*/ 23 h 23"/>
                <a:gd name="T16" fmla="*/ 167 w 167"/>
                <a:gd name="T17" fmla="*/ 23 h 23"/>
                <a:gd name="T18" fmla="*/ 167 w 16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23">
                  <a:moveTo>
                    <a:pt x="71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52" y="23"/>
                  </a:lnTo>
                  <a:lnTo>
                    <a:pt x="71" y="0"/>
                  </a:lnTo>
                  <a:close/>
                  <a:moveTo>
                    <a:pt x="167" y="0"/>
                  </a:moveTo>
                  <a:lnTo>
                    <a:pt x="92" y="0"/>
                  </a:lnTo>
                  <a:lnTo>
                    <a:pt x="113" y="23"/>
                  </a:lnTo>
                  <a:lnTo>
                    <a:pt x="167" y="23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588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5" name="îsļïḍè">
              <a:extLst>
                <a:ext uri="{FF2B5EF4-FFF2-40B4-BE49-F238E27FC236}">
                  <a16:creationId xmlns="" xmlns:a16="http://schemas.microsoft.com/office/drawing/2014/main" id="{03B608C7-8611-437F-95BB-E2D03FC29C50}"/>
                </a:ext>
              </a:extLst>
            </p:cNvPr>
            <p:cNvSpPr/>
            <p:nvPr/>
          </p:nvSpPr>
          <p:spPr bwMode="auto">
            <a:xfrm>
              <a:off x="7635876" y="4375151"/>
              <a:ext cx="265113" cy="36513"/>
            </a:xfrm>
            <a:custGeom>
              <a:avLst/>
              <a:gdLst>
                <a:gd name="T0" fmla="*/ 71 w 167"/>
                <a:gd name="T1" fmla="*/ 0 h 23"/>
                <a:gd name="T2" fmla="*/ 0 w 167"/>
                <a:gd name="T3" fmla="*/ 0 h 23"/>
                <a:gd name="T4" fmla="*/ 0 w 167"/>
                <a:gd name="T5" fmla="*/ 23 h 23"/>
                <a:gd name="T6" fmla="*/ 52 w 167"/>
                <a:gd name="T7" fmla="*/ 23 h 23"/>
                <a:gd name="T8" fmla="*/ 71 w 167"/>
                <a:gd name="T9" fmla="*/ 0 h 23"/>
                <a:gd name="T10" fmla="*/ 167 w 167"/>
                <a:gd name="T11" fmla="*/ 0 h 23"/>
                <a:gd name="T12" fmla="*/ 92 w 167"/>
                <a:gd name="T13" fmla="*/ 0 h 23"/>
                <a:gd name="T14" fmla="*/ 113 w 167"/>
                <a:gd name="T15" fmla="*/ 23 h 23"/>
                <a:gd name="T16" fmla="*/ 167 w 167"/>
                <a:gd name="T17" fmla="*/ 23 h 23"/>
                <a:gd name="T18" fmla="*/ 167 w 16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23">
                  <a:moveTo>
                    <a:pt x="71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52" y="23"/>
                  </a:lnTo>
                  <a:lnTo>
                    <a:pt x="71" y="0"/>
                  </a:lnTo>
                  <a:moveTo>
                    <a:pt x="167" y="0"/>
                  </a:moveTo>
                  <a:lnTo>
                    <a:pt x="92" y="0"/>
                  </a:lnTo>
                  <a:lnTo>
                    <a:pt x="113" y="23"/>
                  </a:lnTo>
                  <a:lnTo>
                    <a:pt x="167" y="23"/>
                  </a:lnTo>
                  <a:lnTo>
                    <a:pt x="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6" name="ïš1ïḓé">
              <a:extLst>
                <a:ext uri="{FF2B5EF4-FFF2-40B4-BE49-F238E27FC236}">
                  <a16:creationId xmlns="" xmlns:a16="http://schemas.microsoft.com/office/drawing/2014/main" id="{31760606-965E-473D-9512-6A5477C9DBF5}"/>
                </a:ext>
              </a:extLst>
            </p:cNvPr>
            <p:cNvSpPr/>
            <p:nvPr/>
          </p:nvSpPr>
          <p:spPr bwMode="auto">
            <a:xfrm>
              <a:off x="7635876" y="4411663"/>
              <a:ext cx="268288" cy="46038"/>
            </a:xfrm>
            <a:custGeom>
              <a:avLst/>
              <a:gdLst>
                <a:gd name="T0" fmla="*/ 52 w 169"/>
                <a:gd name="T1" fmla="*/ 0 h 29"/>
                <a:gd name="T2" fmla="*/ 0 w 169"/>
                <a:gd name="T3" fmla="*/ 0 h 29"/>
                <a:gd name="T4" fmla="*/ 0 w 169"/>
                <a:gd name="T5" fmla="*/ 29 h 29"/>
                <a:gd name="T6" fmla="*/ 33 w 169"/>
                <a:gd name="T7" fmla="*/ 29 h 29"/>
                <a:gd name="T8" fmla="*/ 52 w 169"/>
                <a:gd name="T9" fmla="*/ 0 h 29"/>
                <a:gd name="T10" fmla="*/ 167 w 169"/>
                <a:gd name="T11" fmla="*/ 0 h 29"/>
                <a:gd name="T12" fmla="*/ 113 w 169"/>
                <a:gd name="T13" fmla="*/ 0 h 29"/>
                <a:gd name="T14" fmla="*/ 134 w 169"/>
                <a:gd name="T15" fmla="*/ 29 h 29"/>
                <a:gd name="T16" fmla="*/ 169 w 169"/>
                <a:gd name="T17" fmla="*/ 29 h 29"/>
                <a:gd name="T18" fmla="*/ 167 w 16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29">
                  <a:moveTo>
                    <a:pt x="52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3" y="29"/>
                  </a:lnTo>
                  <a:lnTo>
                    <a:pt x="52" y="0"/>
                  </a:lnTo>
                  <a:close/>
                  <a:moveTo>
                    <a:pt x="167" y="0"/>
                  </a:moveTo>
                  <a:lnTo>
                    <a:pt x="113" y="0"/>
                  </a:lnTo>
                  <a:lnTo>
                    <a:pt x="134" y="29"/>
                  </a:lnTo>
                  <a:lnTo>
                    <a:pt x="169" y="29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507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7" name="iśḷiḑé">
              <a:extLst>
                <a:ext uri="{FF2B5EF4-FFF2-40B4-BE49-F238E27FC236}">
                  <a16:creationId xmlns="" xmlns:a16="http://schemas.microsoft.com/office/drawing/2014/main" id="{11DB3F13-081C-41A0-B354-4D0334F5EF7A}"/>
                </a:ext>
              </a:extLst>
            </p:cNvPr>
            <p:cNvSpPr/>
            <p:nvPr/>
          </p:nvSpPr>
          <p:spPr bwMode="auto">
            <a:xfrm>
              <a:off x="7635876" y="4411663"/>
              <a:ext cx="268288" cy="46038"/>
            </a:xfrm>
            <a:custGeom>
              <a:avLst/>
              <a:gdLst>
                <a:gd name="T0" fmla="*/ 52 w 169"/>
                <a:gd name="T1" fmla="*/ 0 h 29"/>
                <a:gd name="T2" fmla="*/ 0 w 169"/>
                <a:gd name="T3" fmla="*/ 0 h 29"/>
                <a:gd name="T4" fmla="*/ 0 w 169"/>
                <a:gd name="T5" fmla="*/ 29 h 29"/>
                <a:gd name="T6" fmla="*/ 33 w 169"/>
                <a:gd name="T7" fmla="*/ 29 h 29"/>
                <a:gd name="T8" fmla="*/ 52 w 169"/>
                <a:gd name="T9" fmla="*/ 0 h 29"/>
                <a:gd name="T10" fmla="*/ 167 w 169"/>
                <a:gd name="T11" fmla="*/ 0 h 29"/>
                <a:gd name="T12" fmla="*/ 113 w 169"/>
                <a:gd name="T13" fmla="*/ 0 h 29"/>
                <a:gd name="T14" fmla="*/ 134 w 169"/>
                <a:gd name="T15" fmla="*/ 29 h 29"/>
                <a:gd name="T16" fmla="*/ 169 w 169"/>
                <a:gd name="T17" fmla="*/ 29 h 29"/>
                <a:gd name="T18" fmla="*/ 167 w 16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29">
                  <a:moveTo>
                    <a:pt x="52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3" y="29"/>
                  </a:lnTo>
                  <a:lnTo>
                    <a:pt x="52" y="0"/>
                  </a:lnTo>
                  <a:moveTo>
                    <a:pt x="167" y="0"/>
                  </a:moveTo>
                  <a:lnTo>
                    <a:pt x="113" y="0"/>
                  </a:lnTo>
                  <a:lnTo>
                    <a:pt x="134" y="29"/>
                  </a:lnTo>
                  <a:lnTo>
                    <a:pt x="169" y="29"/>
                  </a:lnTo>
                  <a:lnTo>
                    <a:pt x="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8" name="iš1iḋè">
              <a:extLst>
                <a:ext uri="{FF2B5EF4-FFF2-40B4-BE49-F238E27FC236}">
                  <a16:creationId xmlns="" xmlns:a16="http://schemas.microsoft.com/office/drawing/2014/main" id="{7E21D2C2-5CE9-450A-8989-AA831BCC1086}"/>
                </a:ext>
              </a:extLst>
            </p:cNvPr>
            <p:cNvSpPr/>
            <p:nvPr/>
          </p:nvSpPr>
          <p:spPr bwMode="auto">
            <a:xfrm>
              <a:off x="7594601" y="3949701"/>
              <a:ext cx="292100" cy="560388"/>
            </a:xfrm>
            <a:custGeom>
              <a:avLst/>
              <a:gdLst>
                <a:gd name="T0" fmla="*/ 184 w 184"/>
                <a:gd name="T1" fmla="*/ 2 h 353"/>
                <a:gd name="T2" fmla="*/ 172 w 184"/>
                <a:gd name="T3" fmla="*/ 350 h 353"/>
                <a:gd name="T4" fmla="*/ 94 w 184"/>
                <a:gd name="T5" fmla="*/ 242 h 353"/>
                <a:gd name="T6" fmla="*/ 0 w 184"/>
                <a:gd name="T7" fmla="*/ 353 h 353"/>
                <a:gd name="T8" fmla="*/ 12 w 184"/>
                <a:gd name="T9" fmla="*/ 0 h 353"/>
                <a:gd name="T10" fmla="*/ 184 w 184"/>
                <a:gd name="T11" fmla="*/ 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353">
                  <a:moveTo>
                    <a:pt x="184" y="2"/>
                  </a:moveTo>
                  <a:lnTo>
                    <a:pt x="172" y="350"/>
                  </a:lnTo>
                  <a:lnTo>
                    <a:pt x="94" y="242"/>
                  </a:lnTo>
                  <a:lnTo>
                    <a:pt x="0" y="353"/>
                  </a:lnTo>
                  <a:lnTo>
                    <a:pt x="12" y="0"/>
                  </a:lnTo>
                  <a:lnTo>
                    <a:pt x="184" y="2"/>
                  </a:lnTo>
                  <a:close/>
                </a:path>
              </a:pathLst>
            </a:custGeom>
            <a:solidFill>
              <a:srgbClr val="B23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9" name="ïşlîďe">
              <a:extLst>
                <a:ext uri="{FF2B5EF4-FFF2-40B4-BE49-F238E27FC236}">
                  <a16:creationId xmlns="" xmlns:a16="http://schemas.microsoft.com/office/drawing/2014/main" id="{3740B5EB-5AAC-472A-BA97-37B3D504A74D}"/>
                </a:ext>
              </a:extLst>
            </p:cNvPr>
            <p:cNvSpPr/>
            <p:nvPr/>
          </p:nvSpPr>
          <p:spPr bwMode="auto">
            <a:xfrm>
              <a:off x="3182938" y="4303713"/>
              <a:ext cx="1965325" cy="477838"/>
            </a:xfrm>
            <a:custGeom>
              <a:avLst/>
              <a:gdLst>
                <a:gd name="T0" fmla="*/ 0 w 527"/>
                <a:gd name="T1" fmla="*/ 128 h 128"/>
                <a:gd name="T2" fmla="*/ 477 w 527"/>
                <a:gd name="T3" fmla="*/ 128 h 128"/>
                <a:gd name="T4" fmla="*/ 527 w 527"/>
                <a:gd name="T5" fmla="*/ 78 h 128"/>
                <a:gd name="T6" fmla="*/ 527 w 527"/>
                <a:gd name="T7" fmla="*/ 51 h 128"/>
                <a:gd name="T8" fmla="*/ 477 w 527"/>
                <a:gd name="T9" fmla="*/ 0 h 128"/>
                <a:gd name="T10" fmla="*/ 0 w 527"/>
                <a:gd name="T11" fmla="*/ 0 h 128"/>
                <a:gd name="T12" fmla="*/ 17 w 527"/>
                <a:gd name="T13" fmla="*/ 62 h 128"/>
                <a:gd name="T14" fmla="*/ 0 w 527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7" h="128">
                  <a:moveTo>
                    <a:pt x="0" y="128"/>
                  </a:moveTo>
                  <a:cubicBezTo>
                    <a:pt x="477" y="128"/>
                    <a:pt x="477" y="128"/>
                    <a:pt x="477" y="128"/>
                  </a:cubicBezTo>
                  <a:cubicBezTo>
                    <a:pt x="504" y="128"/>
                    <a:pt x="527" y="106"/>
                    <a:pt x="527" y="78"/>
                  </a:cubicBezTo>
                  <a:cubicBezTo>
                    <a:pt x="527" y="51"/>
                    <a:pt x="527" y="51"/>
                    <a:pt x="527" y="51"/>
                  </a:cubicBezTo>
                  <a:cubicBezTo>
                    <a:pt x="527" y="23"/>
                    <a:pt x="504" y="0"/>
                    <a:pt x="47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7" y="25"/>
                    <a:pt x="17" y="62"/>
                  </a:cubicBezTo>
                  <a:cubicBezTo>
                    <a:pt x="17" y="81"/>
                    <a:pt x="13" y="104"/>
                    <a:pt x="0" y="12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0" name="íṧľíḑé">
              <a:extLst>
                <a:ext uri="{FF2B5EF4-FFF2-40B4-BE49-F238E27FC236}">
                  <a16:creationId xmlns="" xmlns:a16="http://schemas.microsoft.com/office/drawing/2014/main" id="{A9D67B39-3C0C-4974-AB0C-3E5EB11D79A8}"/>
                </a:ext>
              </a:extLst>
            </p:cNvPr>
            <p:cNvSpPr/>
            <p:nvPr/>
          </p:nvSpPr>
          <p:spPr bwMode="auto">
            <a:xfrm>
              <a:off x="5021263" y="4416426"/>
              <a:ext cx="131763" cy="257175"/>
            </a:xfrm>
            <a:custGeom>
              <a:avLst/>
              <a:gdLst>
                <a:gd name="T0" fmla="*/ 22 w 35"/>
                <a:gd name="T1" fmla="*/ 0 h 69"/>
                <a:gd name="T2" fmla="*/ 22 w 35"/>
                <a:gd name="T3" fmla="*/ 69 h 69"/>
                <a:gd name="T4" fmla="*/ 31 w 35"/>
                <a:gd name="T5" fmla="*/ 63 h 69"/>
                <a:gd name="T6" fmla="*/ 35 w 35"/>
                <a:gd name="T7" fmla="*/ 38 h 69"/>
                <a:gd name="T8" fmla="*/ 35 w 35"/>
                <a:gd name="T9" fmla="*/ 9 h 69"/>
                <a:gd name="T10" fmla="*/ 22 w 3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69">
                  <a:moveTo>
                    <a:pt x="22" y="0"/>
                  </a:moveTo>
                  <a:cubicBezTo>
                    <a:pt x="22" y="0"/>
                    <a:pt x="0" y="28"/>
                    <a:pt x="22" y="69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1" name="íṧḷïḍe">
              <a:extLst>
                <a:ext uri="{FF2B5EF4-FFF2-40B4-BE49-F238E27FC236}">
                  <a16:creationId xmlns="" xmlns:a16="http://schemas.microsoft.com/office/drawing/2014/main" id="{A429C811-4A00-45FD-B6CC-3E9883774289}"/>
                </a:ext>
              </a:extLst>
            </p:cNvPr>
            <p:cNvSpPr/>
            <p:nvPr/>
          </p:nvSpPr>
          <p:spPr bwMode="auto">
            <a:xfrm>
              <a:off x="3198813" y="4330701"/>
              <a:ext cx="22225" cy="52388"/>
            </a:xfrm>
            <a:custGeom>
              <a:avLst/>
              <a:gdLst>
                <a:gd name="T0" fmla="*/ 0 w 6"/>
                <a:gd name="T1" fmla="*/ 0 h 14"/>
                <a:gd name="T2" fmla="*/ 0 w 6"/>
                <a:gd name="T3" fmla="*/ 0 h 14"/>
                <a:gd name="T4" fmla="*/ 6 w 6"/>
                <a:gd name="T5" fmla="*/ 14 h 14"/>
                <a:gd name="T6" fmla="*/ 6 w 6"/>
                <a:gd name="T7" fmla="*/ 14 h 14"/>
                <a:gd name="T8" fmla="*/ 0 w 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8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4" y="8"/>
                    <a:pt x="2" y="4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2" name="iṥlïdê">
              <a:extLst>
                <a:ext uri="{FF2B5EF4-FFF2-40B4-BE49-F238E27FC236}">
                  <a16:creationId xmlns="" xmlns:a16="http://schemas.microsoft.com/office/drawing/2014/main" id="{8D503F59-62FD-47DA-ABD2-2D2C344A0657}"/>
                </a:ext>
              </a:extLst>
            </p:cNvPr>
            <p:cNvSpPr/>
            <p:nvPr/>
          </p:nvSpPr>
          <p:spPr bwMode="auto">
            <a:xfrm>
              <a:off x="3198813" y="4330701"/>
              <a:ext cx="1905000" cy="127000"/>
            </a:xfrm>
            <a:custGeom>
              <a:avLst/>
              <a:gdLst>
                <a:gd name="T0" fmla="*/ 473 w 511"/>
                <a:gd name="T1" fmla="*/ 0 h 34"/>
                <a:gd name="T2" fmla="*/ 0 w 511"/>
                <a:gd name="T3" fmla="*/ 0 h 34"/>
                <a:gd name="T4" fmla="*/ 6 w 511"/>
                <a:gd name="T5" fmla="*/ 14 h 34"/>
                <a:gd name="T6" fmla="*/ 465 w 511"/>
                <a:gd name="T7" fmla="*/ 14 h 34"/>
                <a:gd name="T8" fmla="*/ 506 w 511"/>
                <a:gd name="T9" fmla="*/ 34 h 34"/>
                <a:gd name="T10" fmla="*/ 511 w 511"/>
                <a:gd name="T11" fmla="*/ 24 h 34"/>
                <a:gd name="T12" fmla="*/ 473 w 511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34">
                  <a:moveTo>
                    <a:pt x="4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8"/>
                    <a:pt x="6" y="14"/>
                  </a:cubicBezTo>
                  <a:cubicBezTo>
                    <a:pt x="465" y="14"/>
                    <a:pt x="465" y="14"/>
                    <a:pt x="465" y="14"/>
                  </a:cubicBezTo>
                  <a:cubicBezTo>
                    <a:pt x="482" y="14"/>
                    <a:pt x="496" y="21"/>
                    <a:pt x="506" y="34"/>
                  </a:cubicBezTo>
                  <a:cubicBezTo>
                    <a:pt x="508" y="28"/>
                    <a:pt x="510" y="24"/>
                    <a:pt x="511" y="24"/>
                  </a:cubicBezTo>
                  <a:cubicBezTo>
                    <a:pt x="504" y="10"/>
                    <a:pt x="489" y="0"/>
                    <a:pt x="47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3" name="íŝ1îḓé">
              <a:extLst>
                <a:ext uri="{FF2B5EF4-FFF2-40B4-BE49-F238E27FC236}">
                  <a16:creationId xmlns="" xmlns:a16="http://schemas.microsoft.com/office/drawing/2014/main" id="{2A6B01B6-8A7E-4CD5-BF06-2A53548BAB66}"/>
                </a:ext>
              </a:extLst>
            </p:cNvPr>
            <p:cNvSpPr/>
            <p:nvPr/>
          </p:nvSpPr>
          <p:spPr bwMode="auto">
            <a:xfrm>
              <a:off x="5084763" y="4419601"/>
              <a:ext cx="38100" cy="176213"/>
            </a:xfrm>
            <a:custGeom>
              <a:avLst/>
              <a:gdLst>
                <a:gd name="T0" fmla="*/ 5 w 10"/>
                <a:gd name="T1" fmla="*/ 0 h 47"/>
                <a:gd name="T2" fmla="*/ 0 w 10"/>
                <a:gd name="T3" fmla="*/ 10 h 47"/>
                <a:gd name="T4" fmla="*/ 10 w 10"/>
                <a:gd name="T5" fmla="*/ 40 h 47"/>
                <a:gd name="T6" fmla="*/ 10 w 10"/>
                <a:gd name="T7" fmla="*/ 47 h 47"/>
                <a:gd name="T8" fmla="*/ 10 w 10"/>
                <a:gd name="T9" fmla="*/ 47 h 47"/>
                <a:gd name="T10" fmla="*/ 10 w 10"/>
                <a:gd name="T11" fmla="*/ 20 h 47"/>
                <a:gd name="T12" fmla="*/ 5 w 10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7">
                  <a:moveTo>
                    <a:pt x="5" y="0"/>
                  </a:moveTo>
                  <a:cubicBezTo>
                    <a:pt x="4" y="0"/>
                    <a:pt x="2" y="4"/>
                    <a:pt x="0" y="10"/>
                  </a:cubicBezTo>
                  <a:cubicBezTo>
                    <a:pt x="6" y="18"/>
                    <a:pt x="10" y="29"/>
                    <a:pt x="10" y="4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2"/>
                    <a:pt x="8" y="6"/>
                    <a:pt x="5" y="0"/>
                  </a:cubicBezTo>
                </a:path>
              </a:pathLst>
            </a:custGeom>
            <a:solidFill>
              <a:srgbClr val="37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4" name="íṥḻidè">
              <a:extLst>
                <a:ext uri="{FF2B5EF4-FFF2-40B4-BE49-F238E27FC236}">
                  <a16:creationId xmlns="" xmlns:a16="http://schemas.microsoft.com/office/drawing/2014/main" id="{7A030FC6-F7D0-46CD-837B-D8D830CDD535}"/>
                </a:ext>
              </a:extLst>
            </p:cNvPr>
            <p:cNvSpPr/>
            <p:nvPr/>
          </p:nvSpPr>
          <p:spPr bwMode="auto">
            <a:xfrm>
              <a:off x="3132138" y="4278313"/>
              <a:ext cx="2043113" cy="530225"/>
            </a:xfrm>
            <a:custGeom>
              <a:avLst/>
              <a:gdLst>
                <a:gd name="T0" fmla="*/ 491 w 548"/>
                <a:gd name="T1" fmla="*/ 142 h 142"/>
                <a:gd name="T2" fmla="*/ 7 w 548"/>
                <a:gd name="T3" fmla="*/ 142 h 142"/>
                <a:gd name="T4" fmla="*/ 0 w 548"/>
                <a:gd name="T5" fmla="*/ 135 h 142"/>
                <a:gd name="T6" fmla="*/ 7 w 548"/>
                <a:gd name="T7" fmla="*/ 128 h 142"/>
                <a:gd name="T8" fmla="*/ 491 w 548"/>
                <a:gd name="T9" fmla="*/ 128 h 142"/>
                <a:gd name="T10" fmla="*/ 534 w 548"/>
                <a:gd name="T11" fmla="*/ 85 h 142"/>
                <a:gd name="T12" fmla="*/ 534 w 548"/>
                <a:gd name="T13" fmla="*/ 58 h 142"/>
                <a:gd name="T14" fmla="*/ 491 w 548"/>
                <a:gd name="T15" fmla="*/ 14 h 142"/>
                <a:gd name="T16" fmla="*/ 7 w 548"/>
                <a:gd name="T17" fmla="*/ 14 h 142"/>
                <a:gd name="T18" fmla="*/ 0 w 548"/>
                <a:gd name="T19" fmla="*/ 7 h 142"/>
                <a:gd name="T20" fmla="*/ 7 w 548"/>
                <a:gd name="T21" fmla="*/ 0 h 142"/>
                <a:gd name="T22" fmla="*/ 491 w 548"/>
                <a:gd name="T23" fmla="*/ 0 h 142"/>
                <a:gd name="T24" fmla="*/ 548 w 548"/>
                <a:gd name="T25" fmla="*/ 58 h 142"/>
                <a:gd name="T26" fmla="*/ 548 w 548"/>
                <a:gd name="T27" fmla="*/ 85 h 142"/>
                <a:gd name="T28" fmla="*/ 491 w 548"/>
                <a:gd name="T2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142">
                  <a:moveTo>
                    <a:pt x="491" y="142"/>
                  </a:move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39"/>
                    <a:pt x="0" y="135"/>
                  </a:cubicBezTo>
                  <a:cubicBezTo>
                    <a:pt x="0" y="131"/>
                    <a:pt x="3" y="128"/>
                    <a:pt x="7" y="128"/>
                  </a:cubicBezTo>
                  <a:cubicBezTo>
                    <a:pt x="491" y="128"/>
                    <a:pt x="491" y="128"/>
                    <a:pt x="491" y="128"/>
                  </a:cubicBezTo>
                  <a:cubicBezTo>
                    <a:pt x="514" y="128"/>
                    <a:pt x="534" y="109"/>
                    <a:pt x="534" y="85"/>
                  </a:cubicBezTo>
                  <a:cubicBezTo>
                    <a:pt x="534" y="58"/>
                    <a:pt x="534" y="58"/>
                    <a:pt x="534" y="58"/>
                  </a:cubicBezTo>
                  <a:cubicBezTo>
                    <a:pt x="534" y="34"/>
                    <a:pt x="514" y="14"/>
                    <a:pt x="491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522" y="0"/>
                    <a:pt x="548" y="26"/>
                    <a:pt x="548" y="58"/>
                  </a:cubicBezTo>
                  <a:cubicBezTo>
                    <a:pt x="548" y="85"/>
                    <a:pt x="548" y="85"/>
                    <a:pt x="548" y="85"/>
                  </a:cubicBezTo>
                  <a:cubicBezTo>
                    <a:pt x="548" y="117"/>
                    <a:pt x="522" y="142"/>
                    <a:pt x="491" y="142"/>
                  </a:cubicBezTo>
                </a:path>
              </a:pathLst>
            </a:custGeom>
            <a:solidFill>
              <a:srgbClr val="76A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5" name="i$1ïḑe">
              <a:extLst>
                <a:ext uri="{FF2B5EF4-FFF2-40B4-BE49-F238E27FC236}">
                  <a16:creationId xmlns="" xmlns:a16="http://schemas.microsoft.com/office/drawing/2014/main" id="{BAE7CBC5-6696-493A-AE70-79594D79CCDB}"/>
                </a:ext>
              </a:extLst>
            </p:cNvPr>
            <p:cNvSpPr/>
            <p:nvPr/>
          </p:nvSpPr>
          <p:spPr bwMode="auto">
            <a:xfrm>
              <a:off x="3132138" y="4595813"/>
              <a:ext cx="2043113" cy="212725"/>
            </a:xfrm>
            <a:custGeom>
              <a:avLst/>
              <a:gdLst>
                <a:gd name="T0" fmla="*/ 548 w 548"/>
                <a:gd name="T1" fmla="*/ 0 h 57"/>
                <a:gd name="T2" fmla="*/ 506 w 548"/>
                <a:gd name="T3" fmla="*/ 50 h 57"/>
                <a:gd name="T4" fmla="*/ 497 w 548"/>
                <a:gd name="T5" fmla="*/ 51 h 57"/>
                <a:gd name="T6" fmla="*/ 472 w 548"/>
                <a:gd name="T7" fmla="*/ 49 h 57"/>
                <a:gd name="T8" fmla="*/ 378 w 548"/>
                <a:gd name="T9" fmla="*/ 49 h 57"/>
                <a:gd name="T10" fmla="*/ 138 w 548"/>
                <a:gd name="T11" fmla="*/ 49 h 57"/>
                <a:gd name="T12" fmla="*/ 7 w 548"/>
                <a:gd name="T13" fmla="*/ 49 h 57"/>
                <a:gd name="T14" fmla="*/ 6 w 548"/>
                <a:gd name="T15" fmla="*/ 49 h 57"/>
                <a:gd name="T16" fmla="*/ 3 w 548"/>
                <a:gd name="T17" fmla="*/ 50 h 57"/>
                <a:gd name="T18" fmla="*/ 1 w 548"/>
                <a:gd name="T19" fmla="*/ 50 h 57"/>
                <a:gd name="T20" fmla="*/ 0 w 548"/>
                <a:gd name="T21" fmla="*/ 50 h 57"/>
                <a:gd name="T22" fmla="*/ 0 w 548"/>
                <a:gd name="T23" fmla="*/ 50 h 57"/>
                <a:gd name="T24" fmla="*/ 7 w 548"/>
                <a:gd name="T25" fmla="*/ 57 h 57"/>
                <a:gd name="T26" fmla="*/ 491 w 548"/>
                <a:gd name="T27" fmla="*/ 57 h 57"/>
                <a:gd name="T28" fmla="*/ 548 w 548"/>
                <a:gd name="T29" fmla="*/ 0 h 57"/>
                <a:gd name="T30" fmla="*/ 548 w 548"/>
                <a:gd name="T3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8" h="57">
                  <a:moveTo>
                    <a:pt x="548" y="0"/>
                  </a:moveTo>
                  <a:cubicBezTo>
                    <a:pt x="540" y="17"/>
                    <a:pt x="527" y="46"/>
                    <a:pt x="506" y="50"/>
                  </a:cubicBezTo>
                  <a:cubicBezTo>
                    <a:pt x="503" y="50"/>
                    <a:pt x="500" y="51"/>
                    <a:pt x="497" y="51"/>
                  </a:cubicBezTo>
                  <a:cubicBezTo>
                    <a:pt x="488" y="51"/>
                    <a:pt x="479" y="49"/>
                    <a:pt x="472" y="49"/>
                  </a:cubicBezTo>
                  <a:cubicBezTo>
                    <a:pt x="440" y="49"/>
                    <a:pt x="409" y="49"/>
                    <a:pt x="378" y="49"/>
                  </a:cubicBezTo>
                  <a:cubicBezTo>
                    <a:pt x="298" y="49"/>
                    <a:pt x="218" y="49"/>
                    <a:pt x="138" y="49"/>
                  </a:cubicBezTo>
                  <a:cubicBezTo>
                    <a:pt x="94" y="49"/>
                    <a:pt x="50" y="49"/>
                    <a:pt x="7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5" y="49"/>
                    <a:pt x="4" y="50"/>
                    <a:pt x="3" y="50"/>
                  </a:cubicBezTo>
                  <a:cubicBezTo>
                    <a:pt x="2" y="50"/>
                    <a:pt x="2" y="50"/>
                    <a:pt x="1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4"/>
                    <a:pt x="3" y="57"/>
                    <a:pt x="7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522" y="57"/>
                    <a:pt x="548" y="32"/>
                    <a:pt x="548" y="0"/>
                  </a:cubicBezTo>
                  <a:cubicBezTo>
                    <a:pt x="548" y="0"/>
                    <a:pt x="548" y="0"/>
                    <a:pt x="548" y="0"/>
                  </a:cubicBezTo>
                </a:path>
              </a:pathLst>
            </a:custGeom>
            <a:solidFill>
              <a:srgbClr val="5F8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6" name="iŝḷiḓê">
              <a:extLst>
                <a:ext uri="{FF2B5EF4-FFF2-40B4-BE49-F238E27FC236}">
                  <a16:creationId xmlns="" xmlns:a16="http://schemas.microsoft.com/office/drawing/2014/main" id="{59DA4F71-BA3C-4196-BE15-2C3FCC578B04}"/>
                </a:ext>
              </a:extLst>
            </p:cNvPr>
            <p:cNvSpPr/>
            <p:nvPr/>
          </p:nvSpPr>
          <p:spPr bwMode="auto">
            <a:xfrm>
              <a:off x="4219575" y="4576763"/>
              <a:ext cx="801688" cy="7938"/>
            </a:xfrm>
            <a:custGeom>
              <a:avLst/>
              <a:gdLst>
                <a:gd name="T0" fmla="*/ 505 w 505"/>
                <a:gd name="T1" fmla="*/ 2 h 5"/>
                <a:gd name="T2" fmla="*/ 442 w 505"/>
                <a:gd name="T3" fmla="*/ 5 h 5"/>
                <a:gd name="T4" fmla="*/ 379 w 505"/>
                <a:gd name="T5" fmla="*/ 5 h 5"/>
                <a:gd name="T6" fmla="*/ 252 w 505"/>
                <a:gd name="T7" fmla="*/ 5 h 5"/>
                <a:gd name="T8" fmla="*/ 127 w 505"/>
                <a:gd name="T9" fmla="*/ 5 h 5"/>
                <a:gd name="T10" fmla="*/ 64 w 505"/>
                <a:gd name="T11" fmla="*/ 5 h 5"/>
                <a:gd name="T12" fmla="*/ 0 w 505"/>
                <a:gd name="T13" fmla="*/ 2 h 5"/>
                <a:gd name="T14" fmla="*/ 64 w 505"/>
                <a:gd name="T15" fmla="*/ 0 h 5"/>
                <a:gd name="T16" fmla="*/ 127 w 505"/>
                <a:gd name="T17" fmla="*/ 0 h 5"/>
                <a:gd name="T18" fmla="*/ 252 w 505"/>
                <a:gd name="T19" fmla="*/ 0 h 5"/>
                <a:gd name="T20" fmla="*/ 379 w 505"/>
                <a:gd name="T21" fmla="*/ 0 h 5"/>
                <a:gd name="T22" fmla="*/ 442 w 505"/>
                <a:gd name="T23" fmla="*/ 0 h 5"/>
                <a:gd name="T24" fmla="*/ 505 w 505"/>
                <a:gd name="T2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5" h="5">
                  <a:moveTo>
                    <a:pt x="505" y="2"/>
                  </a:moveTo>
                  <a:lnTo>
                    <a:pt x="442" y="5"/>
                  </a:lnTo>
                  <a:lnTo>
                    <a:pt x="379" y="5"/>
                  </a:lnTo>
                  <a:lnTo>
                    <a:pt x="252" y="5"/>
                  </a:lnTo>
                  <a:lnTo>
                    <a:pt x="127" y="5"/>
                  </a:lnTo>
                  <a:lnTo>
                    <a:pt x="64" y="5"/>
                  </a:lnTo>
                  <a:lnTo>
                    <a:pt x="0" y="2"/>
                  </a:lnTo>
                  <a:lnTo>
                    <a:pt x="64" y="0"/>
                  </a:lnTo>
                  <a:lnTo>
                    <a:pt x="127" y="0"/>
                  </a:lnTo>
                  <a:lnTo>
                    <a:pt x="252" y="0"/>
                  </a:lnTo>
                  <a:lnTo>
                    <a:pt x="379" y="0"/>
                  </a:lnTo>
                  <a:lnTo>
                    <a:pt x="442" y="0"/>
                  </a:lnTo>
                  <a:lnTo>
                    <a:pt x="505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7" name="ïśļïďé">
              <a:extLst>
                <a:ext uri="{FF2B5EF4-FFF2-40B4-BE49-F238E27FC236}">
                  <a16:creationId xmlns="" xmlns:a16="http://schemas.microsoft.com/office/drawing/2014/main" id="{88240175-87E3-45E8-B39E-5F6F0F35ACF8}"/>
                </a:ext>
              </a:extLst>
            </p:cNvPr>
            <p:cNvSpPr/>
            <p:nvPr/>
          </p:nvSpPr>
          <p:spPr bwMode="auto">
            <a:xfrm>
              <a:off x="3417888" y="4654551"/>
              <a:ext cx="1290638" cy="11113"/>
            </a:xfrm>
            <a:custGeom>
              <a:avLst/>
              <a:gdLst>
                <a:gd name="T0" fmla="*/ 813 w 813"/>
                <a:gd name="T1" fmla="*/ 3 h 7"/>
                <a:gd name="T2" fmla="*/ 712 w 813"/>
                <a:gd name="T3" fmla="*/ 5 h 7"/>
                <a:gd name="T4" fmla="*/ 611 w 813"/>
                <a:gd name="T5" fmla="*/ 5 h 7"/>
                <a:gd name="T6" fmla="*/ 407 w 813"/>
                <a:gd name="T7" fmla="*/ 7 h 7"/>
                <a:gd name="T8" fmla="*/ 205 w 813"/>
                <a:gd name="T9" fmla="*/ 5 h 7"/>
                <a:gd name="T10" fmla="*/ 101 w 813"/>
                <a:gd name="T11" fmla="*/ 5 h 7"/>
                <a:gd name="T12" fmla="*/ 0 w 813"/>
                <a:gd name="T13" fmla="*/ 3 h 7"/>
                <a:gd name="T14" fmla="*/ 101 w 813"/>
                <a:gd name="T15" fmla="*/ 3 h 7"/>
                <a:gd name="T16" fmla="*/ 205 w 813"/>
                <a:gd name="T17" fmla="*/ 0 h 7"/>
                <a:gd name="T18" fmla="*/ 407 w 813"/>
                <a:gd name="T19" fmla="*/ 0 h 7"/>
                <a:gd name="T20" fmla="*/ 611 w 813"/>
                <a:gd name="T21" fmla="*/ 0 h 7"/>
                <a:gd name="T22" fmla="*/ 712 w 813"/>
                <a:gd name="T23" fmla="*/ 3 h 7"/>
                <a:gd name="T24" fmla="*/ 813 w 813"/>
                <a:gd name="T2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3" h="7">
                  <a:moveTo>
                    <a:pt x="813" y="3"/>
                  </a:moveTo>
                  <a:lnTo>
                    <a:pt x="712" y="5"/>
                  </a:lnTo>
                  <a:lnTo>
                    <a:pt x="611" y="5"/>
                  </a:lnTo>
                  <a:lnTo>
                    <a:pt x="407" y="7"/>
                  </a:lnTo>
                  <a:lnTo>
                    <a:pt x="205" y="5"/>
                  </a:lnTo>
                  <a:lnTo>
                    <a:pt x="101" y="5"/>
                  </a:lnTo>
                  <a:lnTo>
                    <a:pt x="0" y="3"/>
                  </a:lnTo>
                  <a:lnTo>
                    <a:pt x="101" y="3"/>
                  </a:lnTo>
                  <a:lnTo>
                    <a:pt x="205" y="0"/>
                  </a:lnTo>
                  <a:lnTo>
                    <a:pt x="407" y="0"/>
                  </a:lnTo>
                  <a:lnTo>
                    <a:pt x="611" y="0"/>
                  </a:lnTo>
                  <a:lnTo>
                    <a:pt x="712" y="3"/>
                  </a:lnTo>
                  <a:lnTo>
                    <a:pt x="813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8" name="isḻíḋe">
              <a:extLst>
                <a:ext uri="{FF2B5EF4-FFF2-40B4-BE49-F238E27FC236}">
                  <a16:creationId xmlns="" xmlns:a16="http://schemas.microsoft.com/office/drawing/2014/main" id="{8BEB6FF0-9620-4957-81EB-C0222A09829B}"/>
                </a:ext>
              </a:extLst>
            </p:cNvPr>
            <p:cNvSpPr/>
            <p:nvPr/>
          </p:nvSpPr>
          <p:spPr bwMode="auto">
            <a:xfrm>
              <a:off x="3240088" y="4452938"/>
              <a:ext cx="1219200" cy="15875"/>
            </a:xfrm>
            <a:custGeom>
              <a:avLst/>
              <a:gdLst>
                <a:gd name="T0" fmla="*/ 0 w 327"/>
                <a:gd name="T1" fmla="*/ 0 h 4"/>
                <a:gd name="T2" fmla="*/ 1 w 327"/>
                <a:gd name="T3" fmla="*/ 4 h 4"/>
                <a:gd name="T4" fmla="*/ 327 w 327"/>
                <a:gd name="T5" fmla="*/ 2 h 4"/>
                <a:gd name="T6" fmla="*/ 0 w 32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4">
                  <a:moveTo>
                    <a:pt x="0" y="0"/>
                  </a:moveTo>
                  <a:cubicBezTo>
                    <a:pt x="0" y="1"/>
                    <a:pt x="1" y="2"/>
                    <a:pt x="1" y="4"/>
                  </a:cubicBezTo>
                  <a:cubicBezTo>
                    <a:pt x="327" y="2"/>
                    <a:pt x="327" y="2"/>
                    <a:pt x="327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9" name="iš1îde">
              <a:extLst>
                <a:ext uri="{FF2B5EF4-FFF2-40B4-BE49-F238E27FC236}">
                  <a16:creationId xmlns="" xmlns:a16="http://schemas.microsoft.com/office/drawing/2014/main" id="{DD19F34A-FD44-4A20-8B94-66C3BB2015CA}"/>
                </a:ext>
              </a:extLst>
            </p:cNvPr>
            <p:cNvSpPr/>
            <p:nvPr/>
          </p:nvSpPr>
          <p:spPr bwMode="auto">
            <a:xfrm>
              <a:off x="3246438" y="4521201"/>
              <a:ext cx="1627188" cy="11113"/>
            </a:xfrm>
            <a:custGeom>
              <a:avLst/>
              <a:gdLst>
                <a:gd name="T0" fmla="*/ 0 w 436"/>
                <a:gd name="T1" fmla="*/ 0 h 3"/>
                <a:gd name="T2" fmla="*/ 0 w 436"/>
                <a:gd name="T3" fmla="*/ 3 h 3"/>
                <a:gd name="T4" fmla="*/ 436 w 436"/>
                <a:gd name="T5" fmla="*/ 2 h 3"/>
                <a:gd name="T6" fmla="*/ 0 w 43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6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436" y="2"/>
                    <a:pt x="436" y="2"/>
                    <a:pt x="436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0" name="ï$ḷíḓe">
              <a:extLst>
                <a:ext uri="{FF2B5EF4-FFF2-40B4-BE49-F238E27FC236}">
                  <a16:creationId xmlns="" xmlns:a16="http://schemas.microsoft.com/office/drawing/2014/main" id="{87F6C39E-6EC2-4C40-A3B0-7AC527700DDE}"/>
                </a:ext>
              </a:extLst>
            </p:cNvPr>
            <p:cNvSpPr/>
            <p:nvPr/>
          </p:nvSpPr>
          <p:spPr bwMode="auto">
            <a:xfrm>
              <a:off x="3213100" y="4706938"/>
              <a:ext cx="715963" cy="11113"/>
            </a:xfrm>
            <a:custGeom>
              <a:avLst/>
              <a:gdLst>
                <a:gd name="T0" fmla="*/ 1 w 192"/>
                <a:gd name="T1" fmla="*/ 0 h 3"/>
                <a:gd name="T2" fmla="*/ 0 w 192"/>
                <a:gd name="T3" fmla="*/ 3 h 3"/>
                <a:gd name="T4" fmla="*/ 192 w 192"/>
                <a:gd name="T5" fmla="*/ 2 h 3"/>
                <a:gd name="T6" fmla="*/ 1 w 19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92" y="2"/>
                    <a:pt x="192" y="2"/>
                    <a:pt x="192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1" name="iśḻíḑè">
              <a:extLst>
                <a:ext uri="{FF2B5EF4-FFF2-40B4-BE49-F238E27FC236}">
                  <a16:creationId xmlns="" xmlns:a16="http://schemas.microsoft.com/office/drawing/2014/main" id="{388A912F-05F4-47BA-B464-9CBDD3C30F04}"/>
                </a:ext>
              </a:extLst>
            </p:cNvPr>
            <p:cNvSpPr/>
            <p:nvPr/>
          </p:nvSpPr>
          <p:spPr bwMode="auto">
            <a:xfrm>
              <a:off x="3243263" y="4487863"/>
              <a:ext cx="1801813" cy="14288"/>
            </a:xfrm>
            <a:custGeom>
              <a:avLst/>
              <a:gdLst>
                <a:gd name="T0" fmla="*/ 0 w 483"/>
                <a:gd name="T1" fmla="*/ 0 h 4"/>
                <a:gd name="T2" fmla="*/ 1 w 483"/>
                <a:gd name="T3" fmla="*/ 4 h 4"/>
                <a:gd name="T4" fmla="*/ 483 w 483"/>
                <a:gd name="T5" fmla="*/ 2 h 4"/>
                <a:gd name="T6" fmla="*/ 0 w 48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4">
                  <a:moveTo>
                    <a:pt x="0" y="0"/>
                  </a:moveTo>
                  <a:cubicBezTo>
                    <a:pt x="1" y="1"/>
                    <a:pt x="1" y="2"/>
                    <a:pt x="1" y="4"/>
                  </a:cubicBezTo>
                  <a:cubicBezTo>
                    <a:pt x="483" y="2"/>
                    <a:pt x="483" y="2"/>
                    <a:pt x="483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2" name="iśḻiḓè">
              <a:extLst>
                <a:ext uri="{FF2B5EF4-FFF2-40B4-BE49-F238E27FC236}">
                  <a16:creationId xmlns="" xmlns:a16="http://schemas.microsoft.com/office/drawing/2014/main" id="{B610FF51-A581-4C8A-9348-9EA747F535E9}"/>
                </a:ext>
              </a:extLst>
            </p:cNvPr>
            <p:cNvSpPr/>
            <p:nvPr/>
          </p:nvSpPr>
          <p:spPr bwMode="auto">
            <a:xfrm>
              <a:off x="3206750" y="3430588"/>
              <a:ext cx="841375" cy="254000"/>
            </a:xfrm>
            <a:custGeom>
              <a:avLst/>
              <a:gdLst>
                <a:gd name="T0" fmla="*/ 226 w 226"/>
                <a:gd name="T1" fmla="*/ 46 h 68"/>
                <a:gd name="T2" fmla="*/ 226 w 226"/>
                <a:gd name="T3" fmla="*/ 21 h 68"/>
                <a:gd name="T4" fmla="*/ 205 w 226"/>
                <a:gd name="T5" fmla="*/ 0 h 68"/>
                <a:gd name="T6" fmla="*/ 0 w 226"/>
                <a:gd name="T7" fmla="*/ 0 h 68"/>
                <a:gd name="T8" fmla="*/ 0 w 226"/>
                <a:gd name="T9" fmla="*/ 68 h 68"/>
                <a:gd name="T10" fmla="*/ 205 w 226"/>
                <a:gd name="T11" fmla="*/ 68 h 68"/>
                <a:gd name="T12" fmla="*/ 226 w 226"/>
                <a:gd name="T13" fmla="*/ 4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68">
                  <a:moveTo>
                    <a:pt x="226" y="46"/>
                  </a:moveTo>
                  <a:cubicBezTo>
                    <a:pt x="226" y="21"/>
                    <a:pt x="226" y="21"/>
                    <a:pt x="226" y="21"/>
                  </a:cubicBezTo>
                  <a:cubicBezTo>
                    <a:pt x="226" y="10"/>
                    <a:pt x="217" y="0"/>
                    <a:pt x="2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0" y="35"/>
                    <a:pt x="0" y="68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17" y="68"/>
                    <a:pt x="226" y="58"/>
                    <a:pt x="226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3" name="iṩḷídê">
              <a:extLst>
                <a:ext uri="{FF2B5EF4-FFF2-40B4-BE49-F238E27FC236}">
                  <a16:creationId xmlns="" xmlns:a16="http://schemas.microsoft.com/office/drawing/2014/main" id="{3197A9F4-582A-445C-8203-1371017C96DB}"/>
                </a:ext>
              </a:extLst>
            </p:cNvPr>
            <p:cNvSpPr/>
            <p:nvPr/>
          </p:nvSpPr>
          <p:spPr bwMode="auto">
            <a:xfrm>
              <a:off x="3246438" y="3509963"/>
              <a:ext cx="604838" cy="11113"/>
            </a:xfrm>
            <a:custGeom>
              <a:avLst/>
              <a:gdLst>
                <a:gd name="T0" fmla="*/ 0 w 162"/>
                <a:gd name="T1" fmla="*/ 0 h 3"/>
                <a:gd name="T2" fmla="*/ 0 w 162"/>
                <a:gd name="T3" fmla="*/ 3 h 3"/>
                <a:gd name="T4" fmla="*/ 162 w 162"/>
                <a:gd name="T5" fmla="*/ 2 h 3"/>
                <a:gd name="T6" fmla="*/ 0 w 16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4" name="îṧḻïḓé">
              <a:extLst>
                <a:ext uri="{FF2B5EF4-FFF2-40B4-BE49-F238E27FC236}">
                  <a16:creationId xmlns="" xmlns:a16="http://schemas.microsoft.com/office/drawing/2014/main" id="{9694AB2E-1595-46A6-92FB-78607A843E76}"/>
                </a:ext>
              </a:extLst>
            </p:cNvPr>
            <p:cNvSpPr/>
            <p:nvPr/>
          </p:nvSpPr>
          <p:spPr bwMode="auto">
            <a:xfrm>
              <a:off x="3251200" y="3535363"/>
              <a:ext cx="514350" cy="7938"/>
            </a:xfrm>
            <a:custGeom>
              <a:avLst/>
              <a:gdLst>
                <a:gd name="T0" fmla="*/ 0 w 138"/>
                <a:gd name="T1" fmla="*/ 0 h 2"/>
                <a:gd name="T2" fmla="*/ 1 w 138"/>
                <a:gd name="T3" fmla="*/ 2 h 2"/>
                <a:gd name="T4" fmla="*/ 138 w 138"/>
                <a:gd name="T5" fmla="*/ 1 h 2"/>
                <a:gd name="T6" fmla="*/ 0 w 13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2">
                  <a:moveTo>
                    <a:pt x="0" y="0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5" name="ïṩļîḍé">
              <a:extLst>
                <a:ext uri="{FF2B5EF4-FFF2-40B4-BE49-F238E27FC236}">
                  <a16:creationId xmlns="" xmlns:a16="http://schemas.microsoft.com/office/drawing/2014/main" id="{00C3D998-BC76-4F5A-B33F-EC33AA5CF2F2}"/>
                </a:ext>
              </a:extLst>
            </p:cNvPr>
            <p:cNvSpPr/>
            <p:nvPr/>
          </p:nvSpPr>
          <p:spPr bwMode="auto">
            <a:xfrm>
              <a:off x="3235325" y="3629026"/>
              <a:ext cx="738188" cy="11113"/>
            </a:xfrm>
            <a:custGeom>
              <a:avLst/>
              <a:gdLst>
                <a:gd name="T0" fmla="*/ 1 w 198"/>
                <a:gd name="T1" fmla="*/ 0 h 3"/>
                <a:gd name="T2" fmla="*/ 0 w 198"/>
                <a:gd name="T3" fmla="*/ 3 h 3"/>
                <a:gd name="T4" fmla="*/ 198 w 198"/>
                <a:gd name="T5" fmla="*/ 2 h 3"/>
                <a:gd name="T6" fmla="*/ 1 w 19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98" y="2"/>
                    <a:pt x="198" y="2"/>
                    <a:pt x="198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6" name="iṩļíḑé">
              <a:extLst>
                <a:ext uri="{FF2B5EF4-FFF2-40B4-BE49-F238E27FC236}">
                  <a16:creationId xmlns="" xmlns:a16="http://schemas.microsoft.com/office/drawing/2014/main" id="{C92CFDFF-BFC4-445A-A7B0-FF153E304BA9}"/>
                </a:ext>
              </a:extLst>
            </p:cNvPr>
            <p:cNvSpPr/>
            <p:nvPr/>
          </p:nvSpPr>
          <p:spPr bwMode="auto">
            <a:xfrm>
              <a:off x="3246438" y="3606801"/>
              <a:ext cx="317500" cy="6350"/>
            </a:xfrm>
            <a:custGeom>
              <a:avLst/>
              <a:gdLst>
                <a:gd name="T0" fmla="*/ 1 w 85"/>
                <a:gd name="T1" fmla="*/ 0 h 2"/>
                <a:gd name="T2" fmla="*/ 0 w 85"/>
                <a:gd name="T3" fmla="*/ 2 h 2"/>
                <a:gd name="T4" fmla="*/ 85 w 85"/>
                <a:gd name="T5" fmla="*/ 1 h 2"/>
                <a:gd name="T6" fmla="*/ 1 w 8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85" y="1"/>
                    <a:pt x="85" y="1"/>
                    <a:pt x="85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7" name="îṧļîde">
              <a:extLst>
                <a:ext uri="{FF2B5EF4-FFF2-40B4-BE49-F238E27FC236}">
                  <a16:creationId xmlns="" xmlns:a16="http://schemas.microsoft.com/office/drawing/2014/main" id="{AAAE930D-8655-4F7B-AA51-9E962E684002}"/>
                </a:ext>
              </a:extLst>
            </p:cNvPr>
            <p:cNvSpPr/>
            <p:nvPr/>
          </p:nvSpPr>
          <p:spPr bwMode="auto">
            <a:xfrm>
              <a:off x="3779838" y="3557588"/>
              <a:ext cx="261938" cy="11113"/>
            </a:xfrm>
            <a:custGeom>
              <a:avLst/>
              <a:gdLst>
                <a:gd name="T0" fmla="*/ 165 w 165"/>
                <a:gd name="T1" fmla="*/ 7 h 7"/>
                <a:gd name="T2" fmla="*/ 0 w 165"/>
                <a:gd name="T3" fmla="*/ 3 h 7"/>
                <a:gd name="T4" fmla="*/ 165 w 165"/>
                <a:gd name="T5" fmla="*/ 0 h 7"/>
                <a:gd name="T6" fmla="*/ 165 w 16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7">
                  <a:moveTo>
                    <a:pt x="165" y="7"/>
                  </a:moveTo>
                  <a:lnTo>
                    <a:pt x="0" y="3"/>
                  </a:lnTo>
                  <a:lnTo>
                    <a:pt x="165" y="0"/>
                  </a:lnTo>
                  <a:lnTo>
                    <a:pt x="165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8" name="iş1îḑé">
              <a:extLst>
                <a:ext uri="{FF2B5EF4-FFF2-40B4-BE49-F238E27FC236}">
                  <a16:creationId xmlns="" xmlns:a16="http://schemas.microsoft.com/office/drawing/2014/main" id="{5B38082B-77AA-4C79-A1F4-26A2AFAF98C0}"/>
                </a:ext>
              </a:extLst>
            </p:cNvPr>
            <p:cNvSpPr/>
            <p:nvPr/>
          </p:nvSpPr>
          <p:spPr bwMode="auto">
            <a:xfrm>
              <a:off x="3779838" y="3557588"/>
              <a:ext cx="261938" cy="11113"/>
            </a:xfrm>
            <a:custGeom>
              <a:avLst/>
              <a:gdLst>
                <a:gd name="T0" fmla="*/ 165 w 165"/>
                <a:gd name="T1" fmla="*/ 7 h 7"/>
                <a:gd name="T2" fmla="*/ 0 w 165"/>
                <a:gd name="T3" fmla="*/ 3 h 7"/>
                <a:gd name="T4" fmla="*/ 165 w 165"/>
                <a:gd name="T5" fmla="*/ 0 h 7"/>
                <a:gd name="T6" fmla="*/ 165 w 16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7">
                  <a:moveTo>
                    <a:pt x="165" y="7"/>
                  </a:moveTo>
                  <a:lnTo>
                    <a:pt x="0" y="3"/>
                  </a:lnTo>
                  <a:lnTo>
                    <a:pt x="165" y="0"/>
                  </a:lnTo>
                  <a:lnTo>
                    <a:pt x="165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9" name="íṩ1ïḓê">
              <a:extLst>
                <a:ext uri="{FF2B5EF4-FFF2-40B4-BE49-F238E27FC236}">
                  <a16:creationId xmlns="" xmlns:a16="http://schemas.microsoft.com/office/drawing/2014/main" id="{413927A9-3246-4B71-8DB5-4C5BEBBD826B}"/>
                </a:ext>
              </a:extLst>
            </p:cNvPr>
            <p:cNvSpPr/>
            <p:nvPr/>
          </p:nvSpPr>
          <p:spPr bwMode="auto">
            <a:xfrm>
              <a:off x="3817938" y="3590926"/>
              <a:ext cx="230188" cy="11113"/>
            </a:xfrm>
            <a:custGeom>
              <a:avLst/>
              <a:gdLst>
                <a:gd name="T0" fmla="*/ 145 w 145"/>
                <a:gd name="T1" fmla="*/ 7 h 7"/>
                <a:gd name="T2" fmla="*/ 0 w 145"/>
                <a:gd name="T3" fmla="*/ 3 h 7"/>
                <a:gd name="T4" fmla="*/ 145 w 145"/>
                <a:gd name="T5" fmla="*/ 0 h 7"/>
                <a:gd name="T6" fmla="*/ 145 w 14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145" y="7"/>
                  </a:moveTo>
                  <a:lnTo>
                    <a:pt x="0" y="3"/>
                  </a:lnTo>
                  <a:lnTo>
                    <a:pt x="145" y="0"/>
                  </a:lnTo>
                  <a:lnTo>
                    <a:pt x="145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0" name="íśļiḍe">
              <a:extLst>
                <a:ext uri="{FF2B5EF4-FFF2-40B4-BE49-F238E27FC236}">
                  <a16:creationId xmlns="" xmlns:a16="http://schemas.microsoft.com/office/drawing/2014/main" id="{8E5B5F73-C7F4-4C9B-ACE9-3CD55278B167}"/>
                </a:ext>
              </a:extLst>
            </p:cNvPr>
            <p:cNvSpPr/>
            <p:nvPr/>
          </p:nvSpPr>
          <p:spPr bwMode="auto">
            <a:xfrm>
              <a:off x="3817938" y="3590926"/>
              <a:ext cx="230188" cy="11113"/>
            </a:xfrm>
            <a:custGeom>
              <a:avLst/>
              <a:gdLst>
                <a:gd name="T0" fmla="*/ 145 w 145"/>
                <a:gd name="T1" fmla="*/ 7 h 7"/>
                <a:gd name="T2" fmla="*/ 0 w 145"/>
                <a:gd name="T3" fmla="*/ 3 h 7"/>
                <a:gd name="T4" fmla="*/ 145 w 145"/>
                <a:gd name="T5" fmla="*/ 0 h 7"/>
                <a:gd name="T6" fmla="*/ 145 w 14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145" y="7"/>
                  </a:moveTo>
                  <a:lnTo>
                    <a:pt x="0" y="3"/>
                  </a:lnTo>
                  <a:lnTo>
                    <a:pt x="145" y="0"/>
                  </a:lnTo>
                  <a:lnTo>
                    <a:pt x="145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1" name="îṥḻíde">
              <a:extLst>
                <a:ext uri="{FF2B5EF4-FFF2-40B4-BE49-F238E27FC236}">
                  <a16:creationId xmlns="" xmlns:a16="http://schemas.microsoft.com/office/drawing/2014/main" id="{6099FBE8-B297-4B43-8221-22DE5689A87D}"/>
                </a:ext>
              </a:extLst>
            </p:cNvPr>
            <p:cNvSpPr/>
            <p:nvPr/>
          </p:nvSpPr>
          <p:spPr bwMode="auto">
            <a:xfrm>
              <a:off x="3279775" y="3471863"/>
              <a:ext cx="779463" cy="11113"/>
            </a:xfrm>
            <a:custGeom>
              <a:avLst/>
              <a:gdLst>
                <a:gd name="T0" fmla="*/ 491 w 491"/>
                <a:gd name="T1" fmla="*/ 7 h 7"/>
                <a:gd name="T2" fmla="*/ 0 w 491"/>
                <a:gd name="T3" fmla="*/ 2 h 7"/>
                <a:gd name="T4" fmla="*/ 491 w 491"/>
                <a:gd name="T5" fmla="*/ 0 h 7"/>
                <a:gd name="T6" fmla="*/ 491 w 491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1" h="7">
                  <a:moveTo>
                    <a:pt x="491" y="7"/>
                  </a:moveTo>
                  <a:lnTo>
                    <a:pt x="0" y="2"/>
                  </a:lnTo>
                  <a:lnTo>
                    <a:pt x="491" y="0"/>
                  </a:lnTo>
                  <a:lnTo>
                    <a:pt x="491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2" name="ïšḻiḑè">
              <a:extLst>
                <a:ext uri="{FF2B5EF4-FFF2-40B4-BE49-F238E27FC236}">
                  <a16:creationId xmlns="" xmlns:a16="http://schemas.microsoft.com/office/drawing/2014/main" id="{076C2616-77E3-4CCD-8BED-936DB894B932}"/>
                </a:ext>
              </a:extLst>
            </p:cNvPr>
            <p:cNvSpPr/>
            <p:nvPr/>
          </p:nvSpPr>
          <p:spPr bwMode="auto">
            <a:xfrm>
              <a:off x="3279775" y="3471863"/>
              <a:ext cx="779463" cy="11113"/>
            </a:xfrm>
            <a:custGeom>
              <a:avLst/>
              <a:gdLst>
                <a:gd name="T0" fmla="*/ 491 w 491"/>
                <a:gd name="T1" fmla="*/ 7 h 7"/>
                <a:gd name="T2" fmla="*/ 0 w 491"/>
                <a:gd name="T3" fmla="*/ 2 h 7"/>
                <a:gd name="T4" fmla="*/ 491 w 491"/>
                <a:gd name="T5" fmla="*/ 0 h 7"/>
                <a:gd name="T6" fmla="*/ 491 w 491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1" h="7">
                  <a:moveTo>
                    <a:pt x="491" y="7"/>
                  </a:moveTo>
                  <a:lnTo>
                    <a:pt x="0" y="2"/>
                  </a:lnTo>
                  <a:lnTo>
                    <a:pt x="491" y="0"/>
                  </a:lnTo>
                  <a:lnTo>
                    <a:pt x="491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3" name="íşḷïḑê">
              <a:extLst>
                <a:ext uri="{FF2B5EF4-FFF2-40B4-BE49-F238E27FC236}">
                  <a16:creationId xmlns="" xmlns:a16="http://schemas.microsoft.com/office/drawing/2014/main" id="{9D61CABE-B37E-4CC8-9CD5-D279FB850EA4}"/>
                </a:ext>
              </a:extLst>
            </p:cNvPr>
            <p:cNvSpPr/>
            <p:nvPr/>
          </p:nvSpPr>
          <p:spPr bwMode="auto">
            <a:xfrm>
              <a:off x="3224213" y="3457576"/>
              <a:ext cx="11113" cy="28575"/>
            </a:xfrm>
            <a:custGeom>
              <a:avLst/>
              <a:gdLst>
                <a:gd name="T0" fmla="*/ 0 w 3"/>
                <a:gd name="T1" fmla="*/ 0 h 8"/>
                <a:gd name="T2" fmla="*/ 0 w 3"/>
                <a:gd name="T3" fmla="*/ 0 h 8"/>
                <a:gd name="T4" fmla="*/ 3 w 3"/>
                <a:gd name="T5" fmla="*/ 8 h 8"/>
                <a:gd name="T6" fmla="*/ 3 w 3"/>
                <a:gd name="T7" fmla="*/ 8 h 8"/>
                <a:gd name="T8" fmla="*/ 0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5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5"/>
                    <a:pt x="1" y="2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4" name="î$ḻiḋê">
              <a:extLst>
                <a:ext uri="{FF2B5EF4-FFF2-40B4-BE49-F238E27FC236}">
                  <a16:creationId xmlns="" xmlns:a16="http://schemas.microsoft.com/office/drawing/2014/main" id="{446C791E-CDA9-4730-B05A-6FE3BD6C9622}"/>
                </a:ext>
              </a:extLst>
            </p:cNvPr>
            <p:cNvSpPr/>
            <p:nvPr/>
          </p:nvSpPr>
          <p:spPr bwMode="auto">
            <a:xfrm>
              <a:off x="3224213" y="3457576"/>
              <a:ext cx="823913" cy="190500"/>
            </a:xfrm>
            <a:custGeom>
              <a:avLst/>
              <a:gdLst>
                <a:gd name="T0" fmla="*/ 153 w 221"/>
                <a:gd name="T1" fmla="*/ 6 h 51"/>
                <a:gd name="T2" fmla="*/ 153 w 221"/>
                <a:gd name="T3" fmla="*/ 8 h 51"/>
                <a:gd name="T4" fmla="*/ 197 w 221"/>
                <a:gd name="T5" fmla="*/ 8 h 51"/>
                <a:gd name="T6" fmla="*/ 218 w 221"/>
                <a:gd name="T7" fmla="*/ 27 h 51"/>
                <a:gd name="T8" fmla="*/ 219 w 221"/>
                <a:gd name="T9" fmla="*/ 27 h 51"/>
                <a:gd name="T10" fmla="*/ 219 w 221"/>
                <a:gd name="T11" fmla="*/ 30 h 51"/>
                <a:gd name="T12" fmla="*/ 218 w 221"/>
                <a:gd name="T13" fmla="*/ 30 h 51"/>
                <a:gd name="T14" fmla="*/ 218 w 221"/>
                <a:gd name="T15" fmla="*/ 36 h 51"/>
                <a:gd name="T16" fmla="*/ 221 w 221"/>
                <a:gd name="T17" fmla="*/ 36 h 51"/>
                <a:gd name="T18" fmla="*/ 221 w 221"/>
                <a:gd name="T19" fmla="*/ 39 h 51"/>
                <a:gd name="T20" fmla="*/ 218 w 221"/>
                <a:gd name="T21" fmla="*/ 39 h 51"/>
                <a:gd name="T22" fmla="*/ 218 w 221"/>
                <a:gd name="T23" fmla="*/ 51 h 51"/>
                <a:gd name="T24" fmla="*/ 221 w 221"/>
                <a:gd name="T25" fmla="*/ 40 h 51"/>
                <a:gd name="T26" fmla="*/ 221 w 221"/>
                <a:gd name="T27" fmla="*/ 40 h 51"/>
                <a:gd name="T28" fmla="*/ 221 w 221"/>
                <a:gd name="T29" fmla="*/ 40 h 51"/>
                <a:gd name="T30" fmla="*/ 221 w 221"/>
                <a:gd name="T31" fmla="*/ 40 h 51"/>
                <a:gd name="T32" fmla="*/ 221 w 221"/>
                <a:gd name="T33" fmla="*/ 40 h 51"/>
                <a:gd name="T34" fmla="*/ 221 w 221"/>
                <a:gd name="T35" fmla="*/ 40 h 51"/>
                <a:gd name="T36" fmla="*/ 221 w 221"/>
                <a:gd name="T37" fmla="*/ 40 h 51"/>
                <a:gd name="T38" fmla="*/ 221 w 221"/>
                <a:gd name="T39" fmla="*/ 39 h 51"/>
                <a:gd name="T40" fmla="*/ 221 w 221"/>
                <a:gd name="T41" fmla="*/ 39 h 51"/>
                <a:gd name="T42" fmla="*/ 221 w 221"/>
                <a:gd name="T43" fmla="*/ 39 h 51"/>
                <a:gd name="T44" fmla="*/ 221 w 221"/>
                <a:gd name="T45" fmla="*/ 14 h 51"/>
                <a:gd name="T46" fmla="*/ 220 w 221"/>
                <a:gd name="T47" fmla="*/ 7 h 51"/>
                <a:gd name="T48" fmla="*/ 153 w 221"/>
                <a:gd name="T49" fmla="*/ 6 h 51"/>
                <a:gd name="T50" fmla="*/ 116 w 221"/>
                <a:gd name="T51" fmla="*/ 6 h 51"/>
                <a:gd name="T52" fmla="*/ 115 w 221"/>
                <a:gd name="T53" fmla="*/ 8 h 51"/>
                <a:gd name="T54" fmla="*/ 143 w 221"/>
                <a:gd name="T55" fmla="*/ 8 h 51"/>
                <a:gd name="T56" fmla="*/ 141 w 221"/>
                <a:gd name="T57" fmla="*/ 6 h 51"/>
                <a:gd name="T58" fmla="*/ 116 w 221"/>
                <a:gd name="T59" fmla="*/ 6 h 51"/>
                <a:gd name="T60" fmla="*/ 105 w 221"/>
                <a:gd name="T61" fmla="*/ 0 h 51"/>
                <a:gd name="T62" fmla="*/ 0 w 221"/>
                <a:gd name="T63" fmla="*/ 0 h 51"/>
                <a:gd name="T64" fmla="*/ 3 w 221"/>
                <a:gd name="T65" fmla="*/ 8 h 51"/>
                <a:gd name="T66" fmla="*/ 105 w 221"/>
                <a:gd name="T67" fmla="*/ 8 h 51"/>
                <a:gd name="T68" fmla="*/ 105 w 221"/>
                <a:gd name="T69" fmla="*/ 6 h 51"/>
                <a:gd name="T70" fmla="*/ 15 w 221"/>
                <a:gd name="T71" fmla="*/ 5 h 51"/>
                <a:gd name="T72" fmla="*/ 105 w 221"/>
                <a:gd name="T73" fmla="*/ 5 h 51"/>
                <a:gd name="T74" fmla="*/ 105 w 221"/>
                <a:gd name="T75" fmla="*/ 0 h 51"/>
                <a:gd name="T76" fmla="*/ 137 w 221"/>
                <a:gd name="T77" fmla="*/ 0 h 51"/>
                <a:gd name="T78" fmla="*/ 121 w 221"/>
                <a:gd name="T79" fmla="*/ 0 h 51"/>
                <a:gd name="T80" fmla="*/ 117 w 221"/>
                <a:gd name="T81" fmla="*/ 5 h 51"/>
                <a:gd name="T82" fmla="*/ 140 w 221"/>
                <a:gd name="T83" fmla="*/ 4 h 51"/>
                <a:gd name="T84" fmla="*/ 137 w 221"/>
                <a:gd name="T85" fmla="*/ 0 h 51"/>
                <a:gd name="T86" fmla="*/ 216 w 221"/>
                <a:gd name="T87" fmla="*/ 0 h 51"/>
                <a:gd name="T88" fmla="*/ 153 w 221"/>
                <a:gd name="T89" fmla="*/ 0 h 51"/>
                <a:gd name="T90" fmla="*/ 153 w 221"/>
                <a:gd name="T91" fmla="*/ 4 h 51"/>
                <a:gd name="T92" fmla="*/ 219 w 221"/>
                <a:gd name="T93" fmla="*/ 4 h 51"/>
                <a:gd name="T94" fmla="*/ 216 w 221"/>
                <a:gd name="T9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1" h="51">
                  <a:moveTo>
                    <a:pt x="153" y="6"/>
                  </a:moveTo>
                  <a:cubicBezTo>
                    <a:pt x="153" y="8"/>
                    <a:pt x="153" y="8"/>
                    <a:pt x="153" y="8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208" y="8"/>
                    <a:pt x="217" y="16"/>
                    <a:pt x="218" y="27"/>
                  </a:cubicBezTo>
                  <a:cubicBezTo>
                    <a:pt x="219" y="27"/>
                    <a:pt x="219" y="27"/>
                    <a:pt x="219" y="27"/>
                  </a:cubicBezTo>
                  <a:cubicBezTo>
                    <a:pt x="219" y="30"/>
                    <a:pt x="219" y="30"/>
                    <a:pt x="219" y="30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8" y="36"/>
                    <a:pt x="218" y="36"/>
                    <a:pt x="218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51"/>
                    <a:pt x="218" y="51"/>
                    <a:pt x="218" y="51"/>
                  </a:cubicBezTo>
                  <a:cubicBezTo>
                    <a:pt x="220" y="48"/>
                    <a:pt x="221" y="44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21" y="12"/>
                    <a:pt x="221" y="9"/>
                    <a:pt x="220" y="7"/>
                  </a:cubicBezTo>
                  <a:cubicBezTo>
                    <a:pt x="153" y="6"/>
                    <a:pt x="153" y="6"/>
                    <a:pt x="153" y="6"/>
                  </a:cubicBezTo>
                  <a:moveTo>
                    <a:pt x="116" y="6"/>
                  </a:moveTo>
                  <a:cubicBezTo>
                    <a:pt x="115" y="8"/>
                    <a:pt x="115" y="8"/>
                    <a:pt x="115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16" y="6"/>
                    <a:pt x="116" y="6"/>
                    <a:pt x="116" y="6"/>
                  </a:cubicBezTo>
                  <a:moveTo>
                    <a:pt x="10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5"/>
                    <a:pt x="3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0"/>
                    <a:pt x="105" y="0"/>
                    <a:pt x="105" y="0"/>
                  </a:cubicBezTo>
                  <a:moveTo>
                    <a:pt x="137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7" y="0"/>
                    <a:pt x="137" y="0"/>
                    <a:pt x="137" y="0"/>
                  </a:cubicBezTo>
                  <a:moveTo>
                    <a:pt x="216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8" y="3"/>
                    <a:pt x="217" y="1"/>
                    <a:pt x="216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5" name="î$ḷîdè">
              <a:extLst>
                <a:ext uri="{FF2B5EF4-FFF2-40B4-BE49-F238E27FC236}">
                  <a16:creationId xmlns="" xmlns:a16="http://schemas.microsoft.com/office/drawing/2014/main" id="{CA1A7AC0-5500-4AC1-A8F8-587A71ACA7FA}"/>
                </a:ext>
              </a:extLst>
            </p:cNvPr>
            <p:cNvSpPr/>
            <p:nvPr/>
          </p:nvSpPr>
          <p:spPr bwMode="auto">
            <a:xfrm>
              <a:off x="4037013" y="3557588"/>
              <a:ext cx="4763" cy="1111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1 w 1"/>
                <a:gd name="T9" fmla="*/ 3 h 3"/>
                <a:gd name="T10" fmla="*/ 1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6" name="ïṡľíďé">
              <a:extLst>
                <a:ext uri="{FF2B5EF4-FFF2-40B4-BE49-F238E27FC236}">
                  <a16:creationId xmlns="" xmlns:a16="http://schemas.microsoft.com/office/drawing/2014/main" id="{BBFAFF5F-9944-4301-9E0B-0FEC5C4547CE}"/>
                </a:ext>
              </a:extLst>
            </p:cNvPr>
            <p:cNvSpPr/>
            <p:nvPr/>
          </p:nvSpPr>
          <p:spPr bwMode="auto">
            <a:xfrm>
              <a:off x="4037013" y="3590926"/>
              <a:ext cx="11113" cy="11113"/>
            </a:xfrm>
            <a:prstGeom prst="rect">
              <a:avLst/>
            </a:pr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7" name="iṧḷïďé">
              <a:extLst>
                <a:ext uri="{FF2B5EF4-FFF2-40B4-BE49-F238E27FC236}">
                  <a16:creationId xmlns="" xmlns:a16="http://schemas.microsoft.com/office/drawing/2014/main" id="{9A611BA2-DDB7-428B-B72E-0B7B6691DD76}"/>
                </a:ext>
              </a:extLst>
            </p:cNvPr>
            <p:cNvSpPr/>
            <p:nvPr/>
          </p:nvSpPr>
          <p:spPr bwMode="auto">
            <a:xfrm>
              <a:off x="4037013" y="3590926"/>
              <a:ext cx="11113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8" name="îsḷîḑê">
              <a:extLst>
                <a:ext uri="{FF2B5EF4-FFF2-40B4-BE49-F238E27FC236}">
                  <a16:creationId xmlns="" xmlns:a16="http://schemas.microsoft.com/office/drawing/2014/main" id="{19A67839-25CD-40D0-9A00-34265DCCF10C}"/>
                </a:ext>
              </a:extLst>
            </p:cNvPr>
            <p:cNvSpPr/>
            <p:nvPr/>
          </p:nvSpPr>
          <p:spPr bwMode="auto">
            <a:xfrm>
              <a:off x="3279775" y="3471863"/>
              <a:ext cx="765175" cy="11113"/>
            </a:xfrm>
            <a:custGeom>
              <a:avLst/>
              <a:gdLst>
                <a:gd name="T0" fmla="*/ 90 w 205"/>
                <a:gd name="T1" fmla="*/ 1 h 3"/>
                <a:gd name="T2" fmla="*/ 0 w 205"/>
                <a:gd name="T3" fmla="*/ 1 h 3"/>
                <a:gd name="T4" fmla="*/ 90 w 205"/>
                <a:gd name="T5" fmla="*/ 2 h 3"/>
                <a:gd name="T6" fmla="*/ 90 w 205"/>
                <a:gd name="T7" fmla="*/ 1 h 3"/>
                <a:gd name="T8" fmla="*/ 125 w 205"/>
                <a:gd name="T9" fmla="*/ 0 h 3"/>
                <a:gd name="T10" fmla="*/ 102 w 205"/>
                <a:gd name="T11" fmla="*/ 1 h 3"/>
                <a:gd name="T12" fmla="*/ 101 w 205"/>
                <a:gd name="T13" fmla="*/ 2 h 3"/>
                <a:gd name="T14" fmla="*/ 126 w 205"/>
                <a:gd name="T15" fmla="*/ 2 h 3"/>
                <a:gd name="T16" fmla="*/ 125 w 205"/>
                <a:gd name="T17" fmla="*/ 0 h 3"/>
                <a:gd name="T18" fmla="*/ 204 w 205"/>
                <a:gd name="T19" fmla="*/ 0 h 3"/>
                <a:gd name="T20" fmla="*/ 204 w 205"/>
                <a:gd name="T21" fmla="*/ 0 h 3"/>
                <a:gd name="T22" fmla="*/ 138 w 205"/>
                <a:gd name="T23" fmla="*/ 0 h 3"/>
                <a:gd name="T24" fmla="*/ 138 w 205"/>
                <a:gd name="T25" fmla="*/ 2 h 3"/>
                <a:gd name="T26" fmla="*/ 205 w 205"/>
                <a:gd name="T27" fmla="*/ 3 h 3"/>
                <a:gd name="T28" fmla="*/ 204 w 205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3">
                  <a:moveTo>
                    <a:pt x="9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0" y="1"/>
                    <a:pt x="90" y="1"/>
                    <a:pt x="90" y="1"/>
                  </a:cubicBezTo>
                  <a:moveTo>
                    <a:pt x="125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204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2"/>
                    <a:pt x="138" y="2"/>
                    <a:pt x="138" y="2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2"/>
                    <a:pt x="204" y="1"/>
                    <a:pt x="204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9" name="iṡḷïḑe">
              <a:extLst>
                <a:ext uri="{FF2B5EF4-FFF2-40B4-BE49-F238E27FC236}">
                  <a16:creationId xmlns="" xmlns:a16="http://schemas.microsoft.com/office/drawing/2014/main" id="{592A9323-77A1-40CF-BB06-26C268C7390D}"/>
                </a:ext>
              </a:extLst>
            </p:cNvPr>
            <p:cNvSpPr/>
            <p:nvPr/>
          </p:nvSpPr>
          <p:spPr bwMode="auto">
            <a:xfrm>
              <a:off x="4003675" y="3502026"/>
              <a:ext cx="49213" cy="111125"/>
            </a:xfrm>
            <a:custGeom>
              <a:avLst/>
              <a:gdLst>
                <a:gd name="T0" fmla="*/ 13 w 13"/>
                <a:gd name="T1" fmla="*/ 0 h 30"/>
                <a:gd name="T2" fmla="*/ 13 w 13"/>
                <a:gd name="T3" fmla="*/ 30 h 30"/>
                <a:gd name="T4" fmla="*/ 13 w 13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0">
                  <a:moveTo>
                    <a:pt x="13" y="0"/>
                  </a:moveTo>
                  <a:cubicBezTo>
                    <a:pt x="13" y="0"/>
                    <a:pt x="0" y="15"/>
                    <a:pt x="13" y="3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0" name="iṥliďê">
              <a:extLst>
                <a:ext uri="{FF2B5EF4-FFF2-40B4-BE49-F238E27FC236}">
                  <a16:creationId xmlns="" xmlns:a16="http://schemas.microsoft.com/office/drawing/2014/main" id="{5995DEFB-BD42-4A6C-B4B5-B8323F9BD2B7}"/>
                </a:ext>
              </a:extLst>
            </p:cNvPr>
            <p:cNvSpPr/>
            <p:nvPr/>
          </p:nvSpPr>
          <p:spPr bwMode="auto">
            <a:xfrm>
              <a:off x="3138488" y="3405188"/>
              <a:ext cx="2081213" cy="306388"/>
            </a:xfrm>
            <a:custGeom>
              <a:avLst/>
              <a:gdLst>
                <a:gd name="T0" fmla="*/ 530 w 558"/>
                <a:gd name="T1" fmla="*/ 82 h 82"/>
                <a:gd name="T2" fmla="*/ 7 w 558"/>
                <a:gd name="T3" fmla="*/ 82 h 82"/>
                <a:gd name="T4" fmla="*/ 0 w 558"/>
                <a:gd name="T5" fmla="*/ 75 h 82"/>
                <a:gd name="T6" fmla="*/ 7 w 558"/>
                <a:gd name="T7" fmla="*/ 68 h 82"/>
                <a:gd name="T8" fmla="*/ 530 w 558"/>
                <a:gd name="T9" fmla="*/ 68 h 82"/>
                <a:gd name="T10" fmla="*/ 544 w 558"/>
                <a:gd name="T11" fmla="*/ 53 h 82"/>
                <a:gd name="T12" fmla="*/ 544 w 558"/>
                <a:gd name="T13" fmla="*/ 28 h 82"/>
                <a:gd name="T14" fmla="*/ 530 w 558"/>
                <a:gd name="T15" fmla="*/ 14 h 82"/>
                <a:gd name="T16" fmla="*/ 7 w 558"/>
                <a:gd name="T17" fmla="*/ 14 h 82"/>
                <a:gd name="T18" fmla="*/ 0 w 558"/>
                <a:gd name="T19" fmla="*/ 7 h 82"/>
                <a:gd name="T20" fmla="*/ 7 w 558"/>
                <a:gd name="T21" fmla="*/ 0 h 82"/>
                <a:gd name="T22" fmla="*/ 530 w 558"/>
                <a:gd name="T23" fmla="*/ 0 h 82"/>
                <a:gd name="T24" fmla="*/ 558 w 558"/>
                <a:gd name="T25" fmla="*/ 28 h 82"/>
                <a:gd name="T26" fmla="*/ 558 w 558"/>
                <a:gd name="T27" fmla="*/ 53 h 82"/>
                <a:gd name="T28" fmla="*/ 530 w 55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8" h="82">
                  <a:moveTo>
                    <a:pt x="530" y="82"/>
                  </a:moveTo>
                  <a:cubicBezTo>
                    <a:pt x="7" y="82"/>
                    <a:pt x="7" y="82"/>
                    <a:pt x="7" y="82"/>
                  </a:cubicBezTo>
                  <a:cubicBezTo>
                    <a:pt x="3" y="82"/>
                    <a:pt x="0" y="79"/>
                    <a:pt x="0" y="75"/>
                  </a:cubicBezTo>
                  <a:cubicBezTo>
                    <a:pt x="0" y="71"/>
                    <a:pt x="3" y="68"/>
                    <a:pt x="7" y="68"/>
                  </a:cubicBezTo>
                  <a:cubicBezTo>
                    <a:pt x="530" y="68"/>
                    <a:pt x="530" y="68"/>
                    <a:pt x="530" y="68"/>
                  </a:cubicBezTo>
                  <a:cubicBezTo>
                    <a:pt x="537" y="68"/>
                    <a:pt x="544" y="61"/>
                    <a:pt x="544" y="53"/>
                  </a:cubicBezTo>
                  <a:cubicBezTo>
                    <a:pt x="544" y="28"/>
                    <a:pt x="544" y="28"/>
                    <a:pt x="544" y="28"/>
                  </a:cubicBezTo>
                  <a:cubicBezTo>
                    <a:pt x="544" y="21"/>
                    <a:pt x="537" y="14"/>
                    <a:pt x="530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530" y="0"/>
                    <a:pt x="530" y="0"/>
                    <a:pt x="530" y="0"/>
                  </a:cubicBezTo>
                  <a:cubicBezTo>
                    <a:pt x="545" y="0"/>
                    <a:pt x="558" y="13"/>
                    <a:pt x="558" y="28"/>
                  </a:cubicBezTo>
                  <a:cubicBezTo>
                    <a:pt x="558" y="53"/>
                    <a:pt x="558" y="53"/>
                    <a:pt x="558" y="53"/>
                  </a:cubicBezTo>
                  <a:cubicBezTo>
                    <a:pt x="558" y="69"/>
                    <a:pt x="545" y="82"/>
                    <a:pt x="530" y="82"/>
                  </a:cubicBezTo>
                </a:path>
              </a:pathLst>
            </a:custGeom>
            <a:solidFill>
              <a:srgbClr val="436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1" name="î$ḷîḋe">
              <a:extLst>
                <a:ext uri="{FF2B5EF4-FFF2-40B4-BE49-F238E27FC236}">
                  <a16:creationId xmlns="" xmlns:a16="http://schemas.microsoft.com/office/drawing/2014/main" id="{7F3CDC09-61A6-4456-A52A-F5B37BF508CB}"/>
                </a:ext>
              </a:extLst>
            </p:cNvPr>
            <p:cNvSpPr/>
            <p:nvPr/>
          </p:nvSpPr>
          <p:spPr bwMode="auto">
            <a:xfrm>
              <a:off x="3970338" y="3430588"/>
              <a:ext cx="1223963" cy="254000"/>
            </a:xfrm>
            <a:custGeom>
              <a:avLst/>
              <a:gdLst>
                <a:gd name="T0" fmla="*/ 307 w 328"/>
                <a:gd name="T1" fmla="*/ 0 h 68"/>
                <a:gd name="T2" fmla="*/ 0 w 328"/>
                <a:gd name="T3" fmla="*/ 0 h 68"/>
                <a:gd name="T4" fmla="*/ 21 w 328"/>
                <a:gd name="T5" fmla="*/ 21 h 68"/>
                <a:gd name="T6" fmla="*/ 21 w 328"/>
                <a:gd name="T7" fmla="*/ 46 h 68"/>
                <a:gd name="T8" fmla="*/ 0 w 328"/>
                <a:gd name="T9" fmla="*/ 68 h 68"/>
                <a:gd name="T10" fmla="*/ 307 w 328"/>
                <a:gd name="T11" fmla="*/ 68 h 68"/>
                <a:gd name="T12" fmla="*/ 328 w 328"/>
                <a:gd name="T13" fmla="*/ 46 h 68"/>
                <a:gd name="T14" fmla="*/ 328 w 328"/>
                <a:gd name="T15" fmla="*/ 21 h 68"/>
                <a:gd name="T16" fmla="*/ 307 w 328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68">
                  <a:moveTo>
                    <a:pt x="30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21" y="10"/>
                    <a:pt x="21" y="21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58"/>
                    <a:pt x="12" y="68"/>
                    <a:pt x="0" y="68"/>
                  </a:cubicBezTo>
                  <a:cubicBezTo>
                    <a:pt x="307" y="68"/>
                    <a:pt x="307" y="68"/>
                    <a:pt x="307" y="68"/>
                  </a:cubicBezTo>
                  <a:cubicBezTo>
                    <a:pt x="318" y="68"/>
                    <a:pt x="328" y="58"/>
                    <a:pt x="328" y="46"/>
                  </a:cubicBezTo>
                  <a:cubicBezTo>
                    <a:pt x="328" y="21"/>
                    <a:pt x="328" y="21"/>
                    <a:pt x="328" y="21"/>
                  </a:cubicBezTo>
                  <a:cubicBezTo>
                    <a:pt x="328" y="10"/>
                    <a:pt x="318" y="0"/>
                    <a:pt x="307" y="0"/>
                  </a:cubicBezTo>
                </a:path>
              </a:pathLst>
            </a:custGeom>
            <a:solidFill>
              <a:srgbClr val="436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2" name="ïš1iḓê">
              <a:extLst>
                <a:ext uri="{FF2B5EF4-FFF2-40B4-BE49-F238E27FC236}">
                  <a16:creationId xmlns="" xmlns:a16="http://schemas.microsoft.com/office/drawing/2014/main" id="{6C0B8501-3510-4F0D-B689-5533119711CF}"/>
                </a:ext>
              </a:extLst>
            </p:cNvPr>
            <p:cNvSpPr/>
            <p:nvPr/>
          </p:nvSpPr>
          <p:spPr bwMode="auto">
            <a:xfrm>
              <a:off x="4111625" y="3446463"/>
              <a:ext cx="1036638" cy="14288"/>
            </a:xfrm>
            <a:custGeom>
              <a:avLst/>
              <a:gdLst>
                <a:gd name="T0" fmla="*/ 2 w 278"/>
                <a:gd name="T1" fmla="*/ 4 h 4"/>
                <a:gd name="T2" fmla="*/ 276 w 278"/>
                <a:gd name="T3" fmla="*/ 4 h 4"/>
                <a:gd name="T4" fmla="*/ 278 w 278"/>
                <a:gd name="T5" fmla="*/ 2 h 4"/>
                <a:gd name="T6" fmla="*/ 276 w 278"/>
                <a:gd name="T7" fmla="*/ 0 h 4"/>
                <a:gd name="T8" fmla="*/ 2 w 278"/>
                <a:gd name="T9" fmla="*/ 0 h 4"/>
                <a:gd name="T10" fmla="*/ 0 w 278"/>
                <a:gd name="T11" fmla="*/ 2 h 4"/>
                <a:gd name="T12" fmla="*/ 2 w 27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4">
                  <a:moveTo>
                    <a:pt x="2" y="4"/>
                  </a:moveTo>
                  <a:cubicBezTo>
                    <a:pt x="276" y="4"/>
                    <a:pt x="276" y="4"/>
                    <a:pt x="276" y="4"/>
                  </a:cubicBezTo>
                  <a:cubicBezTo>
                    <a:pt x="277" y="4"/>
                    <a:pt x="278" y="3"/>
                    <a:pt x="278" y="2"/>
                  </a:cubicBezTo>
                  <a:cubicBezTo>
                    <a:pt x="278" y="1"/>
                    <a:pt x="277" y="0"/>
                    <a:pt x="27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2F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3" name="ïŝlíḍe">
              <a:extLst>
                <a:ext uri="{FF2B5EF4-FFF2-40B4-BE49-F238E27FC236}">
                  <a16:creationId xmlns="" xmlns:a16="http://schemas.microsoft.com/office/drawing/2014/main" id="{AB3195F8-B6AF-4B31-B3BC-C66919BB342E}"/>
                </a:ext>
              </a:extLst>
            </p:cNvPr>
            <p:cNvSpPr/>
            <p:nvPr/>
          </p:nvSpPr>
          <p:spPr bwMode="auto">
            <a:xfrm>
              <a:off x="4111625" y="3654426"/>
              <a:ext cx="1036638" cy="15875"/>
            </a:xfrm>
            <a:custGeom>
              <a:avLst/>
              <a:gdLst>
                <a:gd name="T0" fmla="*/ 2 w 278"/>
                <a:gd name="T1" fmla="*/ 4 h 4"/>
                <a:gd name="T2" fmla="*/ 276 w 278"/>
                <a:gd name="T3" fmla="*/ 4 h 4"/>
                <a:gd name="T4" fmla="*/ 278 w 278"/>
                <a:gd name="T5" fmla="*/ 2 h 4"/>
                <a:gd name="T6" fmla="*/ 276 w 278"/>
                <a:gd name="T7" fmla="*/ 0 h 4"/>
                <a:gd name="T8" fmla="*/ 2 w 278"/>
                <a:gd name="T9" fmla="*/ 0 h 4"/>
                <a:gd name="T10" fmla="*/ 0 w 278"/>
                <a:gd name="T11" fmla="*/ 2 h 4"/>
                <a:gd name="T12" fmla="*/ 2 w 27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4">
                  <a:moveTo>
                    <a:pt x="2" y="4"/>
                  </a:moveTo>
                  <a:cubicBezTo>
                    <a:pt x="276" y="4"/>
                    <a:pt x="276" y="4"/>
                    <a:pt x="276" y="4"/>
                  </a:cubicBezTo>
                  <a:cubicBezTo>
                    <a:pt x="277" y="4"/>
                    <a:pt x="278" y="3"/>
                    <a:pt x="278" y="2"/>
                  </a:cubicBezTo>
                  <a:cubicBezTo>
                    <a:pt x="278" y="1"/>
                    <a:pt x="277" y="0"/>
                    <a:pt x="27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2F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4" name="išļïḍé">
              <a:extLst>
                <a:ext uri="{FF2B5EF4-FFF2-40B4-BE49-F238E27FC236}">
                  <a16:creationId xmlns="" xmlns:a16="http://schemas.microsoft.com/office/drawing/2014/main" id="{974E5D49-E0F4-4AF8-A2CD-568B5BF4D7BB}"/>
                </a:ext>
              </a:extLst>
            </p:cNvPr>
            <p:cNvSpPr/>
            <p:nvPr/>
          </p:nvSpPr>
          <p:spPr bwMode="auto">
            <a:xfrm>
              <a:off x="3138488" y="3602038"/>
              <a:ext cx="2081213" cy="109538"/>
            </a:xfrm>
            <a:custGeom>
              <a:avLst/>
              <a:gdLst>
                <a:gd name="T0" fmla="*/ 558 w 558"/>
                <a:gd name="T1" fmla="*/ 0 h 29"/>
                <a:gd name="T2" fmla="*/ 549 w 558"/>
                <a:gd name="T3" fmla="*/ 10 h 29"/>
                <a:gd name="T4" fmla="*/ 530 w 558"/>
                <a:gd name="T5" fmla="*/ 22 h 29"/>
                <a:gd name="T6" fmla="*/ 223 w 558"/>
                <a:gd name="T7" fmla="*/ 22 h 29"/>
                <a:gd name="T8" fmla="*/ 234 w 558"/>
                <a:gd name="T9" fmla="*/ 19 h 29"/>
                <a:gd name="T10" fmla="*/ 129 w 558"/>
                <a:gd name="T11" fmla="*/ 19 h 29"/>
                <a:gd name="T12" fmla="*/ 5 w 558"/>
                <a:gd name="T13" fmla="*/ 19 h 29"/>
                <a:gd name="T14" fmla="*/ 0 w 558"/>
                <a:gd name="T15" fmla="*/ 22 h 29"/>
                <a:gd name="T16" fmla="*/ 0 w 558"/>
                <a:gd name="T17" fmla="*/ 22 h 29"/>
                <a:gd name="T18" fmla="*/ 7 w 558"/>
                <a:gd name="T19" fmla="*/ 29 h 29"/>
                <a:gd name="T20" fmla="*/ 22 w 558"/>
                <a:gd name="T21" fmla="*/ 29 h 29"/>
                <a:gd name="T22" fmla="*/ 24 w 558"/>
                <a:gd name="T23" fmla="*/ 28 h 29"/>
                <a:gd name="T24" fmla="*/ 510 w 558"/>
                <a:gd name="T25" fmla="*/ 28 h 29"/>
                <a:gd name="T26" fmla="*/ 512 w 558"/>
                <a:gd name="T27" fmla="*/ 29 h 29"/>
                <a:gd name="T28" fmla="*/ 530 w 558"/>
                <a:gd name="T29" fmla="*/ 29 h 29"/>
                <a:gd name="T30" fmla="*/ 558 w 558"/>
                <a:gd name="T31" fmla="*/ 0 h 29"/>
                <a:gd name="T32" fmla="*/ 558 w 558"/>
                <a:gd name="T33" fmla="*/ 0 h 29"/>
                <a:gd name="T34" fmla="*/ 558 w 558"/>
                <a:gd name="T3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8" h="29">
                  <a:moveTo>
                    <a:pt x="558" y="0"/>
                  </a:moveTo>
                  <a:cubicBezTo>
                    <a:pt x="555" y="4"/>
                    <a:pt x="552" y="7"/>
                    <a:pt x="549" y="10"/>
                  </a:cubicBezTo>
                  <a:cubicBezTo>
                    <a:pt x="545" y="17"/>
                    <a:pt x="538" y="22"/>
                    <a:pt x="530" y="22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27" y="22"/>
                    <a:pt x="231" y="21"/>
                    <a:pt x="234" y="19"/>
                  </a:cubicBezTo>
                  <a:cubicBezTo>
                    <a:pt x="199" y="19"/>
                    <a:pt x="164" y="19"/>
                    <a:pt x="129" y="19"/>
                  </a:cubicBezTo>
                  <a:cubicBezTo>
                    <a:pt x="87" y="19"/>
                    <a:pt x="46" y="19"/>
                    <a:pt x="5" y="19"/>
                  </a:cubicBezTo>
                  <a:cubicBezTo>
                    <a:pt x="3" y="19"/>
                    <a:pt x="2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6"/>
                    <a:pt x="3" y="29"/>
                    <a:pt x="7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29"/>
                    <a:pt x="24" y="28"/>
                    <a:pt x="24" y="28"/>
                  </a:cubicBezTo>
                  <a:cubicBezTo>
                    <a:pt x="510" y="28"/>
                    <a:pt x="510" y="28"/>
                    <a:pt x="510" y="28"/>
                  </a:cubicBezTo>
                  <a:cubicBezTo>
                    <a:pt x="510" y="28"/>
                    <a:pt x="511" y="29"/>
                    <a:pt x="512" y="29"/>
                  </a:cubicBezTo>
                  <a:cubicBezTo>
                    <a:pt x="530" y="29"/>
                    <a:pt x="530" y="29"/>
                    <a:pt x="530" y="29"/>
                  </a:cubicBezTo>
                  <a:cubicBezTo>
                    <a:pt x="545" y="29"/>
                    <a:pt x="558" y="16"/>
                    <a:pt x="558" y="0"/>
                  </a:cubicBezTo>
                  <a:cubicBezTo>
                    <a:pt x="558" y="0"/>
                    <a:pt x="558" y="0"/>
                    <a:pt x="558" y="0"/>
                  </a:cubicBezTo>
                  <a:cubicBezTo>
                    <a:pt x="558" y="0"/>
                    <a:pt x="558" y="0"/>
                    <a:pt x="558" y="0"/>
                  </a:cubicBezTo>
                </a:path>
              </a:pathLst>
            </a:custGeom>
            <a:solidFill>
              <a:srgbClr val="364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5" name="îsḷíḋè">
              <a:extLst>
                <a:ext uri="{FF2B5EF4-FFF2-40B4-BE49-F238E27FC236}">
                  <a16:creationId xmlns="" xmlns:a16="http://schemas.microsoft.com/office/drawing/2014/main" id="{22D88C60-8808-465F-A0A5-CC57ADACDD1F}"/>
                </a:ext>
              </a:extLst>
            </p:cNvPr>
            <p:cNvSpPr/>
            <p:nvPr/>
          </p:nvSpPr>
          <p:spPr bwMode="auto">
            <a:xfrm>
              <a:off x="3970338" y="3640138"/>
              <a:ext cx="1216025" cy="44450"/>
            </a:xfrm>
            <a:custGeom>
              <a:avLst/>
              <a:gdLst>
                <a:gd name="T0" fmla="*/ 326 w 326"/>
                <a:gd name="T1" fmla="*/ 0 h 12"/>
                <a:gd name="T2" fmla="*/ 316 w 326"/>
                <a:gd name="T3" fmla="*/ 5 h 12"/>
                <a:gd name="T4" fmla="*/ 316 w 326"/>
                <a:gd name="T5" fmla="*/ 6 h 12"/>
                <a:gd name="T6" fmla="*/ 314 w 326"/>
                <a:gd name="T7" fmla="*/ 8 h 12"/>
                <a:gd name="T8" fmla="*/ 305 w 326"/>
                <a:gd name="T9" fmla="*/ 8 h 12"/>
                <a:gd name="T10" fmla="*/ 281 w 326"/>
                <a:gd name="T11" fmla="*/ 10 h 12"/>
                <a:gd name="T12" fmla="*/ 246 w 326"/>
                <a:gd name="T13" fmla="*/ 9 h 12"/>
                <a:gd name="T14" fmla="*/ 146 w 326"/>
                <a:gd name="T15" fmla="*/ 9 h 12"/>
                <a:gd name="T16" fmla="*/ 11 w 326"/>
                <a:gd name="T17" fmla="*/ 9 h 12"/>
                <a:gd name="T18" fmla="*/ 0 w 326"/>
                <a:gd name="T19" fmla="*/ 12 h 12"/>
                <a:gd name="T20" fmla="*/ 307 w 326"/>
                <a:gd name="T21" fmla="*/ 12 h 12"/>
                <a:gd name="T22" fmla="*/ 326 w 326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12">
                  <a:moveTo>
                    <a:pt x="326" y="0"/>
                  </a:moveTo>
                  <a:cubicBezTo>
                    <a:pt x="323" y="2"/>
                    <a:pt x="319" y="4"/>
                    <a:pt x="316" y="5"/>
                  </a:cubicBezTo>
                  <a:cubicBezTo>
                    <a:pt x="316" y="5"/>
                    <a:pt x="316" y="6"/>
                    <a:pt x="316" y="6"/>
                  </a:cubicBezTo>
                  <a:cubicBezTo>
                    <a:pt x="316" y="7"/>
                    <a:pt x="315" y="8"/>
                    <a:pt x="314" y="8"/>
                  </a:cubicBezTo>
                  <a:cubicBezTo>
                    <a:pt x="305" y="8"/>
                    <a:pt x="305" y="8"/>
                    <a:pt x="305" y="8"/>
                  </a:cubicBezTo>
                  <a:cubicBezTo>
                    <a:pt x="298" y="9"/>
                    <a:pt x="289" y="10"/>
                    <a:pt x="281" y="10"/>
                  </a:cubicBezTo>
                  <a:cubicBezTo>
                    <a:pt x="269" y="10"/>
                    <a:pt x="256" y="9"/>
                    <a:pt x="246" y="9"/>
                  </a:cubicBezTo>
                  <a:cubicBezTo>
                    <a:pt x="213" y="9"/>
                    <a:pt x="179" y="9"/>
                    <a:pt x="146" y="9"/>
                  </a:cubicBezTo>
                  <a:cubicBezTo>
                    <a:pt x="101" y="9"/>
                    <a:pt x="56" y="9"/>
                    <a:pt x="11" y="9"/>
                  </a:cubicBezTo>
                  <a:cubicBezTo>
                    <a:pt x="8" y="11"/>
                    <a:pt x="4" y="12"/>
                    <a:pt x="0" y="12"/>
                  </a:cubicBezTo>
                  <a:cubicBezTo>
                    <a:pt x="307" y="12"/>
                    <a:pt x="307" y="12"/>
                    <a:pt x="307" y="12"/>
                  </a:cubicBezTo>
                  <a:cubicBezTo>
                    <a:pt x="315" y="12"/>
                    <a:pt x="322" y="7"/>
                    <a:pt x="326" y="0"/>
                  </a:cubicBezTo>
                </a:path>
              </a:pathLst>
            </a:custGeom>
            <a:solidFill>
              <a:srgbClr val="364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6" name="iSḻïḍé">
              <a:extLst>
                <a:ext uri="{FF2B5EF4-FFF2-40B4-BE49-F238E27FC236}">
                  <a16:creationId xmlns="" xmlns:a16="http://schemas.microsoft.com/office/drawing/2014/main" id="{02CDF1DD-DCB6-46D5-9B39-255DD7E4A927}"/>
                </a:ext>
              </a:extLst>
            </p:cNvPr>
            <p:cNvSpPr/>
            <p:nvPr/>
          </p:nvSpPr>
          <p:spPr bwMode="auto">
            <a:xfrm>
              <a:off x="5108575" y="3659188"/>
              <a:ext cx="39688" cy="11113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9 w 11"/>
                <a:gd name="T5" fmla="*/ 3 h 3"/>
                <a:gd name="T6" fmla="*/ 11 w 11"/>
                <a:gd name="T7" fmla="*/ 1 h 3"/>
                <a:gd name="T8" fmla="*/ 11 w 1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1" y="2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</a:path>
              </a:pathLst>
            </a:custGeom>
            <a:solidFill>
              <a:srgbClr val="263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7" name="ï$ḻîḓé">
              <a:extLst>
                <a:ext uri="{FF2B5EF4-FFF2-40B4-BE49-F238E27FC236}">
                  <a16:creationId xmlns="" xmlns:a16="http://schemas.microsoft.com/office/drawing/2014/main" id="{D3352F4A-8153-4585-823E-BE88BA09CAFE}"/>
                </a:ext>
              </a:extLst>
            </p:cNvPr>
            <p:cNvSpPr/>
            <p:nvPr/>
          </p:nvSpPr>
          <p:spPr bwMode="auto">
            <a:xfrm>
              <a:off x="3470275" y="3009901"/>
              <a:ext cx="1271588" cy="368300"/>
            </a:xfrm>
            <a:custGeom>
              <a:avLst/>
              <a:gdLst>
                <a:gd name="T0" fmla="*/ 341 w 341"/>
                <a:gd name="T1" fmla="*/ 0 h 99"/>
                <a:gd name="T2" fmla="*/ 36 w 341"/>
                <a:gd name="T3" fmla="*/ 0 h 99"/>
                <a:gd name="T4" fmla="*/ 0 w 341"/>
                <a:gd name="T5" fmla="*/ 36 h 99"/>
                <a:gd name="T6" fmla="*/ 0 w 341"/>
                <a:gd name="T7" fmla="*/ 63 h 99"/>
                <a:gd name="T8" fmla="*/ 36 w 341"/>
                <a:gd name="T9" fmla="*/ 99 h 99"/>
                <a:gd name="T10" fmla="*/ 341 w 341"/>
                <a:gd name="T11" fmla="*/ 99 h 99"/>
                <a:gd name="T12" fmla="*/ 341 w 341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99">
                  <a:moveTo>
                    <a:pt x="341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83"/>
                    <a:pt x="17" y="99"/>
                    <a:pt x="36" y="99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00" y="51"/>
                    <a:pt x="341" y="0"/>
                    <a:pt x="34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8" name="ïSļïďê">
              <a:extLst>
                <a:ext uri="{FF2B5EF4-FFF2-40B4-BE49-F238E27FC236}">
                  <a16:creationId xmlns="" xmlns:a16="http://schemas.microsoft.com/office/drawing/2014/main" id="{35D34173-5E13-47C9-92E7-27A546C7031C}"/>
                </a:ext>
              </a:extLst>
            </p:cNvPr>
            <p:cNvSpPr/>
            <p:nvPr/>
          </p:nvSpPr>
          <p:spPr bwMode="auto">
            <a:xfrm>
              <a:off x="3470275" y="3009901"/>
              <a:ext cx="1271588" cy="133350"/>
            </a:xfrm>
            <a:custGeom>
              <a:avLst/>
              <a:gdLst>
                <a:gd name="T0" fmla="*/ 30 w 341"/>
                <a:gd name="T1" fmla="*/ 20 h 36"/>
                <a:gd name="T2" fmla="*/ 330 w 341"/>
                <a:gd name="T3" fmla="*/ 20 h 36"/>
                <a:gd name="T4" fmla="*/ 341 w 341"/>
                <a:gd name="T5" fmla="*/ 0 h 36"/>
                <a:gd name="T6" fmla="*/ 36 w 341"/>
                <a:gd name="T7" fmla="*/ 0 h 36"/>
                <a:gd name="T8" fmla="*/ 0 w 341"/>
                <a:gd name="T9" fmla="*/ 36 h 36"/>
                <a:gd name="T10" fmla="*/ 0 w 341"/>
                <a:gd name="T11" fmla="*/ 36 h 36"/>
                <a:gd name="T12" fmla="*/ 30 w 341"/>
                <a:gd name="T13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6">
                  <a:moveTo>
                    <a:pt x="30" y="20"/>
                  </a:moveTo>
                  <a:cubicBezTo>
                    <a:pt x="330" y="20"/>
                    <a:pt x="330" y="20"/>
                    <a:pt x="330" y="20"/>
                  </a:cubicBezTo>
                  <a:cubicBezTo>
                    <a:pt x="335" y="8"/>
                    <a:pt x="341" y="0"/>
                    <a:pt x="34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7" y="27"/>
                    <a:pt x="18" y="20"/>
                    <a:pt x="30" y="20"/>
                  </a:cubicBez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9" name="ïš1iďê">
              <a:extLst>
                <a:ext uri="{FF2B5EF4-FFF2-40B4-BE49-F238E27FC236}">
                  <a16:creationId xmlns="" xmlns:a16="http://schemas.microsoft.com/office/drawing/2014/main" id="{927CE38F-EDED-4189-B44B-E506250EB6F7}"/>
                </a:ext>
              </a:extLst>
            </p:cNvPr>
            <p:cNvSpPr/>
            <p:nvPr/>
          </p:nvSpPr>
          <p:spPr bwMode="auto">
            <a:xfrm>
              <a:off x="3492500" y="3148013"/>
              <a:ext cx="646113" cy="11113"/>
            </a:xfrm>
            <a:custGeom>
              <a:avLst/>
              <a:gdLst>
                <a:gd name="T0" fmla="*/ 0 w 407"/>
                <a:gd name="T1" fmla="*/ 0 h 7"/>
                <a:gd name="T2" fmla="*/ 0 w 407"/>
                <a:gd name="T3" fmla="*/ 7 h 7"/>
                <a:gd name="T4" fmla="*/ 407 w 407"/>
                <a:gd name="T5" fmla="*/ 4 h 7"/>
                <a:gd name="T6" fmla="*/ 0 w 40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7">
                  <a:moveTo>
                    <a:pt x="0" y="0"/>
                  </a:moveTo>
                  <a:lnTo>
                    <a:pt x="0" y="7"/>
                  </a:lnTo>
                  <a:lnTo>
                    <a:pt x="40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0" name="íṧḻiďe">
              <a:extLst>
                <a:ext uri="{FF2B5EF4-FFF2-40B4-BE49-F238E27FC236}">
                  <a16:creationId xmlns="" xmlns:a16="http://schemas.microsoft.com/office/drawing/2014/main" id="{1F27F90A-77FF-4159-B066-12B6CB673410}"/>
                </a:ext>
              </a:extLst>
            </p:cNvPr>
            <p:cNvSpPr/>
            <p:nvPr/>
          </p:nvSpPr>
          <p:spPr bwMode="auto">
            <a:xfrm>
              <a:off x="3492500" y="3148013"/>
              <a:ext cx="646113" cy="11113"/>
            </a:xfrm>
            <a:custGeom>
              <a:avLst/>
              <a:gdLst>
                <a:gd name="T0" fmla="*/ 0 w 407"/>
                <a:gd name="T1" fmla="*/ 0 h 7"/>
                <a:gd name="T2" fmla="*/ 0 w 407"/>
                <a:gd name="T3" fmla="*/ 7 h 7"/>
                <a:gd name="T4" fmla="*/ 407 w 407"/>
                <a:gd name="T5" fmla="*/ 4 h 7"/>
                <a:gd name="T6" fmla="*/ 0 w 40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7">
                  <a:moveTo>
                    <a:pt x="0" y="0"/>
                  </a:moveTo>
                  <a:lnTo>
                    <a:pt x="0" y="7"/>
                  </a:lnTo>
                  <a:lnTo>
                    <a:pt x="407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1" name="íṣļîďé">
              <a:extLst>
                <a:ext uri="{FF2B5EF4-FFF2-40B4-BE49-F238E27FC236}">
                  <a16:creationId xmlns="" xmlns:a16="http://schemas.microsoft.com/office/drawing/2014/main" id="{C06C0A5A-1FAC-4FC0-8498-066CE5048101}"/>
                </a:ext>
              </a:extLst>
            </p:cNvPr>
            <p:cNvSpPr/>
            <p:nvPr/>
          </p:nvSpPr>
          <p:spPr bwMode="auto">
            <a:xfrm>
              <a:off x="3492500" y="3187701"/>
              <a:ext cx="355600" cy="7938"/>
            </a:xfrm>
            <a:custGeom>
              <a:avLst/>
              <a:gdLst>
                <a:gd name="T0" fmla="*/ 0 w 224"/>
                <a:gd name="T1" fmla="*/ 0 h 5"/>
                <a:gd name="T2" fmla="*/ 0 w 224"/>
                <a:gd name="T3" fmla="*/ 5 h 5"/>
                <a:gd name="T4" fmla="*/ 224 w 224"/>
                <a:gd name="T5" fmla="*/ 3 h 5"/>
                <a:gd name="T6" fmla="*/ 0 w 22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5">
                  <a:moveTo>
                    <a:pt x="0" y="0"/>
                  </a:moveTo>
                  <a:lnTo>
                    <a:pt x="0" y="5"/>
                  </a:lnTo>
                  <a:lnTo>
                    <a:pt x="22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2" name="ïslîḍè">
              <a:extLst>
                <a:ext uri="{FF2B5EF4-FFF2-40B4-BE49-F238E27FC236}">
                  <a16:creationId xmlns="" xmlns:a16="http://schemas.microsoft.com/office/drawing/2014/main" id="{6FE9C632-60FE-451F-9617-068F5166B124}"/>
                </a:ext>
              </a:extLst>
            </p:cNvPr>
            <p:cNvSpPr/>
            <p:nvPr/>
          </p:nvSpPr>
          <p:spPr bwMode="auto">
            <a:xfrm>
              <a:off x="3492500" y="3187701"/>
              <a:ext cx="355600" cy="7938"/>
            </a:xfrm>
            <a:custGeom>
              <a:avLst/>
              <a:gdLst>
                <a:gd name="T0" fmla="*/ 0 w 224"/>
                <a:gd name="T1" fmla="*/ 0 h 5"/>
                <a:gd name="T2" fmla="*/ 0 w 224"/>
                <a:gd name="T3" fmla="*/ 5 h 5"/>
                <a:gd name="T4" fmla="*/ 224 w 224"/>
                <a:gd name="T5" fmla="*/ 3 h 5"/>
                <a:gd name="T6" fmla="*/ 0 w 22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5">
                  <a:moveTo>
                    <a:pt x="0" y="0"/>
                  </a:moveTo>
                  <a:lnTo>
                    <a:pt x="0" y="5"/>
                  </a:lnTo>
                  <a:lnTo>
                    <a:pt x="224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3" name="iṥlïďè">
              <a:extLst>
                <a:ext uri="{FF2B5EF4-FFF2-40B4-BE49-F238E27FC236}">
                  <a16:creationId xmlns="" xmlns:a16="http://schemas.microsoft.com/office/drawing/2014/main" id="{16207D4F-6A8C-466E-939D-C568EB1E07F3}"/>
                </a:ext>
              </a:extLst>
            </p:cNvPr>
            <p:cNvSpPr/>
            <p:nvPr/>
          </p:nvSpPr>
          <p:spPr bwMode="auto">
            <a:xfrm>
              <a:off x="3497263" y="3206751"/>
              <a:ext cx="234950" cy="11113"/>
            </a:xfrm>
            <a:custGeom>
              <a:avLst/>
              <a:gdLst>
                <a:gd name="T0" fmla="*/ 0 w 148"/>
                <a:gd name="T1" fmla="*/ 0 h 7"/>
                <a:gd name="T2" fmla="*/ 0 w 148"/>
                <a:gd name="T3" fmla="*/ 7 h 7"/>
                <a:gd name="T4" fmla="*/ 148 w 148"/>
                <a:gd name="T5" fmla="*/ 5 h 7"/>
                <a:gd name="T6" fmla="*/ 0 w 14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7">
                  <a:moveTo>
                    <a:pt x="0" y="0"/>
                  </a:moveTo>
                  <a:lnTo>
                    <a:pt x="0" y="7"/>
                  </a:lnTo>
                  <a:lnTo>
                    <a:pt x="148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4" name="išlïḍè">
              <a:extLst>
                <a:ext uri="{FF2B5EF4-FFF2-40B4-BE49-F238E27FC236}">
                  <a16:creationId xmlns="" xmlns:a16="http://schemas.microsoft.com/office/drawing/2014/main" id="{473B0F48-6A7A-48BE-8B02-4FCBDA8EBA7B}"/>
                </a:ext>
              </a:extLst>
            </p:cNvPr>
            <p:cNvSpPr/>
            <p:nvPr/>
          </p:nvSpPr>
          <p:spPr bwMode="auto">
            <a:xfrm>
              <a:off x="3497263" y="3206751"/>
              <a:ext cx="234950" cy="11113"/>
            </a:xfrm>
            <a:custGeom>
              <a:avLst/>
              <a:gdLst>
                <a:gd name="T0" fmla="*/ 0 w 148"/>
                <a:gd name="T1" fmla="*/ 0 h 7"/>
                <a:gd name="T2" fmla="*/ 0 w 148"/>
                <a:gd name="T3" fmla="*/ 7 h 7"/>
                <a:gd name="T4" fmla="*/ 148 w 148"/>
                <a:gd name="T5" fmla="*/ 5 h 7"/>
                <a:gd name="T6" fmla="*/ 0 w 14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7">
                  <a:moveTo>
                    <a:pt x="0" y="0"/>
                  </a:moveTo>
                  <a:lnTo>
                    <a:pt x="0" y="7"/>
                  </a:lnTo>
                  <a:lnTo>
                    <a:pt x="148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5" name="is1ïḑé">
              <a:extLst>
                <a:ext uri="{FF2B5EF4-FFF2-40B4-BE49-F238E27FC236}">
                  <a16:creationId xmlns="" xmlns:a16="http://schemas.microsoft.com/office/drawing/2014/main" id="{E2156EFA-20D3-4386-89EC-7F9CA020F885}"/>
                </a:ext>
              </a:extLst>
            </p:cNvPr>
            <p:cNvSpPr/>
            <p:nvPr/>
          </p:nvSpPr>
          <p:spPr bwMode="auto">
            <a:xfrm>
              <a:off x="3589338" y="3270251"/>
              <a:ext cx="458788" cy="7938"/>
            </a:xfrm>
            <a:custGeom>
              <a:avLst/>
              <a:gdLst>
                <a:gd name="T0" fmla="*/ 62 w 123"/>
                <a:gd name="T1" fmla="*/ 2 h 2"/>
                <a:gd name="T2" fmla="*/ 92 w 123"/>
                <a:gd name="T3" fmla="*/ 1 h 2"/>
                <a:gd name="T4" fmla="*/ 123 w 123"/>
                <a:gd name="T5" fmla="*/ 1 h 2"/>
                <a:gd name="T6" fmla="*/ 92 w 123"/>
                <a:gd name="T7" fmla="*/ 0 h 2"/>
                <a:gd name="T8" fmla="*/ 62 w 123"/>
                <a:gd name="T9" fmla="*/ 0 h 2"/>
                <a:gd name="T10" fmla="*/ 31 w 123"/>
                <a:gd name="T11" fmla="*/ 0 h 2"/>
                <a:gd name="T12" fmla="*/ 0 w 123"/>
                <a:gd name="T13" fmla="*/ 1 h 2"/>
                <a:gd name="T14" fmla="*/ 31 w 123"/>
                <a:gd name="T15" fmla="*/ 1 h 2"/>
                <a:gd name="T16" fmla="*/ 62 w 123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2">
                  <a:moveTo>
                    <a:pt x="62" y="2"/>
                  </a:moveTo>
                  <a:cubicBezTo>
                    <a:pt x="92" y="1"/>
                    <a:pt x="92" y="1"/>
                    <a:pt x="92" y="1"/>
                  </a:cubicBezTo>
                  <a:cubicBezTo>
                    <a:pt x="103" y="1"/>
                    <a:pt x="113" y="1"/>
                    <a:pt x="123" y="1"/>
                  </a:cubicBezTo>
                  <a:cubicBezTo>
                    <a:pt x="113" y="0"/>
                    <a:pt x="103" y="0"/>
                    <a:pt x="9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0" y="0"/>
                    <a:pt x="10" y="0"/>
                    <a:pt x="0" y="1"/>
                  </a:cubicBezTo>
                  <a:cubicBezTo>
                    <a:pt x="10" y="1"/>
                    <a:pt x="20" y="1"/>
                    <a:pt x="31" y="1"/>
                  </a:cubicBezTo>
                  <a:cubicBezTo>
                    <a:pt x="62" y="2"/>
                    <a:pt x="62" y="2"/>
                    <a:pt x="62" y="2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6" name="ïṧlïde">
              <a:extLst>
                <a:ext uri="{FF2B5EF4-FFF2-40B4-BE49-F238E27FC236}">
                  <a16:creationId xmlns="" xmlns:a16="http://schemas.microsoft.com/office/drawing/2014/main" id="{7761BA19-0D95-43AC-80A9-7D29021C55AF}"/>
                </a:ext>
              </a:extLst>
            </p:cNvPr>
            <p:cNvSpPr/>
            <p:nvPr/>
          </p:nvSpPr>
          <p:spPr bwMode="auto">
            <a:xfrm>
              <a:off x="3652838" y="3090863"/>
              <a:ext cx="1044575" cy="11113"/>
            </a:xfrm>
            <a:custGeom>
              <a:avLst/>
              <a:gdLst>
                <a:gd name="T0" fmla="*/ 279 w 280"/>
                <a:gd name="T1" fmla="*/ 3 h 3"/>
                <a:gd name="T2" fmla="*/ 280 w 280"/>
                <a:gd name="T3" fmla="*/ 0 h 3"/>
                <a:gd name="T4" fmla="*/ 0 w 280"/>
                <a:gd name="T5" fmla="*/ 1 h 3"/>
                <a:gd name="T6" fmla="*/ 279 w 28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3">
                  <a:moveTo>
                    <a:pt x="279" y="3"/>
                  </a:moveTo>
                  <a:cubicBezTo>
                    <a:pt x="279" y="2"/>
                    <a:pt x="279" y="1"/>
                    <a:pt x="28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79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7" name="i$1ïḓé">
              <a:extLst>
                <a:ext uri="{FF2B5EF4-FFF2-40B4-BE49-F238E27FC236}">
                  <a16:creationId xmlns="" xmlns:a16="http://schemas.microsoft.com/office/drawing/2014/main" id="{D4CFEEEA-A88D-4640-B946-104ECE91759F}"/>
                </a:ext>
              </a:extLst>
            </p:cNvPr>
            <p:cNvSpPr/>
            <p:nvPr/>
          </p:nvSpPr>
          <p:spPr bwMode="auto">
            <a:xfrm>
              <a:off x="4254500" y="3117851"/>
              <a:ext cx="434975" cy="6350"/>
            </a:xfrm>
            <a:custGeom>
              <a:avLst/>
              <a:gdLst>
                <a:gd name="T0" fmla="*/ 116 w 117"/>
                <a:gd name="T1" fmla="*/ 2 h 2"/>
                <a:gd name="T2" fmla="*/ 117 w 117"/>
                <a:gd name="T3" fmla="*/ 0 h 2"/>
                <a:gd name="T4" fmla="*/ 0 w 117"/>
                <a:gd name="T5" fmla="*/ 1 h 2"/>
                <a:gd name="T6" fmla="*/ 116 w 11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2">
                  <a:moveTo>
                    <a:pt x="116" y="2"/>
                  </a:moveTo>
                  <a:cubicBezTo>
                    <a:pt x="116" y="1"/>
                    <a:pt x="116" y="0"/>
                    <a:pt x="117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16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8" name="îśļïďè">
              <a:extLst>
                <a:ext uri="{FF2B5EF4-FFF2-40B4-BE49-F238E27FC236}">
                  <a16:creationId xmlns="" xmlns:a16="http://schemas.microsoft.com/office/drawing/2014/main" id="{24875C92-5531-4F40-8512-6A4F430F4B00}"/>
                </a:ext>
              </a:extLst>
            </p:cNvPr>
            <p:cNvSpPr/>
            <p:nvPr/>
          </p:nvSpPr>
          <p:spPr bwMode="auto">
            <a:xfrm>
              <a:off x="4183063" y="3251201"/>
              <a:ext cx="500063" cy="7938"/>
            </a:xfrm>
            <a:custGeom>
              <a:avLst/>
              <a:gdLst>
                <a:gd name="T0" fmla="*/ 134 w 134"/>
                <a:gd name="T1" fmla="*/ 2 h 2"/>
                <a:gd name="T2" fmla="*/ 133 w 134"/>
                <a:gd name="T3" fmla="*/ 0 h 2"/>
                <a:gd name="T4" fmla="*/ 0 w 134"/>
                <a:gd name="T5" fmla="*/ 1 h 2"/>
                <a:gd name="T6" fmla="*/ 134 w 13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2">
                  <a:moveTo>
                    <a:pt x="134" y="2"/>
                  </a:moveTo>
                  <a:cubicBezTo>
                    <a:pt x="133" y="1"/>
                    <a:pt x="133" y="1"/>
                    <a:pt x="13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34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9" name="ïṡḻíde">
              <a:extLst>
                <a:ext uri="{FF2B5EF4-FFF2-40B4-BE49-F238E27FC236}">
                  <a16:creationId xmlns="" xmlns:a16="http://schemas.microsoft.com/office/drawing/2014/main" id="{F28CFAC3-12E5-406D-92EA-A7DFDCCAD8D3}"/>
                </a:ext>
              </a:extLst>
            </p:cNvPr>
            <p:cNvSpPr/>
            <p:nvPr/>
          </p:nvSpPr>
          <p:spPr bwMode="auto">
            <a:xfrm>
              <a:off x="3705225" y="3322638"/>
              <a:ext cx="1003300" cy="11113"/>
            </a:xfrm>
            <a:custGeom>
              <a:avLst/>
              <a:gdLst>
                <a:gd name="T0" fmla="*/ 269 w 269"/>
                <a:gd name="T1" fmla="*/ 3 h 3"/>
                <a:gd name="T2" fmla="*/ 268 w 269"/>
                <a:gd name="T3" fmla="*/ 0 h 3"/>
                <a:gd name="T4" fmla="*/ 0 w 269"/>
                <a:gd name="T5" fmla="*/ 2 h 3"/>
                <a:gd name="T6" fmla="*/ 269 w 26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">
                  <a:moveTo>
                    <a:pt x="269" y="3"/>
                  </a:moveTo>
                  <a:cubicBezTo>
                    <a:pt x="269" y="2"/>
                    <a:pt x="268" y="1"/>
                    <a:pt x="268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69" y="3"/>
                    <a:pt x="269" y="3"/>
                    <a:pt x="269" y="3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0" name="ïṣlíḍê">
              <a:extLst>
                <a:ext uri="{FF2B5EF4-FFF2-40B4-BE49-F238E27FC236}">
                  <a16:creationId xmlns="" xmlns:a16="http://schemas.microsoft.com/office/drawing/2014/main" id="{EAA76752-BF62-439B-9E23-1BAC999E52EF}"/>
                </a:ext>
              </a:extLst>
            </p:cNvPr>
            <p:cNvSpPr/>
            <p:nvPr/>
          </p:nvSpPr>
          <p:spPr bwMode="auto">
            <a:xfrm>
              <a:off x="3470275" y="3098801"/>
              <a:ext cx="96838" cy="209550"/>
            </a:xfrm>
            <a:custGeom>
              <a:avLst/>
              <a:gdLst>
                <a:gd name="T0" fmla="*/ 0 w 26"/>
                <a:gd name="T1" fmla="*/ 0 h 56"/>
                <a:gd name="T2" fmla="*/ 0 w 26"/>
                <a:gd name="T3" fmla="*/ 56 h 56"/>
                <a:gd name="T4" fmla="*/ 0 w 26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56">
                  <a:moveTo>
                    <a:pt x="0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6" y="31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1" name="îSļîḓé">
              <a:extLst>
                <a:ext uri="{FF2B5EF4-FFF2-40B4-BE49-F238E27FC236}">
                  <a16:creationId xmlns="" xmlns:a16="http://schemas.microsoft.com/office/drawing/2014/main" id="{60467F41-9964-4A15-AD62-188412A4CED5}"/>
                </a:ext>
              </a:extLst>
            </p:cNvPr>
            <p:cNvSpPr/>
            <p:nvPr/>
          </p:nvSpPr>
          <p:spPr bwMode="auto">
            <a:xfrm>
              <a:off x="3179763" y="2974976"/>
              <a:ext cx="1633538" cy="436563"/>
            </a:xfrm>
            <a:custGeom>
              <a:avLst/>
              <a:gdLst>
                <a:gd name="T0" fmla="*/ 429 w 438"/>
                <a:gd name="T1" fmla="*/ 117 h 117"/>
                <a:gd name="T2" fmla="*/ 45 w 438"/>
                <a:gd name="T3" fmla="*/ 117 h 117"/>
                <a:gd name="T4" fmla="*/ 0 w 438"/>
                <a:gd name="T5" fmla="*/ 72 h 117"/>
                <a:gd name="T6" fmla="*/ 0 w 438"/>
                <a:gd name="T7" fmla="*/ 45 h 117"/>
                <a:gd name="T8" fmla="*/ 45 w 438"/>
                <a:gd name="T9" fmla="*/ 0 h 117"/>
                <a:gd name="T10" fmla="*/ 429 w 438"/>
                <a:gd name="T11" fmla="*/ 0 h 117"/>
                <a:gd name="T12" fmla="*/ 438 w 438"/>
                <a:gd name="T13" fmla="*/ 9 h 117"/>
                <a:gd name="T14" fmla="*/ 429 w 438"/>
                <a:gd name="T15" fmla="*/ 18 h 117"/>
                <a:gd name="T16" fmla="*/ 45 w 438"/>
                <a:gd name="T17" fmla="*/ 18 h 117"/>
                <a:gd name="T18" fmla="*/ 18 w 438"/>
                <a:gd name="T19" fmla="*/ 45 h 117"/>
                <a:gd name="T20" fmla="*/ 18 w 438"/>
                <a:gd name="T21" fmla="*/ 72 h 117"/>
                <a:gd name="T22" fmla="*/ 45 w 438"/>
                <a:gd name="T23" fmla="*/ 99 h 117"/>
                <a:gd name="T24" fmla="*/ 429 w 438"/>
                <a:gd name="T25" fmla="*/ 99 h 117"/>
                <a:gd name="T26" fmla="*/ 438 w 438"/>
                <a:gd name="T27" fmla="*/ 108 h 117"/>
                <a:gd name="T28" fmla="*/ 429 w 438"/>
                <a:gd name="T2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8" h="117">
                  <a:moveTo>
                    <a:pt x="429" y="117"/>
                  </a:moveTo>
                  <a:cubicBezTo>
                    <a:pt x="45" y="117"/>
                    <a:pt x="45" y="117"/>
                    <a:pt x="45" y="117"/>
                  </a:cubicBezTo>
                  <a:cubicBezTo>
                    <a:pt x="20" y="117"/>
                    <a:pt x="0" y="97"/>
                    <a:pt x="0" y="7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429" y="0"/>
                    <a:pt x="429" y="0"/>
                    <a:pt x="429" y="0"/>
                  </a:cubicBezTo>
                  <a:cubicBezTo>
                    <a:pt x="434" y="0"/>
                    <a:pt x="438" y="4"/>
                    <a:pt x="438" y="9"/>
                  </a:cubicBezTo>
                  <a:cubicBezTo>
                    <a:pt x="438" y="14"/>
                    <a:pt x="434" y="18"/>
                    <a:pt x="429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0" y="18"/>
                    <a:pt x="18" y="30"/>
                    <a:pt x="18" y="45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87"/>
                    <a:pt x="30" y="99"/>
                    <a:pt x="45" y="99"/>
                  </a:cubicBezTo>
                  <a:cubicBezTo>
                    <a:pt x="429" y="99"/>
                    <a:pt x="429" y="99"/>
                    <a:pt x="429" y="99"/>
                  </a:cubicBezTo>
                  <a:cubicBezTo>
                    <a:pt x="434" y="99"/>
                    <a:pt x="438" y="103"/>
                    <a:pt x="438" y="108"/>
                  </a:cubicBezTo>
                  <a:cubicBezTo>
                    <a:pt x="438" y="113"/>
                    <a:pt x="434" y="117"/>
                    <a:pt x="429" y="117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2" name="ïṡļiďé">
              <a:extLst>
                <a:ext uri="{FF2B5EF4-FFF2-40B4-BE49-F238E27FC236}">
                  <a16:creationId xmlns="" xmlns:a16="http://schemas.microsoft.com/office/drawing/2014/main" id="{7FBA77BC-F2FD-4B03-B2F6-FF818C16A8F7}"/>
                </a:ext>
              </a:extLst>
            </p:cNvPr>
            <p:cNvSpPr/>
            <p:nvPr/>
          </p:nvSpPr>
          <p:spPr bwMode="auto">
            <a:xfrm>
              <a:off x="3213100" y="3009901"/>
              <a:ext cx="392113" cy="368300"/>
            </a:xfrm>
            <a:custGeom>
              <a:avLst/>
              <a:gdLst>
                <a:gd name="T0" fmla="*/ 69 w 105"/>
                <a:gd name="T1" fmla="*/ 63 h 99"/>
                <a:gd name="T2" fmla="*/ 69 w 105"/>
                <a:gd name="T3" fmla="*/ 36 h 99"/>
                <a:gd name="T4" fmla="*/ 105 w 105"/>
                <a:gd name="T5" fmla="*/ 0 h 99"/>
                <a:gd name="T6" fmla="*/ 36 w 105"/>
                <a:gd name="T7" fmla="*/ 0 h 99"/>
                <a:gd name="T8" fmla="*/ 0 w 105"/>
                <a:gd name="T9" fmla="*/ 36 h 99"/>
                <a:gd name="T10" fmla="*/ 0 w 105"/>
                <a:gd name="T11" fmla="*/ 63 h 99"/>
                <a:gd name="T12" fmla="*/ 36 w 105"/>
                <a:gd name="T13" fmla="*/ 99 h 99"/>
                <a:gd name="T14" fmla="*/ 105 w 105"/>
                <a:gd name="T15" fmla="*/ 99 h 99"/>
                <a:gd name="T16" fmla="*/ 69 w 105"/>
                <a:gd name="T17" fmla="*/ 6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99">
                  <a:moveTo>
                    <a:pt x="69" y="63"/>
                  </a:moveTo>
                  <a:cubicBezTo>
                    <a:pt x="69" y="36"/>
                    <a:pt x="69" y="36"/>
                    <a:pt x="69" y="36"/>
                  </a:cubicBezTo>
                  <a:cubicBezTo>
                    <a:pt x="69" y="16"/>
                    <a:pt x="86" y="0"/>
                    <a:pt x="10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83"/>
                    <a:pt x="16" y="99"/>
                    <a:pt x="36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86" y="99"/>
                    <a:pt x="69" y="83"/>
                    <a:pt x="69" y="63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3" name="íS1îḋe">
              <a:extLst>
                <a:ext uri="{FF2B5EF4-FFF2-40B4-BE49-F238E27FC236}">
                  <a16:creationId xmlns="" xmlns:a16="http://schemas.microsoft.com/office/drawing/2014/main" id="{D3EE01A2-E20E-4F98-898C-7986822FDAB1}"/>
                </a:ext>
              </a:extLst>
            </p:cNvPr>
            <p:cNvSpPr/>
            <p:nvPr/>
          </p:nvSpPr>
          <p:spPr bwMode="auto">
            <a:xfrm>
              <a:off x="3179763" y="3244851"/>
              <a:ext cx="439738" cy="166688"/>
            </a:xfrm>
            <a:custGeom>
              <a:avLst/>
              <a:gdLst>
                <a:gd name="T0" fmla="*/ 0 w 118"/>
                <a:gd name="T1" fmla="*/ 0 h 45"/>
                <a:gd name="T2" fmla="*/ 45 w 118"/>
                <a:gd name="T3" fmla="*/ 45 h 45"/>
                <a:gd name="T4" fmla="*/ 117 w 118"/>
                <a:gd name="T5" fmla="*/ 45 h 45"/>
                <a:gd name="T6" fmla="*/ 118 w 118"/>
                <a:gd name="T7" fmla="*/ 35 h 45"/>
                <a:gd name="T8" fmla="*/ 106 w 118"/>
                <a:gd name="T9" fmla="*/ 35 h 45"/>
                <a:gd name="T10" fmla="*/ 114 w 118"/>
                <a:gd name="T11" fmla="*/ 36 h 45"/>
                <a:gd name="T12" fmla="*/ 45 w 118"/>
                <a:gd name="T13" fmla="*/ 36 h 45"/>
                <a:gd name="T14" fmla="*/ 11 w 118"/>
                <a:gd name="T15" fmla="*/ 13 h 45"/>
                <a:gd name="T16" fmla="*/ 0 w 118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45">
                  <a:moveTo>
                    <a:pt x="0" y="0"/>
                  </a:moveTo>
                  <a:cubicBezTo>
                    <a:pt x="0" y="25"/>
                    <a:pt x="20" y="45"/>
                    <a:pt x="45" y="45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8" y="35"/>
                    <a:pt x="111" y="36"/>
                    <a:pt x="114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29" y="36"/>
                    <a:pt x="16" y="26"/>
                    <a:pt x="11" y="13"/>
                  </a:cubicBezTo>
                  <a:cubicBezTo>
                    <a:pt x="7" y="9"/>
                    <a:pt x="2" y="5"/>
                    <a:pt x="0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4" name="ïṡlïde">
              <a:extLst>
                <a:ext uri="{FF2B5EF4-FFF2-40B4-BE49-F238E27FC236}">
                  <a16:creationId xmlns="" xmlns:a16="http://schemas.microsoft.com/office/drawing/2014/main" id="{8F1C11DA-63F7-4EAF-A573-787F5C08DA62}"/>
                </a:ext>
              </a:extLst>
            </p:cNvPr>
            <p:cNvSpPr/>
            <p:nvPr/>
          </p:nvSpPr>
          <p:spPr bwMode="auto">
            <a:xfrm>
              <a:off x="3795713" y="3375026"/>
              <a:ext cx="1017588" cy="36513"/>
            </a:xfrm>
            <a:custGeom>
              <a:avLst/>
              <a:gdLst>
                <a:gd name="T0" fmla="*/ 0 w 273"/>
                <a:gd name="T1" fmla="*/ 0 h 10"/>
                <a:gd name="T2" fmla="*/ 0 w 273"/>
                <a:gd name="T3" fmla="*/ 10 h 10"/>
                <a:gd name="T4" fmla="*/ 264 w 273"/>
                <a:gd name="T5" fmla="*/ 10 h 10"/>
                <a:gd name="T6" fmla="*/ 273 w 273"/>
                <a:gd name="T7" fmla="*/ 1 h 10"/>
                <a:gd name="T8" fmla="*/ 273 w 273"/>
                <a:gd name="T9" fmla="*/ 1 h 10"/>
                <a:gd name="T10" fmla="*/ 0 w 27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64" y="10"/>
                    <a:pt x="264" y="10"/>
                    <a:pt x="264" y="10"/>
                  </a:cubicBezTo>
                  <a:cubicBezTo>
                    <a:pt x="269" y="10"/>
                    <a:pt x="273" y="6"/>
                    <a:pt x="273" y="1"/>
                  </a:cubicBezTo>
                  <a:cubicBezTo>
                    <a:pt x="273" y="1"/>
                    <a:pt x="273" y="1"/>
                    <a:pt x="27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5" name="îṡḷíďè">
              <a:extLst>
                <a:ext uri="{FF2B5EF4-FFF2-40B4-BE49-F238E27FC236}">
                  <a16:creationId xmlns="" xmlns:a16="http://schemas.microsoft.com/office/drawing/2014/main" id="{3DCC6590-5337-461C-B3BC-8E15210A1351}"/>
                </a:ext>
              </a:extLst>
            </p:cNvPr>
            <p:cNvSpPr/>
            <p:nvPr/>
          </p:nvSpPr>
          <p:spPr bwMode="auto">
            <a:xfrm>
              <a:off x="3221038" y="3292476"/>
              <a:ext cx="384175" cy="85725"/>
            </a:xfrm>
            <a:custGeom>
              <a:avLst/>
              <a:gdLst>
                <a:gd name="T0" fmla="*/ 0 w 103"/>
                <a:gd name="T1" fmla="*/ 0 h 23"/>
                <a:gd name="T2" fmla="*/ 34 w 103"/>
                <a:gd name="T3" fmla="*/ 23 h 23"/>
                <a:gd name="T4" fmla="*/ 103 w 103"/>
                <a:gd name="T5" fmla="*/ 23 h 23"/>
                <a:gd name="T6" fmla="*/ 95 w 103"/>
                <a:gd name="T7" fmla="*/ 22 h 23"/>
                <a:gd name="T8" fmla="*/ 44 w 103"/>
                <a:gd name="T9" fmla="*/ 22 h 23"/>
                <a:gd name="T10" fmla="*/ 40 w 103"/>
                <a:gd name="T11" fmla="*/ 22 h 23"/>
                <a:gd name="T12" fmla="*/ 22 w 103"/>
                <a:gd name="T13" fmla="*/ 17 h 23"/>
                <a:gd name="T14" fmla="*/ 4 w 103"/>
                <a:gd name="T15" fmla="*/ 3 h 23"/>
                <a:gd name="T16" fmla="*/ 0 w 103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23">
                  <a:moveTo>
                    <a:pt x="0" y="0"/>
                  </a:moveTo>
                  <a:cubicBezTo>
                    <a:pt x="5" y="13"/>
                    <a:pt x="18" y="23"/>
                    <a:pt x="34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0" y="23"/>
                    <a:pt x="97" y="22"/>
                    <a:pt x="95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3" y="22"/>
                    <a:pt x="42" y="22"/>
                    <a:pt x="40" y="22"/>
                  </a:cubicBezTo>
                  <a:cubicBezTo>
                    <a:pt x="34" y="22"/>
                    <a:pt x="28" y="20"/>
                    <a:pt x="22" y="17"/>
                  </a:cubicBezTo>
                  <a:cubicBezTo>
                    <a:pt x="16" y="13"/>
                    <a:pt x="10" y="8"/>
                    <a:pt x="4" y="3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6" name="ïŝḷiḍê">
              <a:extLst>
                <a:ext uri="{FF2B5EF4-FFF2-40B4-BE49-F238E27FC236}">
                  <a16:creationId xmlns="" xmlns:a16="http://schemas.microsoft.com/office/drawing/2014/main" id="{B9F4B346-1D3A-47B9-9599-F97DC71512C5}"/>
                </a:ext>
              </a:extLst>
            </p:cNvPr>
            <p:cNvSpPr/>
            <p:nvPr/>
          </p:nvSpPr>
          <p:spPr bwMode="auto">
            <a:xfrm>
              <a:off x="3619500" y="3159126"/>
              <a:ext cx="176213" cy="185738"/>
            </a:xfrm>
            <a:custGeom>
              <a:avLst/>
              <a:gdLst>
                <a:gd name="T0" fmla="*/ 0 w 47"/>
                <a:gd name="T1" fmla="*/ 31 h 50"/>
                <a:gd name="T2" fmla="*/ 0 w 47"/>
                <a:gd name="T3" fmla="*/ 50 h 50"/>
                <a:gd name="T4" fmla="*/ 47 w 47"/>
                <a:gd name="T5" fmla="*/ 50 h 50"/>
                <a:gd name="T6" fmla="*/ 47 w 47"/>
                <a:gd name="T7" fmla="*/ 46 h 50"/>
                <a:gd name="T8" fmla="*/ 23 w 47"/>
                <a:gd name="T9" fmla="*/ 46 h 50"/>
                <a:gd name="T10" fmla="*/ 47 w 47"/>
                <a:gd name="T11" fmla="*/ 45 h 50"/>
                <a:gd name="T12" fmla="*/ 47 w 47"/>
                <a:gd name="T13" fmla="*/ 32 h 50"/>
                <a:gd name="T14" fmla="*/ 23 w 47"/>
                <a:gd name="T15" fmla="*/ 31 h 50"/>
                <a:gd name="T16" fmla="*/ 0 w 47"/>
                <a:gd name="T17" fmla="*/ 31 h 50"/>
                <a:gd name="T18" fmla="*/ 47 w 47"/>
                <a:gd name="T19" fmla="*/ 9 h 50"/>
                <a:gd name="T20" fmla="*/ 1 w 47"/>
                <a:gd name="T21" fmla="*/ 10 h 50"/>
                <a:gd name="T22" fmla="*/ 1 w 47"/>
                <a:gd name="T23" fmla="*/ 14 h 50"/>
                <a:gd name="T24" fmla="*/ 30 w 47"/>
                <a:gd name="T25" fmla="*/ 15 h 50"/>
                <a:gd name="T26" fmla="*/ 1 w 47"/>
                <a:gd name="T27" fmla="*/ 15 h 50"/>
                <a:gd name="T28" fmla="*/ 0 w 47"/>
                <a:gd name="T29" fmla="*/ 30 h 50"/>
                <a:gd name="T30" fmla="*/ 23 w 47"/>
                <a:gd name="T31" fmla="*/ 30 h 50"/>
                <a:gd name="T32" fmla="*/ 47 w 47"/>
                <a:gd name="T33" fmla="*/ 30 h 50"/>
                <a:gd name="T34" fmla="*/ 47 w 47"/>
                <a:gd name="T35" fmla="*/ 9 h 50"/>
                <a:gd name="T36" fmla="*/ 47 w 47"/>
                <a:gd name="T37" fmla="*/ 0 h 50"/>
                <a:gd name="T38" fmla="*/ 2 w 47"/>
                <a:gd name="T39" fmla="*/ 0 h 50"/>
                <a:gd name="T40" fmla="*/ 1 w 47"/>
                <a:gd name="T41" fmla="*/ 8 h 50"/>
                <a:gd name="T42" fmla="*/ 47 w 47"/>
                <a:gd name="T43" fmla="*/ 9 h 50"/>
                <a:gd name="T44" fmla="*/ 47 w 47"/>
                <a:gd name="T4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50">
                  <a:moveTo>
                    <a:pt x="0" y="31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5" y="31"/>
                    <a:pt x="8" y="31"/>
                    <a:pt x="0" y="31"/>
                  </a:cubicBezTo>
                  <a:moveTo>
                    <a:pt x="47" y="9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8" y="30"/>
                    <a:pt x="15" y="30"/>
                    <a:pt x="23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9"/>
                    <a:pt x="47" y="9"/>
                    <a:pt x="47" y="9"/>
                  </a:cubicBezTo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7" name="işļïďé">
              <a:extLst>
                <a:ext uri="{FF2B5EF4-FFF2-40B4-BE49-F238E27FC236}">
                  <a16:creationId xmlns="" xmlns:a16="http://schemas.microsoft.com/office/drawing/2014/main" id="{6B6F7490-8B90-4331-897A-4D91718DD304}"/>
                </a:ext>
              </a:extLst>
            </p:cNvPr>
            <p:cNvSpPr/>
            <p:nvPr/>
          </p:nvSpPr>
          <p:spPr bwMode="auto">
            <a:xfrm>
              <a:off x="3627438" y="3151188"/>
              <a:ext cx="168275" cy="7938"/>
            </a:xfrm>
            <a:prstGeom prst="rect">
              <a:avLst/>
            </a:pr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8" name="ïŝľide">
              <a:extLst>
                <a:ext uri="{FF2B5EF4-FFF2-40B4-BE49-F238E27FC236}">
                  <a16:creationId xmlns="" xmlns:a16="http://schemas.microsoft.com/office/drawing/2014/main" id="{78D711BF-95C7-4AB6-A439-F01FB65AC4A6}"/>
                </a:ext>
              </a:extLst>
            </p:cNvPr>
            <p:cNvSpPr/>
            <p:nvPr/>
          </p:nvSpPr>
          <p:spPr bwMode="auto">
            <a:xfrm>
              <a:off x="3627438" y="3151188"/>
              <a:ext cx="168275" cy="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9" name="ïśľiḍe">
              <a:extLst>
                <a:ext uri="{FF2B5EF4-FFF2-40B4-BE49-F238E27FC236}">
                  <a16:creationId xmlns="" xmlns:a16="http://schemas.microsoft.com/office/drawing/2014/main" id="{B65C388E-828C-45B0-A814-2D71E9C2224F}"/>
                </a:ext>
              </a:extLst>
            </p:cNvPr>
            <p:cNvSpPr/>
            <p:nvPr/>
          </p:nvSpPr>
          <p:spPr bwMode="auto">
            <a:xfrm>
              <a:off x="3624263" y="3187701"/>
              <a:ext cx="171450" cy="7938"/>
            </a:xfrm>
            <a:custGeom>
              <a:avLst/>
              <a:gdLst>
                <a:gd name="T0" fmla="*/ 0 w 108"/>
                <a:gd name="T1" fmla="*/ 0 h 5"/>
                <a:gd name="T2" fmla="*/ 0 w 108"/>
                <a:gd name="T3" fmla="*/ 5 h 5"/>
                <a:gd name="T4" fmla="*/ 108 w 108"/>
                <a:gd name="T5" fmla="*/ 3 h 5"/>
                <a:gd name="T6" fmla="*/ 108 w 108"/>
                <a:gd name="T7" fmla="*/ 3 h 5"/>
                <a:gd name="T8" fmla="*/ 0 w 10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5">
                  <a:moveTo>
                    <a:pt x="0" y="0"/>
                  </a:moveTo>
                  <a:lnTo>
                    <a:pt x="0" y="5"/>
                  </a:lnTo>
                  <a:lnTo>
                    <a:pt x="108" y="3"/>
                  </a:lnTo>
                  <a:lnTo>
                    <a:pt x="10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0" name="îŝḻíďè">
              <a:extLst>
                <a:ext uri="{FF2B5EF4-FFF2-40B4-BE49-F238E27FC236}">
                  <a16:creationId xmlns="" xmlns:a16="http://schemas.microsoft.com/office/drawing/2014/main" id="{85FE6201-7F80-4D34-A4E7-CCA3D29BD1B3}"/>
                </a:ext>
              </a:extLst>
            </p:cNvPr>
            <p:cNvSpPr/>
            <p:nvPr/>
          </p:nvSpPr>
          <p:spPr bwMode="auto">
            <a:xfrm>
              <a:off x="3624263" y="3187701"/>
              <a:ext cx="171450" cy="7938"/>
            </a:xfrm>
            <a:custGeom>
              <a:avLst/>
              <a:gdLst>
                <a:gd name="T0" fmla="*/ 0 w 108"/>
                <a:gd name="T1" fmla="*/ 0 h 5"/>
                <a:gd name="T2" fmla="*/ 0 w 108"/>
                <a:gd name="T3" fmla="*/ 5 h 5"/>
                <a:gd name="T4" fmla="*/ 108 w 108"/>
                <a:gd name="T5" fmla="*/ 3 h 5"/>
                <a:gd name="T6" fmla="*/ 108 w 108"/>
                <a:gd name="T7" fmla="*/ 3 h 5"/>
                <a:gd name="T8" fmla="*/ 0 w 10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5">
                  <a:moveTo>
                    <a:pt x="0" y="0"/>
                  </a:moveTo>
                  <a:lnTo>
                    <a:pt x="0" y="5"/>
                  </a:lnTo>
                  <a:lnTo>
                    <a:pt x="108" y="3"/>
                  </a:lnTo>
                  <a:lnTo>
                    <a:pt x="108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1" name="ïŝľiḍè">
              <a:extLst>
                <a:ext uri="{FF2B5EF4-FFF2-40B4-BE49-F238E27FC236}">
                  <a16:creationId xmlns="" xmlns:a16="http://schemas.microsoft.com/office/drawing/2014/main" id="{07D2C110-2E79-40AD-905C-D7D343AE9A13}"/>
                </a:ext>
              </a:extLst>
            </p:cNvPr>
            <p:cNvSpPr/>
            <p:nvPr/>
          </p:nvSpPr>
          <p:spPr bwMode="auto">
            <a:xfrm>
              <a:off x="3624263" y="3211513"/>
              <a:ext cx="107950" cy="3175"/>
            </a:xfrm>
            <a:custGeom>
              <a:avLst/>
              <a:gdLst>
                <a:gd name="T0" fmla="*/ 0 w 68"/>
                <a:gd name="T1" fmla="*/ 0 h 2"/>
                <a:gd name="T2" fmla="*/ 0 w 68"/>
                <a:gd name="T3" fmla="*/ 2 h 2"/>
                <a:gd name="T4" fmla="*/ 68 w 68"/>
                <a:gd name="T5" fmla="*/ 2 h 2"/>
                <a:gd name="T6" fmla="*/ 0 w 6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2">
                  <a:moveTo>
                    <a:pt x="0" y="0"/>
                  </a:moveTo>
                  <a:lnTo>
                    <a:pt x="0" y="2"/>
                  </a:lnTo>
                  <a:lnTo>
                    <a:pt x="6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2" name="ï$ļiḍè">
              <a:extLst>
                <a:ext uri="{FF2B5EF4-FFF2-40B4-BE49-F238E27FC236}">
                  <a16:creationId xmlns="" xmlns:a16="http://schemas.microsoft.com/office/drawing/2014/main" id="{019CEB59-3867-48EE-9F75-99608405AF1B}"/>
                </a:ext>
              </a:extLst>
            </p:cNvPr>
            <p:cNvSpPr/>
            <p:nvPr/>
          </p:nvSpPr>
          <p:spPr bwMode="auto">
            <a:xfrm>
              <a:off x="3624263" y="3211513"/>
              <a:ext cx="107950" cy="3175"/>
            </a:xfrm>
            <a:custGeom>
              <a:avLst/>
              <a:gdLst>
                <a:gd name="T0" fmla="*/ 0 w 68"/>
                <a:gd name="T1" fmla="*/ 0 h 2"/>
                <a:gd name="T2" fmla="*/ 0 w 68"/>
                <a:gd name="T3" fmla="*/ 2 h 2"/>
                <a:gd name="T4" fmla="*/ 68 w 68"/>
                <a:gd name="T5" fmla="*/ 2 h 2"/>
                <a:gd name="T6" fmla="*/ 0 w 6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2">
                  <a:moveTo>
                    <a:pt x="0" y="0"/>
                  </a:moveTo>
                  <a:lnTo>
                    <a:pt x="0" y="2"/>
                  </a:lnTo>
                  <a:lnTo>
                    <a:pt x="68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3" name="îšľîďè">
              <a:extLst>
                <a:ext uri="{FF2B5EF4-FFF2-40B4-BE49-F238E27FC236}">
                  <a16:creationId xmlns="" xmlns:a16="http://schemas.microsoft.com/office/drawing/2014/main" id="{372E0421-CCD4-4826-BD14-55A7D5DDD6DF}"/>
                </a:ext>
              </a:extLst>
            </p:cNvPr>
            <p:cNvSpPr/>
            <p:nvPr/>
          </p:nvSpPr>
          <p:spPr bwMode="auto">
            <a:xfrm>
              <a:off x="3619500" y="3270251"/>
              <a:ext cx="176213" cy="7938"/>
            </a:xfrm>
            <a:custGeom>
              <a:avLst/>
              <a:gdLst>
                <a:gd name="T0" fmla="*/ 47 w 47"/>
                <a:gd name="T1" fmla="*/ 0 h 2"/>
                <a:gd name="T2" fmla="*/ 23 w 47"/>
                <a:gd name="T3" fmla="*/ 0 h 2"/>
                <a:gd name="T4" fmla="*/ 0 w 47"/>
                <a:gd name="T5" fmla="*/ 0 h 2"/>
                <a:gd name="T6" fmla="*/ 0 w 47"/>
                <a:gd name="T7" fmla="*/ 1 h 2"/>
                <a:gd name="T8" fmla="*/ 23 w 47"/>
                <a:gd name="T9" fmla="*/ 1 h 2"/>
                <a:gd name="T10" fmla="*/ 47 w 47"/>
                <a:gd name="T11" fmla="*/ 2 h 2"/>
                <a:gd name="T12" fmla="*/ 47 w 47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">
                  <a:moveTo>
                    <a:pt x="4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5" y="0"/>
                    <a:pt x="8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15" y="1"/>
                    <a:pt x="23" y="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4" name="ïṥlîḋé">
              <a:extLst>
                <a:ext uri="{FF2B5EF4-FFF2-40B4-BE49-F238E27FC236}">
                  <a16:creationId xmlns="" xmlns:a16="http://schemas.microsoft.com/office/drawing/2014/main" id="{E1336DA1-F53A-4D19-8BBA-711D2DB55BDA}"/>
                </a:ext>
              </a:extLst>
            </p:cNvPr>
            <p:cNvSpPr/>
            <p:nvPr/>
          </p:nvSpPr>
          <p:spPr bwMode="auto">
            <a:xfrm>
              <a:off x="3705225" y="3325813"/>
              <a:ext cx="90488" cy="4763"/>
            </a:xfrm>
            <a:custGeom>
              <a:avLst/>
              <a:gdLst>
                <a:gd name="T0" fmla="*/ 57 w 57"/>
                <a:gd name="T1" fmla="*/ 0 h 3"/>
                <a:gd name="T2" fmla="*/ 0 w 57"/>
                <a:gd name="T3" fmla="*/ 3 h 3"/>
                <a:gd name="T4" fmla="*/ 57 w 57"/>
                <a:gd name="T5" fmla="*/ 3 h 3"/>
                <a:gd name="T6" fmla="*/ 57 w 5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">
                  <a:moveTo>
                    <a:pt x="57" y="0"/>
                  </a:moveTo>
                  <a:lnTo>
                    <a:pt x="0" y="3"/>
                  </a:lnTo>
                  <a:lnTo>
                    <a:pt x="57" y="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5" name="ïṣlïḍê">
              <a:extLst>
                <a:ext uri="{FF2B5EF4-FFF2-40B4-BE49-F238E27FC236}">
                  <a16:creationId xmlns="" xmlns:a16="http://schemas.microsoft.com/office/drawing/2014/main" id="{59C1202F-AECE-424A-8A15-3156B42A5425}"/>
                </a:ext>
              </a:extLst>
            </p:cNvPr>
            <p:cNvSpPr/>
            <p:nvPr/>
          </p:nvSpPr>
          <p:spPr bwMode="auto">
            <a:xfrm>
              <a:off x="3705225" y="3325813"/>
              <a:ext cx="90488" cy="4763"/>
            </a:xfrm>
            <a:custGeom>
              <a:avLst/>
              <a:gdLst>
                <a:gd name="T0" fmla="*/ 57 w 57"/>
                <a:gd name="T1" fmla="*/ 0 h 3"/>
                <a:gd name="T2" fmla="*/ 0 w 57"/>
                <a:gd name="T3" fmla="*/ 3 h 3"/>
                <a:gd name="T4" fmla="*/ 57 w 57"/>
                <a:gd name="T5" fmla="*/ 3 h 3"/>
                <a:gd name="T6" fmla="*/ 57 w 5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">
                  <a:moveTo>
                    <a:pt x="57" y="0"/>
                  </a:moveTo>
                  <a:lnTo>
                    <a:pt x="0" y="3"/>
                  </a:lnTo>
                  <a:lnTo>
                    <a:pt x="57" y="3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6" name="ïṧḻide">
              <a:extLst>
                <a:ext uri="{FF2B5EF4-FFF2-40B4-BE49-F238E27FC236}">
                  <a16:creationId xmlns="" xmlns:a16="http://schemas.microsoft.com/office/drawing/2014/main" id="{9456DC08-3DCD-422A-BBDA-FC3E2A2F0D4C}"/>
                </a:ext>
              </a:extLst>
            </p:cNvPr>
            <p:cNvSpPr/>
            <p:nvPr/>
          </p:nvSpPr>
          <p:spPr bwMode="auto">
            <a:xfrm>
              <a:off x="3619500" y="3344863"/>
              <a:ext cx="176213" cy="30163"/>
            </a:xfrm>
            <a:prstGeom prst="rect">
              <a:avLst/>
            </a:prstGeom>
            <a:solidFill>
              <a:srgbClr val="588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7" name="iṧliḍê">
              <a:extLst>
                <a:ext uri="{FF2B5EF4-FFF2-40B4-BE49-F238E27FC236}">
                  <a16:creationId xmlns="" xmlns:a16="http://schemas.microsoft.com/office/drawing/2014/main" id="{4DDF92CE-3023-4DA2-BFCC-2C925373E600}"/>
                </a:ext>
              </a:extLst>
            </p:cNvPr>
            <p:cNvSpPr/>
            <p:nvPr/>
          </p:nvSpPr>
          <p:spPr bwMode="auto">
            <a:xfrm>
              <a:off x="3619500" y="3344863"/>
              <a:ext cx="176213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8" name="íŝḻiḑé">
              <a:extLst>
                <a:ext uri="{FF2B5EF4-FFF2-40B4-BE49-F238E27FC236}">
                  <a16:creationId xmlns="" xmlns:a16="http://schemas.microsoft.com/office/drawing/2014/main" id="{888ED950-1A84-439E-B520-4F8DFA368679}"/>
                </a:ext>
              </a:extLst>
            </p:cNvPr>
            <p:cNvSpPr/>
            <p:nvPr/>
          </p:nvSpPr>
          <p:spPr bwMode="auto">
            <a:xfrm>
              <a:off x="3613150" y="3486151"/>
              <a:ext cx="182563" cy="52388"/>
            </a:xfrm>
            <a:custGeom>
              <a:avLst/>
              <a:gdLst>
                <a:gd name="T0" fmla="*/ 9 w 115"/>
                <a:gd name="T1" fmla="*/ 19 h 33"/>
                <a:gd name="T2" fmla="*/ 0 w 115"/>
                <a:gd name="T3" fmla="*/ 19 h 33"/>
                <a:gd name="T4" fmla="*/ 0 w 115"/>
                <a:gd name="T5" fmla="*/ 31 h 33"/>
                <a:gd name="T6" fmla="*/ 9 w 115"/>
                <a:gd name="T7" fmla="*/ 19 h 33"/>
                <a:gd name="T8" fmla="*/ 115 w 115"/>
                <a:gd name="T9" fmla="*/ 19 h 33"/>
                <a:gd name="T10" fmla="*/ 103 w 115"/>
                <a:gd name="T11" fmla="*/ 19 h 33"/>
                <a:gd name="T12" fmla="*/ 115 w 115"/>
                <a:gd name="T13" fmla="*/ 33 h 33"/>
                <a:gd name="T14" fmla="*/ 115 w 115"/>
                <a:gd name="T15" fmla="*/ 19 h 33"/>
                <a:gd name="T16" fmla="*/ 25 w 115"/>
                <a:gd name="T17" fmla="*/ 0 h 33"/>
                <a:gd name="T18" fmla="*/ 2 w 115"/>
                <a:gd name="T19" fmla="*/ 0 h 33"/>
                <a:gd name="T20" fmla="*/ 0 w 115"/>
                <a:gd name="T21" fmla="*/ 17 h 33"/>
                <a:gd name="T22" fmla="*/ 11 w 115"/>
                <a:gd name="T23" fmla="*/ 17 h 33"/>
                <a:gd name="T24" fmla="*/ 25 w 115"/>
                <a:gd name="T25" fmla="*/ 0 h 33"/>
                <a:gd name="T26" fmla="*/ 115 w 115"/>
                <a:gd name="T27" fmla="*/ 0 h 33"/>
                <a:gd name="T28" fmla="*/ 91 w 115"/>
                <a:gd name="T29" fmla="*/ 0 h 33"/>
                <a:gd name="T30" fmla="*/ 103 w 115"/>
                <a:gd name="T31" fmla="*/ 17 h 33"/>
                <a:gd name="T32" fmla="*/ 115 w 115"/>
                <a:gd name="T33" fmla="*/ 17 h 33"/>
                <a:gd name="T34" fmla="*/ 115 w 115"/>
                <a:gd name="T3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33">
                  <a:moveTo>
                    <a:pt x="9" y="19"/>
                  </a:moveTo>
                  <a:lnTo>
                    <a:pt x="0" y="19"/>
                  </a:lnTo>
                  <a:lnTo>
                    <a:pt x="0" y="31"/>
                  </a:lnTo>
                  <a:lnTo>
                    <a:pt x="9" y="19"/>
                  </a:lnTo>
                  <a:close/>
                  <a:moveTo>
                    <a:pt x="115" y="19"/>
                  </a:moveTo>
                  <a:lnTo>
                    <a:pt x="103" y="19"/>
                  </a:lnTo>
                  <a:lnTo>
                    <a:pt x="115" y="33"/>
                  </a:lnTo>
                  <a:lnTo>
                    <a:pt x="115" y="19"/>
                  </a:lnTo>
                  <a:close/>
                  <a:moveTo>
                    <a:pt x="25" y="0"/>
                  </a:moveTo>
                  <a:lnTo>
                    <a:pt x="2" y="0"/>
                  </a:lnTo>
                  <a:lnTo>
                    <a:pt x="0" y="17"/>
                  </a:lnTo>
                  <a:lnTo>
                    <a:pt x="11" y="17"/>
                  </a:lnTo>
                  <a:lnTo>
                    <a:pt x="25" y="0"/>
                  </a:lnTo>
                  <a:close/>
                  <a:moveTo>
                    <a:pt x="115" y="0"/>
                  </a:moveTo>
                  <a:lnTo>
                    <a:pt x="91" y="0"/>
                  </a:lnTo>
                  <a:lnTo>
                    <a:pt x="103" y="17"/>
                  </a:lnTo>
                  <a:lnTo>
                    <a:pt x="115" y="17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9" name="îSḷíḑè">
              <a:extLst>
                <a:ext uri="{FF2B5EF4-FFF2-40B4-BE49-F238E27FC236}">
                  <a16:creationId xmlns="" xmlns:a16="http://schemas.microsoft.com/office/drawing/2014/main" id="{F8B5E416-D8EF-4D1B-85F1-D36EFA8D15FF}"/>
                </a:ext>
              </a:extLst>
            </p:cNvPr>
            <p:cNvSpPr/>
            <p:nvPr/>
          </p:nvSpPr>
          <p:spPr bwMode="auto">
            <a:xfrm>
              <a:off x="3613150" y="3486151"/>
              <a:ext cx="182563" cy="52388"/>
            </a:xfrm>
            <a:custGeom>
              <a:avLst/>
              <a:gdLst>
                <a:gd name="T0" fmla="*/ 9 w 115"/>
                <a:gd name="T1" fmla="*/ 19 h 33"/>
                <a:gd name="T2" fmla="*/ 0 w 115"/>
                <a:gd name="T3" fmla="*/ 19 h 33"/>
                <a:gd name="T4" fmla="*/ 0 w 115"/>
                <a:gd name="T5" fmla="*/ 31 h 33"/>
                <a:gd name="T6" fmla="*/ 9 w 115"/>
                <a:gd name="T7" fmla="*/ 19 h 33"/>
                <a:gd name="T8" fmla="*/ 115 w 115"/>
                <a:gd name="T9" fmla="*/ 19 h 33"/>
                <a:gd name="T10" fmla="*/ 103 w 115"/>
                <a:gd name="T11" fmla="*/ 19 h 33"/>
                <a:gd name="T12" fmla="*/ 115 w 115"/>
                <a:gd name="T13" fmla="*/ 33 h 33"/>
                <a:gd name="T14" fmla="*/ 115 w 115"/>
                <a:gd name="T15" fmla="*/ 19 h 33"/>
                <a:gd name="T16" fmla="*/ 25 w 115"/>
                <a:gd name="T17" fmla="*/ 0 h 33"/>
                <a:gd name="T18" fmla="*/ 2 w 115"/>
                <a:gd name="T19" fmla="*/ 0 h 33"/>
                <a:gd name="T20" fmla="*/ 0 w 115"/>
                <a:gd name="T21" fmla="*/ 17 h 33"/>
                <a:gd name="T22" fmla="*/ 11 w 115"/>
                <a:gd name="T23" fmla="*/ 17 h 33"/>
                <a:gd name="T24" fmla="*/ 25 w 115"/>
                <a:gd name="T25" fmla="*/ 0 h 33"/>
                <a:gd name="T26" fmla="*/ 115 w 115"/>
                <a:gd name="T27" fmla="*/ 0 h 33"/>
                <a:gd name="T28" fmla="*/ 91 w 115"/>
                <a:gd name="T29" fmla="*/ 0 h 33"/>
                <a:gd name="T30" fmla="*/ 103 w 115"/>
                <a:gd name="T31" fmla="*/ 17 h 33"/>
                <a:gd name="T32" fmla="*/ 115 w 115"/>
                <a:gd name="T33" fmla="*/ 17 h 33"/>
                <a:gd name="T34" fmla="*/ 115 w 115"/>
                <a:gd name="T3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33">
                  <a:moveTo>
                    <a:pt x="9" y="19"/>
                  </a:moveTo>
                  <a:lnTo>
                    <a:pt x="0" y="19"/>
                  </a:lnTo>
                  <a:lnTo>
                    <a:pt x="0" y="31"/>
                  </a:lnTo>
                  <a:lnTo>
                    <a:pt x="9" y="19"/>
                  </a:lnTo>
                  <a:moveTo>
                    <a:pt x="115" y="19"/>
                  </a:moveTo>
                  <a:lnTo>
                    <a:pt x="103" y="19"/>
                  </a:lnTo>
                  <a:lnTo>
                    <a:pt x="115" y="33"/>
                  </a:lnTo>
                  <a:lnTo>
                    <a:pt x="115" y="19"/>
                  </a:lnTo>
                  <a:moveTo>
                    <a:pt x="25" y="0"/>
                  </a:moveTo>
                  <a:lnTo>
                    <a:pt x="2" y="0"/>
                  </a:lnTo>
                  <a:lnTo>
                    <a:pt x="0" y="17"/>
                  </a:lnTo>
                  <a:lnTo>
                    <a:pt x="11" y="17"/>
                  </a:lnTo>
                  <a:lnTo>
                    <a:pt x="25" y="0"/>
                  </a:lnTo>
                  <a:moveTo>
                    <a:pt x="115" y="0"/>
                  </a:moveTo>
                  <a:lnTo>
                    <a:pt x="91" y="0"/>
                  </a:lnTo>
                  <a:lnTo>
                    <a:pt x="103" y="17"/>
                  </a:lnTo>
                  <a:lnTo>
                    <a:pt x="115" y="17"/>
                  </a:lnTo>
                  <a:lnTo>
                    <a:pt x="1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0" name="isľïdé">
              <a:extLst>
                <a:ext uri="{FF2B5EF4-FFF2-40B4-BE49-F238E27FC236}">
                  <a16:creationId xmlns="" xmlns:a16="http://schemas.microsoft.com/office/drawing/2014/main" id="{7B93FC35-618F-4ACB-9F41-A7DEEDD7CCB3}"/>
                </a:ext>
              </a:extLst>
            </p:cNvPr>
            <p:cNvSpPr/>
            <p:nvPr/>
          </p:nvSpPr>
          <p:spPr bwMode="auto">
            <a:xfrm>
              <a:off x="3613150" y="3513138"/>
              <a:ext cx="182563" cy="3175"/>
            </a:xfrm>
            <a:custGeom>
              <a:avLst/>
              <a:gdLst>
                <a:gd name="T0" fmla="*/ 103 w 115"/>
                <a:gd name="T1" fmla="*/ 0 h 2"/>
                <a:gd name="T2" fmla="*/ 103 w 115"/>
                <a:gd name="T3" fmla="*/ 2 h 2"/>
                <a:gd name="T4" fmla="*/ 115 w 115"/>
                <a:gd name="T5" fmla="*/ 2 h 2"/>
                <a:gd name="T6" fmla="*/ 115 w 115"/>
                <a:gd name="T7" fmla="*/ 0 h 2"/>
                <a:gd name="T8" fmla="*/ 103 w 115"/>
                <a:gd name="T9" fmla="*/ 0 h 2"/>
                <a:gd name="T10" fmla="*/ 0 w 115"/>
                <a:gd name="T11" fmla="*/ 0 h 2"/>
                <a:gd name="T12" fmla="*/ 0 w 115"/>
                <a:gd name="T13" fmla="*/ 2 h 2"/>
                <a:gd name="T14" fmla="*/ 9 w 115"/>
                <a:gd name="T15" fmla="*/ 2 h 2"/>
                <a:gd name="T16" fmla="*/ 11 w 115"/>
                <a:gd name="T17" fmla="*/ 0 h 2"/>
                <a:gd name="T18" fmla="*/ 0 w 11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2">
                  <a:moveTo>
                    <a:pt x="103" y="0"/>
                  </a:moveTo>
                  <a:lnTo>
                    <a:pt x="103" y="2"/>
                  </a:lnTo>
                  <a:lnTo>
                    <a:pt x="115" y="2"/>
                  </a:lnTo>
                  <a:lnTo>
                    <a:pt x="115" y="0"/>
                  </a:lnTo>
                  <a:lnTo>
                    <a:pt x="103" y="0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9" y="2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1" name="iSḷïḍé">
              <a:extLst>
                <a:ext uri="{FF2B5EF4-FFF2-40B4-BE49-F238E27FC236}">
                  <a16:creationId xmlns="" xmlns:a16="http://schemas.microsoft.com/office/drawing/2014/main" id="{C1DF58E3-8189-4E4F-97F9-9E3DDFB830E5}"/>
                </a:ext>
              </a:extLst>
            </p:cNvPr>
            <p:cNvSpPr/>
            <p:nvPr/>
          </p:nvSpPr>
          <p:spPr bwMode="auto">
            <a:xfrm>
              <a:off x="3613150" y="3513138"/>
              <a:ext cx="182563" cy="3175"/>
            </a:xfrm>
            <a:custGeom>
              <a:avLst/>
              <a:gdLst>
                <a:gd name="T0" fmla="*/ 103 w 115"/>
                <a:gd name="T1" fmla="*/ 0 h 2"/>
                <a:gd name="T2" fmla="*/ 103 w 115"/>
                <a:gd name="T3" fmla="*/ 2 h 2"/>
                <a:gd name="T4" fmla="*/ 115 w 115"/>
                <a:gd name="T5" fmla="*/ 2 h 2"/>
                <a:gd name="T6" fmla="*/ 115 w 115"/>
                <a:gd name="T7" fmla="*/ 0 h 2"/>
                <a:gd name="T8" fmla="*/ 103 w 115"/>
                <a:gd name="T9" fmla="*/ 0 h 2"/>
                <a:gd name="T10" fmla="*/ 0 w 115"/>
                <a:gd name="T11" fmla="*/ 0 h 2"/>
                <a:gd name="T12" fmla="*/ 0 w 115"/>
                <a:gd name="T13" fmla="*/ 2 h 2"/>
                <a:gd name="T14" fmla="*/ 9 w 115"/>
                <a:gd name="T15" fmla="*/ 2 h 2"/>
                <a:gd name="T16" fmla="*/ 11 w 115"/>
                <a:gd name="T17" fmla="*/ 0 h 2"/>
                <a:gd name="T18" fmla="*/ 0 w 11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2">
                  <a:moveTo>
                    <a:pt x="103" y="0"/>
                  </a:moveTo>
                  <a:lnTo>
                    <a:pt x="103" y="2"/>
                  </a:lnTo>
                  <a:lnTo>
                    <a:pt x="115" y="2"/>
                  </a:lnTo>
                  <a:lnTo>
                    <a:pt x="115" y="0"/>
                  </a:lnTo>
                  <a:lnTo>
                    <a:pt x="103" y="0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9" y="2"/>
                  </a:lnTo>
                  <a:lnTo>
                    <a:pt x="1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2" name="íṩḷíḑe">
              <a:extLst>
                <a:ext uri="{FF2B5EF4-FFF2-40B4-BE49-F238E27FC236}">
                  <a16:creationId xmlns="" xmlns:a16="http://schemas.microsoft.com/office/drawing/2014/main" id="{F9146ECE-2200-4226-A754-33F9D467CB88}"/>
                </a:ext>
              </a:extLst>
            </p:cNvPr>
            <p:cNvSpPr/>
            <p:nvPr/>
          </p:nvSpPr>
          <p:spPr bwMode="auto">
            <a:xfrm>
              <a:off x="3616325" y="3457576"/>
              <a:ext cx="179388" cy="28575"/>
            </a:xfrm>
            <a:custGeom>
              <a:avLst/>
              <a:gdLst>
                <a:gd name="T0" fmla="*/ 84 w 113"/>
                <a:gd name="T1" fmla="*/ 14 h 18"/>
                <a:gd name="T2" fmla="*/ 89 w 113"/>
                <a:gd name="T3" fmla="*/ 18 h 18"/>
                <a:gd name="T4" fmla="*/ 113 w 113"/>
                <a:gd name="T5" fmla="*/ 18 h 18"/>
                <a:gd name="T6" fmla="*/ 113 w 113"/>
                <a:gd name="T7" fmla="*/ 14 h 18"/>
                <a:gd name="T8" fmla="*/ 84 w 113"/>
                <a:gd name="T9" fmla="*/ 14 h 18"/>
                <a:gd name="T10" fmla="*/ 0 w 113"/>
                <a:gd name="T11" fmla="*/ 14 h 18"/>
                <a:gd name="T12" fmla="*/ 0 w 113"/>
                <a:gd name="T13" fmla="*/ 18 h 18"/>
                <a:gd name="T14" fmla="*/ 23 w 113"/>
                <a:gd name="T15" fmla="*/ 18 h 18"/>
                <a:gd name="T16" fmla="*/ 26 w 113"/>
                <a:gd name="T17" fmla="*/ 14 h 18"/>
                <a:gd name="T18" fmla="*/ 0 w 113"/>
                <a:gd name="T19" fmla="*/ 14 h 18"/>
                <a:gd name="T20" fmla="*/ 37 w 113"/>
                <a:gd name="T21" fmla="*/ 0 h 18"/>
                <a:gd name="T22" fmla="*/ 0 w 113"/>
                <a:gd name="T23" fmla="*/ 0 h 18"/>
                <a:gd name="T24" fmla="*/ 0 w 113"/>
                <a:gd name="T25" fmla="*/ 11 h 18"/>
                <a:gd name="T26" fmla="*/ 28 w 113"/>
                <a:gd name="T27" fmla="*/ 11 h 18"/>
                <a:gd name="T28" fmla="*/ 37 w 113"/>
                <a:gd name="T29" fmla="*/ 0 h 18"/>
                <a:gd name="T30" fmla="*/ 113 w 113"/>
                <a:gd name="T31" fmla="*/ 0 h 18"/>
                <a:gd name="T32" fmla="*/ 75 w 113"/>
                <a:gd name="T33" fmla="*/ 0 h 18"/>
                <a:gd name="T34" fmla="*/ 82 w 113"/>
                <a:gd name="T35" fmla="*/ 9 h 18"/>
                <a:gd name="T36" fmla="*/ 113 w 113"/>
                <a:gd name="T37" fmla="*/ 9 h 18"/>
                <a:gd name="T38" fmla="*/ 113 w 113"/>
                <a:gd name="T3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3" h="18">
                  <a:moveTo>
                    <a:pt x="84" y="14"/>
                  </a:moveTo>
                  <a:lnTo>
                    <a:pt x="89" y="18"/>
                  </a:lnTo>
                  <a:lnTo>
                    <a:pt x="113" y="18"/>
                  </a:lnTo>
                  <a:lnTo>
                    <a:pt x="113" y="14"/>
                  </a:lnTo>
                  <a:lnTo>
                    <a:pt x="84" y="14"/>
                  </a:lnTo>
                  <a:close/>
                  <a:moveTo>
                    <a:pt x="0" y="14"/>
                  </a:moveTo>
                  <a:lnTo>
                    <a:pt x="0" y="18"/>
                  </a:lnTo>
                  <a:lnTo>
                    <a:pt x="23" y="18"/>
                  </a:lnTo>
                  <a:lnTo>
                    <a:pt x="26" y="14"/>
                  </a:lnTo>
                  <a:lnTo>
                    <a:pt x="0" y="14"/>
                  </a:lnTo>
                  <a:close/>
                  <a:moveTo>
                    <a:pt x="37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28" y="11"/>
                  </a:lnTo>
                  <a:lnTo>
                    <a:pt x="37" y="0"/>
                  </a:lnTo>
                  <a:close/>
                  <a:moveTo>
                    <a:pt x="113" y="0"/>
                  </a:moveTo>
                  <a:lnTo>
                    <a:pt x="75" y="0"/>
                  </a:lnTo>
                  <a:lnTo>
                    <a:pt x="82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A4A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3" name="iṣliḋé">
              <a:extLst>
                <a:ext uri="{FF2B5EF4-FFF2-40B4-BE49-F238E27FC236}">
                  <a16:creationId xmlns="" xmlns:a16="http://schemas.microsoft.com/office/drawing/2014/main" id="{0BE3FFD3-911B-47DE-97F6-D75C9DC1B778}"/>
                </a:ext>
              </a:extLst>
            </p:cNvPr>
            <p:cNvSpPr/>
            <p:nvPr/>
          </p:nvSpPr>
          <p:spPr bwMode="auto">
            <a:xfrm>
              <a:off x="3616325" y="3457576"/>
              <a:ext cx="179388" cy="28575"/>
            </a:xfrm>
            <a:custGeom>
              <a:avLst/>
              <a:gdLst>
                <a:gd name="T0" fmla="*/ 84 w 113"/>
                <a:gd name="T1" fmla="*/ 14 h 18"/>
                <a:gd name="T2" fmla="*/ 89 w 113"/>
                <a:gd name="T3" fmla="*/ 18 h 18"/>
                <a:gd name="T4" fmla="*/ 113 w 113"/>
                <a:gd name="T5" fmla="*/ 18 h 18"/>
                <a:gd name="T6" fmla="*/ 113 w 113"/>
                <a:gd name="T7" fmla="*/ 14 h 18"/>
                <a:gd name="T8" fmla="*/ 84 w 113"/>
                <a:gd name="T9" fmla="*/ 14 h 18"/>
                <a:gd name="T10" fmla="*/ 0 w 113"/>
                <a:gd name="T11" fmla="*/ 14 h 18"/>
                <a:gd name="T12" fmla="*/ 0 w 113"/>
                <a:gd name="T13" fmla="*/ 18 h 18"/>
                <a:gd name="T14" fmla="*/ 23 w 113"/>
                <a:gd name="T15" fmla="*/ 18 h 18"/>
                <a:gd name="T16" fmla="*/ 26 w 113"/>
                <a:gd name="T17" fmla="*/ 14 h 18"/>
                <a:gd name="T18" fmla="*/ 0 w 113"/>
                <a:gd name="T19" fmla="*/ 14 h 18"/>
                <a:gd name="T20" fmla="*/ 37 w 113"/>
                <a:gd name="T21" fmla="*/ 0 h 18"/>
                <a:gd name="T22" fmla="*/ 0 w 113"/>
                <a:gd name="T23" fmla="*/ 0 h 18"/>
                <a:gd name="T24" fmla="*/ 0 w 113"/>
                <a:gd name="T25" fmla="*/ 11 h 18"/>
                <a:gd name="T26" fmla="*/ 28 w 113"/>
                <a:gd name="T27" fmla="*/ 11 h 18"/>
                <a:gd name="T28" fmla="*/ 37 w 113"/>
                <a:gd name="T29" fmla="*/ 0 h 18"/>
                <a:gd name="T30" fmla="*/ 113 w 113"/>
                <a:gd name="T31" fmla="*/ 0 h 18"/>
                <a:gd name="T32" fmla="*/ 75 w 113"/>
                <a:gd name="T33" fmla="*/ 0 h 18"/>
                <a:gd name="T34" fmla="*/ 82 w 113"/>
                <a:gd name="T35" fmla="*/ 9 h 18"/>
                <a:gd name="T36" fmla="*/ 113 w 113"/>
                <a:gd name="T37" fmla="*/ 9 h 18"/>
                <a:gd name="T38" fmla="*/ 113 w 113"/>
                <a:gd name="T3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3" h="18">
                  <a:moveTo>
                    <a:pt x="84" y="14"/>
                  </a:moveTo>
                  <a:lnTo>
                    <a:pt x="89" y="18"/>
                  </a:lnTo>
                  <a:lnTo>
                    <a:pt x="113" y="18"/>
                  </a:lnTo>
                  <a:lnTo>
                    <a:pt x="113" y="14"/>
                  </a:lnTo>
                  <a:lnTo>
                    <a:pt x="84" y="14"/>
                  </a:lnTo>
                  <a:moveTo>
                    <a:pt x="0" y="14"/>
                  </a:moveTo>
                  <a:lnTo>
                    <a:pt x="0" y="18"/>
                  </a:lnTo>
                  <a:lnTo>
                    <a:pt x="23" y="18"/>
                  </a:lnTo>
                  <a:lnTo>
                    <a:pt x="26" y="14"/>
                  </a:lnTo>
                  <a:lnTo>
                    <a:pt x="0" y="14"/>
                  </a:lnTo>
                  <a:moveTo>
                    <a:pt x="37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28" y="11"/>
                  </a:lnTo>
                  <a:lnTo>
                    <a:pt x="37" y="0"/>
                  </a:lnTo>
                  <a:moveTo>
                    <a:pt x="113" y="0"/>
                  </a:moveTo>
                  <a:lnTo>
                    <a:pt x="75" y="0"/>
                  </a:lnTo>
                  <a:lnTo>
                    <a:pt x="82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4" name="îṧ1îḋè">
              <a:extLst>
                <a:ext uri="{FF2B5EF4-FFF2-40B4-BE49-F238E27FC236}">
                  <a16:creationId xmlns="" xmlns:a16="http://schemas.microsoft.com/office/drawing/2014/main" id="{A5C677B1-1581-4D4B-86BD-C871D857A201}"/>
                </a:ext>
              </a:extLst>
            </p:cNvPr>
            <p:cNvSpPr/>
            <p:nvPr/>
          </p:nvSpPr>
          <p:spPr bwMode="auto">
            <a:xfrm>
              <a:off x="3616325" y="3471863"/>
              <a:ext cx="179388" cy="7938"/>
            </a:xfrm>
            <a:custGeom>
              <a:avLst/>
              <a:gdLst>
                <a:gd name="T0" fmla="*/ 28 w 113"/>
                <a:gd name="T1" fmla="*/ 2 h 5"/>
                <a:gd name="T2" fmla="*/ 0 w 113"/>
                <a:gd name="T3" fmla="*/ 2 h 5"/>
                <a:gd name="T4" fmla="*/ 0 w 113"/>
                <a:gd name="T5" fmla="*/ 5 h 5"/>
                <a:gd name="T6" fmla="*/ 26 w 113"/>
                <a:gd name="T7" fmla="*/ 5 h 5"/>
                <a:gd name="T8" fmla="*/ 28 w 113"/>
                <a:gd name="T9" fmla="*/ 2 h 5"/>
                <a:gd name="T10" fmla="*/ 113 w 113"/>
                <a:gd name="T11" fmla="*/ 0 h 5"/>
                <a:gd name="T12" fmla="*/ 82 w 113"/>
                <a:gd name="T13" fmla="*/ 0 h 5"/>
                <a:gd name="T14" fmla="*/ 84 w 113"/>
                <a:gd name="T15" fmla="*/ 5 h 5"/>
                <a:gd name="T16" fmla="*/ 113 w 113"/>
                <a:gd name="T17" fmla="*/ 5 h 5"/>
                <a:gd name="T18" fmla="*/ 113 w 113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5">
                  <a:moveTo>
                    <a:pt x="28" y="2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26" y="5"/>
                  </a:lnTo>
                  <a:lnTo>
                    <a:pt x="28" y="2"/>
                  </a:lnTo>
                  <a:close/>
                  <a:moveTo>
                    <a:pt x="113" y="0"/>
                  </a:moveTo>
                  <a:lnTo>
                    <a:pt x="82" y="0"/>
                  </a:lnTo>
                  <a:lnTo>
                    <a:pt x="84" y="5"/>
                  </a:lnTo>
                  <a:lnTo>
                    <a:pt x="113" y="5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7D7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5" name="iṡ1íďe">
              <a:extLst>
                <a:ext uri="{FF2B5EF4-FFF2-40B4-BE49-F238E27FC236}">
                  <a16:creationId xmlns="" xmlns:a16="http://schemas.microsoft.com/office/drawing/2014/main" id="{258B083E-AB81-4274-A3AB-8AD67DD5DFA6}"/>
                </a:ext>
              </a:extLst>
            </p:cNvPr>
            <p:cNvSpPr/>
            <p:nvPr/>
          </p:nvSpPr>
          <p:spPr bwMode="auto">
            <a:xfrm>
              <a:off x="3616325" y="3471863"/>
              <a:ext cx="179388" cy="7938"/>
            </a:xfrm>
            <a:custGeom>
              <a:avLst/>
              <a:gdLst>
                <a:gd name="T0" fmla="*/ 28 w 113"/>
                <a:gd name="T1" fmla="*/ 2 h 5"/>
                <a:gd name="T2" fmla="*/ 0 w 113"/>
                <a:gd name="T3" fmla="*/ 2 h 5"/>
                <a:gd name="T4" fmla="*/ 0 w 113"/>
                <a:gd name="T5" fmla="*/ 5 h 5"/>
                <a:gd name="T6" fmla="*/ 26 w 113"/>
                <a:gd name="T7" fmla="*/ 5 h 5"/>
                <a:gd name="T8" fmla="*/ 28 w 113"/>
                <a:gd name="T9" fmla="*/ 2 h 5"/>
                <a:gd name="T10" fmla="*/ 113 w 113"/>
                <a:gd name="T11" fmla="*/ 0 h 5"/>
                <a:gd name="T12" fmla="*/ 82 w 113"/>
                <a:gd name="T13" fmla="*/ 0 h 5"/>
                <a:gd name="T14" fmla="*/ 84 w 113"/>
                <a:gd name="T15" fmla="*/ 5 h 5"/>
                <a:gd name="T16" fmla="*/ 113 w 113"/>
                <a:gd name="T17" fmla="*/ 5 h 5"/>
                <a:gd name="T18" fmla="*/ 113 w 113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5">
                  <a:moveTo>
                    <a:pt x="28" y="2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26" y="5"/>
                  </a:lnTo>
                  <a:lnTo>
                    <a:pt x="28" y="2"/>
                  </a:lnTo>
                  <a:moveTo>
                    <a:pt x="113" y="0"/>
                  </a:moveTo>
                  <a:lnTo>
                    <a:pt x="82" y="0"/>
                  </a:lnTo>
                  <a:lnTo>
                    <a:pt x="84" y="5"/>
                  </a:lnTo>
                  <a:lnTo>
                    <a:pt x="113" y="5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6" name="ïṡḷîdè">
              <a:extLst>
                <a:ext uri="{FF2B5EF4-FFF2-40B4-BE49-F238E27FC236}">
                  <a16:creationId xmlns="" xmlns:a16="http://schemas.microsoft.com/office/drawing/2014/main" id="{F805D124-872C-48F6-A3CA-1D62C78B930E}"/>
                </a:ext>
              </a:extLst>
            </p:cNvPr>
            <p:cNvSpPr/>
            <p:nvPr/>
          </p:nvSpPr>
          <p:spPr bwMode="auto">
            <a:xfrm>
              <a:off x="3616325" y="3411538"/>
              <a:ext cx="179388" cy="46038"/>
            </a:xfrm>
            <a:custGeom>
              <a:avLst/>
              <a:gdLst>
                <a:gd name="T0" fmla="*/ 113 w 113"/>
                <a:gd name="T1" fmla="*/ 0 h 29"/>
                <a:gd name="T2" fmla="*/ 0 w 113"/>
                <a:gd name="T3" fmla="*/ 0 h 29"/>
                <a:gd name="T4" fmla="*/ 0 w 113"/>
                <a:gd name="T5" fmla="*/ 29 h 29"/>
                <a:gd name="T6" fmla="*/ 37 w 113"/>
                <a:gd name="T7" fmla="*/ 29 h 29"/>
                <a:gd name="T8" fmla="*/ 59 w 113"/>
                <a:gd name="T9" fmla="*/ 5 h 29"/>
                <a:gd name="T10" fmla="*/ 75 w 113"/>
                <a:gd name="T11" fmla="*/ 29 h 29"/>
                <a:gd name="T12" fmla="*/ 113 w 113"/>
                <a:gd name="T13" fmla="*/ 29 h 29"/>
                <a:gd name="T14" fmla="*/ 113 w 113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29">
                  <a:moveTo>
                    <a:pt x="113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7" y="29"/>
                  </a:lnTo>
                  <a:lnTo>
                    <a:pt x="59" y="5"/>
                  </a:lnTo>
                  <a:lnTo>
                    <a:pt x="75" y="29"/>
                  </a:lnTo>
                  <a:lnTo>
                    <a:pt x="113" y="2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364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7" name="iŝľíḓe">
              <a:extLst>
                <a:ext uri="{FF2B5EF4-FFF2-40B4-BE49-F238E27FC236}">
                  <a16:creationId xmlns="" xmlns:a16="http://schemas.microsoft.com/office/drawing/2014/main" id="{CE99CE96-3B4C-4968-A2E5-7CD380F9161B}"/>
                </a:ext>
              </a:extLst>
            </p:cNvPr>
            <p:cNvSpPr/>
            <p:nvPr/>
          </p:nvSpPr>
          <p:spPr bwMode="auto">
            <a:xfrm>
              <a:off x="3616325" y="3411538"/>
              <a:ext cx="179388" cy="46038"/>
            </a:xfrm>
            <a:custGeom>
              <a:avLst/>
              <a:gdLst>
                <a:gd name="T0" fmla="*/ 113 w 113"/>
                <a:gd name="T1" fmla="*/ 0 h 29"/>
                <a:gd name="T2" fmla="*/ 0 w 113"/>
                <a:gd name="T3" fmla="*/ 0 h 29"/>
                <a:gd name="T4" fmla="*/ 0 w 113"/>
                <a:gd name="T5" fmla="*/ 29 h 29"/>
                <a:gd name="T6" fmla="*/ 37 w 113"/>
                <a:gd name="T7" fmla="*/ 29 h 29"/>
                <a:gd name="T8" fmla="*/ 59 w 113"/>
                <a:gd name="T9" fmla="*/ 5 h 29"/>
                <a:gd name="T10" fmla="*/ 75 w 113"/>
                <a:gd name="T11" fmla="*/ 29 h 29"/>
                <a:gd name="T12" fmla="*/ 113 w 113"/>
                <a:gd name="T13" fmla="*/ 29 h 29"/>
                <a:gd name="T14" fmla="*/ 113 w 113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29">
                  <a:moveTo>
                    <a:pt x="113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7" y="29"/>
                  </a:lnTo>
                  <a:lnTo>
                    <a:pt x="59" y="5"/>
                  </a:lnTo>
                  <a:lnTo>
                    <a:pt x="75" y="29"/>
                  </a:lnTo>
                  <a:lnTo>
                    <a:pt x="113" y="2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8" name="ï$ļíḍe">
              <a:extLst>
                <a:ext uri="{FF2B5EF4-FFF2-40B4-BE49-F238E27FC236}">
                  <a16:creationId xmlns="" xmlns:a16="http://schemas.microsoft.com/office/drawing/2014/main" id="{46F419F9-3914-4EEE-A157-7AFCCD71DF24}"/>
                </a:ext>
              </a:extLst>
            </p:cNvPr>
            <p:cNvSpPr/>
            <p:nvPr/>
          </p:nvSpPr>
          <p:spPr bwMode="auto">
            <a:xfrm>
              <a:off x="3616325" y="3375026"/>
              <a:ext cx="179388" cy="36513"/>
            </a:xfrm>
            <a:custGeom>
              <a:avLst/>
              <a:gdLst>
                <a:gd name="T0" fmla="*/ 2 w 113"/>
                <a:gd name="T1" fmla="*/ 0 h 23"/>
                <a:gd name="T2" fmla="*/ 0 w 113"/>
                <a:gd name="T3" fmla="*/ 23 h 23"/>
                <a:gd name="T4" fmla="*/ 113 w 113"/>
                <a:gd name="T5" fmla="*/ 23 h 23"/>
                <a:gd name="T6" fmla="*/ 113 w 113"/>
                <a:gd name="T7" fmla="*/ 0 h 23"/>
                <a:gd name="T8" fmla="*/ 2 w 11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3">
                  <a:moveTo>
                    <a:pt x="2" y="0"/>
                  </a:moveTo>
                  <a:lnTo>
                    <a:pt x="0" y="23"/>
                  </a:lnTo>
                  <a:lnTo>
                    <a:pt x="113" y="23"/>
                  </a:lnTo>
                  <a:lnTo>
                    <a:pt x="11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07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9" name="íSḻïdè">
              <a:extLst>
                <a:ext uri="{FF2B5EF4-FFF2-40B4-BE49-F238E27FC236}">
                  <a16:creationId xmlns="" xmlns:a16="http://schemas.microsoft.com/office/drawing/2014/main" id="{6848AF41-708B-415D-9BFA-B3132D6AB883}"/>
                </a:ext>
              </a:extLst>
            </p:cNvPr>
            <p:cNvSpPr/>
            <p:nvPr/>
          </p:nvSpPr>
          <p:spPr bwMode="auto">
            <a:xfrm>
              <a:off x="3616325" y="3375026"/>
              <a:ext cx="179388" cy="36513"/>
            </a:xfrm>
            <a:custGeom>
              <a:avLst/>
              <a:gdLst>
                <a:gd name="T0" fmla="*/ 2 w 113"/>
                <a:gd name="T1" fmla="*/ 0 h 23"/>
                <a:gd name="T2" fmla="*/ 0 w 113"/>
                <a:gd name="T3" fmla="*/ 23 h 23"/>
                <a:gd name="T4" fmla="*/ 113 w 113"/>
                <a:gd name="T5" fmla="*/ 23 h 23"/>
                <a:gd name="T6" fmla="*/ 113 w 113"/>
                <a:gd name="T7" fmla="*/ 0 h 23"/>
                <a:gd name="T8" fmla="*/ 2 w 11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3">
                  <a:moveTo>
                    <a:pt x="2" y="0"/>
                  </a:moveTo>
                  <a:lnTo>
                    <a:pt x="0" y="23"/>
                  </a:lnTo>
                  <a:lnTo>
                    <a:pt x="113" y="23"/>
                  </a:lnTo>
                  <a:lnTo>
                    <a:pt x="113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0" name="îṩḷíḓê">
              <a:extLst>
                <a:ext uri="{FF2B5EF4-FFF2-40B4-BE49-F238E27FC236}">
                  <a16:creationId xmlns="" xmlns:a16="http://schemas.microsoft.com/office/drawing/2014/main" id="{E3F5CE34-D65C-469D-8656-20EE2046793A}"/>
                </a:ext>
              </a:extLst>
            </p:cNvPr>
            <p:cNvSpPr/>
            <p:nvPr/>
          </p:nvSpPr>
          <p:spPr bwMode="auto">
            <a:xfrm>
              <a:off x="3627438" y="3151188"/>
              <a:ext cx="179388" cy="373063"/>
            </a:xfrm>
            <a:custGeom>
              <a:avLst/>
              <a:gdLst>
                <a:gd name="T0" fmla="*/ 0 w 113"/>
                <a:gd name="T1" fmla="*/ 0 h 235"/>
                <a:gd name="T2" fmla="*/ 0 w 113"/>
                <a:gd name="T3" fmla="*/ 233 h 235"/>
                <a:gd name="T4" fmla="*/ 59 w 113"/>
                <a:gd name="T5" fmla="*/ 160 h 235"/>
                <a:gd name="T6" fmla="*/ 113 w 113"/>
                <a:gd name="T7" fmla="*/ 235 h 235"/>
                <a:gd name="T8" fmla="*/ 113 w 113"/>
                <a:gd name="T9" fmla="*/ 0 h 235"/>
                <a:gd name="T10" fmla="*/ 0 w 113"/>
                <a:gd name="T1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235">
                  <a:moveTo>
                    <a:pt x="0" y="0"/>
                  </a:moveTo>
                  <a:lnTo>
                    <a:pt x="0" y="233"/>
                  </a:lnTo>
                  <a:lnTo>
                    <a:pt x="59" y="160"/>
                  </a:lnTo>
                  <a:lnTo>
                    <a:pt x="113" y="235"/>
                  </a:lnTo>
                  <a:lnTo>
                    <a:pt x="1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1" name="íšļîḍe">
              <a:extLst>
                <a:ext uri="{FF2B5EF4-FFF2-40B4-BE49-F238E27FC236}">
                  <a16:creationId xmlns="" xmlns:a16="http://schemas.microsoft.com/office/drawing/2014/main" id="{03B5B719-DFE1-4353-8126-E02BD04EBFB9}"/>
                </a:ext>
              </a:extLst>
            </p:cNvPr>
            <p:cNvSpPr/>
            <p:nvPr/>
          </p:nvSpPr>
          <p:spPr bwMode="auto">
            <a:xfrm>
              <a:off x="4294188" y="2438401"/>
              <a:ext cx="544513" cy="514350"/>
            </a:xfrm>
            <a:custGeom>
              <a:avLst/>
              <a:gdLst>
                <a:gd name="T0" fmla="*/ 146 w 146"/>
                <a:gd name="T1" fmla="*/ 0 h 138"/>
                <a:gd name="T2" fmla="*/ 35 w 146"/>
                <a:gd name="T3" fmla="*/ 0 h 138"/>
                <a:gd name="T4" fmla="*/ 0 w 146"/>
                <a:gd name="T5" fmla="*/ 36 h 138"/>
                <a:gd name="T6" fmla="*/ 0 w 146"/>
                <a:gd name="T7" fmla="*/ 102 h 138"/>
                <a:gd name="T8" fmla="*/ 35 w 146"/>
                <a:gd name="T9" fmla="*/ 138 h 138"/>
                <a:gd name="T10" fmla="*/ 146 w 146"/>
                <a:gd name="T11" fmla="*/ 138 h 138"/>
                <a:gd name="T12" fmla="*/ 146 w 146"/>
                <a:gd name="T1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38">
                  <a:moveTo>
                    <a:pt x="146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2"/>
                    <a:pt x="16" y="138"/>
                    <a:pt x="35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08" y="69"/>
                    <a:pt x="146" y="0"/>
                    <a:pt x="14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2" name="îṩľïďé">
              <a:extLst>
                <a:ext uri="{FF2B5EF4-FFF2-40B4-BE49-F238E27FC236}">
                  <a16:creationId xmlns="" xmlns:a16="http://schemas.microsoft.com/office/drawing/2014/main" id="{03128360-3524-4769-80C9-E2240E89AB72}"/>
                </a:ext>
              </a:extLst>
            </p:cNvPr>
            <p:cNvSpPr/>
            <p:nvPr/>
          </p:nvSpPr>
          <p:spPr bwMode="auto">
            <a:xfrm>
              <a:off x="4805363" y="2463801"/>
              <a:ext cx="19050" cy="52388"/>
            </a:xfrm>
            <a:custGeom>
              <a:avLst/>
              <a:gdLst>
                <a:gd name="T0" fmla="*/ 5 w 5"/>
                <a:gd name="T1" fmla="*/ 0 h 14"/>
                <a:gd name="T2" fmla="*/ 5 w 5"/>
                <a:gd name="T3" fmla="*/ 0 h 14"/>
                <a:gd name="T4" fmla="*/ 0 w 5"/>
                <a:gd name="T5" fmla="*/ 14 h 14"/>
                <a:gd name="T6" fmla="*/ 0 w 5"/>
                <a:gd name="T7" fmla="*/ 14 h 14"/>
                <a:gd name="T8" fmla="*/ 5 w 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9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9"/>
                    <a:pt x="4" y="4"/>
                    <a:pt x="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3" name="iṡ1ïḓe">
              <a:extLst>
                <a:ext uri="{FF2B5EF4-FFF2-40B4-BE49-F238E27FC236}">
                  <a16:creationId xmlns="" xmlns:a16="http://schemas.microsoft.com/office/drawing/2014/main" id="{2495F09C-1F89-49C2-B3DD-3BC2682ABF3B}"/>
                </a:ext>
              </a:extLst>
            </p:cNvPr>
            <p:cNvSpPr/>
            <p:nvPr/>
          </p:nvSpPr>
          <p:spPr bwMode="auto">
            <a:xfrm>
              <a:off x="4294188" y="2463801"/>
              <a:ext cx="530225" cy="396875"/>
            </a:xfrm>
            <a:custGeom>
              <a:avLst/>
              <a:gdLst>
                <a:gd name="T0" fmla="*/ 142 w 142"/>
                <a:gd name="T1" fmla="*/ 0 h 106"/>
                <a:gd name="T2" fmla="*/ 14 w 142"/>
                <a:gd name="T3" fmla="*/ 0 h 106"/>
                <a:gd name="T4" fmla="*/ 0 w 142"/>
                <a:gd name="T5" fmla="*/ 29 h 106"/>
                <a:gd name="T6" fmla="*/ 0 w 142"/>
                <a:gd name="T7" fmla="*/ 95 h 106"/>
                <a:gd name="T8" fmla="*/ 0 w 142"/>
                <a:gd name="T9" fmla="*/ 95 h 106"/>
                <a:gd name="T10" fmla="*/ 0 w 142"/>
                <a:gd name="T11" fmla="*/ 95 h 106"/>
                <a:gd name="T12" fmla="*/ 0 w 142"/>
                <a:gd name="T13" fmla="*/ 95 h 106"/>
                <a:gd name="T14" fmla="*/ 0 w 142"/>
                <a:gd name="T15" fmla="*/ 95 h 106"/>
                <a:gd name="T16" fmla="*/ 0 w 142"/>
                <a:gd name="T17" fmla="*/ 95 h 106"/>
                <a:gd name="T18" fmla="*/ 2 w 142"/>
                <a:gd name="T19" fmla="*/ 106 h 106"/>
                <a:gd name="T20" fmla="*/ 2 w 142"/>
                <a:gd name="T21" fmla="*/ 50 h 106"/>
                <a:gd name="T22" fmla="*/ 37 w 142"/>
                <a:gd name="T23" fmla="*/ 14 h 106"/>
                <a:gd name="T24" fmla="*/ 137 w 142"/>
                <a:gd name="T25" fmla="*/ 14 h 106"/>
                <a:gd name="T26" fmla="*/ 142 w 142"/>
                <a:gd name="T2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06">
                  <a:moveTo>
                    <a:pt x="14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7"/>
                    <a:pt x="0" y="17"/>
                    <a:pt x="0" y="2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0" y="103"/>
                    <a:pt x="2" y="106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30"/>
                    <a:pt x="18" y="14"/>
                    <a:pt x="37" y="14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9" y="9"/>
                    <a:pt x="141" y="4"/>
                    <a:pt x="14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4" name="ïṥ1iḋê">
              <a:extLst>
                <a:ext uri="{FF2B5EF4-FFF2-40B4-BE49-F238E27FC236}">
                  <a16:creationId xmlns="" xmlns:a16="http://schemas.microsoft.com/office/drawing/2014/main" id="{C9F99DB3-76A9-473C-99F6-DF02993F9FCA}"/>
                </a:ext>
              </a:extLst>
            </p:cNvPr>
            <p:cNvSpPr/>
            <p:nvPr/>
          </p:nvSpPr>
          <p:spPr bwMode="auto">
            <a:xfrm>
              <a:off x="3094038" y="2411413"/>
              <a:ext cx="1797050" cy="568325"/>
            </a:xfrm>
            <a:custGeom>
              <a:avLst/>
              <a:gdLst>
                <a:gd name="T0" fmla="*/ 475 w 482"/>
                <a:gd name="T1" fmla="*/ 152 h 152"/>
                <a:gd name="T2" fmla="*/ 43 w 482"/>
                <a:gd name="T3" fmla="*/ 152 h 152"/>
                <a:gd name="T4" fmla="*/ 0 w 482"/>
                <a:gd name="T5" fmla="*/ 109 h 152"/>
                <a:gd name="T6" fmla="*/ 0 w 482"/>
                <a:gd name="T7" fmla="*/ 43 h 152"/>
                <a:gd name="T8" fmla="*/ 43 w 482"/>
                <a:gd name="T9" fmla="*/ 0 h 152"/>
                <a:gd name="T10" fmla="*/ 475 w 482"/>
                <a:gd name="T11" fmla="*/ 0 h 152"/>
                <a:gd name="T12" fmla="*/ 482 w 482"/>
                <a:gd name="T13" fmla="*/ 7 h 152"/>
                <a:gd name="T14" fmla="*/ 475 w 482"/>
                <a:gd name="T15" fmla="*/ 14 h 152"/>
                <a:gd name="T16" fmla="*/ 43 w 482"/>
                <a:gd name="T17" fmla="*/ 14 h 152"/>
                <a:gd name="T18" fmla="*/ 14 w 482"/>
                <a:gd name="T19" fmla="*/ 43 h 152"/>
                <a:gd name="T20" fmla="*/ 14 w 482"/>
                <a:gd name="T21" fmla="*/ 109 h 152"/>
                <a:gd name="T22" fmla="*/ 43 w 482"/>
                <a:gd name="T23" fmla="*/ 138 h 152"/>
                <a:gd name="T24" fmla="*/ 475 w 482"/>
                <a:gd name="T25" fmla="*/ 138 h 152"/>
                <a:gd name="T26" fmla="*/ 482 w 482"/>
                <a:gd name="T27" fmla="*/ 145 h 152"/>
                <a:gd name="T28" fmla="*/ 475 w 482"/>
                <a:gd name="T2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2" h="152">
                  <a:moveTo>
                    <a:pt x="475" y="152"/>
                  </a:moveTo>
                  <a:cubicBezTo>
                    <a:pt x="43" y="152"/>
                    <a:pt x="43" y="152"/>
                    <a:pt x="43" y="152"/>
                  </a:cubicBezTo>
                  <a:cubicBezTo>
                    <a:pt x="19" y="152"/>
                    <a:pt x="0" y="133"/>
                    <a:pt x="0" y="10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475" y="0"/>
                    <a:pt x="475" y="0"/>
                    <a:pt x="475" y="0"/>
                  </a:cubicBezTo>
                  <a:cubicBezTo>
                    <a:pt x="479" y="0"/>
                    <a:pt x="482" y="3"/>
                    <a:pt x="482" y="7"/>
                  </a:cubicBezTo>
                  <a:cubicBezTo>
                    <a:pt x="482" y="11"/>
                    <a:pt x="479" y="14"/>
                    <a:pt x="475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27" y="14"/>
                    <a:pt x="14" y="27"/>
                    <a:pt x="14" y="43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4" y="125"/>
                    <a:pt x="27" y="138"/>
                    <a:pt x="43" y="138"/>
                  </a:cubicBezTo>
                  <a:cubicBezTo>
                    <a:pt x="475" y="138"/>
                    <a:pt x="475" y="138"/>
                    <a:pt x="475" y="138"/>
                  </a:cubicBezTo>
                  <a:cubicBezTo>
                    <a:pt x="479" y="138"/>
                    <a:pt x="482" y="141"/>
                    <a:pt x="482" y="145"/>
                  </a:cubicBezTo>
                  <a:cubicBezTo>
                    <a:pt x="482" y="149"/>
                    <a:pt x="479" y="152"/>
                    <a:pt x="475" y="152"/>
                  </a:cubicBezTo>
                </a:path>
              </a:pathLst>
            </a:custGeom>
            <a:solidFill>
              <a:srgbClr val="AF3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5" name="iSlídé">
              <a:extLst>
                <a:ext uri="{FF2B5EF4-FFF2-40B4-BE49-F238E27FC236}">
                  <a16:creationId xmlns="" xmlns:a16="http://schemas.microsoft.com/office/drawing/2014/main" id="{84A309ED-6A28-4180-B586-A2AABC5083D2}"/>
                </a:ext>
              </a:extLst>
            </p:cNvPr>
            <p:cNvSpPr/>
            <p:nvPr/>
          </p:nvSpPr>
          <p:spPr bwMode="auto">
            <a:xfrm>
              <a:off x="4346575" y="2516188"/>
              <a:ext cx="458788" cy="7938"/>
            </a:xfrm>
            <a:custGeom>
              <a:avLst/>
              <a:gdLst>
                <a:gd name="T0" fmla="*/ 123 w 123"/>
                <a:gd name="T1" fmla="*/ 2 h 2"/>
                <a:gd name="T2" fmla="*/ 123 w 123"/>
                <a:gd name="T3" fmla="*/ 0 h 2"/>
                <a:gd name="T4" fmla="*/ 0 w 123"/>
                <a:gd name="T5" fmla="*/ 1 h 2"/>
                <a:gd name="T6" fmla="*/ 123 w 12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">
                  <a:moveTo>
                    <a:pt x="123" y="2"/>
                  </a:moveTo>
                  <a:cubicBezTo>
                    <a:pt x="123" y="2"/>
                    <a:pt x="123" y="1"/>
                    <a:pt x="12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23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6" name="íšḻíďê">
              <a:extLst>
                <a:ext uri="{FF2B5EF4-FFF2-40B4-BE49-F238E27FC236}">
                  <a16:creationId xmlns="" xmlns:a16="http://schemas.microsoft.com/office/drawing/2014/main" id="{1A24EC4E-66AD-40B4-A9F0-8EB1F5192F86}"/>
                </a:ext>
              </a:extLst>
            </p:cNvPr>
            <p:cNvSpPr/>
            <p:nvPr/>
          </p:nvSpPr>
          <p:spPr bwMode="auto">
            <a:xfrm>
              <a:off x="4462463" y="2543176"/>
              <a:ext cx="336550" cy="6350"/>
            </a:xfrm>
            <a:custGeom>
              <a:avLst/>
              <a:gdLst>
                <a:gd name="T0" fmla="*/ 90 w 90"/>
                <a:gd name="T1" fmla="*/ 2 h 2"/>
                <a:gd name="T2" fmla="*/ 90 w 90"/>
                <a:gd name="T3" fmla="*/ 0 h 2"/>
                <a:gd name="T4" fmla="*/ 0 w 90"/>
                <a:gd name="T5" fmla="*/ 1 h 2"/>
                <a:gd name="T6" fmla="*/ 90 w 9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">
                  <a:moveTo>
                    <a:pt x="90" y="2"/>
                  </a:moveTo>
                  <a:cubicBezTo>
                    <a:pt x="90" y="1"/>
                    <a:pt x="90" y="0"/>
                    <a:pt x="9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9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7" name="îsḷíďê">
              <a:extLst>
                <a:ext uri="{FF2B5EF4-FFF2-40B4-BE49-F238E27FC236}">
                  <a16:creationId xmlns="" xmlns:a16="http://schemas.microsoft.com/office/drawing/2014/main" id="{D2056951-D368-4ECC-A4FD-D3EE41A644BB}"/>
                </a:ext>
              </a:extLst>
            </p:cNvPr>
            <p:cNvSpPr/>
            <p:nvPr/>
          </p:nvSpPr>
          <p:spPr bwMode="auto">
            <a:xfrm>
              <a:off x="4630738" y="2576513"/>
              <a:ext cx="160338" cy="11113"/>
            </a:xfrm>
            <a:custGeom>
              <a:avLst/>
              <a:gdLst>
                <a:gd name="T0" fmla="*/ 42 w 43"/>
                <a:gd name="T1" fmla="*/ 3 h 3"/>
                <a:gd name="T2" fmla="*/ 43 w 43"/>
                <a:gd name="T3" fmla="*/ 0 h 3"/>
                <a:gd name="T4" fmla="*/ 0 w 43"/>
                <a:gd name="T5" fmla="*/ 2 h 3"/>
                <a:gd name="T6" fmla="*/ 42 w 4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">
                  <a:moveTo>
                    <a:pt x="42" y="3"/>
                  </a:moveTo>
                  <a:cubicBezTo>
                    <a:pt x="42" y="2"/>
                    <a:pt x="43" y="1"/>
                    <a:pt x="43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42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8" name="îṡ1íḑé">
              <a:extLst>
                <a:ext uri="{FF2B5EF4-FFF2-40B4-BE49-F238E27FC236}">
                  <a16:creationId xmlns="" xmlns:a16="http://schemas.microsoft.com/office/drawing/2014/main" id="{7A7ECC05-EF13-47A7-A9D7-E941C836663D}"/>
                </a:ext>
              </a:extLst>
            </p:cNvPr>
            <p:cNvSpPr/>
            <p:nvPr/>
          </p:nvSpPr>
          <p:spPr bwMode="auto">
            <a:xfrm>
              <a:off x="4392613" y="2651126"/>
              <a:ext cx="387350" cy="7938"/>
            </a:xfrm>
            <a:custGeom>
              <a:avLst/>
              <a:gdLst>
                <a:gd name="T0" fmla="*/ 103 w 104"/>
                <a:gd name="T1" fmla="*/ 2 h 2"/>
                <a:gd name="T2" fmla="*/ 104 w 104"/>
                <a:gd name="T3" fmla="*/ 0 h 2"/>
                <a:gd name="T4" fmla="*/ 0 w 104"/>
                <a:gd name="T5" fmla="*/ 1 h 2"/>
                <a:gd name="T6" fmla="*/ 103 w 10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2">
                  <a:moveTo>
                    <a:pt x="103" y="2"/>
                  </a:moveTo>
                  <a:cubicBezTo>
                    <a:pt x="104" y="2"/>
                    <a:pt x="104" y="1"/>
                    <a:pt x="104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03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9" name="íŝļïḑe">
              <a:extLst>
                <a:ext uri="{FF2B5EF4-FFF2-40B4-BE49-F238E27FC236}">
                  <a16:creationId xmlns="" xmlns:a16="http://schemas.microsoft.com/office/drawing/2014/main" id="{C1C4432B-5A02-4AE5-AF3E-205E0F94FD2A}"/>
                </a:ext>
              </a:extLst>
            </p:cNvPr>
            <p:cNvSpPr/>
            <p:nvPr/>
          </p:nvSpPr>
          <p:spPr bwMode="auto">
            <a:xfrm>
              <a:off x="4429125" y="2662238"/>
              <a:ext cx="346075" cy="11113"/>
            </a:xfrm>
            <a:custGeom>
              <a:avLst/>
              <a:gdLst>
                <a:gd name="T0" fmla="*/ 93 w 93"/>
                <a:gd name="T1" fmla="*/ 3 h 3"/>
                <a:gd name="T2" fmla="*/ 93 w 93"/>
                <a:gd name="T3" fmla="*/ 0 h 3"/>
                <a:gd name="T4" fmla="*/ 0 w 93"/>
                <a:gd name="T5" fmla="*/ 1 h 3"/>
                <a:gd name="T6" fmla="*/ 93 w 9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3">
                  <a:moveTo>
                    <a:pt x="93" y="3"/>
                  </a:moveTo>
                  <a:cubicBezTo>
                    <a:pt x="93" y="2"/>
                    <a:pt x="93" y="1"/>
                    <a:pt x="9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93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0" name="ïṡļîḑè">
              <a:extLst>
                <a:ext uri="{FF2B5EF4-FFF2-40B4-BE49-F238E27FC236}">
                  <a16:creationId xmlns="" xmlns:a16="http://schemas.microsoft.com/office/drawing/2014/main" id="{A2FF2193-A2D2-45E4-8821-81B4C4CBEF22}"/>
                </a:ext>
              </a:extLst>
            </p:cNvPr>
            <p:cNvSpPr/>
            <p:nvPr/>
          </p:nvSpPr>
          <p:spPr bwMode="auto">
            <a:xfrm>
              <a:off x="4305300" y="2703513"/>
              <a:ext cx="269875" cy="11113"/>
            </a:xfrm>
            <a:custGeom>
              <a:avLst/>
              <a:gdLst>
                <a:gd name="T0" fmla="*/ 0 w 170"/>
                <a:gd name="T1" fmla="*/ 7 h 7"/>
                <a:gd name="T2" fmla="*/ 170 w 170"/>
                <a:gd name="T3" fmla="*/ 2 h 7"/>
                <a:gd name="T4" fmla="*/ 0 w 170"/>
                <a:gd name="T5" fmla="*/ 0 h 7"/>
                <a:gd name="T6" fmla="*/ 0 w 170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7">
                  <a:moveTo>
                    <a:pt x="0" y="7"/>
                  </a:moveTo>
                  <a:lnTo>
                    <a:pt x="170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1" name="ïsľïḍe">
              <a:extLst>
                <a:ext uri="{FF2B5EF4-FFF2-40B4-BE49-F238E27FC236}">
                  <a16:creationId xmlns="" xmlns:a16="http://schemas.microsoft.com/office/drawing/2014/main" id="{52F97553-F4AC-4DDE-AF18-06E76C3D6689}"/>
                </a:ext>
              </a:extLst>
            </p:cNvPr>
            <p:cNvSpPr/>
            <p:nvPr/>
          </p:nvSpPr>
          <p:spPr bwMode="auto">
            <a:xfrm>
              <a:off x="4294188" y="2620963"/>
              <a:ext cx="187325" cy="11113"/>
            </a:xfrm>
            <a:custGeom>
              <a:avLst/>
              <a:gdLst>
                <a:gd name="T0" fmla="*/ 0 w 118"/>
                <a:gd name="T1" fmla="*/ 0 h 7"/>
                <a:gd name="T2" fmla="*/ 0 w 118"/>
                <a:gd name="T3" fmla="*/ 7 h 7"/>
                <a:gd name="T4" fmla="*/ 118 w 118"/>
                <a:gd name="T5" fmla="*/ 2 h 7"/>
                <a:gd name="T6" fmla="*/ 0 w 11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7">
                  <a:moveTo>
                    <a:pt x="0" y="0"/>
                  </a:moveTo>
                  <a:lnTo>
                    <a:pt x="0" y="7"/>
                  </a:lnTo>
                  <a:lnTo>
                    <a:pt x="11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2" name="îṧļiḋé">
              <a:extLst>
                <a:ext uri="{FF2B5EF4-FFF2-40B4-BE49-F238E27FC236}">
                  <a16:creationId xmlns="" xmlns:a16="http://schemas.microsoft.com/office/drawing/2014/main" id="{75C52C25-6398-4C61-A9D4-877FE2DCE0C7}"/>
                </a:ext>
              </a:extLst>
            </p:cNvPr>
            <p:cNvSpPr/>
            <p:nvPr/>
          </p:nvSpPr>
          <p:spPr bwMode="auto">
            <a:xfrm>
              <a:off x="4294188" y="2781301"/>
              <a:ext cx="455613" cy="11113"/>
            </a:xfrm>
            <a:custGeom>
              <a:avLst/>
              <a:gdLst>
                <a:gd name="T0" fmla="*/ 0 w 287"/>
                <a:gd name="T1" fmla="*/ 0 h 7"/>
                <a:gd name="T2" fmla="*/ 0 w 287"/>
                <a:gd name="T3" fmla="*/ 7 h 7"/>
                <a:gd name="T4" fmla="*/ 287 w 287"/>
                <a:gd name="T5" fmla="*/ 3 h 7"/>
                <a:gd name="T6" fmla="*/ 0 w 28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7">
                  <a:moveTo>
                    <a:pt x="0" y="0"/>
                  </a:moveTo>
                  <a:lnTo>
                    <a:pt x="0" y="7"/>
                  </a:lnTo>
                  <a:lnTo>
                    <a:pt x="28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3" name="iṡļiḑê">
              <a:extLst>
                <a:ext uri="{FF2B5EF4-FFF2-40B4-BE49-F238E27FC236}">
                  <a16:creationId xmlns="" xmlns:a16="http://schemas.microsoft.com/office/drawing/2014/main" id="{BA4F2F84-020E-4E96-ADE4-36FE09D4978F}"/>
                </a:ext>
              </a:extLst>
            </p:cNvPr>
            <p:cNvSpPr/>
            <p:nvPr/>
          </p:nvSpPr>
          <p:spPr bwMode="auto">
            <a:xfrm>
              <a:off x="4365625" y="2819401"/>
              <a:ext cx="227013" cy="6350"/>
            </a:xfrm>
            <a:custGeom>
              <a:avLst/>
              <a:gdLst>
                <a:gd name="T0" fmla="*/ 61 w 61"/>
                <a:gd name="T1" fmla="*/ 1 h 2"/>
                <a:gd name="T2" fmla="*/ 30 w 61"/>
                <a:gd name="T3" fmla="*/ 0 h 2"/>
                <a:gd name="T4" fmla="*/ 0 w 61"/>
                <a:gd name="T5" fmla="*/ 1 h 2"/>
                <a:gd name="T6" fmla="*/ 30 w 61"/>
                <a:gd name="T7" fmla="*/ 2 h 2"/>
                <a:gd name="T8" fmla="*/ 61 w 6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">
                  <a:moveTo>
                    <a:pt x="61" y="1"/>
                  </a:moveTo>
                  <a:cubicBezTo>
                    <a:pt x="51" y="0"/>
                    <a:pt x="40" y="0"/>
                    <a:pt x="30" y="0"/>
                  </a:cubicBezTo>
                  <a:cubicBezTo>
                    <a:pt x="20" y="0"/>
                    <a:pt x="10" y="0"/>
                    <a:pt x="0" y="1"/>
                  </a:cubicBezTo>
                  <a:cubicBezTo>
                    <a:pt x="10" y="2"/>
                    <a:pt x="20" y="2"/>
                    <a:pt x="30" y="2"/>
                  </a:cubicBezTo>
                  <a:cubicBezTo>
                    <a:pt x="40" y="2"/>
                    <a:pt x="51" y="2"/>
                    <a:pt x="61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4" name="ïṧľîdè">
              <a:extLst>
                <a:ext uri="{FF2B5EF4-FFF2-40B4-BE49-F238E27FC236}">
                  <a16:creationId xmlns="" xmlns:a16="http://schemas.microsoft.com/office/drawing/2014/main" id="{EC211C2C-C59A-4780-9394-74934F240076}"/>
                </a:ext>
              </a:extLst>
            </p:cNvPr>
            <p:cNvSpPr/>
            <p:nvPr/>
          </p:nvSpPr>
          <p:spPr bwMode="auto">
            <a:xfrm>
              <a:off x="4611688" y="2852738"/>
              <a:ext cx="187325" cy="7938"/>
            </a:xfrm>
            <a:custGeom>
              <a:avLst/>
              <a:gdLst>
                <a:gd name="T0" fmla="*/ 50 w 50"/>
                <a:gd name="T1" fmla="*/ 2 h 2"/>
                <a:gd name="T2" fmla="*/ 50 w 50"/>
                <a:gd name="T3" fmla="*/ 0 h 2"/>
                <a:gd name="T4" fmla="*/ 0 w 50"/>
                <a:gd name="T5" fmla="*/ 1 h 2"/>
                <a:gd name="T6" fmla="*/ 50 w 5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">
                  <a:moveTo>
                    <a:pt x="50" y="2"/>
                  </a:moveTo>
                  <a:cubicBezTo>
                    <a:pt x="50" y="1"/>
                    <a:pt x="50" y="1"/>
                    <a:pt x="5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5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5" name="iŝľïḍè">
              <a:extLst>
                <a:ext uri="{FF2B5EF4-FFF2-40B4-BE49-F238E27FC236}">
                  <a16:creationId xmlns="" xmlns:a16="http://schemas.microsoft.com/office/drawing/2014/main" id="{64281C32-FA53-48E4-9104-05929104F549}"/>
                </a:ext>
              </a:extLst>
            </p:cNvPr>
            <p:cNvSpPr/>
            <p:nvPr/>
          </p:nvSpPr>
          <p:spPr bwMode="auto">
            <a:xfrm>
              <a:off x="4660900" y="2871788"/>
              <a:ext cx="144463" cy="11113"/>
            </a:xfrm>
            <a:custGeom>
              <a:avLst/>
              <a:gdLst>
                <a:gd name="T0" fmla="*/ 39 w 39"/>
                <a:gd name="T1" fmla="*/ 3 h 3"/>
                <a:gd name="T2" fmla="*/ 38 w 39"/>
                <a:gd name="T3" fmla="*/ 0 h 3"/>
                <a:gd name="T4" fmla="*/ 0 w 39"/>
                <a:gd name="T5" fmla="*/ 1 h 3"/>
                <a:gd name="T6" fmla="*/ 39 w 3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">
                  <a:moveTo>
                    <a:pt x="39" y="3"/>
                  </a:moveTo>
                  <a:cubicBezTo>
                    <a:pt x="39" y="2"/>
                    <a:pt x="39" y="1"/>
                    <a:pt x="38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39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6" name="íSľíḑê">
              <a:extLst>
                <a:ext uri="{FF2B5EF4-FFF2-40B4-BE49-F238E27FC236}">
                  <a16:creationId xmlns="" xmlns:a16="http://schemas.microsoft.com/office/drawing/2014/main" id="{D688EA20-A593-49E4-8ECD-CA4717FE68DD}"/>
                </a:ext>
              </a:extLst>
            </p:cNvPr>
            <p:cNvSpPr/>
            <p:nvPr/>
          </p:nvSpPr>
          <p:spPr bwMode="auto">
            <a:xfrm>
              <a:off x="4373563" y="2889251"/>
              <a:ext cx="439738" cy="7938"/>
            </a:xfrm>
            <a:custGeom>
              <a:avLst/>
              <a:gdLst>
                <a:gd name="T0" fmla="*/ 0 w 118"/>
                <a:gd name="T1" fmla="*/ 1 h 2"/>
                <a:gd name="T2" fmla="*/ 118 w 118"/>
                <a:gd name="T3" fmla="*/ 2 h 2"/>
                <a:gd name="T4" fmla="*/ 117 w 118"/>
                <a:gd name="T5" fmla="*/ 0 h 2"/>
                <a:gd name="T6" fmla="*/ 0 w 118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2">
                  <a:moveTo>
                    <a:pt x="0" y="1"/>
                  </a:moveTo>
                  <a:cubicBezTo>
                    <a:pt x="118" y="2"/>
                    <a:pt x="118" y="2"/>
                    <a:pt x="118" y="2"/>
                  </a:cubicBezTo>
                  <a:cubicBezTo>
                    <a:pt x="118" y="1"/>
                    <a:pt x="117" y="0"/>
                    <a:pt x="117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7" name="íṧḻïḓê">
              <a:extLst>
                <a:ext uri="{FF2B5EF4-FFF2-40B4-BE49-F238E27FC236}">
                  <a16:creationId xmlns="" xmlns:a16="http://schemas.microsoft.com/office/drawing/2014/main" id="{09E7E800-A684-4177-9DC8-D51946FE6E5B}"/>
                </a:ext>
              </a:extLst>
            </p:cNvPr>
            <p:cNvSpPr/>
            <p:nvPr/>
          </p:nvSpPr>
          <p:spPr bwMode="auto">
            <a:xfrm>
              <a:off x="4321175" y="2482851"/>
              <a:ext cx="312738" cy="7938"/>
            </a:xfrm>
            <a:custGeom>
              <a:avLst/>
              <a:gdLst>
                <a:gd name="T0" fmla="*/ 2 w 84"/>
                <a:gd name="T1" fmla="*/ 0 h 2"/>
                <a:gd name="T2" fmla="*/ 0 w 84"/>
                <a:gd name="T3" fmla="*/ 2 h 2"/>
                <a:gd name="T4" fmla="*/ 84 w 84"/>
                <a:gd name="T5" fmla="*/ 1 h 2"/>
                <a:gd name="T6" fmla="*/ 2 w 8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2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84" y="1"/>
                    <a:pt x="84" y="1"/>
                    <a:pt x="84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8" name="iśľïḑe">
              <a:extLst>
                <a:ext uri="{FF2B5EF4-FFF2-40B4-BE49-F238E27FC236}">
                  <a16:creationId xmlns="" xmlns:a16="http://schemas.microsoft.com/office/drawing/2014/main" id="{1806C891-6916-4FC9-BC29-576DF89B47ED}"/>
                </a:ext>
              </a:extLst>
            </p:cNvPr>
            <p:cNvSpPr/>
            <p:nvPr/>
          </p:nvSpPr>
          <p:spPr bwMode="auto">
            <a:xfrm>
              <a:off x="4283075" y="2560638"/>
              <a:ext cx="57150" cy="261938"/>
            </a:xfrm>
            <a:custGeom>
              <a:avLst/>
              <a:gdLst>
                <a:gd name="T0" fmla="*/ 0 w 15"/>
                <a:gd name="T1" fmla="*/ 0 h 70"/>
                <a:gd name="T2" fmla="*/ 0 w 15"/>
                <a:gd name="T3" fmla="*/ 70 h 70"/>
                <a:gd name="T4" fmla="*/ 0 w 15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0">
                  <a:moveTo>
                    <a:pt x="0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15" y="39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9" name="îšḻîḓê">
              <a:extLst>
                <a:ext uri="{FF2B5EF4-FFF2-40B4-BE49-F238E27FC236}">
                  <a16:creationId xmlns="" xmlns:a16="http://schemas.microsoft.com/office/drawing/2014/main" id="{C1CEF5F4-8156-4D08-9038-8491916DC002}"/>
                </a:ext>
              </a:extLst>
            </p:cNvPr>
            <p:cNvSpPr/>
            <p:nvPr/>
          </p:nvSpPr>
          <p:spPr bwMode="auto">
            <a:xfrm>
              <a:off x="3119438" y="2438401"/>
              <a:ext cx="1306513" cy="514350"/>
            </a:xfrm>
            <a:custGeom>
              <a:avLst/>
              <a:gdLst>
                <a:gd name="T0" fmla="*/ 315 w 350"/>
                <a:gd name="T1" fmla="*/ 102 h 138"/>
                <a:gd name="T2" fmla="*/ 315 w 350"/>
                <a:gd name="T3" fmla="*/ 36 h 138"/>
                <a:gd name="T4" fmla="*/ 350 w 350"/>
                <a:gd name="T5" fmla="*/ 0 h 138"/>
                <a:gd name="T6" fmla="*/ 36 w 350"/>
                <a:gd name="T7" fmla="*/ 0 h 138"/>
                <a:gd name="T8" fmla="*/ 0 w 350"/>
                <a:gd name="T9" fmla="*/ 36 h 138"/>
                <a:gd name="T10" fmla="*/ 0 w 350"/>
                <a:gd name="T11" fmla="*/ 102 h 138"/>
                <a:gd name="T12" fmla="*/ 36 w 350"/>
                <a:gd name="T13" fmla="*/ 138 h 138"/>
                <a:gd name="T14" fmla="*/ 350 w 350"/>
                <a:gd name="T15" fmla="*/ 138 h 138"/>
                <a:gd name="T16" fmla="*/ 315 w 350"/>
                <a:gd name="T17" fmla="*/ 10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138">
                  <a:moveTo>
                    <a:pt x="315" y="102"/>
                  </a:moveTo>
                  <a:cubicBezTo>
                    <a:pt x="315" y="36"/>
                    <a:pt x="315" y="36"/>
                    <a:pt x="315" y="36"/>
                  </a:cubicBezTo>
                  <a:cubicBezTo>
                    <a:pt x="315" y="16"/>
                    <a:pt x="331" y="0"/>
                    <a:pt x="35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2"/>
                    <a:pt x="16" y="138"/>
                    <a:pt x="36" y="138"/>
                  </a:cubicBezTo>
                  <a:cubicBezTo>
                    <a:pt x="350" y="138"/>
                    <a:pt x="350" y="138"/>
                    <a:pt x="350" y="138"/>
                  </a:cubicBezTo>
                  <a:cubicBezTo>
                    <a:pt x="331" y="138"/>
                    <a:pt x="315" y="122"/>
                    <a:pt x="315" y="102"/>
                  </a:cubicBezTo>
                </a:path>
              </a:pathLst>
            </a:custGeom>
            <a:solidFill>
              <a:srgbClr val="AF3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0" name="ïśḻiḓé">
              <a:extLst>
                <a:ext uri="{FF2B5EF4-FFF2-40B4-BE49-F238E27FC236}">
                  <a16:creationId xmlns="" xmlns:a16="http://schemas.microsoft.com/office/drawing/2014/main" id="{EDAB7480-6210-42C6-B2C3-0A209E351CF8}"/>
                </a:ext>
              </a:extLst>
            </p:cNvPr>
            <p:cNvSpPr/>
            <p:nvPr/>
          </p:nvSpPr>
          <p:spPr bwMode="auto">
            <a:xfrm>
              <a:off x="3094038" y="2819401"/>
              <a:ext cx="0" cy="6350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1" name="îṧľiḑè">
              <a:extLst>
                <a:ext uri="{FF2B5EF4-FFF2-40B4-BE49-F238E27FC236}">
                  <a16:creationId xmlns="" xmlns:a16="http://schemas.microsoft.com/office/drawing/2014/main" id="{EF460D7C-E3EB-4090-B2CE-97CC4AC8815A}"/>
                </a:ext>
              </a:extLst>
            </p:cNvPr>
            <p:cNvSpPr/>
            <p:nvPr/>
          </p:nvSpPr>
          <p:spPr bwMode="auto">
            <a:xfrm>
              <a:off x="3094038" y="2825751"/>
              <a:ext cx="1797050" cy="153988"/>
            </a:xfrm>
            <a:custGeom>
              <a:avLst/>
              <a:gdLst>
                <a:gd name="T0" fmla="*/ 0 w 482"/>
                <a:gd name="T1" fmla="*/ 0 h 41"/>
                <a:gd name="T2" fmla="*/ 43 w 482"/>
                <a:gd name="T3" fmla="*/ 41 h 41"/>
                <a:gd name="T4" fmla="*/ 475 w 482"/>
                <a:gd name="T5" fmla="*/ 41 h 41"/>
                <a:gd name="T6" fmla="*/ 482 w 482"/>
                <a:gd name="T7" fmla="*/ 34 h 41"/>
                <a:gd name="T8" fmla="*/ 482 w 482"/>
                <a:gd name="T9" fmla="*/ 34 h 41"/>
                <a:gd name="T10" fmla="*/ 355 w 482"/>
                <a:gd name="T11" fmla="*/ 34 h 41"/>
                <a:gd name="T12" fmla="*/ 357 w 482"/>
                <a:gd name="T13" fmla="*/ 34 h 41"/>
                <a:gd name="T14" fmla="*/ 43 w 482"/>
                <a:gd name="T15" fmla="*/ 34 h 41"/>
                <a:gd name="T16" fmla="*/ 7 w 482"/>
                <a:gd name="T17" fmla="*/ 4 h 41"/>
                <a:gd name="T18" fmla="*/ 4 w 482"/>
                <a:gd name="T19" fmla="*/ 2 h 41"/>
                <a:gd name="T20" fmla="*/ 0 w 482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2" h="41">
                  <a:moveTo>
                    <a:pt x="0" y="0"/>
                  </a:moveTo>
                  <a:cubicBezTo>
                    <a:pt x="1" y="23"/>
                    <a:pt x="20" y="41"/>
                    <a:pt x="43" y="41"/>
                  </a:cubicBezTo>
                  <a:cubicBezTo>
                    <a:pt x="475" y="41"/>
                    <a:pt x="475" y="41"/>
                    <a:pt x="475" y="41"/>
                  </a:cubicBezTo>
                  <a:cubicBezTo>
                    <a:pt x="479" y="41"/>
                    <a:pt x="482" y="38"/>
                    <a:pt x="482" y="34"/>
                  </a:cubicBezTo>
                  <a:cubicBezTo>
                    <a:pt x="482" y="34"/>
                    <a:pt x="482" y="34"/>
                    <a:pt x="482" y="34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56" y="34"/>
                    <a:pt x="356" y="34"/>
                    <a:pt x="357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25" y="34"/>
                    <a:pt x="10" y="21"/>
                    <a:pt x="7" y="4"/>
                  </a:cubicBezTo>
                  <a:cubicBezTo>
                    <a:pt x="6" y="3"/>
                    <a:pt x="5" y="3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</a:path>
              </a:pathLst>
            </a:custGeom>
            <a:solidFill>
              <a:srgbClr val="9D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2" name="iŝḻïḓê">
              <a:extLst>
                <a:ext uri="{FF2B5EF4-FFF2-40B4-BE49-F238E27FC236}">
                  <a16:creationId xmlns="" xmlns:a16="http://schemas.microsoft.com/office/drawing/2014/main" id="{37FABC37-CA49-4E12-9B70-19C3446C7930}"/>
                </a:ext>
              </a:extLst>
            </p:cNvPr>
            <p:cNvSpPr/>
            <p:nvPr/>
          </p:nvSpPr>
          <p:spPr bwMode="auto">
            <a:xfrm>
              <a:off x="3119438" y="2841626"/>
              <a:ext cx="1306513" cy="111125"/>
            </a:xfrm>
            <a:custGeom>
              <a:avLst/>
              <a:gdLst>
                <a:gd name="T0" fmla="*/ 0 w 350"/>
                <a:gd name="T1" fmla="*/ 0 h 30"/>
                <a:gd name="T2" fmla="*/ 36 w 350"/>
                <a:gd name="T3" fmla="*/ 30 h 30"/>
                <a:gd name="T4" fmla="*/ 350 w 350"/>
                <a:gd name="T5" fmla="*/ 30 h 30"/>
                <a:gd name="T6" fmla="*/ 348 w 350"/>
                <a:gd name="T7" fmla="*/ 30 h 30"/>
                <a:gd name="T8" fmla="*/ 131 w 350"/>
                <a:gd name="T9" fmla="*/ 29 h 30"/>
                <a:gd name="T10" fmla="*/ 120 w 350"/>
                <a:gd name="T11" fmla="*/ 30 h 30"/>
                <a:gd name="T12" fmla="*/ 0 w 35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0" h="30">
                  <a:moveTo>
                    <a:pt x="0" y="0"/>
                  </a:moveTo>
                  <a:cubicBezTo>
                    <a:pt x="3" y="17"/>
                    <a:pt x="18" y="30"/>
                    <a:pt x="36" y="30"/>
                  </a:cubicBezTo>
                  <a:cubicBezTo>
                    <a:pt x="350" y="30"/>
                    <a:pt x="350" y="30"/>
                    <a:pt x="350" y="30"/>
                  </a:cubicBezTo>
                  <a:cubicBezTo>
                    <a:pt x="349" y="30"/>
                    <a:pt x="349" y="30"/>
                    <a:pt x="348" y="30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27" y="30"/>
                    <a:pt x="124" y="30"/>
                    <a:pt x="120" y="30"/>
                  </a:cubicBezTo>
                  <a:cubicBezTo>
                    <a:pt x="78" y="30"/>
                    <a:pt x="37" y="19"/>
                    <a:pt x="0" y="0"/>
                  </a:cubicBezTo>
                </a:path>
              </a:pathLst>
            </a:custGeom>
            <a:solidFill>
              <a:srgbClr val="9D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3" name="ïş1îḍê">
              <a:extLst>
                <a:ext uri="{FF2B5EF4-FFF2-40B4-BE49-F238E27FC236}">
                  <a16:creationId xmlns="" xmlns:a16="http://schemas.microsoft.com/office/drawing/2014/main" id="{DA28EBE0-ABF4-45FC-B6E5-FC975FCE06EC}"/>
                </a:ext>
              </a:extLst>
            </p:cNvPr>
            <p:cNvSpPr/>
            <p:nvPr/>
          </p:nvSpPr>
          <p:spPr bwMode="auto">
            <a:xfrm>
              <a:off x="4243388" y="3714751"/>
              <a:ext cx="738188" cy="566738"/>
            </a:xfrm>
            <a:custGeom>
              <a:avLst/>
              <a:gdLst>
                <a:gd name="T0" fmla="*/ 198 w 198"/>
                <a:gd name="T1" fmla="*/ 152 h 152"/>
                <a:gd name="T2" fmla="*/ 39 w 198"/>
                <a:gd name="T3" fmla="*/ 152 h 152"/>
                <a:gd name="T4" fmla="*/ 0 w 198"/>
                <a:gd name="T5" fmla="*/ 113 h 152"/>
                <a:gd name="T6" fmla="*/ 0 w 198"/>
                <a:gd name="T7" fmla="*/ 39 h 152"/>
                <a:gd name="T8" fmla="*/ 39 w 198"/>
                <a:gd name="T9" fmla="*/ 0 h 152"/>
                <a:gd name="T10" fmla="*/ 198 w 198"/>
                <a:gd name="T11" fmla="*/ 0 h 152"/>
                <a:gd name="T12" fmla="*/ 198 w 198"/>
                <a:gd name="T1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2">
                  <a:moveTo>
                    <a:pt x="198" y="152"/>
                  </a:moveTo>
                  <a:cubicBezTo>
                    <a:pt x="39" y="152"/>
                    <a:pt x="39" y="152"/>
                    <a:pt x="39" y="152"/>
                  </a:cubicBezTo>
                  <a:cubicBezTo>
                    <a:pt x="17" y="152"/>
                    <a:pt x="0" y="134"/>
                    <a:pt x="0" y="1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7" y="0"/>
                    <a:pt x="3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63" y="78"/>
                    <a:pt x="198" y="1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4" name="ïSlíḋé">
              <a:extLst>
                <a:ext uri="{FF2B5EF4-FFF2-40B4-BE49-F238E27FC236}">
                  <a16:creationId xmlns="" xmlns:a16="http://schemas.microsoft.com/office/drawing/2014/main" id="{3B2AD82C-729A-42D5-A73D-78C66B5992C0}"/>
                </a:ext>
              </a:extLst>
            </p:cNvPr>
            <p:cNvSpPr/>
            <p:nvPr/>
          </p:nvSpPr>
          <p:spPr bwMode="auto">
            <a:xfrm>
              <a:off x="4948238" y="3748088"/>
              <a:ext cx="17463" cy="63500"/>
            </a:xfrm>
            <a:custGeom>
              <a:avLst/>
              <a:gdLst>
                <a:gd name="T0" fmla="*/ 5 w 5"/>
                <a:gd name="T1" fmla="*/ 0 h 17"/>
                <a:gd name="T2" fmla="*/ 5 w 5"/>
                <a:gd name="T3" fmla="*/ 0 h 17"/>
                <a:gd name="T4" fmla="*/ 0 w 5"/>
                <a:gd name="T5" fmla="*/ 17 h 17"/>
                <a:gd name="T6" fmla="*/ 0 w 5"/>
                <a:gd name="T7" fmla="*/ 17 h 17"/>
                <a:gd name="T8" fmla="*/ 5 w 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7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0"/>
                    <a:pt x="4" y="4"/>
                    <a:pt x="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5" name="îŝlîḑe">
              <a:extLst>
                <a:ext uri="{FF2B5EF4-FFF2-40B4-BE49-F238E27FC236}">
                  <a16:creationId xmlns="" xmlns:a16="http://schemas.microsoft.com/office/drawing/2014/main" id="{DD24DFC5-997C-47B6-96AE-E27F725DE404}"/>
                </a:ext>
              </a:extLst>
            </p:cNvPr>
            <p:cNvSpPr/>
            <p:nvPr/>
          </p:nvSpPr>
          <p:spPr bwMode="auto">
            <a:xfrm>
              <a:off x="4243388" y="3748088"/>
              <a:ext cx="722313" cy="209550"/>
            </a:xfrm>
            <a:custGeom>
              <a:avLst/>
              <a:gdLst>
                <a:gd name="T0" fmla="*/ 194 w 194"/>
                <a:gd name="T1" fmla="*/ 0 h 56"/>
                <a:gd name="T2" fmla="*/ 14 w 194"/>
                <a:gd name="T3" fmla="*/ 0 h 56"/>
                <a:gd name="T4" fmla="*/ 0 w 194"/>
                <a:gd name="T5" fmla="*/ 27 h 56"/>
                <a:gd name="T6" fmla="*/ 0 w 194"/>
                <a:gd name="T7" fmla="*/ 27 h 56"/>
                <a:gd name="T8" fmla="*/ 0 w 194"/>
                <a:gd name="T9" fmla="*/ 27 h 56"/>
                <a:gd name="T10" fmla="*/ 0 w 194"/>
                <a:gd name="T11" fmla="*/ 27 h 56"/>
                <a:gd name="T12" fmla="*/ 0 w 194"/>
                <a:gd name="T13" fmla="*/ 27 h 56"/>
                <a:gd name="T14" fmla="*/ 0 w 194"/>
                <a:gd name="T15" fmla="*/ 27 h 56"/>
                <a:gd name="T16" fmla="*/ 0 w 194"/>
                <a:gd name="T17" fmla="*/ 27 h 56"/>
                <a:gd name="T18" fmla="*/ 0 w 194"/>
                <a:gd name="T19" fmla="*/ 27 h 56"/>
                <a:gd name="T20" fmla="*/ 0 w 194"/>
                <a:gd name="T21" fmla="*/ 27 h 56"/>
                <a:gd name="T22" fmla="*/ 0 w 194"/>
                <a:gd name="T23" fmla="*/ 27 h 56"/>
                <a:gd name="T24" fmla="*/ 0 w 194"/>
                <a:gd name="T25" fmla="*/ 27 h 56"/>
                <a:gd name="T26" fmla="*/ 0 w 194"/>
                <a:gd name="T27" fmla="*/ 27 h 56"/>
                <a:gd name="T28" fmla="*/ 0 w 194"/>
                <a:gd name="T29" fmla="*/ 28 h 56"/>
                <a:gd name="T30" fmla="*/ 0 w 194"/>
                <a:gd name="T31" fmla="*/ 28 h 56"/>
                <a:gd name="T32" fmla="*/ 0 w 194"/>
                <a:gd name="T33" fmla="*/ 28 h 56"/>
                <a:gd name="T34" fmla="*/ 0 w 194"/>
                <a:gd name="T35" fmla="*/ 28 h 56"/>
                <a:gd name="T36" fmla="*/ 0 w 194"/>
                <a:gd name="T37" fmla="*/ 28 h 56"/>
                <a:gd name="T38" fmla="*/ 0 w 194"/>
                <a:gd name="T39" fmla="*/ 28 h 56"/>
                <a:gd name="T40" fmla="*/ 0 w 194"/>
                <a:gd name="T41" fmla="*/ 28 h 56"/>
                <a:gd name="T42" fmla="*/ 0 w 194"/>
                <a:gd name="T43" fmla="*/ 28 h 56"/>
                <a:gd name="T44" fmla="*/ 0 w 194"/>
                <a:gd name="T45" fmla="*/ 28 h 56"/>
                <a:gd name="T46" fmla="*/ 0 w 194"/>
                <a:gd name="T47" fmla="*/ 28 h 56"/>
                <a:gd name="T48" fmla="*/ 0 w 194"/>
                <a:gd name="T49" fmla="*/ 28 h 56"/>
                <a:gd name="T50" fmla="*/ 0 w 194"/>
                <a:gd name="T51" fmla="*/ 28 h 56"/>
                <a:gd name="T52" fmla="*/ 0 w 194"/>
                <a:gd name="T53" fmla="*/ 28 h 56"/>
                <a:gd name="T54" fmla="*/ 0 w 194"/>
                <a:gd name="T55" fmla="*/ 28 h 56"/>
                <a:gd name="T56" fmla="*/ 0 w 194"/>
                <a:gd name="T57" fmla="*/ 28 h 56"/>
                <a:gd name="T58" fmla="*/ 0 w 194"/>
                <a:gd name="T59" fmla="*/ 29 h 56"/>
                <a:gd name="T60" fmla="*/ 0 w 194"/>
                <a:gd name="T61" fmla="*/ 29 h 56"/>
                <a:gd name="T62" fmla="*/ 0 w 194"/>
                <a:gd name="T63" fmla="*/ 29 h 56"/>
                <a:gd name="T64" fmla="*/ 0 w 194"/>
                <a:gd name="T65" fmla="*/ 29 h 56"/>
                <a:gd name="T66" fmla="*/ 0 w 194"/>
                <a:gd name="T67" fmla="*/ 29 h 56"/>
                <a:gd name="T68" fmla="*/ 0 w 194"/>
                <a:gd name="T69" fmla="*/ 29 h 56"/>
                <a:gd name="T70" fmla="*/ 0 w 194"/>
                <a:gd name="T71" fmla="*/ 29 h 56"/>
                <a:gd name="T72" fmla="*/ 0 w 194"/>
                <a:gd name="T73" fmla="*/ 29 h 56"/>
                <a:gd name="T74" fmla="*/ 0 w 194"/>
                <a:gd name="T75" fmla="*/ 29 h 56"/>
                <a:gd name="T76" fmla="*/ 0 w 194"/>
                <a:gd name="T77" fmla="*/ 29 h 56"/>
                <a:gd name="T78" fmla="*/ 0 w 194"/>
                <a:gd name="T79" fmla="*/ 29 h 56"/>
                <a:gd name="T80" fmla="*/ 0 w 194"/>
                <a:gd name="T81" fmla="*/ 29 h 56"/>
                <a:gd name="T82" fmla="*/ 0 w 194"/>
                <a:gd name="T83" fmla="*/ 29 h 56"/>
                <a:gd name="T84" fmla="*/ 0 w 194"/>
                <a:gd name="T85" fmla="*/ 29 h 56"/>
                <a:gd name="T86" fmla="*/ 0 w 194"/>
                <a:gd name="T87" fmla="*/ 29 h 56"/>
                <a:gd name="T88" fmla="*/ 0 w 194"/>
                <a:gd name="T89" fmla="*/ 29 h 56"/>
                <a:gd name="T90" fmla="*/ 0 w 194"/>
                <a:gd name="T91" fmla="*/ 30 h 56"/>
                <a:gd name="T92" fmla="*/ 0 w 194"/>
                <a:gd name="T93" fmla="*/ 30 h 56"/>
                <a:gd name="T94" fmla="*/ 0 w 194"/>
                <a:gd name="T95" fmla="*/ 30 h 56"/>
                <a:gd name="T96" fmla="*/ 0 w 194"/>
                <a:gd name="T97" fmla="*/ 30 h 56"/>
                <a:gd name="T98" fmla="*/ 0 w 194"/>
                <a:gd name="T99" fmla="*/ 30 h 56"/>
                <a:gd name="T100" fmla="*/ 0 w 194"/>
                <a:gd name="T101" fmla="*/ 30 h 56"/>
                <a:gd name="T102" fmla="*/ 0 w 194"/>
                <a:gd name="T103" fmla="*/ 30 h 56"/>
                <a:gd name="T104" fmla="*/ 0 w 194"/>
                <a:gd name="T105" fmla="*/ 30 h 56"/>
                <a:gd name="T106" fmla="*/ 0 w 194"/>
                <a:gd name="T107" fmla="*/ 30 h 56"/>
                <a:gd name="T108" fmla="*/ 0 w 194"/>
                <a:gd name="T109" fmla="*/ 30 h 56"/>
                <a:gd name="T110" fmla="*/ 0 w 194"/>
                <a:gd name="T111" fmla="*/ 30 h 56"/>
                <a:gd name="T112" fmla="*/ 0 w 194"/>
                <a:gd name="T113" fmla="*/ 30 h 56"/>
                <a:gd name="T114" fmla="*/ 0 w 194"/>
                <a:gd name="T115" fmla="*/ 30 h 56"/>
                <a:gd name="T116" fmla="*/ 0 w 194"/>
                <a:gd name="T117" fmla="*/ 56 h 56"/>
                <a:gd name="T118" fmla="*/ 39 w 194"/>
                <a:gd name="T119" fmla="*/ 17 h 56"/>
                <a:gd name="T120" fmla="*/ 189 w 194"/>
                <a:gd name="T121" fmla="*/ 17 h 56"/>
                <a:gd name="T122" fmla="*/ 194 w 194"/>
                <a:gd name="T12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4" h="56">
                  <a:moveTo>
                    <a:pt x="19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7"/>
                    <a:pt x="1" y="1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35"/>
                    <a:pt x="17" y="17"/>
                    <a:pt x="39" y="17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91" y="10"/>
                    <a:pt x="193" y="4"/>
                    <a:pt x="194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6" name="ïś1íḋê">
              <a:extLst>
                <a:ext uri="{FF2B5EF4-FFF2-40B4-BE49-F238E27FC236}">
                  <a16:creationId xmlns="" xmlns:a16="http://schemas.microsoft.com/office/drawing/2014/main" id="{E9416A3E-0306-425F-A93E-C2E57ADC371C}"/>
                </a:ext>
              </a:extLst>
            </p:cNvPr>
            <p:cNvSpPr/>
            <p:nvPr/>
          </p:nvSpPr>
          <p:spPr bwMode="auto">
            <a:xfrm>
              <a:off x="4268788" y="3938588"/>
              <a:ext cx="552450" cy="11113"/>
            </a:xfrm>
            <a:custGeom>
              <a:avLst/>
              <a:gdLst>
                <a:gd name="T0" fmla="*/ 0 w 348"/>
                <a:gd name="T1" fmla="*/ 0 h 7"/>
                <a:gd name="T2" fmla="*/ 0 w 348"/>
                <a:gd name="T3" fmla="*/ 7 h 7"/>
                <a:gd name="T4" fmla="*/ 348 w 348"/>
                <a:gd name="T5" fmla="*/ 2 h 7"/>
                <a:gd name="T6" fmla="*/ 0 w 34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8" h="7">
                  <a:moveTo>
                    <a:pt x="0" y="0"/>
                  </a:moveTo>
                  <a:lnTo>
                    <a:pt x="0" y="7"/>
                  </a:lnTo>
                  <a:lnTo>
                    <a:pt x="34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7" name="íSļiḓê">
              <a:extLst>
                <a:ext uri="{FF2B5EF4-FFF2-40B4-BE49-F238E27FC236}">
                  <a16:creationId xmlns="" xmlns:a16="http://schemas.microsoft.com/office/drawing/2014/main" id="{B2E70350-C420-4ED1-BBC3-63C22CA076AA}"/>
                </a:ext>
              </a:extLst>
            </p:cNvPr>
            <p:cNvSpPr/>
            <p:nvPr/>
          </p:nvSpPr>
          <p:spPr bwMode="auto">
            <a:xfrm>
              <a:off x="4268788" y="3971926"/>
              <a:ext cx="563563" cy="7938"/>
            </a:xfrm>
            <a:custGeom>
              <a:avLst/>
              <a:gdLst>
                <a:gd name="T0" fmla="*/ 0 w 355"/>
                <a:gd name="T1" fmla="*/ 5 h 5"/>
                <a:gd name="T2" fmla="*/ 355 w 355"/>
                <a:gd name="T3" fmla="*/ 2 h 5"/>
                <a:gd name="T4" fmla="*/ 0 w 355"/>
                <a:gd name="T5" fmla="*/ 0 h 5"/>
                <a:gd name="T6" fmla="*/ 0 w 35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5">
                  <a:moveTo>
                    <a:pt x="0" y="5"/>
                  </a:moveTo>
                  <a:lnTo>
                    <a:pt x="355" y="2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8" name="iṣliḓê">
              <a:extLst>
                <a:ext uri="{FF2B5EF4-FFF2-40B4-BE49-F238E27FC236}">
                  <a16:creationId xmlns="" xmlns:a16="http://schemas.microsoft.com/office/drawing/2014/main" id="{93E65C82-6CF1-4981-91B3-A9D03811BA38}"/>
                </a:ext>
              </a:extLst>
            </p:cNvPr>
            <p:cNvSpPr/>
            <p:nvPr/>
          </p:nvSpPr>
          <p:spPr bwMode="auto">
            <a:xfrm>
              <a:off x="4265613" y="4016376"/>
              <a:ext cx="293688" cy="7938"/>
            </a:xfrm>
            <a:custGeom>
              <a:avLst/>
              <a:gdLst>
                <a:gd name="T0" fmla="*/ 0 w 185"/>
                <a:gd name="T1" fmla="*/ 0 h 5"/>
                <a:gd name="T2" fmla="*/ 0 w 185"/>
                <a:gd name="T3" fmla="*/ 5 h 5"/>
                <a:gd name="T4" fmla="*/ 185 w 185"/>
                <a:gd name="T5" fmla="*/ 3 h 5"/>
                <a:gd name="T6" fmla="*/ 0 w 18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5">
                  <a:moveTo>
                    <a:pt x="0" y="0"/>
                  </a:moveTo>
                  <a:lnTo>
                    <a:pt x="0" y="5"/>
                  </a:lnTo>
                  <a:lnTo>
                    <a:pt x="18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9" name="ï$ḻiḋé">
              <a:extLst>
                <a:ext uri="{FF2B5EF4-FFF2-40B4-BE49-F238E27FC236}">
                  <a16:creationId xmlns="" xmlns:a16="http://schemas.microsoft.com/office/drawing/2014/main" id="{D2440EE0-61EC-484F-8C20-0B7A200B71C2}"/>
                </a:ext>
              </a:extLst>
            </p:cNvPr>
            <p:cNvSpPr/>
            <p:nvPr/>
          </p:nvSpPr>
          <p:spPr bwMode="auto">
            <a:xfrm>
              <a:off x="4254500" y="4110038"/>
              <a:ext cx="606425" cy="7938"/>
            </a:xfrm>
            <a:custGeom>
              <a:avLst/>
              <a:gdLst>
                <a:gd name="T0" fmla="*/ 0 w 382"/>
                <a:gd name="T1" fmla="*/ 0 h 5"/>
                <a:gd name="T2" fmla="*/ 0 w 382"/>
                <a:gd name="T3" fmla="*/ 5 h 5"/>
                <a:gd name="T4" fmla="*/ 382 w 382"/>
                <a:gd name="T5" fmla="*/ 2 h 5"/>
                <a:gd name="T6" fmla="*/ 0 w 38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2" h="5">
                  <a:moveTo>
                    <a:pt x="0" y="0"/>
                  </a:moveTo>
                  <a:lnTo>
                    <a:pt x="0" y="5"/>
                  </a:lnTo>
                  <a:lnTo>
                    <a:pt x="38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0" name="íṩľïḑê">
              <a:extLst>
                <a:ext uri="{FF2B5EF4-FFF2-40B4-BE49-F238E27FC236}">
                  <a16:creationId xmlns="" xmlns:a16="http://schemas.microsoft.com/office/drawing/2014/main" id="{2941FB9E-A8AE-490F-99CA-E2AF71AD9365}"/>
                </a:ext>
              </a:extLst>
            </p:cNvPr>
            <p:cNvSpPr/>
            <p:nvPr/>
          </p:nvSpPr>
          <p:spPr bwMode="auto">
            <a:xfrm>
              <a:off x="4398963" y="4159251"/>
              <a:ext cx="417513" cy="3175"/>
            </a:xfrm>
            <a:custGeom>
              <a:avLst/>
              <a:gdLst>
                <a:gd name="T0" fmla="*/ 56 w 112"/>
                <a:gd name="T1" fmla="*/ 0 h 1"/>
                <a:gd name="T2" fmla="*/ 28 w 112"/>
                <a:gd name="T3" fmla="*/ 0 h 1"/>
                <a:gd name="T4" fmla="*/ 0 w 112"/>
                <a:gd name="T5" fmla="*/ 0 h 1"/>
                <a:gd name="T6" fmla="*/ 28 w 112"/>
                <a:gd name="T7" fmla="*/ 1 h 1"/>
                <a:gd name="T8" fmla="*/ 56 w 112"/>
                <a:gd name="T9" fmla="*/ 1 h 1"/>
                <a:gd name="T10" fmla="*/ 84 w 112"/>
                <a:gd name="T11" fmla="*/ 1 h 1"/>
                <a:gd name="T12" fmla="*/ 112 w 112"/>
                <a:gd name="T13" fmla="*/ 0 h 1"/>
                <a:gd name="T14" fmla="*/ 84 w 112"/>
                <a:gd name="T15" fmla="*/ 0 h 1"/>
                <a:gd name="T16" fmla="*/ 56 w 11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">
                  <a:moveTo>
                    <a:pt x="56" y="0"/>
                  </a:moveTo>
                  <a:cubicBezTo>
                    <a:pt x="47" y="0"/>
                    <a:pt x="37" y="0"/>
                    <a:pt x="28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9" y="1"/>
                    <a:pt x="18" y="1"/>
                    <a:pt x="28" y="1"/>
                  </a:cubicBezTo>
                  <a:cubicBezTo>
                    <a:pt x="37" y="1"/>
                    <a:pt x="47" y="1"/>
                    <a:pt x="56" y="1"/>
                  </a:cubicBezTo>
                  <a:cubicBezTo>
                    <a:pt x="65" y="1"/>
                    <a:pt x="75" y="1"/>
                    <a:pt x="84" y="1"/>
                  </a:cubicBezTo>
                  <a:cubicBezTo>
                    <a:pt x="93" y="1"/>
                    <a:pt x="103" y="1"/>
                    <a:pt x="112" y="0"/>
                  </a:cubicBezTo>
                  <a:cubicBezTo>
                    <a:pt x="103" y="0"/>
                    <a:pt x="93" y="0"/>
                    <a:pt x="84" y="0"/>
                  </a:cubicBezTo>
                  <a:cubicBezTo>
                    <a:pt x="75" y="0"/>
                    <a:pt x="65" y="0"/>
                    <a:pt x="5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1" name="ïṥlîdè">
              <a:extLst>
                <a:ext uri="{FF2B5EF4-FFF2-40B4-BE49-F238E27FC236}">
                  <a16:creationId xmlns="" xmlns:a16="http://schemas.microsoft.com/office/drawing/2014/main" id="{6779BE5B-5C72-4E7F-A42D-D3BDE59ACEED}"/>
                </a:ext>
              </a:extLst>
            </p:cNvPr>
            <p:cNvSpPr/>
            <p:nvPr/>
          </p:nvSpPr>
          <p:spPr bwMode="auto">
            <a:xfrm>
              <a:off x="4432300" y="3825876"/>
              <a:ext cx="511175" cy="11113"/>
            </a:xfrm>
            <a:custGeom>
              <a:avLst/>
              <a:gdLst>
                <a:gd name="T0" fmla="*/ 137 w 137"/>
                <a:gd name="T1" fmla="*/ 3 h 3"/>
                <a:gd name="T2" fmla="*/ 137 w 137"/>
                <a:gd name="T3" fmla="*/ 0 h 3"/>
                <a:gd name="T4" fmla="*/ 0 w 137"/>
                <a:gd name="T5" fmla="*/ 2 h 3"/>
                <a:gd name="T6" fmla="*/ 137 w 13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3">
                  <a:moveTo>
                    <a:pt x="137" y="3"/>
                  </a:moveTo>
                  <a:cubicBezTo>
                    <a:pt x="137" y="2"/>
                    <a:pt x="137" y="1"/>
                    <a:pt x="137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37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2" name="îṣḷiḍè">
              <a:extLst>
                <a:ext uri="{FF2B5EF4-FFF2-40B4-BE49-F238E27FC236}">
                  <a16:creationId xmlns="" xmlns:a16="http://schemas.microsoft.com/office/drawing/2014/main" id="{0CE7F8A6-4D07-4DE8-B2E6-667BA7493174}"/>
                </a:ext>
              </a:extLst>
            </p:cNvPr>
            <p:cNvSpPr/>
            <p:nvPr/>
          </p:nvSpPr>
          <p:spPr bwMode="auto">
            <a:xfrm>
              <a:off x="4627563" y="3919538"/>
              <a:ext cx="301625" cy="11113"/>
            </a:xfrm>
            <a:custGeom>
              <a:avLst/>
              <a:gdLst>
                <a:gd name="T0" fmla="*/ 80 w 81"/>
                <a:gd name="T1" fmla="*/ 3 h 3"/>
                <a:gd name="T2" fmla="*/ 81 w 81"/>
                <a:gd name="T3" fmla="*/ 0 h 3"/>
                <a:gd name="T4" fmla="*/ 0 w 81"/>
                <a:gd name="T5" fmla="*/ 1 h 3"/>
                <a:gd name="T6" fmla="*/ 80 w 8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3">
                  <a:moveTo>
                    <a:pt x="80" y="3"/>
                  </a:moveTo>
                  <a:cubicBezTo>
                    <a:pt x="81" y="2"/>
                    <a:pt x="81" y="1"/>
                    <a:pt x="8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8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3" name="íŝlídé">
              <a:extLst>
                <a:ext uri="{FF2B5EF4-FFF2-40B4-BE49-F238E27FC236}">
                  <a16:creationId xmlns="" xmlns:a16="http://schemas.microsoft.com/office/drawing/2014/main" id="{EB7F55D9-4171-4E01-9BD2-4DD7786A6F8F}"/>
                </a:ext>
              </a:extLst>
            </p:cNvPr>
            <p:cNvSpPr/>
            <p:nvPr/>
          </p:nvSpPr>
          <p:spPr bwMode="auto">
            <a:xfrm>
              <a:off x="4340225" y="4195763"/>
              <a:ext cx="611188" cy="7938"/>
            </a:xfrm>
            <a:custGeom>
              <a:avLst/>
              <a:gdLst>
                <a:gd name="T0" fmla="*/ 164 w 164"/>
                <a:gd name="T1" fmla="*/ 2 h 2"/>
                <a:gd name="T2" fmla="*/ 163 w 164"/>
                <a:gd name="T3" fmla="*/ 0 h 2"/>
                <a:gd name="T4" fmla="*/ 0 w 164"/>
                <a:gd name="T5" fmla="*/ 1 h 2"/>
                <a:gd name="T6" fmla="*/ 164 w 16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2">
                  <a:moveTo>
                    <a:pt x="164" y="2"/>
                  </a:moveTo>
                  <a:cubicBezTo>
                    <a:pt x="164" y="2"/>
                    <a:pt x="163" y="1"/>
                    <a:pt x="16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64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4" name="íṩḻíďè">
              <a:extLst>
                <a:ext uri="{FF2B5EF4-FFF2-40B4-BE49-F238E27FC236}">
                  <a16:creationId xmlns="" xmlns:a16="http://schemas.microsoft.com/office/drawing/2014/main" id="{D75BD779-8338-439F-8013-F322C8903B33}"/>
                </a:ext>
              </a:extLst>
            </p:cNvPr>
            <p:cNvSpPr/>
            <p:nvPr/>
          </p:nvSpPr>
          <p:spPr bwMode="auto">
            <a:xfrm>
              <a:off x="4689475" y="4217988"/>
              <a:ext cx="269875" cy="7938"/>
            </a:xfrm>
            <a:custGeom>
              <a:avLst/>
              <a:gdLst>
                <a:gd name="T0" fmla="*/ 0 w 72"/>
                <a:gd name="T1" fmla="*/ 1 h 2"/>
                <a:gd name="T2" fmla="*/ 72 w 72"/>
                <a:gd name="T3" fmla="*/ 2 h 2"/>
                <a:gd name="T4" fmla="*/ 71 w 72"/>
                <a:gd name="T5" fmla="*/ 0 h 2"/>
                <a:gd name="T6" fmla="*/ 0 w 7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">
                  <a:moveTo>
                    <a:pt x="0" y="1"/>
                  </a:moveTo>
                  <a:cubicBezTo>
                    <a:pt x="72" y="2"/>
                    <a:pt x="72" y="2"/>
                    <a:pt x="72" y="2"/>
                  </a:cubicBezTo>
                  <a:cubicBezTo>
                    <a:pt x="72" y="1"/>
                    <a:pt x="71" y="1"/>
                    <a:pt x="7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5" name="iŝḻíḓê">
              <a:extLst>
                <a:ext uri="{FF2B5EF4-FFF2-40B4-BE49-F238E27FC236}">
                  <a16:creationId xmlns="" xmlns:a16="http://schemas.microsoft.com/office/drawing/2014/main" id="{686FE9DE-7C3D-4CBF-8C30-37C230861955}"/>
                </a:ext>
              </a:extLst>
            </p:cNvPr>
            <p:cNvSpPr/>
            <p:nvPr/>
          </p:nvSpPr>
          <p:spPr bwMode="auto">
            <a:xfrm>
              <a:off x="4235450" y="3844926"/>
              <a:ext cx="104775" cy="303213"/>
            </a:xfrm>
            <a:custGeom>
              <a:avLst/>
              <a:gdLst>
                <a:gd name="T0" fmla="*/ 0 w 28"/>
                <a:gd name="T1" fmla="*/ 0 h 81"/>
                <a:gd name="T2" fmla="*/ 0 w 28"/>
                <a:gd name="T3" fmla="*/ 81 h 81"/>
                <a:gd name="T4" fmla="*/ 0 w 28"/>
                <a:gd name="T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28" y="48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6" name="íṩļîḋè">
              <a:extLst>
                <a:ext uri="{FF2B5EF4-FFF2-40B4-BE49-F238E27FC236}">
                  <a16:creationId xmlns="" xmlns:a16="http://schemas.microsoft.com/office/drawing/2014/main" id="{29731AA1-9A43-4280-920D-D78D1525A98C}"/>
                </a:ext>
              </a:extLst>
            </p:cNvPr>
            <p:cNvSpPr/>
            <p:nvPr/>
          </p:nvSpPr>
          <p:spPr bwMode="auto">
            <a:xfrm>
              <a:off x="3090863" y="3706813"/>
              <a:ext cx="1968500" cy="582613"/>
            </a:xfrm>
            <a:custGeom>
              <a:avLst/>
              <a:gdLst>
                <a:gd name="T0" fmla="*/ 523 w 528"/>
                <a:gd name="T1" fmla="*/ 145 h 156"/>
                <a:gd name="T2" fmla="*/ 323 w 528"/>
                <a:gd name="T3" fmla="*/ 145 h 156"/>
                <a:gd name="T4" fmla="*/ 309 w 528"/>
                <a:gd name="T5" fmla="*/ 115 h 156"/>
                <a:gd name="T6" fmla="*/ 309 w 528"/>
                <a:gd name="T7" fmla="*/ 41 h 156"/>
                <a:gd name="T8" fmla="*/ 323 w 528"/>
                <a:gd name="T9" fmla="*/ 11 h 156"/>
                <a:gd name="T10" fmla="*/ 523 w 528"/>
                <a:gd name="T11" fmla="*/ 11 h 156"/>
                <a:gd name="T12" fmla="*/ 528 w 528"/>
                <a:gd name="T13" fmla="*/ 6 h 156"/>
                <a:gd name="T14" fmla="*/ 523 w 528"/>
                <a:gd name="T15" fmla="*/ 0 h 156"/>
                <a:gd name="T16" fmla="*/ 37 w 528"/>
                <a:gd name="T17" fmla="*/ 0 h 156"/>
                <a:gd name="T18" fmla="*/ 33 w 528"/>
                <a:gd name="T19" fmla="*/ 3 h 156"/>
                <a:gd name="T20" fmla="*/ 0 w 528"/>
                <a:gd name="T21" fmla="*/ 41 h 156"/>
                <a:gd name="T22" fmla="*/ 0 w 528"/>
                <a:gd name="T23" fmla="*/ 115 h 156"/>
                <a:gd name="T24" fmla="*/ 33 w 528"/>
                <a:gd name="T25" fmla="*/ 154 h 156"/>
                <a:gd name="T26" fmla="*/ 37 w 528"/>
                <a:gd name="T27" fmla="*/ 156 h 156"/>
                <a:gd name="T28" fmla="*/ 523 w 528"/>
                <a:gd name="T29" fmla="*/ 156 h 156"/>
                <a:gd name="T30" fmla="*/ 528 w 528"/>
                <a:gd name="T31" fmla="*/ 151 h 156"/>
                <a:gd name="T32" fmla="*/ 523 w 528"/>
                <a:gd name="T33" fmla="*/ 14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8" h="156">
                  <a:moveTo>
                    <a:pt x="523" y="145"/>
                  </a:moveTo>
                  <a:cubicBezTo>
                    <a:pt x="323" y="145"/>
                    <a:pt x="323" y="145"/>
                    <a:pt x="323" y="145"/>
                  </a:cubicBezTo>
                  <a:cubicBezTo>
                    <a:pt x="314" y="138"/>
                    <a:pt x="309" y="127"/>
                    <a:pt x="309" y="115"/>
                  </a:cubicBezTo>
                  <a:cubicBezTo>
                    <a:pt x="309" y="41"/>
                    <a:pt x="309" y="41"/>
                    <a:pt x="309" y="41"/>
                  </a:cubicBezTo>
                  <a:cubicBezTo>
                    <a:pt x="309" y="29"/>
                    <a:pt x="314" y="18"/>
                    <a:pt x="323" y="11"/>
                  </a:cubicBezTo>
                  <a:cubicBezTo>
                    <a:pt x="523" y="11"/>
                    <a:pt x="523" y="11"/>
                    <a:pt x="523" y="11"/>
                  </a:cubicBezTo>
                  <a:cubicBezTo>
                    <a:pt x="526" y="11"/>
                    <a:pt x="528" y="9"/>
                    <a:pt x="528" y="6"/>
                  </a:cubicBezTo>
                  <a:cubicBezTo>
                    <a:pt x="528" y="3"/>
                    <a:pt x="526" y="0"/>
                    <a:pt x="52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4" y="1"/>
                    <a:pt x="33" y="3"/>
                  </a:cubicBezTo>
                  <a:cubicBezTo>
                    <a:pt x="14" y="5"/>
                    <a:pt x="0" y="22"/>
                    <a:pt x="0" y="4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34"/>
                    <a:pt x="14" y="151"/>
                    <a:pt x="33" y="154"/>
                  </a:cubicBezTo>
                  <a:cubicBezTo>
                    <a:pt x="34" y="155"/>
                    <a:pt x="36" y="156"/>
                    <a:pt x="37" y="156"/>
                  </a:cubicBezTo>
                  <a:cubicBezTo>
                    <a:pt x="523" y="156"/>
                    <a:pt x="523" y="156"/>
                    <a:pt x="523" y="156"/>
                  </a:cubicBezTo>
                  <a:cubicBezTo>
                    <a:pt x="526" y="156"/>
                    <a:pt x="528" y="154"/>
                    <a:pt x="528" y="151"/>
                  </a:cubicBezTo>
                  <a:cubicBezTo>
                    <a:pt x="528" y="148"/>
                    <a:pt x="526" y="145"/>
                    <a:pt x="523" y="145"/>
                  </a:cubicBezTo>
                </a:path>
              </a:pathLst>
            </a:custGeom>
            <a:solidFill>
              <a:srgbClr val="994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7" name="îṩļïḍe">
              <a:extLst>
                <a:ext uri="{FF2B5EF4-FFF2-40B4-BE49-F238E27FC236}">
                  <a16:creationId xmlns="" xmlns:a16="http://schemas.microsoft.com/office/drawing/2014/main" id="{2E492209-CC93-4A12-ACE2-B2D77E293475}"/>
                </a:ext>
              </a:extLst>
            </p:cNvPr>
            <p:cNvSpPr/>
            <p:nvPr/>
          </p:nvSpPr>
          <p:spPr bwMode="auto">
            <a:xfrm>
              <a:off x="3257550" y="3711576"/>
              <a:ext cx="104775" cy="574675"/>
            </a:xfrm>
            <a:custGeom>
              <a:avLst/>
              <a:gdLst>
                <a:gd name="T0" fmla="*/ 25 w 28"/>
                <a:gd name="T1" fmla="*/ 0 h 154"/>
                <a:gd name="T2" fmla="*/ 15 w 28"/>
                <a:gd name="T3" fmla="*/ 4 h 154"/>
                <a:gd name="T4" fmla="*/ 4 w 28"/>
                <a:gd name="T5" fmla="*/ 19 h 154"/>
                <a:gd name="T6" fmla="*/ 0 w 28"/>
                <a:gd name="T7" fmla="*/ 41 h 154"/>
                <a:gd name="T8" fmla="*/ 0 w 28"/>
                <a:gd name="T9" fmla="*/ 113 h 154"/>
                <a:gd name="T10" fmla="*/ 7 w 28"/>
                <a:gd name="T11" fmla="*/ 142 h 154"/>
                <a:gd name="T12" fmla="*/ 15 w 28"/>
                <a:gd name="T13" fmla="*/ 151 h 154"/>
                <a:gd name="T14" fmla="*/ 25 w 28"/>
                <a:gd name="T15" fmla="*/ 154 h 154"/>
                <a:gd name="T16" fmla="*/ 28 w 28"/>
                <a:gd name="T17" fmla="*/ 152 h 154"/>
                <a:gd name="T18" fmla="*/ 25 w 28"/>
                <a:gd name="T19" fmla="*/ 149 h 154"/>
                <a:gd name="T20" fmla="*/ 18 w 28"/>
                <a:gd name="T21" fmla="*/ 146 h 154"/>
                <a:gd name="T22" fmla="*/ 9 w 28"/>
                <a:gd name="T23" fmla="*/ 134 h 154"/>
                <a:gd name="T24" fmla="*/ 6 w 28"/>
                <a:gd name="T25" fmla="*/ 113 h 154"/>
                <a:gd name="T26" fmla="*/ 6 w 28"/>
                <a:gd name="T27" fmla="*/ 41 h 154"/>
                <a:gd name="T28" fmla="*/ 12 w 28"/>
                <a:gd name="T29" fmla="*/ 16 h 154"/>
                <a:gd name="T30" fmla="*/ 18 w 28"/>
                <a:gd name="T31" fmla="*/ 8 h 154"/>
                <a:gd name="T32" fmla="*/ 25 w 28"/>
                <a:gd name="T33" fmla="*/ 6 h 154"/>
                <a:gd name="T34" fmla="*/ 28 w 28"/>
                <a:gd name="T35" fmla="*/ 3 h 154"/>
                <a:gd name="T36" fmla="*/ 25 w 28"/>
                <a:gd name="T3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54">
                  <a:moveTo>
                    <a:pt x="25" y="0"/>
                  </a:moveTo>
                  <a:cubicBezTo>
                    <a:pt x="22" y="0"/>
                    <a:pt x="18" y="2"/>
                    <a:pt x="15" y="4"/>
                  </a:cubicBezTo>
                  <a:cubicBezTo>
                    <a:pt x="11" y="7"/>
                    <a:pt x="7" y="13"/>
                    <a:pt x="4" y="19"/>
                  </a:cubicBezTo>
                  <a:cubicBezTo>
                    <a:pt x="2" y="25"/>
                    <a:pt x="0" y="33"/>
                    <a:pt x="0" y="4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24"/>
                    <a:pt x="3" y="134"/>
                    <a:pt x="7" y="142"/>
                  </a:cubicBezTo>
                  <a:cubicBezTo>
                    <a:pt x="10" y="145"/>
                    <a:pt x="12" y="149"/>
                    <a:pt x="15" y="151"/>
                  </a:cubicBezTo>
                  <a:cubicBezTo>
                    <a:pt x="18" y="153"/>
                    <a:pt x="22" y="154"/>
                    <a:pt x="25" y="154"/>
                  </a:cubicBezTo>
                  <a:cubicBezTo>
                    <a:pt x="27" y="154"/>
                    <a:pt x="28" y="153"/>
                    <a:pt x="28" y="152"/>
                  </a:cubicBezTo>
                  <a:cubicBezTo>
                    <a:pt x="28" y="150"/>
                    <a:pt x="27" y="149"/>
                    <a:pt x="25" y="149"/>
                  </a:cubicBezTo>
                  <a:cubicBezTo>
                    <a:pt x="23" y="149"/>
                    <a:pt x="21" y="148"/>
                    <a:pt x="18" y="146"/>
                  </a:cubicBezTo>
                  <a:cubicBezTo>
                    <a:pt x="15" y="144"/>
                    <a:pt x="12" y="140"/>
                    <a:pt x="9" y="134"/>
                  </a:cubicBezTo>
                  <a:cubicBezTo>
                    <a:pt x="7" y="128"/>
                    <a:pt x="6" y="121"/>
                    <a:pt x="6" y="11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8" y="22"/>
                    <a:pt x="12" y="16"/>
                  </a:cubicBezTo>
                  <a:cubicBezTo>
                    <a:pt x="14" y="12"/>
                    <a:pt x="16" y="10"/>
                    <a:pt x="18" y="8"/>
                  </a:cubicBezTo>
                  <a:cubicBezTo>
                    <a:pt x="21" y="7"/>
                    <a:pt x="23" y="6"/>
                    <a:pt x="25" y="6"/>
                  </a:cubicBezTo>
                  <a:cubicBezTo>
                    <a:pt x="27" y="6"/>
                    <a:pt x="28" y="4"/>
                    <a:pt x="28" y="3"/>
                  </a:cubicBezTo>
                  <a:cubicBezTo>
                    <a:pt x="28" y="2"/>
                    <a:pt x="27" y="0"/>
                    <a:pt x="25" y="0"/>
                  </a:cubicBezTo>
                </a:path>
              </a:pathLst>
            </a:custGeom>
            <a:solidFill>
              <a:srgbClr val="603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8" name="iŝḻîḓé">
              <a:extLst>
                <a:ext uri="{FF2B5EF4-FFF2-40B4-BE49-F238E27FC236}">
                  <a16:creationId xmlns="" xmlns:a16="http://schemas.microsoft.com/office/drawing/2014/main" id="{09AC7B68-6210-486D-84FA-619687F4B8E0}"/>
                </a:ext>
              </a:extLst>
            </p:cNvPr>
            <p:cNvSpPr/>
            <p:nvPr/>
          </p:nvSpPr>
          <p:spPr bwMode="auto">
            <a:xfrm>
              <a:off x="3951288" y="3711576"/>
              <a:ext cx="115888" cy="574675"/>
            </a:xfrm>
            <a:custGeom>
              <a:avLst/>
              <a:gdLst>
                <a:gd name="T0" fmla="*/ 28 w 31"/>
                <a:gd name="T1" fmla="*/ 0 h 154"/>
                <a:gd name="T2" fmla="*/ 17 w 31"/>
                <a:gd name="T3" fmla="*/ 4 h 154"/>
                <a:gd name="T4" fmla="*/ 5 w 31"/>
                <a:gd name="T5" fmla="*/ 19 h 154"/>
                <a:gd name="T6" fmla="*/ 0 w 31"/>
                <a:gd name="T7" fmla="*/ 41 h 154"/>
                <a:gd name="T8" fmla="*/ 0 w 31"/>
                <a:gd name="T9" fmla="*/ 113 h 154"/>
                <a:gd name="T10" fmla="*/ 8 w 31"/>
                <a:gd name="T11" fmla="*/ 142 h 154"/>
                <a:gd name="T12" fmla="*/ 17 w 31"/>
                <a:gd name="T13" fmla="*/ 151 h 154"/>
                <a:gd name="T14" fmla="*/ 28 w 31"/>
                <a:gd name="T15" fmla="*/ 154 h 154"/>
                <a:gd name="T16" fmla="*/ 31 w 31"/>
                <a:gd name="T17" fmla="*/ 152 h 154"/>
                <a:gd name="T18" fmla="*/ 28 w 31"/>
                <a:gd name="T19" fmla="*/ 149 h 154"/>
                <a:gd name="T20" fmla="*/ 20 w 31"/>
                <a:gd name="T21" fmla="*/ 146 h 154"/>
                <a:gd name="T22" fmla="*/ 10 w 31"/>
                <a:gd name="T23" fmla="*/ 134 h 154"/>
                <a:gd name="T24" fmla="*/ 6 w 31"/>
                <a:gd name="T25" fmla="*/ 113 h 154"/>
                <a:gd name="T26" fmla="*/ 6 w 31"/>
                <a:gd name="T27" fmla="*/ 41 h 154"/>
                <a:gd name="T28" fmla="*/ 13 w 31"/>
                <a:gd name="T29" fmla="*/ 16 h 154"/>
                <a:gd name="T30" fmla="*/ 20 w 31"/>
                <a:gd name="T31" fmla="*/ 8 h 154"/>
                <a:gd name="T32" fmla="*/ 28 w 31"/>
                <a:gd name="T33" fmla="*/ 6 h 154"/>
                <a:gd name="T34" fmla="*/ 31 w 31"/>
                <a:gd name="T35" fmla="*/ 3 h 154"/>
                <a:gd name="T36" fmla="*/ 28 w 31"/>
                <a:gd name="T3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" h="154">
                  <a:moveTo>
                    <a:pt x="28" y="0"/>
                  </a:moveTo>
                  <a:cubicBezTo>
                    <a:pt x="24" y="0"/>
                    <a:pt x="20" y="1"/>
                    <a:pt x="17" y="4"/>
                  </a:cubicBezTo>
                  <a:cubicBezTo>
                    <a:pt x="12" y="7"/>
                    <a:pt x="8" y="12"/>
                    <a:pt x="5" y="19"/>
                  </a:cubicBezTo>
                  <a:cubicBezTo>
                    <a:pt x="2" y="25"/>
                    <a:pt x="0" y="33"/>
                    <a:pt x="0" y="4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4"/>
                    <a:pt x="3" y="134"/>
                    <a:pt x="8" y="142"/>
                  </a:cubicBezTo>
                  <a:cubicBezTo>
                    <a:pt x="11" y="146"/>
                    <a:pt x="14" y="149"/>
                    <a:pt x="17" y="151"/>
                  </a:cubicBezTo>
                  <a:cubicBezTo>
                    <a:pt x="20" y="153"/>
                    <a:pt x="24" y="154"/>
                    <a:pt x="28" y="154"/>
                  </a:cubicBezTo>
                  <a:cubicBezTo>
                    <a:pt x="30" y="154"/>
                    <a:pt x="31" y="153"/>
                    <a:pt x="31" y="152"/>
                  </a:cubicBezTo>
                  <a:cubicBezTo>
                    <a:pt x="31" y="150"/>
                    <a:pt x="30" y="149"/>
                    <a:pt x="28" y="149"/>
                  </a:cubicBezTo>
                  <a:cubicBezTo>
                    <a:pt x="25" y="149"/>
                    <a:pt x="23" y="148"/>
                    <a:pt x="20" y="146"/>
                  </a:cubicBezTo>
                  <a:cubicBezTo>
                    <a:pt x="16" y="144"/>
                    <a:pt x="12" y="139"/>
                    <a:pt x="10" y="134"/>
                  </a:cubicBezTo>
                  <a:cubicBezTo>
                    <a:pt x="7" y="128"/>
                    <a:pt x="6" y="121"/>
                    <a:pt x="6" y="11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9" y="22"/>
                    <a:pt x="13" y="16"/>
                  </a:cubicBezTo>
                  <a:cubicBezTo>
                    <a:pt x="15" y="13"/>
                    <a:pt x="17" y="10"/>
                    <a:pt x="20" y="8"/>
                  </a:cubicBezTo>
                  <a:cubicBezTo>
                    <a:pt x="23" y="7"/>
                    <a:pt x="25" y="6"/>
                    <a:pt x="28" y="6"/>
                  </a:cubicBezTo>
                  <a:cubicBezTo>
                    <a:pt x="30" y="6"/>
                    <a:pt x="31" y="5"/>
                    <a:pt x="31" y="3"/>
                  </a:cubicBezTo>
                  <a:cubicBezTo>
                    <a:pt x="31" y="1"/>
                    <a:pt x="30" y="0"/>
                    <a:pt x="28" y="0"/>
                  </a:cubicBezTo>
                </a:path>
              </a:pathLst>
            </a:custGeom>
            <a:solidFill>
              <a:srgbClr val="603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9" name="ísľïḑe">
              <a:extLst>
                <a:ext uri="{FF2B5EF4-FFF2-40B4-BE49-F238E27FC236}">
                  <a16:creationId xmlns="" xmlns:a16="http://schemas.microsoft.com/office/drawing/2014/main" id="{EFB2AEF3-825B-401F-957F-B5393D57850F}"/>
                </a:ext>
              </a:extLst>
            </p:cNvPr>
            <p:cNvSpPr/>
            <p:nvPr/>
          </p:nvSpPr>
          <p:spPr bwMode="auto">
            <a:xfrm>
              <a:off x="4965700" y="4248151"/>
              <a:ext cx="93663" cy="22225"/>
            </a:xfrm>
            <a:custGeom>
              <a:avLst/>
              <a:gdLst>
                <a:gd name="T0" fmla="*/ 0 w 25"/>
                <a:gd name="T1" fmla="*/ 0 h 6"/>
                <a:gd name="T2" fmla="*/ 0 w 25"/>
                <a:gd name="T3" fmla="*/ 0 h 6"/>
                <a:gd name="T4" fmla="*/ 20 w 25"/>
                <a:gd name="T5" fmla="*/ 0 h 6"/>
                <a:gd name="T6" fmla="*/ 25 w 25"/>
                <a:gd name="T7" fmla="*/ 6 h 6"/>
                <a:gd name="T8" fmla="*/ 25 w 25"/>
                <a:gd name="T9" fmla="*/ 6 h 6"/>
                <a:gd name="T10" fmla="*/ 20 w 25"/>
                <a:gd name="T11" fmla="*/ 0 h 6"/>
                <a:gd name="T12" fmla="*/ 0 w 2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5" y="3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3"/>
                    <a:pt x="23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0" name="iṩļïḍè">
              <a:extLst>
                <a:ext uri="{FF2B5EF4-FFF2-40B4-BE49-F238E27FC236}">
                  <a16:creationId xmlns="" xmlns:a16="http://schemas.microsoft.com/office/drawing/2014/main" id="{B41B9A8F-27EE-4D4F-BCBB-4FD3873B3CA8}"/>
                </a:ext>
              </a:extLst>
            </p:cNvPr>
            <p:cNvSpPr/>
            <p:nvPr/>
          </p:nvSpPr>
          <p:spPr bwMode="auto">
            <a:xfrm>
              <a:off x="4291013" y="4244976"/>
              <a:ext cx="674688" cy="3175"/>
            </a:xfrm>
            <a:custGeom>
              <a:avLst/>
              <a:gdLst>
                <a:gd name="T0" fmla="*/ 0 w 181"/>
                <a:gd name="T1" fmla="*/ 0 h 1"/>
                <a:gd name="T2" fmla="*/ 1 w 181"/>
                <a:gd name="T3" fmla="*/ 1 h 1"/>
                <a:gd name="T4" fmla="*/ 181 w 181"/>
                <a:gd name="T5" fmla="*/ 1 h 1"/>
                <a:gd name="T6" fmla="*/ 181 w 181"/>
                <a:gd name="T7" fmla="*/ 1 h 1"/>
                <a:gd name="T8" fmla="*/ 0 w 18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1" name="íṡḻïḑê">
              <a:extLst>
                <a:ext uri="{FF2B5EF4-FFF2-40B4-BE49-F238E27FC236}">
                  <a16:creationId xmlns="" xmlns:a16="http://schemas.microsoft.com/office/drawing/2014/main" id="{3D8352ED-BE77-45E6-8171-2BAC4DF7D73E}"/>
                </a:ext>
              </a:extLst>
            </p:cNvPr>
            <p:cNvSpPr/>
            <p:nvPr/>
          </p:nvSpPr>
          <p:spPr bwMode="auto">
            <a:xfrm>
              <a:off x="3090863" y="4137026"/>
              <a:ext cx="1968500" cy="152400"/>
            </a:xfrm>
            <a:custGeom>
              <a:avLst/>
              <a:gdLst>
                <a:gd name="T0" fmla="*/ 0 w 528"/>
                <a:gd name="T1" fmla="*/ 0 h 41"/>
                <a:gd name="T2" fmla="*/ 33 w 528"/>
                <a:gd name="T3" fmla="*/ 39 h 41"/>
                <a:gd name="T4" fmla="*/ 37 w 528"/>
                <a:gd name="T5" fmla="*/ 41 h 41"/>
                <a:gd name="T6" fmla="*/ 523 w 528"/>
                <a:gd name="T7" fmla="*/ 41 h 41"/>
                <a:gd name="T8" fmla="*/ 528 w 528"/>
                <a:gd name="T9" fmla="*/ 36 h 41"/>
                <a:gd name="T10" fmla="*/ 523 w 528"/>
                <a:gd name="T11" fmla="*/ 30 h 41"/>
                <a:gd name="T12" fmla="*/ 503 w 528"/>
                <a:gd name="T13" fmla="*/ 30 h 41"/>
                <a:gd name="T14" fmla="*/ 323 w 528"/>
                <a:gd name="T15" fmla="*/ 30 h 41"/>
                <a:gd name="T16" fmla="*/ 322 w 528"/>
                <a:gd name="T17" fmla="*/ 29 h 41"/>
                <a:gd name="T18" fmla="*/ 247 w 528"/>
                <a:gd name="T19" fmla="*/ 29 h 41"/>
                <a:gd name="T20" fmla="*/ 251 w 528"/>
                <a:gd name="T21" fmla="*/ 32 h 41"/>
                <a:gd name="T22" fmla="*/ 259 w 528"/>
                <a:gd name="T23" fmla="*/ 35 h 41"/>
                <a:gd name="T24" fmla="*/ 262 w 528"/>
                <a:gd name="T25" fmla="*/ 38 h 41"/>
                <a:gd name="T26" fmla="*/ 259 w 528"/>
                <a:gd name="T27" fmla="*/ 40 h 41"/>
                <a:gd name="T28" fmla="*/ 259 w 528"/>
                <a:gd name="T29" fmla="*/ 40 h 41"/>
                <a:gd name="T30" fmla="*/ 248 w 528"/>
                <a:gd name="T31" fmla="*/ 37 h 41"/>
                <a:gd name="T32" fmla="*/ 239 w 528"/>
                <a:gd name="T33" fmla="*/ 28 h 41"/>
                <a:gd name="T34" fmla="*/ 58 w 528"/>
                <a:gd name="T35" fmla="*/ 27 h 41"/>
                <a:gd name="T36" fmla="*/ 63 w 528"/>
                <a:gd name="T37" fmla="*/ 32 h 41"/>
                <a:gd name="T38" fmla="*/ 70 w 528"/>
                <a:gd name="T39" fmla="*/ 35 h 41"/>
                <a:gd name="T40" fmla="*/ 73 w 528"/>
                <a:gd name="T41" fmla="*/ 38 h 41"/>
                <a:gd name="T42" fmla="*/ 70 w 528"/>
                <a:gd name="T43" fmla="*/ 40 h 41"/>
                <a:gd name="T44" fmla="*/ 70 w 528"/>
                <a:gd name="T45" fmla="*/ 40 h 41"/>
                <a:gd name="T46" fmla="*/ 60 w 528"/>
                <a:gd name="T47" fmla="*/ 37 h 41"/>
                <a:gd name="T48" fmla="*/ 52 w 528"/>
                <a:gd name="T49" fmla="*/ 28 h 41"/>
                <a:gd name="T50" fmla="*/ 52 w 528"/>
                <a:gd name="T51" fmla="*/ 27 h 41"/>
                <a:gd name="T52" fmla="*/ 37 w 528"/>
                <a:gd name="T53" fmla="*/ 27 h 41"/>
                <a:gd name="T54" fmla="*/ 0 w 528"/>
                <a:gd name="T5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8" h="41">
                  <a:moveTo>
                    <a:pt x="0" y="0"/>
                  </a:moveTo>
                  <a:cubicBezTo>
                    <a:pt x="0" y="19"/>
                    <a:pt x="14" y="36"/>
                    <a:pt x="33" y="39"/>
                  </a:cubicBezTo>
                  <a:cubicBezTo>
                    <a:pt x="34" y="40"/>
                    <a:pt x="36" y="41"/>
                    <a:pt x="37" y="41"/>
                  </a:cubicBezTo>
                  <a:cubicBezTo>
                    <a:pt x="523" y="41"/>
                    <a:pt x="523" y="41"/>
                    <a:pt x="523" y="41"/>
                  </a:cubicBezTo>
                  <a:cubicBezTo>
                    <a:pt x="526" y="41"/>
                    <a:pt x="528" y="39"/>
                    <a:pt x="528" y="36"/>
                  </a:cubicBezTo>
                  <a:cubicBezTo>
                    <a:pt x="528" y="33"/>
                    <a:pt x="526" y="30"/>
                    <a:pt x="523" y="30"/>
                  </a:cubicBezTo>
                  <a:cubicBezTo>
                    <a:pt x="503" y="30"/>
                    <a:pt x="503" y="30"/>
                    <a:pt x="503" y="30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22" y="30"/>
                    <a:pt x="322" y="29"/>
                    <a:pt x="322" y="29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8" y="30"/>
                    <a:pt x="249" y="31"/>
                    <a:pt x="251" y="32"/>
                  </a:cubicBezTo>
                  <a:cubicBezTo>
                    <a:pt x="254" y="34"/>
                    <a:pt x="256" y="35"/>
                    <a:pt x="259" y="35"/>
                  </a:cubicBezTo>
                  <a:cubicBezTo>
                    <a:pt x="261" y="35"/>
                    <a:pt x="262" y="36"/>
                    <a:pt x="262" y="38"/>
                  </a:cubicBezTo>
                  <a:cubicBezTo>
                    <a:pt x="262" y="39"/>
                    <a:pt x="261" y="40"/>
                    <a:pt x="259" y="40"/>
                  </a:cubicBezTo>
                  <a:cubicBezTo>
                    <a:pt x="259" y="40"/>
                    <a:pt x="259" y="40"/>
                    <a:pt x="259" y="40"/>
                  </a:cubicBezTo>
                  <a:cubicBezTo>
                    <a:pt x="255" y="40"/>
                    <a:pt x="251" y="39"/>
                    <a:pt x="248" y="37"/>
                  </a:cubicBezTo>
                  <a:cubicBezTo>
                    <a:pt x="245" y="35"/>
                    <a:pt x="242" y="32"/>
                    <a:pt x="239" y="28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0" y="30"/>
                    <a:pt x="62" y="31"/>
                    <a:pt x="63" y="32"/>
                  </a:cubicBezTo>
                  <a:cubicBezTo>
                    <a:pt x="66" y="34"/>
                    <a:pt x="68" y="35"/>
                    <a:pt x="70" y="35"/>
                  </a:cubicBezTo>
                  <a:cubicBezTo>
                    <a:pt x="72" y="35"/>
                    <a:pt x="73" y="36"/>
                    <a:pt x="73" y="38"/>
                  </a:cubicBezTo>
                  <a:cubicBezTo>
                    <a:pt x="73" y="39"/>
                    <a:pt x="72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7" y="40"/>
                    <a:pt x="63" y="39"/>
                    <a:pt x="60" y="37"/>
                  </a:cubicBezTo>
                  <a:cubicBezTo>
                    <a:pt x="57" y="35"/>
                    <a:pt x="55" y="31"/>
                    <a:pt x="52" y="28"/>
                  </a:cubicBezTo>
                  <a:cubicBezTo>
                    <a:pt x="52" y="28"/>
                    <a:pt x="52" y="27"/>
                    <a:pt x="52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22" y="22"/>
                    <a:pt x="8" y="13"/>
                    <a:pt x="0" y="0"/>
                  </a:cubicBezTo>
                </a:path>
              </a:pathLst>
            </a:custGeom>
            <a:solidFill>
              <a:srgbClr val="7B3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2" name="ïṥľïḓé">
              <a:extLst>
                <a:ext uri="{FF2B5EF4-FFF2-40B4-BE49-F238E27FC236}">
                  <a16:creationId xmlns="" xmlns:a16="http://schemas.microsoft.com/office/drawing/2014/main" id="{59C13E40-05D2-4AC3-876A-DBC73FC2A32F}"/>
                </a:ext>
              </a:extLst>
            </p:cNvPr>
            <p:cNvSpPr/>
            <p:nvPr/>
          </p:nvSpPr>
          <p:spPr bwMode="auto">
            <a:xfrm>
              <a:off x="3284538" y="4237038"/>
              <a:ext cx="77788" cy="49213"/>
            </a:xfrm>
            <a:custGeom>
              <a:avLst/>
              <a:gdLst>
                <a:gd name="T0" fmla="*/ 0 w 21"/>
                <a:gd name="T1" fmla="*/ 0 h 13"/>
                <a:gd name="T2" fmla="*/ 0 w 21"/>
                <a:gd name="T3" fmla="*/ 1 h 13"/>
                <a:gd name="T4" fmla="*/ 8 w 21"/>
                <a:gd name="T5" fmla="*/ 10 h 13"/>
                <a:gd name="T6" fmla="*/ 18 w 21"/>
                <a:gd name="T7" fmla="*/ 13 h 13"/>
                <a:gd name="T8" fmla="*/ 18 w 21"/>
                <a:gd name="T9" fmla="*/ 13 h 13"/>
                <a:gd name="T10" fmla="*/ 21 w 21"/>
                <a:gd name="T11" fmla="*/ 11 h 13"/>
                <a:gd name="T12" fmla="*/ 18 w 21"/>
                <a:gd name="T13" fmla="*/ 8 h 13"/>
                <a:gd name="T14" fmla="*/ 11 w 21"/>
                <a:gd name="T15" fmla="*/ 5 h 13"/>
                <a:gd name="T16" fmla="*/ 6 w 21"/>
                <a:gd name="T17" fmla="*/ 0 h 13"/>
                <a:gd name="T18" fmla="*/ 0 w 21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3" y="4"/>
                    <a:pt x="5" y="8"/>
                    <a:pt x="8" y="10"/>
                  </a:cubicBezTo>
                  <a:cubicBezTo>
                    <a:pt x="11" y="12"/>
                    <a:pt x="15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13"/>
                    <a:pt x="21" y="12"/>
                    <a:pt x="21" y="11"/>
                  </a:cubicBezTo>
                  <a:cubicBezTo>
                    <a:pt x="21" y="9"/>
                    <a:pt x="20" y="8"/>
                    <a:pt x="18" y="8"/>
                  </a:cubicBezTo>
                  <a:cubicBezTo>
                    <a:pt x="16" y="8"/>
                    <a:pt x="14" y="7"/>
                    <a:pt x="11" y="5"/>
                  </a:cubicBezTo>
                  <a:cubicBezTo>
                    <a:pt x="10" y="4"/>
                    <a:pt x="8" y="3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2A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3" name="iṥ1îḍe">
              <a:extLst>
                <a:ext uri="{FF2B5EF4-FFF2-40B4-BE49-F238E27FC236}">
                  <a16:creationId xmlns="" xmlns:a16="http://schemas.microsoft.com/office/drawing/2014/main" id="{E0B7E1B6-5EF4-4A25-8C9F-C096CEBB6E3D}"/>
                </a:ext>
              </a:extLst>
            </p:cNvPr>
            <p:cNvSpPr/>
            <p:nvPr/>
          </p:nvSpPr>
          <p:spPr bwMode="auto">
            <a:xfrm>
              <a:off x="3981450" y="4240213"/>
              <a:ext cx="85725" cy="46038"/>
            </a:xfrm>
            <a:custGeom>
              <a:avLst/>
              <a:gdLst>
                <a:gd name="T0" fmla="*/ 0 w 23"/>
                <a:gd name="T1" fmla="*/ 0 h 12"/>
                <a:gd name="T2" fmla="*/ 9 w 23"/>
                <a:gd name="T3" fmla="*/ 9 h 12"/>
                <a:gd name="T4" fmla="*/ 20 w 23"/>
                <a:gd name="T5" fmla="*/ 12 h 12"/>
                <a:gd name="T6" fmla="*/ 20 w 23"/>
                <a:gd name="T7" fmla="*/ 12 h 12"/>
                <a:gd name="T8" fmla="*/ 23 w 23"/>
                <a:gd name="T9" fmla="*/ 10 h 12"/>
                <a:gd name="T10" fmla="*/ 20 w 23"/>
                <a:gd name="T11" fmla="*/ 7 h 12"/>
                <a:gd name="T12" fmla="*/ 12 w 23"/>
                <a:gd name="T13" fmla="*/ 4 h 12"/>
                <a:gd name="T14" fmla="*/ 8 w 23"/>
                <a:gd name="T15" fmla="*/ 1 h 12"/>
                <a:gd name="T16" fmla="*/ 0 w 2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0" y="0"/>
                  </a:moveTo>
                  <a:cubicBezTo>
                    <a:pt x="3" y="4"/>
                    <a:pt x="6" y="7"/>
                    <a:pt x="9" y="9"/>
                  </a:cubicBezTo>
                  <a:cubicBezTo>
                    <a:pt x="12" y="11"/>
                    <a:pt x="16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2" y="12"/>
                    <a:pt x="23" y="11"/>
                    <a:pt x="23" y="10"/>
                  </a:cubicBezTo>
                  <a:cubicBezTo>
                    <a:pt x="23" y="8"/>
                    <a:pt x="22" y="7"/>
                    <a:pt x="20" y="7"/>
                  </a:cubicBezTo>
                  <a:cubicBezTo>
                    <a:pt x="17" y="7"/>
                    <a:pt x="15" y="6"/>
                    <a:pt x="12" y="4"/>
                  </a:cubicBezTo>
                  <a:cubicBezTo>
                    <a:pt x="10" y="3"/>
                    <a:pt x="9" y="2"/>
                    <a:pt x="8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2A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4" name="îṣḻíďé">
              <a:extLst>
                <a:ext uri="{FF2B5EF4-FFF2-40B4-BE49-F238E27FC236}">
                  <a16:creationId xmlns="" xmlns:a16="http://schemas.microsoft.com/office/drawing/2014/main" id="{3ACC3E34-8C8A-46BD-A27D-3A6FC11C48A7}"/>
                </a:ext>
              </a:extLst>
            </p:cNvPr>
            <p:cNvSpPr/>
            <p:nvPr/>
          </p:nvSpPr>
          <p:spPr bwMode="auto">
            <a:xfrm>
              <a:off x="3082925" y="2079626"/>
              <a:ext cx="287338" cy="314325"/>
            </a:xfrm>
            <a:custGeom>
              <a:avLst/>
              <a:gdLst>
                <a:gd name="T0" fmla="*/ 77 w 77"/>
                <a:gd name="T1" fmla="*/ 53 h 84"/>
                <a:gd name="T2" fmla="*/ 77 w 77"/>
                <a:gd name="T3" fmla="*/ 30 h 84"/>
                <a:gd name="T4" fmla="*/ 47 w 77"/>
                <a:gd name="T5" fmla="*/ 0 h 84"/>
                <a:gd name="T6" fmla="*/ 0 w 77"/>
                <a:gd name="T7" fmla="*/ 0 h 84"/>
                <a:gd name="T8" fmla="*/ 0 w 77"/>
                <a:gd name="T9" fmla="*/ 84 h 84"/>
                <a:gd name="T10" fmla="*/ 47 w 77"/>
                <a:gd name="T11" fmla="*/ 84 h 84"/>
                <a:gd name="T12" fmla="*/ 77 w 77"/>
                <a:gd name="T13" fmla="*/ 5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84">
                  <a:moveTo>
                    <a:pt x="77" y="53"/>
                  </a:moveTo>
                  <a:cubicBezTo>
                    <a:pt x="77" y="30"/>
                    <a:pt x="77" y="30"/>
                    <a:pt x="77" y="30"/>
                  </a:cubicBezTo>
                  <a:cubicBezTo>
                    <a:pt x="77" y="14"/>
                    <a:pt x="64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4" y="47"/>
                    <a:pt x="0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64" y="84"/>
                    <a:pt x="77" y="70"/>
                    <a:pt x="77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5" name="íṣḻíḑé">
              <a:extLst>
                <a:ext uri="{FF2B5EF4-FFF2-40B4-BE49-F238E27FC236}">
                  <a16:creationId xmlns="" xmlns:a16="http://schemas.microsoft.com/office/drawing/2014/main" id="{DDF77C6F-B4D4-4F69-8A2C-6182E969C93C}"/>
                </a:ext>
              </a:extLst>
            </p:cNvPr>
            <p:cNvSpPr/>
            <p:nvPr/>
          </p:nvSpPr>
          <p:spPr bwMode="auto">
            <a:xfrm>
              <a:off x="3138488" y="2255838"/>
              <a:ext cx="127000" cy="3175"/>
            </a:xfrm>
            <a:custGeom>
              <a:avLst/>
              <a:gdLst>
                <a:gd name="T0" fmla="*/ 0 w 34"/>
                <a:gd name="T1" fmla="*/ 0 h 1"/>
                <a:gd name="T2" fmla="*/ 0 w 34"/>
                <a:gd name="T3" fmla="*/ 1 h 1"/>
                <a:gd name="T4" fmla="*/ 34 w 34"/>
                <a:gd name="T5" fmla="*/ 0 h 1"/>
                <a:gd name="T6" fmla="*/ 0 w 3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6" name="îš1iḍe">
              <a:extLst>
                <a:ext uri="{FF2B5EF4-FFF2-40B4-BE49-F238E27FC236}">
                  <a16:creationId xmlns="" xmlns:a16="http://schemas.microsoft.com/office/drawing/2014/main" id="{DF8A00E8-E36A-4F92-A896-003896646D0A}"/>
                </a:ext>
              </a:extLst>
            </p:cNvPr>
            <p:cNvSpPr/>
            <p:nvPr/>
          </p:nvSpPr>
          <p:spPr bwMode="auto">
            <a:xfrm>
              <a:off x="3138488" y="2233613"/>
              <a:ext cx="96838" cy="6350"/>
            </a:xfrm>
            <a:custGeom>
              <a:avLst/>
              <a:gdLst>
                <a:gd name="T0" fmla="*/ 0 w 26"/>
                <a:gd name="T1" fmla="*/ 0 h 2"/>
                <a:gd name="T2" fmla="*/ 0 w 26"/>
                <a:gd name="T3" fmla="*/ 2 h 2"/>
                <a:gd name="T4" fmla="*/ 26 w 26"/>
                <a:gd name="T5" fmla="*/ 1 h 2"/>
                <a:gd name="T6" fmla="*/ 0 w 2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6" y="1"/>
                    <a:pt x="26" y="1"/>
                    <a:pt x="26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7" name="í$1ïďè">
              <a:extLst>
                <a:ext uri="{FF2B5EF4-FFF2-40B4-BE49-F238E27FC236}">
                  <a16:creationId xmlns="" xmlns:a16="http://schemas.microsoft.com/office/drawing/2014/main" id="{8B7B9B8D-92CF-4B29-853B-0EDE5F13632E}"/>
                </a:ext>
              </a:extLst>
            </p:cNvPr>
            <p:cNvSpPr/>
            <p:nvPr/>
          </p:nvSpPr>
          <p:spPr bwMode="auto">
            <a:xfrm>
              <a:off x="3362325" y="2322513"/>
              <a:ext cx="52388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8" name="iṡlïḓê">
              <a:extLst>
                <a:ext uri="{FF2B5EF4-FFF2-40B4-BE49-F238E27FC236}">
                  <a16:creationId xmlns="" xmlns:a16="http://schemas.microsoft.com/office/drawing/2014/main" id="{A5769D8F-9B88-4146-A5E4-2E275EB3F1F9}"/>
                </a:ext>
              </a:extLst>
            </p:cNvPr>
            <p:cNvSpPr/>
            <p:nvPr/>
          </p:nvSpPr>
          <p:spPr bwMode="auto">
            <a:xfrm>
              <a:off x="3124200" y="2319338"/>
              <a:ext cx="238125" cy="6350"/>
            </a:xfrm>
            <a:custGeom>
              <a:avLst/>
              <a:gdLst>
                <a:gd name="T0" fmla="*/ 64 w 64"/>
                <a:gd name="T1" fmla="*/ 1 h 2"/>
                <a:gd name="T2" fmla="*/ 1 w 64"/>
                <a:gd name="T3" fmla="*/ 0 h 2"/>
                <a:gd name="T4" fmla="*/ 0 w 64"/>
                <a:gd name="T5" fmla="*/ 2 h 2"/>
                <a:gd name="T6" fmla="*/ 64 w 6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2">
                  <a:moveTo>
                    <a:pt x="64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64" y="1"/>
                    <a:pt x="64" y="1"/>
                    <a:pt x="64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9" name="iṡ1íḋê">
              <a:extLst>
                <a:ext uri="{FF2B5EF4-FFF2-40B4-BE49-F238E27FC236}">
                  <a16:creationId xmlns="" xmlns:a16="http://schemas.microsoft.com/office/drawing/2014/main" id="{FE06B300-2691-4824-AACA-A8D3807F4210}"/>
                </a:ext>
              </a:extLst>
            </p:cNvPr>
            <p:cNvSpPr/>
            <p:nvPr/>
          </p:nvSpPr>
          <p:spPr bwMode="auto">
            <a:xfrm>
              <a:off x="3362325" y="2147888"/>
              <a:ext cx="19050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0" name="íSľiḍê">
              <a:extLst>
                <a:ext uri="{FF2B5EF4-FFF2-40B4-BE49-F238E27FC236}">
                  <a16:creationId xmlns="" xmlns:a16="http://schemas.microsoft.com/office/drawing/2014/main" id="{CBCEF5A5-32F0-407D-A48F-3B93D67C0967}"/>
                </a:ext>
              </a:extLst>
            </p:cNvPr>
            <p:cNvSpPr/>
            <p:nvPr/>
          </p:nvSpPr>
          <p:spPr bwMode="auto">
            <a:xfrm>
              <a:off x="3116263" y="2147888"/>
              <a:ext cx="246063" cy="3175"/>
            </a:xfrm>
            <a:custGeom>
              <a:avLst/>
              <a:gdLst>
                <a:gd name="T0" fmla="*/ 66 w 66"/>
                <a:gd name="T1" fmla="*/ 0 h 1"/>
                <a:gd name="T2" fmla="*/ 0 w 66"/>
                <a:gd name="T3" fmla="*/ 0 h 1"/>
                <a:gd name="T4" fmla="*/ 0 w 66"/>
                <a:gd name="T5" fmla="*/ 1 h 1"/>
                <a:gd name="T6" fmla="*/ 66 w 6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">
                  <a:moveTo>
                    <a:pt x="6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66" y="0"/>
                    <a:pt x="66" y="0"/>
                    <a:pt x="6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1" name="ïśḻîḍê">
              <a:extLst>
                <a:ext uri="{FF2B5EF4-FFF2-40B4-BE49-F238E27FC236}">
                  <a16:creationId xmlns="" xmlns:a16="http://schemas.microsoft.com/office/drawing/2014/main" id="{60F0ACC7-932C-46A7-910B-C1405B19B59D}"/>
                </a:ext>
              </a:extLst>
            </p:cNvPr>
            <p:cNvSpPr/>
            <p:nvPr/>
          </p:nvSpPr>
          <p:spPr bwMode="auto">
            <a:xfrm>
              <a:off x="3132138" y="2192338"/>
              <a:ext cx="227013" cy="3175"/>
            </a:xfrm>
            <a:custGeom>
              <a:avLst/>
              <a:gdLst>
                <a:gd name="T0" fmla="*/ 0 w 61"/>
                <a:gd name="T1" fmla="*/ 0 h 1"/>
                <a:gd name="T2" fmla="*/ 0 w 61"/>
                <a:gd name="T3" fmla="*/ 1 h 1"/>
                <a:gd name="T4" fmla="*/ 61 w 61"/>
                <a:gd name="T5" fmla="*/ 0 h 1"/>
                <a:gd name="T6" fmla="*/ 0 w 6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2" name="îš1iḍe">
              <a:extLst>
                <a:ext uri="{FF2B5EF4-FFF2-40B4-BE49-F238E27FC236}">
                  <a16:creationId xmlns="" xmlns:a16="http://schemas.microsoft.com/office/drawing/2014/main" id="{9A4498DD-32FB-42ED-8E7D-C2D6DD0CBEEF}"/>
                </a:ext>
              </a:extLst>
            </p:cNvPr>
            <p:cNvSpPr/>
            <p:nvPr/>
          </p:nvSpPr>
          <p:spPr bwMode="auto">
            <a:xfrm>
              <a:off x="3127375" y="2303463"/>
              <a:ext cx="384175" cy="7938"/>
            </a:xfrm>
            <a:custGeom>
              <a:avLst/>
              <a:gdLst>
                <a:gd name="T0" fmla="*/ 242 w 242"/>
                <a:gd name="T1" fmla="*/ 0 h 5"/>
                <a:gd name="T2" fmla="*/ 242 w 242"/>
                <a:gd name="T3" fmla="*/ 5 h 5"/>
                <a:gd name="T4" fmla="*/ 0 w 242"/>
                <a:gd name="T5" fmla="*/ 3 h 5"/>
                <a:gd name="T6" fmla="*/ 242 w 24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5">
                  <a:moveTo>
                    <a:pt x="242" y="0"/>
                  </a:moveTo>
                  <a:lnTo>
                    <a:pt x="242" y="5"/>
                  </a:lnTo>
                  <a:lnTo>
                    <a:pt x="0" y="3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3" name="ïṣḷîḋé">
              <a:extLst>
                <a:ext uri="{FF2B5EF4-FFF2-40B4-BE49-F238E27FC236}">
                  <a16:creationId xmlns="" xmlns:a16="http://schemas.microsoft.com/office/drawing/2014/main" id="{437BAB22-E04B-4AB8-888B-ADFFF90C5405}"/>
                </a:ext>
              </a:extLst>
            </p:cNvPr>
            <p:cNvSpPr/>
            <p:nvPr/>
          </p:nvSpPr>
          <p:spPr bwMode="auto">
            <a:xfrm>
              <a:off x="3221038" y="2289176"/>
              <a:ext cx="387350" cy="7938"/>
            </a:xfrm>
            <a:custGeom>
              <a:avLst/>
              <a:gdLst>
                <a:gd name="T0" fmla="*/ 244 w 244"/>
                <a:gd name="T1" fmla="*/ 0 h 5"/>
                <a:gd name="T2" fmla="*/ 244 w 244"/>
                <a:gd name="T3" fmla="*/ 5 h 5"/>
                <a:gd name="T4" fmla="*/ 0 w 244"/>
                <a:gd name="T5" fmla="*/ 2 h 5"/>
                <a:gd name="T6" fmla="*/ 244 w 24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5">
                  <a:moveTo>
                    <a:pt x="244" y="0"/>
                  </a:moveTo>
                  <a:lnTo>
                    <a:pt x="244" y="5"/>
                  </a:lnTo>
                  <a:lnTo>
                    <a:pt x="0" y="2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4" name="íṥḻïḍè">
              <a:extLst>
                <a:ext uri="{FF2B5EF4-FFF2-40B4-BE49-F238E27FC236}">
                  <a16:creationId xmlns="" xmlns:a16="http://schemas.microsoft.com/office/drawing/2014/main" id="{7AD5862A-0C8D-408B-8465-2DFAA0A29FBF}"/>
                </a:ext>
              </a:extLst>
            </p:cNvPr>
            <p:cNvSpPr/>
            <p:nvPr/>
          </p:nvSpPr>
          <p:spPr bwMode="auto">
            <a:xfrm>
              <a:off x="3127375" y="2128838"/>
              <a:ext cx="387350" cy="7938"/>
            </a:xfrm>
            <a:custGeom>
              <a:avLst/>
              <a:gdLst>
                <a:gd name="T0" fmla="*/ 244 w 244"/>
                <a:gd name="T1" fmla="*/ 0 h 5"/>
                <a:gd name="T2" fmla="*/ 244 w 244"/>
                <a:gd name="T3" fmla="*/ 5 h 5"/>
                <a:gd name="T4" fmla="*/ 0 w 244"/>
                <a:gd name="T5" fmla="*/ 2 h 5"/>
                <a:gd name="T6" fmla="*/ 244 w 24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5">
                  <a:moveTo>
                    <a:pt x="244" y="0"/>
                  </a:moveTo>
                  <a:lnTo>
                    <a:pt x="244" y="5"/>
                  </a:lnTo>
                  <a:lnTo>
                    <a:pt x="0" y="2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5" name="îsļiḓè">
              <a:extLst>
                <a:ext uri="{FF2B5EF4-FFF2-40B4-BE49-F238E27FC236}">
                  <a16:creationId xmlns="" xmlns:a16="http://schemas.microsoft.com/office/drawing/2014/main" id="{507C53C8-765F-4D8F-8F01-5A4884B41EA1}"/>
                </a:ext>
              </a:extLst>
            </p:cNvPr>
            <p:cNvSpPr/>
            <p:nvPr/>
          </p:nvSpPr>
          <p:spPr bwMode="auto">
            <a:xfrm>
              <a:off x="3082925" y="2079626"/>
              <a:ext cx="287338" cy="212725"/>
            </a:xfrm>
            <a:custGeom>
              <a:avLst/>
              <a:gdLst>
                <a:gd name="T0" fmla="*/ 77 w 77"/>
                <a:gd name="T1" fmla="*/ 30 h 57"/>
                <a:gd name="T2" fmla="*/ 47 w 77"/>
                <a:gd name="T3" fmla="*/ 0 h 57"/>
                <a:gd name="T4" fmla="*/ 0 w 77"/>
                <a:gd name="T5" fmla="*/ 0 h 57"/>
                <a:gd name="T6" fmla="*/ 7 w 77"/>
                <a:gd name="T7" fmla="*/ 13 h 57"/>
                <a:gd name="T8" fmla="*/ 47 w 77"/>
                <a:gd name="T9" fmla="*/ 13 h 57"/>
                <a:gd name="T10" fmla="*/ 77 w 77"/>
                <a:gd name="T11" fmla="*/ 43 h 57"/>
                <a:gd name="T12" fmla="*/ 77 w 77"/>
                <a:gd name="T13" fmla="*/ 57 h 57"/>
                <a:gd name="T14" fmla="*/ 77 w 77"/>
                <a:gd name="T15" fmla="*/ 53 h 57"/>
                <a:gd name="T16" fmla="*/ 77 w 77"/>
                <a:gd name="T17" fmla="*/ 3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57">
                  <a:moveTo>
                    <a:pt x="77" y="30"/>
                  </a:moveTo>
                  <a:cubicBezTo>
                    <a:pt x="77" y="14"/>
                    <a:pt x="64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5"/>
                    <a:pt x="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63" y="13"/>
                    <a:pt x="77" y="27"/>
                    <a:pt x="77" y="43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6"/>
                    <a:pt x="77" y="55"/>
                    <a:pt x="77" y="53"/>
                  </a:cubicBezTo>
                  <a:lnTo>
                    <a:pt x="77" y="30"/>
                  </a:ln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6" name="î$ḷidé">
              <a:extLst>
                <a:ext uri="{FF2B5EF4-FFF2-40B4-BE49-F238E27FC236}">
                  <a16:creationId xmlns="" xmlns:a16="http://schemas.microsoft.com/office/drawing/2014/main" id="{116719DA-FE17-4BF4-A476-4A2C46D64A93}"/>
                </a:ext>
              </a:extLst>
            </p:cNvPr>
            <p:cNvSpPr/>
            <p:nvPr/>
          </p:nvSpPr>
          <p:spPr bwMode="auto">
            <a:xfrm>
              <a:off x="2997200" y="2049463"/>
              <a:ext cx="1793875" cy="369888"/>
            </a:xfrm>
            <a:custGeom>
              <a:avLst/>
              <a:gdLst>
                <a:gd name="T0" fmla="*/ 443 w 481"/>
                <a:gd name="T1" fmla="*/ 99 h 99"/>
                <a:gd name="T2" fmla="*/ 7 w 481"/>
                <a:gd name="T3" fmla="*/ 99 h 99"/>
                <a:gd name="T4" fmla="*/ 0 w 481"/>
                <a:gd name="T5" fmla="*/ 92 h 99"/>
                <a:gd name="T6" fmla="*/ 7 w 481"/>
                <a:gd name="T7" fmla="*/ 84 h 99"/>
                <a:gd name="T8" fmla="*/ 443 w 481"/>
                <a:gd name="T9" fmla="*/ 84 h 99"/>
                <a:gd name="T10" fmla="*/ 466 w 481"/>
                <a:gd name="T11" fmla="*/ 61 h 99"/>
                <a:gd name="T12" fmla="*/ 466 w 481"/>
                <a:gd name="T13" fmla="*/ 38 h 99"/>
                <a:gd name="T14" fmla="*/ 443 w 481"/>
                <a:gd name="T15" fmla="*/ 15 h 99"/>
                <a:gd name="T16" fmla="*/ 7 w 481"/>
                <a:gd name="T17" fmla="*/ 15 h 99"/>
                <a:gd name="T18" fmla="*/ 0 w 481"/>
                <a:gd name="T19" fmla="*/ 8 h 99"/>
                <a:gd name="T20" fmla="*/ 7 w 481"/>
                <a:gd name="T21" fmla="*/ 0 h 99"/>
                <a:gd name="T22" fmla="*/ 443 w 481"/>
                <a:gd name="T23" fmla="*/ 0 h 99"/>
                <a:gd name="T24" fmla="*/ 481 w 481"/>
                <a:gd name="T25" fmla="*/ 38 h 99"/>
                <a:gd name="T26" fmla="*/ 481 w 481"/>
                <a:gd name="T27" fmla="*/ 61 h 99"/>
                <a:gd name="T28" fmla="*/ 443 w 481"/>
                <a:gd name="T2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1" h="99">
                  <a:moveTo>
                    <a:pt x="443" y="99"/>
                  </a:moveTo>
                  <a:cubicBezTo>
                    <a:pt x="7" y="99"/>
                    <a:pt x="7" y="99"/>
                    <a:pt x="7" y="99"/>
                  </a:cubicBezTo>
                  <a:cubicBezTo>
                    <a:pt x="3" y="99"/>
                    <a:pt x="0" y="96"/>
                    <a:pt x="0" y="92"/>
                  </a:cubicBezTo>
                  <a:cubicBezTo>
                    <a:pt x="0" y="87"/>
                    <a:pt x="3" y="84"/>
                    <a:pt x="7" y="84"/>
                  </a:cubicBezTo>
                  <a:cubicBezTo>
                    <a:pt x="443" y="84"/>
                    <a:pt x="443" y="84"/>
                    <a:pt x="443" y="84"/>
                  </a:cubicBezTo>
                  <a:cubicBezTo>
                    <a:pt x="456" y="84"/>
                    <a:pt x="466" y="74"/>
                    <a:pt x="466" y="61"/>
                  </a:cubicBezTo>
                  <a:cubicBezTo>
                    <a:pt x="466" y="38"/>
                    <a:pt x="466" y="38"/>
                    <a:pt x="466" y="38"/>
                  </a:cubicBezTo>
                  <a:cubicBezTo>
                    <a:pt x="466" y="26"/>
                    <a:pt x="456" y="15"/>
                    <a:pt x="443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43" y="0"/>
                    <a:pt x="443" y="0"/>
                    <a:pt x="443" y="0"/>
                  </a:cubicBezTo>
                  <a:cubicBezTo>
                    <a:pt x="464" y="0"/>
                    <a:pt x="481" y="17"/>
                    <a:pt x="481" y="3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81" y="82"/>
                    <a:pt x="464" y="99"/>
                    <a:pt x="443" y="99"/>
                  </a:cubicBezTo>
                </a:path>
              </a:pathLst>
            </a:custGeom>
            <a:solidFill>
              <a:srgbClr val="733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7" name="íṩ1íḋê">
              <a:extLst>
                <a:ext uri="{FF2B5EF4-FFF2-40B4-BE49-F238E27FC236}">
                  <a16:creationId xmlns="" xmlns:a16="http://schemas.microsoft.com/office/drawing/2014/main" id="{48DEC645-7E46-4123-B955-6DA390C6D16B}"/>
                </a:ext>
              </a:extLst>
            </p:cNvPr>
            <p:cNvSpPr/>
            <p:nvPr/>
          </p:nvSpPr>
          <p:spPr bwMode="auto">
            <a:xfrm>
              <a:off x="3257550" y="2079626"/>
              <a:ext cx="1506538" cy="314325"/>
            </a:xfrm>
            <a:custGeom>
              <a:avLst/>
              <a:gdLst>
                <a:gd name="T0" fmla="*/ 373 w 404"/>
                <a:gd name="T1" fmla="*/ 0 h 84"/>
                <a:gd name="T2" fmla="*/ 0 w 404"/>
                <a:gd name="T3" fmla="*/ 0 h 84"/>
                <a:gd name="T4" fmla="*/ 30 w 404"/>
                <a:gd name="T5" fmla="*/ 30 h 84"/>
                <a:gd name="T6" fmla="*/ 30 w 404"/>
                <a:gd name="T7" fmla="*/ 53 h 84"/>
                <a:gd name="T8" fmla="*/ 0 w 404"/>
                <a:gd name="T9" fmla="*/ 84 h 84"/>
                <a:gd name="T10" fmla="*/ 373 w 404"/>
                <a:gd name="T11" fmla="*/ 84 h 84"/>
                <a:gd name="T12" fmla="*/ 404 w 404"/>
                <a:gd name="T13" fmla="*/ 53 h 84"/>
                <a:gd name="T14" fmla="*/ 404 w 404"/>
                <a:gd name="T15" fmla="*/ 30 h 84"/>
                <a:gd name="T16" fmla="*/ 373 w 404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4" h="84">
                  <a:moveTo>
                    <a:pt x="3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30" y="14"/>
                    <a:pt x="30" y="30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70"/>
                    <a:pt x="17" y="84"/>
                    <a:pt x="0" y="84"/>
                  </a:cubicBezTo>
                  <a:cubicBezTo>
                    <a:pt x="373" y="84"/>
                    <a:pt x="373" y="84"/>
                    <a:pt x="373" y="84"/>
                  </a:cubicBezTo>
                  <a:cubicBezTo>
                    <a:pt x="390" y="84"/>
                    <a:pt x="404" y="70"/>
                    <a:pt x="404" y="53"/>
                  </a:cubicBezTo>
                  <a:cubicBezTo>
                    <a:pt x="404" y="30"/>
                    <a:pt x="404" y="30"/>
                    <a:pt x="404" y="30"/>
                  </a:cubicBezTo>
                  <a:cubicBezTo>
                    <a:pt x="404" y="14"/>
                    <a:pt x="390" y="0"/>
                    <a:pt x="373" y="0"/>
                  </a:cubicBezTo>
                </a:path>
              </a:pathLst>
            </a:custGeom>
            <a:solidFill>
              <a:srgbClr val="733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8" name="ïS1ïḑé">
              <a:extLst>
                <a:ext uri="{FF2B5EF4-FFF2-40B4-BE49-F238E27FC236}">
                  <a16:creationId xmlns="" xmlns:a16="http://schemas.microsoft.com/office/drawing/2014/main" id="{94F65528-A58A-4CAF-B02A-5AD0E2C2C388}"/>
                </a:ext>
              </a:extLst>
            </p:cNvPr>
            <p:cNvSpPr/>
            <p:nvPr/>
          </p:nvSpPr>
          <p:spPr bwMode="auto">
            <a:xfrm>
              <a:off x="2997200" y="2278063"/>
              <a:ext cx="1793875" cy="141288"/>
            </a:xfrm>
            <a:custGeom>
              <a:avLst/>
              <a:gdLst>
                <a:gd name="T0" fmla="*/ 481 w 481"/>
                <a:gd name="T1" fmla="*/ 0 h 38"/>
                <a:gd name="T2" fmla="*/ 468 w 481"/>
                <a:gd name="T3" fmla="*/ 17 h 38"/>
                <a:gd name="T4" fmla="*/ 443 w 481"/>
                <a:gd name="T5" fmla="*/ 31 h 38"/>
                <a:gd name="T6" fmla="*/ 70 w 481"/>
                <a:gd name="T7" fmla="*/ 31 h 38"/>
                <a:gd name="T8" fmla="*/ 78 w 481"/>
                <a:gd name="T9" fmla="*/ 30 h 38"/>
                <a:gd name="T10" fmla="*/ 5 w 481"/>
                <a:gd name="T11" fmla="*/ 30 h 38"/>
                <a:gd name="T12" fmla="*/ 4 w 481"/>
                <a:gd name="T13" fmla="*/ 30 h 38"/>
                <a:gd name="T14" fmla="*/ 0 w 481"/>
                <a:gd name="T15" fmla="*/ 31 h 38"/>
                <a:gd name="T16" fmla="*/ 0 w 481"/>
                <a:gd name="T17" fmla="*/ 31 h 38"/>
                <a:gd name="T18" fmla="*/ 7 w 481"/>
                <a:gd name="T19" fmla="*/ 38 h 38"/>
                <a:gd name="T20" fmla="*/ 443 w 481"/>
                <a:gd name="T21" fmla="*/ 38 h 38"/>
                <a:gd name="T22" fmla="*/ 481 w 481"/>
                <a:gd name="T23" fmla="*/ 0 h 38"/>
                <a:gd name="T24" fmla="*/ 481 w 481"/>
                <a:gd name="T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1" h="38">
                  <a:moveTo>
                    <a:pt x="481" y="0"/>
                  </a:moveTo>
                  <a:cubicBezTo>
                    <a:pt x="479" y="7"/>
                    <a:pt x="474" y="13"/>
                    <a:pt x="468" y="17"/>
                  </a:cubicBezTo>
                  <a:cubicBezTo>
                    <a:pt x="463" y="25"/>
                    <a:pt x="454" y="31"/>
                    <a:pt x="443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3" y="31"/>
                    <a:pt x="75" y="30"/>
                    <a:pt x="7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4" y="30"/>
                    <a:pt x="4" y="30"/>
                  </a:cubicBezTo>
                  <a:cubicBezTo>
                    <a:pt x="3" y="30"/>
                    <a:pt x="1" y="30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5"/>
                    <a:pt x="3" y="38"/>
                    <a:pt x="7" y="38"/>
                  </a:cubicBezTo>
                  <a:cubicBezTo>
                    <a:pt x="443" y="38"/>
                    <a:pt x="443" y="38"/>
                    <a:pt x="443" y="38"/>
                  </a:cubicBezTo>
                  <a:cubicBezTo>
                    <a:pt x="464" y="38"/>
                    <a:pt x="481" y="21"/>
                    <a:pt x="481" y="0"/>
                  </a:cubicBezTo>
                  <a:cubicBezTo>
                    <a:pt x="481" y="0"/>
                    <a:pt x="481" y="0"/>
                    <a:pt x="481" y="0"/>
                  </a:cubicBezTo>
                </a:path>
              </a:pathLst>
            </a:custGeom>
            <a:solidFill>
              <a:srgbClr val="673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9" name="iṧḻïḓê">
              <a:extLst>
                <a:ext uri="{FF2B5EF4-FFF2-40B4-BE49-F238E27FC236}">
                  <a16:creationId xmlns="" xmlns:a16="http://schemas.microsoft.com/office/drawing/2014/main" id="{4B81F235-B084-439C-BB2C-82AEF299BF00}"/>
                </a:ext>
              </a:extLst>
            </p:cNvPr>
            <p:cNvSpPr/>
            <p:nvPr/>
          </p:nvSpPr>
          <p:spPr bwMode="auto">
            <a:xfrm>
              <a:off x="3257550" y="2341563"/>
              <a:ext cx="1484313" cy="52388"/>
            </a:xfrm>
            <a:custGeom>
              <a:avLst/>
              <a:gdLst>
                <a:gd name="T0" fmla="*/ 398 w 398"/>
                <a:gd name="T1" fmla="*/ 0 h 14"/>
                <a:gd name="T2" fmla="*/ 375 w 398"/>
                <a:gd name="T3" fmla="*/ 12 h 14"/>
                <a:gd name="T4" fmla="*/ 373 w 398"/>
                <a:gd name="T5" fmla="*/ 13 h 14"/>
                <a:gd name="T6" fmla="*/ 8 w 398"/>
                <a:gd name="T7" fmla="*/ 13 h 14"/>
                <a:gd name="T8" fmla="*/ 0 w 398"/>
                <a:gd name="T9" fmla="*/ 14 h 14"/>
                <a:gd name="T10" fmla="*/ 373 w 398"/>
                <a:gd name="T11" fmla="*/ 14 h 14"/>
                <a:gd name="T12" fmla="*/ 398 w 39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14">
                  <a:moveTo>
                    <a:pt x="398" y="0"/>
                  </a:moveTo>
                  <a:cubicBezTo>
                    <a:pt x="392" y="6"/>
                    <a:pt x="383" y="10"/>
                    <a:pt x="375" y="12"/>
                  </a:cubicBezTo>
                  <a:cubicBezTo>
                    <a:pt x="374" y="12"/>
                    <a:pt x="373" y="12"/>
                    <a:pt x="373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5" y="13"/>
                    <a:pt x="3" y="14"/>
                    <a:pt x="0" y="14"/>
                  </a:cubicBezTo>
                  <a:cubicBezTo>
                    <a:pt x="373" y="14"/>
                    <a:pt x="373" y="14"/>
                    <a:pt x="373" y="14"/>
                  </a:cubicBezTo>
                  <a:cubicBezTo>
                    <a:pt x="384" y="14"/>
                    <a:pt x="393" y="8"/>
                    <a:pt x="398" y="0"/>
                  </a:cubicBezTo>
                </a:path>
              </a:pathLst>
            </a:custGeom>
            <a:solidFill>
              <a:srgbClr val="673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ïŝḻiḑe">
            <a:extLst>
              <a:ext uri="{FF2B5EF4-FFF2-40B4-BE49-F238E27FC236}">
                <a16:creationId xmlns="" xmlns:a16="http://schemas.microsoft.com/office/drawing/2014/main" id="{CC2AAFA4-476A-4BE2-B4FC-DA8E7421BA69}"/>
              </a:ext>
            </a:extLst>
          </p:cNvPr>
          <p:cNvSpPr/>
          <p:nvPr/>
        </p:nvSpPr>
        <p:spPr>
          <a:xfrm>
            <a:off x="2745134" y="1637946"/>
            <a:ext cx="6701732" cy="3582108"/>
          </a:xfrm>
          <a:prstGeom prst="rect">
            <a:avLst/>
          </a:prstGeom>
          <a:solidFill>
            <a:schemeClr val="tx1">
              <a:lumMod val="75000"/>
              <a:lumOff val="25000"/>
              <a:alpha val="94000"/>
            </a:schemeClr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dirty="0"/>
          </a:p>
          <a:p>
            <a:pPr algn="ctr"/>
            <a:endParaRPr lang="en-US" altLang="zh-CN" dirty="0"/>
          </a:p>
        </p:txBody>
      </p:sp>
      <p:sp>
        <p:nvSpPr>
          <p:cNvPr id="10" name="îŝľîḋê">
            <a:extLst>
              <a:ext uri="{FF2B5EF4-FFF2-40B4-BE49-F238E27FC236}">
                <a16:creationId xmlns="" xmlns:a16="http://schemas.microsoft.com/office/drawing/2014/main" id="{ADE826FD-0CDF-47EC-9238-D329758670EA}"/>
              </a:ext>
            </a:extLst>
          </p:cNvPr>
          <p:cNvSpPr txBox="1"/>
          <p:nvPr/>
        </p:nvSpPr>
        <p:spPr>
          <a:xfrm>
            <a:off x="3546348" y="2381999"/>
            <a:ext cx="5086600" cy="726866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Autofit/>
          </a:bodyPr>
          <a:lstStyle/>
          <a:p>
            <a:pPr algn="ctr">
              <a:buSzPct val="25000"/>
            </a:pPr>
            <a:r>
              <a:rPr lang="en-US" sz="3600" b="1">
                <a:solidFill>
                  <a:schemeClr val="bg1"/>
                </a:solidFill>
              </a:rPr>
              <a:t>PART</a:t>
            </a:r>
          </a:p>
        </p:txBody>
      </p:sp>
      <p:sp>
        <p:nvSpPr>
          <p:cNvPr id="11" name="isḷîḍê">
            <a:extLst>
              <a:ext uri="{FF2B5EF4-FFF2-40B4-BE49-F238E27FC236}">
                <a16:creationId xmlns="" xmlns:a16="http://schemas.microsoft.com/office/drawing/2014/main" id="{44EC1A73-E90B-483C-ABFC-CD2A64EDAFA0}"/>
              </a:ext>
            </a:extLst>
          </p:cNvPr>
          <p:cNvSpPr txBox="1"/>
          <p:nvPr/>
        </p:nvSpPr>
        <p:spPr>
          <a:xfrm>
            <a:off x="3546348" y="3424171"/>
            <a:ext cx="5086602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856EEB8-2510-499B-9990-0108B85AF383}"/>
              </a:ext>
            </a:extLst>
          </p:cNvPr>
          <p:cNvSpPr/>
          <p:nvPr/>
        </p:nvSpPr>
        <p:spPr>
          <a:xfrm>
            <a:off x="5539853" y="2811332"/>
            <a:ext cx="11272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SzPct val="25000"/>
            </a:pPr>
            <a:r>
              <a:rPr lang="en-US" altLang="zh-CN" sz="6600" b="1">
                <a:solidFill>
                  <a:schemeClr val="accent2"/>
                </a:solidFill>
              </a:rPr>
              <a:t>01</a:t>
            </a:r>
            <a:endParaRPr lang="en-US" altLang="zh-CN" sz="4800" b="1" dirty="0">
              <a:solidFill>
                <a:schemeClr val="accent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D054324-A185-4349-8F83-F811709854A7}"/>
              </a:ext>
            </a:extLst>
          </p:cNvPr>
          <p:cNvSpPr txBox="1"/>
          <p:nvPr/>
        </p:nvSpPr>
        <p:spPr>
          <a:xfrm>
            <a:off x="4038600" y="3919328"/>
            <a:ext cx="410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+mn-ea"/>
              </a:rPr>
              <a:t>四段内容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B72B6FE9-61AD-4687-AB27-89D85B3CF3B9}"/>
              </a:ext>
            </a:extLst>
          </p:cNvPr>
          <p:cNvCxnSpPr/>
          <p:nvPr/>
        </p:nvCxnSpPr>
        <p:spPr>
          <a:xfrm flipH="1">
            <a:off x="6089650" y="5046562"/>
            <a:ext cx="6350" cy="1811438"/>
          </a:xfrm>
          <a:prstGeom prst="line">
            <a:avLst/>
          </a:prstGeom>
          <a:ln w="53975" cap="rnd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1" name="组合 1040">
            <a:extLst>
              <a:ext uri="{FF2B5EF4-FFF2-40B4-BE49-F238E27FC236}">
                <a16:creationId xmlns="" xmlns:a16="http://schemas.microsoft.com/office/drawing/2014/main" id="{C08B5E33-96E9-4CFE-80E5-28726A69E6EF}"/>
              </a:ext>
            </a:extLst>
          </p:cNvPr>
          <p:cNvGrpSpPr/>
          <p:nvPr/>
        </p:nvGrpSpPr>
        <p:grpSpPr>
          <a:xfrm>
            <a:off x="5539853" y="0"/>
            <a:ext cx="1099594" cy="1883779"/>
            <a:chOff x="5539853" y="0"/>
            <a:chExt cx="1099594" cy="1883779"/>
          </a:xfrm>
        </p:grpSpPr>
        <p:sp>
          <p:nvSpPr>
            <p:cNvPr id="7" name="îślîďé">
              <a:extLst>
                <a:ext uri="{FF2B5EF4-FFF2-40B4-BE49-F238E27FC236}">
                  <a16:creationId xmlns="" xmlns:a16="http://schemas.microsoft.com/office/drawing/2014/main" id="{F4005ECC-9F16-47D2-B881-7CDDCE73A727}"/>
                </a:ext>
              </a:extLst>
            </p:cNvPr>
            <p:cNvSpPr/>
            <p:nvPr/>
          </p:nvSpPr>
          <p:spPr>
            <a:xfrm>
              <a:off x="5539853" y="0"/>
              <a:ext cx="1099594" cy="1883779"/>
            </a:xfrm>
            <a:prstGeom prst="rect">
              <a:avLst/>
            </a:prstGeom>
            <a:solidFill>
              <a:schemeClr val="accent5"/>
            </a:solidFill>
            <a:ln w="508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isľîďê">
              <a:extLst>
                <a:ext uri="{FF2B5EF4-FFF2-40B4-BE49-F238E27FC236}">
                  <a16:creationId xmlns="" xmlns:a16="http://schemas.microsoft.com/office/drawing/2014/main" id="{C2D211A9-FCB8-4CB1-8315-AD5AC8EE9935}"/>
                </a:ext>
              </a:extLst>
            </p:cNvPr>
            <p:cNvSpPr/>
            <p:nvPr/>
          </p:nvSpPr>
          <p:spPr bwMode="auto">
            <a:xfrm>
              <a:off x="5784808" y="1031593"/>
              <a:ext cx="609685" cy="536879"/>
            </a:xfrm>
            <a:custGeom>
              <a:avLst/>
              <a:gdLst>
                <a:gd name="connsiteX0" fmla="*/ 566457 w 609553"/>
                <a:gd name="connsiteY0" fmla="*/ 2407 h 536763"/>
                <a:gd name="connsiteX1" fmla="*/ 582730 w 609553"/>
                <a:gd name="connsiteY1" fmla="*/ 17137 h 536763"/>
                <a:gd name="connsiteX2" fmla="*/ 606700 w 609553"/>
                <a:gd name="connsiteY2" fmla="*/ 67222 h 536763"/>
                <a:gd name="connsiteX3" fmla="*/ 591949 w 609553"/>
                <a:gd name="connsiteY3" fmla="*/ 106626 h 536763"/>
                <a:gd name="connsiteX4" fmla="*/ 511924 w 609553"/>
                <a:gd name="connsiteY4" fmla="*/ 165549 h 536763"/>
                <a:gd name="connsiteX5" fmla="*/ 477627 w 609553"/>
                <a:gd name="connsiteY5" fmla="*/ 284868 h 536763"/>
                <a:gd name="connsiteX6" fmla="*/ 570560 w 609553"/>
                <a:gd name="connsiteY6" fmla="*/ 284868 h 536763"/>
                <a:gd name="connsiteX7" fmla="*/ 600062 w 609553"/>
                <a:gd name="connsiteY7" fmla="*/ 314329 h 536763"/>
                <a:gd name="connsiteX8" fmla="*/ 600062 w 609553"/>
                <a:gd name="connsiteY8" fmla="*/ 507302 h 536763"/>
                <a:gd name="connsiteX9" fmla="*/ 570560 w 609553"/>
                <a:gd name="connsiteY9" fmla="*/ 536763 h 536763"/>
                <a:gd name="connsiteX10" fmla="*/ 377319 w 609553"/>
                <a:gd name="connsiteY10" fmla="*/ 536763 h 536763"/>
                <a:gd name="connsiteX11" fmla="*/ 347817 w 609553"/>
                <a:gd name="connsiteY11" fmla="*/ 507302 h 536763"/>
                <a:gd name="connsiteX12" fmla="*/ 347817 w 609553"/>
                <a:gd name="connsiteY12" fmla="*/ 356680 h 536763"/>
                <a:gd name="connsiteX13" fmla="*/ 366994 w 609553"/>
                <a:gd name="connsiteY13" fmla="*/ 184331 h 536763"/>
                <a:gd name="connsiteX14" fmla="*/ 438537 w 609553"/>
                <a:gd name="connsiteY14" fmla="*/ 71273 h 536763"/>
                <a:gd name="connsiteX15" fmla="*/ 544376 w 609553"/>
                <a:gd name="connsiteY15" fmla="*/ 3143 h 536763"/>
                <a:gd name="connsiteX16" fmla="*/ 566457 w 609553"/>
                <a:gd name="connsiteY16" fmla="*/ 2407 h 536763"/>
                <a:gd name="connsiteX17" fmla="*/ 219410 w 609553"/>
                <a:gd name="connsiteY17" fmla="*/ 1869 h 536763"/>
                <a:gd name="connsiteX18" fmla="*/ 235685 w 609553"/>
                <a:gd name="connsiteY18" fmla="*/ 16784 h 536763"/>
                <a:gd name="connsiteX19" fmla="*/ 259659 w 609553"/>
                <a:gd name="connsiteY19" fmla="*/ 67235 h 536763"/>
                <a:gd name="connsiteX20" fmla="*/ 244906 w 609553"/>
                <a:gd name="connsiteY20" fmla="*/ 106638 h 536763"/>
                <a:gd name="connsiteX21" fmla="*/ 164869 w 609553"/>
                <a:gd name="connsiteY21" fmla="*/ 165560 h 536763"/>
                <a:gd name="connsiteX22" fmla="*/ 130198 w 609553"/>
                <a:gd name="connsiteY22" fmla="*/ 284875 h 536763"/>
                <a:gd name="connsiteX23" fmla="*/ 222776 w 609553"/>
                <a:gd name="connsiteY23" fmla="*/ 284875 h 536763"/>
                <a:gd name="connsiteX24" fmla="*/ 252282 w 609553"/>
                <a:gd name="connsiteY24" fmla="*/ 314336 h 536763"/>
                <a:gd name="connsiteX25" fmla="*/ 252282 w 609553"/>
                <a:gd name="connsiteY25" fmla="*/ 507303 h 536763"/>
                <a:gd name="connsiteX26" fmla="*/ 222776 w 609553"/>
                <a:gd name="connsiteY26" fmla="*/ 536763 h 536763"/>
                <a:gd name="connsiteX27" fmla="*/ 29507 w 609553"/>
                <a:gd name="connsiteY27" fmla="*/ 536763 h 536763"/>
                <a:gd name="connsiteX28" fmla="*/ 0 w 609553"/>
                <a:gd name="connsiteY28" fmla="*/ 507303 h 536763"/>
                <a:gd name="connsiteX29" fmla="*/ 0 w 609553"/>
                <a:gd name="connsiteY29" fmla="*/ 356685 h 536763"/>
                <a:gd name="connsiteX30" fmla="*/ 19548 w 609553"/>
                <a:gd name="connsiteY30" fmla="*/ 183604 h 536763"/>
                <a:gd name="connsiteX31" fmla="*/ 91102 w 609553"/>
                <a:gd name="connsiteY31" fmla="*/ 71286 h 536763"/>
                <a:gd name="connsiteX32" fmla="*/ 197326 w 609553"/>
                <a:gd name="connsiteY32" fmla="*/ 2422 h 536763"/>
                <a:gd name="connsiteX33" fmla="*/ 219410 w 609553"/>
                <a:gd name="connsiteY33" fmla="*/ 1869 h 536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9553" h="536763">
                  <a:moveTo>
                    <a:pt x="566457" y="2407"/>
                  </a:moveTo>
                  <a:cubicBezTo>
                    <a:pt x="573326" y="4985"/>
                    <a:pt x="579226" y="10140"/>
                    <a:pt x="582730" y="17137"/>
                  </a:cubicBezTo>
                  <a:lnTo>
                    <a:pt x="606700" y="67222"/>
                  </a:lnTo>
                  <a:cubicBezTo>
                    <a:pt x="613707" y="81952"/>
                    <a:pt x="607438" y="100366"/>
                    <a:pt x="591949" y="106626"/>
                  </a:cubicBezTo>
                  <a:cubicBezTo>
                    <a:pt x="556177" y="121725"/>
                    <a:pt x="529625" y="141612"/>
                    <a:pt x="511924" y="165549"/>
                  </a:cubicBezTo>
                  <a:cubicBezTo>
                    <a:pt x="490166" y="195379"/>
                    <a:pt x="478365" y="235152"/>
                    <a:pt x="477627" y="284868"/>
                  </a:cubicBezTo>
                  <a:lnTo>
                    <a:pt x="570560" y="284868"/>
                  </a:lnTo>
                  <a:cubicBezTo>
                    <a:pt x="586786" y="284868"/>
                    <a:pt x="600062" y="298126"/>
                    <a:pt x="600062" y="314329"/>
                  </a:cubicBezTo>
                  <a:lnTo>
                    <a:pt x="600062" y="507302"/>
                  </a:lnTo>
                  <a:cubicBezTo>
                    <a:pt x="600062" y="523506"/>
                    <a:pt x="586786" y="536763"/>
                    <a:pt x="570560" y="536763"/>
                  </a:cubicBezTo>
                  <a:lnTo>
                    <a:pt x="377319" y="536763"/>
                  </a:lnTo>
                  <a:cubicBezTo>
                    <a:pt x="361093" y="536763"/>
                    <a:pt x="347817" y="523506"/>
                    <a:pt x="347817" y="507302"/>
                  </a:cubicBezTo>
                  <a:lnTo>
                    <a:pt x="347817" y="356680"/>
                  </a:lnTo>
                  <a:cubicBezTo>
                    <a:pt x="347817" y="283027"/>
                    <a:pt x="354086" y="225577"/>
                    <a:pt x="366994" y="184331"/>
                  </a:cubicBezTo>
                  <a:cubicBezTo>
                    <a:pt x="379532" y="142348"/>
                    <a:pt x="403871" y="104785"/>
                    <a:pt x="438537" y="71273"/>
                  </a:cubicBezTo>
                  <a:cubicBezTo>
                    <a:pt x="467670" y="43653"/>
                    <a:pt x="503073" y="20820"/>
                    <a:pt x="544376" y="3143"/>
                  </a:cubicBezTo>
                  <a:cubicBezTo>
                    <a:pt x="551752" y="-171"/>
                    <a:pt x="559589" y="-171"/>
                    <a:pt x="566457" y="2407"/>
                  </a:cubicBezTo>
                  <a:close/>
                  <a:moveTo>
                    <a:pt x="219410" y="1869"/>
                  </a:moveTo>
                  <a:cubicBezTo>
                    <a:pt x="226280" y="4447"/>
                    <a:pt x="232181" y="9603"/>
                    <a:pt x="235685" y="16784"/>
                  </a:cubicBezTo>
                  <a:lnTo>
                    <a:pt x="259659" y="67235"/>
                  </a:lnTo>
                  <a:cubicBezTo>
                    <a:pt x="266667" y="81965"/>
                    <a:pt x="260028" y="100378"/>
                    <a:pt x="244906" y="106638"/>
                  </a:cubicBezTo>
                  <a:cubicBezTo>
                    <a:pt x="209129" y="121737"/>
                    <a:pt x="182573" y="141623"/>
                    <a:pt x="164869" y="165560"/>
                  </a:cubicBezTo>
                  <a:cubicBezTo>
                    <a:pt x="143108" y="195389"/>
                    <a:pt x="131305" y="235160"/>
                    <a:pt x="130198" y="284875"/>
                  </a:cubicBezTo>
                  <a:lnTo>
                    <a:pt x="222776" y="284875"/>
                  </a:lnTo>
                  <a:cubicBezTo>
                    <a:pt x="239004" y="284875"/>
                    <a:pt x="252282" y="298132"/>
                    <a:pt x="252282" y="314336"/>
                  </a:cubicBezTo>
                  <a:lnTo>
                    <a:pt x="252282" y="507303"/>
                  </a:lnTo>
                  <a:cubicBezTo>
                    <a:pt x="252282" y="523506"/>
                    <a:pt x="239004" y="536763"/>
                    <a:pt x="222776" y="536763"/>
                  </a:cubicBezTo>
                  <a:lnTo>
                    <a:pt x="29507" y="536763"/>
                  </a:lnTo>
                  <a:cubicBezTo>
                    <a:pt x="13278" y="536763"/>
                    <a:pt x="0" y="523506"/>
                    <a:pt x="0" y="507303"/>
                  </a:cubicBezTo>
                  <a:lnTo>
                    <a:pt x="0" y="356685"/>
                  </a:lnTo>
                  <a:cubicBezTo>
                    <a:pt x="0" y="283402"/>
                    <a:pt x="7008" y="225954"/>
                    <a:pt x="19548" y="183604"/>
                  </a:cubicBezTo>
                  <a:cubicBezTo>
                    <a:pt x="32457" y="141991"/>
                    <a:pt x="56063" y="104061"/>
                    <a:pt x="91102" y="71286"/>
                  </a:cubicBezTo>
                  <a:cubicBezTo>
                    <a:pt x="119502" y="43298"/>
                    <a:pt x="155279" y="20098"/>
                    <a:pt x="197326" y="2422"/>
                  </a:cubicBezTo>
                  <a:cubicBezTo>
                    <a:pt x="204703" y="-708"/>
                    <a:pt x="212541" y="-708"/>
                    <a:pt x="219410" y="1869"/>
                  </a:cubicBez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6729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ṩ1îd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0754790-0284-45DD-AEFB-80BC40804F22}"/>
              </a:ext>
            </a:extLst>
          </p:cNvPr>
          <p:cNvGrpSpPr/>
          <p:nvPr/>
        </p:nvGrpSpPr>
        <p:grpSpPr>
          <a:xfrm>
            <a:off x="762000" y="2336984"/>
            <a:ext cx="4663129" cy="3394991"/>
            <a:chOff x="3158342" y="1290237"/>
            <a:chExt cx="5875316" cy="4277526"/>
          </a:xfrm>
        </p:grpSpPr>
        <p:sp>
          <p:nvSpPr>
            <p:cNvPr id="27" name="ï$ļídê">
              <a:extLst>
                <a:ext uri="{FF2B5EF4-FFF2-40B4-BE49-F238E27FC236}">
                  <a16:creationId xmlns="" xmlns:a16="http://schemas.microsoft.com/office/drawing/2014/main" id="{48CB9797-628A-4678-9AEF-453DD48D50D8}"/>
                </a:ext>
              </a:extLst>
            </p:cNvPr>
            <p:cNvSpPr/>
            <p:nvPr/>
          </p:nvSpPr>
          <p:spPr bwMode="auto">
            <a:xfrm>
              <a:off x="3817034" y="4044043"/>
              <a:ext cx="1494622" cy="886192"/>
            </a:xfrm>
            <a:custGeom>
              <a:avLst/>
              <a:gdLst>
                <a:gd name="T0" fmla="*/ 175 w 272"/>
                <a:gd name="T1" fmla="*/ 69 h 161"/>
                <a:gd name="T2" fmla="*/ 181 w 272"/>
                <a:gd name="T3" fmla="*/ 69 h 161"/>
                <a:gd name="T4" fmla="*/ 106 w 272"/>
                <a:gd name="T5" fmla="*/ 26 h 161"/>
                <a:gd name="T6" fmla="*/ 65 w 272"/>
                <a:gd name="T7" fmla="*/ 33 h 161"/>
                <a:gd name="T8" fmla="*/ 15 w 272"/>
                <a:gd name="T9" fmla="*/ 96 h 161"/>
                <a:gd name="T10" fmla="*/ 145 w 272"/>
                <a:gd name="T11" fmla="*/ 158 h 161"/>
                <a:gd name="T12" fmla="*/ 214 w 272"/>
                <a:gd name="T13" fmla="*/ 28 h 161"/>
                <a:gd name="T14" fmla="*/ 214 w 272"/>
                <a:gd name="T15" fmla="*/ 33 h 161"/>
                <a:gd name="T16" fmla="*/ 211 w 272"/>
                <a:gd name="T17" fmla="*/ 51 h 161"/>
                <a:gd name="T18" fmla="*/ 202 w 272"/>
                <a:gd name="T19" fmla="*/ 115 h 161"/>
                <a:gd name="T20" fmla="*/ 203 w 272"/>
                <a:gd name="T21" fmla="*/ 116 h 161"/>
                <a:gd name="T22" fmla="*/ 203 w 272"/>
                <a:gd name="T23" fmla="*/ 117 h 161"/>
                <a:gd name="T24" fmla="*/ 197 w 272"/>
                <a:gd name="T25" fmla="*/ 117 h 161"/>
                <a:gd name="T26" fmla="*/ 197 w 272"/>
                <a:gd name="T27" fmla="*/ 115 h 161"/>
                <a:gd name="T28" fmla="*/ 188 w 272"/>
                <a:gd name="T29" fmla="*/ 62 h 161"/>
                <a:gd name="T30" fmla="*/ 179 w 272"/>
                <a:gd name="T31" fmla="*/ 74 h 161"/>
                <a:gd name="T32" fmla="*/ 169 w 272"/>
                <a:gd name="T33" fmla="*/ 70 h 161"/>
                <a:gd name="T34" fmla="*/ 169 w 272"/>
                <a:gd name="T35" fmla="*/ 135 h 161"/>
                <a:gd name="T36" fmla="*/ 166 w 272"/>
                <a:gd name="T37" fmla="*/ 138 h 161"/>
                <a:gd name="T38" fmla="*/ 163 w 272"/>
                <a:gd name="T39" fmla="*/ 135 h 161"/>
                <a:gd name="T40" fmla="*/ 162 w 272"/>
                <a:gd name="T41" fmla="*/ 97 h 161"/>
                <a:gd name="T42" fmla="*/ 159 w 272"/>
                <a:gd name="T43" fmla="*/ 93 h 161"/>
                <a:gd name="T44" fmla="*/ 159 w 272"/>
                <a:gd name="T45" fmla="*/ 69 h 161"/>
                <a:gd name="T46" fmla="*/ 131 w 272"/>
                <a:gd name="T47" fmla="*/ 111 h 161"/>
                <a:gd name="T48" fmla="*/ 131 w 272"/>
                <a:gd name="T49" fmla="*/ 112 h 161"/>
                <a:gd name="T50" fmla="*/ 131 w 272"/>
                <a:gd name="T51" fmla="*/ 114 h 161"/>
                <a:gd name="T52" fmla="*/ 125 w 272"/>
                <a:gd name="T53" fmla="*/ 114 h 161"/>
                <a:gd name="T54" fmla="*/ 126 w 272"/>
                <a:gd name="T55" fmla="*/ 111 h 161"/>
                <a:gd name="T56" fmla="*/ 122 w 272"/>
                <a:gd name="T57" fmla="*/ 42 h 161"/>
                <a:gd name="T58" fmla="*/ 121 w 272"/>
                <a:gd name="T59" fmla="*/ 42 h 161"/>
                <a:gd name="T60" fmla="*/ 122 w 272"/>
                <a:gd name="T61" fmla="*/ 80 h 161"/>
                <a:gd name="T62" fmla="*/ 118 w 272"/>
                <a:gd name="T63" fmla="*/ 99 h 161"/>
                <a:gd name="T64" fmla="*/ 90 w 272"/>
                <a:gd name="T65" fmla="*/ 87 h 161"/>
                <a:gd name="T66" fmla="*/ 100 w 272"/>
                <a:gd name="T67" fmla="*/ 83 h 161"/>
                <a:gd name="T68" fmla="*/ 106 w 272"/>
                <a:gd name="T69" fmla="*/ 76 h 161"/>
                <a:gd name="T70" fmla="*/ 106 w 272"/>
                <a:gd name="T71" fmla="*/ 70 h 161"/>
                <a:gd name="T72" fmla="*/ 196 w 272"/>
                <a:gd name="T73" fmla="*/ 21 h 161"/>
                <a:gd name="T74" fmla="*/ 196 w 272"/>
                <a:gd name="T75" fmla="*/ 33 h 161"/>
                <a:gd name="T76" fmla="*/ 202 w 272"/>
                <a:gd name="T77" fmla="*/ 54 h 161"/>
                <a:gd name="T78" fmla="*/ 207 w 272"/>
                <a:gd name="T79" fmla="*/ 51 h 161"/>
                <a:gd name="T80" fmla="*/ 206 w 272"/>
                <a:gd name="T81" fmla="*/ 33 h 161"/>
                <a:gd name="T82" fmla="*/ 206 w 272"/>
                <a:gd name="T83" fmla="*/ 24 h 161"/>
                <a:gd name="T84" fmla="*/ 145 w 272"/>
                <a:gd name="T85" fmla="*/ 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2" h="161">
                  <a:moveTo>
                    <a:pt x="184" y="64"/>
                  </a:moveTo>
                  <a:cubicBezTo>
                    <a:pt x="178" y="68"/>
                    <a:pt x="178" y="68"/>
                    <a:pt x="178" y="68"/>
                  </a:cubicBezTo>
                  <a:cubicBezTo>
                    <a:pt x="177" y="68"/>
                    <a:pt x="176" y="69"/>
                    <a:pt x="175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7" y="70"/>
                    <a:pt x="178" y="70"/>
                    <a:pt x="179" y="70"/>
                  </a:cubicBezTo>
                  <a:cubicBezTo>
                    <a:pt x="179" y="70"/>
                    <a:pt x="180" y="70"/>
                    <a:pt x="181" y="69"/>
                  </a:cubicBezTo>
                  <a:cubicBezTo>
                    <a:pt x="183" y="68"/>
                    <a:pt x="184" y="67"/>
                    <a:pt x="184" y="65"/>
                  </a:cubicBezTo>
                  <a:cubicBezTo>
                    <a:pt x="184" y="64"/>
                    <a:pt x="184" y="64"/>
                    <a:pt x="184" y="64"/>
                  </a:cubicBezTo>
                  <a:moveTo>
                    <a:pt x="106" y="26"/>
                  </a:moveTo>
                  <a:cubicBezTo>
                    <a:pt x="93" y="33"/>
                    <a:pt x="93" y="33"/>
                    <a:pt x="93" y="33"/>
                  </a:cubicBezTo>
                  <a:cubicBezTo>
                    <a:pt x="89" y="36"/>
                    <a:pt x="84" y="37"/>
                    <a:pt x="79" y="37"/>
                  </a:cubicBezTo>
                  <a:cubicBezTo>
                    <a:pt x="74" y="37"/>
                    <a:pt x="70" y="36"/>
                    <a:pt x="65" y="33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0" y="65"/>
                    <a:pt x="0" y="88"/>
                    <a:pt x="15" y="96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6" y="160"/>
                    <a:pt x="130" y="161"/>
                    <a:pt x="134" y="161"/>
                  </a:cubicBezTo>
                  <a:cubicBezTo>
                    <a:pt x="138" y="161"/>
                    <a:pt x="142" y="160"/>
                    <a:pt x="145" y="158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72" y="84"/>
                    <a:pt x="272" y="62"/>
                    <a:pt x="256" y="53"/>
                  </a:cubicBezTo>
                  <a:cubicBezTo>
                    <a:pt x="214" y="28"/>
                    <a:pt x="214" y="28"/>
                    <a:pt x="214" y="28"/>
                  </a:cubicBezTo>
                  <a:cubicBezTo>
                    <a:pt x="214" y="31"/>
                    <a:pt x="214" y="31"/>
                    <a:pt x="214" y="31"/>
                  </a:cubicBezTo>
                  <a:cubicBezTo>
                    <a:pt x="214" y="32"/>
                    <a:pt x="214" y="32"/>
                    <a:pt x="214" y="32"/>
                  </a:cubicBezTo>
                  <a:cubicBezTo>
                    <a:pt x="214" y="33"/>
                    <a:pt x="214" y="33"/>
                    <a:pt x="214" y="33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4" y="36"/>
                    <a:pt x="213" y="37"/>
                    <a:pt x="211" y="38"/>
                  </a:cubicBezTo>
                  <a:cubicBezTo>
                    <a:pt x="211" y="51"/>
                    <a:pt x="211" y="51"/>
                    <a:pt x="211" y="51"/>
                  </a:cubicBezTo>
                  <a:cubicBezTo>
                    <a:pt x="211" y="55"/>
                    <a:pt x="209" y="58"/>
                    <a:pt x="207" y="59"/>
                  </a:cubicBezTo>
                  <a:cubicBezTo>
                    <a:pt x="205" y="60"/>
                    <a:pt x="204" y="60"/>
                    <a:pt x="202" y="60"/>
                  </a:cubicBezTo>
                  <a:cubicBezTo>
                    <a:pt x="202" y="115"/>
                    <a:pt x="202" y="115"/>
                    <a:pt x="202" y="115"/>
                  </a:cubicBezTo>
                  <a:cubicBezTo>
                    <a:pt x="203" y="115"/>
                    <a:pt x="203" y="115"/>
                    <a:pt x="203" y="116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3" y="117"/>
                    <a:pt x="203" y="117"/>
                    <a:pt x="203" y="117"/>
                  </a:cubicBezTo>
                  <a:cubicBezTo>
                    <a:pt x="203" y="118"/>
                    <a:pt x="201" y="119"/>
                    <a:pt x="200" y="119"/>
                  </a:cubicBezTo>
                  <a:cubicBezTo>
                    <a:pt x="200" y="119"/>
                    <a:pt x="200" y="119"/>
                    <a:pt x="200" y="119"/>
                  </a:cubicBezTo>
                  <a:cubicBezTo>
                    <a:pt x="198" y="119"/>
                    <a:pt x="197" y="118"/>
                    <a:pt x="197" y="117"/>
                  </a:cubicBezTo>
                  <a:cubicBezTo>
                    <a:pt x="197" y="116"/>
                    <a:pt x="197" y="116"/>
                    <a:pt x="197" y="116"/>
                  </a:cubicBezTo>
                  <a:cubicBezTo>
                    <a:pt x="197" y="116"/>
                    <a:pt x="197" y="116"/>
                    <a:pt x="197" y="116"/>
                  </a:cubicBezTo>
                  <a:cubicBezTo>
                    <a:pt x="197" y="115"/>
                    <a:pt x="197" y="115"/>
                    <a:pt x="197" y="115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88" y="62"/>
                    <a:pt x="188" y="62"/>
                    <a:pt x="188" y="62"/>
                  </a:cubicBezTo>
                  <a:cubicBezTo>
                    <a:pt x="188" y="65"/>
                    <a:pt x="188" y="65"/>
                    <a:pt x="188" y="65"/>
                  </a:cubicBezTo>
                  <a:cubicBezTo>
                    <a:pt x="188" y="68"/>
                    <a:pt x="186" y="71"/>
                    <a:pt x="183" y="73"/>
                  </a:cubicBezTo>
                  <a:cubicBezTo>
                    <a:pt x="182" y="73"/>
                    <a:pt x="180" y="74"/>
                    <a:pt x="179" y="74"/>
                  </a:cubicBezTo>
                  <a:cubicBezTo>
                    <a:pt x="177" y="74"/>
                    <a:pt x="175" y="73"/>
                    <a:pt x="174" y="73"/>
                  </a:cubicBezTo>
                  <a:cubicBezTo>
                    <a:pt x="170" y="70"/>
                    <a:pt x="170" y="70"/>
                    <a:pt x="170" y="70"/>
                  </a:cubicBezTo>
                  <a:cubicBezTo>
                    <a:pt x="170" y="70"/>
                    <a:pt x="169" y="70"/>
                    <a:pt x="169" y="70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69" y="134"/>
                    <a:pt x="169" y="134"/>
                    <a:pt x="169" y="135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69" y="136"/>
                    <a:pt x="169" y="136"/>
                    <a:pt x="169" y="136"/>
                  </a:cubicBezTo>
                  <a:cubicBezTo>
                    <a:pt x="169" y="137"/>
                    <a:pt x="168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4" y="138"/>
                    <a:pt x="163" y="137"/>
                    <a:pt x="163" y="136"/>
                  </a:cubicBezTo>
                  <a:cubicBezTo>
                    <a:pt x="163" y="135"/>
                    <a:pt x="163" y="135"/>
                    <a:pt x="163" y="135"/>
                  </a:cubicBezTo>
                  <a:cubicBezTo>
                    <a:pt x="163" y="135"/>
                    <a:pt x="163" y="135"/>
                    <a:pt x="163" y="135"/>
                  </a:cubicBezTo>
                  <a:cubicBezTo>
                    <a:pt x="163" y="134"/>
                    <a:pt x="163" y="134"/>
                    <a:pt x="163" y="134"/>
                  </a:cubicBezTo>
                  <a:cubicBezTo>
                    <a:pt x="163" y="96"/>
                    <a:pt x="163" y="96"/>
                    <a:pt x="163" y="96"/>
                  </a:cubicBezTo>
                  <a:cubicBezTo>
                    <a:pt x="163" y="97"/>
                    <a:pt x="162" y="97"/>
                    <a:pt x="162" y="97"/>
                  </a:cubicBezTo>
                  <a:cubicBezTo>
                    <a:pt x="162" y="97"/>
                    <a:pt x="162" y="97"/>
                    <a:pt x="162" y="97"/>
                  </a:cubicBezTo>
                  <a:cubicBezTo>
                    <a:pt x="160" y="97"/>
                    <a:pt x="159" y="96"/>
                    <a:pt x="159" y="95"/>
                  </a:cubicBezTo>
                  <a:cubicBezTo>
                    <a:pt x="159" y="93"/>
                    <a:pt x="159" y="93"/>
                    <a:pt x="159" y="93"/>
                  </a:cubicBezTo>
                  <a:cubicBezTo>
                    <a:pt x="159" y="93"/>
                    <a:pt x="159" y="93"/>
                    <a:pt x="159" y="93"/>
                  </a:cubicBezTo>
                  <a:cubicBezTo>
                    <a:pt x="159" y="93"/>
                    <a:pt x="159" y="93"/>
                    <a:pt x="159" y="92"/>
                  </a:cubicBezTo>
                  <a:cubicBezTo>
                    <a:pt x="159" y="69"/>
                    <a:pt x="159" y="69"/>
                    <a:pt x="159" y="69"/>
                  </a:cubicBezTo>
                  <a:cubicBezTo>
                    <a:pt x="158" y="69"/>
                    <a:pt x="157" y="68"/>
                    <a:pt x="156" y="68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31" y="111"/>
                    <a:pt x="131" y="112"/>
                    <a:pt x="131" y="112"/>
                  </a:cubicBezTo>
                  <a:cubicBezTo>
                    <a:pt x="131" y="112"/>
                    <a:pt x="131" y="112"/>
                    <a:pt x="131" y="112"/>
                  </a:cubicBezTo>
                  <a:cubicBezTo>
                    <a:pt x="131" y="112"/>
                    <a:pt x="131" y="112"/>
                    <a:pt x="131" y="112"/>
                  </a:cubicBezTo>
                  <a:cubicBezTo>
                    <a:pt x="131" y="112"/>
                    <a:pt x="131" y="112"/>
                    <a:pt x="131" y="112"/>
                  </a:cubicBezTo>
                  <a:cubicBezTo>
                    <a:pt x="131" y="112"/>
                    <a:pt x="131" y="112"/>
                    <a:pt x="131" y="112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1" y="115"/>
                    <a:pt x="130" y="116"/>
                    <a:pt x="128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5" y="115"/>
                    <a:pt x="125" y="114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125" y="112"/>
                    <a:pt x="125" y="112"/>
                    <a:pt x="126" y="111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2" y="48"/>
                    <a:pt x="121" y="45"/>
                    <a:pt x="122" y="42"/>
                  </a:cubicBezTo>
                  <a:cubicBezTo>
                    <a:pt x="121" y="40"/>
                    <a:pt x="122" y="38"/>
                    <a:pt x="123" y="37"/>
                  </a:cubicBezTo>
                  <a:cubicBezTo>
                    <a:pt x="122" y="36"/>
                    <a:pt x="121" y="36"/>
                    <a:pt x="121" y="36"/>
                  </a:cubicBezTo>
                  <a:cubicBezTo>
                    <a:pt x="121" y="36"/>
                    <a:pt x="121" y="40"/>
                    <a:pt x="121" y="42"/>
                  </a:cubicBezTo>
                  <a:cubicBezTo>
                    <a:pt x="121" y="45"/>
                    <a:pt x="121" y="63"/>
                    <a:pt x="121" y="74"/>
                  </a:cubicBezTo>
                  <a:cubicBezTo>
                    <a:pt x="122" y="74"/>
                    <a:pt x="122" y="74"/>
                    <a:pt x="122" y="75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1"/>
                    <a:pt x="121" y="82"/>
                    <a:pt x="120" y="82"/>
                  </a:cubicBezTo>
                  <a:cubicBezTo>
                    <a:pt x="120" y="85"/>
                    <a:pt x="120" y="87"/>
                    <a:pt x="120" y="88"/>
                  </a:cubicBezTo>
                  <a:cubicBezTo>
                    <a:pt x="120" y="88"/>
                    <a:pt x="124" y="96"/>
                    <a:pt x="118" y="99"/>
                  </a:cubicBezTo>
                  <a:cubicBezTo>
                    <a:pt x="117" y="100"/>
                    <a:pt x="116" y="100"/>
                    <a:pt x="115" y="100"/>
                  </a:cubicBezTo>
                  <a:cubicBezTo>
                    <a:pt x="112" y="100"/>
                    <a:pt x="108" y="99"/>
                    <a:pt x="104" y="96"/>
                  </a:cubicBezTo>
                  <a:cubicBezTo>
                    <a:pt x="98" y="93"/>
                    <a:pt x="91" y="88"/>
                    <a:pt x="90" y="87"/>
                  </a:cubicBezTo>
                  <a:cubicBezTo>
                    <a:pt x="89" y="86"/>
                    <a:pt x="90" y="84"/>
                    <a:pt x="93" y="83"/>
                  </a:cubicBezTo>
                  <a:cubicBezTo>
                    <a:pt x="94" y="83"/>
                    <a:pt x="95" y="83"/>
                    <a:pt x="97" y="83"/>
                  </a:cubicBezTo>
                  <a:cubicBezTo>
                    <a:pt x="98" y="83"/>
                    <a:pt x="99" y="83"/>
                    <a:pt x="100" y="83"/>
                  </a:cubicBezTo>
                  <a:cubicBezTo>
                    <a:pt x="102" y="83"/>
                    <a:pt x="106" y="83"/>
                    <a:pt x="109" y="83"/>
                  </a:cubicBezTo>
                  <a:cubicBezTo>
                    <a:pt x="109" y="82"/>
                    <a:pt x="109" y="81"/>
                    <a:pt x="109" y="81"/>
                  </a:cubicBezTo>
                  <a:cubicBezTo>
                    <a:pt x="107" y="80"/>
                    <a:pt x="106" y="78"/>
                    <a:pt x="106" y="76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6" y="60"/>
                    <a:pt x="106" y="37"/>
                    <a:pt x="106" y="26"/>
                  </a:cubicBezTo>
                  <a:moveTo>
                    <a:pt x="199" y="19"/>
                  </a:moveTo>
                  <a:cubicBezTo>
                    <a:pt x="196" y="21"/>
                    <a:pt x="196" y="21"/>
                    <a:pt x="196" y="21"/>
                  </a:cubicBezTo>
                  <a:cubicBezTo>
                    <a:pt x="196" y="23"/>
                    <a:pt x="196" y="25"/>
                    <a:pt x="196" y="27"/>
                  </a:cubicBezTo>
                  <a:cubicBezTo>
                    <a:pt x="196" y="27"/>
                    <a:pt x="195" y="28"/>
                    <a:pt x="195" y="28"/>
                  </a:cubicBezTo>
                  <a:cubicBezTo>
                    <a:pt x="196" y="30"/>
                    <a:pt x="196" y="32"/>
                    <a:pt x="196" y="33"/>
                  </a:cubicBezTo>
                  <a:cubicBezTo>
                    <a:pt x="202" y="37"/>
                    <a:pt x="202" y="37"/>
                    <a:pt x="202" y="37"/>
                  </a:cubicBezTo>
                  <a:cubicBezTo>
                    <a:pt x="205" y="39"/>
                    <a:pt x="207" y="42"/>
                    <a:pt x="206" y="45"/>
                  </a:cubicBezTo>
                  <a:cubicBezTo>
                    <a:pt x="207" y="48"/>
                    <a:pt x="205" y="52"/>
                    <a:pt x="202" y="54"/>
                  </a:cubicBezTo>
                  <a:cubicBezTo>
                    <a:pt x="202" y="56"/>
                    <a:pt x="202" y="56"/>
                    <a:pt x="202" y="56"/>
                  </a:cubicBezTo>
                  <a:cubicBezTo>
                    <a:pt x="203" y="56"/>
                    <a:pt x="204" y="56"/>
                    <a:pt x="205" y="56"/>
                  </a:cubicBezTo>
                  <a:cubicBezTo>
                    <a:pt x="206" y="55"/>
                    <a:pt x="207" y="53"/>
                    <a:pt x="207" y="51"/>
                  </a:cubicBezTo>
                  <a:cubicBezTo>
                    <a:pt x="207" y="37"/>
                    <a:pt x="207" y="37"/>
                    <a:pt x="207" y="37"/>
                  </a:cubicBezTo>
                  <a:cubicBezTo>
                    <a:pt x="206" y="36"/>
                    <a:pt x="206" y="36"/>
                    <a:pt x="206" y="35"/>
                  </a:cubicBezTo>
                  <a:cubicBezTo>
                    <a:pt x="206" y="33"/>
                    <a:pt x="206" y="33"/>
                    <a:pt x="206" y="33"/>
                  </a:cubicBezTo>
                  <a:cubicBezTo>
                    <a:pt x="206" y="33"/>
                    <a:pt x="206" y="33"/>
                    <a:pt x="206" y="33"/>
                  </a:cubicBezTo>
                  <a:cubicBezTo>
                    <a:pt x="206" y="32"/>
                    <a:pt x="206" y="32"/>
                    <a:pt x="206" y="31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199" y="19"/>
                    <a:pt x="199" y="19"/>
                    <a:pt x="199" y="19"/>
                  </a:cubicBezTo>
                  <a:moveTo>
                    <a:pt x="151" y="0"/>
                  </a:moveTo>
                  <a:cubicBezTo>
                    <a:pt x="145" y="4"/>
                    <a:pt x="145" y="4"/>
                    <a:pt x="145" y="4"/>
                  </a:cubicBezTo>
                  <a:cubicBezTo>
                    <a:pt x="147" y="4"/>
                    <a:pt x="149" y="5"/>
                    <a:pt x="151" y="6"/>
                  </a:cubicBezTo>
                  <a:cubicBezTo>
                    <a:pt x="151" y="4"/>
                    <a:pt x="151" y="2"/>
                    <a:pt x="151" y="0"/>
                  </a:cubicBezTo>
                </a:path>
              </a:pathLst>
            </a:custGeom>
            <a:solidFill>
              <a:srgbClr val="DE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ṥḷïḋè">
              <a:extLst>
                <a:ext uri="{FF2B5EF4-FFF2-40B4-BE49-F238E27FC236}">
                  <a16:creationId xmlns="" xmlns:a16="http://schemas.microsoft.com/office/drawing/2014/main" id="{EC7490F5-D48A-479B-B1B5-B46DF317D588}"/>
                </a:ext>
              </a:extLst>
            </p:cNvPr>
            <p:cNvSpPr/>
            <p:nvPr/>
          </p:nvSpPr>
          <p:spPr bwMode="auto">
            <a:xfrm>
              <a:off x="4811685" y="1692330"/>
              <a:ext cx="2412556" cy="1449650"/>
            </a:xfrm>
            <a:custGeom>
              <a:avLst/>
              <a:gdLst>
                <a:gd name="T0" fmla="*/ 139 w 439"/>
                <a:gd name="T1" fmla="*/ 0 h 264"/>
                <a:gd name="T2" fmla="*/ 127 w 439"/>
                <a:gd name="T3" fmla="*/ 3 h 264"/>
                <a:gd name="T4" fmla="*/ 16 w 439"/>
                <a:gd name="T5" fmla="*/ 68 h 264"/>
                <a:gd name="T6" fmla="*/ 16 w 439"/>
                <a:gd name="T7" fmla="*/ 108 h 264"/>
                <a:gd name="T8" fmla="*/ 289 w 439"/>
                <a:gd name="T9" fmla="*/ 260 h 264"/>
                <a:gd name="T10" fmla="*/ 300 w 439"/>
                <a:gd name="T11" fmla="*/ 264 h 264"/>
                <a:gd name="T12" fmla="*/ 312 w 439"/>
                <a:gd name="T13" fmla="*/ 260 h 264"/>
                <a:gd name="T14" fmla="*/ 423 w 439"/>
                <a:gd name="T15" fmla="*/ 195 h 264"/>
                <a:gd name="T16" fmla="*/ 423 w 439"/>
                <a:gd name="T17" fmla="*/ 155 h 264"/>
                <a:gd name="T18" fmla="*/ 150 w 439"/>
                <a:gd name="T19" fmla="*/ 3 h 264"/>
                <a:gd name="T20" fmla="*/ 139 w 439"/>
                <a:gd name="T2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9" h="264">
                  <a:moveTo>
                    <a:pt x="139" y="0"/>
                  </a:moveTo>
                  <a:cubicBezTo>
                    <a:pt x="134" y="0"/>
                    <a:pt x="130" y="1"/>
                    <a:pt x="127" y="3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0" y="77"/>
                    <a:pt x="0" y="99"/>
                    <a:pt x="16" y="108"/>
                  </a:cubicBezTo>
                  <a:cubicBezTo>
                    <a:pt x="289" y="260"/>
                    <a:pt x="289" y="260"/>
                    <a:pt x="289" y="260"/>
                  </a:cubicBezTo>
                  <a:cubicBezTo>
                    <a:pt x="292" y="262"/>
                    <a:pt x="296" y="264"/>
                    <a:pt x="300" y="264"/>
                  </a:cubicBezTo>
                  <a:cubicBezTo>
                    <a:pt x="304" y="264"/>
                    <a:pt x="308" y="262"/>
                    <a:pt x="312" y="260"/>
                  </a:cubicBezTo>
                  <a:cubicBezTo>
                    <a:pt x="423" y="195"/>
                    <a:pt x="423" y="195"/>
                    <a:pt x="423" y="195"/>
                  </a:cubicBezTo>
                  <a:cubicBezTo>
                    <a:pt x="439" y="186"/>
                    <a:pt x="439" y="164"/>
                    <a:pt x="423" y="155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47" y="1"/>
                    <a:pt x="143" y="0"/>
                    <a:pt x="139" y="0"/>
                  </a:cubicBezTo>
                </a:path>
              </a:pathLst>
            </a:custGeom>
            <a:solidFill>
              <a:srgbClr val="DE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ṩḻídé">
              <a:extLst>
                <a:ext uri="{FF2B5EF4-FFF2-40B4-BE49-F238E27FC236}">
                  <a16:creationId xmlns="" xmlns:a16="http://schemas.microsoft.com/office/drawing/2014/main" id="{061FEC47-38E8-4889-A04B-F6752B07AFEB}"/>
                </a:ext>
              </a:extLst>
            </p:cNvPr>
            <p:cNvSpPr/>
            <p:nvPr/>
          </p:nvSpPr>
          <p:spPr bwMode="auto">
            <a:xfrm>
              <a:off x="5168806" y="4467299"/>
              <a:ext cx="1737994" cy="1100464"/>
            </a:xfrm>
            <a:custGeom>
              <a:avLst/>
              <a:gdLst>
                <a:gd name="T0" fmla="*/ 182 w 316"/>
                <a:gd name="T1" fmla="*/ 0 h 200"/>
                <a:gd name="T2" fmla="*/ 170 w 316"/>
                <a:gd name="T3" fmla="*/ 3 h 200"/>
                <a:gd name="T4" fmla="*/ 15 w 316"/>
                <a:gd name="T5" fmla="*/ 95 h 200"/>
                <a:gd name="T6" fmla="*/ 15 w 316"/>
                <a:gd name="T7" fmla="*/ 135 h 200"/>
                <a:gd name="T8" fmla="*/ 122 w 316"/>
                <a:gd name="T9" fmla="*/ 196 h 200"/>
                <a:gd name="T10" fmla="*/ 134 w 316"/>
                <a:gd name="T11" fmla="*/ 200 h 200"/>
                <a:gd name="T12" fmla="*/ 146 w 316"/>
                <a:gd name="T13" fmla="*/ 196 h 200"/>
                <a:gd name="T14" fmla="*/ 301 w 316"/>
                <a:gd name="T15" fmla="*/ 105 h 200"/>
                <a:gd name="T16" fmla="*/ 301 w 316"/>
                <a:gd name="T17" fmla="*/ 64 h 200"/>
                <a:gd name="T18" fmla="*/ 194 w 316"/>
                <a:gd name="T19" fmla="*/ 3 h 200"/>
                <a:gd name="T20" fmla="*/ 182 w 316"/>
                <a:gd name="T2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6" h="200">
                  <a:moveTo>
                    <a:pt x="182" y="0"/>
                  </a:moveTo>
                  <a:cubicBezTo>
                    <a:pt x="178" y="0"/>
                    <a:pt x="174" y="1"/>
                    <a:pt x="170" y="3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0" y="104"/>
                    <a:pt x="0" y="126"/>
                    <a:pt x="15" y="135"/>
                  </a:cubicBezTo>
                  <a:cubicBezTo>
                    <a:pt x="122" y="196"/>
                    <a:pt x="122" y="196"/>
                    <a:pt x="122" y="196"/>
                  </a:cubicBezTo>
                  <a:cubicBezTo>
                    <a:pt x="126" y="199"/>
                    <a:pt x="130" y="200"/>
                    <a:pt x="134" y="200"/>
                  </a:cubicBezTo>
                  <a:cubicBezTo>
                    <a:pt x="138" y="200"/>
                    <a:pt x="142" y="199"/>
                    <a:pt x="146" y="196"/>
                  </a:cubicBezTo>
                  <a:cubicBezTo>
                    <a:pt x="301" y="105"/>
                    <a:pt x="301" y="105"/>
                    <a:pt x="301" y="105"/>
                  </a:cubicBezTo>
                  <a:cubicBezTo>
                    <a:pt x="316" y="96"/>
                    <a:pt x="316" y="73"/>
                    <a:pt x="301" y="64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0" y="1"/>
                    <a:pt x="186" y="0"/>
                    <a:pt x="182" y="0"/>
                  </a:cubicBezTo>
                </a:path>
              </a:pathLst>
            </a:custGeom>
            <a:solidFill>
              <a:srgbClr val="DE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sḻïḍe">
              <a:extLst>
                <a:ext uri="{FF2B5EF4-FFF2-40B4-BE49-F238E27FC236}">
                  <a16:creationId xmlns="" xmlns:a16="http://schemas.microsoft.com/office/drawing/2014/main" id="{4FE3BD97-C935-4A85-8A04-FF5F0BC4FE85}"/>
                </a:ext>
              </a:extLst>
            </p:cNvPr>
            <p:cNvSpPr/>
            <p:nvPr/>
          </p:nvSpPr>
          <p:spPr bwMode="auto">
            <a:xfrm>
              <a:off x="3343516" y="3059975"/>
              <a:ext cx="1253894" cy="814767"/>
            </a:xfrm>
            <a:custGeom>
              <a:avLst/>
              <a:gdLst>
                <a:gd name="T0" fmla="*/ 183 w 228"/>
                <a:gd name="T1" fmla="*/ 0 h 148"/>
                <a:gd name="T2" fmla="*/ 171 w 228"/>
                <a:gd name="T3" fmla="*/ 4 h 148"/>
                <a:gd name="T4" fmla="*/ 16 w 228"/>
                <a:gd name="T5" fmla="*/ 95 h 148"/>
                <a:gd name="T6" fmla="*/ 16 w 228"/>
                <a:gd name="T7" fmla="*/ 136 h 148"/>
                <a:gd name="T8" fmla="*/ 34 w 228"/>
                <a:gd name="T9" fmla="*/ 145 h 148"/>
                <a:gd name="T10" fmla="*/ 45 w 228"/>
                <a:gd name="T11" fmla="*/ 148 h 148"/>
                <a:gd name="T12" fmla="*/ 57 w 228"/>
                <a:gd name="T13" fmla="*/ 145 h 148"/>
                <a:gd name="T14" fmla="*/ 212 w 228"/>
                <a:gd name="T15" fmla="*/ 53 h 148"/>
                <a:gd name="T16" fmla="*/ 212 w 228"/>
                <a:gd name="T17" fmla="*/ 13 h 148"/>
                <a:gd name="T18" fmla="*/ 194 w 228"/>
                <a:gd name="T19" fmla="*/ 4 h 148"/>
                <a:gd name="T20" fmla="*/ 183 w 228"/>
                <a:gd name="T2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8" h="148">
                  <a:moveTo>
                    <a:pt x="183" y="0"/>
                  </a:moveTo>
                  <a:cubicBezTo>
                    <a:pt x="179" y="0"/>
                    <a:pt x="175" y="1"/>
                    <a:pt x="171" y="4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0" y="104"/>
                    <a:pt x="1" y="127"/>
                    <a:pt x="16" y="136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7" y="147"/>
                    <a:pt x="41" y="148"/>
                    <a:pt x="45" y="148"/>
                  </a:cubicBezTo>
                  <a:cubicBezTo>
                    <a:pt x="49" y="148"/>
                    <a:pt x="54" y="147"/>
                    <a:pt x="57" y="145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28" y="44"/>
                    <a:pt x="228" y="22"/>
                    <a:pt x="212" y="13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1" y="1"/>
                    <a:pt x="187" y="0"/>
                    <a:pt x="183" y="0"/>
                  </a:cubicBezTo>
                </a:path>
              </a:pathLst>
            </a:custGeom>
            <a:solidFill>
              <a:srgbClr val="DE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šľïdé">
              <a:extLst>
                <a:ext uri="{FF2B5EF4-FFF2-40B4-BE49-F238E27FC236}">
                  <a16:creationId xmlns="" xmlns:a16="http://schemas.microsoft.com/office/drawing/2014/main" id="{DAA78CB5-F9BD-4BF9-9FBB-A3D0197864C6}"/>
                </a:ext>
              </a:extLst>
            </p:cNvPr>
            <p:cNvSpPr/>
            <p:nvPr/>
          </p:nvSpPr>
          <p:spPr bwMode="auto">
            <a:xfrm>
              <a:off x="6219009" y="3864160"/>
              <a:ext cx="1576627" cy="984069"/>
            </a:xfrm>
            <a:custGeom>
              <a:avLst/>
              <a:gdLst>
                <a:gd name="T0" fmla="*/ 45 w 287"/>
                <a:gd name="T1" fmla="*/ 0 h 179"/>
                <a:gd name="T2" fmla="*/ 34 w 287"/>
                <a:gd name="T3" fmla="*/ 3 h 179"/>
                <a:gd name="T4" fmla="*/ 15 w 287"/>
                <a:gd name="T5" fmla="*/ 14 h 179"/>
                <a:gd name="T6" fmla="*/ 15 w 287"/>
                <a:gd name="T7" fmla="*/ 54 h 179"/>
                <a:gd name="T8" fmla="*/ 229 w 287"/>
                <a:gd name="T9" fmla="*/ 175 h 179"/>
                <a:gd name="T10" fmla="*/ 241 w 287"/>
                <a:gd name="T11" fmla="*/ 179 h 179"/>
                <a:gd name="T12" fmla="*/ 253 w 287"/>
                <a:gd name="T13" fmla="*/ 175 h 179"/>
                <a:gd name="T14" fmla="*/ 271 w 287"/>
                <a:gd name="T15" fmla="*/ 165 h 179"/>
                <a:gd name="T16" fmla="*/ 271 w 287"/>
                <a:gd name="T17" fmla="*/ 124 h 179"/>
                <a:gd name="T18" fmla="*/ 57 w 287"/>
                <a:gd name="T19" fmla="*/ 3 h 179"/>
                <a:gd name="T20" fmla="*/ 45 w 287"/>
                <a:gd name="T2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" h="179">
                  <a:moveTo>
                    <a:pt x="45" y="0"/>
                  </a:moveTo>
                  <a:cubicBezTo>
                    <a:pt x="41" y="0"/>
                    <a:pt x="37" y="1"/>
                    <a:pt x="34" y="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0" y="23"/>
                    <a:pt x="0" y="45"/>
                    <a:pt x="15" y="54"/>
                  </a:cubicBezTo>
                  <a:cubicBezTo>
                    <a:pt x="229" y="175"/>
                    <a:pt x="229" y="175"/>
                    <a:pt x="229" y="175"/>
                  </a:cubicBezTo>
                  <a:cubicBezTo>
                    <a:pt x="233" y="177"/>
                    <a:pt x="237" y="179"/>
                    <a:pt x="241" y="179"/>
                  </a:cubicBezTo>
                  <a:cubicBezTo>
                    <a:pt x="245" y="179"/>
                    <a:pt x="249" y="177"/>
                    <a:pt x="253" y="175"/>
                  </a:cubicBezTo>
                  <a:cubicBezTo>
                    <a:pt x="271" y="165"/>
                    <a:pt x="271" y="165"/>
                    <a:pt x="271" y="165"/>
                  </a:cubicBezTo>
                  <a:cubicBezTo>
                    <a:pt x="287" y="156"/>
                    <a:pt x="286" y="133"/>
                    <a:pt x="271" y="124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4" y="1"/>
                    <a:pt x="49" y="0"/>
                    <a:pt x="45" y="0"/>
                  </a:cubicBezTo>
                </a:path>
              </a:pathLst>
            </a:custGeom>
            <a:solidFill>
              <a:srgbClr val="DE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ṥḷíḓê">
              <a:extLst>
                <a:ext uri="{FF2B5EF4-FFF2-40B4-BE49-F238E27FC236}">
                  <a16:creationId xmlns="" xmlns:a16="http://schemas.microsoft.com/office/drawing/2014/main" id="{E6AB8563-EA12-45BB-957B-79262B2D3652}"/>
                </a:ext>
              </a:extLst>
            </p:cNvPr>
            <p:cNvSpPr/>
            <p:nvPr/>
          </p:nvSpPr>
          <p:spPr bwMode="auto">
            <a:xfrm>
              <a:off x="4917498" y="3528200"/>
              <a:ext cx="1327964" cy="878255"/>
            </a:xfrm>
            <a:custGeom>
              <a:avLst/>
              <a:gdLst>
                <a:gd name="T0" fmla="*/ 141 w 242"/>
                <a:gd name="T1" fmla="*/ 69 h 160"/>
                <a:gd name="T2" fmla="*/ 144 w 242"/>
                <a:gd name="T3" fmla="*/ 67 h 160"/>
                <a:gd name="T4" fmla="*/ 145 w 242"/>
                <a:gd name="T5" fmla="*/ 70 h 160"/>
                <a:gd name="T6" fmla="*/ 150 w 242"/>
                <a:gd name="T7" fmla="*/ 64 h 160"/>
                <a:gd name="T8" fmla="*/ 0 w 242"/>
                <a:gd name="T9" fmla="*/ 67 h 160"/>
                <a:gd name="T10" fmla="*/ 6 w 242"/>
                <a:gd name="T11" fmla="*/ 62 h 160"/>
                <a:gd name="T12" fmla="*/ 180 w 242"/>
                <a:gd name="T13" fmla="*/ 32 h 160"/>
                <a:gd name="T14" fmla="*/ 180 w 242"/>
                <a:gd name="T15" fmla="*/ 32 h 160"/>
                <a:gd name="T16" fmla="*/ 177 w 242"/>
                <a:gd name="T17" fmla="*/ 51 h 160"/>
                <a:gd name="T18" fmla="*/ 168 w 242"/>
                <a:gd name="T19" fmla="*/ 115 h 160"/>
                <a:gd name="T20" fmla="*/ 169 w 242"/>
                <a:gd name="T21" fmla="*/ 117 h 160"/>
                <a:gd name="T22" fmla="*/ 163 w 242"/>
                <a:gd name="T23" fmla="*/ 117 h 160"/>
                <a:gd name="T24" fmla="*/ 163 w 242"/>
                <a:gd name="T25" fmla="*/ 115 h 160"/>
                <a:gd name="T26" fmla="*/ 163 w 242"/>
                <a:gd name="T27" fmla="*/ 56 h 160"/>
                <a:gd name="T28" fmla="*/ 149 w 242"/>
                <a:gd name="T29" fmla="*/ 72 h 160"/>
                <a:gd name="T30" fmla="*/ 136 w 242"/>
                <a:gd name="T31" fmla="*/ 70 h 160"/>
                <a:gd name="T32" fmla="*/ 135 w 242"/>
                <a:gd name="T33" fmla="*/ 134 h 160"/>
                <a:gd name="T34" fmla="*/ 135 w 242"/>
                <a:gd name="T35" fmla="*/ 134 h 160"/>
                <a:gd name="T36" fmla="*/ 132 w 242"/>
                <a:gd name="T37" fmla="*/ 138 h 160"/>
                <a:gd name="T38" fmla="*/ 129 w 242"/>
                <a:gd name="T39" fmla="*/ 134 h 160"/>
                <a:gd name="T40" fmla="*/ 129 w 242"/>
                <a:gd name="T41" fmla="*/ 96 h 160"/>
                <a:gd name="T42" fmla="*/ 125 w 242"/>
                <a:gd name="T43" fmla="*/ 95 h 160"/>
                <a:gd name="T44" fmla="*/ 125 w 242"/>
                <a:gd name="T45" fmla="*/ 92 h 160"/>
                <a:gd name="T46" fmla="*/ 97 w 242"/>
                <a:gd name="T47" fmla="*/ 53 h 160"/>
                <a:gd name="T48" fmla="*/ 97 w 242"/>
                <a:gd name="T49" fmla="*/ 112 h 160"/>
                <a:gd name="T50" fmla="*/ 94 w 242"/>
                <a:gd name="T51" fmla="*/ 115 h 160"/>
                <a:gd name="T52" fmla="*/ 91 w 242"/>
                <a:gd name="T53" fmla="*/ 112 h 160"/>
                <a:gd name="T54" fmla="*/ 91 w 242"/>
                <a:gd name="T55" fmla="*/ 49 h 160"/>
                <a:gd name="T56" fmla="*/ 87 w 242"/>
                <a:gd name="T57" fmla="*/ 35 h 160"/>
                <a:gd name="T58" fmla="*/ 88 w 242"/>
                <a:gd name="T59" fmla="*/ 75 h 160"/>
                <a:gd name="T60" fmla="*/ 86 w 242"/>
                <a:gd name="T61" fmla="*/ 88 h 160"/>
                <a:gd name="T62" fmla="*/ 70 w 242"/>
                <a:gd name="T63" fmla="*/ 96 h 160"/>
                <a:gd name="T64" fmla="*/ 63 w 242"/>
                <a:gd name="T65" fmla="*/ 82 h 160"/>
                <a:gd name="T66" fmla="*/ 75 w 242"/>
                <a:gd name="T67" fmla="*/ 80 h 160"/>
                <a:gd name="T68" fmla="*/ 72 w 242"/>
                <a:gd name="T69" fmla="*/ 70 h 160"/>
                <a:gd name="T70" fmla="*/ 59 w 242"/>
                <a:gd name="T71" fmla="*/ 33 h 160"/>
                <a:gd name="T72" fmla="*/ 27 w 242"/>
                <a:gd name="T73" fmla="*/ 31 h 160"/>
                <a:gd name="T74" fmla="*/ 20 w 242"/>
                <a:gd name="T75" fmla="*/ 42 h 160"/>
                <a:gd name="T76" fmla="*/ 20 w 242"/>
                <a:gd name="T77" fmla="*/ 48 h 160"/>
                <a:gd name="T78" fmla="*/ 14 w 242"/>
                <a:gd name="T79" fmla="*/ 58 h 160"/>
                <a:gd name="T80" fmla="*/ 15 w 242"/>
                <a:gd name="T81" fmla="*/ 65 h 160"/>
                <a:gd name="T82" fmla="*/ 17 w 242"/>
                <a:gd name="T83" fmla="*/ 69 h 160"/>
                <a:gd name="T84" fmla="*/ 14 w 242"/>
                <a:gd name="T85" fmla="*/ 111 h 160"/>
                <a:gd name="T86" fmla="*/ 116 w 242"/>
                <a:gd name="T87" fmla="*/ 157 h 160"/>
                <a:gd name="T88" fmla="*/ 180 w 242"/>
                <a:gd name="T89" fmla="*/ 24 h 160"/>
                <a:gd name="T90" fmla="*/ 162 w 242"/>
                <a:gd name="T91" fmla="*/ 26 h 160"/>
                <a:gd name="T92" fmla="*/ 168 w 242"/>
                <a:gd name="T93" fmla="*/ 37 h 160"/>
                <a:gd name="T94" fmla="*/ 168 w 242"/>
                <a:gd name="T95" fmla="*/ 56 h 160"/>
                <a:gd name="T96" fmla="*/ 173 w 242"/>
                <a:gd name="T97" fmla="*/ 37 h 160"/>
                <a:gd name="T98" fmla="*/ 172 w 242"/>
                <a:gd name="T99" fmla="*/ 32 h 160"/>
                <a:gd name="T100" fmla="*/ 168 w 242"/>
                <a:gd name="T101" fmla="*/ 17 h 160"/>
                <a:gd name="T102" fmla="*/ 117 w 242"/>
                <a:gd name="T103" fmla="*/ 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2" h="160">
                  <a:moveTo>
                    <a:pt x="141" y="69"/>
                  </a:moveTo>
                  <a:cubicBezTo>
                    <a:pt x="141" y="69"/>
                    <a:pt x="141" y="69"/>
                    <a:pt x="141" y="69"/>
                  </a:cubicBezTo>
                  <a:cubicBezTo>
                    <a:pt x="141" y="69"/>
                    <a:pt x="141" y="69"/>
                    <a:pt x="141" y="69"/>
                  </a:cubicBezTo>
                  <a:cubicBezTo>
                    <a:pt x="141" y="69"/>
                    <a:pt x="141" y="69"/>
                    <a:pt x="141" y="69"/>
                  </a:cubicBezTo>
                  <a:moveTo>
                    <a:pt x="150" y="64"/>
                  </a:moveTo>
                  <a:cubicBezTo>
                    <a:pt x="144" y="67"/>
                    <a:pt x="144" y="67"/>
                    <a:pt x="144" y="67"/>
                  </a:cubicBezTo>
                  <a:cubicBezTo>
                    <a:pt x="143" y="68"/>
                    <a:pt x="142" y="68"/>
                    <a:pt x="141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3" y="70"/>
                    <a:pt x="144" y="70"/>
                    <a:pt x="145" y="70"/>
                  </a:cubicBezTo>
                  <a:cubicBezTo>
                    <a:pt x="145" y="70"/>
                    <a:pt x="146" y="70"/>
                    <a:pt x="147" y="69"/>
                  </a:cubicBezTo>
                  <a:cubicBezTo>
                    <a:pt x="149" y="68"/>
                    <a:pt x="150" y="66"/>
                    <a:pt x="150" y="65"/>
                  </a:cubicBezTo>
                  <a:cubicBezTo>
                    <a:pt x="150" y="64"/>
                    <a:pt x="150" y="64"/>
                    <a:pt x="150" y="64"/>
                  </a:cubicBezTo>
                  <a:moveTo>
                    <a:pt x="6" y="62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7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6" y="62"/>
                    <a:pt x="6" y="62"/>
                    <a:pt x="6" y="62"/>
                  </a:cubicBezTo>
                  <a:moveTo>
                    <a:pt x="180" y="24"/>
                  </a:moveTo>
                  <a:cubicBezTo>
                    <a:pt x="180" y="31"/>
                    <a:pt x="180" y="31"/>
                    <a:pt x="180" y="31"/>
                  </a:cubicBezTo>
                  <a:cubicBezTo>
                    <a:pt x="180" y="31"/>
                    <a:pt x="180" y="32"/>
                    <a:pt x="180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0" y="35"/>
                    <a:pt x="180" y="35"/>
                    <a:pt x="180" y="35"/>
                  </a:cubicBezTo>
                  <a:cubicBezTo>
                    <a:pt x="180" y="36"/>
                    <a:pt x="179" y="37"/>
                    <a:pt x="177" y="37"/>
                  </a:cubicBezTo>
                  <a:cubicBezTo>
                    <a:pt x="177" y="51"/>
                    <a:pt x="177" y="51"/>
                    <a:pt x="177" y="51"/>
                  </a:cubicBezTo>
                  <a:cubicBezTo>
                    <a:pt x="177" y="54"/>
                    <a:pt x="175" y="57"/>
                    <a:pt x="173" y="59"/>
                  </a:cubicBezTo>
                  <a:cubicBezTo>
                    <a:pt x="171" y="60"/>
                    <a:pt x="170" y="60"/>
                    <a:pt x="168" y="60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5"/>
                    <a:pt x="169" y="115"/>
                    <a:pt x="169" y="115"/>
                  </a:cubicBezTo>
                  <a:cubicBezTo>
                    <a:pt x="169" y="115"/>
                    <a:pt x="169" y="116"/>
                    <a:pt x="169" y="116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7" y="119"/>
                    <a:pt x="166" y="119"/>
                  </a:cubicBezTo>
                  <a:cubicBezTo>
                    <a:pt x="166" y="119"/>
                    <a:pt x="166" y="119"/>
                    <a:pt x="166" y="119"/>
                  </a:cubicBezTo>
                  <a:cubicBezTo>
                    <a:pt x="164" y="119"/>
                    <a:pt x="163" y="118"/>
                    <a:pt x="163" y="117"/>
                  </a:cubicBezTo>
                  <a:cubicBezTo>
                    <a:pt x="163" y="116"/>
                    <a:pt x="163" y="116"/>
                    <a:pt x="163" y="116"/>
                  </a:cubicBezTo>
                  <a:cubicBezTo>
                    <a:pt x="163" y="116"/>
                    <a:pt x="163" y="116"/>
                    <a:pt x="163" y="116"/>
                  </a:cubicBezTo>
                  <a:cubicBezTo>
                    <a:pt x="163" y="115"/>
                    <a:pt x="163" y="115"/>
                    <a:pt x="163" y="115"/>
                  </a:cubicBezTo>
                  <a:cubicBezTo>
                    <a:pt x="163" y="59"/>
                    <a:pt x="163" y="59"/>
                    <a:pt x="163" y="59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54" y="62"/>
                    <a:pt x="154" y="62"/>
                    <a:pt x="154" y="62"/>
                  </a:cubicBezTo>
                  <a:cubicBezTo>
                    <a:pt x="154" y="65"/>
                    <a:pt x="154" y="65"/>
                    <a:pt x="154" y="65"/>
                  </a:cubicBezTo>
                  <a:cubicBezTo>
                    <a:pt x="154" y="68"/>
                    <a:pt x="152" y="71"/>
                    <a:pt x="149" y="72"/>
                  </a:cubicBezTo>
                  <a:cubicBezTo>
                    <a:pt x="148" y="73"/>
                    <a:pt x="146" y="74"/>
                    <a:pt x="145" y="74"/>
                  </a:cubicBezTo>
                  <a:cubicBezTo>
                    <a:pt x="143" y="74"/>
                    <a:pt x="142" y="73"/>
                    <a:pt x="140" y="72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36" y="70"/>
                    <a:pt x="135" y="70"/>
                    <a:pt x="135" y="70"/>
                  </a:cubicBezTo>
                  <a:cubicBezTo>
                    <a:pt x="135" y="133"/>
                    <a:pt x="135" y="133"/>
                    <a:pt x="135" y="133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6"/>
                    <a:pt x="135" y="136"/>
                    <a:pt x="135" y="136"/>
                  </a:cubicBezTo>
                  <a:cubicBezTo>
                    <a:pt x="135" y="137"/>
                    <a:pt x="134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0" y="138"/>
                    <a:pt x="129" y="137"/>
                    <a:pt x="129" y="136"/>
                  </a:cubicBezTo>
                  <a:cubicBezTo>
                    <a:pt x="129" y="134"/>
                    <a:pt x="129" y="134"/>
                    <a:pt x="129" y="134"/>
                  </a:cubicBezTo>
                  <a:cubicBezTo>
                    <a:pt x="129" y="134"/>
                    <a:pt x="129" y="134"/>
                    <a:pt x="129" y="134"/>
                  </a:cubicBezTo>
                  <a:cubicBezTo>
                    <a:pt x="129" y="134"/>
                    <a:pt x="129" y="134"/>
                    <a:pt x="129" y="133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29" y="96"/>
                    <a:pt x="129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6" y="97"/>
                    <a:pt x="125" y="96"/>
                    <a:pt x="125" y="95"/>
                  </a:cubicBezTo>
                  <a:cubicBezTo>
                    <a:pt x="125" y="93"/>
                    <a:pt x="125" y="93"/>
                    <a:pt x="125" y="93"/>
                  </a:cubicBezTo>
                  <a:cubicBezTo>
                    <a:pt x="125" y="93"/>
                    <a:pt x="125" y="93"/>
                    <a:pt x="125" y="93"/>
                  </a:cubicBezTo>
                  <a:cubicBezTo>
                    <a:pt x="125" y="93"/>
                    <a:pt x="125" y="93"/>
                    <a:pt x="125" y="92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4" y="68"/>
                    <a:pt x="123" y="68"/>
                    <a:pt x="122" y="67"/>
                  </a:cubicBezTo>
                  <a:cubicBezTo>
                    <a:pt x="97" y="53"/>
                    <a:pt x="97" y="53"/>
                    <a:pt x="97" y="53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97" y="111"/>
                    <a:pt x="97" y="112"/>
                    <a:pt x="97" y="112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15"/>
                    <a:pt x="96" y="115"/>
                    <a:pt x="94" y="115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93" y="115"/>
                    <a:pt x="91" y="115"/>
                    <a:pt x="91" y="114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2"/>
                    <a:pt x="91" y="111"/>
                    <a:pt x="92" y="111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8" y="48"/>
                    <a:pt x="87" y="45"/>
                    <a:pt x="88" y="42"/>
                  </a:cubicBezTo>
                  <a:cubicBezTo>
                    <a:pt x="87" y="40"/>
                    <a:pt x="88" y="38"/>
                    <a:pt x="89" y="37"/>
                  </a:cubicBezTo>
                  <a:cubicBezTo>
                    <a:pt x="88" y="36"/>
                    <a:pt x="87" y="35"/>
                    <a:pt x="87" y="35"/>
                  </a:cubicBezTo>
                  <a:cubicBezTo>
                    <a:pt x="87" y="35"/>
                    <a:pt x="87" y="40"/>
                    <a:pt x="87" y="42"/>
                  </a:cubicBezTo>
                  <a:cubicBezTo>
                    <a:pt x="87" y="44"/>
                    <a:pt x="87" y="63"/>
                    <a:pt x="87" y="73"/>
                  </a:cubicBezTo>
                  <a:cubicBezTo>
                    <a:pt x="88" y="74"/>
                    <a:pt x="88" y="74"/>
                    <a:pt x="88" y="75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88" y="81"/>
                    <a:pt x="87" y="82"/>
                    <a:pt x="86" y="82"/>
                  </a:cubicBezTo>
                  <a:cubicBezTo>
                    <a:pt x="86" y="85"/>
                    <a:pt x="86" y="87"/>
                    <a:pt x="86" y="88"/>
                  </a:cubicBezTo>
                  <a:cubicBezTo>
                    <a:pt x="86" y="88"/>
                    <a:pt x="90" y="96"/>
                    <a:pt x="84" y="99"/>
                  </a:cubicBezTo>
                  <a:cubicBezTo>
                    <a:pt x="83" y="100"/>
                    <a:pt x="82" y="100"/>
                    <a:pt x="81" y="100"/>
                  </a:cubicBezTo>
                  <a:cubicBezTo>
                    <a:pt x="78" y="100"/>
                    <a:pt x="75" y="98"/>
                    <a:pt x="70" y="96"/>
                  </a:cubicBezTo>
                  <a:cubicBezTo>
                    <a:pt x="64" y="92"/>
                    <a:pt x="57" y="88"/>
                    <a:pt x="56" y="87"/>
                  </a:cubicBezTo>
                  <a:cubicBezTo>
                    <a:pt x="55" y="86"/>
                    <a:pt x="56" y="84"/>
                    <a:pt x="59" y="83"/>
                  </a:cubicBezTo>
                  <a:cubicBezTo>
                    <a:pt x="60" y="83"/>
                    <a:pt x="61" y="82"/>
                    <a:pt x="63" y="82"/>
                  </a:cubicBezTo>
                  <a:cubicBezTo>
                    <a:pt x="64" y="82"/>
                    <a:pt x="65" y="82"/>
                    <a:pt x="66" y="82"/>
                  </a:cubicBezTo>
                  <a:cubicBezTo>
                    <a:pt x="68" y="82"/>
                    <a:pt x="72" y="83"/>
                    <a:pt x="75" y="83"/>
                  </a:cubicBezTo>
                  <a:cubicBezTo>
                    <a:pt x="75" y="82"/>
                    <a:pt x="75" y="81"/>
                    <a:pt x="75" y="80"/>
                  </a:cubicBezTo>
                  <a:cubicBezTo>
                    <a:pt x="73" y="79"/>
                    <a:pt x="72" y="78"/>
                    <a:pt x="72" y="76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60"/>
                    <a:pt x="72" y="36"/>
                    <a:pt x="72" y="26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5" y="36"/>
                    <a:pt x="50" y="37"/>
                    <a:pt x="45" y="37"/>
                  </a:cubicBezTo>
                  <a:cubicBezTo>
                    <a:pt x="40" y="37"/>
                    <a:pt x="36" y="36"/>
                    <a:pt x="31" y="33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0" y="38"/>
                    <a:pt x="20" y="40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1"/>
                    <a:pt x="19" y="55"/>
                    <a:pt x="15" y="5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4" y="65"/>
                    <a:pt x="14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6" y="66"/>
                    <a:pt x="17" y="67"/>
                    <a:pt x="17" y="69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7" y="98"/>
                    <a:pt x="16" y="101"/>
                    <a:pt x="14" y="104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6" y="159"/>
                    <a:pt x="100" y="160"/>
                    <a:pt x="104" y="160"/>
                  </a:cubicBezTo>
                  <a:cubicBezTo>
                    <a:pt x="108" y="160"/>
                    <a:pt x="112" y="159"/>
                    <a:pt x="116" y="157"/>
                  </a:cubicBezTo>
                  <a:cubicBezTo>
                    <a:pt x="227" y="92"/>
                    <a:pt x="227" y="92"/>
                    <a:pt x="227" y="92"/>
                  </a:cubicBezTo>
                  <a:cubicBezTo>
                    <a:pt x="242" y="83"/>
                    <a:pt x="242" y="60"/>
                    <a:pt x="227" y="51"/>
                  </a:cubicBezTo>
                  <a:cubicBezTo>
                    <a:pt x="180" y="24"/>
                    <a:pt x="180" y="24"/>
                    <a:pt x="180" y="24"/>
                  </a:cubicBezTo>
                  <a:moveTo>
                    <a:pt x="168" y="17"/>
                  </a:moveTo>
                  <a:cubicBezTo>
                    <a:pt x="162" y="21"/>
                    <a:pt x="162" y="21"/>
                    <a:pt x="162" y="21"/>
                  </a:cubicBezTo>
                  <a:cubicBezTo>
                    <a:pt x="162" y="23"/>
                    <a:pt x="162" y="25"/>
                    <a:pt x="162" y="26"/>
                  </a:cubicBezTo>
                  <a:cubicBezTo>
                    <a:pt x="162" y="27"/>
                    <a:pt x="161" y="27"/>
                    <a:pt x="161" y="28"/>
                  </a:cubicBezTo>
                  <a:cubicBezTo>
                    <a:pt x="162" y="30"/>
                    <a:pt x="162" y="31"/>
                    <a:pt x="162" y="33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71" y="39"/>
                    <a:pt x="173" y="42"/>
                    <a:pt x="172" y="45"/>
                  </a:cubicBezTo>
                  <a:cubicBezTo>
                    <a:pt x="173" y="48"/>
                    <a:pt x="171" y="52"/>
                    <a:pt x="168" y="53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9" y="56"/>
                    <a:pt x="170" y="56"/>
                    <a:pt x="171" y="56"/>
                  </a:cubicBezTo>
                  <a:cubicBezTo>
                    <a:pt x="172" y="55"/>
                    <a:pt x="173" y="53"/>
                    <a:pt x="173" y="51"/>
                  </a:cubicBezTo>
                  <a:cubicBezTo>
                    <a:pt x="173" y="37"/>
                    <a:pt x="173" y="37"/>
                    <a:pt x="173" y="37"/>
                  </a:cubicBezTo>
                  <a:cubicBezTo>
                    <a:pt x="172" y="36"/>
                    <a:pt x="172" y="36"/>
                    <a:pt x="172" y="35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1"/>
                    <a:pt x="172" y="31"/>
                  </a:cubicBezTo>
                  <a:cubicBezTo>
                    <a:pt x="172" y="20"/>
                    <a:pt x="172" y="20"/>
                    <a:pt x="172" y="20"/>
                  </a:cubicBezTo>
                  <a:cubicBezTo>
                    <a:pt x="168" y="17"/>
                    <a:pt x="168" y="17"/>
                    <a:pt x="168" y="17"/>
                  </a:cubicBezTo>
                  <a:moveTo>
                    <a:pt x="117" y="0"/>
                  </a:moveTo>
                  <a:cubicBezTo>
                    <a:pt x="111" y="3"/>
                    <a:pt x="111" y="3"/>
                    <a:pt x="111" y="3"/>
                  </a:cubicBezTo>
                  <a:cubicBezTo>
                    <a:pt x="113" y="4"/>
                    <a:pt x="115" y="5"/>
                    <a:pt x="117" y="6"/>
                  </a:cubicBezTo>
                  <a:cubicBezTo>
                    <a:pt x="117" y="4"/>
                    <a:pt x="117" y="2"/>
                    <a:pt x="117" y="0"/>
                  </a:cubicBezTo>
                </a:path>
              </a:pathLst>
            </a:custGeom>
            <a:solidFill>
              <a:srgbClr val="DE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ṡliďè">
              <a:extLst>
                <a:ext uri="{FF2B5EF4-FFF2-40B4-BE49-F238E27FC236}">
                  <a16:creationId xmlns="" xmlns:a16="http://schemas.microsoft.com/office/drawing/2014/main" id="{B513A697-AF37-48E1-B89F-84A173315FA8}"/>
                </a:ext>
              </a:extLst>
            </p:cNvPr>
            <p:cNvSpPr/>
            <p:nvPr/>
          </p:nvSpPr>
          <p:spPr bwMode="auto">
            <a:xfrm>
              <a:off x="7406769" y="3324509"/>
              <a:ext cx="1044913" cy="605785"/>
            </a:xfrm>
            <a:prstGeom prst="ellipse">
              <a:avLst/>
            </a:prstGeom>
            <a:solidFill>
              <a:srgbClr val="DE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Sḻîḍé">
              <a:extLst>
                <a:ext uri="{FF2B5EF4-FFF2-40B4-BE49-F238E27FC236}">
                  <a16:creationId xmlns="" xmlns:a16="http://schemas.microsoft.com/office/drawing/2014/main" id="{8B618E49-7A13-4C20-8574-008933E8E209}"/>
                </a:ext>
              </a:extLst>
            </p:cNvPr>
            <p:cNvSpPr/>
            <p:nvPr/>
          </p:nvSpPr>
          <p:spPr bwMode="auto">
            <a:xfrm>
              <a:off x="3695348" y="3181661"/>
              <a:ext cx="732762" cy="462936"/>
            </a:xfrm>
            <a:custGeom>
              <a:avLst/>
              <a:gdLst>
                <a:gd name="T0" fmla="*/ 133 w 133"/>
                <a:gd name="T1" fmla="*/ 22 h 84"/>
                <a:gd name="T2" fmla="*/ 133 w 133"/>
                <a:gd name="T3" fmla="*/ 22 h 84"/>
                <a:gd name="T4" fmla="*/ 133 w 133"/>
                <a:gd name="T5" fmla="*/ 14 h 84"/>
                <a:gd name="T6" fmla="*/ 132 w 133"/>
                <a:gd name="T7" fmla="*/ 16 h 84"/>
                <a:gd name="T8" fmla="*/ 126 w 133"/>
                <a:gd name="T9" fmla="*/ 9 h 84"/>
                <a:gd name="T10" fmla="*/ 76 w 133"/>
                <a:gd name="T11" fmla="*/ 9 h 84"/>
                <a:gd name="T12" fmla="*/ 8 w 133"/>
                <a:gd name="T13" fmla="*/ 49 h 84"/>
                <a:gd name="T14" fmla="*/ 2 w 133"/>
                <a:gd name="T15" fmla="*/ 55 h 84"/>
                <a:gd name="T16" fmla="*/ 0 w 133"/>
                <a:gd name="T17" fmla="*/ 55 h 84"/>
                <a:gd name="T18" fmla="*/ 0 w 133"/>
                <a:gd name="T19" fmla="*/ 62 h 84"/>
                <a:gd name="T20" fmla="*/ 0 w 133"/>
                <a:gd name="T21" fmla="*/ 62 h 84"/>
                <a:gd name="T22" fmla="*/ 8 w 133"/>
                <a:gd name="T23" fmla="*/ 75 h 84"/>
                <a:gd name="T24" fmla="*/ 55 w 133"/>
                <a:gd name="T25" fmla="*/ 75 h 84"/>
                <a:gd name="T26" fmla="*/ 126 w 133"/>
                <a:gd name="T27" fmla="*/ 34 h 84"/>
                <a:gd name="T28" fmla="*/ 133 w 133"/>
                <a:gd name="T29" fmla="*/ 2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84">
                  <a:moveTo>
                    <a:pt x="133" y="22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0" y="13"/>
                    <a:pt x="128" y="11"/>
                    <a:pt x="126" y="9"/>
                  </a:cubicBezTo>
                  <a:cubicBezTo>
                    <a:pt x="110" y="0"/>
                    <a:pt x="92" y="0"/>
                    <a:pt x="76" y="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5" y="50"/>
                    <a:pt x="3" y="53"/>
                    <a:pt x="2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7"/>
                    <a:pt x="2" y="72"/>
                    <a:pt x="8" y="75"/>
                  </a:cubicBezTo>
                  <a:cubicBezTo>
                    <a:pt x="22" y="84"/>
                    <a:pt x="40" y="84"/>
                    <a:pt x="55" y="75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31" y="32"/>
                    <a:pt x="133" y="27"/>
                    <a:pt x="133" y="22"/>
                  </a:cubicBezTo>
                  <a:close/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sľiḋé">
              <a:extLst>
                <a:ext uri="{FF2B5EF4-FFF2-40B4-BE49-F238E27FC236}">
                  <a16:creationId xmlns="" xmlns:a16="http://schemas.microsoft.com/office/drawing/2014/main" id="{D00AA7F3-96FA-4D7D-AC70-0D2997D2BCDE}"/>
                </a:ext>
              </a:extLst>
            </p:cNvPr>
            <p:cNvSpPr/>
            <p:nvPr/>
          </p:nvSpPr>
          <p:spPr bwMode="auto">
            <a:xfrm>
              <a:off x="3679476" y="3136689"/>
              <a:ext cx="748634" cy="462936"/>
            </a:xfrm>
            <a:custGeom>
              <a:avLst/>
              <a:gdLst>
                <a:gd name="T0" fmla="*/ 129 w 136"/>
                <a:gd name="T1" fmla="*/ 9 h 84"/>
                <a:gd name="T2" fmla="*/ 129 w 136"/>
                <a:gd name="T3" fmla="*/ 9 h 84"/>
                <a:gd name="T4" fmla="*/ 136 w 136"/>
                <a:gd name="T5" fmla="*/ 22 h 84"/>
                <a:gd name="T6" fmla="*/ 129 w 136"/>
                <a:gd name="T7" fmla="*/ 35 h 84"/>
                <a:gd name="T8" fmla="*/ 58 w 136"/>
                <a:gd name="T9" fmla="*/ 76 h 84"/>
                <a:gd name="T10" fmla="*/ 11 w 136"/>
                <a:gd name="T11" fmla="*/ 76 h 84"/>
                <a:gd name="T12" fmla="*/ 11 w 136"/>
                <a:gd name="T13" fmla="*/ 49 h 84"/>
                <a:gd name="T14" fmla="*/ 79 w 136"/>
                <a:gd name="T15" fmla="*/ 9 h 84"/>
                <a:gd name="T16" fmla="*/ 129 w 136"/>
                <a:gd name="T1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84">
                  <a:moveTo>
                    <a:pt x="129" y="9"/>
                  </a:moveTo>
                  <a:cubicBezTo>
                    <a:pt x="129" y="9"/>
                    <a:pt x="129" y="9"/>
                    <a:pt x="129" y="9"/>
                  </a:cubicBezTo>
                  <a:cubicBezTo>
                    <a:pt x="133" y="12"/>
                    <a:pt x="136" y="17"/>
                    <a:pt x="136" y="22"/>
                  </a:cubicBezTo>
                  <a:cubicBezTo>
                    <a:pt x="136" y="27"/>
                    <a:pt x="134" y="32"/>
                    <a:pt x="129" y="35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43" y="84"/>
                    <a:pt x="25" y="84"/>
                    <a:pt x="11" y="76"/>
                  </a:cubicBezTo>
                  <a:cubicBezTo>
                    <a:pt x="0" y="70"/>
                    <a:pt x="0" y="55"/>
                    <a:pt x="11" y="4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95" y="0"/>
                    <a:pt x="113" y="0"/>
                    <a:pt x="129" y="9"/>
                  </a:cubicBez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şḷíḓe">
              <a:extLst>
                <a:ext uri="{FF2B5EF4-FFF2-40B4-BE49-F238E27FC236}">
                  <a16:creationId xmlns="" xmlns:a16="http://schemas.microsoft.com/office/drawing/2014/main" id="{BAC5CE64-CC81-48EB-B372-EC35AAAAA4A3}"/>
                </a:ext>
              </a:extLst>
            </p:cNvPr>
            <p:cNvSpPr/>
            <p:nvPr/>
          </p:nvSpPr>
          <p:spPr bwMode="auto">
            <a:xfrm>
              <a:off x="3975755" y="2835119"/>
              <a:ext cx="243372" cy="626948"/>
            </a:xfrm>
            <a:custGeom>
              <a:avLst/>
              <a:gdLst>
                <a:gd name="T0" fmla="*/ 0 w 92"/>
                <a:gd name="T1" fmla="*/ 237 h 237"/>
                <a:gd name="T2" fmla="*/ 0 w 92"/>
                <a:gd name="T3" fmla="*/ 52 h 237"/>
                <a:gd name="T4" fmla="*/ 92 w 92"/>
                <a:gd name="T5" fmla="*/ 0 h 237"/>
                <a:gd name="T6" fmla="*/ 92 w 92"/>
                <a:gd name="T7" fmla="*/ 185 h 237"/>
                <a:gd name="T8" fmla="*/ 0 w 92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237">
                  <a:moveTo>
                    <a:pt x="0" y="237"/>
                  </a:moveTo>
                  <a:lnTo>
                    <a:pt x="0" y="52"/>
                  </a:lnTo>
                  <a:lnTo>
                    <a:pt x="92" y="0"/>
                  </a:lnTo>
                  <a:lnTo>
                    <a:pt x="92" y="185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79AF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sľiḍé">
              <a:extLst>
                <a:ext uri="{FF2B5EF4-FFF2-40B4-BE49-F238E27FC236}">
                  <a16:creationId xmlns="" xmlns:a16="http://schemas.microsoft.com/office/drawing/2014/main" id="{9BEFD8FB-15ED-4BFE-AF95-367D671B39F2}"/>
                </a:ext>
              </a:extLst>
            </p:cNvPr>
            <p:cNvSpPr/>
            <p:nvPr/>
          </p:nvSpPr>
          <p:spPr bwMode="auto">
            <a:xfrm>
              <a:off x="3975755" y="2835119"/>
              <a:ext cx="243372" cy="224855"/>
            </a:xfrm>
            <a:custGeom>
              <a:avLst/>
              <a:gdLst>
                <a:gd name="T0" fmla="*/ 0 w 92"/>
                <a:gd name="T1" fmla="*/ 85 h 85"/>
                <a:gd name="T2" fmla="*/ 0 w 92"/>
                <a:gd name="T3" fmla="*/ 52 h 85"/>
                <a:gd name="T4" fmla="*/ 92 w 92"/>
                <a:gd name="T5" fmla="*/ 0 h 85"/>
                <a:gd name="T6" fmla="*/ 92 w 92"/>
                <a:gd name="T7" fmla="*/ 31 h 85"/>
                <a:gd name="T8" fmla="*/ 0 w 92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5">
                  <a:moveTo>
                    <a:pt x="0" y="85"/>
                  </a:moveTo>
                  <a:lnTo>
                    <a:pt x="0" y="52"/>
                  </a:lnTo>
                  <a:lnTo>
                    <a:pt x="92" y="0"/>
                  </a:lnTo>
                  <a:lnTo>
                    <a:pt x="92" y="31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2D8D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ṩļiḓé">
              <a:extLst>
                <a:ext uri="{FF2B5EF4-FFF2-40B4-BE49-F238E27FC236}">
                  <a16:creationId xmlns="" xmlns:a16="http://schemas.microsoft.com/office/drawing/2014/main" id="{813FF481-A60F-4A9C-8B95-A71050EFF851}"/>
                </a:ext>
              </a:extLst>
            </p:cNvPr>
            <p:cNvSpPr/>
            <p:nvPr/>
          </p:nvSpPr>
          <p:spPr bwMode="auto">
            <a:xfrm>
              <a:off x="3899039" y="2922417"/>
              <a:ext cx="76716" cy="539651"/>
            </a:xfrm>
            <a:custGeom>
              <a:avLst/>
              <a:gdLst>
                <a:gd name="T0" fmla="*/ 29 w 29"/>
                <a:gd name="T1" fmla="*/ 204 h 204"/>
                <a:gd name="T2" fmla="*/ 0 w 29"/>
                <a:gd name="T3" fmla="*/ 185 h 204"/>
                <a:gd name="T4" fmla="*/ 0 w 29"/>
                <a:gd name="T5" fmla="*/ 0 h 204"/>
                <a:gd name="T6" fmla="*/ 29 w 29"/>
                <a:gd name="T7" fmla="*/ 19 h 204"/>
                <a:gd name="T8" fmla="*/ 29 w 29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4">
                  <a:moveTo>
                    <a:pt x="29" y="204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29" y="19"/>
                  </a:lnTo>
                  <a:lnTo>
                    <a:pt x="29" y="204"/>
                  </a:lnTo>
                  <a:close/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íṣ1îḋè">
              <a:extLst>
                <a:ext uri="{FF2B5EF4-FFF2-40B4-BE49-F238E27FC236}">
                  <a16:creationId xmlns="" xmlns:a16="http://schemas.microsoft.com/office/drawing/2014/main" id="{A9DE1010-2293-4624-9641-D6625B43BDED}"/>
                </a:ext>
              </a:extLst>
            </p:cNvPr>
            <p:cNvSpPr/>
            <p:nvPr/>
          </p:nvSpPr>
          <p:spPr bwMode="auto">
            <a:xfrm>
              <a:off x="3899039" y="2922417"/>
              <a:ext cx="76716" cy="137558"/>
            </a:xfrm>
            <a:custGeom>
              <a:avLst/>
              <a:gdLst>
                <a:gd name="T0" fmla="*/ 29 w 29"/>
                <a:gd name="T1" fmla="*/ 52 h 52"/>
                <a:gd name="T2" fmla="*/ 0 w 29"/>
                <a:gd name="T3" fmla="*/ 33 h 52"/>
                <a:gd name="T4" fmla="*/ 0 w 29"/>
                <a:gd name="T5" fmla="*/ 0 h 52"/>
                <a:gd name="T6" fmla="*/ 29 w 29"/>
                <a:gd name="T7" fmla="*/ 19 h 52"/>
                <a:gd name="T8" fmla="*/ 29 w 29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2">
                  <a:moveTo>
                    <a:pt x="29" y="52"/>
                  </a:moveTo>
                  <a:lnTo>
                    <a:pt x="0" y="33"/>
                  </a:lnTo>
                  <a:lnTo>
                    <a:pt x="0" y="0"/>
                  </a:lnTo>
                  <a:lnTo>
                    <a:pt x="29" y="19"/>
                  </a:lnTo>
                  <a:lnTo>
                    <a:pt x="29" y="52"/>
                  </a:lnTo>
                  <a:close/>
                </a:path>
              </a:pathLst>
            </a:custGeom>
            <a:solidFill>
              <a:srgbClr val="006D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šľîḓe">
              <a:extLst>
                <a:ext uri="{FF2B5EF4-FFF2-40B4-BE49-F238E27FC236}">
                  <a16:creationId xmlns="" xmlns:a16="http://schemas.microsoft.com/office/drawing/2014/main" id="{FF9BE1D7-17D7-480D-A0F5-55A7210D782E}"/>
                </a:ext>
              </a:extLst>
            </p:cNvPr>
            <p:cNvSpPr/>
            <p:nvPr/>
          </p:nvSpPr>
          <p:spPr bwMode="auto">
            <a:xfrm>
              <a:off x="3899039" y="2784859"/>
              <a:ext cx="320088" cy="187820"/>
            </a:xfrm>
            <a:custGeom>
              <a:avLst/>
              <a:gdLst>
                <a:gd name="T0" fmla="*/ 0 w 121"/>
                <a:gd name="T1" fmla="*/ 52 h 71"/>
                <a:gd name="T2" fmla="*/ 91 w 121"/>
                <a:gd name="T3" fmla="*/ 0 h 71"/>
                <a:gd name="T4" fmla="*/ 121 w 121"/>
                <a:gd name="T5" fmla="*/ 19 h 71"/>
                <a:gd name="T6" fmla="*/ 29 w 121"/>
                <a:gd name="T7" fmla="*/ 71 h 71"/>
                <a:gd name="T8" fmla="*/ 0 w 121"/>
                <a:gd name="T9" fmla="*/ 5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71">
                  <a:moveTo>
                    <a:pt x="0" y="52"/>
                  </a:moveTo>
                  <a:lnTo>
                    <a:pt x="91" y="0"/>
                  </a:lnTo>
                  <a:lnTo>
                    <a:pt x="121" y="19"/>
                  </a:lnTo>
                  <a:lnTo>
                    <a:pt x="29" y="71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AC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$liḍê">
              <a:extLst>
                <a:ext uri="{FF2B5EF4-FFF2-40B4-BE49-F238E27FC236}">
                  <a16:creationId xmlns="" xmlns:a16="http://schemas.microsoft.com/office/drawing/2014/main" id="{CDD1613E-9D6B-4822-AABB-43A411E0479D}"/>
                </a:ext>
              </a:extLst>
            </p:cNvPr>
            <p:cNvSpPr/>
            <p:nvPr/>
          </p:nvSpPr>
          <p:spPr bwMode="auto">
            <a:xfrm>
              <a:off x="3205958" y="1321981"/>
              <a:ext cx="1529010" cy="2100405"/>
            </a:xfrm>
            <a:custGeom>
              <a:avLst/>
              <a:gdLst>
                <a:gd name="T0" fmla="*/ 0 w 578"/>
                <a:gd name="T1" fmla="*/ 333 h 794"/>
                <a:gd name="T2" fmla="*/ 578 w 578"/>
                <a:gd name="T3" fmla="*/ 0 h 794"/>
                <a:gd name="T4" fmla="*/ 578 w 578"/>
                <a:gd name="T5" fmla="*/ 462 h 794"/>
                <a:gd name="T6" fmla="*/ 0 w 578"/>
                <a:gd name="T7" fmla="*/ 794 h 794"/>
                <a:gd name="T8" fmla="*/ 0 w 578"/>
                <a:gd name="T9" fmla="*/ 333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" h="794">
                  <a:moveTo>
                    <a:pt x="0" y="333"/>
                  </a:moveTo>
                  <a:lnTo>
                    <a:pt x="578" y="0"/>
                  </a:lnTo>
                  <a:lnTo>
                    <a:pt x="578" y="462"/>
                  </a:lnTo>
                  <a:lnTo>
                    <a:pt x="0" y="794"/>
                  </a:lnTo>
                  <a:lnTo>
                    <a:pt x="0" y="333"/>
                  </a:ln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$ļiḑê">
              <a:extLst>
                <a:ext uri="{FF2B5EF4-FFF2-40B4-BE49-F238E27FC236}">
                  <a16:creationId xmlns="" xmlns:a16="http://schemas.microsoft.com/office/drawing/2014/main" id="{F6B3813B-29D5-4233-BD5D-9ACE98E76AF8}"/>
                </a:ext>
              </a:extLst>
            </p:cNvPr>
            <p:cNvSpPr/>
            <p:nvPr/>
          </p:nvSpPr>
          <p:spPr bwMode="auto">
            <a:xfrm>
              <a:off x="3205958" y="1321981"/>
              <a:ext cx="1529010" cy="2100405"/>
            </a:xfrm>
            <a:custGeom>
              <a:avLst/>
              <a:gdLst>
                <a:gd name="T0" fmla="*/ 0 w 578"/>
                <a:gd name="T1" fmla="*/ 333 h 794"/>
                <a:gd name="T2" fmla="*/ 578 w 578"/>
                <a:gd name="T3" fmla="*/ 0 h 794"/>
                <a:gd name="T4" fmla="*/ 578 w 578"/>
                <a:gd name="T5" fmla="*/ 462 h 794"/>
                <a:gd name="T6" fmla="*/ 0 w 578"/>
                <a:gd name="T7" fmla="*/ 794 h 794"/>
                <a:gd name="T8" fmla="*/ 0 w 578"/>
                <a:gd name="T9" fmla="*/ 333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" h="794">
                  <a:moveTo>
                    <a:pt x="0" y="333"/>
                  </a:moveTo>
                  <a:lnTo>
                    <a:pt x="578" y="0"/>
                  </a:lnTo>
                  <a:lnTo>
                    <a:pt x="578" y="462"/>
                  </a:lnTo>
                  <a:lnTo>
                    <a:pt x="0" y="794"/>
                  </a:lnTo>
                  <a:lnTo>
                    <a:pt x="0" y="3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ṥļidê">
              <a:extLst>
                <a:ext uri="{FF2B5EF4-FFF2-40B4-BE49-F238E27FC236}">
                  <a16:creationId xmlns="" xmlns:a16="http://schemas.microsoft.com/office/drawing/2014/main" id="{55600CAE-CD63-4EAC-BBA0-D03B6ECA6FAE}"/>
                </a:ext>
              </a:extLst>
            </p:cNvPr>
            <p:cNvSpPr/>
            <p:nvPr/>
          </p:nvSpPr>
          <p:spPr bwMode="auto">
            <a:xfrm>
              <a:off x="3240349" y="1382825"/>
              <a:ext cx="1460231" cy="1986656"/>
            </a:xfrm>
            <a:custGeom>
              <a:avLst/>
              <a:gdLst>
                <a:gd name="T0" fmla="*/ 0 w 552"/>
                <a:gd name="T1" fmla="*/ 318 h 751"/>
                <a:gd name="T2" fmla="*/ 552 w 552"/>
                <a:gd name="T3" fmla="*/ 0 h 751"/>
                <a:gd name="T4" fmla="*/ 552 w 552"/>
                <a:gd name="T5" fmla="*/ 433 h 751"/>
                <a:gd name="T6" fmla="*/ 0 w 552"/>
                <a:gd name="T7" fmla="*/ 751 h 751"/>
                <a:gd name="T8" fmla="*/ 0 w 552"/>
                <a:gd name="T9" fmla="*/ 318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2" h="751">
                  <a:moveTo>
                    <a:pt x="0" y="318"/>
                  </a:moveTo>
                  <a:lnTo>
                    <a:pt x="552" y="0"/>
                  </a:lnTo>
                  <a:lnTo>
                    <a:pt x="552" y="433"/>
                  </a:lnTo>
                  <a:lnTo>
                    <a:pt x="0" y="751"/>
                  </a:lnTo>
                  <a:lnTo>
                    <a:pt x="0" y="318"/>
                  </a:lnTo>
                  <a:close/>
                </a:path>
              </a:pathLst>
            </a:custGeom>
            <a:solidFill>
              <a:srgbClr val="D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slîďé">
              <a:extLst>
                <a:ext uri="{FF2B5EF4-FFF2-40B4-BE49-F238E27FC236}">
                  <a16:creationId xmlns="" xmlns:a16="http://schemas.microsoft.com/office/drawing/2014/main" id="{65DBBDB3-6C88-4E93-BF6F-E7EE8BB04A8C}"/>
                </a:ext>
              </a:extLst>
            </p:cNvPr>
            <p:cNvSpPr/>
            <p:nvPr/>
          </p:nvSpPr>
          <p:spPr bwMode="auto">
            <a:xfrm>
              <a:off x="3240349" y="1382825"/>
              <a:ext cx="1460231" cy="1986656"/>
            </a:xfrm>
            <a:custGeom>
              <a:avLst/>
              <a:gdLst>
                <a:gd name="T0" fmla="*/ 0 w 552"/>
                <a:gd name="T1" fmla="*/ 318 h 751"/>
                <a:gd name="T2" fmla="*/ 552 w 552"/>
                <a:gd name="T3" fmla="*/ 0 h 751"/>
                <a:gd name="T4" fmla="*/ 552 w 552"/>
                <a:gd name="T5" fmla="*/ 433 h 751"/>
                <a:gd name="T6" fmla="*/ 0 w 552"/>
                <a:gd name="T7" fmla="*/ 751 h 751"/>
                <a:gd name="T8" fmla="*/ 0 w 552"/>
                <a:gd name="T9" fmla="*/ 318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2" h="751">
                  <a:moveTo>
                    <a:pt x="0" y="318"/>
                  </a:moveTo>
                  <a:lnTo>
                    <a:pt x="552" y="0"/>
                  </a:lnTo>
                  <a:lnTo>
                    <a:pt x="552" y="433"/>
                  </a:lnTo>
                  <a:lnTo>
                    <a:pt x="0" y="751"/>
                  </a:lnTo>
                  <a:lnTo>
                    <a:pt x="0" y="3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śḷídê">
              <a:extLst>
                <a:ext uri="{FF2B5EF4-FFF2-40B4-BE49-F238E27FC236}">
                  <a16:creationId xmlns="" xmlns:a16="http://schemas.microsoft.com/office/drawing/2014/main" id="{A38EFCC8-C9BD-4F52-8FC6-EE1DD6E76568}"/>
                </a:ext>
              </a:extLst>
            </p:cNvPr>
            <p:cNvSpPr/>
            <p:nvPr/>
          </p:nvSpPr>
          <p:spPr bwMode="auto">
            <a:xfrm>
              <a:off x="3158342" y="2176429"/>
              <a:ext cx="47616" cy="1245959"/>
            </a:xfrm>
            <a:custGeom>
              <a:avLst/>
              <a:gdLst>
                <a:gd name="T0" fmla="*/ 18 w 18"/>
                <a:gd name="T1" fmla="*/ 10 h 471"/>
                <a:gd name="T2" fmla="*/ 0 w 18"/>
                <a:gd name="T3" fmla="*/ 0 h 471"/>
                <a:gd name="T4" fmla="*/ 0 w 18"/>
                <a:gd name="T5" fmla="*/ 461 h 471"/>
                <a:gd name="T6" fmla="*/ 18 w 18"/>
                <a:gd name="T7" fmla="*/ 471 h 471"/>
                <a:gd name="T8" fmla="*/ 18 w 18"/>
                <a:gd name="T9" fmla="*/ 1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71">
                  <a:moveTo>
                    <a:pt x="18" y="10"/>
                  </a:moveTo>
                  <a:lnTo>
                    <a:pt x="0" y="0"/>
                  </a:lnTo>
                  <a:lnTo>
                    <a:pt x="0" y="461"/>
                  </a:lnTo>
                  <a:lnTo>
                    <a:pt x="18" y="471"/>
                  </a:lnTo>
                  <a:lnTo>
                    <a:pt x="18" y="10"/>
                  </a:lnTo>
                  <a:close/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ŝlíďe">
              <a:extLst>
                <a:ext uri="{FF2B5EF4-FFF2-40B4-BE49-F238E27FC236}">
                  <a16:creationId xmlns="" xmlns:a16="http://schemas.microsoft.com/office/drawing/2014/main" id="{B85D47BC-388D-40DD-9253-5FC0EF840EB9}"/>
                </a:ext>
              </a:extLst>
            </p:cNvPr>
            <p:cNvSpPr/>
            <p:nvPr/>
          </p:nvSpPr>
          <p:spPr bwMode="auto">
            <a:xfrm>
              <a:off x="3158342" y="1290237"/>
              <a:ext cx="1576627" cy="912645"/>
            </a:xfrm>
            <a:custGeom>
              <a:avLst/>
              <a:gdLst>
                <a:gd name="T0" fmla="*/ 0 w 596"/>
                <a:gd name="T1" fmla="*/ 335 h 345"/>
                <a:gd name="T2" fmla="*/ 577 w 596"/>
                <a:gd name="T3" fmla="*/ 0 h 345"/>
                <a:gd name="T4" fmla="*/ 596 w 596"/>
                <a:gd name="T5" fmla="*/ 12 h 345"/>
                <a:gd name="T6" fmla="*/ 18 w 596"/>
                <a:gd name="T7" fmla="*/ 345 h 345"/>
                <a:gd name="T8" fmla="*/ 0 w 596"/>
                <a:gd name="T9" fmla="*/ 33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6" h="345">
                  <a:moveTo>
                    <a:pt x="0" y="335"/>
                  </a:moveTo>
                  <a:lnTo>
                    <a:pt x="577" y="0"/>
                  </a:lnTo>
                  <a:lnTo>
                    <a:pt x="596" y="12"/>
                  </a:lnTo>
                  <a:lnTo>
                    <a:pt x="18" y="345"/>
                  </a:lnTo>
                  <a:lnTo>
                    <a:pt x="0" y="335"/>
                  </a:lnTo>
                  <a:close/>
                </a:path>
              </a:pathLst>
            </a:custGeom>
            <a:solidFill>
              <a:srgbClr val="AC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ṡḻïḓé">
              <a:extLst>
                <a:ext uri="{FF2B5EF4-FFF2-40B4-BE49-F238E27FC236}">
                  <a16:creationId xmlns="" xmlns:a16="http://schemas.microsoft.com/office/drawing/2014/main" id="{B4C4FCBF-C56C-4359-980B-FB55425C786C}"/>
                </a:ext>
              </a:extLst>
            </p:cNvPr>
            <p:cNvSpPr/>
            <p:nvPr/>
          </p:nvSpPr>
          <p:spPr bwMode="auto">
            <a:xfrm>
              <a:off x="3459912" y="2448899"/>
              <a:ext cx="531716" cy="854448"/>
            </a:xfrm>
            <a:custGeom>
              <a:avLst/>
              <a:gdLst>
                <a:gd name="T0" fmla="*/ 7 w 97"/>
                <a:gd name="T1" fmla="*/ 50 h 155"/>
                <a:gd name="T2" fmla="*/ 21 w 97"/>
                <a:gd name="T3" fmla="*/ 21 h 155"/>
                <a:gd name="T4" fmla="*/ 73 w 97"/>
                <a:gd name="T5" fmla="*/ 0 h 155"/>
                <a:gd name="T6" fmla="*/ 95 w 97"/>
                <a:gd name="T7" fmla="*/ 33 h 155"/>
                <a:gd name="T8" fmla="*/ 92 w 97"/>
                <a:gd name="T9" fmla="*/ 112 h 155"/>
                <a:gd name="T10" fmla="*/ 11 w 97"/>
                <a:gd name="T11" fmla="*/ 133 h 155"/>
                <a:gd name="T12" fmla="*/ 7 w 97"/>
                <a:gd name="T13" fmla="*/ 5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55">
                  <a:moveTo>
                    <a:pt x="7" y="50"/>
                  </a:moveTo>
                  <a:cubicBezTo>
                    <a:pt x="6" y="37"/>
                    <a:pt x="9" y="27"/>
                    <a:pt x="21" y="21"/>
                  </a:cubicBezTo>
                  <a:cubicBezTo>
                    <a:pt x="39" y="11"/>
                    <a:pt x="64" y="0"/>
                    <a:pt x="73" y="0"/>
                  </a:cubicBezTo>
                  <a:cubicBezTo>
                    <a:pt x="87" y="0"/>
                    <a:pt x="93" y="11"/>
                    <a:pt x="95" y="33"/>
                  </a:cubicBezTo>
                  <a:cubicBezTo>
                    <a:pt x="97" y="57"/>
                    <a:pt x="92" y="93"/>
                    <a:pt x="92" y="112"/>
                  </a:cubicBezTo>
                  <a:cubicBezTo>
                    <a:pt x="92" y="128"/>
                    <a:pt x="39" y="155"/>
                    <a:pt x="11" y="133"/>
                  </a:cubicBezTo>
                  <a:cubicBezTo>
                    <a:pt x="0" y="121"/>
                    <a:pt x="9" y="76"/>
                    <a:pt x="7" y="5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$1íḑé">
              <a:extLst>
                <a:ext uri="{FF2B5EF4-FFF2-40B4-BE49-F238E27FC236}">
                  <a16:creationId xmlns="" xmlns:a16="http://schemas.microsoft.com/office/drawing/2014/main" id="{2E61C720-5B10-4DE3-ACFC-8B38454ED04F}"/>
                </a:ext>
              </a:extLst>
            </p:cNvPr>
            <p:cNvSpPr/>
            <p:nvPr/>
          </p:nvSpPr>
          <p:spPr bwMode="auto">
            <a:xfrm>
              <a:off x="3602760" y="2049452"/>
              <a:ext cx="330669" cy="460290"/>
            </a:xfrm>
            <a:custGeom>
              <a:avLst/>
              <a:gdLst>
                <a:gd name="T0" fmla="*/ 59 w 60"/>
                <a:gd name="T1" fmla="*/ 33 h 84"/>
                <a:gd name="T2" fmla="*/ 51 w 60"/>
                <a:gd name="T3" fmla="*/ 77 h 84"/>
                <a:gd name="T4" fmla="*/ 11 w 60"/>
                <a:gd name="T5" fmla="*/ 61 h 84"/>
                <a:gd name="T6" fmla="*/ 1 w 60"/>
                <a:gd name="T7" fmla="*/ 20 h 84"/>
                <a:gd name="T8" fmla="*/ 39 w 60"/>
                <a:gd name="T9" fmla="*/ 12 h 84"/>
                <a:gd name="T10" fmla="*/ 59 w 60"/>
                <a:gd name="T11" fmla="*/ 3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4">
                  <a:moveTo>
                    <a:pt x="59" y="33"/>
                  </a:moveTo>
                  <a:cubicBezTo>
                    <a:pt x="59" y="33"/>
                    <a:pt x="60" y="71"/>
                    <a:pt x="51" y="77"/>
                  </a:cubicBezTo>
                  <a:cubicBezTo>
                    <a:pt x="42" y="84"/>
                    <a:pt x="21" y="77"/>
                    <a:pt x="11" y="61"/>
                  </a:cubicBezTo>
                  <a:cubicBezTo>
                    <a:pt x="9" y="54"/>
                    <a:pt x="0" y="39"/>
                    <a:pt x="1" y="20"/>
                  </a:cubicBezTo>
                  <a:cubicBezTo>
                    <a:pt x="2" y="0"/>
                    <a:pt x="25" y="5"/>
                    <a:pt x="39" y="12"/>
                  </a:cubicBezTo>
                  <a:cubicBezTo>
                    <a:pt x="52" y="19"/>
                    <a:pt x="59" y="19"/>
                    <a:pt x="59" y="33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Sḷîḑé">
              <a:extLst>
                <a:ext uri="{FF2B5EF4-FFF2-40B4-BE49-F238E27FC236}">
                  <a16:creationId xmlns="" xmlns:a16="http://schemas.microsoft.com/office/drawing/2014/main" id="{FDD619A2-3EFB-48D9-9235-94EF5DB455AD}"/>
                </a:ext>
              </a:extLst>
            </p:cNvPr>
            <p:cNvSpPr/>
            <p:nvPr/>
          </p:nvSpPr>
          <p:spPr bwMode="auto">
            <a:xfrm>
              <a:off x="3668895" y="2340440"/>
              <a:ext cx="126977" cy="235437"/>
            </a:xfrm>
            <a:custGeom>
              <a:avLst/>
              <a:gdLst>
                <a:gd name="T0" fmla="*/ 1 w 23"/>
                <a:gd name="T1" fmla="*/ 2 h 43"/>
                <a:gd name="T2" fmla="*/ 1 w 23"/>
                <a:gd name="T3" fmla="*/ 31 h 43"/>
                <a:gd name="T4" fmla="*/ 21 w 23"/>
                <a:gd name="T5" fmla="*/ 37 h 43"/>
                <a:gd name="T6" fmla="*/ 23 w 23"/>
                <a:gd name="T7" fmla="*/ 7 h 43"/>
                <a:gd name="T8" fmla="*/ 1 w 23"/>
                <a:gd name="T9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3">
                  <a:moveTo>
                    <a:pt x="1" y="2"/>
                  </a:moveTo>
                  <a:cubicBezTo>
                    <a:pt x="1" y="2"/>
                    <a:pt x="1" y="27"/>
                    <a:pt x="1" y="31"/>
                  </a:cubicBezTo>
                  <a:cubicBezTo>
                    <a:pt x="0" y="39"/>
                    <a:pt x="19" y="43"/>
                    <a:pt x="21" y="37"/>
                  </a:cubicBezTo>
                  <a:cubicBezTo>
                    <a:pt x="22" y="31"/>
                    <a:pt x="23" y="7"/>
                    <a:pt x="23" y="7"/>
                  </a:cubicBezTo>
                  <a:cubicBezTo>
                    <a:pt x="23" y="7"/>
                    <a:pt x="19" y="0"/>
                    <a:pt x="1" y="2"/>
                  </a:cubicBezTo>
                  <a:close/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ṥlîďe">
              <a:extLst>
                <a:ext uri="{FF2B5EF4-FFF2-40B4-BE49-F238E27FC236}">
                  <a16:creationId xmlns="" xmlns:a16="http://schemas.microsoft.com/office/drawing/2014/main" id="{F99E53C3-6853-4CE4-B4BA-DCAC4AAB0AB7}"/>
                </a:ext>
              </a:extLst>
            </p:cNvPr>
            <p:cNvSpPr/>
            <p:nvPr/>
          </p:nvSpPr>
          <p:spPr bwMode="auto">
            <a:xfrm>
              <a:off x="3531337" y="2044162"/>
              <a:ext cx="449709" cy="439128"/>
            </a:xfrm>
            <a:custGeom>
              <a:avLst/>
              <a:gdLst>
                <a:gd name="T0" fmla="*/ 26 w 82"/>
                <a:gd name="T1" fmla="*/ 80 h 80"/>
                <a:gd name="T2" fmla="*/ 7 w 82"/>
                <a:gd name="T3" fmla="*/ 58 h 80"/>
                <a:gd name="T4" fmla="*/ 12 w 82"/>
                <a:gd name="T5" fmla="*/ 12 h 80"/>
                <a:gd name="T6" fmla="*/ 57 w 82"/>
                <a:gd name="T7" fmla="*/ 6 h 80"/>
                <a:gd name="T8" fmla="*/ 71 w 82"/>
                <a:gd name="T9" fmla="*/ 33 h 80"/>
                <a:gd name="T10" fmla="*/ 29 w 82"/>
                <a:gd name="T11" fmla="*/ 29 h 80"/>
                <a:gd name="T12" fmla="*/ 32 w 82"/>
                <a:gd name="T13" fmla="*/ 52 h 80"/>
                <a:gd name="T14" fmla="*/ 26 w 82"/>
                <a:gd name="T15" fmla="*/ 46 h 80"/>
                <a:gd name="T16" fmla="*/ 26 w 82"/>
                <a:gd name="T17" fmla="*/ 59 h 80"/>
                <a:gd name="T18" fmla="*/ 26 w 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0">
                  <a:moveTo>
                    <a:pt x="26" y="80"/>
                  </a:moveTo>
                  <a:cubicBezTo>
                    <a:pt x="26" y="80"/>
                    <a:pt x="12" y="67"/>
                    <a:pt x="7" y="58"/>
                  </a:cubicBezTo>
                  <a:cubicBezTo>
                    <a:pt x="2" y="48"/>
                    <a:pt x="0" y="22"/>
                    <a:pt x="12" y="12"/>
                  </a:cubicBezTo>
                  <a:cubicBezTo>
                    <a:pt x="24" y="3"/>
                    <a:pt x="41" y="0"/>
                    <a:pt x="57" y="6"/>
                  </a:cubicBezTo>
                  <a:cubicBezTo>
                    <a:pt x="74" y="12"/>
                    <a:pt x="82" y="29"/>
                    <a:pt x="71" y="33"/>
                  </a:cubicBezTo>
                  <a:cubicBezTo>
                    <a:pt x="43" y="40"/>
                    <a:pt x="38" y="28"/>
                    <a:pt x="29" y="29"/>
                  </a:cubicBezTo>
                  <a:cubicBezTo>
                    <a:pt x="29" y="29"/>
                    <a:pt x="34" y="46"/>
                    <a:pt x="32" y="52"/>
                  </a:cubicBezTo>
                  <a:cubicBezTo>
                    <a:pt x="29" y="49"/>
                    <a:pt x="28" y="45"/>
                    <a:pt x="26" y="46"/>
                  </a:cubicBezTo>
                  <a:cubicBezTo>
                    <a:pt x="26" y="59"/>
                    <a:pt x="26" y="59"/>
                    <a:pt x="26" y="59"/>
                  </a:cubicBezTo>
                  <a:lnTo>
                    <a:pt x="26" y="8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ş1îḋê">
              <a:extLst>
                <a:ext uri="{FF2B5EF4-FFF2-40B4-BE49-F238E27FC236}">
                  <a16:creationId xmlns="" xmlns:a16="http://schemas.microsoft.com/office/drawing/2014/main" id="{B58EDA5D-A566-4FFE-9FD2-1F626BA921CE}"/>
                </a:ext>
              </a:extLst>
            </p:cNvPr>
            <p:cNvSpPr/>
            <p:nvPr/>
          </p:nvSpPr>
          <p:spPr bwMode="auto">
            <a:xfrm>
              <a:off x="3613342" y="2263724"/>
              <a:ext cx="82007" cy="126977"/>
            </a:xfrm>
            <a:custGeom>
              <a:avLst/>
              <a:gdLst>
                <a:gd name="T0" fmla="*/ 15 w 15"/>
                <a:gd name="T1" fmla="*/ 23 h 23"/>
                <a:gd name="T2" fmla="*/ 4 w 15"/>
                <a:gd name="T3" fmla="*/ 11 h 23"/>
                <a:gd name="T4" fmla="*/ 15 w 15"/>
                <a:gd name="T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3">
                  <a:moveTo>
                    <a:pt x="15" y="23"/>
                  </a:moveTo>
                  <a:cubicBezTo>
                    <a:pt x="15" y="23"/>
                    <a:pt x="9" y="21"/>
                    <a:pt x="4" y="11"/>
                  </a:cubicBezTo>
                  <a:cubicBezTo>
                    <a:pt x="0" y="1"/>
                    <a:pt x="10" y="0"/>
                    <a:pt x="15" y="9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ṧļíḓé">
              <a:extLst>
                <a:ext uri="{FF2B5EF4-FFF2-40B4-BE49-F238E27FC236}">
                  <a16:creationId xmlns="" xmlns:a16="http://schemas.microsoft.com/office/drawing/2014/main" id="{223D0960-55BB-4762-A3A7-424C61F11842}"/>
                </a:ext>
              </a:extLst>
            </p:cNvPr>
            <p:cNvSpPr/>
            <p:nvPr/>
          </p:nvSpPr>
          <p:spPr bwMode="auto">
            <a:xfrm>
              <a:off x="3772062" y="2599684"/>
              <a:ext cx="111105" cy="484099"/>
            </a:xfrm>
            <a:custGeom>
              <a:avLst/>
              <a:gdLst>
                <a:gd name="T0" fmla="*/ 0 w 20"/>
                <a:gd name="T1" fmla="*/ 2 h 88"/>
                <a:gd name="T2" fmla="*/ 0 w 20"/>
                <a:gd name="T3" fmla="*/ 76 h 88"/>
                <a:gd name="T4" fmla="*/ 11 w 20"/>
                <a:gd name="T5" fmla="*/ 88 h 88"/>
                <a:gd name="T6" fmla="*/ 20 w 20"/>
                <a:gd name="T7" fmla="*/ 72 h 88"/>
                <a:gd name="T8" fmla="*/ 4 w 20"/>
                <a:gd name="T9" fmla="*/ 0 h 88"/>
                <a:gd name="T10" fmla="*/ 0 w 20"/>
                <a:gd name="T11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88">
                  <a:moveTo>
                    <a:pt x="0" y="2"/>
                  </a:moveTo>
                  <a:cubicBezTo>
                    <a:pt x="0" y="2"/>
                    <a:pt x="4" y="37"/>
                    <a:pt x="0" y="76"/>
                  </a:cubicBezTo>
                  <a:cubicBezTo>
                    <a:pt x="11" y="88"/>
                    <a:pt x="11" y="88"/>
                    <a:pt x="11" y="8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14" y="18"/>
                    <a:pt x="4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ïśľîḑê">
              <a:extLst>
                <a:ext uri="{FF2B5EF4-FFF2-40B4-BE49-F238E27FC236}">
                  <a16:creationId xmlns="" xmlns:a16="http://schemas.microsoft.com/office/drawing/2014/main" id="{C50D170F-C72E-40BB-95F3-C20CEC2CE69B}"/>
                </a:ext>
              </a:extLst>
            </p:cNvPr>
            <p:cNvSpPr/>
            <p:nvPr/>
          </p:nvSpPr>
          <p:spPr bwMode="auto">
            <a:xfrm>
              <a:off x="3740318" y="2554713"/>
              <a:ext cx="60844" cy="55553"/>
            </a:xfrm>
            <a:custGeom>
              <a:avLst/>
              <a:gdLst>
                <a:gd name="T0" fmla="*/ 1 w 11"/>
                <a:gd name="T1" fmla="*/ 6 h 10"/>
                <a:gd name="T2" fmla="*/ 6 w 11"/>
                <a:gd name="T3" fmla="*/ 10 h 10"/>
                <a:gd name="T4" fmla="*/ 10 w 11"/>
                <a:gd name="T5" fmla="*/ 8 h 10"/>
                <a:gd name="T6" fmla="*/ 9 w 11"/>
                <a:gd name="T7" fmla="*/ 2 h 10"/>
                <a:gd name="T8" fmla="*/ 5 w 11"/>
                <a:gd name="T9" fmla="*/ 0 h 10"/>
                <a:gd name="T10" fmla="*/ 5 w 11"/>
                <a:gd name="T11" fmla="*/ 0 h 10"/>
                <a:gd name="T12" fmla="*/ 4 w 11"/>
                <a:gd name="T13" fmla="*/ 0 h 10"/>
                <a:gd name="T14" fmla="*/ 0 w 11"/>
                <a:gd name="T15" fmla="*/ 4 h 10"/>
                <a:gd name="T16" fmla="*/ 1 w 11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1" y="6"/>
                  </a:moveTo>
                  <a:cubicBezTo>
                    <a:pt x="1" y="8"/>
                    <a:pt x="5" y="10"/>
                    <a:pt x="6" y="10"/>
                  </a:cubicBezTo>
                  <a:cubicBezTo>
                    <a:pt x="8" y="10"/>
                    <a:pt x="10" y="8"/>
                    <a:pt x="10" y="8"/>
                  </a:cubicBezTo>
                  <a:cubicBezTo>
                    <a:pt x="10" y="8"/>
                    <a:pt x="11" y="5"/>
                    <a:pt x="9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Sḷïḑe">
              <a:extLst>
                <a:ext uri="{FF2B5EF4-FFF2-40B4-BE49-F238E27FC236}">
                  <a16:creationId xmlns="" xmlns:a16="http://schemas.microsoft.com/office/drawing/2014/main" id="{E5C8A3D7-DECD-40EC-AFE3-DD6025FFFF43}"/>
                </a:ext>
              </a:extLst>
            </p:cNvPr>
            <p:cNvSpPr/>
            <p:nvPr/>
          </p:nvSpPr>
          <p:spPr bwMode="auto">
            <a:xfrm>
              <a:off x="3639795" y="2504452"/>
              <a:ext cx="126977" cy="111105"/>
            </a:xfrm>
            <a:custGeom>
              <a:avLst/>
              <a:gdLst>
                <a:gd name="T0" fmla="*/ 23 w 23"/>
                <a:gd name="T1" fmla="*/ 9 h 20"/>
                <a:gd name="T2" fmla="*/ 19 w 23"/>
                <a:gd name="T3" fmla="*/ 20 h 20"/>
                <a:gd name="T4" fmla="*/ 0 w 23"/>
                <a:gd name="T5" fmla="*/ 4 h 20"/>
                <a:gd name="T6" fmla="*/ 6 w 23"/>
                <a:gd name="T7" fmla="*/ 0 h 20"/>
                <a:gd name="T8" fmla="*/ 23 w 23"/>
                <a:gd name="T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23" y="9"/>
                  </a:moveTo>
                  <a:cubicBezTo>
                    <a:pt x="23" y="9"/>
                    <a:pt x="19" y="13"/>
                    <a:pt x="19" y="20"/>
                  </a:cubicBezTo>
                  <a:cubicBezTo>
                    <a:pt x="15" y="20"/>
                    <a:pt x="0" y="14"/>
                    <a:pt x="0" y="4"/>
                  </a:cubicBezTo>
                  <a:cubicBezTo>
                    <a:pt x="0" y="4"/>
                    <a:pt x="3" y="2"/>
                    <a:pt x="6" y="0"/>
                  </a:cubicBezTo>
                  <a:cubicBezTo>
                    <a:pt x="6" y="0"/>
                    <a:pt x="11" y="10"/>
                    <a:pt x="23" y="9"/>
                  </a:cubicBezTo>
                  <a:close/>
                </a:path>
              </a:pathLst>
            </a:custGeom>
            <a:solidFill>
              <a:srgbClr val="7FB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i$1îḑè">
              <a:extLst>
                <a:ext uri="{FF2B5EF4-FFF2-40B4-BE49-F238E27FC236}">
                  <a16:creationId xmlns="" xmlns:a16="http://schemas.microsoft.com/office/drawing/2014/main" id="{B100FBAC-3F25-4E70-B3A8-601F4C2C9E11}"/>
                </a:ext>
              </a:extLst>
            </p:cNvPr>
            <p:cNvSpPr/>
            <p:nvPr/>
          </p:nvSpPr>
          <p:spPr bwMode="auto">
            <a:xfrm>
              <a:off x="3766772" y="2483289"/>
              <a:ext cx="60844" cy="97879"/>
            </a:xfrm>
            <a:custGeom>
              <a:avLst/>
              <a:gdLst>
                <a:gd name="T0" fmla="*/ 0 w 11"/>
                <a:gd name="T1" fmla="*/ 13 h 18"/>
                <a:gd name="T2" fmla="*/ 7 w 11"/>
                <a:gd name="T3" fmla="*/ 18 h 18"/>
                <a:gd name="T4" fmla="*/ 4 w 11"/>
                <a:gd name="T5" fmla="*/ 0 h 18"/>
                <a:gd name="T6" fmla="*/ 3 w 11"/>
                <a:gd name="T7" fmla="*/ 10 h 18"/>
                <a:gd name="T8" fmla="*/ 0 w 11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8">
                  <a:moveTo>
                    <a:pt x="0" y="13"/>
                  </a:moveTo>
                  <a:cubicBezTo>
                    <a:pt x="0" y="13"/>
                    <a:pt x="4" y="14"/>
                    <a:pt x="7" y="18"/>
                  </a:cubicBezTo>
                  <a:cubicBezTo>
                    <a:pt x="9" y="17"/>
                    <a:pt x="11" y="5"/>
                    <a:pt x="4" y="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2" y="13"/>
                    <a:pt x="0" y="13"/>
                  </a:cubicBezTo>
                  <a:close/>
                </a:path>
              </a:pathLst>
            </a:custGeom>
            <a:solidFill>
              <a:srgbClr val="7FB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ŝļïḑê">
              <a:extLst>
                <a:ext uri="{FF2B5EF4-FFF2-40B4-BE49-F238E27FC236}">
                  <a16:creationId xmlns="" xmlns:a16="http://schemas.microsoft.com/office/drawing/2014/main" id="{DB31B231-9355-4015-96EA-C8483635F61D}"/>
                </a:ext>
              </a:extLst>
            </p:cNvPr>
            <p:cNvSpPr/>
            <p:nvPr/>
          </p:nvSpPr>
          <p:spPr bwMode="auto">
            <a:xfrm>
              <a:off x="3795871" y="2290178"/>
              <a:ext cx="66135" cy="87297"/>
            </a:xfrm>
            <a:custGeom>
              <a:avLst/>
              <a:gdLst>
                <a:gd name="T0" fmla="*/ 3 w 12"/>
                <a:gd name="T1" fmla="*/ 7 h 16"/>
                <a:gd name="T2" fmla="*/ 12 w 12"/>
                <a:gd name="T3" fmla="*/ 2 h 16"/>
                <a:gd name="T4" fmla="*/ 12 w 12"/>
                <a:gd name="T5" fmla="*/ 2 h 16"/>
                <a:gd name="T6" fmla="*/ 3 w 12"/>
                <a:gd name="T7" fmla="*/ 6 h 16"/>
                <a:gd name="T8" fmla="*/ 3 w 12"/>
                <a:gd name="T9" fmla="*/ 16 h 16"/>
                <a:gd name="T10" fmla="*/ 4 w 12"/>
                <a:gd name="T11" fmla="*/ 16 h 16"/>
                <a:gd name="T12" fmla="*/ 3 w 12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6">
                  <a:moveTo>
                    <a:pt x="3" y="7"/>
                  </a:moveTo>
                  <a:cubicBezTo>
                    <a:pt x="6" y="3"/>
                    <a:pt x="10" y="1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9" y="0"/>
                    <a:pt x="5" y="2"/>
                    <a:pt x="3" y="6"/>
                  </a:cubicBezTo>
                  <a:cubicBezTo>
                    <a:pt x="0" y="10"/>
                    <a:pt x="1" y="15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" y="15"/>
                    <a:pt x="1" y="11"/>
                    <a:pt x="3" y="7"/>
                  </a:cubicBezTo>
                </a:path>
              </a:pathLst>
            </a:custGeom>
            <a:solidFill>
              <a:srgbClr val="7FB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ṡḻiďé">
              <a:extLst>
                <a:ext uri="{FF2B5EF4-FFF2-40B4-BE49-F238E27FC236}">
                  <a16:creationId xmlns="" xmlns:a16="http://schemas.microsoft.com/office/drawing/2014/main" id="{52CFD455-F093-445E-9EB3-21BE1D5EE6EB}"/>
                </a:ext>
              </a:extLst>
            </p:cNvPr>
            <p:cNvSpPr/>
            <p:nvPr/>
          </p:nvSpPr>
          <p:spPr bwMode="auto">
            <a:xfrm>
              <a:off x="3801162" y="2295469"/>
              <a:ext cx="76716" cy="95232"/>
            </a:xfrm>
            <a:custGeom>
              <a:avLst/>
              <a:gdLst>
                <a:gd name="T0" fmla="*/ 11 w 14"/>
                <a:gd name="T1" fmla="*/ 1 h 17"/>
                <a:gd name="T2" fmla="*/ 2 w 14"/>
                <a:gd name="T3" fmla="*/ 6 h 17"/>
                <a:gd name="T4" fmla="*/ 3 w 14"/>
                <a:gd name="T5" fmla="*/ 15 h 17"/>
                <a:gd name="T6" fmla="*/ 12 w 14"/>
                <a:gd name="T7" fmla="*/ 11 h 17"/>
                <a:gd name="T8" fmla="*/ 11 w 14"/>
                <a:gd name="T9" fmla="*/ 1 h 17"/>
                <a:gd name="T10" fmla="*/ 11 w 14"/>
                <a:gd name="T11" fmla="*/ 11 h 17"/>
                <a:gd name="T12" fmla="*/ 3 w 14"/>
                <a:gd name="T13" fmla="*/ 15 h 17"/>
                <a:gd name="T14" fmla="*/ 3 w 14"/>
                <a:gd name="T15" fmla="*/ 6 h 17"/>
                <a:gd name="T16" fmla="*/ 11 w 14"/>
                <a:gd name="T17" fmla="*/ 1 h 17"/>
                <a:gd name="T18" fmla="*/ 11 w 14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7">
                  <a:moveTo>
                    <a:pt x="11" y="1"/>
                  </a:moveTo>
                  <a:cubicBezTo>
                    <a:pt x="9" y="0"/>
                    <a:pt x="5" y="2"/>
                    <a:pt x="2" y="6"/>
                  </a:cubicBezTo>
                  <a:cubicBezTo>
                    <a:pt x="0" y="10"/>
                    <a:pt x="0" y="14"/>
                    <a:pt x="3" y="15"/>
                  </a:cubicBezTo>
                  <a:cubicBezTo>
                    <a:pt x="5" y="17"/>
                    <a:pt x="9" y="15"/>
                    <a:pt x="12" y="11"/>
                  </a:cubicBezTo>
                  <a:cubicBezTo>
                    <a:pt x="14" y="7"/>
                    <a:pt x="14" y="3"/>
                    <a:pt x="11" y="1"/>
                  </a:cubicBezTo>
                  <a:moveTo>
                    <a:pt x="11" y="11"/>
                  </a:moveTo>
                  <a:cubicBezTo>
                    <a:pt x="9" y="15"/>
                    <a:pt x="5" y="17"/>
                    <a:pt x="3" y="15"/>
                  </a:cubicBezTo>
                  <a:cubicBezTo>
                    <a:pt x="1" y="14"/>
                    <a:pt x="0" y="9"/>
                    <a:pt x="3" y="6"/>
                  </a:cubicBezTo>
                  <a:cubicBezTo>
                    <a:pt x="5" y="2"/>
                    <a:pt x="9" y="0"/>
                    <a:pt x="11" y="1"/>
                  </a:cubicBezTo>
                  <a:cubicBezTo>
                    <a:pt x="14" y="3"/>
                    <a:pt x="14" y="7"/>
                    <a:pt x="11" y="11"/>
                  </a:cubicBezTo>
                </a:path>
              </a:pathLst>
            </a:custGeom>
            <a:solidFill>
              <a:srgbClr val="469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śliḑè">
              <a:extLst>
                <a:ext uri="{FF2B5EF4-FFF2-40B4-BE49-F238E27FC236}">
                  <a16:creationId xmlns="" xmlns:a16="http://schemas.microsoft.com/office/drawing/2014/main" id="{A7521501-CAB0-44DC-93C6-522DE5BCDEC2}"/>
                </a:ext>
              </a:extLst>
            </p:cNvPr>
            <p:cNvSpPr/>
            <p:nvPr/>
          </p:nvSpPr>
          <p:spPr bwMode="auto">
            <a:xfrm>
              <a:off x="3827616" y="2300759"/>
              <a:ext cx="50262" cy="84651"/>
            </a:xfrm>
            <a:custGeom>
              <a:avLst/>
              <a:gdLst>
                <a:gd name="T0" fmla="*/ 6 w 9"/>
                <a:gd name="T1" fmla="*/ 0 h 15"/>
                <a:gd name="T2" fmla="*/ 4 w 9"/>
                <a:gd name="T3" fmla="*/ 0 h 15"/>
                <a:gd name="T4" fmla="*/ 6 w 9"/>
                <a:gd name="T5" fmla="*/ 0 h 15"/>
                <a:gd name="T6" fmla="*/ 6 w 9"/>
                <a:gd name="T7" fmla="*/ 10 h 15"/>
                <a:gd name="T8" fmla="*/ 0 w 9"/>
                <a:gd name="T9" fmla="*/ 15 h 15"/>
                <a:gd name="T10" fmla="*/ 6 w 9"/>
                <a:gd name="T11" fmla="*/ 10 h 15"/>
                <a:gd name="T12" fmla="*/ 6 w 9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5">
                  <a:moveTo>
                    <a:pt x="6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8" y="2"/>
                    <a:pt x="8" y="6"/>
                    <a:pt x="6" y="10"/>
                  </a:cubicBezTo>
                  <a:cubicBezTo>
                    <a:pt x="4" y="13"/>
                    <a:pt x="2" y="14"/>
                    <a:pt x="0" y="15"/>
                  </a:cubicBezTo>
                  <a:cubicBezTo>
                    <a:pt x="2" y="15"/>
                    <a:pt x="5" y="13"/>
                    <a:pt x="6" y="10"/>
                  </a:cubicBezTo>
                  <a:cubicBezTo>
                    <a:pt x="9" y="6"/>
                    <a:pt x="9" y="2"/>
                    <a:pt x="6" y="0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ísḻídê">
              <a:extLst>
                <a:ext uri="{FF2B5EF4-FFF2-40B4-BE49-F238E27FC236}">
                  <a16:creationId xmlns="" xmlns:a16="http://schemas.microsoft.com/office/drawing/2014/main" id="{5E428C9B-52CE-4D2D-8759-25DD09B0A11E}"/>
                </a:ext>
              </a:extLst>
            </p:cNvPr>
            <p:cNvSpPr/>
            <p:nvPr/>
          </p:nvSpPr>
          <p:spPr bwMode="auto">
            <a:xfrm>
              <a:off x="3888458" y="2242562"/>
              <a:ext cx="66135" cy="87297"/>
            </a:xfrm>
            <a:custGeom>
              <a:avLst/>
              <a:gdLst>
                <a:gd name="T0" fmla="*/ 3 w 12"/>
                <a:gd name="T1" fmla="*/ 6 h 16"/>
                <a:gd name="T2" fmla="*/ 12 w 12"/>
                <a:gd name="T3" fmla="*/ 1 h 16"/>
                <a:gd name="T4" fmla="*/ 12 w 12"/>
                <a:gd name="T5" fmla="*/ 1 h 16"/>
                <a:gd name="T6" fmla="*/ 3 w 12"/>
                <a:gd name="T7" fmla="*/ 6 h 16"/>
                <a:gd name="T8" fmla="*/ 3 w 12"/>
                <a:gd name="T9" fmla="*/ 15 h 16"/>
                <a:gd name="T10" fmla="*/ 4 w 12"/>
                <a:gd name="T11" fmla="*/ 16 h 16"/>
                <a:gd name="T12" fmla="*/ 3 w 12"/>
                <a:gd name="T1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6">
                  <a:moveTo>
                    <a:pt x="3" y="6"/>
                  </a:moveTo>
                  <a:cubicBezTo>
                    <a:pt x="6" y="2"/>
                    <a:pt x="10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9" y="0"/>
                    <a:pt x="5" y="2"/>
                    <a:pt x="3" y="6"/>
                  </a:cubicBezTo>
                  <a:cubicBezTo>
                    <a:pt x="0" y="10"/>
                    <a:pt x="0" y="14"/>
                    <a:pt x="3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" y="14"/>
                    <a:pt x="1" y="10"/>
                    <a:pt x="3" y="6"/>
                  </a:cubicBezTo>
                </a:path>
              </a:pathLst>
            </a:custGeom>
            <a:solidFill>
              <a:srgbClr val="7FB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slïḍe">
              <a:extLst>
                <a:ext uri="{FF2B5EF4-FFF2-40B4-BE49-F238E27FC236}">
                  <a16:creationId xmlns="" xmlns:a16="http://schemas.microsoft.com/office/drawing/2014/main" id="{29275110-4846-4674-8860-E1F1BC336920}"/>
                </a:ext>
              </a:extLst>
            </p:cNvPr>
            <p:cNvSpPr/>
            <p:nvPr/>
          </p:nvSpPr>
          <p:spPr bwMode="auto">
            <a:xfrm>
              <a:off x="3893748" y="2242562"/>
              <a:ext cx="76716" cy="92588"/>
            </a:xfrm>
            <a:custGeom>
              <a:avLst/>
              <a:gdLst>
                <a:gd name="T0" fmla="*/ 11 w 14"/>
                <a:gd name="T1" fmla="*/ 1 h 17"/>
                <a:gd name="T2" fmla="*/ 2 w 14"/>
                <a:gd name="T3" fmla="*/ 6 h 17"/>
                <a:gd name="T4" fmla="*/ 3 w 14"/>
                <a:gd name="T5" fmla="*/ 16 h 17"/>
                <a:gd name="T6" fmla="*/ 11 w 14"/>
                <a:gd name="T7" fmla="*/ 11 h 17"/>
                <a:gd name="T8" fmla="*/ 11 w 14"/>
                <a:gd name="T9" fmla="*/ 1 h 17"/>
                <a:gd name="T10" fmla="*/ 11 w 14"/>
                <a:gd name="T11" fmla="*/ 11 h 17"/>
                <a:gd name="T12" fmla="*/ 3 w 14"/>
                <a:gd name="T13" fmla="*/ 15 h 17"/>
                <a:gd name="T14" fmla="*/ 2 w 14"/>
                <a:gd name="T15" fmla="*/ 6 h 17"/>
                <a:gd name="T16" fmla="*/ 11 w 14"/>
                <a:gd name="T17" fmla="*/ 2 h 17"/>
                <a:gd name="T18" fmla="*/ 11 w 14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7">
                  <a:moveTo>
                    <a:pt x="11" y="1"/>
                  </a:moveTo>
                  <a:cubicBezTo>
                    <a:pt x="9" y="0"/>
                    <a:pt x="5" y="2"/>
                    <a:pt x="2" y="6"/>
                  </a:cubicBezTo>
                  <a:cubicBezTo>
                    <a:pt x="0" y="10"/>
                    <a:pt x="0" y="14"/>
                    <a:pt x="3" y="16"/>
                  </a:cubicBezTo>
                  <a:cubicBezTo>
                    <a:pt x="5" y="17"/>
                    <a:pt x="9" y="15"/>
                    <a:pt x="11" y="11"/>
                  </a:cubicBezTo>
                  <a:cubicBezTo>
                    <a:pt x="14" y="7"/>
                    <a:pt x="14" y="3"/>
                    <a:pt x="11" y="1"/>
                  </a:cubicBezTo>
                  <a:moveTo>
                    <a:pt x="11" y="11"/>
                  </a:moveTo>
                  <a:cubicBezTo>
                    <a:pt x="9" y="15"/>
                    <a:pt x="5" y="17"/>
                    <a:pt x="3" y="15"/>
                  </a:cubicBezTo>
                  <a:cubicBezTo>
                    <a:pt x="0" y="14"/>
                    <a:pt x="0" y="10"/>
                    <a:pt x="2" y="6"/>
                  </a:cubicBezTo>
                  <a:cubicBezTo>
                    <a:pt x="5" y="2"/>
                    <a:pt x="9" y="0"/>
                    <a:pt x="11" y="2"/>
                  </a:cubicBezTo>
                  <a:cubicBezTo>
                    <a:pt x="13" y="3"/>
                    <a:pt x="13" y="7"/>
                    <a:pt x="11" y="11"/>
                  </a:cubicBezTo>
                </a:path>
              </a:pathLst>
            </a:custGeom>
            <a:solidFill>
              <a:srgbClr val="469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šlíḍe">
              <a:extLst>
                <a:ext uri="{FF2B5EF4-FFF2-40B4-BE49-F238E27FC236}">
                  <a16:creationId xmlns="" xmlns:a16="http://schemas.microsoft.com/office/drawing/2014/main" id="{2F39C415-BA54-4B56-BD2A-29567497B89D}"/>
                </a:ext>
              </a:extLst>
            </p:cNvPr>
            <p:cNvSpPr/>
            <p:nvPr/>
          </p:nvSpPr>
          <p:spPr bwMode="auto">
            <a:xfrm>
              <a:off x="3914911" y="2247852"/>
              <a:ext cx="50262" cy="82007"/>
            </a:xfrm>
            <a:custGeom>
              <a:avLst/>
              <a:gdLst>
                <a:gd name="T0" fmla="*/ 7 w 9"/>
                <a:gd name="T1" fmla="*/ 1 h 15"/>
                <a:gd name="T2" fmla="*/ 5 w 9"/>
                <a:gd name="T3" fmla="*/ 0 h 15"/>
                <a:gd name="T4" fmla="*/ 7 w 9"/>
                <a:gd name="T5" fmla="*/ 1 h 15"/>
                <a:gd name="T6" fmla="*/ 7 w 9"/>
                <a:gd name="T7" fmla="*/ 10 h 15"/>
                <a:gd name="T8" fmla="*/ 0 w 9"/>
                <a:gd name="T9" fmla="*/ 15 h 15"/>
                <a:gd name="T10" fmla="*/ 7 w 9"/>
                <a:gd name="T11" fmla="*/ 10 h 15"/>
                <a:gd name="T12" fmla="*/ 7 w 9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5">
                  <a:moveTo>
                    <a:pt x="7" y="1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9" y="2"/>
                    <a:pt x="9" y="6"/>
                    <a:pt x="7" y="10"/>
                  </a:cubicBezTo>
                  <a:cubicBezTo>
                    <a:pt x="5" y="13"/>
                    <a:pt x="3" y="15"/>
                    <a:pt x="0" y="15"/>
                  </a:cubicBezTo>
                  <a:cubicBezTo>
                    <a:pt x="3" y="15"/>
                    <a:pt x="5" y="13"/>
                    <a:pt x="7" y="10"/>
                  </a:cubicBezTo>
                  <a:cubicBezTo>
                    <a:pt x="9" y="6"/>
                    <a:pt x="9" y="2"/>
                    <a:pt x="7" y="1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sļîdè">
              <a:extLst>
                <a:ext uri="{FF2B5EF4-FFF2-40B4-BE49-F238E27FC236}">
                  <a16:creationId xmlns="" xmlns:a16="http://schemas.microsoft.com/office/drawing/2014/main" id="{8E54A2EE-4300-4C49-940C-DF35EE41A469}"/>
                </a:ext>
              </a:extLst>
            </p:cNvPr>
            <p:cNvSpPr/>
            <p:nvPr/>
          </p:nvSpPr>
          <p:spPr bwMode="auto">
            <a:xfrm>
              <a:off x="3806453" y="2300759"/>
              <a:ext cx="66135" cy="84651"/>
            </a:xfrm>
            <a:custGeom>
              <a:avLst/>
              <a:gdLst>
                <a:gd name="T0" fmla="*/ 8 w 12"/>
                <a:gd name="T1" fmla="*/ 0 h 15"/>
                <a:gd name="T2" fmla="*/ 2 w 12"/>
                <a:gd name="T3" fmla="*/ 5 h 15"/>
                <a:gd name="T4" fmla="*/ 0 w 12"/>
                <a:gd name="T5" fmla="*/ 10 h 15"/>
                <a:gd name="T6" fmla="*/ 2 w 12"/>
                <a:gd name="T7" fmla="*/ 14 h 15"/>
                <a:gd name="T8" fmla="*/ 4 w 12"/>
                <a:gd name="T9" fmla="*/ 15 h 15"/>
                <a:gd name="T10" fmla="*/ 10 w 12"/>
                <a:gd name="T11" fmla="*/ 10 h 15"/>
                <a:gd name="T12" fmla="*/ 4 w 12"/>
                <a:gd name="T13" fmla="*/ 15 h 15"/>
                <a:gd name="T14" fmla="*/ 4 w 12"/>
                <a:gd name="T15" fmla="*/ 15 h 15"/>
                <a:gd name="T16" fmla="*/ 10 w 12"/>
                <a:gd name="T17" fmla="*/ 10 h 15"/>
                <a:gd name="T18" fmla="*/ 10 w 12"/>
                <a:gd name="T19" fmla="*/ 0 h 15"/>
                <a:gd name="T20" fmla="*/ 8 w 12"/>
                <a:gd name="T21" fmla="*/ 0 h 15"/>
                <a:gd name="T22" fmla="*/ 8 w 12"/>
                <a:gd name="T23" fmla="*/ 0 h 15"/>
                <a:gd name="T24" fmla="*/ 10 w 12"/>
                <a:gd name="T25" fmla="*/ 0 h 15"/>
                <a:gd name="T26" fmla="*/ 8 w 12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cubicBezTo>
                    <a:pt x="6" y="0"/>
                    <a:pt x="3" y="2"/>
                    <a:pt x="2" y="5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2"/>
                    <a:pt x="1" y="13"/>
                    <a:pt x="2" y="14"/>
                  </a:cubicBezTo>
                  <a:cubicBezTo>
                    <a:pt x="3" y="14"/>
                    <a:pt x="3" y="15"/>
                    <a:pt x="4" y="15"/>
                  </a:cubicBezTo>
                  <a:cubicBezTo>
                    <a:pt x="6" y="15"/>
                    <a:pt x="9" y="13"/>
                    <a:pt x="10" y="10"/>
                  </a:cubicBezTo>
                  <a:cubicBezTo>
                    <a:pt x="9" y="13"/>
                    <a:pt x="6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6" y="14"/>
                    <a:pt x="8" y="13"/>
                    <a:pt x="10" y="10"/>
                  </a:cubicBezTo>
                  <a:cubicBezTo>
                    <a:pt x="12" y="6"/>
                    <a:pt x="12" y="2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C0BA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ṩliďè">
              <a:extLst>
                <a:ext uri="{FF2B5EF4-FFF2-40B4-BE49-F238E27FC236}">
                  <a16:creationId xmlns="" xmlns:a16="http://schemas.microsoft.com/office/drawing/2014/main" id="{D75C6F4C-828C-4E1F-9DB2-D070EEB8EAED}"/>
                </a:ext>
              </a:extLst>
            </p:cNvPr>
            <p:cNvSpPr/>
            <p:nvPr/>
          </p:nvSpPr>
          <p:spPr bwMode="auto">
            <a:xfrm>
              <a:off x="3827616" y="2300759"/>
              <a:ext cx="44972" cy="84651"/>
            </a:xfrm>
            <a:custGeom>
              <a:avLst/>
              <a:gdLst>
                <a:gd name="T0" fmla="*/ 4 w 8"/>
                <a:gd name="T1" fmla="*/ 0 h 15"/>
                <a:gd name="T2" fmla="*/ 4 w 8"/>
                <a:gd name="T3" fmla="*/ 0 h 15"/>
                <a:gd name="T4" fmla="*/ 6 w 8"/>
                <a:gd name="T5" fmla="*/ 0 h 15"/>
                <a:gd name="T6" fmla="*/ 6 w 8"/>
                <a:gd name="T7" fmla="*/ 10 h 15"/>
                <a:gd name="T8" fmla="*/ 0 w 8"/>
                <a:gd name="T9" fmla="*/ 15 h 15"/>
                <a:gd name="T10" fmla="*/ 0 w 8"/>
                <a:gd name="T11" fmla="*/ 15 h 15"/>
                <a:gd name="T12" fmla="*/ 6 w 8"/>
                <a:gd name="T13" fmla="*/ 10 h 15"/>
                <a:gd name="T14" fmla="*/ 6 w 8"/>
                <a:gd name="T15" fmla="*/ 10 h 15"/>
                <a:gd name="T16" fmla="*/ 8 w 8"/>
                <a:gd name="T17" fmla="*/ 5 h 15"/>
                <a:gd name="T18" fmla="*/ 6 w 8"/>
                <a:gd name="T19" fmla="*/ 0 h 15"/>
                <a:gd name="T20" fmla="*/ 6 w 8"/>
                <a:gd name="T21" fmla="*/ 0 h 15"/>
                <a:gd name="T22" fmla="*/ 4 w 8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8" y="2"/>
                    <a:pt x="8" y="6"/>
                    <a:pt x="6" y="10"/>
                  </a:cubicBezTo>
                  <a:cubicBezTo>
                    <a:pt x="4" y="13"/>
                    <a:pt x="2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5"/>
                    <a:pt x="5" y="13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8"/>
                    <a:pt x="8" y="6"/>
                    <a:pt x="8" y="5"/>
                  </a:cubicBezTo>
                  <a:cubicBezTo>
                    <a:pt x="8" y="3"/>
                    <a:pt x="7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sļîḋè">
              <a:extLst>
                <a:ext uri="{FF2B5EF4-FFF2-40B4-BE49-F238E27FC236}">
                  <a16:creationId xmlns="" xmlns:a16="http://schemas.microsoft.com/office/drawing/2014/main" id="{1DB01B80-AE90-463E-B983-091AFB1C8A1F}"/>
                </a:ext>
              </a:extLst>
            </p:cNvPr>
            <p:cNvSpPr/>
            <p:nvPr/>
          </p:nvSpPr>
          <p:spPr bwMode="auto">
            <a:xfrm>
              <a:off x="3925493" y="2247852"/>
              <a:ext cx="39681" cy="82007"/>
            </a:xfrm>
            <a:custGeom>
              <a:avLst/>
              <a:gdLst>
                <a:gd name="T0" fmla="*/ 3 w 7"/>
                <a:gd name="T1" fmla="*/ 13 h 15"/>
                <a:gd name="T2" fmla="*/ 0 w 7"/>
                <a:gd name="T3" fmla="*/ 15 h 15"/>
                <a:gd name="T4" fmla="*/ 0 w 7"/>
                <a:gd name="T5" fmla="*/ 15 h 15"/>
                <a:gd name="T6" fmla="*/ 3 w 7"/>
                <a:gd name="T7" fmla="*/ 13 h 15"/>
                <a:gd name="T8" fmla="*/ 3 w 7"/>
                <a:gd name="T9" fmla="*/ 0 h 15"/>
                <a:gd name="T10" fmla="*/ 0 w 7"/>
                <a:gd name="T11" fmla="*/ 1 h 15"/>
                <a:gd name="T12" fmla="*/ 0 w 7"/>
                <a:gd name="T13" fmla="*/ 15 h 15"/>
                <a:gd name="T14" fmla="*/ 5 w 7"/>
                <a:gd name="T15" fmla="*/ 10 h 15"/>
                <a:gd name="T16" fmla="*/ 5 w 7"/>
                <a:gd name="T17" fmla="*/ 1 h 15"/>
                <a:gd name="T18" fmla="*/ 3 w 7"/>
                <a:gd name="T19" fmla="*/ 0 h 15"/>
                <a:gd name="T20" fmla="*/ 3 w 7"/>
                <a:gd name="T21" fmla="*/ 0 h 15"/>
                <a:gd name="T22" fmla="*/ 5 w 7"/>
                <a:gd name="T23" fmla="*/ 1 h 15"/>
                <a:gd name="T24" fmla="*/ 3 w 7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5">
                  <a:moveTo>
                    <a:pt x="3" y="13"/>
                  </a:moveTo>
                  <a:cubicBezTo>
                    <a:pt x="2" y="14"/>
                    <a:pt x="1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4"/>
                    <a:pt x="3" y="13"/>
                  </a:cubicBezTo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5"/>
                    <a:pt x="0" y="10"/>
                    <a:pt x="0" y="15"/>
                  </a:cubicBezTo>
                  <a:cubicBezTo>
                    <a:pt x="1" y="14"/>
                    <a:pt x="3" y="13"/>
                    <a:pt x="5" y="10"/>
                  </a:cubicBezTo>
                  <a:cubicBezTo>
                    <a:pt x="7" y="6"/>
                    <a:pt x="7" y="2"/>
                    <a:pt x="5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A8C8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ṥļîḍè">
              <a:extLst>
                <a:ext uri="{FF2B5EF4-FFF2-40B4-BE49-F238E27FC236}">
                  <a16:creationId xmlns="" xmlns:a16="http://schemas.microsoft.com/office/drawing/2014/main" id="{212A84B2-128F-4792-ABCC-F84B1DF6E9F1}"/>
                </a:ext>
              </a:extLst>
            </p:cNvPr>
            <p:cNvSpPr/>
            <p:nvPr/>
          </p:nvSpPr>
          <p:spPr bwMode="auto">
            <a:xfrm>
              <a:off x="3899039" y="2253143"/>
              <a:ext cx="26453" cy="76716"/>
            </a:xfrm>
            <a:custGeom>
              <a:avLst/>
              <a:gdLst>
                <a:gd name="T0" fmla="*/ 5 w 5"/>
                <a:gd name="T1" fmla="*/ 0 h 14"/>
                <a:gd name="T2" fmla="*/ 1 w 5"/>
                <a:gd name="T3" fmla="*/ 4 h 14"/>
                <a:gd name="T4" fmla="*/ 0 w 5"/>
                <a:gd name="T5" fmla="*/ 9 h 14"/>
                <a:gd name="T6" fmla="*/ 2 w 5"/>
                <a:gd name="T7" fmla="*/ 13 h 14"/>
                <a:gd name="T8" fmla="*/ 4 w 5"/>
                <a:gd name="T9" fmla="*/ 14 h 14"/>
                <a:gd name="T10" fmla="*/ 5 w 5"/>
                <a:gd name="T11" fmla="*/ 14 h 14"/>
                <a:gd name="T12" fmla="*/ 5 w 5"/>
                <a:gd name="T13" fmla="*/ 14 h 14"/>
                <a:gd name="T14" fmla="*/ 4 w 5"/>
                <a:gd name="T15" fmla="*/ 14 h 14"/>
                <a:gd name="T16" fmla="*/ 3 w 5"/>
                <a:gd name="T17" fmla="*/ 14 h 14"/>
                <a:gd name="T18" fmla="*/ 5 w 5"/>
                <a:gd name="T19" fmla="*/ 14 h 14"/>
                <a:gd name="T20" fmla="*/ 5 w 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5" y="0"/>
                  </a:moveTo>
                  <a:cubicBezTo>
                    <a:pt x="4" y="1"/>
                    <a:pt x="2" y="2"/>
                    <a:pt x="1" y="4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2" y="14"/>
                    <a:pt x="3" y="14"/>
                    <a:pt x="4" y="14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5" y="9"/>
                    <a:pt x="5" y="4"/>
                    <a:pt x="5" y="0"/>
                  </a:cubicBezTo>
                </a:path>
              </a:pathLst>
            </a:custGeom>
            <a:solidFill>
              <a:srgbClr val="C0BA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ṣḻïḍê">
              <a:extLst>
                <a:ext uri="{FF2B5EF4-FFF2-40B4-BE49-F238E27FC236}">
                  <a16:creationId xmlns="" xmlns:a16="http://schemas.microsoft.com/office/drawing/2014/main" id="{60CC7639-9157-4477-BE09-B70238A1A05A}"/>
                </a:ext>
              </a:extLst>
            </p:cNvPr>
            <p:cNvSpPr/>
            <p:nvPr/>
          </p:nvSpPr>
          <p:spPr bwMode="auto">
            <a:xfrm>
              <a:off x="3899039" y="2247852"/>
              <a:ext cx="66135" cy="52907"/>
            </a:xfrm>
            <a:custGeom>
              <a:avLst/>
              <a:gdLst>
                <a:gd name="T0" fmla="*/ 8 w 12"/>
                <a:gd name="T1" fmla="*/ 0 h 10"/>
                <a:gd name="T2" fmla="*/ 1 w 12"/>
                <a:gd name="T3" fmla="*/ 5 h 10"/>
                <a:gd name="T4" fmla="*/ 0 w 12"/>
                <a:gd name="T5" fmla="*/ 10 h 10"/>
                <a:gd name="T6" fmla="*/ 1 w 12"/>
                <a:gd name="T7" fmla="*/ 5 h 10"/>
                <a:gd name="T8" fmla="*/ 5 w 12"/>
                <a:gd name="T9" fmla="*/ 1 h 10"/>
                <a:gd name="T10" fmla="*/ 8 w 12"/>
                <a:gd name="T11" fmla="*/ 0 h 10"/>
                <a:gd name="T12" fmla="*/ 10 w 12"/>
                <a:gd name="T13" fmla="*/ 1 h 10"/>
                <a:gd name="T14" fmla="*/ 10 w 12"/>
                <a:gd name="T15" fmla="*/ 1 h 10"/>
                <a:gd name="T16" fmla="*/ 12 w 12"/>
                <a:gd name="T17" fmla="*/ 5 h 10"/>
                <a:gd name="T18" fmla="*/ 10 w 12"/>
                <a:gd name="T19" fmla="*/ 1 h 10"/>
                <a:gd name="T20" fmla="*/ 8 w 12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0">
                  <a:moveTo>
                    <a:pt x="8" y="0"/>
                  </a:moveTo>
                  <a:cubicBezTo>
                    <a:pt x="6" y="0"/>
                    <a:pt x="3" y="2"/>
                    <a:pt x="1" y="5"/>
                  </a:cubicBezTo>
                  <a:cubicBezTo>
                    <a:pt x="0" y="7"/>
                    <a:pt x="0" y="9"/>
                    <a:pt x="0" y="10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3"/>
                    <a:pt x="4" y="2"/>
                    <a:pt x="5" y="1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9" y="0"/>
                    <a:pt x="9" y="0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2" y="3"/>
                    <a:pt x="12" y="5"/>
                  </a:cubicBezTo>
                  <a:cubicBezTo>
                    <a:pt x="12" y="3"/>
                    <a:pt x="11" y="2"/>
                    <a:pt x="10" y="1"/>
                  </a:cubicBezTo>
                  <a:cubicBezTo>
                    <a:pt x="9" y="0"/>
                    <a:pt x="9" y="0"/>
                    <a:pt x="8" y="0"/>
                  </a:cubicBezTo>
                </a:path>
              </a:pathLst>
            </a:custGeom>
            <a:solidFill>
              <a:srgbClr val="408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ṧḷiďè">
              <a:extLst>
                <a:ext uri="{FF2B5EF4-FFF2-40B4-BE49-F238E27FC236}">
                  <a16:creationId xmlns="" xmlns:a16="http://schemas.microsoft.com/office/drawing/2014/main" id="{62B71EFD-16EE-4ED0-BF40-4D4CE5B648BA}"/>
                </a:ext>
              </a:extLst>
            </p:cNvPr>
            <p:cNvSpPr/>
            <p:nvPr/>
          </p:nvSpPr>
          <p:spPr bwMode="auto">
            <a:xfrm>
              <a:off x="3914911" y="2247852"/>
              <a:ext cx="50262" cy="82007"/>
            </a:xfrm>
            <a:custGeom>
              <a:avLst/>
              <a:gdLst>
                <a:gd name="T0" fmla="*/ 5 w 9"/>
                <a:gd name="T1" fmla="*/ 0 h 15"/>
                <a:gd name="T2" fmla="*/ 5 w 9"/>
                <a:gd name="T3" fmla="*/ 0 h 15"/>
                <a:gd name="T4" fmla="*/ 7 w 9"/>
                <a:gd name="T5" fmla="*/ 1 h 15"/>
                <a:gd name="T6" fmla="*/ 7 w 9"/>
                <a:gd name="T7" fmla="*/ 10 h 15"/>
                <a:gd name="T8" fmla="*/ 2 w 9"/>
                <a:gd name="T9" fmla="*/ 15 h 15"/>
                <a:gd name="T10" fmla="*/ 0 w 9"/>
                <a:gd name="T11" fmla="*/ 15 h 15"/>
                <a:gd name="T12" fmla="*/ 1 w 9"/>
                <a:gd name="T13" fmla="*/ 15 h 15"/>
                <a:gd name="T14" fmla="*/ 2 w 9"/>
                <a:gd name="T15" fmla="*/ 15 h 15"/>
                <a:gd name="T16" fmla="*/ 5 w 9"/>
                <a:gd name="T17" fmla="*/ 13 h 15"/>
                <a:gd name="T18" fmla="*/ 7 w 9"/>
                <a:gd name="T19" fmla="*/ 10 h 15"/>
                <a:gd name="T20" fmla="*/ 9 w 9"/>
                <a:gd name="T21" fmla="*/ 5 h 15"/>
                <a:gd name="T22" fmla="*/ 7 w 9"/>
                <a:gd name="T23" fmla="*/ 1 h 15"/>
                <a:gd name="T24" fmla="*/ 7 w 9"/>
                <a:gd name="T25" fmla="*/ 1 h 15"/>
                <a:gd name="T26" fmla="*/ 5 w 9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9" y="2"/>
                    <a:pt x="9" y="6"/>
                    <a:pt x="7" y="10"/>
                  </a:cubicBezTo>
                  <a:cubicBezTo>
                    <a:pt x="5" y="13"/>
                    <a:pt x="3" y="14"/>
                    <a:pt x="2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3" y="15"/>
                    <a:pt x="4" y="14"/>
                    <a:pt x="5" y="13"/>
                  </a:cubicBezTo>
                  <a:cubicBezTo>
                    <a:pt x="6" y="12"/>
                    <a:pt x="7" y="11"/>
                    <a:pt x="7" y="10"/>
                  </a:cubicBezTo>
                  <a:cubicBezTo>
                    <a:pt x="8" y="8"/>
                    <a:pt x="9" y="7"/>
                    <a:pt x="9" y="5"/>
                  </a:cubicBezTo>
                  <a:cubicBezTo>
                    <a:pt x="9" y="3"/>
                    <a:pt x="8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ṧḻîḑé">
              <a:extLst>
                <a:ext uri="{FF2B5EF4-FFF2-40B4-BE49-F238E27FC236}">
                  <a16:creationId xmlns="" xmlns:a16="http://schemas.microsoft.com/office/drawing/2014/main" id="{778F842B-9B05-4AAF-9639-EA5D3419C5C4}"/>
                </a:ext>
              </a:extLst>
            </p:cNvPr>
            <p:cNvSpPr/>
            <p:nvPr/>
          </p:nvSpPr>
          <p:spPr bwMode="auto">
            <a:xfrm>
              <a:off x="4129185" y="2586457"/>
              <a:ext cx="703662" cy="423255"/>
            </a:xfrm>
            <a:custGeom>
              <a:avLst/>
              <a:gdLst>
                <a:gd name="T0" fmla="*/ 156 w 266"/>
                <a:gd name="T1" fmla="*/ 152 h 160"/>
                <a:gd name="T2" fmla="*/ 158 w 266"/>
                <a:gd name="T3" fmla="*/ 154 h 160"/>
                <a:gd name="T4" fmla="*/ 148 w 266"/>
                <a:gd name="T5" fmla="*/ 160 h 160"/>
                <a:gd name="T6" fmla="*/ 140 w 266"/>
                <a:gd name="T7" fmla="*/ 154 h 160"/>
                <a:gd name="T8" fmla="*/ 137 w 266"/>
                <a:gd name="T9" fmla="*/ 144 h 160"/>
                <a:gd name="T10" fmla="*/ 137 w 266"/>
                <a:gd name="T11" fmla="*/ 144 h 160"/>
                <a:gd name="T12" fmla="*/ 0 w 266"/>
                <a:gd name="T13" fmla="*/ 65 h 160"/>
                <a:gd name="T14" fmla="*/ 113 w 266"/>
                <a:gd name="T15" fmla="*/ 0 h 160"/>
                <a:gd name="T16" fmla="*/ 266 w 266"/>
                <a:gd name="T17" fmla="*/ 88 h 160"/>
                <a:gd name="T18" fmla="*/ 156 w 266"/>
                <a:gd name="T19" fmla="*/ 15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6" h="160">
                  <a:moveTo>
                    <a:pt x="156" y="152"/>
                  </a:moveTo>
                  <a:lnTo>
                    <a:pt x="158" y="154"/>
                  </a:lnTo>
                  <a:lnTo>
                    <a:pt x="148" y="160"/>
                  </a:lnTo>
                  <a:lnTo>
                    <a:pt x="140" y="154"/>
                  </a:lnTo>
                  <a:lnTo>
                    <a:pt x="137" y="144"/>
                  </a:lnTo>
                  <a:lnTo>
                    <a:pt x="137" y="144"/>
                  </a:lnTo>
                  <a:lnTo>
                    <a:pt x="0" y="65"/>
                  </a:lnTo>
                  <a:lnTo>
                    <a:pt x="113" y="0"/>
                  </a:lnTo>
                  <a:lnTo>
                    <a:pt x="266" y="88"/>
                  </a:lnTo>
                  <a:lnTo>
                    <a:pt x="156" y="1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ṡlïdè">
              <a:extLst>
                <a:ext uri="{FF2B5EF4-FFF2-40B4-BE49-F238E27FC236}">
                  <a16:creationId xmlns="" xmlns:a16="http://schemas.microsoft.com/office/drawing/2014/main" id="{32C12EE5-4C5B-47A8-BF7A-59E412E74503}"/>
                </a:ext>
              </a:extLst>
            </p:cNvPr>
            <p:cNvSpPr/>
            <p:nvPr/>
          </p:nvSpPr>
          <p:spPr bwMode="auto">
            <a:xfrm>
              <a:off x="4076278" y="2483289"/>
              <a:ext cx="756569" cy="534360"/>
            </a:xfrm>
            <a:custGeom>
              <a:avLst/>
              <a:gdLst>
                <a:gd name="T0" fmla="*/ 84 w 138"/>
                <a:gd name="T1" fmla="*/ 73 h 97"/>
                <a:gd name="T2" fmla="*/ 78 w 138"/>
                <a:gd name="T3" fmla="*/ 80 h 97"/>
                <a:gd name="T4" fmla="*/ 74 w 138"/>
                <a:gd name="T5" fmla="*/ 89 h 97"/>
                <a:gd name="T6" fmla="*/ 74 w 138"/>
                <a:gd name="T7" fmla="*/ 91 h 97"/>
                <a:gd name="T8" fmla="*/ 77 w 138"/>
                <a:gd name="T9" fmla="*/ 97 h 97"/>
                <a:gd name="T10" fmla="*/ 3 w 138"/>
                <a:gd name="T11" fmla="*/ 55 h 97"/>
                <a:gd name="T12" fmla="*/ 0 w 138"/>
                <a:gd name="T13" fmla="*/ 48 h 97"/>
                <a:gd name="T14" fmla="*/ 8 w 138"/>
                <a:gd name="T15" fmla="*/ 32 h 97"/>
                <a:gd name="T16" fmla="*/ 10 w 138"/>
                <a:gd name="T17" fmla="*/ 31 h 97"/>
                <a:gd name="T18" fmla="*/ 64 w 138"/>
                <a:gd name="T19" fmla="*/ 0 h 97"/>
                <a:gd name="T20" fmla="*/ 138 w 138"/>
                <a:gd name="T21" fmla="*/ 42 h 97"/>
                <a:gd name="T22" fmla="*/ 84 w 138"/>
                <a:gd name="T23" fmla="*/ 7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97">
                  <a:moveTo>
                    <a:pt x="84" y="73"/>
                  </a:moveTo>
                  <a:cubicBezTo>
                    <a:pt x="81" y="75"/>
                    <a:pt x="79" y="77"/>
                    <a:pt x="78" y="80"/>
                  </a:cubicBezTo>
                  <a:cubicBezTo>
                    <a:pt x="76" y="82"/>
                    <a:pt x="75" y="86"/>
                    <a:pt x="74" y="89"/>
                  </a:cubicBezTo>
                  <a:cubicBezTo>
                    <a:pt x="74" y="90"/>
                    <a:pt x="74" y="90"/>
                    <a:pt x="74" y="91"/>
                  </a:cubicBezTo>
                  <a:cubicBezTo>
                    <a:pt x="74" y="94"/>
                    <a:pt x="75" y="96"/>
                    <a:pt x="77" y="97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3"/>
                    <a:pt x="0" y="51"/>
                    <a:pt x="0" y="48"/>
                  </a:cubicBezTo>
                  <a:cubicBezTo>
                    <a:pt x="0" y="42"/>
                    <a:pt x="4" y="36"/>
                    <a:pt x="8" y="32"/>
                  </a:cubicBezTo>
                  <a:cubicBezTo>
                    <a:pt x="9" y="31"/>
                    <a:pt x="9" y="31"/>
                    <a:pt x="10" y="31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138" y="42"/>
                    <a:pt x="138" y="42"/>
                    <a:pt x="138" y="42"/>
                  </a:cubicBezTo>
                  <a:lnTo>
                    <a:pt x="84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íSļïďê">
              <a:extLst>
                <a:ext uri="{FF2B5EF4-FFF2-40B4-BE49-F238E27FC236}">
                  <a16:creationId xmlns="" xmlns:a16="http://schemas.microsoft.com/office/drawing/2014/main" id="{46375592-455B-481A-B14C-47550479B46A}"/>
                </a:ext>
              </a:extLst>
            </p:cNvPr>
            <p:cNvSpPr/>
            <p:nvPr/>
          </p:nvSpPr>
          <p:spPr bwMode="auto">
            <a:xfrm>
              <a:off x="4470434" y="2747824"/>
              <a:ext cx="330669" cy="240727"/>
            </a:xfrm>
            <a:custGeom>
              <a:avLst/>
              <a:gdLst>
                <a:gd name="T0" fmla="*/ 60 w 60"/>
                <a:gd name="T1" fmla="*/ 13 h 44"/>
                <a:gd name="T2" fmla="*/ 6 w 60"/>
                <a:gd name="T3" fmla="*/ 44 h 44"/>
                <a:gd name="T4" fmla="*/ 13 w 60"/>
                <a:gd name="T5" fmla="*/ 27 h 44"/>
                <a:gd name="T6" fmla="*/ 60 w 60"/>
                <a:gd name="T7" fmla="*/ 0 h 44"/>
                <a:gd name="T8" fmla="*/ 60 w 60"/>
                <a:gd name="T9" fmla="*/ 1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4">
                  <a:moveTo>
                    <a:pt x="60" y="13"/>
                  </a:move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0" y="35"/>
                    <a:pt x="13" y="27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60" y="13"/>
                  </a:lnTo>
                  <a:close/>
                </a:path>
              </a:pathLst>
            </a:custGeom>
            <a:solidFill>
              <a:srgbClr val="E3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ṩḷidè">
              <a:extLst>
                <a:ext uri="{FF2B5EF4-FFF2-40B4-BE49-F238E27FC236}">
                  <a16:creationId xmlns="" xmlns:a16="http://schemas.microsoft.com/office/drawing/2014/main" id="{B758FC4A-17EA-4179-8C63-0B38D6FE70D6}"/>
                </a:ext>
              </a:extLst>
            </p:cNvPr>
            <p:cNvSpPr/>
            <p:nvPr/>
          </p:nvSpPr>
          <p:spPr bwMode="auto">
            <a:xfrm>
              <a:off x="4499534" y="2758405"/>
              <a:ext cx="301570" cy="174593"/>
            </a:xfrm>
            <a:custGeom>
              <a:avLst/>
              <a:gdLst>
                <a:gd name="T0" fmla="*/ 0 w 114"/>
                <a:gd name="T1" fmla="*/ 66 h 66"/>
                <a:gd name="T2" fmla="*/ 0 w 114"/>
                <a:gd name="T3" fmla="*/ 66 h 66"/>
                <a:gd name="T4" fmla="*/ 114 w 114"/>
                <a:gd name="T5" fmla="*/ 0 h 66"/>
                <a:gd name="T6" fmla="*/ 114 w 114"/>
                <a:gd name="T7" fmla="*/ 0 h 66"/>
                <a:gd name="T8" fmla="*/ 0 w 11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6">
                  <a:moveTo>
                    <a:pt x="0" y="66"/>
                  </a:moveTo>
                  <a:lnTo>
                    <a:pt x="0" y="66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íS1iḑe">
              <a:extLst>
                <a:ext uri="{FF2B5EF4-FFF2-40B4-BE49-F238E27FC236}">
                  <a16:creationId xmlns="" xmlns:a16="http://schemas.microsoft.com/office/drawing/2014/main" id="{8C4D5211-EDEA-4C05-81A3-0B3C331FD2A7}"/>
                </a:ext>
              </a:extLst>
            </p:cNvPr>
            <p:cNvSpPr/>
            <p:nvPr/>
          </p:nvSpPr>
          <p:spPr bwMode="auto">
            <a:xfrm>
              <a:off x="4499534" y="2768986"/>
              <a:ext cx="301570" cy="177239"/>
            </a:xfrm>
            <a:custGeom>
              <a:avLst/>
              <a:gdLst>
                <a:gd name="T0" fmla="*/ 0 w 114"/>
                <a:gd name="T1" fmla="*/ 67 h 67"/>
                <a:gd name="T2" fmla="*/ 0 w 114"/>
                <a:gd name="T3" fmla="*/ 67 h 67"/>
                <a:gd name="T4" fmla="*/ 114 w 114"/>
                <a:gd name="T5" fmla="*/ 0 h 67"/>
                <a:gd name="T6" fmla="*/ 114 w 114"/>
                <a:gd name="T7" fmla="*/ 0 h 67"/>
                <a:gd name="T8" fmla="*/ 0 w 114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7">
                  <a:moveTo>
                    <a:pt x="0" y="67"/>
                  </a:moveTo>
                  <a:lnTo>
                    <a:pt x="0" y="67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ṧlidè">
              <a:extLst>
                <a:ext uri="{FF2B5EF4-FFF2-40B4-BE49-F238E27FC236}">
                  <a16:creationId xmlns="" xmlns:a16="http://schemas.microsoft.com/office/drawing/2014/main" id="{713A2DA9-253B-40C3-A9D7-5AD2631E0D8C}"/>
                </a:ext>
              </a:extLst>
            </p:cNvPr>
            <p:cNvSpPr/>
            <p:nvPr/>
          </p:nvSpPr>
          <p:spPr bwMode="auto">
            <a:xfrm>
              <a:off x="4499534" y="2774277"/>
              <a:ext cx="301570" cy="182530"/>
            </a:xfrm>
            <a:custGeom>
              <a:avLst/>
              <a:gdLst>
                <a:gd name="T0" fmla="*/ 0 w 114"/>
                <a:gd name="T1" fmla="*/ 69 h 69"/>
                <a:gd name="T2" fmla="*/ 0 w 114"/>
                <a:gd name="T3" fmla="*/ 67 h 69"/>
                <a:gd name="T4" fmla="*/ 114 w 114"/>
                <a:gd name="T5" fmla="*/ 0 h 69"/>
                <a:gd name="T6" fmla="*/ 114 w 114"/>
                <a:gd name="T7" fmla="*/ 2 h 69"/>
                <a:gd name="T8" fmla="*/ 0 w 114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9">
                  <a:moveTo>
                    <a:pt x="0" y="69"/>
                  </a:moveTo>
                  <a:lnTo>
                    <a:pt x="0" y="67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ŝḻïde">
              <a:extLst>
                <a:ext uri="{FF2B5EF4-FFF2-40B4-BE49-F238E27FC236}">
                  <a16:creationId xmlns="" xmlns:a16="http://schemas.microsoft.com/office/drawing/2014/main" id="{614C45DA-2473-4785-A587-FF529D002DC2}"/>
                </a:ext>
              </a:extLst>
            </p:cNvPr>
            <p:cNvSpPr/>
            <p:nvPr/>
          </p:nvSpPr>
          <p:spPr bwMode="auto">
            <a:xfrm>
              <a:off x="4499534" y="2784859"/>
              <a:ext cx="301570" cy="177239"/>
            </a:xfrm>
            <a:custGeom>
              <a:avLst/>
              <a:gdLst>
                <a:gd name="T0" fmla="*/ 0 w 114"/>
                <a:gd name="T1" fmla="*/ 67 h 67"/>
                <a:gd name="T2" fmla="*/ 0 w 114"/>
                <a:gd name="T3" fmla="*/ 67 h 67"/>
                <a:gd name="T4" fmla="*/ 114 w 114"/>
                <a:gd name="T5" fmla="*/ 0 h 67"/>
                <a:gd name="T6" fmla="*/ 114 w 114"/>
                <a:gd name="T7" fmla="*/ 2 h 67"/>
                <a:gd name="T8" fmla="*/ 0 w 114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7">
                  <a:moveTo>
                    <a:pt x="0" y="67"/>
                  </a:moveTo>
                  <a:lnTo>
                    <a:pt x="0" y="67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ṥļîḍè">
              <a:extLst>
                <a:ext uri="{FF2B5EF4-FFF2-40B4-BE49-F238E27FC236}">
                  <a16:creationId xmlns="" xmlns:a16="http://schemas.microsoft.com/office/drawing/2014/main" id="{C0C58276-ABF2-49EC-8C83-3F49229D679B}"/>
                </a:ext>
              </a:extLst>
            </p:cNvPr>
            <p:cNvSpPr/>
            <p:nvPr/>
          </p:nvSpPr>
          <p:spPr bwMode="auto">
            <a:xfrm>
              <a:off x="4499534" y="2795440"/>
              <a:ext cx="301570" cy="177239"/>
            </a:xfrm>
            <a:custGeom>
              <a:avLst/>
              <a:gdLst>
                <a:gd name="T0" fmla="*/ 0 w 114"/>
                <a:gd name="T1" fmla="*/ 67 h 67"/>
                <a:gd name="T2" fmla="*/ 0 w 114"/>
                <a:gd name="T3" fmla="*/ 67 h 67"/>
                <a:gd name="T4" fmla="*/ 114 w 114"/>
                <a:gd name="T5" fmla="*/ 0 h 67"/>
                <a:gd name="T6" fmla="*/ 114 w 114"/>
                <a:gd name="T7" fmla="*/ 0 h 67"/>
                <a:gd name="T8" fmla="*/ 0 w 114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7">
                  <a:moveTo>
                    <a:pt x="0" y="67"/>
                  </a:moveTo>
                  <a:lnTo>
                    <a:pt x="0" y="67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ŝḻïḍè">
              <a:extLst>
                <a:ext uri="{FF2B5EF4-FFF2-40B4-BE49-F238E27FC236}">
                  <a16:creationId xmlns="" xmlns:a16="http://schemas.microsoft.com/office/drawing/2014/main" id="{911C861B-150C-4E42-B115-4BDCFE068AEC}"/>
                </a:ext>
              </a:extLst>
            </p:cNvPr>
            <p:cNvSpPr/>
            <p:nvPr/>
          </p:nvSpPr>
          <p:spPr bwMode="auto">
            <a:xfrm>
              <a:off x="4499534" y="2808666"/>
              <a:ext cx="301570" cy="174593"/>
            </a:xfrm>
            <a:custGeom>
              <a:avLst/>
              <a:gdLst>
                <a:gd name="T0" fmla="*/ 0 w 114"/>
                <a:gd name="T1" fmla="*/ 66 h 66"/>
                <a:gd name="T2" fmla="*/ 0 w 114"/>
                <a:gd name="T3" fmla="*/ 66 h 66"/>
                <a:gd name="T4" fmla="*/ 114 w 114"/>
                <a:gd name="T5" fmla="*/ 0 h 66"/>
                <a:gd name="T6" fmla="*/ 114 w 114"/>
                <a:gd name="T7" fmla="*/ 0 h 66"/>
                <a:gd name="T8" fmla="*/ 0 w 11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6">
                  <a:moveTo>
                    <a:pt x="0" y="66"/>
                  </a:moveTo>
                  <a:lnTo>
                    <a:pt x="0" y="66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ṥḷîḋé">
              <a:extLst>
                <a:ext uri="{FF2B5EF4-FFF2-40B4-BE49-F238E27FC236}">
                  <a16:creationId xmlns="" xmlns:a16="http://schemas.microsoft.com/office/drawing/2014/main" id="{366DEBB8-8B1E-4D23-B4CB-7D07D0BC188C}"/>
                </a:ext>
              </a:extLst>
            </p:cNvPr>
            <p:cNvSpPr/>
            <p:nvPr/>
          </p:nvSpPr>
          <p:spPr bwMode="auto">
            <a:xfrm>
              <a:off x="4481015" y="2713433"/>
              <a:ext cx="351832" cy="320088"/>
            </a:xfrm>
            <a:custGeom>
              <a:avLst/>
              <a:gdLst>
                <a:gd name="T0" fmla="*/ 64 w 64"/>
                <a:gd name="T1" fmla="*/ 0 h 58"/>
                <a:gd name="T2" fmla="*/ 10 w 64"/>
                <a:gd name="T3" fmla="*/ 31 h 58"/>
                <a:gd name="T4" fmla="*/ 0 w 64"/>
                <a:gd name="T5" fmla="*/ 49 h 58"/>
                <a:gd name="T6" fmla="*/ 10 w 64"/>
                <a:gd name="T7" fmla="*/ 54 h 58"/>
                <a:gd name="T8" fmla="*/ 64 w 64"/>
                <a:gd name="T9" fmla="*/ 23 h 58"/>
                <a:gd name="T10" fmla="*/ 64 w 64"/>
                <a:gd name="T11" fmla="*/ 19 h 58"/>
                <a:gd name="T12" fmla="*/ 10 w 64"/>
                <a:gd name="T13" fmla="*/ 51 h 58"/>
                <a:gd name="T14" fmla="*/ 3 w 64"/>
                <a:gd name="T15" fmla="*/ 47 h 58"/>
                <a:gd name="T16" fmla="*/ 10 w 64"/>
                <a:gd name="T17" fmla="*/ 35 h 58"/>
                <a:gd name="T18" fmla="*/ 64 w 64"/>
                <a:gd name="T19" fmla="*/ 4 h 58"/>
                <a:gd name="T20" fmla="*/ 64 w 64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8">
                  <a:moveTo>
                    <a:pt x="64" y="0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5" y="35"/>
                    <a:pt x="0" y="42"/>
                    <a:pt x="0" y="49"/>
                  </a:cubicBezTo>
                  <a:cubicBezTo>
                    <a:pt x="0" y="55"/>
                    <a:pt x="5" y="58"/>
                    <a:pt x="10" y="54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6" y="53"/>
                    <a:pt x="3" y="51"/>
                    <a:pt x="3" y="47"/>
                  </a:cubicBezTo>
                  <a:cubicBezTo>
                    <a:pt x="3" y="42"/>
                    <a:pt x="6" y="37"/>
                    <a:pt x="10" y="35"/>
                  </a:cubicBezTo>
                  <a:cubicBezTo>
                    <a:pt x="64" y="4"/>
                    <a:pt x="64" y="4"/>
                    <a:pt x="64" y="4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7D5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ṡḷiḍè">
              <a:extLst>
                <a:ext uri="{FF2B5EF4-FFF2-40B4-BE49-F238E27FC236}">
                  <a16:creationId xmlns="" xmlns:a16="http://schemas.microsoft.com/office/drawing/2014/main" id="{2B856F88-3228-4D36-835E-754E2347AC9B}"/>
                </a:ext>
              </a:extLst>
            </p:cNvPr>
            <p:cNvSpPr/>
            <p:nvPr/>
          </p:nvSpPr>
          <p:spPr bwMode="auto">
            <a:xfrm>
              <a:off x="4102732" y="2713433"/>
              <a:ext cx="351832" cy="264535"/>
            </a:xfrm>
            <a:custGeom>
              <a:avLst/>
              <a:gdLst>
                <a:gd name="T0" fmla="*/ 62 w 64"/>
                <a:gd name="T1" fmla="*/ 45 h 48"/>
                <a:gd name="T2" fmla="*/ 62 w 64"/>
                <a:gd name="T3" fmla="*/ 43 h 48"/>
                <a:gd name="T4" fmla="*/ 64 w 64"/>
                <a:gd name="T5" fmla="*/ 36 h 48"/>
                <a:gd name="T6" fmla="*/ 3 w 64"/>
                <a:gd name="T7" fmla="*/ 0 h 48"/>
                <a:gd name="T8" fmla="*/ 0 w 64"/>
                <a:gd name="T9" fmla="*/ 9 h 48"/>
                <a:gd name="T10" fmla="*/ 1 w 64"/>
                <a:gd name="T11" fmla="*/ 12 h 48"/>
                <a:gd name="T12" fmla="*/ 63 w 64"/>
                <a:gd name="T13" fmla="*/ 48 h 48"/>
                <a:gd name="T14" fmla="*/ 62 w 64"/>
                <a:gd name="T15" fmla="*/ 4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8">
                  <a:moveTo>
                    <a:pt x="62" y="45"/>
                  </a:moveTo>
                  <a:cubicBezTo>
                    <a:pt x="62" y="44"/>
                    <a:pt x="62" y="44"/>
                    <a:pt x="62" y="43"/>
                  </a:cubicBezTo>
                  <a:cubicBezTo>
                    <a:pt x="62" y="41"/>
                    <a:pt x="63" y="38"/>
                    <a:pt x="64" y="3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3"/>
                    <a:pt x="0" y="6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2" y="47"/>
                    <a:pt x="62" y="46"/>
                    <a:pt x="62" y="45"/>
                  </a:cubicBezTo>
                  <a:close/>
                </a:path>
              </a:pathLst>
            </a:custGeom>
            <a:solidFill>
              <a:srgbClr val="E3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iśḻiḍe">
              <a:extLst>
                <a:ext uri="{FF2B5EF4-FFF2-40B4-BE49-F238E27FC236}">
                  <a16:creationId xmlns="" xmlns:a16="http://schemas.microsoft.com/office/drawing/2014/main" id="{8DFDF22A-4A97-4E5E-A238-0AEF42F2340E}"/>
                </a:ext>
              </a:extLst>
            </p:cNvPr>
            <p:cNvSpPr/>
            <p:nvPr/>
          </p:nvSpPr>
          <p:spPr bwMode="auto">
            <a:xfrm>
              <a:off x="4190027" y="2528259"/>
              <a:ext cx="550232" cy="317442"/>
            </a:xfrm>
            <a:custGeom>
              <a:avLst/>
              <a:gdLst>
                <a:gd name="T0" fmla="*/ 119 w 208"/>
                <a:gd name="T1" fmla="*/ 120 h 120"/>
                <a:gd name="T2" fmla="*/ 208 w 208"/>
                <a:gd name="T3" fmla="*/ 68 h 120"/>
                <a:gd name="T4" fmla="*/ 90 w 208"/>
                <a:gd name="T5" fmla="*/ 0 h 120"/>
                <a:gd name="T6" fmla="*/ 0 w 208"/>
                <a:gd name="T7" fmla="*/ 52 h 120"/>
                <a:gd name="T8" fmla="*/ 119 w 208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0">
                  <a:moveTo>
                    <a:pt x="119" y="120"/>
                  </a:moveTo>
                  <a:lnTo>
                    <a:pt x="208" y="68"/>
                  </a:lnTo>
                  <a:lnTo>
                    <a:pt x="90" y="0"/>
                  </a:lnTo>
                  <a:lnTo>
                    <a:pt x="0" y="52"/>
                  </a:lnTo>
                  <a:lnTo>
                    <a:pt x="119" y="120"/>
                  </a:lnTo>
                  <a:close/>
                </a:path>
              </a:pathLst>
            </a:custGeom>
            <a:solidFill>
              <a:srgbClr val="7D5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ŝľïďé">
              <a:extLst>
                <a:ext uri="{FF2B5EF4-FFF2-40B4-BE49-F238E27FC236}">
                  <a16:creationId xmlns="" xmlns:a16="http://schemas.microsoft.com/office/drawing/2014/main" id="{1592AF59-1079-4BF4-BCEF-EFBE4BDE4BBC}"/>
                </a:ext>
              </a:extLst>
            </p:cNvPr>
            <p:cNvSpPr/>
            <p:nvPr/>
          </p:nvSpPr>
          <p:spPr bwMode="auto">
            <a:xfrm>
              <a:off x="4129185" y="2438317"/>
              <a:ext cx="703662" cy="423255"/>
            </a:xfrm>
            <a:custGeom>
              <a:avLst/>
              <a:gdLst>
                <a:gd name="T0" fmla="*/ 156 w 266"/>
                <a:gd name="T1" fmla="*/ 152 h 160"/>
                <a:gd name="T2" fmla="*/ 158 w 266"/>
                <a:gd name="T3" fmla="*/ 154 h 160"/>
                <a:gd name="T4" fmla="*/ 148 w 266"/>
                <a:gd name="T5" fmla="*/ 160 h 160"/>
                <a:gd name="T6" fmla="*/ 140 w 266"/>
                <a:gd name="T7" fmla="*/ 154 h 160"/>
                <a:gd name="T8" fmla="*/ 137 w 266"/>
                <a:gd name="T9" fmla="*/ 146 h 160"/>
                <a:gd name="T10" fmla="*/ 137 w 266"/>
                <a:gd name="T11" fmla="*/ 146 h 160"/>
                <a:gd name="T12" fmla="*/ 0 w 266"/>
                <a:gd name="T13" fmla="*/ 65 h 160"/>
                <a:gd name="T14" fmla="*/ 113 w 266"/>
                <a:gd name="T15" fmla="*/ 0 h 160"/>
                <a:gd name="T16" fmla="*/ 266 w 266"/>
                <a:gd name="T17" fmla="*/ 90 h 160"/>
                <a:gd name="T18" fmla="*/ 156 w 266"/>
                <a:gd name="T19" fmla="*/ 15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6" h="160">
                  <a:moveTo>
                    <a:pt x="156" y="152"/>
                  </a:moveTo>
                  <a:lnTo>
                    <a:pt x="158" y="154"/>
                  </a:lnTo>
                  <a:lnTo>
                    <a:pt x="148" y="160"/>
                  </a:lnTo>
                  <a:lnTo>
                    <a:pt x="140" y="154"/>
                  </a:lnTo>
                  <a:lnTo>
                    <a:pt x="137" y="146"/>
                  </a:lnTo>
                  <a:lnTo>
                    <a:pt x="137" y="146"/>
                  </a:lnTo>
                  <a:lnTo>
                    <a:pt x="0" y="65"/>
                  </a:lnTo>
                  <a:lnTo>
                    <a:pt x="113" y="0"/>
                  </a:lnTo>
                  <a:lnTo>
                    <a:pt x="266" y="90"/>
                  </a:lnTo>
                  <a:lnTo>
                    <a:pt x="156" y="1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ṧḷïďê">
              <a:extLst>
                <a:ext uri="{FF2B5EF4-FFF2-40B4-BE49-F238E27FC236}">
                  <a16:creationId xmlns="" xmlns:a16="http://schemas.microsoft.com/office/drawing/2014/main" id="{8AD774E5-1982-43BC-B195-B614060F9970}"/>
                </a:ext>
              </a:extLst>
            </p:cNvPr>
            <p:cNvSpPr/>
            <p:nvPr/>
          </p:nvSpPr>
          <p:spPr bwMode="auto">
            <a:xfrm>
              <a:off x="4076278" y="2335150"/>
              <a:ext cx="756569" cy="539651"/>
            </a:xfrm>
            <a:custGeom>
              <a:avLst/>
              <a:gdLst>
                <a:gd name="T0" fmla="*/ 84 w 138"/>
                <a:gd name="T1" fmla="*/ 74 h 98"/>
                <a:gd name="T2" fmla="*/ 78 w 138"/>
                <a:gd name="T3" fmla="*/ 80 h 98"/>
                <a:gd name="T4" fmla="*/ 74 w 138"/>
                <a:gd name="T5" fmla="*/ 90 h 98"/>
                <a:gd name="T6" fmla="*/ 74 w 138"/>
                <a:gd name="T7" fmla="*/ 91 h 98"/>
                <a:gd name="T8" fmla="*/ 77 w 138"/>
                <a:gd name="T9" fmla="*/ 98 h 98"/>
                <a:gd name="T10" fmla="*/ 3 w 138"/>
                <a:gd name="T11" fmla="*/ 55 h 98"/>
                <a:gd name="T12" fmla="*/ 0 w 138"/>
                <a:gd name="T13" fmla="*/ 48 h 98"/>
                <a:gd name="T14" fmla="*/ 8 w 138"/>
                <a:gd name="T15" fmla="*/ 32 h 98"/>
                <a:gd name="T16" fmla="*/ 10 w 138"/>
                <a:gd name="T17" fmla="*/ 31 h 98"/>
                <a:gd name="T18" fmla="*/ 64 w 138"/>
                <a:gd name="T19" fmla="*/ 0 h 98"/>
                <a:gd name="T20" fmla="*/ 138 w 138"/>
                <a:gd name="T21" fmla="*/ 43 h 98"/>
                <a:gd name="T22" fmla="*/ 84 w 138"/>
                <a:gd name="T23" fmla="*/ 7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98">
                  <a:moveTo>
                    <a:pt x="84" y="74"/>
                  </a:moveTo>
                  <a:cubicBezTo>
                    <a:pt x="81" y="75"/>
                    <a:pt x="79" y="77"/>
                    <a:pt x="78" y="80"/>
                  </a:cubicBezTo>
                  <a:cubicBezTo>
                    <a:pt x="76" y="83"/>
                    <a:pt x="75" y="86"/>
                    <a:pt x="74" y="90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4"/>
                    <a:pt x="75" y="97"/>
                    <a:pt x="77" y="98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4"/>
                    <a:pt x="0" y="52"/>
                    <a:pt x="0" y="48"/>
                  </a:cubicBezTo>
                  <a:cubicBezTo>
                    <a:pt x="0" y="42"/>
                    <a:pt x="4" y="36"/>
                    <a:pt x="8" y="32"/>
                  </a:cubicBezTo>
                  <a:cubicBezTo>
                    <a:pt x="9" y="32"/>
                    <a:pt x="9" y="32"/>
                    <a:pt x="10" y="31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138" y="43"/>
                    <a:pt x="138" y="43"/>
                    <a:pt x="138" y="43"/>
                  </a:cubicBezTo>
                  <a:lnTo>
                    <a:pt x="84" y="74"/>
                  </a:ln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iṥlïḑé">
              <a:extLst>
                <a:ext uri="{FF2B5EF4-FFF2-40B4-BE49-F238E27FC236}">
                  <a16:creationId xmlns="" xmlns:a16="http://schemas.microsoft.com/office/drawing/2014/main" id="{6786D408-5E70-4F69-9C5F-12DC0DADF97C}"/>
                </a:ext>
              </a:extLst>
            </p:cNvPr>
            <p:cNvSpPr/>
            <p:nvPr/>
          </p:nvSpPr>
          <p:spPr bwMode="auto">
            <a:xfrm>
              <a:off x="4470434" y="2604975"/>
              <a:ext cx="330669" cy="235437"/>
            </a:xfrm>
            <a:custGeom>
              <a:avLst/>
              <a:gdLst>
                <a:gd name="T0" fmla="*/ 60 w 60"/>
                <a:gd name="T1" fmla="*/ 12 h 43"/>
                <a:gd name="T2" fmla="*/ 6 w 60"/>
                <a:gd name="T3" fmla="*/ 43 h 43"/>
                <a:gd name="T4" fmla="*/ 13 w 60"/>
                <a:gd name="T5" fmla="*/ 27 h 43"/>
                <a:gd name="T6" fmla="*/ 60 w 60"/>
                <a:gd name="T7" fmla="*/ 0 h 43"/>
                <a:gd name="T8" fmla="*/ 60 w 60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3">
                  <a:moveTo>
                    <a:pt x="60" y="1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0" y="35"/>
                    <a:pt x="13" y="27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60" y="12"/>
                  </a:lnTo>
                  <a:close/>
                </a:path>
              </a:pathLst>
            </a:custGeom>
            <a:solidFill>
              <a:srgbClr val="FFF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şľíḋé">
              <a:extLst>
                <a:ext uri="{FF2B5EF4-FFF2-40B4-BE49-F238E27FC236}">
                  <a16:creationId xmlns="" xmlns:a16="http://schemas.microsoft.com/office/drawing/2014/main" id="{A26DFC56-459A-4866-9E5D-D1BD8251EB71}"/>
                </a:ext>
              </a:extLst>
            </p:cNvPr>
            <p:cNvSpPr/>
            <p:nvPr/>
          </p:nvSpPr>
          <p:spPr bwMode="auto">
            <a:xfrm>
              <a:off x="4499534" y="2610266"/>
              <a:ext cx="301570" cy="174593"/>
            </a:xfrm>
            <a:custGeom>
              <a:avLst/>
              <a:gdLst>
                <a:gd name="T0" fmla="*/ 0 w 114"/>
                <a:gd name="T1" fmla="*/ 66 h 66"/>
                <a:gd name="T2" fmla="*/ 0 w 114"/>
                <a:gd name="T3" fmla="*/ 66 h 66"/>
                <a:gd name="T4" fmla="*/ 114 w 114"/>
                <a:gd name="T5" fmla="*/ 0 h 66"/>
                <a:gd name="T6" fmla="*/ 114 w 114"/>
                <a:gd name="T7" fmla="*/ 2 h 66"/>
                <a:gd name="T8" fmla="*/ 0 w 11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6">
                  <a:moveTo>
                    <a:pt x="0" y="66"/>
                  </a:moveTo>
                  <a:lnTo>
                    <a:pt x="0" y="66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iS1iḍe">
              <a:extLst>
                <a:ext uri="{FF2B5EF4-FFF2-40B4-BE49-F238E27FC236}">
                  <a16:creationId xmlns="" xmlns:a16="http://schemas.microsoft.com/office/drawing/2014/main" id="{D9E3225F-B30D-4C6B-9C39-CC46D50EB53E}"/>
                </a:ext>
              </a:extLst>
            </p:cNvPr>
            <p:cNvSpPr/>
            <p:nvPr/>
          </p:nvSpPr>
          <p:spPr bwMode="auto">
            <a:xfrm>
              <a:off x="4499534" y="2620847"/>
              <a:ext cx="301570" cy="174593"/>
            </a:xfrm>
            <a:custGeom>
              <a:avLst/>
              <a:gdLst>
                <a:gd name="T0" fmla="*/ 0 w 114"/>
                <a:gd name="T1" fmla="*/ 66 h 66"/>
                <a:gd name="T2" fmla="*/ 0 w 114"/>
                <a:gd name="T3" fmla="*/ 66 h 66"/>
                <a:gd name="T4" fmla="*/ 114 w 114"/>
                <a:gd name="T5" fmla="*/ 0 h 66"/>
                <a:gd name="T6" fmla="*/ 114 w 114"/>
                <a:gd name="T7" fmla="*/ 0 h 66"/>
                <a:gd name="T8" fmla="*/ 0 w 11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6">
                  <a:moveTo>
                    <a:pt x="0" y="66"/>
                  </a:moveTo>
                  <a:lnTo>
                    <a:pt x="0" y="66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í$ľîďé">
              <a:extLst>
                <a:ext uri="{FF2B5EF4-FFF2-40B4-BE49-F238E27FC236}">
                  <a16:creationId xmlns="" xmlns:a16="http://schemas.microsoft.com/office/drawing/2014/main" id="{A238AA72-B4B3-419D-A28B-15E9E1E11D81}"/>
                </a:ext>
              </a:extLst>
            </p:cNvPr>
            <p:cNvSpPr/>
            <p:nvPr/>
          </p:nvSpPr>
          <p:spPr bwMode="auto">
            <a:xfrm>
              <a:off x="4499534" y="2631428"/>
              <a:ext cx="301570" cy="177239"/>
            </a:xfrm>
            <a:custGeom>
              <a:avLst/>
              <a:gdLst>
                <a:gd name="T0" fmla="*/ 0 w 114"/>
                <a:gd name="T1" fmla="*/ 67 h 67"/>
                <a:gd name="T2" fmla="*/ 0 w 114"/>
                <a:gd name="T3" fmla="*/ 67 h 67"/>
                <a:gd name="T4" fmla="*/ 114 w 114"/>
                <a:gd name="T5" fmla="*/ 0 h 67"/>
                <a:gd name="T6" fmla="*/ 114 w 114"/>
                <a:gd name="T7" fmla="*/ 0 h 67"/>
                <a:gd name="T8" fmla="*/ 0 w 114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7">
                  <a:moveTo>
                    <a:pt x="0" y="67"/>
                  </a:moveTo>
                  <a:lnTo>
                    <a:pt x="0" y="67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šļíḑé">
              <a:extLst>
                <a:ext uri="{FF2B5EF4-FFF2-40B4-BE49-F238E27FC236}">
                  <a16:creationId xmlns="" xmlns:a16="http://schemas.microsoft.com/office/drawing/2014/main" id="{28E0514C-2787-4186-9E41-F0F388113B59}"/>
                </a:ext>
              </a:extLst>
            </p:cNvPr>
            <p:cNvSpPr/>
            <p:nvPr/>
          </p:nvSpPr>
          <p:spPr bwMode="auto">
            <a:xfrm>
              <a:off x="4499534" y="2642010"/>
              <a:ext cx="301570" cy="177239"/>
            </a:xfrm>
            <a:custGeom>
              <a:avLst/>
              <a:gdLst>
                <a:gd name="T0" fmla="*/ 0 w 114"/>
                <a:gd name="T1" fmla="*/ 67 h 67"/>
                <a:gd name="T2" fmla="*/ 0 w 114"/>
                <a:gd name="T3" fmla="*/ 67 h 67"/>
                <a:gd name="T4" fmla="*/ 114 w 114"/>
                <a:gd name="T5" fmla="*/ 0 h 67"/>
                <a:gd name="T6" fmla="*/ 114 w 114"/>
                <a:gd name="T7" fmla="*/ 0 h 67"/>
                <a:gd name="T8" fmla="*/ 0 w 114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7">
                  <a:moveTo>
                    <a:pt x="0" y="67"/>
                  </a:moveTo>
                  <a:lnTo>
                    <a:pt x="0" y="67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šļïďê">
              <a:extLst>
                <a:ext uri="{FF2B5EF4-FFF2-40B4-BE49-F238E27FC236}">
                  <a16:creationId xmlns="" xmlns:a16="http://schemas.microsoft.com/office/drawing/2014/main" id="{C0149C37-73D4-4FDC-9F3E-0E5B7CCE327A}"/>
                </a:ext>
              </a:extLst>
            </p:cNvPr>
            <p:cNvSpPr/>
            <p:nvPr/>
          </p:nvSpPr>
          <p:spPr bwMode="auto">
            <a:xfrm>
              <a:off x="4499534" y="2647301"/>
              <a:ext cx="301570" cy="182530"/>
            </a:xfrm>
            <a:custGeom>
              <a:avLst/>
              <a:gdLst>
                <a:gd name="T0" fmla="*/ 0 w 114"/>
                <a:gd name="T1" fmla="*/ 69 h 69"/>
                <a:gd name="T2" fmla="*/ 0 w 114"/>
                <a:gd name="T3" fmla="*/ 67 h 69"/>
                <a:gd name="T4" fmla="*/ 114 w 114"/>
                <a:gd name="T5" fmla="*/ 0 h 69"/>
                <a:gd name="T6" fmla="*/ 114 w 114"/>
                <a:gd name="T7" fmla="*/ 2 h 69"/>
                <a:gd name="T8" fmla="*/ 0 w 114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9">
                  <a:moveTo>
                    <a:pt x="0" y="69"/>
                  </a:moveTo>
                  <a:lnTo>
                    <a:pt x="0" y="67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śḷíḍè">
              <a:extLst>
                <a:ext uri="{FF2B5EF4-FFF2-40B4-BE49-F238E27FC236}">
                  <a16:creationId xmlns="" xmlns:a16="http://schemas.microsoft.com/office/drawing/2014/main" id="{E2A48701-3467-4238-8787-DEF42E4E3826}"/>
                </a:ext>
              </a:extLst>
            </p:cNvPr>
            <p:cNvSpPr/>
            <p:nvPr/>
          </p:nvSpPr>
          <p:spPr bwMode="auto">
            <a:xfrm>
              <a:off x="4499534" y="2657882"/>
              <a:ext cx="301570" cy="182530"/>
            </a:xfrm>
            <a:custGeom>
              <a:avLst/>
              <a:gdLst>
                <a:gd name="T0" fmla="*/ 0 w 114"/>
                <a:gd name="T1" fmla="*/ 69 h 69"/>
                <a:gd name="T2" fmla="*/ 0 w 114"/>
                <a:gd name="T3" fmla="*/ 67 h 69"/>
                <a:gd name="T4" fmla="*/ 114 w 114"/>
                <a:gd name="T5" fmla="*/ 0 h 69"/>
                <a:gd name="T6" fmla="*/ 114 w 114"/>
                <a:gd name="T7" fmla="*/ 3 h 69"/>
                <a:gd name="T8" fmla="*/ 0 w 114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9">
                  <a:moveTo>
                    <a:pt x="0" y="69"/>
                  </a:moveTo>
                  <a:lnTo>
                    <a:pt x="0" y="67"/>
                  </a:lnTo>
                  <a:lnTo>
                    <a:pt x="114" y="0"/>
                  </a:lnTo>
                  <a:lnTo>
                    <a:pt x="114" y="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îṥľïḑê">
              <a:extLst>
                <a:ext uri="{FF2B5EF4-FFF2-40B4-BE49-F238E27FC236}">
                  <a16:creationId xmlns="" xmlns:a16="http://schemas.microsoft.com/office/drawing/2014/main" id="{14AFD25E-2F37-49C3-9428-957315351D60}"/>
                </a:ext>
              </a:extLst>
            </p:cNvPr>
            <p:cNvSpPr/>
            <p:nvPr/>
          </p:nvSpPr>
          <p:spPr bwMode="auto">
            <a:xfrm>
              <a:off x="4481015" y="2570585"/>
              <a:ext cx="351832" cy="314797"/>
            </a:xfrm>
            <a:custGeom>
              <a:avLst/>
              <a:gdLst>
                <a:gd name="T0" fmla="*/ 64 w 64"/>
                <a:gd name="T1" fmla="*/ 0 h 57"/>
                <a:gd name="T2" fmla="*/ 10 w 64"/>
                <a:gd name="T3" fmla="*/ 31 h 57"/>
                <a:gd name="T4" fmla="*/ 0 w 64"/>
                <a:gd name="T5" fmla="*/ 48 h 57"/>
                <a:gd name="T6" fmla="*/ 10 w 64"/>
                <a:gd name="T7" fmla="*/ 54 h 57"/>
                <a:gd name="T8" fmla="*/ 64 w 64"/>
                <a:gd name="T9" fmla="*/ 23 h 57"/>
                <a:gd name="T10" fmla="*/ 64 w 64"/>
                <a:gd name="T11" fmla="*/ 19 h 57"/>
                <a:gd name="T12" fmla="*/ 10 w 64"/>
                <a:gd name="T13" fmla="*/ 50 h 57"/>
                <a:gd name="T14" fmla="*/ 3 w 64"/>
                <a:gd name="T15" fmla="*/ 46 h 57"/>
                <a:gd name="T16" fmla="*/ 10 w 64"/>
                <a:gd name="T17" fmla="*/ 35 h 57"/>
                <a:gd name="T18" fmla="*/ 64 w 64"/>
                <a:gd name="T19" fmla="*/ 4 h 57"/>
                <a:gd name="T20" fmla="*/ 64 w 64"/>
                <a:gd name="T2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7">
                  <a:moveTo>
                    <a:pt x="64" y="0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5" y="34"/>
                    <a:pt x="0" y="42"/>
                    <a:pt x="0" y="48"/>
                  </a:cubicBezTo>
                  <a:cubicBezTo>
                    <a:pt x="0" y="54"/>
                    <a:pt x="5" y="57"/>
                    <a:pt x="10" y="54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6" y="52"/>
                    <a:pt x="3" y="50"/>
                    <a:pt x="3" y="46"/>
                  </a:cubicBezTo>
                  <a:cubicBezTo>
                    <a:pt x="3" y="42"/>
                    <a:pt x="6" y="37"/>
                    <a:pt x="10" y="35"/>
                  </a:cubicBezTo>
                  <a:cubicBezTo>
                    <a:pt x="64" y="4"/>
                    <a:pt x="64" y="4"/>
                    <a:pt x="64" y="4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íṧlîḍé">
              <a:extLst>
                <a:ext uri="{FF2B5EF4-FFF2-40B4-BE49-F238E27FC236}">
                  <a16:creationId xmlns="" xmlns:a16="http://schemas.microsoft.com/office/drawing/2014/main" id="{14FB0BD6-C824-4C04-B75E-963D8209F20C}"/>
                </a:ext>
              </a:extLst>
            </p:cNvPr>
            <p:cNvSpPr/>
            <p:nvPr/>
          </p:nvSpPr>
          <p:spPr bwMode="auto">
            <a:xfrm>
              <a:off x="4102732" y="2570585"/>
              <a:ext cx="351832" cy="259244"/>
            </a:xfrm>
            <a:custGeom>
              <a:avLst/>
              <a:gdLst>
                <a:gd name="T0" fmla="*/ 62 w 64"/>
                <a:gd name="T1" fmla="*/ 44 h 47"/>
                <a:gd name="T2" fmla="*/ 62 w 64"/>
                <a:gd name="T3" fmla="*/ 43 h 47"/>
                <a:gd name="T4" fmla="*/ 64 w 64"/>
                <a:gd name="T5" fmla="*/ 35 h 47"/>
                <a:gd name="T6" fmla="*/ 3 w 64"/>
                <a:gd name="T7" fmla="*/ 0 h 47"/>
                <a:gd name="T8" fmla="*/ 0 w 64"/>
                <a:gd name="T9" fmla="*/ 9 h 47"/>
                <a:gd name="T10" fmla="*/ 1 w 64"/>
                <a:gd name="T11" fmla="*/ 11 h 47"/>
                <a:gd name="T12" fmla="*/ 63 w 64"/>
                <a:gd name="T13" fmla="*/ 47 h 47"/>
                <a:gd name="T14" fmla="*/ 62 w 64"/>
                <a:gd name="T15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7">
                  <a:moveTo>
                    <a:pt x="62" y="44"/>
                  </a:moveTo>
                  <a:cubicBezTo>
                    <a:pt x="62" y="44"/>
                    <a:pt x="62" y="43"/>
                    <a:pt x="62" y="43"/>
                  </a:cubicBezTo>
                  <a:cubicBezTo>
                    <a:pt x="62" y="40"/>
                    <a:pt x="63" y="38"/>
                    <a:pt x="64" y="3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3"/>
                    <a:pt x="0" y="6"/>
                    <a:pt x="0" y="9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2" y="46"/>
                    <a:pt x="62" y="45"/>
                    <a:pt x="62" y="44"/>
                  </a:cubicBez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îṩļîḓé">
              <a:extLst>
                <a:ext uri="{FF2B5EF4-FFF2-40B4-BE49-F238E27FC236}">
                  <a16:creationId xmlns="" xmlns:a16="http://schemas.microsoft.com/office/drawing/2014/main" id="{2AA5ED13-4818-47EE-B33D-E2FFE03CDF6E}"/>
                </a:ext>
              </a:extLst>
            </p:cNvPr>
            <p:cNvSpPr/>
            <p:nvPr/>
          </p:nvSpPr>
          <p:spPr bwMode="auto">
            <a:xfrm>
              <a:off x="4190027" y="2385410"/>
              <a:ext cx="550232" cy="312151"/>
            </a:xfrm>
            <a:custGeom>
              <a:avLst/>
              <a:gdLst>
                <a:gd name="T0" fmla="*/ 119 w 208"/>
                <a:gd name="T1" fmla="*/ 118 h 118"/>
                <a:gd name="T2" fmla="*/ 208 w 208"/>
                <a:gd name="T3" fmla="*/ 68 h 118"/>
                <a:gd name="T4" fmla="*/ 90 w 208"/>
                <a:gd name="T5" fmla="*/ 0 h 118"/>
                <a:gd name="T6" fmla="*/ 0 w 208"/>
                <a:gd name="T7" fmla="*/ 49 h 118"/>
                <a:gd name="T8" fmla="*/ 119 w 208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18">
                  <a:moveTo>
                    <a:pt x="119" y="118"/>
                  </a:moveTo>
                  <a:lnTo>
                    <a:pt x="208" y="68"/>
                  </a:lnTo>
                  <a:lnTo>
                    <a:pt x="90" y="0"/>
                  </a:lnTo>
                  <a:lnTo>
                    <a:pt x="0" y="49"/>
                  </a:lnTo>
                  <a:lnTo>
                    <a:pt x="119" y="118"/>
                  </a:ln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ïṡľïḑè">
              <a:extLst>
                <a:ext uri="{FF2B5EF4-FFF2-40B4-BE49-F238E27FC236}">
                  <a16:creationId xmlns="" xmlns:a16="http://schemas.microsoft.com/office/drawing/2014/main" id="{DBEF257E-B34F-4059-AA43-CF64D786DFF3}"/>
                </a:ext>
              </a:extLst>
            </p:cNvPr>
            <p:cNvSpPr/>
            <p:nvPr/>
          </p:nvSpPr>
          <p:spPr bwMode="auto">
            <a:xfrm>
              <a:off x="4317004" y="1962155"/>
              <a:ext cx="320088" cy="637529"/>
            </a:xfrm>
            <a:custGeom>
              <a:avLst/>
              <a:gdLst>
                <a:gd name="T0" fmla="*/ 110 w 121"/>
                <a:gd name="T1" fmla="*/ 62 h 241"/>
                <a:gd name="T2" fmla="*/ 110 w 121"/>
                <a:gd name="T3" fmla="*/ 60 h 241"/>
                <a:gd name="T4" fmla="*/ 121 w 121"/>
                <a:gd name="T5" fmla="*/ 66 h 241"/>
                <a:gd name="T6" fmla="*/ 118 w 121"/>
                <a:gd name="T7" fmla="*/ 76 h 241"/>
                <a:gd name="T8" fmla="*/ 112 w 121"/>
                <a:gd name="T9" fmla="*/ 83 h 241"/>
                <a:gd name="T10" fmla="*/ 112 w 121"/>
                <a:gd name="T11" fmla="*/ 83 h 241"/>
                <a:gd name="T12" fmla="*/ 112 w 121"/>
                <a:gd name="T13" fmla="*/ 241 h 241"/>
                <a:gd name="T14" fmla="*/ 0 w 121"/>
                <a:gd name="T15" fmla="*/ 176 h 241"/>
                <a:gd name="T16" fmla="*/ 0 w 121"/>
                <a:gd name="T17" fmla="*/ 0 h 241"/>
                <a:gd name="T18" fmla="*/ 110 w 121"/>
                <a:gd name="T19" fmla="*/ 6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241">
                  <a:moveTo>
                    <a:pt x="110" y="62"/>
                  </a:moveTo>
                  <a:lnTo>
                    <a:pt x="110" y="60"/>
                  </a:lnTo>
                  <a:lnTo>
                    <a:pt x="121" y="66"/>
                  </a:lnTo>
                  <a:lnTo>
                    <a:pt x="118" y="76"/>
                  </a:lnTo>
                  <a:lnTo>
                    <a:pt x="112" y="83"/>
                  </a:lnTo>
                  <a:lnTo>
                    <a:pt x="112" y="83"/>
                  </a:lnTo>
                  <a:lnTo>
                    <a:pt x="112" y="241"/>
                  </a:lnTo>
                  <a:lnTo>
                    <a:pt x="0" y="176"/>
                  </a:lnTo>
                  <a:lnTo>
                    <a:pt x="0" y="0"/>
                  </a:lnTo>
                  <a:lnTo>
                    <a:pt x="110" y="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iś1iḋe">
              <a:extLst>
                <a:ext uri="{FF2B5EF4-FFF2-40B4-BE49-F238E27FC236}">
                  <a16:creationId xmlns="" xmlns:a16="http://schemas.microsoft.com/office/drawing/2014/main" id="{A715DC76-4D0F-4006-ADC4-22093965D6EE}"/>
                </a:ext>
              </a:extLst>
            </p:cNvPr>
            <p:cNvSpPr/>
            <p:nvPr/>
          </p:nvSpPr>
          <p:spPr bwMode="auto">
            <a:xfrm>
              <a:off x="4224418" y="2009771"/>
              <a:ext cx="428546" cy="661337"/>
            </a:xfrm>
            <a:custGeom>
              <a:avLst/>
              <a:gdLst>
                <a:gd name="T0" fmla="*/ 54 w 78"/>
                <a:gd name="T1" fmla="*/ 31 h 120"/>
                <a:gd name="T2" fmla="*/ 62 w 78"/>
                <a:gd name="T3" fmla="*/ 34 h 120"/>
                <a:gd name="T4" fmla="*/ 73 w 78"/>
                <a:gd name="T5" fmla="*/ 32 h 120"/>
                <a:gd name="T6" fmla="*/ 74 w 78"/>
                <a:gd name="T7" fmla="*/ 31 h 120"/>
                <a:gd name="T8" fmla="*/ 78 w 78"/>
                <a:gd name="T9" fmla="*/ 26 h 120"/>
                <a:gd name="T10" fmla="*/ 78 w 78"/>
                <a:gd name="T11" fmla="*/ 111 h 120"/>
                <a:gd name="T12" fmla="*/ 74 w 78"/>
                <a:gd name="T13" fmla="*/ 117 h 120"/>
                <a:gd name="T14" fmla="*/ 56 w 78"/>
                <a:gd name="T15" fmla="*/ 118 h 120"/>
                <a:gd name="T16" fmla="*/ 54 w 78"/>
                <a:gd name="T17" fmla="*/ 117 h 120"/>
                <a:gd name="T18" fmla="*/ 0 w 78"/>
                <a:gd name="T19" fmla="*/ 86 h 120"/>
                <a:gd name="T20" fmla="*/ 0 w 78"/>
                <a:gd name="T21" fmla="*/ 0 h 120"/>
                <a:gd name="T22" fmla="*/ 54 w 78"/>
                <a:gd name="T23" fmla="*/ 3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20">
                  <a:moveTo>
                    <a:pt x="54" y="31"/>
                  </a:moveTo>
                  <a:cubicBezTo>
                    <a:pt x="57" y="33"/>
                    <a:pt x="59" y="34"/>
                    <a:pt x="62" y="34"/>
                  </a:cubicBezTo>
                  <a:cubicBezTo>
                    <a:pt x="66" y="34"/>
                    <a:pt x="70" y="33"/>
                    <a:pt x="73" y="32"/>
                  </a:cubicBezTo>
                  <a:cubicBezTo>
                    <a:pt x="73" y="32"/>
                    <a:pt x="73" y="32"/>
                    <a:pt x="74" y="31"/>
                  </a:cubicBezTo>
                  <a:cubicBezTo>
                    <a:pt x="77" y="30"/>
                    <a:pt x="78" y="28"/>
                    <a:pt x="78" y="26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8" y="113"/>
                    <a:pt x="77" y="115"/>
                    <a:pt x="74" y="117"/>
                  </a:cubicBezTo>
                  <a:cubicBezTo>
                    <a:pt x="69" y="120"/>
                    <a:pt x="61" y="120"/>
                    <a:pt x="56" y="118"/>
                  </a:cubicBezTo>
                  <a:cubicBezTo>
                    <a:pt x="55" y="118"/>
                    <a:pt x="55" y="117"/>
                    <a:pt x="54" y="117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4" y="3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šḷïďè">
              <a:extLst>
                <a:ext uri="{FF2B5EF4-FFF2-40B4-BE49-F238E27FC236}">
                  <a16:creationId xmlns="" xmlns:a16="http://schemas.microsoft.com/office/drawing/2014/main" id="{FAB3300F-3D85-489D-8956-6C7D57997A9F}"/>
                </a:ext>
              </a:extLst>
            </p:cNvPr>
            <p:cNvSpPr/>
            <p:nvPr/>
          </p:nvSpPr>
          <p:spPr bwMode="auto">
            <a:xfrm>
              <a:off x="4266743" y="1988608"/>
              <a:ext cx="357123" cy="224855"/>
            </a:xfrm>
            <a:custGeom>
              <a:avLst/>
              <a:gdLst>
                <a:gd name="T0" fmla="*/ 11 w 65"/>
                <a:gd name="T1" fmla="*/ 0 h 41"/>
                <a:gd name="T2" fmla="*/ 65 w 65"/>
                <a:gd name="T3" fmla="*/ 32 h 41"/>
                <a:gd name="T4" fmla="*/ 47 w 65"/>
                <a:gd name="T5" fmla="*/ 33 h 41"/>
                <a:gd name="T6" fmla="*/ 0 w 65"/>
                <a:gd name="T7" fmla="*/ 6 h 41"/>
                <a:gd name="T8" fmla="*/ 11 w 65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1">
                  <a:moveTo>
                    <a:pt x="11" y="0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1" y="41"/>
                    <a:pt x="47" y="3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E3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iśľîḓê">
              <a:extLst>
                <a:ext uri="{FF2B5EF4-FFF2-40B4-BE49-F238E27FC236}">
                  <a16:creationId xmlns="" xmlns:a16="http://schemas.microsoft.com/office/drawing/2014/main" id="{1DB798BD-8235-4081-82B0-143D06BDE8F7}"/>
                </a:ext>
              </a:extLst>
            </p:cNvPr>
            <p:cNvSpPr/>
            <p:nvPr/>
          </p:nvSpPr>
          <p:spPr bwMode="auto">
            <a:xfrm>
              <a:off x="4272034" y="2015062"/>
              <a:ext cx="309506" cy="182530"/>
            </a:xfrm>
            <a:custGeom>
              <a:avLst/>
              <a:gdLst>
                <a:gd name="T0" fmla="*/ 117 w 117"/>
                <a:gd name="T1" fmla="*/ 67 h 69"/>
                <a:gd name="T2" fmla="*/ 117 w 117"/>
                <a:gd name="T3" fmla="*/ 69 h 69"/>
                <a:gd name="T4" fmla="*/ 0 w 117"/>
                <a:gd name="T5" fmla="*/ 2 h 69"/>
                <a:gd name="T6" fmla="*/ 2 w 117"/>
                <a:gd name="T7" fmla="*/ 0 h 69"/>
                <a:gd name="T8" fmla="*/ 117 w 117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69">
                  <a:moveTo>
                    <a:pt x="117" y="67"/>
                  </a:moveTo>
                  <a:lnTo>
                    <a:pt x="117" y="69"/>
                  </a:lnTo>
                  <a:lnTo>
                    <a:pt x="0" y="2"/>
                  </a:lnTo>
                  <a:lnTo>
                    <a:pt x="2" y="0"/>
                  </a:lnTo>
                  <a:lnTo>
                    <a:pt x="117" y="67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iśľïḍé">
              <a:extLst>
                <a:ext uri="{FF2B5EF4-FFF2-40B4-BE49-F238E27FC236}">
                  <a16:creationId xmlns="" xmlns:a16="http://schemas.microsoft.com/office/drawing/2014/main" id="{ED006D3C-5A9A-4079-9E8D-9EB9F8635FF2}"/>
                </a:ext>
              </a:extLst>
            </p:cNvPr>
            <p:cNvSpPr/>
            <p:nvPr/>
          </p:nvSpPr>
          <p:spPr bwMode="auto">
            <a:xfrm>
              <a:off x="4285260" y="2009771"/>
              <a:ext cx="306860" cy="182530"/>
            </a:xfrm>
            <a:custGeom>
              <a:avLst/>
              <a:gdLst>
                <a:gd name="T0" fmla="*/ 116 w 116"/>
                <a:gd name="T1" fmla="*/ 67 h 69"/>
                <a:gd name="T2" fmla="*/ 114 w 116"/>
                <a:gd name="T3" fmla="*/ 69 h 69"/>
                <a:gd name="T4" fmla="*/ 0 w 116"/>
                <a:gd name="T5" fmla="*/ 2 h 69"/>
                <a:gd name="T6" fmla="*/ 0 w 116"/>
                <a:gd name="T7" fmla="*/ 0 h 69"/>
                <a:gd name="T8" fmla="*/ 116 w 116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69">
                  <a:moveTo>
                    <a:pt x="116" y="67"/>
                  </a:moveTo>
                  <a:lnTo>
                    <a:pt x="114" y="69"/>
                  </a:lnTo>
                  <a:lnTo>
                    <a:pt x="0" y="2"/>
                  </a:lnTo>
                  <a:lnTo>
                    <a:pt x="0" y="0"/>
                  </a:lnTo>
                  <a:lnTo>
                    <a:pt x="116" y="67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ṡļiḑe">
              <a:extLst>
                <a:ext uri="{FF2B5EF4-FFF2-40B4-BE49-F238E27FC236}">
                  <a16:creationId xmlns="" xmlns:a16="http://schemas.microsoft.com/office/drawing/2014/main" id="{F4F016BC-BC25-4F2B-8817-87CF99358A86}"/>
                </a:ext>
              </a:extLst>
            </p:cNvPr>
            <p:cNvSpPr/>
            <p:nvPr/>
          </p:nvSpPr>
          <p:spPr bwMode="auto">
            <a:xfrm>
              <a:off x="4295841" y="2009771"/>
              <a:ext cx="301570" cy="177239"/>
            </a:xfrm>
            <a:custGeom>
              <a:avLst/>
              <a:gdLst>
                <a:gd name="T0" fmla="*/ 114 w 114"/>
                <a:gd name="T1" fmla="*/ 65 h 67"/>
                <a:gd name="T2" fmla="*/ 114 w 114"/>
                <a:gd name="T3" fmla="*/ 67 h 67"/>
                <a:gd name="T4" fmla="*/ 0 w 114"/>
                <a:gd name="T5" fmla="*/ 0 h 67"/>
                <a:gd name="T6" fmla="*/ 0 w 114"/>
                <a:gd name="T7" fmla="*/ 0 h 67"/>
                <a:gd name="T8" fmla="*/ 114 w 114"/>
                <a:gd name="T9" fmla="*/ 6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7">
                  <a:moveTo>
                    <a:pt x="114" y="65"/>
                  </a:moveTo>
                  <a:lnTo>
                    <a:pt x="114" y="67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4" y="65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š1iḑè">
              <a:extLst>
                <a:ext uri="{FF2B5EF4-FFF2-40B4-BE49-F238E27FC236}">
                  <a16:creationId xmlns="" xmlns:a16="http://schemas.microsoft.com/office/drawing/2014/main" id="{25B1FF71-60CB-472C-AE18-11F827286B09}"/>
                </a:ext>
              </a:extLst>
            </p:cNvPr>
            <p:cNvSpPr/>
            <p:nvPr/>
          </p:nvSpPr>
          <p:spPr bwMode="auto">
            <a:xfrm>
              <a:off x="4301132" y="2004481"/>
              <a:ext cx="306860" cy="177239"/>
            </a:xfrm>
            <a:custGeom>
              <a:avLst/>
              <a:gdLst>
                <a:gd name="T0" fmla="*/ 116 w 116"/>
                <a:gd name="T1" fmla="*/ 65 h 67"/>
                <a:gd name="T2" fmla="*/ 116 w 116"/>
                <a:gd name="T3" fmla="*/ 67 h 67"/>
                <a:gd name="T4" fmla="*/ 0 w 116"/>
                <a:gd name="T5" fmla="*/ 0 h 67"/>
                <a:gd name="T6" fmla="*/ 0 w 116"/>
                <a:gd name="T7" fmla="*/ 0 h 67"/>
                <a:gd name="T8" fmla="*/ 116 w 116"/>
                <a:gd name="T9" fmla="*/ 6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67">
                  <a:moveTo>
                    <a:pt x="116" y="65"/>
                  </a:moveTo>
                  <a:lnTo>
                    <a:pt x="116" y="67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6" y="65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ṡļiḋé">
              <a:extLst>
                <a:ext uri="{FF2B5EF4-FFF2-40B4-BE49-F238E27FC236}">
                  <a16:creationId xmlns="" xmlns:a16="http://schemas.microsoft.com/office/drawing/2014/main" id="{FE97BC85-9C7B-4732-BFE6-F46856F70880}"/>
                </a:ext>
              </a:extLst>
            </p:cNvPr>
            <p:cNvSpPr/>
            <p:nvPr/>
          </p:nvSpPr>
          <p:spPr bwMode="auto">
            <a:xfrm>
              <a:off x="4311713" y="1999190"/>
              <a:ext cx="301570" cy="177239"/>
            </a:xfrm>
            <a:custGeom>
              <a:avLst/>
              <a:gdLst>
                <a:gd name="T0" fmla="*/ 114 w 114"/>
                <a:gd name="T1" fmla="*/ 67 h 67"/>
                <a:gd name="T2" fmla="*/ 114 w 114"/>
                <a:gd name="T3" fmla="*/ 67 h 67"/>
                <a:gd name="T4" fmla="*/ 0 w 114"/>
                <a:gd name="T5" fmla="*/ 0 h 67"/>
                <a:gd name="T6" fmla="*/ 0 w 114"/>
                <a:gd name="T7" fmla="*/ 0 h 67"/>
                <a:gd name="T8" fmla="*/ 114 w 114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7">
                  <a:moveTo>
                    <a:pt x="114" y="67"/>
                  </a:moveTo>
                  <a:lnTo>
                    <a:pt x="114" y="67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4" y="67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ṥľiḋé">
              <a:extLst>
                <a:ext uri="{FF2B5EF4-FFF2-40B4-BE49-F238E27FC236}">
                  <a16:creationId xmlns="" xmlns:a16="http://schemas.microsoft.com/office/drawing/2014/main" id="{D975ACD0-BFA4-43A5-B595-F798ACE4D999}"/>
                </a:ext>
              </a:extLst>
            </p:cNvPr>
            <p:cNvSpPr/>
            <p:nvPr/>
          </p:nvSpPr>
          <p:spPr bwMode="auto">
            <a:xfrm>
              <a:off x="4317004" y="1993899"/>
              <a:ext cx="306860" cy="174593"/>
            </a:xfrm>
            <a:custGeom>
              <a:avLst/>
              <a:gdLst>
                <a:gd name="T0" fmla="*/ 116 w 116"/>
                <a:gd name="T1" fmla="*/ 66 h 66"/>
                <a:gd name="T2" fmla="*/ 116 w 116"/>
                <a:gd name="T3" fmla="*/ 66 h 66"/>
                <a:gd name="T4" fmla="*/ 0 w 116"/>
                <a:gd name="T5" fmla="*/ 0 h 66"/>
                <a:gd name="T6" fmla="*/ 2 w 116"/>
                <a:gd name="T7" fmla="*/ 0 h 66"/>
                <a:gd name="T8" fmla="*/ 116 w 11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66">
                  <a:moveTo>
                    <a:pt x="116" y="66"/>
                  </a:moveTo>
                  <a:lnTo>
                    <a:pt x="116" y="66"/>
                  </a:lnTo>
                  <a:lnTo>
                    <a:pt x="0" y="0"/>
                  </a:lnTo>
                  <a:lnTo>
                    <a:pt x="2" y="0"/>
                  </a:lnTo>
                  <a:lnTo>
                    <a:pt x="116" y="66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śļîḑe">
              <a:extLst>
                <a:ext uri="{FF2B5EF4-FFF2-40B4-BE49-F238E27FC236}">
                  <a16:creationId xmlns="" xmlns:a16="http://schemas.microsoft.com/office/drawing/2014/main" id="{408A551F-4530-4385-994A-50129A4A78DB}"/>
                </a:ext>
              </a:extLst>
            </p:cNvPr>
            <p:cNvSpPr/>
            <p:nvPr/>
          </p:nvSpPr>
          <p:spPr bwMode="auto">
            <a:xfrm>
              <a:off x="4224418" y="1948929"/>
              <a:ext cx="433837" cy="253953"/>
            </a:xfrm>
            <a:custGeom>
              <a:avLst/>
              <a:gdLst>
                <a:gd name="T0" fmla="*/ 0 w 79"/>
                <a:gd name="T1" fmla="*/ 11 h 46"/>
                <a:gd name="T2" fmla="*/ 54 w 79"/>
                <a:gd name="T3" fmla="*/ 42 h 46"/>
                <a:gd name="T4" fmla="*/ 74 w 79"/>
                <a:gd name="T5" fmla="*/ 42 h 46"/>
                <a:gd name="T6" fmla="*/ 74 w 79"/>
                <a:gd name="T7" fmla="*/ 31 h 46"/>
                <a:gd name="T8" fmla="*/ 20 w 79"/>
                <a:gd name="T9" fmla="*/ 0 h 46"/>
                <a:gd name="T10" fmla="*/ 17 w 79"/>
                <a:gd name="T11" fmla="*/ 2 h 46"/>
                <a:gd name="T12" fmla="*/ 71 w 79"/>
                <a:gd name="T13" fmla="*/ 33 h 46"/>
                <a:gd name="T14" fmla="*/ 71 w 79"/>
                <a:gd name="T15" fmla="*/ 41 h 46"/>
                <a:gd name="T16" fmla="*/ 57 w 79"/>
                <a:gd name="T17" fmla="*/ 41 h 46"/>
                <a:gd name="T18" fmla="*/ 3 w 79"/>
                <a:gd name="T19" fmla="*/ 9 h 46"/>
                <a:gd name="T20" fmla="*/ 0 w 79"/>
                <a:gd name="T21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46">
                  <a:moveTo>
                    <a:pt x="0" y="11"/>
                  </a:moveTo>
                  <a:cubicBezTo>
                    <a:pt x="54" y="42"/>
                    <a:pt x="54" y="42"/>
                    <a:pt x="54" y="42"/>
                  </a:cubicBezTo>
                  <a:cubicBezTo>
                    <a:pt x="60" y="46"/>
                    <a:pt x="68" y="46"/>
                    <a:pt x="74" y="42"/>
                  </a:cubicBezTo>
                  <a:cubicBezTo>
                    <a:pt x="79" y="39"/>
                    <a:pt x="79" y="34"/>
                    <a:pt x="74" y="3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4" y="35"/>
                    <a:pt x="74" y="38"/>
                    <a:pt x="71" y="41"/>
                  </a:cubicBezTo>
                  <a:cubicBezTo>
                    <a:pt x="67" y="43"/>
                    <a:pt x="61" y="43"/>
                    <a:pt x="57" y="4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7D5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$ḻíḓê">
              <a:extLst>
                <a:ext uri="{FF2B5EF4-FFF2-40B4-BE49-F238E27FC236}">
                  <a16:creationId xmlns="" xmlns:a16="http://schemas.microsoft.com/office/drawing/2014/main" id="{69BB689F-D1BA-4F69-8425-E530C6EB6D60}"/>
                </a:ext>
              </a:extLst>
            </p:cNvPr>
            <p:cNvSpPr/>
            <p:nvPr/>
          </p:nvSpPr>
          <p:spPr bwMode="auto">
            <a:xfrm>
              <a:off x="4581539" y="2218754"/>
              <a:ext cx="60844" cy="412674"/>
            </a:xfrm>
            <a:custGeom>
              <a:avLst/>
              <a:gdLst>
                <a:gd name="T0" fmla="*/ 9 w 11"/>
                <a:gd name="T1" fmla="*/ 2 h 75"/>
                <a:gd name="T2" fmla="*/ 8 w 11"/>
                <a:gd name="T3" fmla="*/ 2 h 75"/>
                <a:gd name="T4" fmla="*/ 0 w 11"/>
                <a:gd name="T5" fmla="*/ 4 h 75"/>
                <a:gd name="T6" fmla="*/ 0 w 11"/>
                <a:gd name="T7" fmla="*/ 75 h 75"/>
                <a:gd name="T8" fmla="*/ 9 w 11"/>
                <a:gd name="T9" fmla="*/ 73 h 75"/>
                <a:gd name="T10" fmla="*/ 11 w 11"/>
                <a:gd name="T11" fmla="*/ 71 h 75"/>
                <a:gd name="T12" fmla="*/ 11 w 11"/>
                <a:gd name="T13" fmla="*/ 0 h 75"/>
                <a:gd name="T14" fmla="*/ 9 w 11"/>
                <a:gd name="T15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75">
                  <a:moveTo>
                    <a:pt x="9" y="2"/>
                  </a:moveTo>
                  <a:cubicBezTo>
                    <a:pt x="9" y="2"/>
                    <a:pt x="8" y="2"/>
                    <a:pt x="8" y="2"/>
                  </a:cubicBezTo>
                  <a:cubicBezTo>
                    <a:pt x="5" y="3"/>
                    <a:pt x="3" y="4"/>
                    <a:pt x="0" y="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" y="75"/>
                    <a:pt x="7" y="74"/>
                    <a:pt x="9" y="73"/>
                  </a:cubicBezTo>
                  <a:cubicBezTo>
                    <a:pt x="10" y="72"/>
                    <a:pt x="11" y="72"/>
                    <a:pt x="11" y="7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1"/>
                    <a:pt x="9" y="2"/>
                  </a:cubicBezTo>
                  <a:close/>
                </a:path>
              </a:pathLst>
            </a:custGeom>
            <a:solidFill>
              <a:srgbClr val="E3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î$ľîďe">
              <a:extLst>
                <a:ext uri="{FF2B5EF4-FFF2-40B4-BE49-F238E27FC236}">
                  <a16:creationId xmlns="" xmlns:a16="http://schemas.microsoft.com/office/drawing/2014/main" id="{590BA666-1A37-444A-8B10-CE753B4C6018}"/>
                </a:ext>
              </a:extLst>
            </p:cNvPr>
            <p:cNvSpPr/>
            <p:nvPr/>
          </p:nvSpPr>
          <p:spPr bwMode="auto">
            <a:xfrm>
              <a:off x="4266743" y="2097068"/>
              <a:ext cx="238081" cy="497325"/>
            </a:xfrm>
            <a:custGeom>
              <a:avLst/>
              <a:gdLst>
                <a:gd name="T0" fmla="*/ 90 w 90"/>
                <a:gd name="T1" fmla="*/ 50 h 188"/>
                <a:gd name="T2" fmla="*/ 0 w 90"/>
                <a:gd name="T3" fmla="*/ 0 h 188"/>
                <a:gd name="T4" fmla="*/ 0 w 90"/>
                <a:gd name="T5" fmla="*/ 136 h 188"/>
                <a:gd name="T6" fmla="*/ 90 w 90"/>
                <a:gd name="T7" fmla="*/ 188 h 188"/>
                <a:gd name="T8" fmla="*/ 90 w 90"/>
                <a:gd name="T9" fmla="*/ 5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88">
                  <a:moveTo>
                    <a:pt x="90" y="5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0" y="188"/>
                  </a:lnTo>
                  <a:lnTo>
                    <a:pt x="90" y="50"/>
                  </a:lnTo>
                  <a:close/>
                </a:path>
              </a:pathLst>
            </a:custGeom>
            <a:solidFill>
              <a:srgbClr val="7D5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sļiḓè">
              <a:extLst>
                <a:ext uri="{FF2B5EF4-FFF2-40B4-BE49-F238E27FC236}">
                  <a16:creationId xmlns="" xmlns:a16="http://schemas.microsoft.com/office/drawing/2014/main" id="{E29113EC-1C43-42E2-A32E-599FE32B0AF6}"/>
                </a:ext>
              </a:extLst>
            </p:cNvPr>
            <p:cNvSpPr/>
            <p:nvPr/>
          </p:nvSpPr>
          <p:spPr bwMode="auto">
            <a:xfrm>
              <a:off x="4068341" y="1872213"/>
              <a:ext cx="50262" cy="137558"/>
            </a:xfrm>
            <a:custGeom>
              <a:avLst/>
              <a:gdLst>
                <a:gd name="T0" fmla="*/ 0 w 19"/>
                <a:gd name="T1" fmla="*/ 4 h 52"/>
                <a:gd name="T2" fmla="*/ 9 w 19"/>
                <a:gd name="T3" fmla="*/ 0 h 52"/>
                <a:gd name="T4" fmla="*/ 9 w 19"/>
                <a:gd name="T5" fmla="*/ 42 h 52"/>
                <a:gd name="T6" fmla="*/ 19 w 19"/>
                <a:gd name="T7" fmla="*/ 36 h 52"/>
                <a:gd name="T8" fmla="*/ 19 w 19"/>
                <a:gd name="T9" fmla="*/ 44 h 52"/>
                <a:gd name="T10" fmla="*/ 0 w 19"/>
                <a:gd name="T11" fmla="*/ 52 h 52"/>
                <a:gd name="T12" fmla="*/ 0 w 19"/>
                <a:gd name="T13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2">
                  <a:moveTo>
                    <a:pt x="0" y="4"/>
                  </a:moveTo>
                  <a:lnTo>
                    <a:pt x="9" y="0"/>
                  </a:lnTo>
                  <a:lnTo>
                    <a:pt x="9" y="42"/>
                  </a:lnTo>
                  <a:lnTo>
                    <a:pt x="19" y="36"/>
                  </a:lnTo>
                  <a:lnTo>
                    <a:pt x="19" y="44"/>
                  </a:lnTo>
                  <a:lnTo>
                    <a:pt x="0" y="5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is1ïďê">
              <a:extLst>
                <a:ext uri="{FF2B5EF4-FFF2-40B4-BE49-F238E27FC236}">
                  <a16:creationId xmlns="" xmlns:a16="http://schemas.microsoft.com/office/drawing/2014/main" id="{44211893-7E56-414C-B894-D6E529FC210F}"/>
                </a:ext>
              </a:extLst>
            </p:cNvPr>
            <p:cNvSpPr/>
            <p:nvPr/>
          </p:nvSpPr>
          <p:spPr bwMode="auto">
            <a:xfrm>
              <a:off x="4134476" y="1816662"/>
              <a:ext cx="44972" cy="161367"/>
            </a:xfrm>
            <a:custGeom>
              <a:avLst/>
              <a:gdLst>
                <a:gd name="T0" fmla="*/ 7 w 17"/>
                <a:gd name="T1" fmla="*/ 27 h 61"/>
                <a:gd name="T2" fmla="*/ 15 w 17"/>
                <a:gd name="T3" fmla="*/ 23 h 61"/>
                <a:gd name="T4" fmla="*/ 15 w 17"/>
                <a:gd name="T5" fmla="*/ 30 h 61"/>
                <a:gd name="T6" fmla="*/ 7 w 17"/>
                <a:gd name="T7" fmla="*/ 36 h 61"/>
                <a:gd name="T8" fmla="*/ 7 w 17"/>
                <a:gd name="T9" fmla="*/ 50 h 61"/>
                <a:gd name="T10" fmla="*/ 17 w 17"/>
                <a:gd name="T11" fmla="*/ 44 h 61"/>
                <a:gd name="T12" fmla="*/ 17 w 17"/>
                <a:gd name="T13" fmla="*/ 50 h 61"/>
                <a:gd name="T14" fmla="*/ 0 w 17"/>
                <a:gd name="T15" fmla="*/ 61 h 61"/>
                <a:gd name="T16" fmla="*/ 0 w 17"/>
                <a:gd name="T17" fmla="*/ 11 h 61"/>
                <a:gd name="T18" fmla="*/ 17 w 17"/>
                <a:gd name="T19" fmla="*/ 0 h 61"/>
                <a:gd name="T20" fmla="*/ 17 w 17"/>
                <a:gd name="T21" fmla="*/ 9 h 61"/>
                <a:gd name="T22" fmla="*/ 7 w 17"/>
                <a:gd name="T23" fmla="*/ 15 h 61"/>
                <a:gd name="T24" fmla="*/ 7 w 17"/>
                <a:gd name="T25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61">
                  <a:moveTo>
                    <a:pt x="7" y="27"/>
                  </a:moveTo>
                  <a:lnTo>
                    <a:pt x="15" y="23"/>
                  </a:lnTo>
                  <a:lnTo>
                    <a:pt x="15" y="30"/>
                  </a:lnTo>
                  <a:lnTo>
                    <a:pt x="7" y="36"/>
                  </a:lnTo>
                  <a:lnTo>
                    <a:pt x="7" y="50"/>
                  </a:lnTo>
                  <a:lnTo>
                    <a:pt x="17" y="44"/>
                  </a:lnTo>
                  <a:lnTo>
                    <a:pt x="17" y="50"/>
                  </a:lnTo>
                  <a:lnTo>
                    <a:pt x="0" y="61"/>
                  </a:lnTo>
                  <a:lnTo>
                    <a:pt x="0" y="11"/>
                  </a:lnTo>
                  <a:lnTo>
                    <a:pt x="17" y="0"/>
                  </a:lnTo>
                  <a:lnTo>
                    <a:pt x="17" y="9"/>
                  </a:lnTo>
                  <a:lnTo>
                    <a:pt x="7" y="15"/>
                  </a:lnTo>
                  <a:lnTo>
                    <a:pt x="7" y="2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is1iďe">
              <a:extLst>
                <a:ext uri="{FF2B5EF4-FFF2-40B4-BE49-F238E27FC236}">
                  <a16:creationId xmlns="" xmlns:a16="http://schemas.microsoft.com/office/drawing/2014/main" id="{D66BB059-7091-48B8-BDAD-2F7DDFFC7AA4}"/>
                </a:ext>
              </a:extLst>
            </p:cNvPr>
            <p:cNvSpPr/>
            <p:nvPr/>
          </p:nvSpPr>
          <p:spPr bwMode="auto">
            <a:xfrm>
              <a:off x="4195318" y="1790208"/>
              <a:ext cx="55553" cy="142849"/>
            </a:xfrm>
            <a:custGeom>
              <a:avLst/>
              <a:gdLst>
                <a:gd name="T0" fmla="*/ 0 w 10"/>
                <a:gd name="T1" fmla="*/ 9 h 26"/>
                <a:gd name="T2" fmla="*/ 1 w 10"/>
                <a:gd name="T3" fmla="*/ 4 h 26"/>
                <a:gd name="T4" fmla="*/ 5 w 10"/>
                <a:gd name="T5" fmla="*/ 1 h 26"/>
                <a:gd name="T6" fmla="*/ 8 w 10"/>
                <a:gd name="T7" fmla="*/ 0 h 26"/>
                <a:gd name="T8" fmla="*/ 10 w 10"/>
                <a:gd name="T9" fmla="*/ 4 h 26"/>
                <a:gd name="T10" fmla="*/ 10 w 10"/>
                <a:gd name="T11" fmla="*/ 5 h 26"/>
                <a:gd name="T12" fmla="*/ 7 w 10"/>
                <a:gd name="T13" fmla="*/ 6 h 26"/>
                <a:gd name="T14" fmla="*/ 7 w 10"/>
                <a:gd name="T15" fmla="*/ 5 h 26"/>
                <a:gd name="T16" fmla="*/ 6 w 10"/>
                <a:gd name="T17" fmla="*/ 4 h 26"/>
                <a:gd name="T18" fmla="*/ 5 w 10"/>
                <a:gd name="T19" fmla="*/ 4 h 26"/>
                <a:gd name="T20" fmla="*/ 4 w 10"/>
                <a:gd name="T21" fmla="*/ 5 h 26"/>
                <a:gd name="T22" fmla="*/ 3 w 10"/>
                <a:gd name="T23" fmla="*/ 7 h 26"/>
                <a:gd name="T24" fmla="*/ 4 w 10"/>
                <a:gd name="T25" fmla="*/ 9 h 26"/>
                <a:gd name="T26" fmla="*/ 5 w 10"/>
                <a:gd name="T27" fmla="*/ 10 h 26"/>
                <a:gd name="T28" fmla="*/ 7 w 10"/>
                <a:gd name="T29" fmla="*/ 11 h 26"/>
                <a:gd name="T30" fmla="*/ 8 w 10"/>
                <a:gd name="T31" fmla="*/ 12 h 26"/>
                <a:gd name="T32" fmla="*/ 9 w 10"/>
                <a:gd name="T33" fmla="*/ 13 h 26"/>
                <a:gd name="T34" fmla="*/ 10 w 10"/>
                <a:gd name="T35" fmla="*/ 16 h 26"/>
                <a:gd name="T36" fmla="*/ 8 w 10"/>
                <a:gd name="T37" fmla="*/ 21 h 26"/>
                <a:gd name="T38" fmla="*/ 5 w 10"/>
                <a:gd name="T39" fmla="*/ 25 h 26"/>
                <a:gd name="T40" fmla="*/ 1 w 10"/>
                <a:gd name="T41" fmla="*/ 25 h 26"/>
                <a:gd name="T42" fmla="*/ 0 w 10"/>
                <a:gd name="T43" fmla="*/ 22 h 26"/>
                <a:gd name="T44" fmla="*/ 0 w 10"/>
                <a:gd name="T45" fmla="*/ 20 h 26"/>
                <a:gd name="T46" fmla="*/ 3 w 10"/>
                <a:gd name="T47" fmla="*/ 18 h 26"/>
                <a:gd name="T48" fmla="*/ 3 w 10"/>
                <a:gd name="T49" fmla="*/ 20 h 26"/>
                <a:gd name="T50" fmla="*/ 4 w 10"/>
                <a:gd name="T51" fmla="*/ 22 h 26"/>
                <a:gd name="T52" fmla="*/ 5 w 10"/>
                <a:gd name="T53" fmla="*/ 21 h 26"/>
                <a:gd name="T54" fmla="*/ 6 w 10"/>
                <a:gd name="T55" fmla="*/ 20 h 26"/>
                <a:gd name="T56" fmla="*/ 6 w 10"/>
                <a:gd name="T57" fmla="*/ 18 h 26"/>
                <a:gd name="T58" fmla="*/ 6 w 10"/>
                <a:gd name="T59" fmla="*/ 16 h 26"/>
                <a:gd name="T60" fmla="*/ 5 w 10"/>
                <a:gd name="T61" fmla="*/ 15 h 26"/>
                <a:gd name="T62" fmla="*/ 3 w 10"/>
                <a:gd name="T63" fmla="*/ 14 h 26"/>
                <a:gd name="T64" fmla="*/ 2 w 10"/>
                <a:gd name="T65" fmla="*/ 13 h 26"/>
                <a:gd name="T66" fmla="*/ 1 w 10"/>
                <a:gd name="T67" fmla="*/ 12 h 26"/>
                <a:gd name="T68" fmla="*/ 0 w 10"/>
                <a:gd name="T6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26">
                  <a:moveTo>
                    <a:pt x="0" y="9"/>
                  </a:moveTo>
                  <a:cubicBezTo>
                    <a:pt x="0" y="7"/>
                    <a:pt x="1" y="6"/>
                    <a:pt x="1" y="4"/>
                  </a:cubicBezTo>
                  <a:cubicBezTo>
                    <a:pt x="2" y="3"/>
                    <a:pt x="3" y="1"/>
                    <a:pt x="5" y="1"/>
                  </a:cubicBezTo>
                  <a:cubicBezTo>
                    <a:pt x="6" y="0"/>
                    <a:pt x="8" y="0"/>
                    <a:pt x="8" y="0"/>
                  </a:cubicBezTo>
                  <a:cubicBezTo>
                    <a:pt x="9" y="1"/>
                    <a:pt x="10" y="2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8"/>
                    <a:pt x="4" y="9"/>
                    <a:pt x="4" y="9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6" y="10"/>
                    <a:pt x="6" y="11"/>
                    <a:pt x="7" y="11"/>
                  </a:cubicBezTo>
                  <a:cubicBezTo>
                    <a:pt x="7" y="11"/>
                    <a:pt x="8" y="12"/>
                    <a:pt x="8" y="12"/>
                  </a:cubicBezTo>
                  <a:cubicBezTo>
                    <a:pt x="8" y="12"/>
                    <a:pt x="9" y="13"/>
                    <a:pt x="9" y="13"/>
                  </a:cubicBezTo>
                  <a:cubicBezTo>
                    <a:pt x="9" y="14"/>
                    <a:pt x="10" y="15"/>
                    <a:pt x="10" y="16"/>
                  </a:cubicBezTo>
                  <a:cubicBezTo>
                    <a:pt x="10" y="18"/>
                    <a:pt x="9" y="20"/>
                    <a:pt x="8" y="21"/>
                  </a:cubicBezTo>
                  <a:cubicBezTo>
                    <a:pt x="8" y="23"/>
                    <a:pt x="6" y="24"/>
                    <a:pt x="5" y="25"/>
                  </a:cubicBezTo>
                  <a:cubicBezTo>
                    <a:pt x="3" y="26"/>
                    <a:pt x="2" y="26"/>
                    <a:pt x="1" y="25"/>
                  </a:cubicBezTo>
                  <a:cubicBezTo>
                    <a:pt x="1" y="25"/>
                    <a:pt x="0" y="24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1"/>
                    <a:pt x="4" y="22"/>
                  </a:cubicBezTo>
                  <a:cubicBezTo>
                    <a:pt x="4" y="22"/>
                    <a:pt x="4" y="22"/>
                    <a:pt x="5" y="21"/>
                  </a:cubicBezTo>
                  <a:cubicBezTo>
                    <a:pt x="5" y="21"/>
                    <a:pt x="6" y="21"/>
                    <a:pt x="6" y="20"/>
                  </a:cubicBezTo>
                  <a:cubicBezTo>
                    <a:pt x="6" y="20"/>
                    <a:pt x="6" y="19"/>
                    <a:pt x="6" y="18"/>
                  </a:cubicBezTo>
                  <a:cubicBezTo>
                    <a:pt x="6" y="17"/>
                    <a:pt x="6" y="17"/>
                    <a:pt x="6" y="16"/>
                  </a:cubicBezTo>
                  <a:cubicBezTo>
                    <a:pt x="6" y="16"/>
                    <a:pt x="5" y="16"/>
                    <a:pt x="5" y="15"/>
                  </a:cubicBezTo>
                  <a:cubicBezTo>
                    <a:pt x="4" y="15"/>
                    <a:pt x="4" y="15"/>
                    <a:pt x="3" y="14"/>
                  </a:cubicBezTo>
                  <a:cubicBezTo>
                    <a:pt x="3" y="14"/>
                    <a:pt x="2" y="14"/>
                    <a:pt x="2" y="13"/>
                  </a:cubicBezTo>
                  <a:cubicBezTo>
                    <a:pt x="1" y="13"/>
                    <a:pt x="1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ṡlïdè">
              <a:extLst>
                <a:ext uri="{FF2B5EF4-FFF2-40B4-BE49-F238E27FC236}">
                  <a16:creationId xmlns="" xmlns:a16="http://schemas.microsoft.com/office/drawing/2014/main" id="{7CC2FABF-992B-42F5-8CB8-BD1D8506EF77}"/>
                </a:ext>
              </a:extLst>
            </p:cNvPr>
            <p:cNvSpPr/>
            <p:nvPr/>
          </p:nvSpPr>
          <p:spPr bwMode="auto">
            <a:xfrm>
              <a:off x="4261452" y="1753173"/>
              <a:ext cx="55553" cy="142849"/>
            </a:xfrm>
            <a:custGeom>
              <a:avLst/>
              <a:gdLst>
                <a:gd name="T0" fmla="*/ 0 w 10"/>
                <a:gd name="T1" fmla="*/ 9 h 26"/>
                <a:gd name="T2" fmla="*/ 2 w 10"/>
                <a:gd name="T3" fmla="*/ 4 h 26"/>
                <a:gd name="T4" fmla="*/ 5 w 10"/>
                <a:gd name="T5" fmla="*/ 1 h 26"/>
                <a:gd name="T6" fmla="*/ 9 w 10"/>
                <a:gd name="T7" fmla="*/ 0 h 26"/>
                <a:gd name="T8" fmla="*/ 10 w 10"/>
                <a:gd name="T9" fmla="*/ 4 h 26"/>
                <a:gd name="T10" fmla="*/ 10 w 10"/>
                <a:gd name="T11" fmla="*/ 5 h 26"/>
                <a:gd name="T12" fmla="*/ 7 w 10"/>
                <a:gd name="T13" fmla="*/ 6 h 26"/>
                <a:gd name="T14" fmla="*/ 7 w 10"/>
                <a:gd name="T15" fmla="*/ 5 h 26"/>
                <a:gd name="T16" fmla="*/ 6 w 10"/>
                <a:gd name="T17" fmla="*/ 4 h 26"/>
                <a:gd name="T18" fmla="*/ 5 w 10"/>
                <a:gd name="T19" fmla="*/ 4 h 26"/>
                <a:gd name="T20" fmla="*/ 4 w 10"/>
                <a:gd name="T21" fmla="*/ 5 h 26"/>
                <a:gd name="T22" fmla="*/ 4 w 10"/>
                <a:gd name="T23" fmla="*/ 7 h 26"/>
                <a:gd name="T24" fmla="*/ 4 w 10"/>
                <a:gd name="T25" fmla="*/ 9 h 26"/>
                <a:gd name="T26" fmla="*/ 5 w 10"/>
                <a:gd name="T27" fmla="*/ 10 h 26"/>
                <a:gd name="T28" fmla="*/ 7 w 10"/>
                <a:gd name="T29" fmla="*/ 11 h 26"/>
                <a:gd name="T30" fmla="*/ 8 w 10"/>
                <a:gd name="T31" fmla="*/ 12 h 26"/>
                <a:gd name="T32" fmla="*/ 9 w 10"/>
                <a:gd name="T33" fmla="*/ 13 h 26"/>
                <a:gd name="T34" fmla="*/ 10 w 10"/>
                <a:gd name="T35" fmla="*/ 16 h 26"/>
                <a:gd name="T36" fmla="*/ 9 w 10"/>
                <a:gd name="T37" fmla="*/ 21 h 26"/>
                <a:gd name="T38" fmla="*/ 5 w 10"/>
                <a:gd name="T39" fmla="*/ 25 h 26"/>
                <a:gd name="T40" fmla="*/ 2 w 10"/>
                <a:gd name="T41" fmla="*/ 25 h 26"/>
                <a:gd name="T42" fmla="*/ 0 w 10"/>
                <a:gd name="T43" fmla="*/ 22 h 26"/>
                <a:gd name="T44" fmla="*/ 0 w 10"/>
                <a:gd name="T45" fmla="*/ 20 h 26"/>
                <a:gd name="T46" fmla="*/ 3 w 10"/>
                <a:gd name="T47" fmla="*/ 18 h 26"/>
                <a:gd name="T48" fmla="*/ 3 w 10"/>
                <a:gd name="T49" fmla="*/ 20 h 26"/>
                <a:gd name="T50" fmla="*/ 4 w 10"/>
                <a:gd name="T51" fmla="*/ 22 h 26"/>
                <a:gd name="T52" fmla="*/ 5 w 10"/>
                <a:gd name="T53" fmla="*/ 21 h 26"/>
                <a:gd name="T54" fmla="*/ 6 w 10"/>
                <a:gd name="T55" fmla="*/ 20 h 26"/>
                <a:gd name="T56" fmla="*/ 7 w 10"/>
                <a:gd name="T57" fmla="*/ 18 h 26"/>
                <a:gd name="T58" fmla="*/ 6 w 10"/>
                <a:gd name="T59" fmla="*/ 16 h 26"/>
                <a:gd name="T60" fmla="*/ 5 w 10"/>
                <a:gd name="T61" fmla="*/ 15 h 26"/>
                <a:gd name="T62" fmla="*/ 4 w 10"/>
                <a:gd name="T63" fmla="*/ 14 h 26"/>
                <a:gd name="T64" fmla="*/ 2 w 10"/>
                <a:gd name="T65" fmla="*/ 13 h 26"/>
                <a:gd name="T66" fmla="*/ 1 w 10"/>
                <a:gd name="T67" fmla="*/ 12 h 26"/>
                <a:gd name="T68" fmla="*/ 0 w 10"/>
                <a:gd name="T6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26">
                  <a:moveTo>
                    <a:pt x="0" y="9"/>
                  </a:moveTo>
                  <a:cubicBezTo>
                    <a:pt x="0" y="7"/>
                    <a:pt x="1" y="6"/>
                    <a:pt x="2" y="4"/>
                  </a:cubicBezTo>
                  <a:cubicBezTo>
                    <a:pt x="2" y="3"/>
                    <a:pt x="4" y="1"/>
                    <a:pt x="5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1"/>
                    <a:pt x="10" y="2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9"/>
                    <a:pt x="5" y="10"/>
                    <a:pt x="5" y="10"/>
                  </a:cubicBezTo>
                  <a:cubicBezTo>
                    <a:pt x="6" y="10"/>
                    <a:pt x="6" y="11"/>
                    <a:pt x="7" y="11"/>
                  </a:cubicBezTo>
                  <a:cubicBezTo>
                    <a:pt x="7" y="11"/>
                    <a:pt x="8" y="12"/>
                    <a:pt x="8" y="12"/>
                  </a:cubicBezTo>
                  <a:cubicBezTo>
                    <a:pt x="9" y="12"/>
                    <a:pt x="9" y="13"/>
                    <a:pt x="9" y="13"/>
                  </a:cubicBezTo>
                  <a:cubicBezTo>
                    <a:pt x="10" y="14"/>
                    <a:pt x="10" y="15"/>
                    <a:pt x="10" y="16"/>
                  </a:cubicBezTo>
                  <a:cubicBezTo>
                    <a:pt x="10" y="18"/>
                    <a:pt x="9" y="20"/>
                    <a:pt x="9" y="21"/>
                  </a:cubicBezTo>
                  <a:cubicBezTo>
                    <a:pt x="8" y="23"/>
                    <a:pt x="7" y="24"/>
                    <a:pt x="5" y="25"/>
                  </a:cubicBezTo>
                  <a:cubicBezTo>
                    <a:pt x="4" y="26"/>
                    <a:pt x="2" y="26"/>
                    <a:pt x="2" y="25"/>
                  </a:cubicBezTo>
                  <a:cubicBezTo>
                    <a:pt x="1" y="25"/>
                    <a:pt x="0" y="24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4" y="21"/>
                    <a:pt x="4" y="22"/>
                  </a:cubicBezTo>
                  <a:cubicBezTo>
                    <a:pt x="4" y="22"/>
                    <a:pt x="5" y="22"/>
                    <a:pt x="5" y="21"/>
                  </a:cubicBezTo>
                  <a:cubicBezTo>
                    <a:pt x="6" y="21"/>
                    <a:pt x="6" y="21"/>
                    <a:pt x="6" y="20"/>
                  </a:cubicBezTo>
                  <a:cubicBezTo>
                    <a:pt x="7" y="20"/>
                    <a:pt x="7" y="19"/>
                    <a:pt x="7" y="18"/>
                  </a:cubicBezTo>
                  <a:cubicBezTo>
                    <a:pt x="7" y="17"/>
                    <a:pt x="7" y="17"/>
                    <a:pt x="6" y="16"/>
                  </a:cubicBezTo>
                  <a:cubicBezTo>
                    <a:pt x="6" y="16"/>
                    <a:pt x="6" y="16"/>
                    <a:pt x="5" y="15"/>
                  </a:cubicBezTo>
                  <a:cubicBezTo>
                    <a:pt x="5" y="15"/>
                    <a:pt x="4" y="15"/>
                    <a:pt x="4" y="14"/>
                  </a:cubicBezTo>
                  <a:cubicBezTo>
                    <a:pt x="3" y="14"/>
                    <a:pt x="3" y="14"/>
                    <a:pt x="2" y="13"/>
                  </a:cubicBezTo>
                  <a:cubicBezTo>
                    <a:pt x="2" y="13"/>
                    <a:pt x="1" y="13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ṡļîḍe">
              <a:extLst>
                <a:ext uri="{FF2B5EF4-FFF2-40B4-BE49-F238E27FC236}">
                  <a16:creationId xmlns="" xmlns:a16="http://schemas.microsoft.com/office/drawing/2014/main" id="{0DC23862-F7B9-4A62-9573-03F7FB091A8E}"/>
                </a:ext>
              </a:extLst>
            </p:cNvPr>
            <p:cNvSpPr/>
            <p:nvPr/>
          </p:nvSpPr>
          <p:spPr bwMode="auto">
            <a:xfrm>
              <a:off x="4332876" y="1708202"/>
              <a:ext cx="50262" cy="148139"/>
            </a:xfrm>
            <a:custGeom>
              <a:avLst/>
              <a:gdLst>
                <a:gd name="T0" fmla="*/ 0 w 9"/>
                <a:gd name="T1" fmla="*/ 10 h 27"/>
                <a:gd name="T2" fmla="*/ 1 w 9"/>
                <a:gd name="T3" fmla="*/ 5 h 27"/>
                <a:gd name="T4" fmla="*/ 5 w 9"/>
                <a:gd name="T5" fmla="*/ 1 h 27"/>
                <a:gd name="T6" fmla="*/ 8 w 9"/>
                <a:gd name="T7" fmla="*/ 1 h 27"/>
                <a:gd name="T8" fmla="*/ 9 w 9"/>
                <a:gd name="T9" fmla="*/ 5 h 27"/>
                <a:gd name="T10" fmla="*/ 9 w 9"/>
                <a:gd name="T11" fmla="*/ 17 h 27"/>
                <a:gd name="T12" fmla="*/ 8 w 9"/>
                <a:gd name="T13" fmla="*/ 22 h 27"/>
                <a:gd name="T14" fmla="*/ 5 w 9"/>
                <a:gd name="T15" fmla="*/ 26 h 27"/>
                <a:gd name="T16" fmla="*/ 1 w 9"/>
                <a:gd name="T17" fmla="*/ 26 h 27"/>
                <a:gd name="T18" fmla="*/ 0 w 9"/>
                <a:gd name="T19" fmla="*/ 22 h 27"/>
                <a:gd name="T20" fmla="*/ 0 w 9"/>
                <a:gd name="T21" fmla="*/ 10 h 27"/>
                <a:gd name="T22" fmla="*/ 3 w 9"/>
                <a:gd name="T23" fmla="*/ 21 h 27"/>
                <a:gd name="T24" fmla="*/ 3 w 9"/>
                <a:gd name="T25" fmla="*/ 22 h 27"/>
                <a:gd name="T26" fmla="*/ 5 w 9"/>
                <a:gd name="T27" fmla="*/ 22 h 27"/>
                <a:gd name="T28" fmla="*/ 6 w 9"/>
                <a:gd name="T29" fmla="*/ 21 h 27"/>
                <a:gd name="T30" fmla="*/ 6 w 9"/>
                <a:gd name="T31" fmla="*/ 19 h 27"/>
                <a:gd name="T32" fmla="*/ 6 w 9"/>
                <a:gd name="T33" fmla="*/ 6 h 27"/>
                <a:gd name="T34" fmla="*/ 6 w 9"/>
                <a:gd name="T35" fmla="*/ 5 h 27"/>
                <a:gd name="T36" fmla="*/ 5 w 9"/>
                <a:gd name="T37" fmla="*/ 5 h 27"/>
                <a:gd name="T38" fmla="*/ 3 w 9"/>
                <a:gd name="T39" fmla="*/ 6 h 27"/>
                <a:gd name="T40" fmla="*/ 3 w 9"/>
                <a:gd name="T41" fmla="*/ 8 h 27"/>
                <a:gd name="T42" fmla="*/ 3 w 9"/>
                <a:gd name="T43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27">
                  <a:moveTo>
                    <a:pt x="0" y="10"/>
                  </a:moveTo>
                  <a:cubicBezTo>
                    <a:pt x="0" y="8"/>
                    <a:pt x="0" y="6"/>
                    <a:pt x="1" y="5"/>
                  </a:cubicBezTo>
                  <a:cubicBezTo>
                    <a:pt x="2" y="3"/>
                    <a:pt x="3" y="2"/>
                    <a:pt x="5" y="1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1"/>
                    <a:pt x="9" y="3"/>
                    <a:pt x="9" y="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1"/>
                    <a:pt x="8" y="22"/>
                  </a:cubicBezTo>
                  <a:cubicBezTo>
                    <a:pt x="7" y="24"/>
                    <a:pt x="6" y="25"/>
                    <a:pt x="5" y="26"/>
                  </a:cubicBezTo>
                  <a:cubicBezTo>
                    <a:pt x="3" y="27"/>
                    <a:pt x="2" y="27"/>
                    <a:pt x="1" y="26"/>
                  </a:cubicBezTo>
                  <a:cubicBezTo>
                    <a:pt x="0" y="26"/>
                    <a:pt x="0" y="24"/>
                    <a:pt x="0" y="22"/>
                  </a:cubicBezTo>
                  <a:lnTo>
                    <a:pt x="0" y="10"/>
                  </a:lnTo>
                  <a:close/>
                  <a:moveTo>
                    <a:pt x="3" y="21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4" y="23"/>
                    <a:pt x="4" y="23"/>
                    <a:pt x="5" y="22"/>
                  </a:cubicBezTo>
                  <a:cubicBezTo>
                    <a:pt x="5" y="22"/>
                    <a:pt x="6" y="22"/>
                    <a:pt x="6" y="21"/>
                  </a:cubicBezTo>
                  <a:cubicBezTo>
                    <a:pt x="6" y="21"/>
                    <a:pt x="6" y="20"/>
                    <a:pt x="6" y="1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4" y="5"/>
                    <a:pt x="4" y="5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lnTo>
                    <a:pt x="3" y="21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i$ļíḓe">
              <a:extLst>
                <a:ext uri="{FF2B5EF4-FFF2-40B4-BE49-F238E27FC236}">
                  <a16:creationId xmlns="" xmlns:a16="http://schemas.microsoft.com/office/drawing/2014/main" id="{5F8E77C2-AB6A-46F0-85C2-3E20626DF49E}"/>
                </a:ext>
              </a:extLst>
            </p:cNvPr>
            <p:cNvSpPr/>
            <p:nvPr/>
          </p:nvSpPr>
          <p:spPr bwMode="auto">
            <a:xfrm>
              <a:off x="4404301" y="1657941"/>
              <a:ext cx="55553" cy="166658"/>
            </a:xfrm>
            <a:custGeom>
              <a:avLst/>
              <a:gdLst>
                <a:gd name="T0" fmla="*/ 6 w 21"/>
                <a:gd name="T1" fmla="*/ 23 h 63"/>
                <a:gd name="T2" fmla="*/ 6 w 21"/>
                <a:gd name="T3" fmla="*/ 58 h 63"/>
                <a:gd name="T4" fmla="*/ 0 w 21"/>
                <a:gd name="T5" fmla="*/ 63 h 63"/>
                <a:gd name="T6" fmla="*/ 0 w 21"/>
                <a:gd name="T7" fmla="*/ 13 h 63"/>
                <a:gd name="T8" fmla="*/ 9 w 21"/>
                <a:gd name="T9" fmla="*/ 9 h 63"/>
                <a:gd name="T10" fmla="*/ 15 w 21"/>
                <a:gd name="T11" fmla="*/ 33 h 63"/>
                <a:gd name="T12" fmla="*/ 15 w 21"/>
                <a:gd name="T13" fmla="*/ 4 h 63"/>
                <a:gd name="T14" fmla="*/ 21 w 21"/>
                <a:gd name="T15" fmla="*/ 0 h 63"/>
                <a:gd name="T16" fmla="*/ 21 w 21"/>
                <a:gd name="T17" fmla="*/ 50 h 63"/>
                <a:gd name="T18" fmla="*/ 15 w 21"/>
                <a:gd name="T19" fmla="*/ 54 h 63"/>
                <a:gd name="T20" fmla="*/ 6 w 21"/>
                <a:gd name="T2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63">
                  <a:moveTo>
                    <a:pt x="6" y="23"/>
                  </a:moveTo>
                  <a:lnTo>
                    <a:pt x="6" y="58"/>
                  </a:lnTo>
                  <a:lnTo>
                    <a:pt x="0" y="63"/>
                  </a:lnTo>
                  <a:lnTo>
                    <a:pt x="0" y="13"/>
                  </a:lnTo>
                  <a:lnTo>
                    <a:pt x="9" y="9"/>
                  </a:lnTo>
                  <a:lnTo>
                    <a:pt x="15" y="33"/>
                  </a:lnTo>
                  <a:lnTo>
                    <a:pt x="15" y="4"/>
                  </a:lnTo>
                  <a:lnTo>
                    <a:pt x="21" y="0"/>
                  </a:lnTo>
                  <a:lnTo>
                    <a:pt x="21" y="50"/>
                  </a:lnTo>
                  <a:lnTo>
                    <a:pt x="15" y="54"/>
                  </a:lnTo>
                  <a:lnTo>
                    <a:pt x="6" y="23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ï$ļiḍé">
              <a:extLst>
                <a:ext uri="{FF2B5EF4-FFF2-40B4-BE49-F238E27FC236}">
                  <a16:creationId xmlns="" xmlns:a16="http://schemas.microsoft.com/office/drawing/2014/main" id="{5156A287-FB59-4A9C-B079-906E0D6C5955}"/>
                </a:ext>
              </a:extLst>
            </p:cNvPr>
            <p:cNvSpPr/>
            <p:nvPr/>
          </p:nvSpPr>
          <p:spPr bwMode="auto">
            <a:xfrm>
              <a:off x="4867236" y="1549481"/>
              <a:ext cx="2555405" cy="1478749"/>
            </a:xfrm>
            <a:custGeom>
              <a:avLst/>
              <a:gdLst>
                <a:gd name="T0" fmla="*/ 345 w 966"/>
                <a:gd name="T1" fmla="*/ 0 h 559"/>
                <a:gd name="T2" fmla="*/ 0 w 966"/>
                <a:gd name="T3" fmla="*/ 199 h 559"/>
                <a:gd name="T4" fmla="*/ 621 w 966"/>
                <a:gd name="T5" fmla="*/ 559 h 559"/>
                <a:gd name="T6" fmla="*/ 966 w 966"/>
                <a:gd name="T7" fmla="*/ 359 h 559"/>
                <a:gd name="T8" fmla="*/ 345 w 966"/>
                <a:gd name="T9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6" h="559">
                  <a:moveTo>
                    <a:pt x="345" y="0"/>
                  </a:moveTo>
                  <a:lnTo>
                    <a:pt x="0" y="199"/>
                  </a:lnTo>
                  <a:lnTo>
                    <a:pt x="621" y="559"/>
                  </a:lnTo>
                  <a:lnTo>
                    <a:pt x="966" y="359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AC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slïḍé">
              <a:extLst>
                <a:ext uri="{FF2B5EF4-FFF2-40B4-BE49-F238E27FC236}">
                  <a16:creationId xmlns="" xmlns:a16="http://schemas.microsoft.com/office/drawing/2014/main" id="{76441934-551E-4F53-8F73-80BF7939F6D1}"/>
                </a:ext>
              </a:extLst>
            </p:cNvPr>
            <p:cNvSpPr/>
            <p:nvPr/>
          </p:nvSpPr>
          <p:spPr bwMode="auto">
            <a:xfrm>
              <a:off x="4970405" y="1615615"/>
              <a:ext cx="2272354" cy="1306801"/>
            </a:xfrm>
            <a:custGeom>
              <a:avLst/>
              <a:gdLst>
                <a:gd name="T0" fmla="*/ 316 w 859"/>
                <a:gd name="T1" fmla="*/ 0 h 494"/>
                <a:gd name="T2" fmla="*/ 0 w 859"/>
                <a:gd name="T3" fmla="*/ 182 h 494"/>
                <a:gd name="T4" fmla="*/ 543 w 859"/>
                <a:gd name="T5" fmla="*/ 494 h 494"/>
                <a:gd name="T6" fmla="*/ 859 w 859"/>
                <a:gd name="T7" fmla="*/ 311 h 494"/>
                <a:gd name="T8" fmla="*/ 316 w 859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494">
                  <a:moveTo>
                    <a:pt x="316" y="0"/>
                  </a:moveTo>
                  <a:lnTo>
                    <a:pt x="0" y="182"/>
                  </a:lnTo>
                  <a:lnTo>
                    <a:pt x="543" y="494"/>
                  </a:lnTo>
                  <a:lnTo>
                    <a:pt x="859" y="311"/>
                  </a:lnTo>
                  <a:lnTo>
                    <a:pt x="316" y="0"/>
                  </a:lnTo>
                  <a:close/>
                </a:path>
              </a:pathLst>
            </a:custGeom>
            <a:solidFill>
              <a:srgbClr val="D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îŝliḋé">
              <a:extLst>
                <a:ext uri="{FF2B5EF4-FFF2-40B4-BE49-F238E27FC236}">
                  <a16:creationId xmlns="" xmlns:a16="http://schemas.microsoft.com/office/drawing/2014/main" id="{AC2D2BCA-66A8-4047-BC0B-FF5C7FC0A01B}"/>
                </a:ext>
              </a:extLst>
            </p:cNvPr>
            <p:cNvSpPr/>
            <p:nvPr/>
          </p:nvSpPr>
          <p:spPr bwMode="auto">
            <a:xfrm>
              <a:off x="6509997" y="2499161"/>
              <a:ext cx="912645" cy="571395"/>
            </a:xfrm>
            <a:custGeom>
              <a:avLst/>
              <a:gdLst>
                <a:gd name="T0" fmla="*/ 345 w 345"/>
                <a:gd name="T1" fmla="*/ 0 h 216"/>
                <a:gd name="T2" fmla="*/ 345 w 345"/>
                <a:gd name="T3" fmla="*/ 17 h 216"/>
                <a:gd name="T4" fmla="*/ 0 w 345"/>
                <a:gd name="T5" fmla="*/ 216 h 216"/>
                <a:gd name="T6" fmla="*/ 0 w 345"/>
                <a:gd name="T7" fmla="*/ 200 h 216"/>
                <a:gd name="T8" fmla="*/ 345 w 345"/>
                <a:gd name="T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16">
                  <a:moveTo>
                    <a:pt x="345" y="0"/>
                  </a:moveTo>
                  <a:lnTo>
                    <a:pt x="345" y="17"/>
                  </a:lnTo>
                  <a:lnTo>
                    <a:pt x="0" y="216"/>
                  </a:lnTo>
                  <a:lnTo>
                    <a:pt x="0" y="200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ïṣḻiḑè">
              <a:extLst>
                <a:ext uri="{FF2B5EF4-FFF2-40B4-BE49-F238E27FC236}">
                  <a16:creationId xmlns="" xmlns:a16="http://schemas.microsoft.com/office/drawing/2014/main" id="{4B37FF7E-6CF8-4495-804F-2F688C824C7B}"/>
                </a:ext>
              </a:extLst>
            </p:cNvPr>
            <p:cNvSpPr/>
            <p:nvPr/>
          </p:nvSpPr>
          <p:spPr bwMode="auto">
            <a:xfrm>
              <a:off x="4867236" y="2075906"/>
              <a:ext cx="1642761" cy="994650"/>
            </a:xfrm>
            <a:custGeom>
              <a:avLst/>
              <a:gdLst>
                <a:gd name="T0" fmla="*/ 621 w 621"/>
                <a:gd name="T1" fmla="*/ 360 h 376"/>
                <a:gd name="T2" fmla="*/ 0 w 621"/>
                <a:gd name="T3" fmla="*/ 0 h 376"/>
                <a:gd name="T4" fmla="*/ 0 w 621"/>
                <a:gd name="T5" fmla="*/ 17 h 376"/>
                <a:gd name="T6" fmla="*/ 621 w 621"/>
                <a:gd name="T7" fmla="*/ 376 h 376"/>
                <a:gd name="T8" fmla="*/ 621 w 621"/>
                <a:gd name="T9" fmla="*/ 36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376">
                  <a:moveTo>
                    <a:pt x="621" y="36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621" y="376"/>
                  </a:lnTo>
                  <a:lnTo>
                    <a:pt x="621" y="360"/>
                  </a:ln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ïṥḷiḑê">
              <a:extLst>
                <a:ext uri="{FF2B5EF4-FFF2-40B4-BE49-F238E27FC236}">
                  <a16:creationId xmlns="" xmlns:a16="http://schemas.microsoft.com/office/drawing/2014/main" id="{7D991024-42AE-43D0-AD27-7E4E02844701}"/>
                </a:ext>
              </a:extLst>
            </p:cNvPr>
            <p:cNvSpPr/>
            <p:nvPr/>
          </p:nvSpPr>
          <p:spPr bwMode="auto">
            <a:xfrm>
              <a:off x="6790404" y="2671108"/>
              <a:ext cx="203693" cy="113751"/>
            </a:xfrm>
            <a:custGeom>
              <a:avLst/>
              <a:gdLst>
                <a:gd name="T0" fmla="*/ 35 w 37"/>
                <a:gd name="T1" fmla="*/ 1 h 21"/>
                <a:gd name="T2" fmla="*/ 35 w 37"/>
                <a:gd name="T3" fmla="*/ 1 h 21"/>
                <a:gd name="T4" fmla="*/ 26 w 37"/>
                <a:gd name="T5" fmla="*/ 1 h 21"/>
                <a:gd name="T6" fmla="*/ 2 w 37"/>
                <a:gd name="T7" fmla="*/ 15 h 21"/>
                <a:gd name="T8" fmla="*/ 2 w 37"/>
                <a:gd name="T9" fmla="*/ 20 h 21"/>
                <a:gd name="T10" fmla="*/ 10 w 37"/>
                <a:gd name="T11" fmla="*/ 20 h 21"/>
                <a:gd name="T12" fmla="*/ 35 w 37"/>
                <a:gd name="T13" fmla="*/ 6 h 21"/>
                <a:gd name="T14" fmla="*/ 35 w 37"/>
                <a:gd name="T1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1">
                  <a:moveTo>
                    <a:pt x="35" y="1"/>
                  </a:moveTo>
                  <a:cubicBezTo>
                    <a:pt x="35" y="1"/>
                    <a:pt x="35" y="1"/>
                    <a:pt x="35" y="1"/>
                  </a:cubicBezTo>
                  <a:cubicBezTo>
                    <a:pt x="32" y="0"/>
                    <a:pt x="29" y="0"/>
                    <a:pt x="26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6"/>
                    <a:pt x="0" y="19"/>
                    <a:pt x="2" y="20"/>
                  </a:cubicBezTo>
                  <a:cubicBezTo>
                    <a:pt x="4" y="21"/>
                    <a:pt x="7" y="21"/>
                    <a:pt x="10" y="20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7" y="5"/>
                    <a:pt x="37" y="2"/>
                    <a:pt x="35" y="1"/>
                  </a:cubicBezTo>
                  <a:close/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iŝľïdé">
              <a:extLst>
                <a:ext uri="{FF2B5EF4-FFF2-40B4-BE49-F238E27FC236}">
                  <a16:creationId xmlns="" xmlns:a16="http://schemas.microsoft.com/office/drawing/2014/main" id="{C553A1F6-E749-4CE6-B523-6D8A77CFAEC0}"/>
                </a:ext>
              </a:extLst>
            </p:cNvPr>
            <p:cNvSpPr/>
            <p:nvPr/>
          </p:nvSpPr>
          <p:spPr bwMode="auto">
            <a:xfrm>
              <a:off x="5443922" y="1866923"/>
              <a:ext cx="1232732" cy="738052"/>
            </a:xfrm>
            <a:custGeom>
              <a:avLst/>
              <a:gdLst>
                <a:gd name="T0" fmla="*/ 193 w 466"/>
                <a:gd name="T1" fmla="*/ 266 h 279"/>
                <a:gd name="T2" fmla="*/ 189 w 466"/>
                <a:gd name="T3" fmla="*/ 268 h 279"/>
                <a:gd name="T4" fmla="*/ 208 w 466"/>
                <a:gd name="T5" fmla="*/ 279 h 279"/>
                <a:gd name="T6" fmla="*/ 220 w 466"/>
                <a:gd name="T7" fmla="*/ 270 h 279"/>
                <a:gd name="T8" fmla="*/ 224 w 466"/>
                <a:gd name="T9" fmla="*/ 254 h 279"/>
                <a:gd name="T10" fmla="*/ 224 w 466"/>
                <a:gd name="T11" fmla="*/ 254 h 279"/>
                <a:gd name="T12" fmla="*/ 466 w 466"/>
                <a:gd name="T13" fmla="*/ 114 h 279"/>
                <a:gd name="T14" fmla="*/ 270 w 466"/>
                <a:gd name="T15" fmla="*/ 0 h 279"/>
                <a:gd name="T16" fmla="*/ 0 w 466"/>
                <a:gd name="T17" fmla="*/ 156 h 279"/>
                <a:gd name="T18" fmla="*/ 193 w 466"/>
                <a:gd name="T19" fmla="*/ 266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6" h="279">
                  <a:moveTo>
                    <a:pt x="193" y="266"/>
                  </a:moveTo>
                  <a:lnTo>
                    <a:pt x="189" y="268"/>
                  </a:lnTo>
                  <a:lnTo>
                    <a:pt x="208" y="279"/>
                  </a:lnTo>
                  <a:lnTo>
                    <a:pt x="220" y="270"/>
                  </a:lnTo>
                  <a:lnTo>
                    <a:pt x="224" y="254"/>
                  </a:lnTo>
                  <a:lnTo>
                    <a:pt x="224" y="254"/>
                  </a:lnTo>
                  <a:lnTo>
                    <a:pt x="466" y="114"/>
                  </a:lnTo>
                  <a:lnTo>
                    <a:pt x="270" y="0"/>
                  </a:lnTo>
                  <a:lnTo>
                    <a:pt x="0" y="156"/>
                  </a:lnTo>
                  <a:lnTo>
                    <a:pt x="193" y="2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îśḻîḑe">
              <a:extLst>
                <a:ext uri="{FF2B5EF4-FFF2-40B4-BE49-F238E27FC236}">
                  <a16:creationId xmlns="" xmlns:a16="http://schemas.microsoft.com/office/drawing/2014/main" id="{69FDAFF3-E239-4FEC-B728-609BD1F73576}"/>
                </a:ext>
              </a:extLst>
            </p:cNvPr>
            <p:cNvSpPr/>
            <p:nvPr/>
          </p:nvSpPr>
          <p:spPr bwMode="auto">
            <a:xfrm>
              <a:off x="5443922" y="1687039"/>
              <a:ext cx="1325320" cy="933808"/>
            </a:xfrm>
            <a:custGeom>
              <a:avLst/>
              <a:gdLst>
                <a:gd name="T0" fmla="*/ 94 w 241"/>
                <a:gd name="T1" fmla="*/ 129 h 170"/>
                <a:gd name="T2" fmla="*/ 105 w 241"/>
                <a:gd name="T3" fmla="*/ 139 h 170"/>
                <a:gd name="T4" fmla="*/ 111 w 241"/>
                <a:gd name="T5" fmla="*/ 156 h 170"/>
                <a:gd name="T6" fmla="*/ 112 w 241"/>
                <a:gd name="T7" fmla="*/ 159 h 170"/>
                <a:gd name="T8" fmla="*/ 106 w 241"/>
                <a:gd name="T9" fmla="*/ 170 h 170"/>
                <a:gd name="T10" fmla="*/ 236 w 241"/>
                <a:gd name="T11" fmla="*/ 96 h 170"/>
                <a:gd name="T12" fmla="*/ 241 w 241"/>
                <a:gd name="T13" fmla="*/ 84 h 170"/>
                <a:gd name="T14" fmla="*/ 227 w 241"/>
                <a:gd name="T15" fmla="*/ 56 h 170"/>
                <a:gd name="T16" fmla="*/ 224 w 241"/>
                <a:gd name="T17" fmla="*/ 54 h 170"/>
                <a:gd name="T18" fmla="*/ 129 w 241"/>
                <a:gd name="T19" fmla="*/ 0 h 170"/>
                <a:gd name="T20" fmla="*/ 0 w 241"/>
                <a:gd name="T21" fmla="*/ 74 h 170"/>
                <a:gd name="T22" fmla="*/ 94 w 241"/>
                <a:gd name="T23" fmla="*/ 12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1" h="170">
                  <a:moveTo>
                    <a:pt x="94" y="129"/>
                  </a:moveTo>
                  <a:cubicBezTo>
                    <a:pt x="99" y="131"/>
                    <a:pt x="102" y="135"/>
                    <a:pt x="105" y="139"/>
                  </a:cubicBezTo>
                  <a:cubicBezTo>
                    <a:pt x="108" y="145"/>
                    <a:pt x="111" y="151"/>
                    <a:pt x="111" y="156"/>
                  </a:cubicBezTo>
                  <a:cubicBezTo>
                    <a:pt x="112" y="157"/>
                    <a:pt x="112" y="158"/>
                    <a:pt x="112" y="159"/>
                  </a:cubicBezTo>
                  <a:cubicBezTo>
                    <a:pt x="112" y="164"/>
                    <a:pt x="110" y="168"/>
                    <a:pt x="106" y="170"/>
                  </a:cubicBezTo>
                  <a:cubicBezTo>
                    <a:pt x="236" y="96"/>
                    <a:pt x="236" y="96"/>
                    <a:pt x="236" y="96"/>
                  </a:cubicBezTo>
                  <a:cubicBezTo>
                    <a:pt x="239" y="94"/>
                    <a:pt x="241" y="90"/>
                    <a:pt x="241" y="84"/>
                  </a:cubicBezTo>
                  <a:cubicBezTo>
                    <a:pt x="241" y="74"/>
                    <a:pt x="235" y="63"/>
                    <a:pt x="227" y="56"/>
                  </a:cubicBezTo>
                  <a:cubicBezTo>
                    <a:pt x="226" y="55"/>
                    <a:pt x="225" y="55"/>
                    <a:pt x="224" y="54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0" y="74"/>
                    <a:pt x="0" y="74"/>
                    <a:pt x="0" y="74"/>
                  </a:cubicBezTo>
                  <a:lnTo>
                    <a:pt x="94" y="12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iṩḻïďê">
              <a:extLst>
                <a:ext uri="{FF2B5EF4-FFF2-40B4-BE49-F238E27FC236}">
                  <a16:creationId xmlns="" xmlns:a16="http://schemas.microsoft.com/office/drawing/2014/main" id="{59B554C5-5BE4-4E06-8193-2EF87F5A5345}"/>
                </a:ext>
              </a:extLst>
            </p:cNvPr>
            <p:cNvSpPr/>
            <p:nvPr/>
          </p:nvSpPr>
          <p:spPr bwMode="auto">
            <a:xfrm>
              <a:off x="5499475" y="2152620"/>
              <a:ext cx="576686" cy="417965"/>
            </a:xfrm>
            <a:custGeom>
              <a:avLst/>
              <a:gdLst>
                <a:gd name="T0" fmla="*/ 0 w 105"/>
                <a:gd name="T1" fmla="*/ 21 h 76"/>
                <a:gd name="T2" fmla="*/ 95 w 105"/>
                <a:gd name="T3" fmla="*/ 76 h 76"/>
                <a:gd name="T4" fmla="*/ 82 w 105"/>
                <a:gd name="T5" fmla="*/ 47 h 76"/>
                <a:gd name="T6" fmla="*/ 0 w 105"/>
                <a:gd name="T7" fmla="*/ 0 h 76"/>
                <a:gd name="T8" fmla="*/ 0 w 105"/>
                <a:gd name="T9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76">
                  <a:moveTo>
                    <a:pt x="0" y="21"/>
                  </a:moveTo>
                  <a:cubicBezTo>
                    <a:pt x="95" y="76"/>
                    <a:pt x="95" y="76"/>
                    <a:pt x="95" y="76"/>
                  </a:cubicBezTo>
                  <a:cubicBezTo>
                    <a:pt x="95" y="76"/>
                    <a:pt x="105" y="61"/>
                    <a:pt x="82" y="4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E3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îsḻiḍe">
              <a:extLst>
                <a:ext uri="{FF2B5EF4-FFF2-40B4-BE49-F238E27FC236}">
                  <a16:creationId xmlns="" xmlns:a16="http://schemas.microsoft.com/office/drawing/2014/main" id="{6571683D-9521-48EF-8823-38EEE1C84A20}"/>
                </a:ext>
              </a:extLst>
            </p:cNvPr>
            <p:cNvSpPr/>
            <p:nvPr/>
          </p:nvSpPr>
          <p:spPr bwMode="auto">
            <a:xfrm>
              <a:off x="5499475" y="2163201"/>
              <a:ext cx="531716" cy="314797"/>
            </a:xfrm>
            <a:custGeom>
              <a:avLst/>
              <a:gdLst>
                <a:gd name="T0" fmla="*/ 199 w 201"/>
                <a:gd name="T1" fmla="*/ 119 h 119"/>
                <a:gd name="T2" fmla="*/ 201 w 201"/>
                <a:gd name="T3" fmla="*/ 117 h 119"/>
                <a:gd name="T4" fmla="*/ 0 w 201"/>
                <a:gd name="T5" fmla="*/ 0 h 119"/>
                <a:gd name="T6" fmla="*/ 0 w 201"/>
                <a:gd name="T7" fmla="*/ 2 h 119"/>
                <a:gd name="T8" fmla="*/ 199 w 201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19">
                  <a:moveTo>
                    <a:pt x="199" y="119"/>
                  </a:moveTo>
                  <a:lnTo>
                    <a:pt x="201" y="117"/>
                  </a:lnTo>
                  <a:lnTo>
                    <a:pt x="0" y="0"/>
                  </a:lnTo>
                  <a:lnTo>
                    <a:pt x="0" y="2"/>
                  </a:lnTo>
                  <a:lnTo>
                    <a:pt x="199" y="119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iṣļiḍê">
              <a:extLst>
                <a:ext uri="{FF2B5EF4-FFF2-40B4-BE49-F238E27FC236}">
                  <a16:creationId xmlns="" xmlns:a16="http://schemas.microsoft.com/office/drawing/2014/main" id="{974DED23-4F06-4C44-9A4E-17E015996F7A}"/>
                </a:ext>
              </a:extLst>
            </p:cNvPr>
            <p:cNvSpPr/>
            <p:nvPr/>
          </p:nvSpPr>
          <p:spPr bwMode="auto">
            <a:xfrm>
              <a:off x="5499475" y="2187010"/>
              <a:ext cx="531716" cy="306860"/>
            </a:xfrm>
            <a:custGeom>
              <a:avLst/>
              <a:gdLst>
                <a:gd name="T0" fmla="*/ 199 w 201"/>
                <a:gd name="T1" fmla="*/ 116 h 116"/>
                <a:gd name="T2" fmla="*/ 201 w 201"/>
                <a:gd name="T3" fmla="*/ 114 h 116"/>
                <a:gd name="T4" fmla="*/ 0 w 201"/>
                <a:gd name="T5" fmla="*/ 0 h 116"/>
                <a:gd name="T6" fmla="*/ 0 w 201"/>
                <a:gd name="T7" fmla="*/ 0 h 116"/>
                <a:gd name="T8" fmla="*/ 199 w 201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16">
                  <a:moveTo>
                    <a:pt x="199" y="116"/>
                  </a:moveTo>
                  <a:lnTo>
                    <a:pt x="201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99" y="116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ïsľíḓé">
              <a:extLst>
                <a:ext uri="{FF2B5EF4-FFF2-40B4-BE49-F238E27FC236}">
                  <a16:creationId xmlns="" xmlns:a16="http://schemas.microsoft.com/office/drawing/2014/main" id="{9F84C656-9E8E-4967-BA9C-25791729C6FD}"/>
                </a:ext>
              </a:extLst>
            </p:cNvPr>
            <p:cNvSpPr/>
            <p:nvPr/>
          </p:nvSpPr>
          <p:spPr bwMode="auto">
            <a:xfrm>
              <a:off x="5499475" y="2202882"/>
              <a:ext cx="531716" cy="306860"/>
            </a:xfrm>
            <a:custGeom>
              <a:avLst/>
              <a:gdLst>
                <a:gd name="T0" fmla="*/ 199 w 201"/>
                <a:gd name="T1" fmla="*/ 116 h 116"/>
                <a:gd name="T2" fmla="*/ 201 w 201"/>
                <a:gd name="T3" fmla="*/ 116 h 116"/>
                <a:gd name="T4" fmla="*/ 0 w 201"/>
                <a:gd name="T5" fmla="*/ 0 h 116"/>
                <a:gd name="T6" fmla="*/ 0 w 201"/>
                <a:gd name="T7" fmla="*/ 0 h 116"/>
                <a:gd name="T8" fmla="*/ 199 w 201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16">
                  <a:moveTo>
                    <a:pt x="199" y="116"/>
                  </a:moveTo>
                  <a:lnTo>
                    <a:pt x="201" y="1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99" y="116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šļîḍê">
              <a:extLst>
                <a:ext uri="{FF2B5EF4-FFF2-40B4-BE49-F238E27FC236}">
                  <a16:creationId xmlns="" xmlns:a16="http://schemas.microsoft.com/office/drawing/2014/main" id="{E958FEBC-3EDD-465A-AF9C-6D4B3D7192AA}"/>
                </a:ext>
              </a:extLst>
            </p:cNvPr>
            <p:cNvSpPr/>
            <p:nvPr/>
          </p:nvSpPr>
          <p:spPr bwMode="auto">
            <a:xfrm>
              <a:off x="5499475" y="2218754"/>
              <a:ext cx="531716" cy="309506"/>
            </a:xfrm>
            <a:custGeom>
              <a:avLst/>
              <a:gdLst>
                <a:gd name="T0" fmla="*/ 199 w 201"/>
                <a:gd name="T1" fmla="*/ 117 h 117"/>
                <a:gd name="T2" fmla="*/ 201 w 201"/>
                <a:gd name="T3" fmla="*/ 117 h 117"/>
                <a:gd name="T4" fmla="*/ 0 w 201"/>
                <a:gd name="T5" fmla="*/ 0 h 117"/>
                <a:gd name="T6" fmla="*/ 0 w 201"/>
                <a:gd name="T7" fmla="*/ 2 h 117"/>
                <a:gd name="T8" fmla="*/ 199 w 201"/>
                <a:gd name="T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17">
                  <a:moveTo>
                    <a:pt x="199" y="117"/>
                  </a:moveTo>
                  <a:lnTo>
                    <a:pt x="201" y="117"/>
                  </a:lnTo>
                  <a:lnTo>
                    <a:pt x="0" y="0"/>
                  </a:lnTo>
                  <a:lnTo>
                    <a:pt x="0" y="2"/>
                  </a:lnTo>
                  <a:lnTo>
                    <a:pt x="199" y="117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îś1ïde">
              <a:extLst>
                <a:ext uri="{FF2B5EF4-FFF2-40B4-BE49-F238E27FC236}">
                  <a16:creationId xmlns="" xmlns:a16="http://schemas.microsoft.com/office/drawing/2014/main" id="{3F003271-F0D7-4B0B-AA66-BD253A4D2E9E}"/>
                </a:ext>
              </a:extLst>
            </p:cNvPr>
            <p:cNvSpPr/>
            <p:nvPr/>
          </p:nvSpPr>
          <p:spPr bwMode="auto">
            <a:xfrm>
              <a:off x="5499475" y="2234627"/>
              <a:ext cx="531716" cy="309506"/>
            </a:xfrm>
            <a:custGeom>
              <a:avLst/>
              <a:gdLst>
                <a:gd name="T0" fmla="*/ 199 w 201"/>
                <a:gd name="T1" fmla="*/ 117 h 117"/>
                <a:gd name="T2" fmla="*/ 201 w 201"/>
                <a:gd name="T3" fmla="*/ 117 h 117"/>
                <a:gd name="T4" fmla="*/ 0 w 201"/>
                <a:gd name="T5" fmla="*/ 0 h 117"/>
                <a:gd name="T6" fmla="*/ 0 w 201"/>
                <a:gd name="T7" fmla="*/ 3 h 117"/>
                <a:gd name="T8" fmla="*/ 199 w 201"/>
                <a:gd name="T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17">
                  <a:moveTo>
                    <a:pt x="199" y="117"/>
                  </a:moveTo>
                  <a:lnTo>
                    <a:pt x="201" y="11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99" y="117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íšļïḍé">
              <a:extLst>
                <a:ext uri="{FF2B5EF4-FFF2-40B4-BE49-F238E27FC236}">
                  <a16:creationId xmlns="" xmlns:a16="http://schemas.microsoft.com/office/drawing/2014/main" id="{F60C9A7F-F180-4A17-8105-3DBE6FD08862}"/>
                </a:ext>
              </a:extLst>
            </p:cNvPr>
            <p:cNvSpPr/>
            <p:nvPr/>
          </p:nvSpPr>
          <p:spPr bwMode="auto">
            <a:xfrm>
              <a:off x="5499475" y="2253143"/>
              <a:ext cx="531716" cy="312151"/>
            </a:xfrm>
            <a:custGeom>
              <a:avLst/>
              <a:gdLst>
                <a:gd name="T0" fmla="*/ 199 w 201"/>
                <a:gd name="T1" fmla="*/ 118 h 118"/>
                <a:gd name="T2" fmla="*/ 201 w 201"/>
                <a:gd name="T3" fmla="*/ 116 h 118"/>
                <a:gd name="T4" fmla="*/ 0 w 201"/>
                <a:gd name="T5" fmla="*/ 0 h 118"/>
                <a:gd name="T6" fmla="*/ 0 w 201"/>
                <a:gd name="T7" fmla="*/ 2 h 118"/>
                <a:gd name="T8" fmla="*/ 199 w 201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18">
                  <a:moveTo>
                    <a:pt x="199" y="118"/>
                  </a:moveTo>
                  <a:lnTo>
                    <a:pt x="201" y="116"/>
                  </a:lnTo>
                  <a:lnTo>
                    <a:pt x="0" y="0"/>
                  </a:lnTo>
                  <a:lnTo>
                    <a:pt x="0" y="2"/>
                  </a:lnTo>
                  <a:lnTo>
                    <a:pt x="199" y="118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ïslíḑé">
              <a:extLst>
                <a:ext uri="{FF2B5EF4-FFF2-40B4-BE49-F238E27FC236}">
                  <a16:creationId xmlns="" xmlns:a16="http://schemas.microsoft.com/office/drawing/2014/main" id="{0C8FEA2F-09D4-4F5B-A4FE-4583CC590334}"/>
                </a:ext>
              </a:extLst>
            </p:cNvPr>
            <p:cNvSpPr/>
            <p:nvPr/>
          </p:nvSpPr>
          <p:spPr bwMode="auto">
            <a:xfrm>
              <a:off x="5443922" y="2091778"/>
              <a:ext cx="616367" cy="550232"/>
            </a:xfrm>
            <a:custGeom>
              <a:avLst/>
              <a:gdLst>
                <a:gd name="T0" fmla="*/ 0 w 112"/>
                <a:gd name="T1" fmla="*/ 0 h 100"/>
                <a:gd name="T2" fmla="*/ 94 w 112"/>
                <a:gd name="T3" fmla="*/ 55 h 100"/>
                <a:gd name="T4" fmla="*/ 112 w 112"/>
                <a:gd name="T5" fmla="*/ 85 h 100"/>
                <a:gd name="T6" fmla="*/ 94 w 112"/>
                <a:gd name="T7" fmla="*/ 95 h 100"/>
                <a:gd name="T8" fmla="*/ 0 w 112"/>
                <a:gd name="T9" fmla="*/ 40 h 100"/>
                <a:gd name="T10" fmla="*/ 0 w 112"/>
                <a:gd name="T11" fmla="*/ 34 h 100"/>
                <a:gd name="T12" fmla="*/ 94 w 112"/>
                <a:gd name="T13" fmla="*/ 88 h 100"/>
                <a:gd name="T14" fmla="*/ 106 w 112"/>
                <a:gd name="T15" fmla="*/ 82 h 100"/>
                <a:gd name="T16" fmla="*/ 94 w 112"/>
                <a:gd name="T17" fmla="*/ 61 h 100"/>
                <a:gd name="T18" fmla="*/ 0 w 112"/>
                <a:gd name="T19" fmla="*/ 7 h 100"/>
                <a:gd name="T20" fmla="*/ 0 w 112"/>
                <a:gd name="T2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00">
                  <a:moveTo>
                    <a:pt x="0" y="0"/>
                  </a:moveTo>
                  <a:cubicBezTo>
                    <a:pt x="94" y="55"/>
                    <a:pt x="94" y="55"/>
                    <a:pt x="94" y="55"/>
                  </a:cubicBezTo>
                  <a:cubicBezTo>
                    <a:pt x="104" y="60"/>
                    <a:pt x="112" y="74"/>
                    <a:pt x="112" y="85"/>
                  </a:cubicBezTo>
                  <a:cubicBezTo>
                    <a:pt x="112" y="96"/>
                    <a:pt x="104" y="100"/>
                    <a:pt x="94" y="9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101" y="92"/>
                    <a:pt x="106" y="89"/>
                    <a:pt x="106" y="82"/>
                  </a:cubicBezTo>
                  <a:cubicBezTo>
                    <a:pt x="106" y="74"/>
                    <a:pt x="101" y="65"/>
                    <a:pt x="94" y="61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iṥḻiḓè">
              <a:extLst>
                <a:ext uri="{FF2B5EF4-FFF2-40B4-BE49-F238E27FC236}">
                  <a16:creationId xmlns="" xmlns:a16="http://schemas.microsoft.com/office/drawing/2014/main" id="{CE0A8CD9-6F29-4018-BCEC-47E6EF6136C1}"/>
                </a:ext>
              </a:extLst>
            </p:cNvPr>
            <p:cNvSpPr/>
            <p:nvPr/>
          </p:nvSpPr>
          <p:spPr bwMode="auto">
            <a:xfrm>
              <a:off x="5351335" y="4604857"/>
              <a:ext cx="1372936" cy="825348"/>
            </a:xfrm>
            <a:custGeom>
              <a:avLst/>
              <a:gdLst>
                <a:gd name="T0" fmla="*/ 214 w 519"/>
                <a:gd name="T1" fmla="*/ 297 h 312"/>
                <a:gd name="T2" fmla="*/ 212 w 519"/>
                <a:gd name="T3" fmla="*/ 300 h 312"/>
                <a:gd name="T4" fmla="*/ 232 w 519"/>
                <a:gd name="T5" fmla="*/ 312 h 312"/>
                <a:gd name="T6" fmla="*/ 247 w 519"/>
                <a:gd name="T7" fmla="*/ 300 h 312"/>
                <a:gd name="T8" fmla="*/ 251 w 519"/>
                <a:gd name="T9" fmla="*/ 283 h 312"/>
                <a:gd name="T10" fmla="*/ 249 w 519"/>
                <a:gd name="T11" fmla="*/ 281 h 312"/>
                <a:gd name="T12" fmla="*/ 519 w 519"/>
                <a:gd name="T13" fmla="*/ 127 h 312"/>
                <a:gd name="T14" fmla="*/ 301 w 519"/>
                <a:gd name="T15" fmla="*/ 0 h 312"/>
                <a:gd name="T16" fmla="*/ 0 w 519"/>
                <a:gd name="T17" fmla="*/ 173 h 312"/>
                <a:gd name="T18" fmla="*/ 214 w 519"/>
                <a:gd name="T19" fmla="*/ 29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9" h="312">
                  <a:moveTo>
                    <a:pt x="214" y="297"/>
                  </a:moveTo>
                  <a:lnTo>
                    <a:pt x="212" y="300"/>
                  </a:lnTo>
                  <a:lnTo>
                    <a:pt x="232" y="312"/>
                  </a:lnTo>
                  <a:lnTo>
                    <a:pt x="247" y="300"/>
                  </a:lnTo>
                  <a:lnTo>
                    <a:pt x="251" y="283"/>
                  </a:lnTo>
                  <a:lnTo>
                    <a:pt x="249" y="281"/>
                  </a:lnTo>
                  <a:lnTo>
                    <a:pt x="519" y="127"/>
                  </a:lnTo>
                  <a:lnTo>
                    <a:pt x="301" y="0"/>
                  </a:lnTo>
                  <a:lnTo>
                    <a:pt x="0" y="173"/>
                  </a:lnTo>
                  <a:lnTo>
                    <a:pt x="214" y="2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ṣḷíḑe">
              <a:extLst>
                <a:ext uri="{FF2B5EF4-FFF2-40B4-BE49-F238E27FC236}">
                  <a16:creationId xmlns="" xmlns:a16="http://schemas.microsoft.com/office/drawing/2014/main" id="{94FAAEC4-709E-493D-839C-B71F67472D8E}"/>
                </a:ext>
              </a:extLst>
            </p:cNvPr>
            <p:cNvSpPr/>
            <p:nvPr/>
          </p:nvSpPr>
          <p:spPr bwMode="auto">
            <a:xfrm>
              <a:off x="5351335" y="4395874"/>
              <a:ext cx="1484040" cy="1050203"/>
            </a:xfrm>
            <a:custGeom>
              <a:avLst/>
              <a:gdLst>
                <a:gd name="T0" fmla="*/ 105 w 270"/>
                <a:gd name="T1" fmla="*/ 144 h 191"/>
                <a:gd name="T2" fmla="*/ 117 w 270"/>
                <a:gd name="T3" fmla="*/ 156 h 191"/>
                <a:gd name="T4" fmla="*/ 124 w 270"/>
                <a:gd name="T5" fmla="*/ 175 h 191"/>
                <a:gd name="T6" fmla="*/ 125 w 270"/>
                <a:gd name="T7" fmla="*/ 178 h 191"/>
                <a:gd name="T8" fmla="*/ 119 w 270"/>
                <a:gd name="T9" fmla="*/ 191 h 191"/>
                <a:gd name="T10" fmla="*/ 264 w 270"/>
                <a:gd name="T11" fmla="*/ 107 h 191"/>
                <a:gd name="T12" fmla="*/ 270 w 270"/>
                <a:gd name="T13" fmla="*/ 95 h 191"/>
                <a:gd name="T14" fmla="*/ 253 w 270"/>
                <a:gd name="T15" fmla="*/ 63 h 191"/>
                <a:gd name="T16" fmla="*/ 250 w 270"/>
                <a:gd name="T17" fmla="*/ 61 h 191"/>
                <a:gd name="T18" fmla="*/ 145 w 270"/>
                <a:gd name="T19" fmla="*/ 0 h 191"/>
                <a:gd name="T20" fmla="*/ 0 w 270"/>
                <a:gd name="T21" fmla="*/ 84 h 191"/>
                <a:gd name="T22" fmla="*/ 105 w 270"/>
                <a:gd name="T23" fmla="*/ 14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0" h="191">
                  <a:moveTo>
                    <a:pt x="105" y="144"/>
                  </a:moveTo>
                  <a:cubicBezTo>
                    <a:pt x="110" y="147"/>
                    <a:pt x="114" y="151"/>
                    <a:pt x="117" y="156"/>
                  </a:cubicBezTo>
                  <a:cubicBezTo>
                    <a:pt x="121" y="162"/>
                    <a:pt x="124" y="169"/>
                    <a:pt x="124" y="175"/>
                  </a:cubicBezTo>
                  <a:cubicBezTo>
                    <a:pt x="125" y="176"/>
                    <a:pt x="125" y="177"/>
                    <a:pt x="125" y="178"/>
                  </a:cubicBezTo>
                  <a:cubicBezTo>
                    <a:pt x="125" y="184"/>
                    <a:pt x="122" y="189"/>
                    <a:pt x="119" y="191"/>
                  </a:cubicBezTo>
                  <a:cubicBezTo>
                    <a:pt x="264" y="107"/>
                    <a:pt x="264" y="107"/>
                    <a:pt x="264" y="107"/>
                  </a:cubicBezTo>
                  <a:cubicBezTo>
                    <a:pt x="267" y="105"/>
                    <a:pt x="270" y="101"/>
                    <a:pt x="270" y="95"/>
                  </a:cubicBezTo>
                  <a:cubicBezTo>
                    <a:pt x="270" y="83"/>
                    <a:pt x="263" y="70"/>
                    <a:pt x="253" y="63"/>
                  </a:cubicBezTo>
                  <a:cubicBezTo>
                    <a:pt x="252" y="62"/>
                    <a:pt x="251" y="62"/>
                    <a:pt x="250" y="61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0" y="84"/>
                    <a:pt x="0" y="84"/>
                    <a:pt x="0" y="84"/>
                  </a:cubicBezTo>
                  <a:lnTo>
                    <a:pt x="105" y="1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isḷiḑe">
              <a:extLst>
                <a:ext uri="{FF2B5EF4-FFF2-40B4-BE49-F238E27FC236}">
                  <a16:creationId xmlns="" xmlns:a16="http://schemas.microsoft.com/office/drawing/2014/main" id="{52666548-9B6B-4CCD-8E2F-86BAA16AFB6B}"/>
                </a:ext>
              </a:extLst>
            </p:cNvPr>
            <p:cNvSpPr/>
            <p:nvPr/>
          </p:nvSpPr>
          <p:spPr bwMode="auto">
            <a:xfrm>
              <a:off x="5412177" y="4919652"/>
              <a:ext cx="642820" cy="465581"/>
            </a:xfrm>
            <a:custGeom>
              <a:avLst/>
              <a:gdLst>
                <a:gd name="T0" fmla="*/ 0 w 117"/>
                <a:gd name="T1" fmla="*/ 24 h 85"/>
                <a:gd name="T2" fmla="*/ 106 w 117"/>
                <a:gd name="T3" fmla="*/ 85 h 85"/>
                <a:gd name="T4" fmla="*/ 92 w 117"/>
                <a:gd name="T5" fmla="*/ 53 h 85"/>
                <a:gd name="T6" fmla="*/ 0 w 117"/>
                <a:gd name="T7" fmla="*/ 0 h 85"/>
                <a:gd name="T8" fmla="*/ 0 w 117"/>
                <a:gd name="T9" fmla="*/ 2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85">
                  <a:moveTo>
                    <a:pt x="0" y="24"/>
                  </a:moveTo>
                  <a:cubicBezTo>
                    <a:pt x="106" y="85"/>
                    <a:pt x="106" y="85"/>
                    <a:pt x="106" y="85"/>
                  </a:cubicBezTo>
                  <a:cubicBezTo>
                    <a:pt x="106" y="85"/>
                    <a:pt x="117" y="69"/>
                    <a:pt x="92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E3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$ļíḓé">
              <a:extLst>
                <a:ext uri="{FF2B5EF4-FFF2-40B4-BE49-F238E27FC236}">
                  <a16:creationId xmlns="" xmlns:a16="http://schemas.microsoft.com/office/drawing/2014/main" id="{13D25D0D-7351-4EEF-B845-58F80FD8F305}"/>
                </a:ext>
              </a:extLst>
            </p:cNvPr>
            <p:cNvSpPr/>
            <p:nvPr/>
          </p:nvSpPr>
          <p:spPr bwMode="auto">
            <a:xfrm>
              <a:off x="5412177" y="4935524"/>
              <a:ext cx="592558" cy="346541"/>
            </a:xfrm>
            <a:custGeom>
              <a:avLst/>
              <a:gdLst>
                <a:gd name="T0" fmla="*/ 224 w 224"/>
                <a:gd name="T1" fmla="*/ 131 h 131"/>
                <a:gd name="T2" fmla="*/ 224 w 224"/>
                <a:gd name="T3" fmla="*/ 129 h 131"/>
                <a:gd name="T4" fmla="*/ 0 w 224"/>
                <a:gd name="T5" fmla="*/ 0 h 131"/>
                <a:gd name="T6" fmla="*/ 0 w 224"/>
                <a:gd name="T7" fmla="*/ 2 h 131"/>
                <a:gd name="T8" fmla="*/ 224 w 224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31">
                  <a:moveTo>
                    <a:pt x="224" y="131"/>
                  </a:moveTo>
                  <a:lnTo>
                    <a:pt x="224" y="1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24" y="131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íşḷïḓé">
              <a:extLst>
                <a:ext uri="{FF2B5EF4-FFF2-40B4-BE49-F238E27FC236}">
                  <a16:creationId xmlns="" xmlns:a16="http://schemas.microsoft.com/office/drawing/2014/main" id="{2567126A-420B-4DF8-87E7-6FB512BA9621}"/>
                </a:ext>
              </a:extLst>
            </p:cNvPr>
            <p:cNvSpPr/>
            <p:nvPr/>
          </p:nvSpPr>
          <p:spPr bwMode="auto">
            <a:xfrm>
              <a:off x="5412177" y="4956687"/>
              <a:ext cx="592558" cy="346541"/>
            </a:xfrm>
            <a:custGeom>
              <a:avLst/>
              <a:gdLst>
                <a:gd name="T0" fmla="*/ 224 w 224"/>
                <a:gd name="T1" fmla="*/ 131 h 131"/>
                <a:gd name="T2" fmla="*/ 224 w 224"/>
                <a:gd name="T3" fmla="*/ 129 h 131"/>
                <a:gd name="T4" fmla="*/ 0 w 224"/>
                <a:gd name="T5" fmla="*/ 0 h 131"/>
                <a:gd name="T6" fmla="*/ 0 w 224"/>
                <a:gd name="T7" fmla="*/ 0 h 131"/>
                <a:gd name="T8" fmla="*/ 224 w 224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31">
                  <a:moveTo>
                    <a:pt x="224" y="131"/>
                  </a:moveTo>
                  <a:lnTo>
                    <a:pt x="224" y="1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4" y="131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íşliḍê">
              <a:extLst>
                <a:ext uri="{FF2B5EF4-FFF2-40B4-BE49-F238E27FC236}">
                  <a16:creationId xmlns="" xmlns:a16="http://schemas.microsoft.com/office/drawing/2014/main" id="{0CC8E413-D790-4866-9324-F0EB3E9BFCEA}"/>
                </a:ext>
              </a:extLst>
            </p:cNvPr>
            <p:cNvSpPr/>
            <p:nvPr/>
          </p:nvSpPr>
          <p:spPr bwMode="auto">
            <a:xfrm>
              <a:off x="5412177" y="4972559"/>
              <a:ext cx="592558" cy="346541"/>
            </a:xfrm>
            <a:custGeom>
              <a:avLst/>
              <a:gdLst>
                <a:gd name="T0" fmla="*/ 224 w 224"/>
                <a:gd name="T1" fmla="*/ 131 h 131"/>
                <a:gd name="T2" fmla="*/ 224 w 224"/>
                <a:gd name="T3" fmla="*/ 131 h 131"/>
                <a:gd name="T4" fmla="*/ 0 w 224"/>
                <a:gd name="T5" fmla="*/ 0 h 131"/>
                <a:gd name="T6" fmla="*/ 0 w 224"/>
                <a:gd name="T7" fmla="*/ 3 h 131"/>
                <a:gd name="T8" fmla="*/ 224 w 224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31">
                  <a:moveTo>
                    <a:pt x="224" y="131"/>
                  </a:moveTo>
                  <a:lnTo>
                    <a:pt x="224" y="131"/>
                  </a:lnTo>
                  <a:lnTo>
                    <a:pt x="0" y="0"/>
                  </a:lnTo>
                  <a:lnTo>
                    <a:pt x="0" y="3"/>
                  </a:lnTo>
                  <a:lnTo>
                    <a:pt x="224" y="131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iṩļîḍè">
              <a:extLst>
                <a:ext uri="{FF2B5EF4-FFF2-40B4-BE49-F238E27FC236}">
                  <a16:creationId xmlns="" xmlns:a16="http://schemas.microsoft.com/office/drawing/2014/main" id="{F505AA0E-3B3E-4C4F-8258-E3FF005C54A5}"/>
                </a:ext>
              </a:extLst>
            </p:cNvPr>
            <p:cNvSpPr/>
            <p:nvPr/>
          </p:nvSpPr>
          <p:spPr bwMode="auto">
            <a:xfrm>
              <a:off x="5412177" y="4996368"/>
              <a:ext cx="592558" cy="346541"/>
            </a:xfrm>
            <a:custGeom>
              <a:avLst/>
              <a:gdLst>
                <a:gd name="T0" fmla="*/ 224 w 224"/>
                <a:gd name="T1" fmla="*/ 131 h 131"/>
                <a:gd name="T2" fmla="*/ 224 w 224"/>
                <a:gd name="T3" fmla="*/ 129 h 131"/>
                <a:gd name="T4" fmla="*/ 0 w 224"/>
                <a:gd name="T5" fmla="*/ 0 h 131"/>
                <a:gd name="T6" fmla="*/ 0 w 224"/>
                <a:gd name="T7" fmla="*/ 0 h 131"/>
                <a:gd name="T8" fmla="*/ 224 w 224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31">
                  <a:moveTo>
                    <a:pt x="224" y="131"/>
                  </a:moveTo>
                  <a:lnTo>
                    <a:pt x="224" y="1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4" y="131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Slíḓè">
              <a:extLst>
                <a:ext uri="{FF2B5EF4-FFF2-40B4-BE49-F238E27FC236}">
                  <a16:creationId xmlns="" xmlns:a16="http://schemas.microsoft.com/office/drawing/2014/main" id="{46977BDC-C506-4E14-853B-B8B19140F900}"/>
                </a:ext>
              </a:extLst>
            </p:cNvPr>
            <p:cNvSpPr/>
            <p:nvPr/>
          </p:nvSpPr>
          <p:spPr bwMode="auto">
            <a:xfrm>
              <a:off x="5412177" y="5012240"/>
              <a:ext cx="592558" cy="346541"/>
            </a:xfrm>
            <a:custGeom>
              <a:avLst/>
              <a:gdLst>
                <a:gd name="T0" fmla="*/ 224 w 224"/>
                <a:gd name="T1" fmla="*/ 131 h 131"/>
                <a:gd name="T2" fmla="*/ 224 w 224"/>
                <a:gd name="T3" fmla="*/ 131 h 131"/>
                <a:gd name="T4" fmla="*/ 0 w 224"/>
                <a:gd name="T5" fmla="*/ 0 h 131"/>
                <a:gd name="T6" fmla="*/ 0 w 224"/>
                <a:gd name="T7" fmla="*/ 2 h 131"/>
                <a:gd name="T8" fmla="*/ 224 w 224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31">
                  <a:moveTo>
                    <a:pt x="224" y="131"/>
                  </a:moveTo>
                  <a:lnTo>
                    <a:pt x="224" y="131"/>
                  </a:lnTo>
                  <a:lnTo>
                    <a:pt x="0" y="0"/>
                  </a:lnTo>
                  <a:lnTo>
                    <a:pt x="0" y="2"/>
                  </a:lnTo>
                  <a:lnTo>
                    <a:pt x="224" y="131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ïṧļiḋè">
              <a:extLst>
                <a:ext uri="{FF2B5EF4-FFF2-40B4-BE49-F238E27FC236}">
                  <a16:creationId xmlns="" xmlns:a16="http://schemas.microsoft.com/office/drawing/2014/main" id="{ABDE62E2-3895-4858-A4FF-89E086D8AEAF}"/>
                </a:ext>
              </a:extLst>
            </p:cNvPr>
            <p:cNvSpPr/>
            <p:nvPr/>
          </p:nvSpPr>
          <p:spPr bwMode="auto">
            <a:xfrm>
              <a:off x="5412177" y="5033403"/>
              <a:ext cx="592558" cy="346541"/>
            </a:xfrm>
            <a:custGeom>
              <a:avLst/>
              <a:gdLst>
                <a:gd name="T0" fmla="*/ 224 w 224"/>
                <a:gd name="T1" fmla="*/ 131 h 131"/>
                <a:gd name="T2" fmla="*/ 224 w 224"/>
                <a:gd name="T3" fmla="*/ 129 h 131"/>
                <a:gd name="T4" fmla="*/ 0 w 224"/>
                <a:gd name="T5" fmla="*/ 0 h 131"/>
                <a:gd name="T6" fmla="*/ 0 w 224"/>
                <a:gd name="T7" fmla="*/ 2 h 131"/>
                <a:gd name="T8" fmla="*/ 224 w 224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31">
                  <a:moveTo>
                    <a:pt x="224" y="131"/>
                  </a:moveTo>
                  <a:lnTo>
                    <a:pt x="224" y="1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24" y="131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ïṧḷíḓê">
              <a:extLst>
                <a:ext uri="{FF2B5EF4-FFF2-40B4-BE49-F238E27FC236}">
                  <a16:creationId xmlns="" xmlns:a16="http://schemas.microsoft.com/office/drawing/2014/main" id="{391A0122-2A27-48B5-9145-173C0BE6509B}"/>
                </a:ext>
              </a:extLst>
            </p:cNvPr>
            <p:cNvSpPr/>
            <p:nvPr/>
          </p:nvSpPr>
          <p:spPr bwMode="auto">
            <a:xfrm>
              <a:off x="5351335" y="4858810"/>
              <a:ext cx="685146" cy="611076"/>
            </a:xfrm>
            <a:custGeom>
              <a:avLst/>
              <a:gdLst>
                <a:gd name="T0" fmla="*/ 0 w 125"/>
                <a:gd name="T1" fmla="*/ 0 h 111"/>
                <a:gd name="T2" fmla="*/ 105 w 125"/>
                <a:gd name="T3" fmla="*/ 60 h 111"/>
                <a:gd name="T4" fmla="*/ 125 w 125"/>
                <a:gd name="T5" fmla="*/ 94 h 111"/>
                <a:gd name="T6" fmla="*/ 105 w 125"/>
                <a:gd name="T7" fmla="*/ 105 h 111"/>
                <a:gd name="T8" fmla="*/ 0 w 125"/>
                <a:gd name="T9" fmla="*/ 44 h 111"/>
                <a:gd name="T10" fmla="*/ 0 w 125"/>
                <a:gd name="T11" fmla="*/ 37 h 111"/>
                <a:gd name="T12" fmla="*/ 105 w 125"/>
                <a:gd name="T13" fmla="*/ 98 h 111"/>
                <a:gd name="T14" fmla="*/ 118 w 125"/>
                <a:gd name="T15" fmla="*/ 90 h 111"/>
                <a:gd name="T16" fmla="*/ 105 w 125"/>
                <a:gd name="T17" fmla="*/ 68 h 111"/>
                <a:gd name="T18" fmla="*/ 0 w 125"/>
                <a:gd name="T19" fmla="*/ 7 h 111"/>
                <a:gd name="T20" fmla="*/ 0 w 125"/>
                <a:gd name="T2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111">
                  <a:moveTo>
                    <a:pt x="0" y="0"/>
                  </a:moveTo>
                  <a:cubicBezTo>
                    <a:pt x="105" y="60"/>
                    <a:pt x="105" y="60"/>
                    <a:pt x="105" y="60"/>
                  </a:cubicBezTo>
                  <a:cubicBezTo>
                    <a:pt x="116" y="66"/>
                    <a:pt x="125" y="82"/>
                    <a:pt x="125" y="94"/>
                  </a:cubicBezTo>
                  <a:cubicBezTo>
                    <a:pt x="125" y="106"/>
                    <a:pt x="116" y="111"/>
                    <a:pt x="105" y="10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5" y="98"/>
                    <a:pt x="105" y="98"/>
                    <a:pt x="105" y="98"/>
                  </a:cubicBezTo>
                  <a:cubicBezTo>
                    <a:pt x="112" y="102"/>
                    <a:pt x="118" y="99"/>
                    <a:pt x="118" y="90"/>
                  </a:cubicBezTo>
                  <a:cubicBezTo>
                    <a:pt x="118" y="82"/>
                    <a:pt x="112" y="72"/>
                    <a:pt x="105" y="68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ïṥḻiďé">
              <a:extLst>
                <a:ext uri="{FF2B5EF4-FFF2-40B4-BE49-F238E27FC236}">
                  <a16:creationId xmlns="" xmlns:a16="http://schemas.microsoft.com/office/drawing/2014/main" id="{D0FE3AB3-0697-44BA-8EC5-6A082853E950}"/>
                </a:ext>
              </a:extLst>
            </p:cNvPr>
            <p:cNvSpPr/>
            <p:nvPr/>
          </p:nvSpPr>
          <p:spPr bwMode="auto">
            <a:xfrm>
              <a:off x="5454503" y="4348257"/>
              <a:ext cx="1380871" cy="822704"/>
            </a:xfrm>
            <a:custGeom>
              <a:avLst/>
              <a:gdLst>
                <a:gd name="T0" fmla="*/ 306 w 522"/>
                <a:gd name="T1" fmla="*/ 297 h 311"/>
                <a:gd name="T2" fmla="*/ 308 w 522"/>
                <a:gd name="T3" fmla="*/ 299 h 311"/>
                <a:gd name="T4" fmla="*/ 287 w 522"/>
                <a:gd name="T5" fmla="*/ 311 h 311"/>
                <a:gd name="T6" fmla="*/ 274 w 522"/>
                <a:gd name="T7" fmla="*/ 301 h 311"/>
                <a:gd name="T8" fmla="*/ 270 w 522"/>
                <a:gd name="T9" fmla="*/ 282 h 311"/>
                <a:gd name="T10" fmla="*/ 270 w 522"/>
                <a:gd name="T11" fmla="*/ 280 h 311"/>
                <a:gd name="T12" fmla="*/ 0 w 522"/>
                <a:gd name="T13" fmla="*/ 126 h 311"/>
                <a:gd name="T14" fmla="*/ 220 w 522"/>
                <a:gd name="T15" fmla="*/ 0 h 311"/>
                <a:gd name="T16" fmla="*/ 522 w 522"/>
                <a:gd name="T17" fmla="*/ 172 h 311"/>
                <a:gd name="T18" fmla="*/ 306 w 522"/>
                <a:gd name="T19" fmla="*/ 2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2" h="311">
                  <a:moveTo>
                    <a:pt x="306" y="297"/>
                  </a:moveTo>
                  <a:lnTo>
                    <a:pt x="308" y="299"/>
                  </a:lnTo>
                  <a:lnTo>
                    <a:pt x="287" y="311"/>
                  </a:lnTo>
                  <a:lnTo>
                    <a:pt x="274" y="301"/>
                  </a:lnTo>
                  <a:lnTo>
                    <a:pt x="270" y="282"/>
                  </a:lnTo>
                  <a:lnTo>
                    <a:pt x="270" y="280"/>
                  </a:lnTo>
                  <a:lnTo>
                    <a:pt x="0" y="126"/>
                  </a:lnTo>
                  <a:lnTo>
                    <a:pt x="220" y="0"/>
                  </a:lnTo>
                  <a:lnTo>
                    <a:pt x="522" y="172"/>
                  </a:lnTo>
                  <a:lnTo>
                    <a:pt x="306" y="297"/>
                  </a:ln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ïsḷïďe">
              <a:extLst>
                <a:ext uri="{FF2B5EF4-FFF2-40B4-BE49-F238E27FC236}">
                  <a16:creationId xmlns="" xmlns:a16="http://schemas.microsoft.com/office/drawing/2014/main" id="{2F074618-F5A8-445E-8F6B-F4CF57349E4A}"/>
                </a:ext>
              </a:extLst>
            </p:cNvPr>
            <p:cNvSpPr/>
            <p:nvPr/>
          </p:nvSpPr>
          <p:spPr bwMode="auto">
            <a:xfrm>
              <a:off x="5351335" y="4139276"/>
              <a:ext cx="1484040" cy="1050203"/>
            </a:xfrm>
            <a:custGeom>
              <a:avLst/>
              <a:gdLst>
                <a:gd name="T0" fmla="*/ 164 w 270"/>
                <a:gd name="T1" fmla="*/ 144 h 191"/>
                <a:gd name="T2" fmla="*/ 152 w 270"/>
                <a:gd name="T3" fmla="*/ 156 h 191"/>
                <a:gd name="T4" fmla="*/ 145 w 270"/>
                <a:gd name="T5" fmla="*/ 175 h 191"/>
                <a:gd name="T6" fmla="*/ 145 w 270"/>
                <a:gd name="T7" fmla="*/ 178 h 191"/>
                <a:gd name="T8" fmla="*/ 151 w 270"/>
                <a:gd name="T9" fmla="*/ 191 h 191"/>
                <a:gd name="T10" fmla="*/ 5 w 270"/>
                <a:gd name="T11" fmla="*/ 108 h 191"/>
                <a:gd name="T12" fmla="*/ 0 w 270"/>
                <a:gd name="T13" fmla="*/ 95 h 191"/>
                <a:gd name="T14" fmla="*/ 16 w 270"/>
                <a:gd name="T15" fmla="*/ 63 h 191"/>
                <a:gd name="T16" fmla="*/ 19 w 270"/>
                <a:gd name="T17" fmla="*/ 61 h 191"/>
                <a:gd name="T18" fmla="*/ 125 w 270"/>
                <a:gd name="T19" fmla="*/ 0 h 191"/>
                <a:gd name="T20" fmla="*/ 270 w 270"/>
                <a:gd name="T21" fmla="*/ 84 h 191"/>
                <a:gd name="T22" fmla="*/ 164 w 270"/>
                <a:gd name="T23" fmla="*/ 14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0" h="191">
                  <a:moveTo>
                    <a:pt x="164" y="144"/>
                  </a:moveTo>
                  <a:cubicBezTo>
                    <a:pt x="159" y="147"/>
                    <a:pt x="155" y="152"/>
                    <a:pt x="152" y="156"/>
                  </a:cubicBezTo>
                  <a:cubicBezTo>
                    <a:pt x="148" y="162"/>
                    <a:pt x="146" y="169"/>
                    <a:pt x="145" y="175"/>
                  </a:cubicBezTo>
                  <a:cubicBezTo>
                    <a:pt x="145" y="176"/>
                    <a:pt x="145" y="177"/>
                    <a:pt x="145" y="178"/>
                  </a:cubicBezTo>
                  <a:cubicBezTo>
                    <a:pt x="145" y="184"/>
                    <a:pt x="147" y="189"/>
                    <a:pt x="151" y="191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2" y="105"/>
                    <a:pt x="0" y="101"/>
                    <a:pt x="0" y="95"/>
                  </a:cubicBezTo>
                  <a:cubicBezTo>
                    <a:pt x="0" y="83"/>
                    <a:pt x="7" y="70"/>
                    <a:pt x="16" y="63"/>
                  </a:cubicBezTo>
                  <a:cubicBezTo>
                    <a:pt x="17" y="62"/>
                    <a:pt x="18" y="62"/>
                    <a:pt x="19" y="61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270" y="84"/>
                    <a:pt x="270" y="84"/>
                    <a:pt x="270" y="84"/>
                  </a:cubicBezTo>
                  <a:lnTo>
                    <a:pt x="164" y="144"/>
                  </a:ln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îṩḷiďé">
              <a:extLst>
                <a:ext uri="{FF2B5EF4-FFF2-40B4-BE49-F238E27FC236}">
                  <a16:creationId xmlns="" xmlns:a16="http://schemas.microsoft.com/office/drawing/2014/main" id="{AA792E0F-EC2C-4F8F-96F5-2C72A6A1EE8D}"/>
                </a:ext>
              </a:extLst>
            </p:cNvPr>
            <p:cNvSpPr/>
            <p:nvPr/>
          </p:nvSpPr>
          <p:spPr bwMode="auto">
            <a:xfrm>
              <a:off x="6126421" y="4660408"/>
              <a:ext cx="642820" cy="468227"/>
            </a:xfrm>
            <a:custGeom>
              <a:avLst/>
              <a:gdLst>
                <a:gd name="T0" fmla="*/ 117 w 117"/>
                <a:gd name="T1" fmla="*/ 24 h 85"/>
                <a:gd name="T2" fmla="*/ 11 w 117"/>
                <a:gd name="T3" fmla="*/ 85 h 85"/>
                <a:gd name="T4" fmla="*/ 25 w 117"/>
                <a:gd name="T5" fmla="*/ 53 h 85"/>
                <a:gd name="T6" fmla="*/ 117 w 117"/>
                <a:gd name="T7" fmla="*/ 0 h 85"/>
                <a:gd name="T8" fmla="*/ 117 w 117"/>
                <a:gd name="T9" fmla="*/ 2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85">
                  <a:moveTo>
                    <a:pt x="117" y="24"/>
                  </a:move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0" y="69"/>
                    <a:pt x="25" y="53"/>
                  </a:cubicBezTo>
                  <a:cubicBezTo>
                    <a:pt x="117" y="0"/>
                    <a:pt x="117" y="0"/>
                    <a:pt x="117" y="0"/>
                  </a:cubicBezTo>
                  <a:lnTo>
                    <a:pt x="117" y="24"/>
                  </a:lnTo>
                  <a:close/>
                </a:path>
              </a:pathLst>
            </a:custGeom>
            <a:solidFill>
              <a:srgbClr val="FFF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íşlíḋê">
              <a:extLst>
                <a:ext uri="{FF2B5EF4-FFF2-40B4-BE49-F238E27FC236}">
                  <a16:creationId xmlns="" xmlns:a16="http://schemas.microsoft.com/office/drawing/2014/main" id="{DAB10BB4-5A6A-4A6F-86E4-94F156A775DF}"/>
                </a:ext>
              </a:extLst>
            </p:cNvPr>
            <p:cNvSpPr/>
            <p:nvPr/>
          </p:nvSpPr>
          <p:spPr bwMode="auto">
            <a:xfrm>
              <a:off x="6174037" y="4676280"/>
              <a:ext cx="595204" cy="346541"/>
            </a:xfrm>
            <a:custGeom>
              <a:avLst/>
              <a:gdLst>
                <a:gd name="T0" fmla="*/ 0 w 225"/>
                <a:gd name="T1" fmla="*/ 131 h 131"/>
                <a:gd name="T2" fmla="*/ 0 w 225"/>
                <a:gd name="T3" fmla="*/ 131 h 131"/>
                <a:gd name="T4" fmla="*/ 225 w 225"/>
                <a:gd name="T5" fmla="*/ 0 h 131"/>
                <a:gd name="T6" fmla="*/ 225 w 225"/>
                <a:gd name="T7" fmla="*/ 2 h 131"/>
                <a:gd name="T8" fmla="*/ 0 w 22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31">
                  <a:moveTo>
                    <a:pt x="0" y="131"/>
                  </a:moveTo>
                  <a:lnTo>
                    <a:pt x="0" y="131"/>
                  </a:lnTo>
                  <a:lnTo>
                    <a:pt x="225" y="0"/>
                  </a:lnTo>
                  <a:lnTo>
                    <a:pt x="225" y="2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ïsḷïdé">
              <a:extLst>
                <a:ext uri="{FF2B5EF4-FFF2-40B4-BE49-F238E27FC236}">
                  <a16:creationId xmlns="" xmlns:a16="http://schemas.microsoft.com/office/drawing/2014/main" id="{42AC8028-4031-449F-B16D-C43C16C00F15}"/>
                </a:ext>
              </a:extLst>
            </p:cNvPr>
            <p:cNvSpPr/>
            <p:nvPr/>
          </p:nvSpPr>
          <p:spPr bwMode="auto">
            <a:xfrm>
              <a:off x="6174037" y="4700089"/>
              <a:ext cx="595204" cy="346541"/>
            </a:xfrm>
            <a:custGeom>
              <a:avLst/>
              <a:gdLst>
                <a:gd name="T0" fmla="*/ 0 w 225"/>
                <a:gd name="T1" fmla="*/ 131 h 131"/>
                <a:gd name="T2" fmla="*/ 0 w 225"/>
                <a:gd name="T3" fmla="*/ 128 h 131"/>
                <a:gd name="T4" fmla="*/ 225 w 225"/>
                <a:gd name="T5" fmla="*/ 0 h 131"/>
                <a:gd name="T6" fmla="*/ 225 w 225"/>
                <a:gd name="T7" fmla="*/ 2 h 131"/>
                <a:gd name="T8" fmla="*/ 0 w 22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31">
                  <a:moveTo>
                    <a:pt x="0" y="131"/>
                  </a:moveTo>
                  <a:lnTo>
                    <a:pt x="0" y="128"/>
                  </a:lnTo>
                  <a:lnTo>
                    <a:pt x="225" y="0"/>
                  </a:lnTo>
                  <a:lnTo>
                    <a:pt x="225" y="2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iŝḷîḓê">
              <a:extLst>
                <a:ext uri="{FF2B5EF4-FFF2-40B4-BE49-F238E27FC236}">
                  <a16:creationId xmlns="" xmlns:a16="http://schemas.microsoft.com/office/drawing/2014/main" id="{E9EBE5C2-30B0-4C39-865A-89656EE40F62}"/>
                </a:ext>
              </a:extLst>
            </p:cNvPr>
            <p:cNvSpPr/>
            <p:nvPr/>
          </p:nvSpPr>
          <p:spPr bwMode="auto">
            <a:xfrm>
              <a:off x="6174037" y="4715961"/>
              <a:ext cx="595204" cy="346541"/>
            </a:xfrm>
            <a:custGeom>
              <a:avLst/>
              <a:gdLst>
                <a:gd name="T0" fmla="*/ 0 w 225"/>
                <a:gd name="T1" fmla="*/ 131 h 131"/>
                <a:gd name="T2" fmla="*/ 0 w 225"/>
                <a:gd name="T3" fmla="*/ 131 h 131"/>
                <a:gd name="T4" fmla="*/ 225 w 225"/>
                <a:gd name="T5" fmla="*/ 0 h 131"/>
                <a:gd name="T6" fmla="*/ 225 w 225"/>
                <a:gd name="T7" fmla="*/ 2 h 131"/>
                <a:gd name="T8" fmla="*/ 0 w 22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31">
                  <a:moveTo>
                    <a:pt x="0" y="131"/>
                  </a:moveTo>
                  <a:lnTo>
                    <a:pt x="0" y="131"/>
                  </a:lnTo>
                  <a:lnTo>
                    <a:pt x="225" y="0"/>
                  </a:lnTo>
                  <a:lnTo>
                    <a:pt x="225" y="2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îṡ1îḍé">
              <a:extLst>
                <a:ext uri="{FF2B5EF4-FFF2-40B4-BE49-F238E27FC236}">
                  <a16:creationId xmlns="" xmlns:a16="http://schemas.microsoft.com/office/drawing/2014/main" id="{57A41B41-5A6F-4537-8D6F-2A7722B1F607}"/>
                </a:ext>
              </a:extLst>
            </p:cNvPr>
            <p:cNvSpPr/>
            <p:nvPr/>
          </p:nvSpPr>
          <p:spPr bwMode="auto">
            <a:xfrm>
              <a:off x="6174037" y="4737124"/>
              <a:ext cx="595204" cy="346541"/>
            </a:xfrm>
            <a:custGeom>
              <a:avLst/>
              <a:gdLst>
                <a:gd name="T0" fmla="*/ 0 w 225"/>
                <a:gd name="T1" fmla="*/ 131 h 131"/>
                <a:gd name="T2" fmla="*/ 0 w 225"/>
                <a:gd name="T3" fmla="*/ 129 h 131"/>
                <a:gd name="T4" fmla="*/ 225 w 225"/>
                <a:gd name="T5" fmla="*/ 0 h 131"/>
                <a:gd name="T6" fmla="*/ 225 w 225"/>
                <a:gd name="T7" fmla="*/ 2 h 131"/>
                <a:gd name="T8" fmla="*/ 0 w 22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31">
                  <a:moveTo>
                    <a:pt x="0" y="131"/>
                  </a:moveTo>
                  <a:lnTo>
                    <a:pt x="0" y="129"/>
                  </a:lnTo>
                  <a:lnTo>
                    <a:pt x="225" y="0"/>
                  </a:lnTo>
                  <a:lnTo>
                    <a:pt x="225" y="2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îšḷîḑê">
              <a:extLst>
                <a:ext uri="{FF2B5EF4-FFF2-40B4-BE49-F238E27FC236}">
                  <a16:creationId xmlns="" xmlns:a16="http://schemas.microsoft.com/office/drawing/2014/main" id="{635AD6DF-03AC-4B05-B23F-2FC4DDE3820E}"/>
                </a:ext>
              </a:extLst>
            </p:cNvPr>
            <p:cNvSpPr/>
            <p:nvPr/>
          </p:nvSpPr>
          <p:spPr bwMode="auto">
            <a:xfrm>
              <a:off x="6174037" y="4752996"/>
              <a:ext cx="595204" cy="346541"/>
            </a:xfrm>
            <a:custGeom>
              <a:avLst/>
              <a:gdLst>
                <a:gd name="T0" fmla="*/ 0 w 225"/>
                <a:gd name="T1" fmla="*/ 131 h 131"/>
                <a:gd name="T2" fmla="*/ 0 w 225"/>
                <a:gd name="T3" fmla="*/ 131 h 131"/>
                <a:gd name="T4" fmla="*/ 225 w 225"/>
                <a:gd name="T5" fmla="*/ 0 h 131"/>
                <a:gd name="T6" fmla="*/ 225 w 225"/>
                <a:gd name="T7" fmla="*/ 2 h 131"/>
                <a:gd name="T8" fmla="*/ 0 w 22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31">
                  <a:moveTo>
                    <a:pt x="0" y="131"/>
                  </a:moveTo>
                  <a:lnTo>
                    <a:pt x="0" y="131"/>
                  </a:lnTo>
                  <a:lnTo>
                    <a:pt x="225" y="0"/>
                  </a:lnTo>
                  <a:lnTo>
                    <a:pt x="225" y="2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îşḻidê">
              <a:extLst>
                <a:ext uri="{FF2B5EF4-FFF2-40B4-BE49-F238E27FC236}">
                  <a16:creationId xmlns="" xmlns:a16="http://schemas.microsoft.com/office/drawing/2014/main" id="{7FF3210A-FB35-42CD-AD4F-28D72501C502}"/>
                </a:ext>
              </a:extLst>
            </p:cNvPr>
            <p:cNvSpPr/>
            <p:nvPr/>
          </p:nvSpPr>
          <p:spPr bwMode="auto">
            <a:xfrm>
              <a:off x="6174037" y="4776804"/>
              <a:ext cx="595204" cy="346541"/>
            </a:xfrm>
            <a:custGeom>
              <a:avLst/>
              <a:gdLst>
                <a:gd name="T0" fmla="*/ 0 w 225"/>
                <a:gd name="T1" fmla="*/ 131 h 131"/>
                <a:gd name="T2" fmla="*/ 0 w 225"/>
                <a:gd name="T3" fmla="*/ 129 h 131"/>
                <a:gd name="T4" fmla="*/ 225 w 225"/>
                <a:gd name="T5" fmla="*/ 0 h 131"/>
                <a:gd name="T6" fmla="*/ 225 w 225"/>
                <a:gd name="T7" fmla="*/ 2 h 131"/>
                <a:gd name="T8" fmla="*/ 0 w 22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31">
                  <a:moveTo>
                    <a:pt x="0" y="131"/>
                  </a:moveTo>
                  <a:lnTo>
                    <a:pt x="0" y="129"/>
                  </a:lnTo>
                  <a:lnTo>
                    <a:pt x="225" y="0"/>
                  </a:lnTo>
                  <a:lnTo>
                    <a:pt x="225" y="2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îśľidê">
              <a:extLst>
                <a:ext uri="{FF2B5EF4-FFF2-40B4-BE49-F238E27FC236}">
                  <a16:creationId xmlns="" xmlns:a16="http://schemas.microsoft.com/office/drawing/2014/main" id="{63E98458-29B1-4E4E-9332-A95F76F68CBE}"/>
                </a:ext>
              </a:extLst>
            </p:cNvPr>
            <p:cNvSpPr/>
            <p:nvPr/>
          </p:nvSpPr>
          <p:spPr bwMode="auto">
            <a:xfrm>
              <a:off x="6147584" y="4599566"/>
              <a:ext cx="687790" cy="616367"/>
            </a:xfrm>
            <a:custGeom>
              <a:avLst/>
              <a:gdLst>
                <a:gd name="T0" fmla="*/ 125 w 125"/>
                <a:gd name="T1" fmla="*/ 0 h 112"/>
                <a:gd name="T2" fmla="*/ 19 w 125"/>
                <a:gd name="T3" fmla="*/ 60 h 112"/>
                <a:gd name="T4" fmla="*/ 0 w 125"/>
                <a:gd name="T5" fmla="*/ 94 h 112"/>
                <a:gd name="T6" fmla="*/ 19 w 125"/>
                <a:gd name="T7" fmla="*/ 105 h 112"/>
                <a:gd name="T8" fmla="*/ 125 w 125"/>
                <a:gd name="T9" fmla="*/ 44 h 112"/>
                <a:gd name="T10" fmla="*/ 125 w 125"/>
                <a:gd name="T11" fmla="*/ 37 h 112"/>
                <a:gd name="T12" fmla="*/ 19 w 125"/>
                <a:gd name="T13" fmla="*/ 98 h 112"/>
                <a:gd name="T14" fmla="*/ 6 w 125"/>
                <a:gd name="T15" fmla="*/ 90 h 112"/>
                <a:gd name="T16" fmla="*/ 19 w 125"/>
                <a:gd name="T17" fmla="*/ 68 h 112"/>
                <a:gd name="T18" fmla="*/ 125 w 125"/>
                <a:gd name="T19" fmla="*/ 7 h 112"/>
                <a:gd name="T20" fmla="*/ 125 w 125"/>
                <a:gd name="T2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112">
                  <a:moveTo>
                    <a:pt x="125" y="0"/>
                  </a:moveTo>
                  <a:cubicBezTo>
                    <a:pt x="19" y="60"/>
                    <a:pt x="19" y="60"/>
                    <a:pt x="19" y="60"/>
                  </a:cubicBezTo>
                  <a:cubicBezTo>
                    <a:pt x="8" y="67"/>
                    <a:pt x="0" y="82"/>
                    <a:pt x="0" y="94"/>
                  </a:cubicBezTo>
                  <a:cubicBezTo>
                    <a:pt x="0" y="106"/>
                    <a:pt x="8" y="112"/>
                    <a:pt x="19" y="105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2" y="102"/>
                    <a:pt x="6" y="99"/>
                    <a:pt x="6" y="90"/>
                  </a:cubicBezTo>
                  <a:cubicBezTo>
                    <a:pt x="6" y="82"/>
                    <a:pt x="12" y="72"/>
                    <a:pt x="19" y="68"/>
                  </a:cubicBezTo>
                  <a:cubicBezTo>
                    <a:pt x="125" y="7"/>
                    <a:pt x="125" y="7"/>
                    <a:pt x="125" y="7"/>
                  </a:cubicBezTo>
                  <a:lnTo>
                    <a:pt x="125" y="0"/>
                  </a:ln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ïs1iďè">
              <a:extLst>
                <a:ext uri="{FF2B5EF4-FFF2-40B4-BE49-F238E27FC236}">
                  <a16:creationId xmlns="" xmlns:a16="http://schemas.microsoft.com/office/drawing/2014/main" id="{2FC6B6EC-800F-4586-B4B6-0A84D557B60F}"/>
                </a:ext>
              </a:extLst>
            </p:cNvPr>
            <p:cNvSpPr/>
            <p:nvPr/>
          </p:nvSpPr>
          <p:spPr bwMode="auto">
            <a:xfrm>
              <a:off x="7494066" y="2835119"/>
              <a:ext cx="941743" cy="984069"/>
            </a:xfrm>
            <a:custGeom>
              <a:avLst/>
              <a:gdLst>
                <a:gd name="T0" fmla="*/ 86 w 171"/>
                <a:gd name="T1" fmla="*/ 179 h 179"/>
                <a:gd name="T2" fmla="*/ 0 w 171"/>
                <a:gd name="T3" fmla="*/ 122 h 179"/>
                <a:gd name="T4" fmla="*/ 0 w 171"/>
                <a:gd name="T5" fmla="*/ 0 h 179"/>
                <a:gd name="T6" fmla="*/ 171 w 171"/>
                <a:gd name="T7" fmla="*/ 3 h 179"/>
                <a:gd name="T8" fmla="*/ 171 w 171"/>
                <a:gd name="T9" fmla="*/ 125 h 179"/>
                <a:gd name="T10" fmla="*/ 86 w 171"/>
                <a:gd name="T11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179">
                  <a:moveTo>
                    <a:pt x="86" y="179"/>
                  </a:moveTo>
                  <a:cubicBezTo>
                    <a:pt x="39" y="178"/>
                    <a:pt x="0" y="152"/>
                    <a:pt x="0" y="1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1" y="3"/>
                    <a:pt x="171" y="3"/>
                    <a:pt x="171" y="3"/>
                  </a:cubicBezTo>
                  <a:cubicBezTo>
                    <a:pt x="171" y="125"/>
                    <a:pt x="171" y="125"/>
                    <a:pt x="171" y="125"/>
                  </a:cubicBezTo>
                  <a:cubicBezTo>
                    <a:pt x="171" y="155"/>
                    <a:pt x="133" y="179"/>
                    <a:pt x="86" y="1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íşļïḑé">
              <a:extLst>
                <a:ext uri="{FF2B5EF4-FFF2-40B4-BE49-F238E27FC236}">
                  <a16:creationId xmlns="" xmlns:a16="http://schemas.microsoft.com/office/drawing/2014/main" id="{58E069B3-9114-41B0-8DA2-6847A43C0C96}"/>
                </a:ext>
              </a:extLst>
            </p:cNvPr>
            <p:cNvSpPr/>
            <p:nvPr/>
          </p:nvSpPr>
          <p:spPr bwMode="auto">
            <a:xfrm>
              <a:off x="7494066" y="2544131"/>
              <a:ext cx="941743" cy="603139"/>
            </a:xfrm>
            <a:custGeom>
              <a:avLst/>
              <a:gdLst>
                <a:gd name="T0" fmla="*/ 86 w 171"/>
                <a:gd name="T1" fmla="*/ 0 h 110"/>
                <a:gd name="T2" fmla="*/ 171 w 171"/>
                <a:gd name="T3" fmla="*/ 56 h 110"/>
                <a:gd name="T4" fmla="*/ 85 w 171"/>
                <a:gd name="T5" fmla="*/ 109 h 110"/>
                <a:gd name="T6" fmla="*/ 0 w 171"/>
                <a:gd name="T7" fmla="*/ 54 h 110"/>
                <a:gd name="T8" fmla="*/ 86 w 171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10">
                  <a:moveTo>
                    <a:pt x="86" y="0"/>
                  </a:moveTo>
                  <a:cubicBezTo>
                    <a:pt x="133" y="1"/>
                    <a:pt x="171" y="26"/>
                    <a:pt x="171" y="56"/>
                  </a:cubicBezTo>
                  <a:cubicBezTo>
                    <a:pt x="171" y="86"/>
                    <a:pt x="132" y="110"/>
                    <a:pt x="85" y="109"/>
                  </a:cubicBezTo>
                  <a:cubicBezTo>
                    <a:pt x="38" y="109"/>
                    <a:pt x="0" y="84"/>
                    <a:pt x="0" y="54"/>
                  </a:cubicBezTo>
                  <a:cubicBezTo>
                    <a:pt x="0" y="24"/>
                    <a:pt x="39" y="0"/>
                    <a:pt x="86" y="0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îŝľîďè">
              <a:extLst>
                <a:ext uri="{FF2B5EF4-FFF2-40B4-BE49-F238E27FC236}">
                  <a16:creationId xmlns="" xmlns:a16="http://schemas.microsoft.com/office/drawing/2014/main" id="{1E90779B-5FE1-4AB6-9C8B-91962DE07BF9}"/>
                </a:ext>
              </a:extLst>
            </p:cNvPr>
            <p:cNvSpPr/>
            <p:nvPr/>
          </p:nvSpPr>
          <p:spPr bwMode="auto">
            <a:xfrm>
              <a:off x="6896218" y="2813957"/>
              <a:ext cx="1071366" cy="658692"/>
            </a:xfrm>
            <a:custGeom>
              <a:avLst/>
              <a:gdLst>
                <a:gd name="T0" fmla="*/ 0 w 405"/>
                <a:gd name="T1" fmla="*/ 0 h 249"/>
                <a:gd name="T2" fmla="*/ 0 w 405"/>
                <a:gd name="T3" fmla="*/ 16 h 249"/>
                <a:gd name="T4" fmla="*/ 405 w 405"/>
                <a:gd name="T5" fmla="*/ 249 h 249"/>
                <a:gd name="T6" fmla="*/ 405 w 405"/>
                <a:gd name="T7" fmla="*/ 232 h 249"/>
                <a:gd name="T8" fmla="*/ 0 w 405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5" h="249">
                  <a:moveTo>
                    <a:pt x="0" y="0"/>
                  </a:moveTo>
                  <a:lnTo>
                    <a:pt x="0" y="16"/>
                  </a:lnTo>
                  <a:lnTo>
                    <a:pt x="405" y="249"/>
                  </a:lnTo>
                  <a:lnTo>
                    <a:pt x="405" y="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5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ṡļïde">
              <a:extLst>
                <a:ext uri="{FF2B5EF4-FFF2-40B4-BE49-F238E27FC236}">
                  <a16:creationId xmlns="" xmlns:a16="http://schemas.microsoft.com/office/drawing/2014/main" id="{FA7FCB13-BE4C-49B9-AD64-75CB11309D6F}"/>
                </a:ext>
              </a:extLst>
            </p:cNvPr>
            <p:cNvSpPr/>
            <p:nvPr/>
          </p:nvSpPr>
          <p:spPr bwMode="auto">
            <a:xfrm>
              <a:off x="6896218" y="2197592"/>
              <a:ext cx="2137440" cy="1230087"/>
            </a:xfrm>
            <a:custGeom>
              <a:avLst/>
              <a:gdLst>
                <a:gd name="T0" fmla="*/ 0 w 808"/>
                <a:gd name="T1" fmla="*/ 233 h 465"/>
                <a:gd name="T2" fmla="*/ 405 w 808"/>
                <a:gd name="T3" fmla="*/ 0 h 465"/>
                <a:gd name="T4" fmla="*/ 808 w 808"/>
                <a:gd name="T5" fmla="*/ 233 h 465"/>
                <a:gd name="T6" fmla="*/ 405 w 808"/>
                <a:gd name="T7" fmla="*/ 465 h 465"/>
                <a:gd name="T8" fmla="*/ 0 w 808"/>
                <a:gd name="T9" fmla="*/ 23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8" h="465">
                  <a:moveTo>
                    <a:pt x="0" y="233"/>
                  </a:moveTo>
                  <a:lnTo>
                    <a:pt x="405" y="0"/>
                  </a:lnTo>
                  <a:lnTo>
                    <a:pt x="808" y="233"/>
                  </a:lnTo>
                  <a:lnTo>
                    <a:pt x="405" y="465"/>
                  </a:lnTo>
                  <a:lnTo>
                    <a:pt x="0" y="2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ïşļïdé">
              <a:extLst>
                <a:ext uri="{FF2B5EF4-FFF2-40B4-BE49-F238E27FC236}">
                  <a16:creationId xmlns="" xmlns:a16="http://schemas.microsoft.com/office/drawing/2014/main" id="{7A3335BD-83AA-46FB-90B6-27FCEDB22C9B}"/>
                </a:ext>
              </a:extLst>
            </p:cNvPr>
            <p:cNvSpPr/>
            <p:nvPr/>
          </p:nvSpPr>
          <p:spPr bwMode="auto">
            <a:xfrm>
              <a:off x="7967582" y="2813957"/>
              <a:ext cx="1066076" cy="658692"/>
            </a:xfrm>
            <a:custGeom>
              <a:avLst/>
              <a:gdLst>
                <a:gd name="T0" fmla="*/ 0 w 403"/>
                <a:gd name="T1" fmla="*/ 232 h 249"/>
                <a:gd name="T2" fmla="*/ 403 w 403"/>
                <a:gd name="T3" fmla="*/ 0 h 249"/>
                <a:gd name="T4" fmla="*/ 403 w 403"/>
                <a:gd name="T5" fmla="*/ 16 h 249"/>
                <a:gd name="T6" fmla="*/ 0 w 403"/>
                <a:gd name="T7" fmla="*/ 249 h 249"/>
                <a:gd name="T8" fmla="*/ 0 w 403"/>
                <a:gd name="T9" fmla="*/ 23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" h="249">
                  <a:moveTo>
                    <a:pt x="0" y="232"/>
                  </a:moveTo>
                  <a:lnTo>
                    <a:pt x="403" y="0"/>
                  </a:lnTo>
                  <a:lnTo>
                    <a:pt x="403" y="16"/>
                  </a:lnTo>
                  <a:lnTo>
                    <a:pt x="0" y="249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rgbClr val="5F4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íṥľíḑè">
              <a:extLst>
                <a:ext uri="{FF2B5EF4-FFF2-40B4-BE49-F238E27FC236}">
                  <a16:creationId xmlns="" xmlns:a16="http://schemas.microsoft.com/office/drawing/2014/main" id="{638963E7-6468-45A5-8625-6823D5E02720}"/>
                </a:ext>
              </a:extLst>
            </p:cNvPr>
            <p:cNvSpPr/>
            <p:nvPr/>
          </p:nvSpPr>
          <p:spPr bwMode="auto">
            <a:xfrm>
              <a:off x="8105140" y="2544131"/>
              <a:ext cx="745988" cy="1248604"/>
            </a:xfrm>
            <a:custGeom>
              <a:avLst/>
              <a:gdLst>
                <a:gd name="T0" fmla="*/ 136 w 136"/>
                <a:gd name="T1" fmla="*/ 167 h 227"/>
                <a:gd name="T2" fmla="*/ 129 w 136"/>
                <a:gd name="T3" fmla="*/ 156 h 227"/>
                <a:gd name="T4" fmla="*/ 129 w 136"/>
                <a:gd name="T5" fmla="*/ 85 h 227"/>
                <a:gd name="T6" fmla="*/ 118 w 136"/>
                <a:gd name="T7" fmla="*/ 66 h 227"/>
                <a:gd name="T8" fmla="*/ 6 w 136"/>
                <a:gd name="T9" fmla="*/ 1 h 227"/>
                <a:gd name="T10" fmla="*/ 1 w 136"/>
                <a:gd name="T11" fmla="*/ 3 h 227"/>
                <a:gd name="T12" fmla="*/ 2 w 136"/>
                <a:gd name="T13" fmla="*/ 8 h 227"/>
                <a:gd name="T14" fmla="*/ 114 w 136"/>
                <a:gd name="T15" fmla="*/ 73 h 227"/>
                <a:gd name="T16" fmla="*/ 121 w 136"/>
                <a:gd name="T17" fmla="*/ 85 h 227"/>
                <a:gd name="T18" fmla="*/ 121 w 136"/>
                <a:gd name="T19" fmla="*/ 156 h 227"/>
                <a:gd name="T20" fmla="*/ 114 w 136"/>
                <a:gd name="T21" fmla="*/ 167 h 227"/>
                <a:gd name="T22" fmla="*/ 117 w 136"/>
                <a:gd name="T23" fmla="*/ 174 h 227"/>
                <a:gd name="T24" fmla="*/ 114 w 136"/>
                <a:gd name="T25" fmla="*/ 184 h 227"/>
                <a:gd name="T26" fmla="*/ 114 w 136"/>
                <a:gd name="T27" fmla="*/ 220 h 227"/>
                <a:gd name="T28" fmla="*/ 125 w 136"/>
                <a:gd name="T29" fmla="*/ 227 h 227"/>
                <a:gd name="T30" fmla="*/ 135 w 136"/>
                <a:gd name="T31" fmla="*/ 221 h 227"/>
                <a:gd name="T32" fmla="*/ 135 w 136"/>
                <a:gd name="T33" fmla="*/ 184 h 227"/>
                <a:gd name="T34" fmla="*/ 133 w 136"/>
                <a:gd name="T35" fmla="*/ 174 h 227"/>
                <a:gd name="T36" fmla="*/ 136 w 136"/>
                <a:gd name="T37" fmla="*/ 16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6" h="227">
                  <a:moveTo>
                    <a:pt x="136" y="167"/>
                  </a:moveTo>
                  <a:cubicBezTo>
                    <a:pt x="136" y="162"/>
                    <a:pt x="133" y="158"/>
                    <a:pt x="129" y="156"/>
                  </a:cubicBezTo>
                  <a:cubicBezTo>
                    <a:pt x="129" y="85"/>
                    <a:pt x="129" y="85"/>
                    <a:pt x="129" y="85"/>
                  </a:cubicBezTo>
                  <a:cubicBezTo>
                    <a:pt x="129" y="77"/>
                    <a:pt x="124" y="70"/>
                    <a:pt x="118" y="6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0" y="5"/>
                    <a:pt x="0" y="7"/>
                    <a:pt x="2" y="8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18" y="75"/>
                    <a:pt x="121" y="80"/>
                    <a:pt x="121" y="85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17" y="158"/>
                    <a:pt x="114" y="162"/>
                    <a:pt x="114" y="167"/>
                  </a:cubicBezTo>
                  <a:cubicBezTo>
                    <a:pt x="114" y="170"/>
                    <a:pt x="115" y="172"/>
                    <a:pt x="117" y="174"/>
                  </a:cubicBezTo>
                  <a:cubicBezTo>
                    <a:pt x="115" y="177"/>
                    <a:pt x="114" y="181"/>
                    <a:pt x="114" y="184"/>
                  </a:cubicBezTo>
                  <a:cubicBezTo>
                    <a:pt x="114" y="190"/>
                    <a:pt x="114" y="220"/>
                    <a:pt x="114" y="220"/>
                  </a:cubicBezTo>
                  <a:cubicBezTo>
                    <a:pt x="114" y="224"/>
                    <a:pt x="119" y="227"/>
                    <a:pt x="125" y="227"/>
                  </a:cubicBezTo>
                  <a:cubicBezTo>
                    <a:pt x="130" y="227"/>
                    <a:pt x="135" y="224"/>
                    <a:pt x="135" y="221"/>
                  </a:cubicBezTo>
                  <a:cubicBezTo>
                    <a:pt x="135" y="221"/>
                    <a:pt x="135" y="190"/>
                    <a:pt x="135" y="184"/>
                  </a:cubicBezTo>
                  <a:cubicBezTo>
                    <a:pt x="135" y="181"/>
                    <a:pt x="134" y="177"/>
                    <a:pt x="133" y="174"/>
                  </a:cubicBezTo>
                  <a:cubicBezTo>
                    <a:pt x="135" y="172"/>
                    <a:pt x="136" y="170"/>
                    <a:pt x="136" y="167"/>
                  </a:cubicBez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íṥḻîḋé">
              <a:extLst>
                <a:ext uri="{FF2B5EF4-FFF2-40B4-BE49-F238E27FC236}">
                  <a16:creationId xmlns="" xmlns:a16="http://schemas.microsoft.com/office/drawing/2014/main" id="{91FD9C25-17F7-468F-9B36-4DE1C2DC0BD0}"/>
                </a:ext>
              </a:extLst>
            </p:cNvPr>
            <p:cNvSpPr/>
            <p:nvPr/>
          </p:nvSpPr>
          <p:spPr bwMode="auto">
            <a:xfrm>
              <a:off x="7509938" y="2406573"/>
              <a:ext cx="198402" cy="251309"/>
            </a:xfrm>
            <a:custGeom>
              <a:avLst/>
              <a:gdLst>
                <a:gd name="T0" fmla="*/ 21 w 36"/>
                <a:gd name="T1" fmla="*/ 17 h 46"/>
                <a:gd name="T2" fmla="*/ 9 w 36"/>
                <a:gd name="T3" fmla="*/ 36 h 46"/>
                <a:gd name="T4" fmla="*/ 22 w 36"/>
                <a:gd name="T5" fmla="*/ 46 h 46"/>
                <a:gd name="T6" fmla="*/ 35 w 36"/>
                <a:gd name="T7" fmla="*/ 19 h 46"/>
                <a:gd name="T8" fmla="*/ 21 w 36"/>
                <a:gd name="T9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6">
                  <a:moveTo>
                    <a:pt x="21" y="17"/>
                  </a:moveTo>
                  <a:cubicBezTo>
                    <a:pt x="21" y="17"/>
                    <a:pt x="17" y="26"/>
                    <a:pt x="9" y="36"/>
                  </a:cubicBezTo>
                  <a:cubicBezTo>
                    <a:pt x="0" y="46"/>
                    <a:pt x="22" y="46"/>
                    <a:pt x="22" y="46"/>
                  </a:cubicBezTo>
                  <a:cubicBezTo>
                    <a:pt x="22" y="46"/>
                    <a:pt x="36" y="39"/>
                    <a:pt x="35" y="19"/>
                  </a:cubicBezTo>
                  <a:cubicBezTo>
                    <a:pt x="35" y="0"/>
                    <a:pt x="21" y="17"/>
                    <a:pt x="21" y="17"/>
                  </a:cubicBezTo>
                  <a:close/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iŝľíḍè">
              <a:extLst>
                <a:ext uri="{FF2B5EF4-FFF2-40B4-BE49-F238E27FC236}">
                  <a16:creationId xmlns="" xmlns:a16="http://schemas.microsoft.com/office/drawing/2014/main" id="{576CAE9D-F0A7-4488-86E0-17053D8BB6FD}"/>
                </a:ext>
              </a:extLst>
            </p:cNvPr>
            <p:cNvSpPr/>
            <p:nvPr/>
          </p:nvSpPr>
          <p:spPr bwMode="auto">
            <a:xfrm>
              <a:off x="7594589" y="2306050"/>
              <a:ext cx="256599" cy="243372"/>
            </a:xfrm>
            <a:custGeom>
              <a:avLst/>
              <a:gdLst>
                <a:gd name="T0" fmla="*/ 27 w 47"/>
                <a:gd name="T1" fmla="*/ 0 h 44"/>
                <a:gd name="T2" fmla="*/ 0 w 47"/>
                <a:gd name="T3" fmla="*/ 33 h 44"/>
                <a:gd name="T4" fmla="*/ 19 w 47"/>
                <a:gd name="T5" fmla="*/ 43 h 44"/>
                <a:gd name="T6" fmla="*/ 27 w 47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4">
                  <a:moveTo>
                    <a:pt x="27" y="0"/>
                  </a:moveTo>
                  <a:cubicBezTo>
                    <a:pt x="27" y="0"/>
                    <a:pt x="9" y="5"/>
                    <a:pt x="0" y="33"/>
                  </a:cubicBezTo>
                  <a:cubicBezTo>
                    <a:pt x="0" y="33"/>
                    <a:pt x="7" y="44"/>
                    <a:pt x="19" y="43"/>
                  </a:cubicBezTo>
                  <a:cubicBezTo>
                    <a:pt x="19" y="43"/>
                    <a:pt x="47" y="2"/>
                    <a:pt x="27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íšľiďé">
              <a:extLst>
                <a:ext uri="{FF2B5EF4-FFF2-40B4-BE49-F238E27FC236}">
                  <a16:creationId xmlns="" xmlns:a16="http://schemas.microsoft.com/office/drawing/2014/main" id="{7B0E3DEA-C226-4952-86C7-8094A0B6AB8E}"/>
                </a:ext>
              </a:extLst>
            </p:cNvPr>
            <p:cNvSpPr/>
            <p:nvPr/>
          </p:nvSpPr>
          <p:spPr bwMode="auto">
            <a:xfrm>
              <a:off x="7599880" y="2922417"/>
              <a:ext cx="137558" cy="66134"/>
            </a:xfrm>
            <a:custGeom>
              <a:avLst/>
              <a:gdLst>
                <a:gd name="T0" fmla="*/ 25 w 25"/>
                <a:gd name="T1" fmla="*/ 5 h 12"/>
                <a:gd name="T2" fmla="*/ 9 w 25"/>
                <a:gd name="T3" fmla="*/ 4 h 12"/>
                <a:gd name="T4" fmla="*/ 22 w 25"/>
                <a:gd name="T5" fmla="*/ 12 h 12"/>
                <a:gd name="T6" fmla="*/ 23 w 25"/>
                <a:gd name="T7" fmla="*/ 11 h 12"/>
                <a:gd name="T8" fmla="*/ 25 w 25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2">
                  <a:moveTo>
                    <a:pt x="25" y="5"/>
                  </a:moveTo>
                  <a:cubicBezTo>
                    <a:pt x="23" y="4"/>
                    <a:pt x="17" y="0"/>
                    <a:pt x="9" y="4"/>
                  </a:cubicBezTo>
                  <a:cubicBezTo>
                    <a:pt x="0" y="8"/>
                    <a:pt x="22" y="12"/>
                    <a:pt x="22" y="12"/>
                  </a:cubicBezTo>
                  <a:cubicBezTo>
                    <a:pt x="23" y="11"/>
                    <a:pt x="23" y="11"/>
                    <a:pt x="23" y="11"/>
                  </a:cubicBezTo>
                  <a:lnTo>
                    <a:pt x="25" y="5"/>
                  </a:lnTo>
                  <a:close/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iS1ïḋê">
              <a:extLst>
                <a:ext uri="{FF2B5EF4-FFF2-40B4-BE49-F238E27FC236}">
                  <a16:creationId xmlns="" xmlns:a16="http://schemas.microsoft.com/office/drawing/2014/main" id="{C662F433-F211-4C1B-9727-A387CEFD46A1}"/>
                </a:ext>
              </a:extLst>
            </p:cNvPr>
            <p:cNvSpPr/>
            <p:nvPr/>
          </p:nvSpPr>
          <p:spPr bwMode="auto">
            <a:xfrm>
              <a:off x="7367090" y="2747824"/>
              <a:ext cx="743343" cy="203693"/>
            </a:xfrm>
            <a:custGeom>
              <a:avLst/>
              <a:gdLst>
                <a:gd name="T0" fmla="*/ 0 w 135"/>
                <a:gd name="T1" fmla="*/ 0 h 37"/>
                <a:gd name="T2" fmla="*/ 58 w 135"/>
                <a:gd name="T3" fmla="*/ 9 h 37"/>
                <a:gd name="T4" fmla="*/ 117 w 135"/>
                <a:gd name="T5" fmla="*/ 15 h 37"/>
                <a:gd name="T6" fmla="*/ 135 w 135"/>
                <a:gd name="T7" fmla="*/ 31 h 37"/>
                <a:gd name="T8" fmla="*/ 79 w 135"/>
                <a:gd name="T9" fmla="*/ 37 h 37"/>
                <a:gd name="T10" fmla="*/ 46 w 135"/>
                <a:gd name="T11" fmla="*/ 34 h 37"/>
                <a:gd name="T12" fmla="*/ 0 w 135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37">
                  <a:moveTo>
                    <a:pt x="0" y="0"/>
                  </a:moveTo>
                  <a:cubicBezTo>
                    <a:pt x="58" y="9"/>
                    <a:pt x="58" y="9"/>
                    <a:pt x="58" y="9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7"/>
                    <a:pt x="63" y="32"/>
                    <a:pt x="46" y="34"/>
                  </a:cubicBezTo>
                  <a:cubicBezTo>
                    <a:pt x="29" y="3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îṥḻiḍê">
              <a:extLst>
                <a:ext uri="{FF2B5EF4-FFF2-40B4-BE49-F238E27FC236}">
                  <a16:creationId xmlns="" xmlns:a16="http://schemas.microsoft.com/office/drawing/2014/main" id="{37CF6823-246C-43D4-879D-2A466E39AEF9}"/>
                </a:ext>
              </a:extLst>
            </p:cNvPr>
            <p:cNvSpPr/>
            <p:nvPr/>
          </p:nvSpPr>
          <p:spPr bwMode="auto">
            <a:xfrm>
              <a:off x="7713629" y="2895963"/>
              <a:ext cx="462937" cy="164011"/>
            </a:xfrm>
            <a:custGeom>
              <a:avLst/>
              <a:gdLst>
                <a:gd name="T0" fmla="*/ 1 w 84"/>
                <a:gd name="T1" fmla="*/ 19 h 30"/>
                <a:gd name="T2" fmla="*/ 4 w 84"/>
                <a:gd name="T3" fmla="*/ 10 h 30"/>
                <a:gd name="T4" fmla="*/ 64 w 84"/>
                <a:gd name="T5" fmla="*/ 2 h 30"/>
                <a:gd name="T6" fmla="*/ 72 w 84"/>
                <a:gd name="T7" fmla="*/ 23 h 30"/>
                <a:gd name="T8" fmla="*/ 1 w 84"/>
                <a:gd name="T9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0">
                  <a:moveTo>
                    <a:pt x="1" y="19"/>
                  </a:moveTo>
                  <a:cubicBezTo>
                    <a:pt x="1" y="19"/>
                    <a:pt x="0" y="13"/>
                    <a:pt x="4" y="10"/>
                  </a:cubicBezTo>
                  <a:cubicBezTo>
                    <a:pt x="4" y="10"/>
                    <a:pt x="54" y="4"/>
                    <a:pt x="64" y="2"/>
                  </a:cubicBezTo>
                  <a:cubicBezTo>
                    <a:pt x="74" y="0"/>
                    <a:pt x="84" y="16"/>
                    <a:pt x="72" y="23"/>
                  </a:cubicBezTo>
                  <a:cubicBezTo>
                    <a:pt x="60" y="30"/>
                    <a:pt x="1" y="19"/>
                    <a:pt x="1" y="19"/>
                  </a:cubicBez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i$1iḋè">
              <a:extLst>
                <a:ext uri="{FF2B5EF4-FFF2-40B4-BE49-F238E27FC236}">
                  <a16:creationId xmlns="" xmlns:a16="http://schemas.microsoft.com/office/drawing/2014/main" id="{333C7228-1131-450E-BFB1-2BA5F2B87C5C}"/>
                </a:ext>
              </a:extLst>
            </p:cNvPr>
            <p:cNvSpPr/>
            <p:nvPr/>
          </p:nvSpPr>
          <p:spPr bwMode="auto">
            <a:xfrm>
              <a:off x="7732147" y="3004421"/>
              <a:ext cx="261890" cy="132267"/>
            </a:xfrm>
            <a:custGeom>
              <a:avLst/>
              <a:gdLst>
                <a:gd name="T0" fmla="*/ 4 w 48"/>
                <a:gd name="T1" fmla="*/ 0 h 24"/>
                <a:gd name="T2" fmla="*/ 18 w 48"/>
                <a:gd name="T3" fmla="*/ 4 h 24"/>
                <a:gd name="T4" fmla="*/ 41 w 48"/>
                <a:gd name="T5" fmla="*/ 10 h 24"/>
                <a:gd name="T6" fmla="*/ 33 w 48"/>
                <a:gd name="T7" fmla="*/ 24 h 24"/>
                <a:gd name="T8" fmla="*/ 11 w 48"/>
                <a:gd name="T9" fmla="*/ 18 h 24"/>
                <a:gd name="T10" fmla="*/ 1 w 48"/>
                <a:gd name="T11" fmla="*/ 11 h 24"/>
                <a:gd name="T12" fmla="*/ 4 w 48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4">
                  <a:moveTo>
                    <a:pt x="4" y="0"/>
                  </a:moveTo>
                  <a:cubicBezTo>
                    <a:pt x="4" y="0"/>
                    <a:pt x="14" y="1"/>
                    <a:pt x="18" y="4"/>
                  </a:cubicBezTo>
                  <a:cubicBezTo>
                    <a:pt x="22" y="8"/>
                    <a:pt x="34" y="3"/>
                    <a:pt x="41" y="10"/>
                  </a:cubicBezTo>
                  <a:cubicBezTo>
                    <a:pt x="48" y="18"/>
                    <a:pt x="41" y="24"/>
                    <a:pt x="33" y="24"/>
                  </a:cubicBezTo>
                  <a:cubicBezTo>
                    <a:pt x="24" y="24"/>
                    <a:pt x="15" y="19"/>
                    <a:pt x="11" y="18"/>
                  </a:cubicBezTo>
                  <a:cubicBezTo>
                    <a:pt x="8" y="17"/>
                    <a:pt x="0" y="14"/>
                    <a:pt x="1" y="11"/>
                  </a:cubicBezTo>
                  <a:cubicBezTo>
                    <a:pt x="1" y="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ṥlïḓè">
              <a:extLst>
                <a:ext uri="{FF2B5EF4-FFF2-40B4-BE49-F238E27FC236}">
                  <a16:creationId xmlns="" xmlns:a16="http://schemas.microsoft.com/office/drawing/2014/main" id="{83B9E185-C04E-4BB7-AC17-D21138A25102}"/>
                </a:ext>
              </a:extLst>
            </p:cNvPr>
            <p:cNvSpPr/>
            <p:nvPr/>
          </p:nvSpPr>
          <p:spPr bwMode="auto">
            <a:xfrm>
              <a:off x="7406769" y="2951515"/>
              <a:ext cx="230146" cy="108460"/>
            </a:xfrm>
            <a:custGeom>
              <a:avLst/>
              <a:gdLst>
                <a:gd name="T0" fmla="*/ 15 w 42"/>
                <a:gd name="T1" fmla="*/ 1 h 20"/>
                <a:gd name="T2" fmla="*/ 8 w 42"/>
                <a:gd name="T3" fmla="*/ 15 h 20"/>
                <a:gd name="T4" fmla="*/ 42 w 42"/>
                <a:gd name="T5" fmla="*/ 12 h 20"/>
                <a:gd name="T6" fmla="*/ 15 w 42"/>
                <a:gd name="T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20">
                  <a:moveTo>
                    <a:pt x="15" y="1"/>
                  </a:moveTo>
                  <a:cubicBezTo>
                    <a:pt x="8" y="2"/>
                    <a:pt x="0" y="10"/>
                    <a:pt x="8" y="15"/>
                  </a:cubicBezTo>
                  <a:cubicBezTo>
                    <a:pt x="16" y="20"/>
                    <a:pt x="42" y="12"/>
                    <a:pt x="42" y="12"/>
                  </a:cubicBezTo>
                  <a:cubicBezTo>
                    <a:pt x="42" y="12"/>
                    <a:pt x="22" y="0"/>
                    <a:pt x="15" y="1"/>
                  </a:cubicBezTo>
                  <a:close/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îṩľiḍe">
              <a:extLst>
                <a:ext uri="{FF2B5EF4-FFF2-40B4-BE49-F238E27FC236}">
                  <a16:creationId xmlns="" xmlns:a16="http://schemas.microsoft.com/office/drawing/2014/main" id="{2BB32AAA-E1D7-4C6B-BB66-7679F86872A3}"/>
                </a:ext>
              </a:extLst>
            </p:cNvPr>
            <p:cNvSpPr/>
            <p:nvPr/>
          </p:nvSpPr>
          <p:spPr bwMode="auto">
            <a:xfrm>
              <a:off x="7658078" y="2253143"/>
              <a:ext cx="436483" cy="663983"/>
            </a:xfrm>
            <a:custGeom>
              <a:avLst/>
              <a:gdLst>
                <a:gd name="T0" fmla="*/ 40 w 79"/>
                <a:gd name="T1" fmla="*/ 7 h 121"/>
                <a:gd name="T2" fmla="*/ 4 w 79"/>
                <a:gd name="T3" fmla="*/ 31 h 121"/>
                <a:gd name="T4" fmla="*/ 11 w 79"/>
                <a:gd name="T5" fmla="*/ 56 h 121"/>
                <a:gd name="T6" fmla="*/ 5 w 79"/>
                <a:gd name="T7" fmla="*/ 99 h 121"/>
                <a:gd name="T8" fmla="*/ 64 w 79"/>
                <a:gd name="T9" fmla="*/ 105 h 121"/>
                <a:gd name="T10" fmla="*/ 75 w 79"/>
                <a:gd name="T11" fmla="*/ 38 h 121"/>
                <a:gd name="T12" fmla="*/ 40 w 79"/>
                <a:gd name="T13" fmla="*/ 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21">
                  <a:moveTo>
                    <a:pt x="40" y="7"/>
                  </a:moveTo>
                  <a:cubicBezTo>
                    <a:pt x="30" y="7"/>
                    <a:pt x="11" y="0"/>
                    <a:pt x="4" y="31"/>
                  </a:cubicBezTo>
                  <a:cubicBezTo>
                    <a:pt x="0" y="51"/>
                    <a:pt x="11" y="56"/>
                    <a:pt x="11" y="56"/>
                  </a:cubicBezTo>
                  <a:cubicBezTo>
                    <a:pt x="14" y="64"/>
                    <a:pt x="6" y="92"/>
                    <a:pt x="5" y="99"/>
                  </a:cubicBezTo>
                  <a:cubicBezTo>
                    <a:pt x="4" y="106"/>
                    <a:pt x="43" y="121"/>
                    <a:pt x="64" y="105"/>
                  </a:cubicBezTo>
                  <a:cubicBezTo>
                    <a:pt x="58" y="66"/>
                    <a:pt x="76" y="53"/>
                    <a:pt x="75" y="38"/>
                  </a:cubicBezTo>
                  <a:cubicBezTo>
                    <a:pt x="76" y="31"/>
                    <a:pt x="79" y="16"/>
                    <a:pt x="40" y="7"/>
                  </a:cubicBez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ṡļîdé">
              <a:extLst>
                <a:ext uri="{FF2B5EF4-FFF2-40B4-BE49-F238E27FC236}">
                  <a16:creationId xmlns="" xmlns:a16="http://schemas.microsoft.com/office/drawing/2014/main" id="{6CCC9589-9F92-4508-B25E-9AAC4746C20B}"/>
                </a:ext>
              </a:extLst>
            </p:cNvPr>
            <p:cNvSpPr/>
            <p:nvPr/>
          </p:nvSpPr>
          <p:spPr bwMode="auto">
            <a:xfrm>
              <a:off x="7803571" y="2120876"/>
              <a:ext cx="113751" cy="251309"/>
            </a:xfrm>
            <a:custGeom>
              <a:avLst/>
              <a:gdLst>
                <a:gd name="T0" fmla="*/ 0 w 21"/>
                <a:gd name="T1" fmla="*/ 25 h 46"/>
                <a:gd name="T2" fmla="*/ 0 w 21"/>
                <a:gd name="T3" fmla="*/ 39 h 46"/>
                <a:gd name="T4" fmla="*/ 21 w 21"/>
                <a:gd name="T5" fmla="*/ 34 h 46"/>
                <a:gd name="T6" fmla="*/ 21 w 21"/>
                <a:gd name="T7" fmla="*/ 0 h 46"/>
                <a:gd name="T8" fmla="*/ 0 w 21"/>
                <a:gd name="T9" fmla="*/ 0 h 46"/>
                <a:gd name="T10" fmla="*/ 0 w 21"/>
                <a:gd name="T11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25"/>
                  </a:moveTo>
                  <a:cubicBezTo>
                    <a:pt x="0" y="25"/>
                    <a:pt x="0" y="35"/>
                    <a:pt x="0" y="39"/>
                  </a:cubicBezTo>
                  <a:cubicBezTo>
                    <a:pt x="0" y="42"/>
                    <a:pt x="21" y="46"/>
                    <a:pt x="21" y="34"/>
                  </a:cubicBezTo>
                  <a:cubicBezTo>
                    <a:pt x="21" y="22"/>
                    <a:pt x="21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ṩľïḓé">
              <a:extLst>
                <a:ext uri="{FF2B5EF4-FFF2-40B4-BE49-F238E27FC236}">
                  <a16:creationId xmlns="" xmlns:a16="http://schemas.microsoft.com/office/drawing/2014/main" id="{BAF8B761-7E41-4E24-B613-3EBA09FC080F}"/>
                </a:ext>
              </a:extLst>
            </p:cNvPr>
            <p:cNvSpPr/>
            <p:nvPr/>
          </p:nvSpPr>
          <p:spPr bwMode="auto">
            <a:xfrm>
              <a:off x="7737438" y="1972736"/>
              <a:ext cx="195756" cy="301569"/>
            </a:xfrm>
            <a:custGeom>
              <a:avLst/>
              <a:gdLst>
                <a:gd name="T0" fmla="*/ 11 w 36"/>
                <a:gd name="T1" fmla="*/ 6 h 55"/>
                <a:gd name="T2" fmla="*/ 1 w 36"/>
                <a:gd name="T3" fmla="*/ 21 h 55"/>
                <a:gd name="T4" fmla="*/ 5 w 36"/>
                <a:gd name="T5" fmla="*/ 50 h 55"/>
                <a:gd name="T6" fmla="*/ 25 w 36"/>
                <a:gd name="T7" fmla="*/ 47 h 55"/>
                <a:gd name="T8" fmla="*/ 35 w 36"/>
                <a:gd name="T9" fmla="*/ 27 h 55"/>
                <a:gd name="T10" fmla="*/ 25 w 36"/>
                <a:gd name="T11" fmla="*/ 3 h 55"/>
                <a:gd name="T12" fmla="*/ 11 w 36"/>
                <a:gd name="T13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5">
                  <a:moveTo>
                    <a:pt x="11" y="6"/>
                  </a:moveTo>
                  <a:cubicBezTo>
                    <a:pt x="11" y="6"/>
                    <a:pt x="1" y="10"/>
                    <a:pt x="1" y="21"/>
                  </a:cubicBezTo>
                  <a:cubicBezTo>
                    <a:pt x="1" y="32"/>
                    <a:pt x="0" y="48"/>
                    <a:pt x="5" y="50"/>
                  </a:cubicBezTo>
                  <a:cubicBezTo>
                    <a:pt x="8" y="52"/>
                    <a:pt x="17" y="55"/>
                    <a:pt x="25" y="47"/>
                  </a:cubicBezTo>
                  <a:cubicBezTo>
                    <a:pt x="33" y="39"/>
                    <a:pt x="35" y="34"/>
                    <a:pt x="35" y="27"/>
                  </a:cubicBezTo>
                  <a:cubicBezTo>
                    <a:pt x="35" y="19"/>
                    <a:pt x="36" y="6"/>
                    <a:pt x="25" y="3"/>
                  </a:cubicBezTo>
                  <a:cubicBezTo>
                    <a:pt x="14" y="0"/>
                    <a:pt x="11" y="6"/>
                    <a:pt x="11" y="6"/>
                  </a:cubicBezTo>
                  <a:close/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ïslíḋè">
              <a:extLst>
                <a:ext uri="{FF2B5EF4-FFF2-40B4-BE49-F238E27FC236}">
                  <a16:creationId xmlns="" xmlns:a16="http://schemas.microsoft.com/office/drawing/2014/main" id="{3395A3F0-058B-4C38-A9CA-9E6383D9FB59}"/>
                </a:ext>
              </a:extLst>
            </p:cNvPr>
            <p:cNvSpPr/>
            <p:nvPr/>
          </p:nvSpPr>
          <p:spPr bwMode="auto">
            <a:xfrm>
              <a:off x="7724211" y="1927766"/>
              <a:ext cx="275116" cy="296279"/>
            </a:xfrm>
            <a:custGeom>
              <a:avLst/>
              <a:gdLst>
                <a:gd name="T0" fmla="*/ 32 w 50"/>
                <a:gd name="T1" fmla="*/ 33 h 54"/>
                <a:gd name="T2" fmla="*/ 16 w 50"/>
                <a:gd name="T3" fmla="*/ 20 h 54"/>
                <a:gd name="T4" fmla="*/ 3 w 50"/>
                <a:gd name="T5" fmla="*/ 29 h 54"/>
                <a:gd name="T6" fmla="*/ 10 w 50"/>
                <a:gd name="T7" fmla="*/ 7 h 54"/>
                <a:gd name="T8" fmla="*/ 47 w 50"/>
                <a:gd name="T9" fmla="*/ 18 h 54"/>
                <a:gd name="T10" fmla="*/ 35 w 50"/>
                <a:gd name="T11" fmla="*/ 54 h 54"/>
                <a:gd name="T12" fmla="*/ 33 w 50"/>
                <a:gd name="T13" fmla="*/ 42 h 54"/>
                <a:gd name="T14" fmla="*/ 32 w 50"/>
                <a:gd name="T15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4">
                  <a:moveTo>
                    <a:pt x="32" y="33"/>
                  </a:moveTo>
                  <a:cubicBezTo>
                    <a:pt x="32" y="33"/>
                    <a:pt x="17" y="31"/>
                    <a:pt x="16" y="20"/>
                  </a:cubicBezTo>
                  <a:cubicBezTo>
                    <a:pt x="16" y="20"/>
                    <a:pt x="11" y="29"/>
                    <a:pt x="3" y="29"/>
                  </a:cubicBezTo>
                  <a:cubicBezTo>
                    <a:pt x="3" y="29"/>
                    <a:pt x="0" y="15"/>
                    <a:pt x="10" y="7"/>
                  </a:cubicBezTo>
                  <a:cubicBezTo>
                    <a:pt x="20" y="0"/>
                    <a:pt x="44" y="3"/>
                    <a:pt x="47" y="18"/>
                  </a:cubicBezTo>
                  <a:cubicBezTo>
                    <a:pt x="50" y="34"/>
                    <a:pt x="46" y="46"/>
                    <a:pt x="35" y="54"/>
                  </a:cubicBezTo>
                  <a:cubicBezTo>
                    <a:pt x="35" y="54"/>
                    <a:pt x="36" y="42"/>
                    <a:pt x="33" y="42"/>
                  </a:cubicBezTo>
                  <a:cubicBezTo>
                    <a:pt x="29" y="43"/>
                    <a:pt x="32" y="33"/>
                    <a:pt x="32" y="33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$ļiḑè">
              <a:extLst>
                <a:ext uri="{FF2B5EF4-FFF2-40B4-BE49-F238E27FC236}">
                  <a16:creationId xmlns="" xmlns:a16="http://schemas.microsoft.com/office/drawing/2014/main" id="{79747230-A33E-452C-B897-6AEE478F83A5}"/>
                </a:ext>
              </a:extLst>
            </p:cNvPr>
            <p:cNvSpPr/>
            <p:nvPr/>
          </p:nvSpPr>
          <p:spPr bwMode="auto">
            <a:xfrm>
              <a:off x="7203078" y="2692271"/>
              <a:ext cx="566104" cy="378285"/>
            </a:xfrm>
            <a:custGeom>
              <a:avLst/>
              <a:gdLst>
                <a:gd name="T0" fmla="*/ 100 w 103"/>
                <a:gd name="T1" fmla="*/ 57 h 69"/>
                <a:gd name="T2" fmla="*/ 97 w 103"/>
                <a:gd name="T3" fmla="*/ 69 h 69"/>
                <a:gd name="T4" fmla="*/ 15 w 103"/>
                <a:gd name="T5" fmla="*/ 31 h 69"/>
                <a:gd name="T6" fmla="*/ 40 w 103"/>
                <a:gd name="T7" fmla="*/ 14 h 69"/>
                <a:gd name="T8" fmla="*/ 100 w 103"/>
                <a:gd name="T9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9">
                  <a:moveTo>
                    <a:pt x="100" y="57"/>
                  </a:moveTo>
                  <a:cubicBezTo>
                    <a:pt x="100" y="57"/>
                    <a:pt x="103" y="66"/>
                    <a:pt x="97" y="69"/>
                  </a:cubicBezTo>
                  <a:cubicBezTo>
                    <a:pt x="97" y="69"/>
                    <a:pt x="30" y="40"/>
                    <a:pt x="15" y="31"/>
                  </a:cubicBezTo>
                  <a:cubicBezTo>
                    <a:pt x="0" y="23"/>
                    <a:pt x="16" y="0"/>
                    <a:pt x="40" y="14"/>
                  </a:cubicBezTo>
                  <a:cubicBezTo>
                    <a:pt x="64" y="28"/>
                    <a:pt x="100" y="57"/>
                    <a:pt x="100" y="57"/>
                  </a:cubicBez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íṡlîḋê">
              <a:extLst>
                <a:ext uri="{FF2B5EF4-FFF2-40B4-BE49-F238E27FC236}">
                  <a16:creationId xmlns="" xmlns:a16="http://schemas.microsoft.com/office/drawing/2014/main" id="{7271DE3F-1242-435F-8B0C-278D7C43EBFE}"/>
                </a:ext>
              </a:extLst>
            </p:cNvPr>
            <p:cNvSpPr/>
            <p:nvPr/>
          </p:nvSpPr>
          <p:spPr bwMode="auto">
            <a:xfrm>
              <a:off x="7867059" y="2086487"/>
              <a:ext cx="95232" cy="95232"/>
            </a:xfrm>
            <a:custGeom>
              <a:avLst/>
              <a:gdLst>
                <a:gd name="T0" fmla="*/ 4 w 17"/>
                <a:gd name="T1" fmla="*/ 6 h 17"/>
                <a:gd name="T2" fmla="*/ 5 w 17"/>
                <a:gd name="T3" fmla="*/ 15 h 17"/>
                <a:gd name="T4" fmla="*/ 0 w 17"/>
                <a:gd name="T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7">
                  <a:moveTo>
                    <a:pt x="4" y="6"/>
                  </a:moveTo>
                  <a:cubicBezTo>
                    <a:pt x="9" y="0"/>
                    <a:pt x="17" y="6"/>
                    <a:pt x="5" y="15"/>
                  </a:cubicBezTo>
                  <a:cubicBezTo>
                    <a:pt x="1" y="17"/>
                    <a:pt x="0" y="15"/>
                    <a:pt x="0" y="15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îṥ1îďe">
              <a:extLst>
                <a:ext uri="{FF2B5EF4-FFF2-40B4-BE49-F238E27FC236}">
                  <a16:creationId xmlns="" xmlns:a16="http://schemas.microsoft.com/office/drawing/2014/main" id="{817F27A8-D139-4903-8585-BA3A6721B305}"/>
                </a:ext>
              </a:extLst>
            </p:cNvPr>
            <p:cNvSpPr/>
            <p:nvPr/>
          </p:nvSpPr>
          <p:spPr bwMode="auto">
            <a:xfrm>
              <a:off x="7599880" y="2575875"/>
              <a:ext cx="280407" cy="320088"/>
            </a:xfrm>
            <a:custGeom>
              <a:avLst/>
              <a:gdLst>
                <a:gd name="T0" fmla="*/ 2 w 106"/>
                <a:gd name="T1" fmla="*/ 104 h 121"/>
                <a:gd name="T2" fmla="*/ 0 w 106"/>
                <a:gd name="T3" fmla="*/ 0 h 121"/>
                <a:gd name="T4" fmla="*/ 106 w 106"/>
                <a:gd name="T5" fmla="*/ 15 h 121"/>
                <a:gd name="T6" fmla="*/ 106 w 106"/>
                <a:gd name="T7" fmla="*/ 121 h 121"/>
                <a:gd name="T8" fmla="*/ 2 w 106"/>
                <a:gd name="T9" fmla="*/ 10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21">
                  <a:moveTo>
                    <a:pt x="2" y="104"/>
                  </a:moveTo>
                  <a:lnTo>
                    <a:pt x="0" y="0"/>
                  </a:lnTo>
                  <a:lnTo>
                    <a:pt x="106" y="15"/>
                  </a:lnTo>
                  <a:lnTo>
                    <a:pt x="106" y="121"/>
                  </a:lnTo>
                  <a:lnTo>
                    <a:pt x="2" y="104"/>
                  </a:lnTo>
                  <a:close/>
                </a:path>
              </a:pathLst>
            </a:custGeom>
            <a:solidFill>
              <a:srgbClr val="FF61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ṩ1íďê">
              <a:extLst>
                <a:ext uri="{FF2B5EF4-FFF2-40B4-BE49-F238E27FC236}">
                  <a16:creationId xmlns="" xmlns:a16="http://schemas.microsoft.com/office/drawing/2014/main" id="{D3BED3B8-C992-48C1-8F82-C0129C91AAF4}"/>
                </a:ext>
              </a:extLst>
            </p:cNvPr>
            <p:cNvSpPr/>
            <p:nvPr/>
          </p:nvSpPr>
          <p:spPr bwMode="auto">
            <a:xfrm>
              <a:off x="7494066" y="2433027"/>
              <a:ext cx="111105" cy="417965"/>
            </a:xfrm>
            <a:custGeom>
              <a:avLst/>
              <a:gdLst>
                <a:gd name="T0" fmla="*/ 40 w 42"/>
                <a:gd name="T1" fmla="*/ 54 h 158"/>
                <a:gd name="T2" fmla="*/ 0 w 42"/>
                <a:gd name="T3" fmla="*/ 0 h 158"/>
                <a:gd name="T4" fmla="*/ 2 w 42"/>
                <a:gd name="T5" fmla="*/ 106 h 158"/>
                <a:gd name="T6" fmla="*/ 42 w 42"/>
                <a:gd name="T7" fmla="*/ 158 h 158"/>
                <a:gd name="T8" fmla="*/ 40 w 42"/>
                <a:gd name="T9" fmla="*/ 5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58">
                  <a:moveTo>
                    <a:pt x="40" y="54"/>
                  </a:moveTo>
                  <a:lnTo>
                    <a:pt x="0" y="0"/>
                  </a:lnTo>
                  <a:lnTo>
                    <a:pt x="2" y="106"/>
                  </a:lnTo>
                  <a:lnTo>
                    <a:pt x="42" y="158"/>
                  </a:lnTo>
                  <a:lnTo>
                    <a:pt x="40" y="54"/>
                  </a:lnTo>
                  <a:close/>
                </a:path>
              </a:pathLst>
            </a:custGeom>
            <a:solidFill>
              <a:srgbClr val="FF61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ïṩḷîdé">
              <a:extLst>
                <a:ext uri="{FF2B5EF4-FFF2-40B4-BE49-F238E27FC236}">
                  <a16:creationId xmlns="" xmlns:a16="http://schemas.microsoft.com/office/drawing/2014/main" id="{FB1BF9D1-010D-4008-864D-00B1B651F358}"/>
                </a:ext>
              </a:extLst>
            </p:cNvPr>
            <p:cNvSpPr/>
            <p:nvPr/>
          </p:nvSpPr>
          <p:spPr bwMode="auto">
            <a:xfrm>
              <a:off x="7814152" y="2427736"/>
              <a:ext cx="306860" cy="391511"/>
            </a:xfrm>
            <a:custGeom>
              <a:avLst/>
              <a:gdLst>
                <a:gd name="T0" fmla="*/ 54 w 56"/>
                <a:gd name="T1" fmla="*/ 22 h 71"/>
                <a:gd name="T2" fmla="*/ 35 w 56"/>
                <a:gd name="T3" fmla="*/ 23 h 71"/>
                <a:gd name="T4" fmla="*/ 18 w 56"/>
                <a:gd name="T5" fmla="*/ 57 h 71"/>
                <a:gd name="T6" fmla="*/ 14 w 56"/>
                <a:gd name="T7" fmla="*/ 55 h 71"/>
                <a:gd name="T8" fmla="*/ 10 w 56"/>
                <a:gd name="T9" fmla="*/ 57 h 71"/>
                <a:gd name="T10" fmla="*/ 0 w 56"/>
                <a:gd name="T11" fmla="*/ 64 h 71"/>
                <a:gd name="T12" fmla="*/ 10 w 56"/>
                <a:gd name="T13" fmla="*/ 71 h 71"/>
                <a:gd name="T14" fmla="*/ 19 w 56"/>
                <a:gd name="T15" fmla="*/ 68 h 71"/>
                <a:gd name="T16" fmla="*/ 54 w 56"/>
                <a:gd name="T17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1">
                  <a:moveTo>
                    <a:pt x="54" y="22"/>
                  </a:moveTo>
                  <a:cubicBezTo>
                    <a:pt x="54" y="22"/>
                    <a:pt x="33" y="0"/>
                    <a:pt x="35" y="23"/>
                  </a:cubicBezTo>
                  <a:cubicBezTo>
                    <a:pt x="45" y="38"/>
                    <a:pt x="30" y="50"/>
                    <a:pt x="18" y="57"/>
                  </a:cubicBezTo>
                  <a:cubicBezTo>
                    <a:pt x="17" y="56"/>
                    <a:pt x="16" y="55"/>
                    <a:pt x="14" y="55"/>
                  </a:cubicBezTo>
                  <a:cubicBezTo>
                    <a:pt x="12" y="55"/>
                    <a:pt x="11" y="56"/>
                    <a:pt x="10" y="57"/>
                  </a:cubicBezTo>
                  <a:cubicBezTo>
                    <a:pt x="4" y="57"/>
                    <a:pt x="0" y="60"/>
                    <a:pt x="0" y="64"/>
                  </a:cubicBezTo>
                  <a:cubicBezTo>
                    <a:pt x="0" y="68"/>
                    <a:pt x="4" y="71"/>
                    <a:pt x="10" y="71"/>
                  </a:cubicBezTo>
                  <a:cubicBezTo>
                    <a:pt x="14" y="71"/>
                    <a:pt x="17" y="70"/>
                    <a:pt x="19" y="68"/>
                  </a:cubicBezTo>
                  <a:cubicBezTo>
                    <a:pt x="42" y="63"/>
                    <a:pt x="56" y="49"/>
                    <a:pt x="54" y="22"/>
                  </a:cubicBezTo>
                  <a:close/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i$liďè">
              <a:extLst>
                <a:ext uri="{FF2B5EF4-FFF2-40B4-BE49-F238E27FC236}">
                  <a16:creationId xmlns="" xmlns:a16="http://schemas.microsoft.com/office/drawing/2014/main" id="{F6307C2E-BBB9-4D8C-BB9E-F508F58FF3BF}"/>
                </a:ext>
              </a:extLst>
            </p:cNvPr>
            <p:cNvSpPr/>
            <p:nvPr/>
          </p:nvSpPr>
          <p:spPr bwMode="auto">
            <a:xfrm>
              <a:off x="7951710" y="2356312"/>
              <a:ext cx="169302" cy="253953"/>
            </a:xfrm>
            <a:custGeom>
              <a:avLst/>
              <a:gdLst>
                <a:gd name="T0" fmla="*/ 15 w 31"/>
                <a:gd name="T1" fmla="*/ 1 h 46"/>
                <a:gd name="T2" fmla="*/ 31 w 31"/>
                <a:gd name="T3" fmla="*/ 39 h 46"/>
                <a:gd name="T4" fmla="*/ 4 w 31"/>
                <a:gd name="T5" fmla="*/ 42 h 46"/>
                <a:gd name="T6" fmla="*/ 15 w 31"/>
                <a:gd name="T7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6">
                  <a:moveTo>
                    <a:pt x="15" y="1"/>
                  </a:moveTo>
                  <a:cubicBezTo>
                    <a:pt x="19" y="0"/>
                    <a:pt x="31" y="12"/>
                    <a:pt x="31" y="39"/>
                  </a:cubicBezTo>
                  <a:cubicBezTo>
                    <a:pt x="27" y="43"/>
                    <a:pt x="18" y="46"/>
                    <a:pt x="4" y="42"/>
                  </a:cubicBezTo>
                  <a:cubicBezTo>
                    <a:pt x="4" y="42"/>
                    <a:pt x="0" y="4"/>
                    <a:pt x="15" y="1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îSḷiḋé">
              <a:extLst>
                <a:ext uri="{FF2B5EF4-FFF2-40B4-BE49-F238E27FC236}">
                  <a16:creationId xmlns="" xmlns:a16="http://schemas.microsoft.com/office/drawing/2014/main" id="{AFF17A9B-D727-4F2B-AB48-0D4C5EA5775E}"/>
                </a:ext>
              </a:extLst>
            </p:cNvPr>
            <p:cNvSpPr/>
            <p:nvPr/>
          </p:nvSpPr>
          <p:spPr bwMode="auto">
            <a:xfrm>
              <a:off x="7835315" y="1866923"/>
              <a:ext cx="198402" cy="177239"/>
            </a:xfrm>
            <a:custGeom>
              <a:avLst/>
              <a:gdLst>
                <a:gd name="T0" fmla="*/ 32 w 36"/>
                <a:gd name="T1" fmla="*/ 25 h 32"/>
                <a:gd name="T2" fmla="*/ 11 w 36"/>
                <a:gd name="T3" fmla="*/ 27 h 32"/>
                <a:gd name="T4" fmla="*/ 4 w 36"/>
                <a:gd name="T5" fmla="*/ 7 h 32"/>
                <a:gd name="T6" fmla="*/ 25 w 36"/>
                <a:gd name="T7" fmla="*/ 5 h 32"/>
                <a:gd name="T8" fmla="*/ 32 w 36"/>
                <a:gd name="T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2">
                  <a:moveTo>
                    <a:pt x="32" y="25"/>
                  </a:moveTo>
                  <a:cubicBezTo>
                    <a:pt x="28" y="31"/>
                    <a:pt x="18" y="32"/>
                    <a:pt x="11" y="27"/>
                  </a:cubicBezTo>
                  <a:cubicBezTo>
                    <a:pt x="3" y="23"/>
                    <a:pt x="0" y="14"/>
                    <a:pt x="4" y="7"/>
                  </a:cubicBezTo>
                  <a:cubicBezTo>
                    <a:pt x="8" y="1"/>
                    <a:pt x="18" y="0"/>
                    <a:pt x="25" y="5"/>
                  </a:cubicBezTo>
                  <a:cubicBezTo>
                    <a:pt x="33" y="10"/>
                    <a:pt x="36" y="19"/>
                    <a:pt x="32" y="25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íŝlîḍe">
              <a:extLst>
                <a:ext uri="{FF2B5EF4-FFF2-40B4-BE49-F238E27FC236}">
                  <a16:creationId xmlns="" xmlns:a16="http://schemas.microsoft.com/office/drawing/2014/main" id="{7D91B239-90BD-41FA-83DC-4AF71FED0175}"/>
                </a:ext>
              </a:extLst>
            </p:cNvPr>
            <p:cNvSpPr/>
            <p:nvPr/>
          </p:nvSpPr>
          <p:spPr bwMode="auto">
            <a:xfrm>
              <a:off x="5449212" y="2657882"/>
              <a:ext cx="177239" cy="161367"/>
            </a:xfrm>
            <a:custGeom>
              <a:avLst/>
              <a:gdLst>
                <a:gd name="T0" fmla="*/ 31 w 32"/>
                <a:gd name="T1" fmla="*/ 6 h 29"/>
                <a:gd name="T2" fmla="*/ 27 w 32"/>
                <a:gd name="T3" fmla="*/ 15 h 29"/>
                <a:gd name="T4" fmla="*/ 4 w 32"/>
                <a:gd name="T5" fmla="*/ 25 h 29"/>
                <a:gd name="T6" fmla="*/ 17 w 32"/>
                <a:gd name="T7" fmla="*/ 5 h 29"/>
                <a:gd name="T8" fmla="*/ 31 w 32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9">
                  <a:moveTo>
                    <a:pt x="31" y="6"/>
                  </a:moveTo>
                  <a:cubicBezTo>
                    <a:pt x="31" y="10"/>
                    <a:pt x="32" y="12"/>
                    <a:pt x="27" y="15"/>
                  </a:cubicBezTo>
                  <a:cubicBezTo>
                    <a:pt x="22" y="18"/>
                    <a:pt x="10" y="29"/>
                    <a:pt x="4" y="25"/>
                  </a:cubicBezTo>
                  <a:cubicBezTo>
                    <a:pt x="0" y="23"/>
                    <a:pt x="12" y="10"/>
                    <a:pt x="17" y="5"/>
                  </a:cubicBezTo>
                  <a:cubicBezTo>
                    <a:pt x="22" y="0"/>
                    <a:pt x="31" y="6"/>
                    <a:pt x="31" y="6"/>
                  </a:cubicBezTo>
                  <a:close/>
                </a:path>
              </a:pathLst>
            </a:custGeom>
            <a:solidFill>
              <a:srgbClr val="005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î$1idé">
              <a:extLst>
                <a:ext uri="{FF2B5EF4-FFF2-40B4-BE49-F238E27FC236}">
                  <a16:creationId xmlns="" xmlns:a16="http://schemas.microsoft.com/office/drawing/2014/main" id="{A0924705-E9DA-4380-A7C1-EDFE239D4698}"/>
                </a:ext>
              </a:extLst>
            </p:cNvPr>
            <p:cNvSpPr/>
            <p:nvPr/>
          </p:nvSpPr>
          <p:spPr bwMode="auto">
            <a:xfrm>
              <a:off x="5520637" y="2724015"/>
              <a:ext cx="164011" cy="142849"/>
            </a:xfrm>
            <a:custGeom>
              <a:avLst/>
              <a:gdLst>
                <a:gd name="T0" fmla="*/ 29 w 30"/>
                <a:gd name="T1" fmla="*/ 3 h 26"/>
                <a:gd name="T2" fmla="*/ 25 w 30"/>
                <a:gd name="T3" fmla="*/ 13 h 26"/>
                <a:gd name="T4" fmla="*/ 4 w 30"/>
                <a:gd name="T5" fmla="*/ 23 h 26"/>
                <a:gd name="T6" fmla="*/ 16 w 30"/>
                <a:gd name="T7" fmla="*/ 3 h 26"/>
                <a:gd name="T8" fmla="*/ 29 w 30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6">
                  <a:moveTo>
                    <a:pt x="29" y="3"/>
                  </a:moveTo>
                  <a:cubicBezTo>
                    <a:pt x="29" y="8"/>
                    <a:pt x="30" y="10"/>
                    <a:pt x="25" y="13"/>
                  </a:cubicBezTo>
                  <a:cubicBezTo>
                    <a:pt x="21" y="16"/>
                    <a:pt x="8" y="26"/>
                    <a:pt x="4" y="23"/>
                  </a:cubicBezTo>
                  <a:cubicBezTo>
                    <a:pt x="0" y="21"/>
                    <a:pt x="9" y="5"/>
                    <a:pt x="16" y="3"/>
                  </a:cubicBezTo>
                  <a:cubicBezTo>
                    <a:pt x="22" y="0"/>
                    <a:pt x="29" y="3"/>
                    <a:pt x="29" y="3"/>
                  </a:cubicBezTo>
                  <a:close/>
                </a:path>
              </a:pathLst>
            </a:custGeom>
            <a:solidFill>
              <a:srgbClr val="005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išlïde">
              <a:extLst>
                <a:ext uri="{FF2B5EF4-FFF2-40B4-BE49-F238E27FC236}">
                  <a16:creationId xmlns="" xmlns:a16="http://schemas.microsoft.com/office/drawing/2014/main" id="{7CBB9E16-BAE0-4EA3-80D3-65733F5AB35F}"/>
                </a:ext>
              </a:extLst>
            </p:cNvPr>
            <p:cNvSpPr/>
            <p:nvPr/>
          </p:nvSpPr>
          <p:spPr bwMode="auto">
            <a:xfrm>
              <a:off x="5515347" y="2086487"/>
              <a:ext cx="423255" cy="642820"/>
            </a:xfrm>
            <a:custGeom>
              <a:avLst/>
              <a:gdLst>
                <a:gd name="T0" fmla="*/ 66 w 77"/>
                <a:gd name="T1" fmla="*/ 6 h 117"/>
                <a:gd name="T2" fmla="*/ 24 w 77"/>
                <a:gd name="T3" fmla="*/ 48 h 117"/>
                <a:gd name="T4" fmla="*/ 17 w 77"/>
                <a:gd name="T5" fmla="*/ 112 h 117"/>
                <a:gd name="T6" fmla="*/ 2 w 77"/>
                <a:gd name="T7" fmla="*/ 111 h 117"/>
                <a:gd name="T8" fmla="*/ 3 w 77"/>
                <a:gd name="T9" fmla="*/ 37 h 117"/>
                <a:gd name="T10" fmla="*/ 43 w 77"/>
                <a:gd name="T11" fmla="*/ 0 h 117"/>
                <a:gd name="T12" fmla="*/ 66 w 77"/>
                <a:gd name="T13" fmla="*/ 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7">
                  <a:moveTo>
                    <a:pt x="66" y="6"/>
                  </a:moveTo>
                  <a:cubicBezTo>
                    <a:pt x="77" y="29"/>
                    <a:pt x="33" y="34"/>
                    <a:pt x="24" y="48"/>
                  </a:cubicBezTo>
                  <a:cubicBezTo>
                    <a:pt x="14" y="62"/>
                    <a:pt x="19" y="103"/>
                    <a:pt x="17" y="112"/>
                  </a:cubicBezTo>
                  <a:cubicBezTo>
                    <a:pt x="15" y="117"/>
                    <a:pt x="2" y="117"/>
                    <a:pt x="2" y="111"/>
                  </a:cubicBezTo>
                  <a:cubicBezTo>
                    <a:pt x="2" y="98"/>
                    <a:pt x="0" y="52"/>
                    <a:pt x="3" y="37"/>
                  </a:cubicBezTo>
                  <a:cubicBezTo>
                    <a:pt x="5" y="23"/>
                    <a:pt x="43" y="0"/>
                    <a:pt x="43" y="0"/>
                  </a:cubicBezTo>
                  <a:lnTo>
                    <a:pt x="66" y="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îşľîḍe">
              <a:extLst>
                <a:ext uri="{FF2B5EF4-FFF2-40B4-BE49-F238E27FC236}">
                  <a16:creationId xmlns="" xmlns:a16="http://schemas.microsoft.com/office/drawing/2014/main" id="{21844155-B56D-4F82-8918-1ED89CEDACC4}"/>
                </a:ext>
              </a:extLst>
            </p:cNvPr>
            <p:cNvSpPr/>
            <p:nvPr/>
          </p:nvSpPr>
          <p:spPr bwMode="auto">
            <a:xfrm>
              <a:off x="5597352" y="2120876"/>
              <a:ext cx="417965" cy="648111"/>
            </a:xfrm>
            <a:custGeom>
              <a:avLst/>
              <a:gdLst>
                <a:gd name="T0" fmla="*/ 66 w 76"/>
                <a:gd name="T1" fmla="*/ 6 h 118"/>
                <a:gd name="T2" fmla="*/ 23 w 76"/>
                <a:gd name="T3" fmla="*/ 47 h 118"/>
                <a:gd name="T4" fmla="*/ 15 w 76"/>
                <a:gd name="T5" fmla="*/ 113 h 118"/>
                <a:gd name="T6" fmla="*/ 1 w 76"/>
                <a:gd name="T7" fmla="*/ 112 h 118"/>
                <a:gd name="T8" fmla="*/ 2 w 76"/>
                <a:gd name="T9" fmla="*/ 37 h 118"/>
                <a:gd name="T10" fmla="*/ 42 w 76"/>
                <a:gd name="T11" fmla="*/ 0 h 118"/>
                <a:gd name="T12" fmla="*/ 66 w 76"/>
                <a:gd name="T13" fmla="*/ 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8">
                  <a:moveTo>
                    <a:pt x="66" y="6"/>
                  </a:moveTo>
                  <a:cubicBezTo>
                    <a:pt x="76" y="28"/>
                    <a:pt x="32" y="33"/>
                    <a:pt x="23" y="47"/>
                  </a:cubicBezTo>
                  <a:cubicBezTo>
                    <a:pt x="14" y="61"/>
                    <a:pt x="18" y="104"/>
                    <a:pt x="15" y="113"/>
                  </a:cubicBezTo>
                  <a:cubicBezTo>
                    <a:pt x="14" y="118"/>
                    <a:pt x="1" y="118"/>
                    <a:pt x="1" y="112"/>
                  </a:cubicBezTo>
                  <a:cubicBezTo>
                    <a:pt x="1" y="99"/>
                    <a:pt x="0" y="51"/>
                    <a:pt x="2" y="37"/>
                  </a:cubicBezTo>
                  <a:cubicBezTo>
                    <a:pt x="5" y="23"/>
                    <a:pt x="42" y="0"/>
                    <a:pt x="42" y="0"/>
                  </a:cubicBezTo>
                  <a:lnTo>
                    <a:pt x="66" y="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îṡḷïdê">
              <a:extLst>
                <a:ext uri="{FF2B5EF4-FFF2-40B4-BE49-F238E27FC236}">
                  <a16:creationId xmlns="" xmlns:a16="http://schemas.microsoft.com/office/drawing/2014/main" id="{0F057597-C72A-4346-9A45-83B32153B75F}"/>
                </a:ext>
              </a:extLst>
            </p:cNvPr>
            <p:cNvSpPr/>
            <p:nvPr/>
          </p:nvSpPr>
          <p:spPr bwMode="auto">
            <a:xfrm>
              <a:off x="5465084" y="1663232"/>
              <a:ext cx="325378" cy="402093"/>
            </a:xfrm>
            <a:custGeom>
              <a:avLst/>
              <a:gdLst>
                <a:gd name="T0" fmla="*/ 59 w 59"/>
                <a:gd name="T1" fmla="*/ 3 h 73"/>
                <a:gd name="T2" fmla="*/ 45 w 59"/>
                <a:gd name="T3" fmla="*/ 8 h 73"/>
                <a:gd name="T4" fmla="*/ 40 w 59"/>
                <a:gd name="T5" fmla="*/ 43 h 73"/>
                <a:gd name="T6" fmla="*/ 0 w 59"/>
                <a:gd name="T7" fmla="*/ 68 h 73"/>
                <a:gd name="T8" fmla="*/ 10 w 59"/>
                <a:gd name="T9" fmla="*/ 73 h 73"/>
                <a:gd name="T10" fmla="*/ 47 w 59"/>
                <a:gd name="T11" fmla="*/ 52 h 73"/>
                <a:gd name="T12" fmla="*/ 52 w 59"/>
                <a:gd name="T13" fmla="*/ 39 h 73"/>
                <a:gd name="T14" fmla="*/ 59 w 59"/>
                <a:gd name="T15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73">
                  <a:moveTo>
                    <a:pt x="59" y="3"/>
                  </a:moveTo>
                  <a:cubicBezTo>
                    <a:pt x="56" y="0"/>
                    <a:pt x="48" y="1"/>
                    <a:pt x="45" y="8"/>
                  </a:cubicBezTo>
                  <a:cubicBezTo>
                    <a:pt x="41" y="14"/>
                    <a:pt x="40" y="39"/>
                    <a:pt x="40" y="43"/>
                  </a:cubicBezTo>
                  <a:cubicBezTo>
                    <a:pt x="39" y="47"/>
                    <a:pt x="0" y="68"/>
                    <a:pt x="0" y="68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43" y="56"/>
                    <a:pt x="47" y="52"/>
                  </a:cubicBezTo>
                  <a:cubicBezTo>
                    <a:pt x="51" y="49"/>
                    <a:pt x="52" y="39"/>
                    <a:pt x="52" y="39"/>
                  </a:cubicBezTo>
                  <a:lnTo>
                    <a:pt x="59" y="3"/>
                  </a:ln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í$líde">
              <a:extLst>
                <a:ext uri="{FF2B5EF4-FFF2-40B4-BE49-F238E27FC236}">
                  <a16:creationId xmlns="" xmlns:a16="http://schemas.microsoft.com/office/drawing/2014/main" id="{4C5BD8B2-1649-4E61-81B9-7FBB5EFDCE64}"/>
                </a:ext>
              </a:extLst>
            </p:cNvPr>
            <p:cNvSpPr/>
            <p:nvPr/>
          </p:nvSpPr>
          <p:spPr bwMode="auto">
            <a:xfrm>
              <a:off x="5684649" y="1657941"/>
              <a:ext cx="309506" cy="560813"/>
            </a:xfrm>
            <a:custGeom>
              <a:avLst/>
              <a:gdLst>
                <a:gd name="T0" fmla="*/ 39 w 56"/>
                <a:gd name="T1" fmla="*/ 4 h 102"/>
                <a:gd name="T2" fmla="*/ 54 w 56"/>
                <a:gd name="T3" fmla="*/ 24 h 102"/>
                <a:gd name="T4" fmla="*/ 54 w 56"/>
                <a:gd name="T5" fmla="*/ 52 h 102"/>
                <a:gd name="T6" fmla="*/ 52 w 56"/>
                <a:gd name="T7" fmla="*/ 88 h 102"/>
                <a:gd name="T8" fmla="*/ 48 w 56"/>
                <a:gd name="T9" fmla="*/ 94 h 102"/>
                <a:gd name="T10" fmla="*/ 5 w 56"/>
                <a:gd name="T11" fmla="*/ 81 h 102"/>
                <a:gd name="T12" fmla="*/ 2 w 56"/>
                <a:gd name="T13" fmla="*/ 46 h 102"/>
                <a:gd name="T14" fmla="*/ 4 w 56"/>
                <a:gd name="T15" fmla="*/ 15 h 102"/>
                <a:gd name="T16" fmla="*/ 21 w 56"/>
                <a:gd name="T17" fmla="*/ 0 h 102"/>
                <a:gd name="T18" fmla="*/ 39 w 56"/>
                <a:gd name="T19" fmla="*/ 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102">
                  <a:moveTo>
                    <a:pt x="39" y="4"/>
                  </a:moveTo>
                  <a:cubicBezTo>
                    <a:pt x="46" y="8"/>
                    <a:pt x="51" y="11"/>
                    <a:pt x="54" y="24"/>
                  </a:cubicBezTo>
                  <a:cubicBezTo>
                    <a:pt x="56" y="37"/>
                    <a:pt x="55" y="39"/>
                    <a:pt x="54" y="52"/>
                  </a:cubicBezTo>
                  <a:cubicBezTo>
                    <a:pt x="53" y="63"/>
                    <a:pt x="51" y="81"/>
                    <a:pt x="52" y="88"/>
                  </a:cubicBezTo>
                  <a:cubicBezTo>
                    <a:pt x="52" y="90"/>
                    <a:pt x="50" y="93"/>
                    <a:pt x="48" y="94"/>
                  </a:cubicBezTo>
                  <a:cubicBezTo>
                    <a:pt x="38" y="97"/>
                    <a:pt x="14" y="102"/>
                    <a:pt x="5" y="81"/>
                  </a:cubicBezTo>
                  <a:cubicBezTo>
                    <a:pt x="6" y="74"/>
                    <a:pt x="2" y="60"/>
                    <a:pt x="2" y="46"/>
                  </a:cubicBezTo>
                  <a:cubicBezTo>
                    <a:pt x="2" y="31"/>
                    <a:pt x="0" y="26"/>
                    <a:pt x="4" y="15"/>
                  </a:cubicBezTo>
                  <a:cubicBezTo>
                    <a:pt x="9" y="1"/>
                    <a:pt x="12" y="0"/>
                    <a:pt x="21" y="0"/>
                  </a:cubicBezTo>
                  <a:cubicBezTo>
                    <a:pt x="31" y="0"/>
                    <a:pt x="39" y="4"/>
                    <a:pt x="39" y="4"/>
                  </a:cubicBez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ṡ1îďê">
              <a:extLst>
                <a:ext uri="{FF2B5EF4-FFF2-40B4-BE49-F238E27FC236}">
                  <a16:creationId xmlns="" xmlns:a16="http://schemas.microsoft.com/office/drawing/2014/main" id="{7E9F8306-0B89-4BB2-95A9-781082BADFA7}"/>
                </a:ext>
              </a:extLst>
            </p:cNvPr>
            <p:cNvSpPr/>
            <p:nvPr/>
          </p:nvSpPr>
          <p:spPr bwMode="auto">
            <a:xfrm>
              <a:off x="5708456" y="1411923"/>
              <a:ext cx="169302" cy="256599"/>
            </a:xfrm>
            <a:custGeom>
              <a:avLst/>
              <a:gdLst>
                <a:gd name="T0" fmla="*/ 7 w 31"/>
                <a:gd name="T1" fmla="*/ 8 h 47"/>
                <a:gd name="T2" fmla="*/ 0 w 31"/>
                <a:gd name="T3" fmla="*/ 19 h 47"/>
                <a:gd name="T4" fmla="*/ 6 w 31"/>
                <a:gd name="T5" fmla="*/ 46 h 47"/>
                <a:gd name="T6" fmla="*/ 28 w 31"/>
                <a:gd name="T7" fmla="*/ 35 h 47"/>
                <a:gd name="T8" fmla="*/ 31 w 31"/>
                <a:gd name="T9" fmla="*/ 15 h 47"/>
                <a:gd name="T10" fmla="*/ 8 w 31"/>
                <a:gd name="T11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7">
                  <a:moveTo>
                    <a:pt x="7" y="8"/>
                  </a:moveTo>
                  <a:cubicBezTo>
                    <a:pt x="7" y="8"/>
                    <a:pt x="0" y="10"/>
                    <a:pt x="0" y="19"/>
                  </a:cubicBezTo>
                  <a:cubicBezTo>
                    <a:pt x="1" y="29"/>
                    <a:pt x="0" y="46"/>
                    <a:pt x="6" y="46"/>
                  </a:cubicBezTo>
                  <a:cubicBezTo>
                    <a:pt x="13" y="47"/>
                    <a:pt x="25" y="43"/>
                    <a:pt x="28" y="35"/>
                  </a:cubicBezTo>
                  <a:cubicBezTo>
                    <a:pt x="28" y="32"/>
                    <a:pt x="31" y="22"/>
                    <a:pt x="31" y="15"/>
                  </a:cubicBezTo>
                  <a:cubicBezTo>
                    <a:pt x="31" y="7"/>
                    <a:pt x="20" y="0"/>
                    <a:pt x="8" y="7"/>
                  </a:cubicBezTo>
                </a:path>
              </a:pathLst>
            </a:custGeom>
            <a:solidFill>
              <a:srgbClr val="FFC2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îşlîďê">
              <a:extLst>
                <a:ext uri="{FF2B5EF4-FFF2-40B4-BE49-F238E27FC236}">
                  <a16:creationId xmlns="" xmlns:a16="http://schemas.microsoft.com/office/drawing/2014/main" id="{4CBC5B46-B1E3-4C5C-98D5-9E98E8ABB242}"/>
                </a:ext>
              </a:extLst>
            </p:cNvPr>
            <p:cNvSpPr/>
            <p:nvPr/>
          </p:nvSpPr>
          <p:spPr bwMode="auto">
            <a:xfrm>
              <a:off x="5785172" y="1570644"/>
              <a:ext cx="66135" cy="132267"/>
            </a:xfrm>
            <a:custGeom>
              <a:avLst/>
              <a:gdLst>
                <a:gd name="T0" fmla="*/ 12 w 12"/>
                <a:gd name="T1" fmla="*/ 0 h 24"/>
                <a:gd name="T2" fmla="*/ 12 w 12"/>
                <a:gd name="T3" fmla="*/ 20 h 24"/>
                <a:gd name="T4" fmla="*/ 0 w 12"/>
                <a:gd name="T5" fmla="*/ 20 h 24"/>
                <a:gd name="T6" fmla="*/ 0 w 12"/>
                <a:gd name="T7" fmla="*/ 4 h 24"/>
                <a:gd name="T8" fmla="*/ 12 w 12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12" y="0"/>
                    <a:pt x="12" y="17"/>
                    <a:pt x="12" y="20"/>
                  </a:cubicBezTo>
                  <a:cubicBezTo>
                    <a:pt x="12" y="24"/>
                    <a:pt x="0" y="24"/>
                    <a:pt x="0" y="20"/>
                  </a:cubicBezTo>
                  <a:cubicBezTo>
                    <a:pt x="0" y="15"/>
                    <a:pt x="0" y="4"/>
                    <a:pt x="0" y="4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C2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ïṧḻîḑè">
              <a:extLst>
                <a:ext uri="{FF2B5EF4-FFF2-40B4-BE49-F238E27FC236}">
                  <a16:creationId xmlns="" xmlns:a16="http://schemas.microsoft.com/office/drawing/2014/main" id="{39CB6DDA-6FDA-42B8-91FA-D01A581712F2}"/>
                </a:ext>
              </a:extLst>
            </p:cNvPr>
            <p:cNvSpPr/>
            <p:nvPr/>
          </p:nvSpPr>
          <p:spPr bwMode="auto">
            <a:xfrm>
              <a:off x="5504765" y="2054743"/>
              <a:ext cx="433837" cy="251309"/>
            </a:xfrm>
            <a:custGeom>
              <a:avLst/>
              <a:gdLst>
                <a:gd name="T0" fmla="*/ 4 w 164"/>
                <a:gd name="T1" fmla="*/ 37 h 95"/>
                <a:gd name="T2" fmla="*/ 68 w 164"/>
                <a:gd name="T3" fmla="*/ 0 h 95"/>
                <a:gd name="T4" fmla="*/ 160 w 164"/>
                <a:gd name="T5" fmla="*/ 52 h 95"/>
                <a:gd name="T6" fmla="*/ 162 w 164"/>
                <a:gd name="T7" fmla="*/ 52 h 95"/>
                <a:gd name="T8" fmla="*/ 164 w 164"/>
                <a:gd name="T9" fmla="*/ 52 h 95"/>
                <a:gd name="T10" fmla="*/ 164 w 164"/>
                <a:gd name="T11" fmla="*/ 54 h 95"/>
                <a:gd name="T12" fmla="*/ 95 w 164"/>
                <a:gd name="T13" fmla="*/ 95 h 95"/>
                <a:gd name="T14" fmla="*/ 0 w 164"/>
                <a:gd name="T15" fmla="*/ 39 h 95"/>
                <a:gd name="T16" fmla="*/ 0 w 164"/>
                <a:gd name="T17" fmla="*/ 37 h 95"/>
                <a:gd name="T18" fmla="*/ 4 w 164"/>
                <a:gd name="T19" fmla="*/ 3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95">
                  <a:moveTo>
                    <a:pt x="4" y="37"/>
                  </a:moveTo>
                  <a:lnTo>
                    <a:pt x="68" y="0"/>
                  </a:lnTo>
                  <a:lnTo>
                    <a:pt x="160" y="52"/>
                  </a:lnTo>
                  <a:lnTo>
                    <a:pt x="162" y="52"/>
                  </a:lnTo>
                  <a:lnTo>
                    <a:pt x="164" y="52"/>
                  </a:lnTo>
                  <a:lnTo>
                    <a:pt x="164" y="54"/>
                  </a:lnTo>
                  <a:lnTo>
                    <a:pt x="95" y="95"/>
                  </a:lnTo>
                  <a:lnTo>
                    <a:pt x="0" y="39"/>
                  </a:lnTo>
                  <a:lnTo>
                    <a:pt x="0" y="37"/>
                  </a:lnTo>
                  <a:lnTo>
                    <a:pt x="4" y="37"/>
                  </a:ln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ṧľiďe">
              <a:extLst>
                <a:ext uri="{FF2B5EF4-FFF2-40B4-BE49-F238E27FC236}">
                  <a16:creationId xmlns="" xmlns:a16="http://schemas.microsoft.com/office/drawing/2014/main" id="{70022A5C-64A7-4CEA-9D51-D334DCFED71B}"/>
                </a:ext>
              </a:extLst>
            </p:cNvPr>
            <p:cNvSpPr/>
            <p:nvPr/>
          </p:nvSpPr>
          <p:spPr bwMode="auto">
            <a:xfrm>
              <a:off x="5504765" y="2049452"/>
              <a:ext cx="433837" cy="251309"/>
            </a:xfrm>
            <a:custGeom>
              <a:avLst/>
              <a:gdLst>
                <a:gd name="T0" fmla="*/ 164 w 164"/>
                <a:gd name="T1" fmla="*/ 54 h 95"/>
                <a:gd name="T2" fmla="*/ 93 w 164"/>
                <a:gd name="T3" fmla="*/ 95 h 95"/>
                <a:gd name="T4" fmla="*/ 0 w 164"/>
                <a:gd name="T5" fmla="*/ 39 h 95"/>
                <a:gd name="T6" fmla="*/ 68 w 164"/>
                <a:gd name="T7" fmla="*/ 0 h 95"/>
                <a:gd name="T8" fmla="*/ 164 w 164"/>
                <a:gd name="T9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95">
                  <a:moveTo>
                    <a:pt x="164" y="54"/>
                  </a:moveTo>
                  <a:lnTo>
                    <a:pt x="93" y="95"/>
                  </a:lnTo>
                  <a:lnTo>
                    <a:pt x="0" y="39"/>
                  </a:lnTo>
                  <a:lnTo>
                    <a:pt x="68" y="0"/>
                  </a:lnTo>
                  <a:lnTo>
                    <a:pt x="164" y="54"/>
                  </a:lnTo>
                  <a:close/>
                </a:path>
              </a:pathLst>
            </a:custGeom>
            <a:solidFill>
              <a:srgbClr val="AC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îšlíďê">
              <a:extLst>
                <a:ext uri="{FF2B5EF4-FFF2-40B4-BE49-F238E27FC236}">
                  <a16:creationId xmlns="" xmlns:a16="http://schemas.microsoft.com/office/drawing/2014/main" id="{5A5AF642-CC00-400D-BE02-9D3C6F49DFE4}"/>
                </a:ext>
              </a:extLst>
            </p:cNvPr>
            <p:cNvSpPr/>
            <p:nvPr/>
          </p:nvSpPr>
          <p:spPr bwMode="auto">
            <a:xfrm>
              <a:off x="5449212" y="1983318"/>
              <a:ext cx="306860" cy="322732"/>
            </a:xfrm>
            <a:custGeom>
              <a:avLst/>
              <a:gdLst>
                <a:gd name="T0" fmla="*/ 2 w 116"/>
                <a:gd name="T1" fmla="*/ 0 h 122"/>
                <a:gd name="T2" fmla="*/ 98 w 116"/>
                <a:gd name="T3" fmla="*/ 56 h 122"/>
                <a:gd name="T4" fmla="*/ 116 w 116"/>
                <a:gd name="T5" fmla="*/ 122 h 122"/>
                <a:gd name="T6" fmla="*/ 114 w 116"/>
                <a:gd name="T7" fmla="*/ 122 h 122"/>
                <a:gd name="T8" fmla="*/ 112 w 116"/>
                <a:gd name="T9" fmla="*/ 120 h 122"/>
                <a:gd name="T10" fmla="*/ 112 w 116"/>
                <a:gd name="T11" fmla="*/ 120 h 122"/>
                <a:gd name="T12" fmla="*/ 19 w 116"/>
                <a:gd name="T13" fmla="*/ 68 h 122"/>
                <a:gd name="T14" fmla="*/ 2 w 116"/>
                <a:gd name="T15" fmla="*/ 4 h 122"/>
                <a:gd name="T16" fmla="*/ 0 w 116"/>
                <a:gd name="T17" fmla="*/ 4 h 122"/>
                <a:gd name="T18" fmla="*/ 0 w 116"/>
                <a:gd name="T19" fmla="*/ 2 h 122"/>
                <a:gd name="T20" fmla="*/ 2 w 116"/>
                <a:gd name="T2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2">
                  <a:moveTo>
                    <a:pt x="2" y="0"/>
                  </a:moveTo>
                  <a:lnTo>
                    <a:pt x="98" y="56"/>
                  </a:lnTo>
                  <a:lnTo>
                    <a:pt x="116" y="122"/>
                  </a:lnTo>
                  <a:lnTo>
                    <a:pt x="114" y="122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9" y="68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šḻiḋê">
              <a:extLst>
                <a:ext uri="{FF2B5EF4-FFF2-40B4-BE49-F238E27FC236}">
                  <a16:creationId xmlns="" xmlns:a16="http://schemas.microsoft.com/office/drawing/2014/main" id="{5127517F-299D-495B-A6A0-CA2F13F47909}"/>
                </a:ext>
              </a:extLst>
            </p:cNvPr>
            <p:cNvSpPr/>
            <p:nvPr/>
          </p:nvSpPr>
          <p:spPr bwMode="auto">
            <a:xfrm>
              <a:off x="5449212" y="1988608"/>
              <a:ext cx="301570" cy="317442"/>
            </a:xfrm>
            <a:custGeom>
              <a:avLst/>
              <a:gdLst>
                <a:gd name="T0" fmla="*/ 114 w 114"/>
                <a:gd name="T1" fmla="*/ 120 h 120"/>
                <a:gd name="T2" fmla="*/ 96 w 114"/>
                <a:gd name="T3" fmla="*/ 54 h 120"/>
                <a:gd name="T4" fmla="*/ 0 w 114"/>
                <a:gd name="T5" fmla="*/ 0 h 120"/>
                <a:gd name="T6" fmla="*/ 19 w 114"/>
                <a:gd name="T7" fmla="*/ 66 h 120"/>
                <a:gd name="T8" fmla="*/ 114 w 114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20">
                  <a:moveTo>
                    <a:pt x="114" y="120"/>
                  </a:moveTo>
                  <a:lnTo>
                    <a:pt x="96" y="54"/>
                  </a:lnTo>
                  <a:lnTo>
                    <a:pt x="0" y="0"/>
                  </a:lnTo>
                  <a:lnTo>
                    <a:pt x="19" y="66"/>
                  </a:lnTo>
                  <a:lnTo>
                    <a:pt x="114" y="120"/>
                  </a:lnTo>
                  <a:close/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iS1îdè">
              <a:extLst>
                <a:ext uri="{FF2B5EF4-FFF2-40B4-BE49-F238E27FC236}">
                  <a16:creationId xmlns="" xmlns:a16="http://schemas.microsoft.com/office/drawing/2014/main" id="{64766B11-88C4-4106-841D-3CBD74803ADC}"/>
                </a:ext>
              </a:extLst>
            </p:cNvPr>
            <p:cNvSpPr/>
            <p:nvPr/>
          </p:nvSpPr>
          <p:spPr bwMode="auto">
            <a:xfrm>
              <a:off x="5570898" y="2131457"/>
              <a:ext cx="37035" cy="44972"/>
            </a:xfrm>
            <a:custGeom>
              <a:avLst/>
              <a:gdLst>
                <a:gd name="T0" fmla="*/ 5 w 7"/>
                <a:gd name="T1" fmla="*/ 3 h 8"/>
                <a:gd name="T2" fmla="*/ 6 w 7"/>
                <a:gd name="T3" fmla="*/ 7 h 8"/>
                <a:gd name="T4" fmla="*/ 2 w 7"/>
                <a:gd name="T5" fmla="*/ 6 h 8"/>
                <a:gd name="T6" fmla="*/ 1 w 7"/>
                <a:gd name="T7" fmla="*/ 1 h 8"/>
                <a:gd name="T8" fmla="*/ 5 w 7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5" y="3"/>
                  </a:moveTo>
                  <a:cubicBezTo>
                    <a:pt x="7" y="4"/>
                    <a:pt x="7" y="6"/>
                    <a:pt x="6" y="7"/>
                  </a:cubicBezTo>
                  <a:cubicBezTo>
                    <a:pt x="5" y="8"/>
                    <a:pt x="3" y="7"/>
                    <a:pt x="2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1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ïSľîḓe">
              <a:extLst>
                <a:ext uri="{FF2B5EF4-FFF2-40B4-BE49-F238E27FC236}">
                  <a16:creationId xmlns="" xmlns:a16="http://schemas.microsoft.com/office/drawing/2014/main" id="{DBAF337D-F9D6-4AD2-8CF4-DF6235FE7A7C}"/>
                </a:ext>
              </a:extLst>
            </p:cNvPr>
            <p:cNvSpPr/>
            <p:nvPr/>
          </p:nvSpPr>
          <p:spPr bwMode="auto">
            <a:xfrm>
              <a:off x="5801044" y="2157911"/>
              <a:ext cx="116395" cy="121686"/>
            </a:xfrm>
            <a:custGeom>
              <a:avLst/>
              <a:gdLst>
                <a:gd name="T0" fmla="*/ 21 w 21"/>
                <a:gd name="T1" fmla="*/ 5 h 22"/>
                <a:gd name="T2" fmla="*/ 12 w 21"/>
                <a:gd name="T3" fmla="*/ 20 h 22"/>
                <a:gd name="T4" fmla="*/ 2 w 21"/>
                <a:gd name="T5" fmla="*/ 20 h 22"/>
                <a:gd name="T6" fmla="*/ 7 w 21"/>
                <a:gd name="T7" fmla="*/ 9 h 22"/>
                <a:gd name="T8" fmla="*/ 1 w 21"/>
                <a:gd name="T9" fmla="*/ 10 h 22"/>
                <a:gd name="T10" fmla="*/ 4 w 21"/>
                <a:gd name="T11" fmla="*/ 6 h 22"/>
                <a:gd name="T12" fmla="*/ 13 w 21"/>
                <a:gd name="T13" fmla="*/ 2 h 22"/>
                <a:gd name="T14" fmla="*/ 19 w 21"/>
                <a:gd name="T15" fmla="*/ 3 h 22"/>
                <a:gd name="T16" fmla="*/ 21 w 21"/>
                <a:gd name="T17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2">
                  <a:moveTo>
                    <a:pt x="21" y="5"/>
                  </a:moveTo>
                  <a:cubicBezTo>
                    <a:pt x="21" y="5"/>
                    <a:pt x="17" y="17"/>
                    <a:pt x="12" y="20"/>
                  </a:cubicBezTo>
                  <a:cubicBezTo>
                    <a:pt x="6" y="22"/>
                    <a:pt x="2" y="21"/>
                    <a:pt x="2" y="20"/>
                  </a:cubicBezTo>
                  <a:cubicBezTo>
                    <a:pt x="1" y="19"/>
                    <a:pt x="7" y="12"/>
                    <a:pt x="7" y="9"/>
                  </a:cubicBezTo>
                  <a:cubicBezTo>
                    <a:pt x="7" y="9"/>
                    <a:pt x="3" y="12"/>
                    <a:pt x="1" y="10"/>
                  </a:cubicBezTo>
                  <a:cubicBezTo>
                    <a:pt x="0" y="9"/>
                    <a:pt x="3" y="8"/>
                    <a:pt x="4" y="6"/>
                  </a:cubicBezTo>
                  <a:cubicBezTo>
                    <a:pt x="5" y="5"/>
                    <a:pt x="13" y="3"/>
                    <a:pt x="13" y="2"/>
                  </a:cubicBezTo>
                  <a:cubicBezTo>
                    <a:pt x="14" y="0"/>
                    <a:pt x="19" y="3"/>
                    <a:pt x="19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FFC2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ïŝļiďe">
              <a:extLst>
                <a:ext uri="{FF2B5EF4-FFF2-40B4-BE49-F238E27FC236}">
                  <a16:creationId xmlns="" xmlns:a16="http://schemas.microsoft.com/office/drawing/2014/main" id="{5ABA0BF8-6D36-4A73-A85D-FFA53222EC00}"/>
                </a:ext>
              </a:extLst>
            </p:cNvPr>
            <p:cNvSpPr/>
            <p:nvPr/>
          </p:nvSpPr>
          <p:spPr bwMode="auto">
            <a:xfrm>
              <a:off x="5867177" y="1687039"/>
              <a:ext cx="177239" cy="515843"/>
            </a:xfrm>
            <a:custGeom>
              <a:avLst/>
              <a:gdLst>
                <a:gd name="T0" fmla="*/ 7 w 32"/>
                <a:gd name="T1" fmla="*/ 5 h 94"/>
                <a:gd name="T2" fmla="*/ 9 w 32"/>
                <a:gd name="T3" fmla="*/ 25 h 94"/>
                <a:gd name="T4" fmla="*/ 17 w 32"/>
                <a:gd name="T5" fmla="*/ 56 h 94"/>
                <a:gd name="T6" fmla="*/ 0 w 32"/>
                <a:gd name="T7" fmla="*/ 88 h 94"/>
                <a:gd name="T8" fmla="*/ 11 w 32"/>
                <a:gd name="T9" fmla="*/ 93 h 94"/>
                <a:gd name="T10" fmla="*/ 32 w 32"/>
                <a:gd name="T11" fmla="*/ 56 h 94"/>
                <a:gd name="T12" fmla="*/ 22 w 32"/>
                <a:gd name="T13" fmla="*/ 11 h 94"/>
                <a:gd name="T14" fmla="*/ 7 w 32"/>
                <a:gd name="T15" fmla="*/ 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94">
                  <a:moveTo>
                    <a:pt x="7" y="5"/>
                  </a:moveTo>
                  <a:cubicBezTo>
                    <a:pt x="2" y="9"/>
                    <a:pt x="5" y="16"/>
                    <a:pt x="9" y="25"/>
                  </a:cubicBezTo>
                  <a:cubicBezTo>
                    <a:pt x="13" y="34"/>
                    <a:pt x="18" y="52"/>
                    <a:pt x="17" y="56"/>
                  </a:cubicBezTo>
                  <a:cubicBezTo>
                    <a:pt x="16" y="60"/>
                    <a:pt x="1" y="85"/>
                    <a:pt x="0" y="88"/>
                  </a:cubicBezTo>
                  <a:cubicBezTo>
                    <a:pt x="0" y="88"/>
                    <a:pt x="4" y="94"/>
                    <a:pt x="11" y="93"/>
                  </a:cubicBezTo>
                  <a:cubicBezTo>
                    <a:pt x="11" y="93"/>
                    <a:pt x="31" y="64"/>
                    <a:pt x="32" y="56"/>
                  </a:cubicBezTo>
                  <a:cubicBezTo>
                    <a:pt x="32" y="46"/>
                    <a:pt x="26" y="19"/>
                    <a:pt x="22" y="11"/>
                  </a:cubicBezTo>
                  <a:cubicBezTo>
                    <a:pt x="18" y="4"/>
                    <a:pt x="12" y="0"/>
                    <a:pt x="7" y="5"/>
                  </a:cubicBez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ïṩľide">
              <a:extLst>
                <a:ext uri="{FF2B5EF4-FFF2-40B4-BE49-F238E27FC236}">
                  <a16:creationId xmlns="" xmlns:a16="http://schemas.microsoft.com/office/drawing/2014/main" id="{9E9AF940-CF4C-4371-B1EE-D27463FAEE30}"/>
                </a:ext>
              </a:extLst>
            </p:cNvPr>
            <p:cNvSpPr/>
            <p:nvPr/>
          </p:nvSpPr>
          <p:spPr bwMode="auto">
            <a:xfrm>
              <a:off x="5679358" y="1393406"/>
              <a:ext cx="248663" cy="269825"/>
            </a:xfrm>
            <a:custGeom>
              <a:avLst/>
              <a:gdLst>
                <a:gd name="T0" fmla="*/ 30 w 45"/>
                <a:gd name="T1" fmla="*/ 30 h 49"/>
                <a:gd name="T2" fmla="*/ 22 w 45"/>
                <a:gd name="T3" fmla="*/ 22 h 49"/>
                <a:gd name="T4" fmla="*/ 0 w 45"/>
                <a:gd name="T5" fmla="*/ 17 h 49"/>
                <a:gd name="T6" fmla="*/ 25 w 45"/>
                <a:gd name="T7" fmla="*/ 4 h 49"/>
                <a:gd name="T8" fmla="*/ 38 w 45"/>
                <a:gd name="T9" fmla="*/ 13 h 49"/>
                <a:gd name="T10" fmla="*/ 31 w 45"/>
                <a:gd name="T11" fmla="*/ 49 h 49"/>
                <a:gd name="T12" fmla="*/ 31 w 45"/>
                <a:gd name="T13" fmla="*/ 33 h 49"/>
                <a:gd name="T14" fmla="*/ 30 w 45"/>
                <a:gd name="T1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9">
                  <a:moveTo>
                    <a:pt x="30" y="30"/>
                  </a:moveTo>
                  <a:cubicBezTo>
                    <a:pt x="30" y="30"/>
                    <a:pt x="23" y="27"/>
                    <a:pt x="22" y="22"/>
                  </a:cubicBezTo>
                  <a:cubicBezTo>
                    <a:pt x="22" y="22"/>
                    <a:pt x="4" y="25"/>
                    <a:pt x="0" y="17"/>
                  </a:cubicBezTo>
                  <a:cubicBezTo>
                    <a:pt x="3" y="16"/>
                    <a:pt x="11" y="0"/>
                    <a:pt x="25" y="4"/>
                  </a:cubicBezTo>
                  <a:cubicBezTo>
                    <a:pt x="38" y="8"/>
                    <a:pt x="38" y="13"/>
                    <a:pt x="38" y="13"/>
                  </a:cubicBezTo>
                  <a:cubicBezTo>
                    <a:pt x="45" y="18"/>
                    <a:pt x="42" y="35"/>
                    <a:pt x="31" y="49"/>
                  </a:cubicBezTo>
                  <a:cubicBezTo>
                    <a:pt x="31" y="49"/>
                    <a:pt x="31" y="38"/>
                    <a:pt x="31" y="33"/>
                  </a:cubicBezTo>
                  <a:lnTo>
                    <a:pt x="30" y="30"/>
                  </a:lnTo>
                  <a:close/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îś1íde">
              <a:extLst>
                <a:ext uri="{FF2B5EF4-FFF2-40B4-BE49-F238E27FC236}">
                  <a16:creationId xmlns="" xmlns:a16="http://schemas.microsoft.com/office/drawing/2014/main" id="{E52C801E-01A8-40E5-8CF2-B42B64DA8537}"/>
                </a:ext>
              </a:extLst>
            </p:cNvPr>
            <p:cNvSpPr/>
            <p:nvPr/>
          </p:nvSpPr>
          <p:spPr bwMode="auto">
            <a:xfrm>
              <a:off x="5840724" y="1530964"/>
              <a:ext cx="37035" cy="71425"/>
            </a:xfrm>
            <a:custGeom>
              <a:avLst/>
              <a:gdLst>
                <a:gd name="T0" fmla="*/ 0 w 7"/>
                <a:gd name="T1" fmla="*/ 13 h 13"/>
                <a:gd name="T2" fmla="*/ 6 w 7"/>
                <a:gd name="T3" fmla="*/ 5 h 13"/>
                <a:gd name="T4" fmla="*/ 0 w 7"/>
                <a:gd name="T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3">
                  <a:moveTo>
                    <a:pt x="0" y="13"/>
                  </a:moveTo>
                  <a:cubicBezTo>
                    <a:pt x="3" y="13"/>
                    <a:pt x="6" y="7"/>
                    <a:pt x="6" y="5"/>
                  </a:cubicBezTo>
                  <a:cubicBezTo>
                    <a:pt x="7" y="2"/>
                    <a:pt x="5" y="0"/>
                    <a:pt x="0" y="4"/>
                  </a:cubicBezTo>
                </a:path>
              </a:pathLst>
            </a:custGeom>
            <a:solidFill>
              <a:srgbClr val="FFC2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iṧļiḑé">
              <a:extLst>
                <a:ext uri="{FF2B5EF4-FFF2-40B4-BE49-F238E27FC236}">
                  <a16:creationId xmlns="" xmlns:a16="http://schemas.microsoft.com/office/drawing/2014/main" id="{2C31BC6D-F07F-4F82-B8D0-95E182081DF3}"/>
                </a:ext>
              </a:extLst>
            </p:cNvPr>
            <p:cNvSpPr/>
            <p:nvPr/>
          </p:nvSpPr>
          <p:spPr bwMode="auto">
            <a:xfrm>
              <a:off x="5131771" y="4115467"/>
              <a:ext cx="47616" cy="34390"/>
            </a:xfrm>
            <a:custGeom>
              <a:avLst/>
              <a:gdLst>
                <a:gd name="T0" fmla="*/ 4 w 9"/>
                <a:gd name="T1" fmla="*/ 6 h 6"/>
                <a:gd name="T2" fmla="*/ 9 w 9"/>
                <a:gd name="T3" fmla="*/ 3 h 6"/>
                <a:gd name="T4" fmla="*/ 9 w 9"/>
                <a:gd name="T5" fmla="*/ 0 h 6"/>
                <a:gd name="T6" fmla="*/ 0 w 9"/>
                <a:gd name="T7" fmla="*/ 0 h 6"/>
                <a:gd name="T8" fmla="*/ 0 w 9"/>
                <a:gd name="T9" fmla="*/ 3 h 6"/>
                <a:gd name="T10" fmla="*/ 4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4" y="6"/>
                  </a:moveTo>
                  <a:cubicBezTo>
                    <a:pt x="7" y="6"/>
                    <a:pt x="9" y="4"/>
                    <a:pt x="9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2" y="6"/>
                    <a:pt x="4" y="6"/>
                  </a:cubicBezTo>
                  <a:close/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iṧḷïḋê">
              <a:extLst>
                <a:ext uri="{FF2B5EF4-FFF2-40B4-BE49-F238E27FC236}">
                  <a16:creationId xmlns="" xmlns:a16="http://schemas.microsoft.com/office/drawing/2014/main" id="{54982033-57E3-4D2A-A57D-FCC5C75AF84F}"/>
                </a:ext>
              </a:extLst>
            </p:cNvPr>
            <p:cNvSpPr/>
            <p:nvPr/>
          </p:nvSpPr>
          <p:spPr bwMode="auto">
            <a:xfrm>
              <a:off x="5131771" y="4104886"/>
              <a:ext cx="47616" cy="26453"/>
            </a:xfrm>
            <a:prstGeom prst="ellipse">
              <a:avLst/>
            </a:pr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îṧ1ïḋe">
              <a:extLst>
                <a:ext uri="{FF2B5EF4-FFF2-40B4-BE49-F238E27FC236}">
                  <a16:creationId xmlns="" xmlns:a16="http://schemas.microsoft.com/office/drawing/2014/main" id="{706E5053-C05B-47D3-A4A6-0D9A061FC934}"/>
                </a:ext>
              </a:extLst>
            </p:cNvPr>
            <p:cNvSpPr/>
            <p:nvPr/>
          </p:nvSpPr>
          <p:spPr bwMode="auto">
            <a:xfrm>
              <a:off x="5137061" y="3686921"/>
              <a:ext cx="37035" cy="439128"/>
            </a:xfrm>
            <a:custGeom>
              <a:avLst/>
              <a:gdLst>
                <a:gd name="T0" fmla="*/ 3 w 7"/>
                <a:gd name="T1" fmla="*/ 80 h 80"/>
                <a:gd name="T2" fmla="*/ 7 w 7"/>
                <a:gd name="T3" fmla="*/ 78 h 80"/>
                <a:gd name="T4" fmla="*/ 7 w 7"/>
                <a:gd name="T5" fmla="*/ 0 h 80"/>
                <a:gd name="T6" fmla="*/ 0 w 7"/>
                <a:gd name="T7" fmla="*/ 0 h 80"/>
                <a:gd name="T8" fmla="*/ 0 w 7"/>
                <a:gd name="T9" fmla="*/ 78 h 80"/>
                <a:gd name="T10" fmla="*/ 3 w 7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0">
                  <a:moveTo>
                    <a:pt x="3" y="80"/>
                  </a:moveTo>
                  <a:cubicBezTo>
                    <a:pt x="5" y="80"/>
                    <a:pt x="7" y="79"/>
                    <a:pt x="7" y="7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1" y="80"/>
                    <a:pt x="3" y="80"/>
                  </a:cubicBezTo>
                  <a:close/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iṡḻîḍé">
              <a:extLst>
                <a:ext uri="{FF2B5EF4-FFF2-40B4-BE49-F238E27FC236}">
                  <a16:creationId xmlns="" xmlns:a16="http://schemas.microsoft.com/office/drawing/2014/main" id="{50BB4B80-7F67-4CF6-A2EF-8398B472E0F2}"/>
                </a:ext>
              </a:extLst>
            </p:cNvPr>
            <p:cNvSpPr/>
            <p:nvPr/>
          </p:nvSpPr>
          <p:spPr bwMode="auto">
            <a:xfrm>
              <a:off x="5137061" y="3676339"/>
              <a:ext cx="37035" cy="26453"/>
            </a:xfrm>
            <a:prstGeom prst="ellipse">
              <a:avLst/>
            </a:pr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íSḻiďê">
              <a:extLst>
                <a:ext uri="{FF2B5EF4-FFF2-40B4-BE49-F238E27FC236}">
                  <a16:creationId xmlns="" xmlns:a16="http://schemas.microsoft.com/office/drawing/2014/main" id="{15BA3638-C1C3-449E-8F03-0CF79B3AC86F}"/>
                </a:ext>
              </a:extLst>
            </p:cNvPr>
            <p:cNvSpPr/>
            <p:nvPr/>
          </p:nvSpPr>
          <p:spPr bwMode="auto">
            <a:xfrm>
              <a:off x="5861886" y="3702793"/>
              <a:ext cx="44972" cy="29100"/>
            </a:xfrm>
            <a:custGeom>
              <a:avLst/>
              <a:gdLst>
                <a:gd name="T0" fmla="*/ 4 w 8"/>
                <a:gd name="T1" fmla="*/ 5 h 5"/>
                <a:gd name="T2" fmla="*/ 8 w 8"/>
                <a:gd name="T3" fmla="*/ 3 h 5"/>
                <a:gd name="T4" fmla="*/ 8 w 8"/>
                <a:gd name="T5" fmla="*/ 0 h 5"/>
                <a:gd name="T6" fmla="*/ 0 w 8"/>
                <a:gd name="T7" fmla="*/ 0 h 5"/>
                <a:gd name="T8" fmla="*/ 0 w 8"/>
                <a:gd name="T9" fmla="*/ 3 h 5"/>
                <a:gd name="T10" fmla="*/ 4 w 8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4" y="5"/>
                  </a:moveTo>
                  <a:cubicBezTo>
                    <a:pt x="6" y="5"/>
                    <a:pt x="8" y="4"/>
                    <a:pt x="8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2" y="5"/>
                    <a:pt x="4" y="5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íṡḻiḓê">
              <a:extLst>
                <a:ext uri="{FF2B5EF4-FFF2-40B4-BE49-F238E27FC236}">
                  <a16:creationId xmlns="" xmlns:a16="http://schemas.microsoft.com/office/drawing/2014/main" id="{61D7A57B-2149-41E4-BBF9-8472BCFE4E31}"/>
                </a:ext>
              </a:extLst>
            </p:cNvPr>
            <p:cNvSpPr/>
            <p:nvPr/>
          </p:nvSpPr>
          <p:spPr bwMode="auto">
            <a:xfrm>
              <a:off x="5861886" y="3692212"/>
              <a:ext cx="44972" cy="29100"/>
            </a:xfrm>
            <a:prstGeom prst="ellipse">
              <a:avLst/>
            </a:pr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îš1ïḓe">
              <a:extLst>
                <a:ext uri="{FF2B5EF4-FFF2-40B4-BE49-F238E27FC236}">
                  <a16:creationId xmlns="" xmlns:a16="http://schemas.microsoft.com/office/drawing/2014/main" id="{36EDB087-2CAA-4D3E-822C-CDBF3BBD9A01}"/>
                </a:ext>
              </a:extLst>
            </p:cNvPr>
            <p:cNvSpPr/>
            <p:nvPr/>
          </p:nvSpPr>
          <p:spPr bwMode="auto">
            <a:xfrm>
              <a:off x="5861886" y="3274247"/>
              <a:ext cx="44972" cy="441774"/>
            </a:xfrm>
            <a:custGeom>
              <a:avLst/>
              <a:gdLst>
                <a:gd name="T0" fmla="*/ 4 w 8"/>
                <a:gd name="T1" fmla="*/ 80 h 80"/>
                <a:gd name="T2" fmla="*/ 8 w 8"/>
                <a:gd name="T3" fmla="*/ 78 h 80"/>
                <a:gd name="T4" fmla="*/ 8 w 8"/>
                <a:gd name="T5" fmla="*/ 0 h 80"/>
                <a:gd name="T6" fmla="*/ 0 w 8"/>
                <a:gd name="T7" fmla="*/ 0 h 80"/>
                <a:gd name="T8" fmla="*/ 0 w 8"/>
                <a:gd name="T9" fmla="*/ 78 h 80"/>
                <a:gd name="T10" fmla="*/ 4 w 8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0">
                  <a:moveTo>
                    <a:pt x="4" y="80"/>
                  </a:moveTo>
                  <a:cubicBezTo>
                    <a:pt x="6" y="80"/>
                    <a:pt x="8" y="79"/>
                    <a:pt x="8" y="7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2" y="80"/>
                    <a:pt x="4" y="8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îšlîḋe">
              <a:extLst>
                <a:ext uri="{FF2B5EF4-FFF2-40B4-BE49-F238E27FC236}">
                  <a16:creationId xmlns="" xmlns:a16="http://schemas.microsoft.com/office/drawing/2014/main" id="{47935DDF-98C0-436E-9CDA-5BDA821AA47E}"/>
                </a:ext>
              </a:extLst>
            </p:cNvPr>
            <p:cNvSpPr/>
            <p:nvPr/>
          </p:nvSpPr>
          <p:spPr bwMode="auto">
            <a:xfrm>
              <a:off x="5861886" y="3263665"/>
              <a:ext cx="44972" cy="26453"/>
            </a:xfrm>
            <a:custGeom>
              <a:avLst/>
              <a:gdLst>
                <a:gd name="T0" fmla="*/ 4 w 8"/>
                <a:gd name="T1" fmla="*/ 0 h 5"/>
                <a:gd name="T2" fmla="*/ 0 w 8"/>
                <a:gd name="T3" fmla="*/ 2 h 5"/>
                <a:gd name="T4" fmla="*/ 4 w 8"/>
                <a:gd name="T5" fmla="*/ 5 h 5"/>
                <a:gd name="T6" fmla="*/ 8 w 8"/>
                <a:gd name="T7" fmla="*/ 2 h 5"/>
                <a:gd name="T8" fmla="*/ 4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4" y="5"/>
                  </a:cubicBezTo>
                  <a:cubicBezTo>
                    <a:pt x="6" y="5"/>
                    <a:pt x="8" y="3"/>
                    <a:pt x="8" y="2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ïṣḻïḋé">
              <a:extLst>
                <a:ext uri="{FF2B5EF4-FFF2-40B4-BE49-F238E27FC236}">
                  <a16:creationId xmlns="" xmlns:a16="http://schemas.microsoft.com/office/drawing/2014/main" id="{353803A2-DCC2-4DED-B0CF-2B0FAD083B2B}"/>
                </a:ext>
              </a:extLst>
            </p:cNvPr>
            <p:cNvSpPr/>
            <p:nvPr/>
          </p:nvSpPr>
          <p:spPr bwMode="auto">
            <a:xfrm>
              <a:off x="4785231" y="3917067"/>
              <a:ext cx="42326" cy="34390"/>
            </a:xfrm>
            <a:custGeom>
              <a:avLst/>
              <a:gdLst>
                <a:gd name="T0" fmla="*/ 4 w 8"/>
                <a:gd name="T1" fmla="*/ 6 h 6"/>
                <a:gd name="T2" fmla="*/ 8 w 8"/>
                <a:gd name="T3" fmla="*/ 3 h 6"/>
                <a:gd name="T4" fmla="*/ 8 w 8"/>
                <a:gd name="T5" fmla="*/ 0 h 6"/>
                <a:gd name="T6" fmla="*/ 0 w 8"/>
                <a:gd name="T7" fmla="*/ 1 h 6"/>
                <a:gd name="T8" fmla="*/ 0 w 8"/>
                <a:gd name="T9" fmla="*/ 3 h 6"/>
                <a:gd name="T10" fmla="*/ 4 w 8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7" y="6"/>
                    <a:pt x="8" y="4"/>
                    <a:pt x="8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2" y="6"/>
                    <a:pt x="4" y="6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íṩľïḓé">
              <a:extLst>
                <a:ext uri="{FF2B5EF4-FFF2-40B4-BE49-F238E27FC236}">
                  <a16:creationId xmlns="" xmlns:a16="http://schemas.microsoft.com/office/drawing/2014/main" id="{ECCB6D94-FBC2-450E-8675-61B1F0D1452B}"/>
                </a:ext>
              </a:extLst>
            </p:cNvPr>
            <p:cNvSpPr/>
            <p:nvPr/>
          </p:nvSpPr>
          <p:spPr bwMode="auto">
            <a:xfrm>
              <a:off x="4785231" y="3906485"/>
              <a:ext cx="42326" cy="29100"/>
            </a:xfrm>
            <a:custGeom>
              <a:avLst/>
              <a:gdLst>
                <a:gd name="T0" fmla="*/ 4 w 8"/>
                <a:gd name="T1" fmla="*/ 0 h 5"/>
                <a:gd name="T2" fmla="*/ 0 w 8"/>
                <a:gd name="T3" fmla="*/ 3 h 5"/>
                <a:gd name="T4" fmla="*/ 4 w 8"/>
                <a:gd name="T5" fmla="*/ 5 h 5"/>
                <a:gd name="T6" fmla="*/ 8 w 8"/>
                <a:gd name="T7" fmla="*/ 2 h 5"/>
                <a:gd name="T8" fmla="*/ 4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5"/>
                    <a:pt x="4" y="5"/>
                  </a:cubicBezTo>
                  <a:cubicBezTo>
                    <a:pt x="7" y="5"/>
                    <a:pt x="8" y="4"/>
                    <a:pt x="8" y="2"/>
                  </a:cubicBezTo>
                  <a:cubicBezTo>
                    <a:pt x="8" y="1"/>
                    <a:pt x="6" y="0"/>
                    <a:pt x="4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î$ḷïḑê">
              <a:extLst>
                <a:ext uri="{FF2B5EF4-FFF2-40B4-BE49-F238E27FC236}">
                  <a16:creationId xmlns="" xmlns:a16="http://schemas.microsoft.com/office/drawing/2014/main" id="{82AD7C25-4491-4762-913C-2B4D9A0A377D}"/>
                </a:ext>
              </a:extLst>
            </p:cNvPr>
            <p:cNvSpPr/>
            <p:nvPr/>
          </p:nvSpPr>
          <p:spPr bwMode="auto">
            <a:xfrm>
              <a:off x="4790522" y="3488521"/>
              <a:ext cx="37035" cy="441774"/>
            </a:xfrm>
            <a:custGeom>
              <a:avLst/>
              <a:gdLst>
                <a:gd name="T0" fmla="*/ 3 w 7"/>
                <a:gd name="T1" fmla="*/ 80 h 80"/>
                <a:gd name="T2" fmla="*/ 7 w 7"/>
                <a:gd name="T3" fmla="*/ 78 h 80"/>
                <a:gd name="T4" fmla="*/ 7 w 7"/>
                <a:gd name="T5" fmla="*/ 0 h 80"/>
                <a:gd name="T6" fmla="*/ 0 w 7"/>
                <a:gd name="T7" fmla="*/ 0 h 80"/>
                <a:gd name="T8" fmla="*/ 0 w 7"/>
                <a:gd name="T9" fmla="*/ 78 h 80"/>
                <a:gd name="T10" fmla="*/ 3 w 7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0">
                  <a:moveTo>
                    <a:pt x="3" y="80"/>
                  </a:moveTo>
                  <a:cubicBezTo>
                    <a:pt x="5" y="80"/>
                    <a:pt x="7" y="79"/>
                    <a:pt x="7" y="7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1" y="80"/>
                    <a:pt x="3" y="8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ïṥ1iḋè">
              <a:extLst>
                <a:ext uri="{FF2B5EF4-FFF2-40B4-BE49-F238E27FC236}">
                  <a16:creationId xmlns="" xmlns:a16="http://schemas.microsoft.com/office/drawing/2014/main" id="{5C217AFD-6EE2-4B54-9E4F-78514B19E698}"/>
                </a:ext>
              </a:extLst>
            </p:cNvPr>
            <p:cNvSpPr/>
            <p:nvPr/>
          </p:nvSpPr>
          <p:spPr bwMode="auto">
            <a:xfrm>
              <a:off x="4790522" y="3477939"/>
              <a:ext cx="37035" cy="29100"/>
            </a:xfrm>
            <a:prstGeom prst="ellipse">
              <a:avLst/>
            </a:pr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iśļîdé">
              <a:extLst>
                <a:ext uri="{FF2B5EF4-FFF2-40B4-BE49-F238E27FC236}">
                  <a16:creationId xmlns="" xmlns:a16="http://schemas.microsoft.com/office/drawing/2014/main" id="{DB2DDABE-0623-4088-9612-F3FA6D1E6EBB}"/>
                </a:ext>
              </a:extLst>
            </p:cNvPr>
            <p:cNvSpPr/>
            <p:nvPr/>
          </p:nvSpPr>
          <p:spPr bwMode="auto">
            <a:xfrm>
              <a:off x="4761422" y="3083782"/>
              <a:ext cx="1177180" cy="653401"/>
            </a:xfrm>
            <a:custGeom>
              <a:avLst/>
              <a:gdLst>
                <a:gd name="T0" fmla="*/ 214 w 214"/>
                <a:gd name="T1" fmla="*/ 35 h 119"/>
                <a:gd name="T2" fmla="*/ 214 w 214"/>
                <a:gd name="T3" fmla="*/ 35 h 119"/>
                <a:gd name="T4" fmla="*/ 214 w 214"/>
                <a:gd name="T5" fmla="*/ 29 h 119"/>
                <a:gd name="T6" fmla="*/ 206 w 214"/>
                <a:gd name="T7" fmla="*/ 35 h 119"/>
                <a:gd name="T8" fmla="*/ 154 w 214"/>
                <a:gd name="T9" fmla="*/ 5 h 119"/>
                <a:gd name="T10" fmla="*/ 130 w 214"/>
                <a:gd name="T11" fmla="*/ 5 h 119"/>
                <a:gd name="T12" fmla="*/ 7 w 214"/>
                <a:gd name="T13" fmla="*/ 75 h 119"/>
                <a:gd name="T14" fmla="*/ 5 w 214"/>
                <a:gd name="T15" fmla="*/ 71 h 119"/>
                <a:gd name="T16" fmla="*/ 0 w 214"/>
                <a:gd name="T17" fmla="*/ 69 h 119"/>
                <a:gd name="T18" fmla="*/ 0 w 214"/>
                <a:gd name="T19" fmla="*/ 75 h 119"/>
                <a:gd name="T20" fmla="*/ 4 w 214"/>
                <a:gd name="T21" fmla="*/ 82 h 119"/>
                <a:gd name="T22" fmla="*/ 59 w 214"/>
                <a:gd name="T23" fmla="*/ 114 h 119"/>
                <a:gd name="T24" fmla="*/ 87 w 214"/>
                <a:gd name="T25" fmla="*/ 114 h 119"/>
                <a:gd name="T26" fmla="*/ 209 w 214"/>
                <a:gd name="T27" fmla="*/ 44 h 119"/>
                <a:gd name="T28" fmla="*/ 214 w 214"/>
                <a:gd name="T29" fmla="*/ 3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4" h="119">
                  <a:moveTo>
                    <a:pt x="214" y="35"/>
                  </a:moveTo>
                  <a:cubicBezTo>
                    <a:pt x="214" y="35"/>
                    <a:pt x="214" y="35"/>
                    <a:pt x="214" y="35"/>
                  </a:cubicBezTo>
                  <a:cubicBezTo>
                    <a:pt x="214" y="29"/>
                    <a:pt x="214" y="29"/>
                    <a:pt x="214" y="29"/>
                  </a:cubicBezTo>
                  <a:cubicBezTo>
                    <a:pt x="206" y="35"/>
                    <a:pt x="206" y="35"/>
                    <a:pt x="206" y="35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47" y="0"/>
                    <a:pt x="138" y="0"/>
                    <a:pt x="130" y="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6" y="73"/>
                    <a:pt x="5" y="71"/>
                    <a:pt x="5" y="71"/>
                  </a:cubicBezTo>
                  <a:cubicBezTo>
                    <a:pt x="5" y="71"/>
                    <a:pt x="0" y="69"/>
                    <a:pt x="0" y="6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8"/>
                    <a:pt x="1" y="81"/>
                    <a:pt x="4" y="82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68" y="119"/>
                    <a:pt x="79" y="119"/>
                    <a:pt x="87" y="114"/>
                  </a:cubicBezTo>
                  <a:cubicBezTo>
                    <a:pt x="209" y="44"/>
                    <a:pt x="209" y="44"/>
                    <a:pt x="209" y="44"/>
                  </a:cubicBezTo>
                  <a:cubicBezTo>
                    <a:pt x="213" y="42"/>
                    <a:pt x="214" y="38"/>
                    <a:pt x="214" y="35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îṧḷïdè">
              <a:extLst>
                <a:ext uri="{FF2B5EF4-FFF2-40B4-BE49-F238E27FC236}">
                  <a16:creationId xmlns="" xmlns:a16="http://schemas.microsoft.com/office/drawing/2014/main" id="{7BF71B31-A6AB-4804-8168-44A1BDBBD5C5}"/>
                </a:ext>
              </a:extLst>
            </p:cNvPr>
            <p:cNvSpPr/>
            <p:nvPr/>
          </p:nvSpPr>
          <p:spPr bwMode="auto">
            <a:xfrm>
              <a:off x="4750841" y="2993840"/>
              <a:ext cx="1198343" cy="708953"/>
            </a:xfrm>
            <a:custGeom>
              <a:avLst/>
              <a:gdLst>
                <a:gd name="T0" fmla="*/ 6 w 218"/>
                <a:gd name="T1" fmla="*/ 77 h 129"/>
                <a:gd name="T2" fmla="*/ 132 w 218"/>
                <a:gd name="T3" fmla="*/ 4 h 129"/>
                <a:gd name="T4" fmla="*/ 156 w 218"/>
                <a:gd name="T5" fmla="*/ 4 h 129"/>
                <a:gd name="T6" fmla="*/ 211 w 218"/>
                <a:gd name="T7" fmla="*/ 36 h 129"/>
                <a:gd name="T8" fmla="*/ 211 w 218"/>
                <a:gd name="T9" fmla="*/ 54 h 129"/>
                <a:gd name="T10" fmla="*/ 89 w 218"/>
                <a:gd name="T11" fmla="*/ 124 h 129"/>
                <a:gd name="T12" fmla="*/ 61 w 218"/>
                <a:gd name="T13" fmla="*/ 124 h 129"/>
                <a:gd name="T14" fmla="*/ 6 w 218"/>
                <a:gd name="T15" fmla="*/ 92 h 129"/>
                <a:gd name="T16" fmla="*/ 6 w 218"/>
                <a:gd name="T17" fmla="*/ 7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129">
                  <a:moveTo>
                    <a:pt x="6" y="77"/>
                  </a:moveTo>
                  <a:cubicBezTo>
                    <a:pt x="132" y="4"/>
                    <a:pt x="132" y="4"/>
                    <a:pt x="132" y="4"/>
                  </a:cubicBezTo>
                  <a:cubicBezTo>
                    <a:pt x="140" y="0"/>
                    <a:pt x="149" y="0"/>
                    <a:pt x="156" y="4"/>
                  </a:cubicBezTo>
                  <a:cubicBezTo>
                    <a:pt x="211" y="36"/>
                    <a:pt x="211" y="36"/>
                    <a:pt x="211" y="36"/>
                  </a:cubicBezTo>
                  <a:cubicBezTo>
                    <a:pt x="218" y="40"/>
                    <a:pt x="218" y="50"/>
                    <a:pt x="211" y="54"/>
                  </a:cubicBezTo>
                  <a:cubicBezTo>
                    <a:pt x="89" y="124"/>
                    <a:pt x="89" y="124"/>
                    <a:pt x="89" y="124"/>
                  </a:cubicBezTo>
                  <a:cubicBezTo>
                    <a:pt x="81" y="129"/>
                    <a:pt x="70" y="129"/>
                    <a:pt x="61" y="124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0" y="89"/>
                    <a:pt x="0" y="80"/>
                    <a:pt x="6" y="77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ïṩ1iďe">
              <a:extLst>
                <a:ext uri="{FF2B5EF4-FFF2-40B4-BE49-F238E27FC236}">
                  <a16:creationId xmlns="" xmlns:a16="http://schemas.microsoft.com/office/drawing/2014/main" id="{966799A5-FDA8-4E28-86A3-4131958AAC0C}"/>
                </a:ext>
              </a:extLst>
            </p:cNvPr>
            <p:cNvSpPr/>
            <p:nvPr/>
          </p:nvSpPr>
          <p:spPr bwMode="auto">
            <a:xfrm>
              <a:off x="5041829" y="3181661"/>
              <a:ext cx="566104" cy="301569"/>
            </a:xfrm>
            <a:custGeom>
              <a:avLst/>
              <a:gdLst>
                <a:gd name="T0" fmla="*/ 96 w 103"/>
                <a:gd name="T1" fmla="*/ 20 h 55"/>
                <a:gd name="T2" fmla="*/ 96 w 103"/>
                <a:gd name="T3" fmla="*/ 20 h 55"/>
                <a:gd name="T4" fmla="*/ 60 w 103"/>
                <a:gd name="T5" fmla="*/ 0 h 55"/>
                <a:gd name="T6" fmla="*/ 8 w 103"/>
                <a:gd name="T7" fmla="*/ 30 h 55"/>
                <a:gd name="T8" fmla="*/ 0 w 103"/>
                <a:gd name="T9" fmla="*/ 29 h 55"/>
                <a:gd name="T10" fmla="*/ 0 w 103"/>
                <a:gd name="T11" fmla="*/ 30 h 55"/>
                <a:gd name="T12" fmla="*/ 43 w 103"/>
                <a:gd name="T13" fmla="*/ 55 h 55"/>
                <a:gd name="T14" fmla="*/ 72 w 103"/>
                <a:gd name="T15" fmla="*/ 38 h 55"/>
                <a:gd name="T16" fmla="*/ 79 w 103"/>
                <a:gd name="T17" fmla="*/ 35 h 55"/>
                <a:gd name="T18" fmla="*/ 103 w 103"/>
                <a:gd name="T19" fmla="*/ 20 h 55"/>
                <a:gd name="T20" fmla="*/ 103 w 103"/>
                <a:gd name="T21" fmla="*/ 19 h 55"/>
                <a:gd name="T22" fmla="*/ 96 w 103"/>
                <a:gd name="T23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55">
                  <a:moveTo>
                    <a:pt x="96" y="20"/>
                  </a:moveTo>
                  <a:cubicBezTo>
                    <a:pt x="96" y="20"/>
                    <a:pt x="96" y="20"/>
                    <a:pt x="96" y="2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2" y="38"/>
                    <a:pt x="77" y="38"/>
                    <a:pt x="79" y="35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96" y="20"/>
                    <a:pt x="96" y="20"/>
                    <a:pt x="96" y="20"/>
                  </a:cubicBezTo>
                </a:path>
              </a:pathLst>
            </a:custGeom>
            <a:solidFill>
              <a:srgbClr val="7D5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íṧ1îḋé">
              <a:extLst>
                <a:ext uri="{FF2B5EF4-FFF2-40B4-BE49-F238E27FC236}">
                  <a16:creationId xmlns="" xmlns:a16="http://schemas.microsoft.com/office/drawing/2014/main" id="{A99EF6C8-3A1A-41C5-99AA-29C50A33A1E3}"/>
                </a:ext>
              </a:extLst>
            </p:cNvPr>
            <p:cNvSpPr/>
            <p:nvPr/>
          </p:nvSpPr>
          <p:spPr bwMode="auto">
            <a:xfrm>
              <a:off x="5041829" y="3147270"/>
              <a:ext cx="566104" cy="330669"/>
            </a:xfrm>
            <a:custGeom>
              <a:avLst/>
              <a:gdLst>
                <a:gd name="T0" fmla="*/ 0 w 103"/>
                <a:gd name="T1" fmla="*/ 35 h 60"/>
                <a:gd name="T2" fmla="*/ 43 w 103"/>
                <a:gd name="T3" fmla="*/ 60 h 60"/>
                <a:gd name="T4" fmla="*/ 72 w 103"/>
                <a:gd name="T5" fmla="*/ 43 h 60"/>
                <a:gd name="T6" fmla="*/ 79 w 103"/>
                <a:gd name="T7" fmla="*/ 39 h 60"/>
                <a:gd name="T8" fmla="*/ 103 w 103"/>
                <a:gd name="T9" fmla="*/ 25 h 60"/>
                <a:gd name="T10" fmla="*/ 60 w 103"/>
                <a:gd name="T11" fmla="*/ 0 h 60"/>
                <a:gd name="T12" fmla="*/ 0 w 103"/>
                <a:gd name="T13" fmla="*/ 3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60">
                  <a:moveTo>
                    <a:pt x="0" y="35"/>
                  </a:moveTo>
                  <a:cubicBezTo>
                    <a:pt x="43" y="60"/>
                    <a:pt x="43" y="60"/>
                    <a:pt x="43" y="60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6" y="43"/>
                    <a:pt x="79" y="39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35"/>
                    <a:pt x="0" y="35"/>
                    <a:pt x="0" y="3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íṣliḑê">
              <a:extLst>
                <a:ext uri="{FF2B5EF4-FFF2-40B4-BE49-F238E27FC236}">
                  <a16:creationId xmlns="" xmlns:a16="http://schemas.microsoft.com/office/drawing/2014/main" id="{1FEF232E-56B0-4DBC-A62B-2CC0D8A6B7C2}"/>
                </a:ext>
              </a:extLst>
            </p:cNvPr>
            <p:cNvSpPr/>
            <p:nvPr/>
          </p:nvSpPr>
          <p:spPr bwMode="auto">
            <a:xfrm>
              <a:off x="5234940" y="3165788"/>
              <a:ext cx="362413" cy="198402"/>
            </a:xfrm>
            <a:custGeom>
              <a:avLst/>
              <a:gdLst>
                <a:gd name="T0" fmla="*/ 62 w 66"/>
                <a:gd name="T1" fmla="*/ 20 h 36"/>
                <a:gd name="T2" fmla="*/ 61 w 66"/>
                <a:gd name="T3" fmla="*/ 21 h 36"/>
                <a:gd name="T4" fmla="*/ 61 w 66"/>
                <a:gd name="T5" fmla="*/ 21 h 36"/>
                <a:gd name="T6" fmla="*/ 24 w 66"/>
                <a:gd name="T7" fmla="*/ 0 h 36"/>
                <a:gd name="T8" fmla="*/ 0 w 66"/>
                <a:gd name="T9" fmla="*/ 13 h 36"/>
                <a:gd name="T10" fmla="*/ 39 w 66"/>
                <a:gd name="T11" fmla="*/ 35 h 36"/>
                <a:gd name="T12" fmla="*/ 43 w 66"/>
                <a:gd name="T13" fmla="*/ 36 h 36"/>
                <a:gd name="T14" fmla="*/ 66 w 66"/>
                <a:gd name="T15" fmla="*/ 22 h 36"/>
                <a:gd name="T16" fmla="*/ 66 w 66"/>
                <a:gd name="T17" fmla="*/ 20 h 36"/>
                <a:gd name="T18" fmla="*/ 62 w 66"/>
                <a:gd name="T1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36">
                  <a:moveTo>
                    <a:pt x="62" y="20"/>
                  </a:moveTo>
                  <a:cubicBezTo>
                    <a:pt x="61" y="21"/>
                    <a:pt x="61" y="21"/>
                    <a:pt x="61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40" y="33"/>
                    <a:pt x="43" y="36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2" y="20"/>
                    <a:pt x="62" y="20"/>
                    <a:pt x="62" y="20"/>
                  </a:cubicBezTo>
                </a:path>
              </a:pathLst>
            </a:custGeom>
            <a:solidFill>
              <a:srgbClr val="C2B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ṧľîḓê">
              <a:extLst>
                <a:ext uri="{FF2B5EF4-FFF2-40B4-BE49-F238E27FC236}">
                  <a16:creationId xmlns="" xmlns:a16="http://schemas.microsoft.com/office/drawing/2014/main" id="{EBBA1058-56BE-496C-A35B-33104064CD18}"/>
                </a:ext>
              </a:extLst>
            </p:cNvPr>
            <p:cNvSpPr/>
            <p:nvPr/>
          </p:nvSpPr>
          <p:spPr bwMode="auto">
            <a:xfrm>
              <a:off x="5208487" y="3141979"/>
              <a:ext cx="388867" cy="214274"/>
            </a:xfrm>
            <a:custGeom>
              <a:avLst/>
              <a:gdLst>
                <a:gd name="T0" fmla="*/ 44 w 71"/>
                <a:gd name="T1" fmla="*/ 39 h 39"/>
                <a:gd name="T2" fmla="*/ 71 w 71"/>
                <a:gd name="T3" fmla="*/ 24 h 39"/>
                <a:gd name="T4" fmla="*/ 28 w 71"/>
                <a:gd name="T5" fmla="*/ 0 h 39"/>
                <a:gd name="T6" fmla="*/ 0 w 71"/>
                <a:gd name="T7" fmla="*/ 15 h 39"/>
                <a:gd name="T8" fmla="*/ 44 w 71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9">
                  <a:moveTo>
                    <a:pt x="44" y="39"/>
                  </a:moveTo>
                  <a:cubicBezTo>
                    <a:pt x="45" y="30"/>
                    <a:pt x="65" y="28"/>
                    <a:pt x="71" y="2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6"/>
                    <a:pt x="1" y="8"/>
                    <a:pt x="0" y="15"/>
                  </a:cubicBezTo>
                  <a:lnTo>
                    <a:pt x="44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iŝlïḍe">
              <a:extLst>
                <a:ext uri="{FF2B5EF4-FFF2-40B4-BE49-F238E27FC236}">
                  <a16:creationId xmlns="" xmlns:a16="http://schemas.microsoft.com/office/drawing/2014/main" id="{10AC176F-C7C9-480A-A8B6-E5ACF2C1EE79}"/>
                </a:ext>
              </a:extLst>
            </p:cNvPr>
            <p:cNvSpPr/>
            <p:nvPr/>
          </p:nvSpPr>
          <p:spPr bwMode="auto">
            <a:xfrm>
              <a:off x="5052410" y="3253084"/>
              <a:ext cx="396802" cy="214274"/>
            </a:xfrm>
            <a:custGeom>
              <a:avLst/>
              <a:gdLst>
                <a:gd name="T0" fmla="*/ 70 w 72"/>
                <a:gd name="T1" fmla="*/ 18 h 39"/>
                <a:gd name="T2" fmla="*/ 61 w 72"/>
                <a:gd name="T3" fmla="*/ 17 h 39"/>
                <a:gd name="T4" fmla="*/ 60 w 72"/>
                <a:gd name="T5" fmla="*/ 18 h 39"/>
                <a:gd name="T6" fmla="*/ 28 w 72"/>
                <a:gd name="T7" fmla="*/ 0 h 39"/>
                <a:gd name="T8" fmla="*/ 5 w 72"/>
                <a:gd name="T9" fmla="*/ 14 h 39"/>
                <a:gd name="T10" fmla="*/ 5 w 72"/>
                <a:gd name="T11" fmla="*/ 13 h 39"/>
                <a:gd name="T12" fmla="*/ 2 w 72"/>
                <a:gd name="T13" fmla="*/ 12 h 39"/>
                <a:gd name="T14" fmla="*/ 0 w 72"/>
                <a:gd name="T15" fmla="*/ 12 h 39"/>
                <a:gd name="T16" fmla="*/ 0 w 72"/>
                <a:gd name="T17" fmla="*/ 15 h 39"/>
                <a:gd name="T18" fmla="*/ 42 w 72"/>
                <a:gd name="T19" fmla="*/ 39 h 39"/>
                <a:gd name="T20" fmla="*/ 69 w 72"/>
                <a:gd name="T21" fmla="*/ 23 h 39"/>
                <a:gd name="T22" fmla="*/ 72 w 72"/>
                <a:gd name="T23" fmla="*/ 19 h 39"/>
                <a:gd name="T24" fmla="*/ 70 w 72"/>
                <a:gd name="T25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39">
                  <a:moveTo>
                    <a:pt x="70" y="18"/>
                  </a:moveTo>
                  <a:cubicBezTo>
                    <a:pt x="61" y="17"/>
                    <a:pt x="61" y="17"/>
                    <a:pt x="61" y="17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0" y="19"/>
                    <a:pt x="72" y="19"/>
                    <a:pt x="72" y="19"/>
                  </a:cubicBezTo>
                  <a:cubicBezTo>
                    <a:pt x="70" y="18"/>
                    <a:pt x="70" y="18"/>
                    <a:pt x="70" y="18"/>
                  </a:cubicBezTo>
                </a:path>
              </a:pathLst>
            </a:custGeom>
            <a:solidFill>
              <a:srgbClr val="C2B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ïš1íde">
              <a:extLst>
                <a:ext uri="{FF2B5EF4-FFF2-40B4-BE49-F238E27FC236}">
                  <a16:creationId xmlns="" xmlns:a16="http://schemas.microsoft.com/office/drawing/2014/main" id="{684083CA-E35F-47E1-948F-5B3A209F099B}"/>
                </a:ext>
              </a:extLst>
            </p:cNvPr>
            <p:cNvSpPr/>
            <p:nvPr/>
          </p:nvSpPr>
          <p:spPr bwMode="auto">
            <a:xfrm>
              <a:off x="5052410" y="3197533"/>
              <a:ext cx="396802" cy="253953"/>
            </a:xfrm>
            <a:custGeom>
              <a:avLst/>
              <a:gdLst>
                <a:gd name="T0" fmla="*/ 72 w 72"/>
                <a:gd name="T1" fmla="*/ 29 h 46"/>
                <a:gd name="T2" fmla="*/ 42 w 72"/>
                <a:gd name="T3" fmla="*/ 46 h 46"/>
                <a:gd name="T4" fmla="*/ 0 w 72"/>
                <a:gd name="T5" fmla="*/ 22 h 46"/>
                <a:gd name="T6" fmla="*/ 28 w 72"/>
                <a:gd name="T7" fmla="*/ 5 h 46"/>
                <a:gd name="T8" fmla="*/ 72 w 72"/>
                <a:gd name="T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6">
                  <a:moveTo>
                    <a:pt x="72" y="29"/>
                  </a:moveTo>
                  <a:cubicBezTo>
                    <a:pt x="62" y="25"/>
                    <a:pt x="53" y="42"/>
                    <a:pt x="42" y="4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19" y="0"/>
                    <a:pt x="28" y="5"/>
                  </a:cubicBezTo>
                  <a:cubicBezTo>
                    <a:pt x="72" y="29"/>
                    <a:pt x="72" y="29"/>
                    <a:pt x="72" y="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ïŝḷïḑé">
              <a:extLst>
                <a:ext uri="{FF2B5EF4-FFF2-40B4-BE49-F238E27FC236}">
                  <a16:creationId xmlns="" xmlns:a16="http://schemas.microsoft.com/office/drawing/2014/main" id="{73DAE806-0FBE-4C3D-804D-5A20D6454B81}"/>
                </a:ext>
              </a:extLst>
            </p:cNvPr>
            <p:cNvSpPr/>
            <p:nvPr/>
          </p:nvSpPr>
          <p:spPr bwMode="auto">
            <a:xfrm>
              <a:off x="5443922" y="3110235"/>
              <a:ext cx="320088" cy="208983"/>
            </a:xfrm>
            <a:custGeom>
              <a:avLst/>
              <a:gdLst>
                <a:gd name="T0" fmla="*/ 17 w 58"/>
                <a:gd name="T1" fmla="*/ 10 h 38"/>
                <a:gd name="T2" fmla="*/ 14 w 58"/>
                <a:gd name="T3" fmla="*/ 5 h 38"/>
                <a:gd name="T4" fmla="*/ 7 w 58"/>
                <a:gd name="T5" fmla="*/ 0 h 38"/>
                <a:gd name="T6" fmla="*/ 0 w 58"/>
                <a:gd name="T7" fmla="*/ 3 h 38"/>
                <a:gd name="T8" fmla="*/ 1 w 58"/>
                <a:gd name="T9" fmla="*/ 6 h 38"/>
                <a:gd name="T10" fmla="*/ 7 w 58"/>
                <a:gd name="T11" fmla="*/ 11 h 38"/>
                <a:gd name="T12" fmla="*/ 4 w 58"/>
                <a:gd name="T13" fmla="*/ 10 h 38"/>
                <a:gd name="T14" fmla="*/ 1 w 58"/>
                <a:gd name="T15" fmla="*/ 12 h 38"/>
                <a:gd name="T16" fmla="*/ 4 w 58"/>
                <a:gd name="T17" fmla="*/ 13 h 38"/>
                <a:gd name="T18" fmla="*/ 10 w 58"/>
                <a:gd name="T19" fmla="*/ 13 h 38"/>
                <a:gd name="T20" fmla="*/ 13 w 58"/>
                <a:gd name="T21" fmla="*/ 15 h 38"/>
                <a:gd name="T22" fmla="*/ 34 w 58"/>
                <a:gd name="T23" fmla="*/ 31 h 38"/>
                <a:gd name="T24" fmla="*/ 56 w 58"/>
                <a:gd name="T25" fmla="*/ 36 h 38"/>
                <a:gd name="T26" fmla="*/ 22 w 58"/>
                <a:gd name="T27" fmla="*/ 11 h 38"/>
                <a:gd name="T28" fmla="*/ 17 w 58"/>
                <a:gd name="T29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38">
                  <a:moveTo>
                    <a:pt x="17" y="10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0" y="1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0" y="4"/>
                    <a:pt x="0" y="6"/>
                    <a:pt x="1" y="6"/>
                  </a:cubicBezTo>
                  <a:cubicBezTo>
                    <a:pt x="4" y="7"/>
                    <a:pt x="7" y="9"/>
                    <a:pt x="7" y="11"/>
                  </a:cubicBezTo>
                  <a:cubicBezTo>
                    <a:pt x="7" y="11"/>
                    <a:pt x="6" y="11"/>
                    <a:pt x="4" y="10"/>
                  </a:cubicBezTo>
                  <a:cubicBezTo>
                    <a:pt x="2" y="9"/>
                    <a:pt x="1" y="11"/>
                    <a:pt x="1" y="12"/>
                  </a:cubicBezTo>
                  <a:cubicBezTo>
                    <a:pt x="2" y="12"/>
                    <a:pt x="2" y="12"/>
                    <a:pt x="4" y="13"/>
                  </a:cubicBezTo>
                  <a:cubicBezTo>
                    <a:pt x="5" y="14"/>
                    <a:pt x="9" y="13"/>
                    <a:pt x="10" y="13"/>
                  </a:cubicBezTo>
                  <a:cubicBezTo>
                    <a:pt x="11" y="13"/>
                    <a:pt x="13" y="15"/>
                    <a:pt x="13" y="15"/>
                  </a:cubicBezTo>
                  <a:cubicBezTo>
                    <a:pt x="16" y="17"/>
                    <a:pt x="28" y="27"/>
                    <a:pt x="34" y="31"/>
                  </a:cubicBezTo>
                  <a:cubicBezTo>
                    <a:pt x="41" y="35"/>
                    <a:pt x="54" y="38"/>
                    <a:pt x="56" y="36"/>
                  </a:cubicBezTo>
                  <a:cubicBezTo>
                    <a:pt x="58" y="33"/>
                    <a:pt x="22" y="11"/>
                    <a:pt x="22" y="11"/>
                  </a:cubicBezTo>
                  <a:cubicBezTo>
                    <a:pt x="17" y="10"/>
                    <a:pt x="17" y="10"/>
                    <a:pt x="17" y="10"/>
                  </a:cubicBezTo>
                </a:path>
              </a:pathLst>
            </a:custGeom>
            <a:solidFill>
              <a:srgbClr val="F7C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íṩḻïḋé">
              <a:extLst>
                <a:ext uri="{FF2B5EF4-FFF2-40B4-BE49-F238E27FC236}">
                  <a16:creationId xmlns="" xmlns:a16="http://schemas.microsoft.com/office/drawing/2014/main" id="{832D157B-9F72-4025-80B9-C3AF6F947285}"/>
                </a:ext>
              </a:extLst>
            </p:cNvPr>
            <p:cNvSpPr/>
            <p:nvPr/>
          </p:nvSpPr>
          <p:spPr bwMode="auto">
            <a:xfrm>
              <a:off x="5811626" y="4165729"/>
              <a:ext cx="34390" cy="15872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0 w 6"/>
                <a:gd name="T5" fmla="*/ 1 h 3"/>
                <a:gd name="T6" fmla="*/ 3 w 6"/>
                <a:gd name="T7" fmla="*/ 3 h 3"/>
                <a:gd name="T8" fmla="*/ 3 w 6"/>
                <a:gd name="T9" fmla="*/ 3 h 3"/>
                <a:gd name="T10" fmla="*/ 6 w 6"/>
                <a:gd name="T11" fmla="*/ 1 h 3"/>
                <a:gd name="T12" fmla="*/ 6 w 6"/>
                <a:gd name="T13" fmla="*/ 0 h 3"/>
                <a:gd name="T14" fmla="*/ 3 w 6"/>
                <a:gd name="T15" fmla="*/ 1 h 3"/>
                <a:gd name="T16" fmla="*/ 3 w 6"/>
                <a:gd name="T17" fmla="*/ 1 h 3"/>
                <a:gd name="T18" fmla="*/ 0 w 6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6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íślïḑè">
              <a:extLst>
                <a:ext uri="{FF2B5EF4-FFF2-40B4-BE49-F238E27FC236}">
                  <a16:creationId xmlns="" xmlns:a16="http://schemas.microsoft.com/office/drawing/2014/main" id="{9B76823F-F977-423C-869E-817E336F4D33}"/>
                </a:ext>
              </a:extLst>
            </p:cNvPr>
            <p:cNvSpPr/>
            <p:nvPr/>
          </p:nvSpPr>
          <p:spPr bwMode="auto">
            <a:xfrm>
              <a:off x="5811626" y="4160439"/>
              <a:ext cx="34390" cy="10581"/>
            </a:xfrm>
            <a:custGeom>
              <a:avLst/>
              <a:gdLst>
                <a:gd name="T0" fmla="*/ 5 w 6"/>
                <a:gd name="T1" fmla="*/ 0 h 2"/>
                <a:gd name="T2" fmla="*/ 5 w 6"/>
                <a:gd name="T3" fmla="*/ 0 h 2"/>
                <a:gd name="T4" fmla="*/ 3 w 6"/>
                <a:gd name="T5" fmla="*/ 2 h 2"/>
                <a:gd name="T6" fmla="*/ 3 w 6"/>
                <a:gd name="T7" fmla="*/ 2 h 2"/>
                <a:gd name="T8" fmla="*/ 0 w 6"/>
                <a:gd name="T9" fmla="*/ 0 h 2"/>
                <a:gd name="T10" fmla="*/ 0 w 6"/>
                <a:gd name="T11" fmla="*/ 0 h 2"/>
                <a:gd name="T12" fmla="*/ 0 w 6"/>
                <a:gd name="T13" fmla="*/ 1 h 2"/>
                <a:gd name="T14" fmla="*/ 0 w 6"/>
                <a:gd name="T15" fmla="*/ 1 h 2"/>
                <a:gd name="T16" fmla="*/ 3 w 6"/>
                <a:gd name="T17" fmla="*/ 2 h 2"/>
                <a:gd name="T18" fmla="*/ 3 w 6"/>
                <a:gd name="T19" fmla="*/ 2 h 2"/>
                <a:gd name="T20" fmla="*/ 6 w 6"/>
                <a:gd name="T21" fmla="*/ 1 h 2"/>
                <a:gd name="T22" fmla="*/ 6 w 6"/>
                <a:gd name="T23" fmla="*/ 0 h 2"/>
                <a:gd name="T24" fmla="*/ 5 w 6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6" y="2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iśḷide">
              <a:extLst>
                <a:ext uri="{FF2B5EF4-FFF2-40B4-BE49-F238E27FC236}">
                  <a16:creationId xmlns="" xmlns:a16="http://schemas.microsoft.com/office/drawing/2014/main" id="{22E1E1B0-C439-47E3-A4C0-1B902901475E}"/>
                </a:ext>
              </a:extLst>
            </p:cNvPr>
            <p:cNvSpPr/>
            <p:nvPr/>
          </p:nvSpPr>
          <p:spPr bwMode="auto">
            <a:xfrm>
              <a:off x="5811626" y="3819188"/>
              <a:ext cx="29100" cy="351832"/>
            </a:xfrm>
            <a:custGeom>
              <a:avLst/>
              <a:gdLst>
                <a:gd name="T0" fmla="*/ 0 w 5"/>
                <a:gd name="T1" fmla="*/ 6 h 64"/>
                <a:gd name="T2" fmla="*/ 0 w 5"/>
                <a:gd name="T3" fmla="*/ 62 h 64"/>
                <a:gd name="T4" fmla="*/ 0 w 5"/>
                <a:gd name="T5" fmla="*/ 62 h 64"/>
                <a:gd name="T6" fmla="*/ 3 w 5"/>
                <a:gd name="T7" fmla="*/ 64 h 64"/>
                <a:gd name="T8" fmla="*/ 3 w 5"/>
                <a:gd name="T9" fmla="*/ 64 h 64"/>
                <a:gd name="T10" fmla="*/ 5 w 5"/>
                <a:gd name="T11" fmla="*/ 62 h 64"/>
                <a:gd name="T12" fmla="*/ 5 w 5"/>
                <a:gd name="T13" fmla="*/ 62 h 64"/>
                <a:gd name="T14" fmla="*/ 5 w 5"/>
                <a:gd name="T15" fmla="*/ 7 h 64"/>
                <a:gd name="T16" fmla="*/ 5 w 5"/>
                <a:gd name="T17" fmla="*/ 7 h 64"/>
                <a:gd name="T18" fmla="*/ 1 w 5"/>
                <a:gd name="T19" fmla="*/ 6 h 64"/>
                <a:gd name="T20" fmla="*/ 0 w 5"/>
                <a:gd name="T21" fmla="*/ 6 h 64"/>
                <a:gd name="T22" fmla="*/ 5 w 5"/>
                <a:gd name="T23" fmla="*/ 0 h 64"/>
                <a:gd name="T24" fmla="*/ 5 w 5"/>
                <a:gd name="T25" fmla="*/ 0 h 64"/>
                <a:gd name="T26" fmla="*/ 2 w 5"/>
                <a:gd name="T27" fmla="*/ 2 h 64"/>
                <a:gd name="T28" fmla="*/ 3 w 5"/>
                <a:gd name="T29" fmla="*/ 3 h 64"/>
                <a:gd name="T30" fmla="*/ 5 w 5"/>
                <a:gd name="T31" fmla="*/ 3 h 64"/>
                <a:gd name="T32" fmla="*/ 5 w 5"/>
                <a:gd name="T33" fmla="*/ 3 h 64"/>
                <a:gd name="T34" fmla="*/ 5 w 5"/>
                <a:gd name="T3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64">
                  <a:moveTo>
                    <a:pt x="0" y="6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4"/>
                    <a:pt x="5" y="63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2" y="7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ïṥľiďè">
              <a:extLst>
                <a:ext uri="{FF2B5EF4-FFF2-40B4-BE49-F238E27FC236}">
                  <a16:creationId xmlns="" xmlns:a16="http://schemas.microsoft.com/office/drawing/2014/main" id="{886FE9D5-4E62-4A6B-A241-4FB9A4E8C483}"/>
                </a:ext>
              </a:extLst>
            </p:cNvPr>
            <p:cNvSpPr/>
            <p:nvPr/>
          </p:nvSpPr>
          <p:spPr bwMode="auto">
            <a:xfrm>
              <a:off x="5602642" y="4038753"/>
              <a:ext cx="23809" cy="21163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3 w 4"/>
                <a:gd name="T7" fmla="*/ 4 h 4"/>
                <a:gd name="T8" fmla="*/ 3 w 4"/>
                <a:gd name="T9" fmla="*/ 4 h 4"/>
                <a:gd name="T10" fmla="*/ 4 w 4"/>
                <a:gd name="T11" fmla="*/ 3 h 4"/>
                <a:gd name="T12" fmla="*/ 4 w 4"/>
                <a:gd name="T13" fmla="*/ 2 h 4"/>
                <a:gd name="T14" fmla="*/ 3 w 4"/>
                <a:gd name="T15" fmla="*/ 2 h 4"/>
                <a:gd name="T16" fmla="*/ 3 w 4"/>
                <a:gd name="T17" fmla="*/ 2 h 4"/>
                <a:gd name="T18" fmla="*/ 0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îşļïḍê">
              <a:extLst>
                <a:ext uri="{FF2B5EF4-FFF2-40B4-BE49-F238E27FC236}">
                  <a16:creationId xmlns="" xmlns:a16="http://schemas.microsoft.com/office/drawing/2014/main" id="{33D8FB58-5792-4C30-8373-506F8848E340}"/>
                </a:ext>
              </a:extLst>
            </p:cNvPr>
            <p:cNvSpPr/>
            <p:nvPr/>
          </p:nvSpPr>
          <p:spPr bwMode="auto">
            <a:xfrm>
              <a:off x="5602642" y="4033462"/>
              <a:ext cx="23809" cy="15872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1 h 3"/>
                <a:gd name="T4" fmla="*/ 0 w 4"/>
                <a:gd name="T5" fmla="*/ 1 h 3"/>
                <a:gd name="T6" fmla="*/ 3 w 4"/>
                <a:gd name="T7" fmla="*/ 3 h 3"/>
                <a:gd name="T8" fmla="*/ 3 w 4"/>
                <a:gd name="T9" fmla="*/ 3 h 3"/>
                <a:gd name="T10" fmla="*/ 4 w 4"/>
                <a:gd name="T11" fmla="*/ 3 h 3"/>
                <a:gd name="T12" fmla="*/ 4 w 4"/>
                <a:gd name="T13" fmla="*/ 2 h 3"/>
                <a:gd name="T14" fmla="*/ 3 w 4"/>
                <a:gd name="T15" fmla="*/ 3 h 3"/>
                <a:gd name="T16" fmla="*/ 3 w 4"/>
                <a:gd name="T17" fmla="*/ 3 h 3"/>
                <a:gd name="T18" fmla="*/ 0 w 4"/>
                <a:gd name="T19" fmla="*/ 1 h 3"/>
                <a:gd name="T20" fmla="*/ 0 w 4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i$1ïdè">
              <a:extLst>
                <a:ext uri="{FF2B5EF4-FFF2-40B4-BE49-F238E27FC236}">
                  <a16:creationId xmlns="" xmlns:a16="http://schemas.microsoft.com/office/drawing/2014/main" id="{934EE040-563B-461B-922E-4F087DE5916F}"/>
                </a:ext>
              </a:extLst>
            </p:cNvPr>
            <p:cNvSpPr/>
            <p:nvPr/>
          </p:nvSpPr>
          <p:spPr bwMode="auto">
            <a:xfrm>
              <a:off x="5602642" y="3906485"/>
              <a:ext cx="23809" cy="142849"/>
            </a:xfrm>
            <a:custGeom>
              <a:avLst/>
              <a:gdLst>
                <a:gd name="T0" fmla="*/ 0 w 4"/>
                <a:gd name="T1" fmla="*/ 0 h 26"/>
                <a:gd name="T2" fmla="*/ 0 w 4"/>
                <a:gd name="T3" fmla="*/ 23 h 26"/>
                <a:gd name="T4" fmla="*/ 0 w 4"/>
                <a:gd name="T5" fmla="*/ 24 h 26"/>
                <a:gd name="T6" fmla="*/ 3 w 4"/>
                <a:gd name="T7" fmla="*/ 26 h 26"/>
                <a:gd name="T8" fmla="*/ 3 w 4"/>
                <a:gd name="T9" fmla="*/ 26 h 26"/>
                <a:gd name="T10" fmla="*/ 4 w 4"/>
                <a:gd name="T11" fmla="*/ 25 h 26"/>
                <a:gd name="T12" fmla="*/ 4 w 4"/>
                <a:gd name="T13" fmla="*/ 1 h 26"/>
                <a:gd name="T14" fmla="*/ 0 w 4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6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isľïḑe">
              <a:extLst>
                <a:ext uri="{FF2B5EF4-FFF2-40B4-BE49-F238E27FC236}">
                  <a16:creationId xmlns="" xmlns:a16="http://schemas.microsoft.com/office/drawing/2014/main" id="{67852BB7-1BB7-402D-A02D-BA968AF632D8}"/>
                </a:ext>
              </a:extLst>
            </p:cNvPr>
            <p:cNvSpPr/>
            <p:nvPr/>
          </p:nvSpPr>
          <p:spPr bwMode="auto">
            <a:xfrm>
              <a:off x="5626451" y="4263606"/>
              <a:ext cx="31744" cy="23809"/>
            </a:xfrm>
            <a:custGeom>
              <a:avLst/>
              <a:gdLst>
                <a:gd name="T0" fmla="*/ 6 w 6"/>
                <a:gd name="T1" fmla="*/ 0 h 4"/>
                <a:gd name="T2" fmla="*/ 3 w 6"/>
                <a:gd name="T3" fmla="*/ 2 h 4"/>
                <a:gd name="T4" fmla="*/ 3 w 6"/>
                <a:gd name="T5" fmla="*/ 2 h 4"/>
                <a:gd name="T6" fmla="*/ 0 w 6"/>
                <a:gd name="T7" fmla="*/ 0 h 4"/>
                <a:gd name="T8" fmla="*/ 0 w 6"/>
                <a:gd name="T9" fmla="*/ 0 h 4"/>
                <a:gd name="T10" fmla="*/ 0 w 6"/>
                <a:gd name="T11" fmla="*/ 2 h 4"/>
                <a:gd name="T12" fmla="*/ 3 w 6"/>
                <a:gd name="T13" fmla="*/ 4 h 4"/>
                <a:gd name="T14" fmla="*/ 3 w 6"/>
                <a:gd name="T15" fmla="*/ 4 h 4"/>
                <a:gd name="T16" fmla="*/ 6 w 6"/>
                <a:gd name="T17" fmla="*/ 2 h 4"/>
                <a:gd name="T18" fmla="*/ 6 w 6"/>
                <a:gd name="T19" fmla="*/ 0 h 4"/>
                <a:gd name="T20" fmla="*/ 6 w 6"/>
                <a:gd name="T21" fmla="*/ 0 h 4"/>
                <a:gd name="T22" fmla="*/ 6 w 6"/>
                <a:gd name="T23" fmla="*/ 0 h 4"/>
                <a:gd name="T24" fmla="*/ 6 w 6"/>
                <a:gd name="T25" fmla="*/ 0 h 4"/>
                <a:gd name="T26" fmla="*/ 6 w 6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6" y="1"/>
                    <a:pt x="5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ïṧlîḍê">
              <a:extLst>
                <a:ext uri="{FF2B5EF4-FFF2-40B4-BE49-F238E27FC236}">
                  <a16:creationId xmlns="" xmlns:a16="http://schemas.microsoft.com/office/drawing/2014/main" id="{1C15CC1B-4DFB-487C-B42C-DFBFDE3159E8}"/>
                </a:ext>
              </a:extLst>
            </p:cNvPr>
            <p:cNvSpPr/>
            <p:nvPr/>
          </p:nvSpPr>
          <p:spPr bwMode="auto">
            <a:xfrm>
              <a:off x="5626451" y="4258316"/>
              <a:ext cx="31744" cy="18518"/>
            </a:xfrm>
            <a:custGeom>
              <a:avLst/>
              <a:gdLst>
                <a:gd name="T0" fmla="*/ 6 w 6"/>
                <a:gd name="T1" fmla="*/ 0 h 3"/>
                <a:gd name="T2" fmla="*/ 6 w 6"/>
                <a:gd name="T3" fmla="*/ 1 h 3"/>
                <a:gd name="T4" fmla="*/ 3 w 6"/>
                <a:gd name="T5" fmla="*/ 3 h 3"/>
                <a:gd name="T6" fmla="*/ 3 w 6"/>
                <a:gd name="T7" fmla="*/ 3 h 3"/>
                <a:gd name="T8" fmla="*/ 0 w 6"/>
                <a:gd name="T9" fmla="*/ 1 h 3"/>
                <a:gd name="T10" fmla="*/ 0 w 6"/>
                <a:gd name="T11" fmla="*/ 0 h 3"/>
                <a:gd name="T12" fmla="*/ 0 w 6"/>
                <a:gd name="T13" fmla="*/ 1 h 3"/>
                <a:gd name="T14" fmla="*/ 0 w 6"/>
                <a:gd name="T15" fmla="*/ 1 h 3"/>
                <a:gd name="T16" fmla="*/ 3 w 6"/>
                <a:gd name="T17" fmla="*/ 3 h 3"/>
                <a:gd name="T18" fmla="*/ 3 w 6"/>
                <a:gd name="T19" fmla="*/ 3 h 3"/>
                <a:gd name="T20" fmla="*/ 6 w 6"/>
                <a:gd name="T21" fmla="*/ 1 h 3"/>
                <a:gd name="T22" fmla="*/ 6 w 6"/>
                <a:gd name="T23" fmla="*/ 1 h 3"/>
                <a:gd name="T24" fmla="*/ 6 w 6"/>
                <a:gd name="T25" fmla="*/ 1 h 3"/>
                <a:gd name="T26" fmla="*/ 6 w 6"/>
                <a:gd name="T27" fmla="*/ 1 h 3"/>
                <a:gd name="T28" fmla="*/ 6 w 6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5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íṣļíďe">
              <a:extLst>
                <a:ext uri="{FF2B5EF4-FFF2-40B4-BE49-F238E27FC236}">
                  <a16:creationId xmlns="" xmlns:a16="http://schemas.microsoft.com/office/drawing/2014/main" id="{A0B17BE4-63A6-4CED-9905-1D794CA0AAF7}"/>
                </a:ext>
              </a:extLst>
            </p:cNvPr>
            <p:cNvSpPr/>
            <p:nvPr/>
          </p:nvSpPr>
          <p:spPr bwMode="auto">
            <a:xfrm>
              <a:off x="5626451" y="3911776"/>
              <a:ext cx="31744" cy="365058"/>
            </a:xfrm>
            <a:custGeom>
              <a:avLst/>
              <a:gdLst>
                <a:gd name="T0" fmla="*/ 0 w 6"/>
                <a:gd name="T1" fmla="*/ 0 h 66"/>
                <a:gd name="T2" fmla="*/ 0 w 6"/>
                <a:gd name="T3" fmla="*/ 24 h 66"/>
                <a:gd name="T4" fmla="*/ 0 w 6"/>
                <a:gd name="T5" fmla="*/ 25 h 66"/>
                <a:gd name="T6" fmla="*/ 0 w 6"/>
                <a:gd name="T7" fmla="*/ 26 h 66"/>
                <a:gd name="T8" fmla="*/ 0 w 6"/>
                <a:gd name="T9" fmla="*/ 63 h 66"/>
                <a:gd name="T10" fmla="*/ 0 w 6"/>
                <a:gd name="T11" fmla="*/ 64 h 66"/>
                <a:gd name="T12" fmla="*/ 3 w 6"/>
                <a:gd name="T13" fmla="*/ 66 h 66"/>
                <a:gd name="T14" fmla="*/ 3 w 6"/>
                <a:gd name="T15" fmla="*/ 66 h 66"/>
                <a:gd name="T16" fmla="*/ 6 w 6"/>
                <a:gd name="T17" fmla="*/ 64 h 66"/>
                <a:gd name="T18" fmla="*/ 6 w 6"/>
                <a:gd name="T19" fmla="*/ 63 h 66"/>
                <a:gd name="T20" fmla="*/ 6 w 6"/>
                <a:gd name="T21" fmla="*/ 0 h 66"/>
                <a:gd name="T22" fmla="*/ 4 w 6"/>
                <a:gd name="T23" fmla="*/ 0 h 66"/>
                <a:gd name="T24" fmla="*/ 0 w 6"/>
                <a:gd name="T2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66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" y="65"/>
                    <a:pt x="2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5" y="66"/>
                    <a:pt x="6" y="65"/>
                    <a:pt x="6" y="64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iṡļíḍe">
              <a:extLst>
                <a:ext uri="{FF2B5EF4-FFF2-40B4-BE49-F238E27FC236}">
                  <a16:creationId xmlns="" xmlns:a16="http://schemas.microsoft.com/office/drawing/2014/main" id="{2074FD00-8362-4265-B8AE-72D0B843DED4}"/>
                </a:ext>
              </a:extLst>
            </p:cNvPr>
            <p:cNvSpPr/>
            <p:nvPr/>
          </p:nvSpPr>
          <p:spPr bwMode="auto">
            <a:xfrm>
              <a:off x="5417468" y="4144567"/>
              <a:ext cx="31744" cy="15872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0 w 6"/>
                <a:gd name="T5" fmla="*/ 2 h 3"/>
                <a:gd name="T6" fmla="*/ 3 w 6"/>
                <a:gd name="T7" fmla="*/ 3 h 3"/>
                <a:gd name="T8" fmla="*/ 3 w 6"/>
                <a:gd name="T9" fmla="*/ 3 h 3"/>
                <a:gd name="T10" fmla="*/ 6 w 6"/>
                <a:gd name="T11" fmla="*/ 1 h 3"/>
                <a:gd name="T12" fmla="*/ 6 w 6"/>
                <a:gd name="T13" fmla="*/ 0 h 3"/>
                <a:gd name="T14" fmla="*/ 3 w 6"/>
                <a:gd name="T15" fmla="*/ 2 h 3"/>
                <a:gd name="T16" fmla="*/ 3 w 6"/>
                <a:gd name="T17" fmla="*/ 2 h 3"/>
                <a:gd name="T18" fmla="*/ 0 w 6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6" y="3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5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0" y="1"/>
                    <a:pt x="0" y="0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ïśḻíďè">
              <a:extLst>
                <a:ext uri="{FF2B5EF4-FFF2-40B4-BE49-F238E27FC236}">
                  <a16:creationId xmlns="" xmlns:a16="http://schemas.microsoft.com/office/drawing/2014/main" id="{91E0C6F3-3171-437B-9482-E4CD921D164C}"/>
                </a:ext>
              </a:extLst>
            </p:cNvPr>
            <p:cNvSpPr/>
            <p:nvPr/>
          </p:nvSpPr>
          <p:spPr bwMode="auto">
            <a:xfrm>
              <a:off x="5417468" y="4139276"/>
              <a:ext cx="31744" cy="15872"/>
            </a:xfrm>
            <a:custGeom>
              <a:avLst/>
              <a:gdLst>
                <a:gd name="T0" fmla="*/ 6 w 6"/>
                <a:gd name="T1" fmla="*/ 0 h 3"/>
                <a:gd name="T2" fmla="*/ 6 w 6"/>
                <a:gd name="T3" fmla="*/ 1 h 3"/>
                <a:gd name="T4" fmla="*/ 3 w 6"/>
                <a:gd name="T5" fmla="*/ 2 h 3"/>
                <a:gd name="T6" fmla="*/ 3 w 6"/>
                <a:gd name="T7" fmla="*/ 2 h 3"/>
                <a:gd name="T8" fmla="*/ 1 w 6"/>
                <a:gd name="T9" fmla="*/ 1 h 3"/>
                <a:gd name="T10" fmla="*/ 1 w 6"/>
                <a:gd name="T11" fmla="*/ 0 h 3"/>
                <a:gd name="T12" fmla="*/ 0 w 6"/>
                <a:gd name="T13" fmla="*/ 1 h 3"/>
                <a:gd name="T14" fmla="*/ 0 w 6"/>
                <a:gd name="T15" fmla="*/ 1 h 3"/>
                <a:gd name="T16" fmla="*/ 3 w 6"/>
                <a:gd name="T17" fmla="*/ 3 h 3"/>
                <a:gd name="T18" fmla="*/ 3 w 6"/>
                <a:gd name="T19" fmla="*/ 3 h 3"/>
                <a:gd name="T20" fmla="*/ 6 w 6"/>
                <a:gd name="T21" fmla="*/ 1 h 3"/>
                <a:gd name="T22" fmla="*/ 6 w 6"/>
                <a:gd name="T23" fmla="*/ 1 h 3"/>
                <a:gd name="T24" fmla="*/ 6 w 6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5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í$1íḋê">
              <a:extLst>
                <a:ext uri="{FF2B5EF4-FFF2-40B4-BE49-F238E27FC236}">
                  <a16:creationId xmlns="" xmlns:a16="http://schemas.microsoft.com/office/drawing/2014/main" id="{62E72ADC-3ED2-43F1-9B79-AD2389822C9A}"/>
                </a:ext>
              </a:extLst>
            </p:cNvPr>
            <p:cNvSpPr/>
            <p:nvPr/>
          </p:nvSpPr>
          <p:spPr bwMode="auto">
            <a:xfrm>
              <a:off x="5422759" y="3803316"/>
              <a:ext cx="26453" cy="346541"/>
            </a:xfrm>
            <a:custGeom>
              <a:avLst/>
              <a:gdLst>
                <a:gd name="T0" fmla="*/ 0 w 5"/>
                <a:gd name="T1" fmla="*/ 0 h 63"/>
                <a:gd name="T2" fmla="*/ 0 w 5"/>
                <a:gd name="T3" fmla="*/ 61 h 63"/>
                <a:gd name="T4" fmla="*/ 0 w 5"/>
                <a:gd name="T5" fmla="*/ 62 h 63"/>
                <a:gd name="T6" fmla="*/ 2 w 5"/>
                <a:gd name="T7" fmla="*/ 63 h 63"/>
                <a:gd name="T8" fmla="*/ 2 w 5"/>
                <a:gd name="T9" fmla="*/ 63 h 63"/>
                <a:gd name="T10" fmla="*/ 5 w 5"/>
                <a:gd name="T11" fmla="*/ 62 h 63"/>
                <a:gd name="T12" fmla="*/ 5 w 5"/>
                <a:gd name="T13" fmla="*/ 61 h 63"/>
                <a:gd name="T14" fmla="*/ 5 w 5"/>
                <a:gd name="T15" fmla="*/ 3 h 63"/>
                <a:gd name="T16" fmla="*/ 0 w 5"/>
                <a:gd name="T1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3">
                  <a:moveTo>
                    <a:pt x="0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4" y="63"/>
                    <a:pt x="5" y="63"/>
                    <a:pt x="5" y="62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sḻíḋe">
              <a:extLst>
                <a:ext uri="{FF2B5EF4-FFF2-40B4-BE49-F238E27FC236}">
                  <a16:creationId xmlns="" xmlns:a16="http://schemas.microsoft.com/office/drawing/2014/main" id="{F12E06A9-D594-4DF7-A904-75AB98951E33}"/>
                </a:ext>
              </a:extLst>
            </p:cNvPr>
            <p:cNvSpPr/>
            <p:nvPr/>
          </p:nvSpPr>
          <p:spPr bwMode="auto">
            <a:xfrm>
              <a:off x="5393661" y="3758346"/>
              <a:ext cx="473518" cy="153430"/>
            </a:xfrm>
            <a:custGeom>
              <a:avLst/>
              <a:gdLst>
                <a:gd name="T0" fmla="*/ 85 w 86"/>
                <a:gd name="T1" fmla="*/ 3 h 28"/>
                <a:gd name="T2" fmla="*/ 81 w 86"/>
                <a:gd name="T3" fmla="*/ 8 h 28"/>
                <a:gd name="T4" fmla="*/ 67 w 86"/>
                <a:gd name="T5" fmla="*/ 17 h 28"/>
                <a:gd name="T6" fmla="*/ 67 w 86"/>
                <a:gd name="T7" fmla="*/ 20 h 28"/>
                <a:gd name="T8" fmla="*/ 76 w 86"/>
                <a:gd name="T9" fmla="*/ 14 h 28"/>
                <a:gd name="T10" fmla="*/ 78 w 86"/>
                <a:gd name="T11" fmla="*/ 13 h 28"/>
                <a:gd name="T12" fmla="*/ 78 w 86"/>
                <a:gd name="T13" fmla="*/ 13 h 28"/>
                <a:gd name="T14" fmla="*/ 81 w 86"/>
                <a:gd name="T15" fmla="*/ 11 h 28"/>
                <a:gd name="T16" fmla="*/ 81 w 86"/>
                <a:gd name="T17" fmla="*/ 11 h 28"/>
                <a:gd name="T18" fmla="*/ 85 w 86"/>
                <a:gd name="T19" fmla="*/ 3 h 28"/>
                <a:gd name="T20" fmla="*/ 1 w 86"/>
                <a:gd name="T21" fmla="*/ 0 h 28"/>
                <a:gd name="T22" fmla="*/ 4 w 86"/>
                <a:gd name="T23" fmla="*/ 7 h 28"/>
                <a:gd name="T24" fmla="*/ 5 w 86"/>
                <a:gd name="T25" fmla="*/ 8 h 28"/>
                <a:gd name="T26" fmla="*/ 10 w 86"/>
                <a:gd name="T27" fmla="*/ 11 h 28"/>
                <a:gd name="T28" fmla="*/ 35 w 86"/>
                <a:gd name="T29" fmla="*/ 25 h 28"/>
                <a:gd name="T30" fmla="*/ 38 w 86"/>
                <a:gd name="T31" fmla="*/ 27 h 28"/>
                <a:gd name="T32" fmla="*/ 42 w 86"/>
                <a:gd name="T33" fmla="*/ 28 h 28"/>
                <a:gd name="T34" fmla="*/ 46 w 86"/>
                <a:gd name="T35" fmla="*/ 28 h 28"/>
                <a:gd name="T36" fmla="*/ 48 w 86"/>
                <a:gd name="T37" fmla="*/ 28 h 28"/>
                <a:gd name="T38" fmla="*/ 49 w 86"/>
                <a:gd name="T39" fmla="*/ 28 h 28"/>
                <a:gd name="T40" fmla="*/ 49 w 86"/>
                <a:gd name="T41" fmla="*/ 28 h 28"/>
                <a:gd name="T42" fmla="*/ 54 w 86"/>
                <a:gd name="T43" fmla="*/ 27 h 28"/>
                <a:gd name="T44" fmla="*/ 54 w 86"/>
                <a:gd name="T45" fmla="*/ 27 h 28"/>
                <a:gd name="T46" fmla="*/ 54 w 86"/>
                <a:gd name="T47" fmla="*/ 27 h 28"/>
                <a:gd name="T48" fmla="*/ 54 w 86"/>
                <a:gd name="T49" fmla="*/ 27 h 28"/>
                <a:gd name="T50" fmla="*/ 57 w 86"/>
                <a:gd name="T51" fmla="*/ 25 h 28"/>
                <a:gd name="T52" fmla="*/ 63 w 86"/>
                <a:gd name="T53" fmla="*/ 22 h 28"/>
                <a:gd name="T54" fmla="*/ 63 w 86"/>
                <a:gd name="T55" fmla="*/ 19 h 28"/>
                <a:gd name="T56" fmla="*/ 57 w 86"/>
                <a:gd name="T57" fmla="*/ 22 h 28"/>
                <a:gd name="T58" fmla="*/ 46 w 86"/>
                <a:gd name="T59" fmla="*/ 25 h 28"/>
                <a:gd name="T60" fmla="*/ 35 w 86"/>
                <a:gd name="T61" fmla="*/ 22 h 28"/>
                <a:gd name="T62" fmla="*/ 4 w 86"/>
                <a:gd name="T63" fmla="*/ 4 h 28"/>
                <a:gd name="T64" fmla="*/ 1 w 86"/>
                <a:gd name="T6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" h="28">
                  <a:moveTo>
                    <a:pt x="85" y="3"/>
                  </a:moveTo>
                  <a:cubicBezTo>
                    <a:pt x="85" y="5"/>
                    <a:pt x="83" y="7"/>
                    <a:pt x="81" y="8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4" y="10"/>
                    <a:pt x="86" y="6"/>
                    <a:pt x="85" y="3"/>
                  </a:cubicBezTo>
                  <a:moveTo>
                    <a:pt x="1" y="0"/>
                  </a:moveTo>
                  <a:cubicBezTo>
                    <a:pt x="0" y="3"/>
                    <a:pt x="1" y="6"/>
                    <a:pt x="4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6"/>
                    <a:pt x="37" y="26"/>
                    <a:pt x="38" y="27"/>
                  </a:cubicBezTo>
                  <a:cubicBezTo>
                    <a:pt x="40" y="27"/>
                    <a:pt x="41" y="28"/>
                    <a:pt x="42" y="28"/>
                  </a:cubicBezTo>
                  <a:cubicBezTo>
                    <a:pt x="44" y="28"/>
                    <a:pt x="45" y="28"/>
                    <a:pt x="46" y="28"/>
                  </a:cubicBezTo>
                  <a:cubicBezTo>
                    <a:pt x="47" y="28"/>
                    <a:pt x="47" y="28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8"/>
                    <a:pt x="52" y="28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5" y="26"/>
                    <a:pt x="56" y="26"/>
                    <a:pt x="57" y="25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4" y="24"/>
                    <a:pt x="50" y="25"/>
                    <a:pt x="46" y="25"/>
                  </a:cubicBezTo>
                  <a:cubicBezTo>
                    <a:pt x="42" y="25"/>
                    <a:pt x="39" y="24"/>
                    <a:pt x="35" y="2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2"/>
                    <a:pt x="1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íšļïḑê">
              <a:extLst>
                <a:ext uri="{FF2B5EF4-FFF2-40B4-BE49-F238E27FC236}">
                  <a16:creationId xmlns="" xmlns:a16="http://schemas.microsoft.com/office/drawing/2014/main" id="{46E0FE83-E684-4DE3-9994-F142B7955307}"/>
                </a:ext>
              </a:extLst>
            </p:cNvPr>
            <p:cNvSpPr/>
            <p:nvPr/>
          </p:nvSpPr>
          <p:spPr bwMode="auto">
            <a:xfrm>
              <a:off x="5393661" y="3708084"/>
              <a:ext cx="473518" cy="187820"/>
            </a:xfrm>
            <a:custGeom>
              <a:avLst/>
              <a:gdLst>
                <a:gd name="T0" fmla="*/ 2 w 86"/>
                <a:gd name="T1" fmla="*/ 4 h 34"/>
                <a:gd name="T2" fmla="*/ 1 w 86"/>
                <a:gd name="T3" fmla="*/ 9 h 34"/>
                <a:gd name="T4" fmla="*/ 4 w 86"/>
                <a:gd name="T5" fmla="*/ 13 h 34"/>
                <a:gd name="T6" fmla="*/ 35 w 86"/>
                <a:gd name="T7" fmla="*/ 31 h 34"/>
                <a:gd name="T8" fmla="*/ 46 w 86"/>
                <a:gd name="T9" fmla="*/ 34 h 34"/>
                <a:gd name="T10" fmla="*/ 57 w 86"/>
                <a:gd name="T11" fmla="*/ 31 h 34"/>
                <a:gd name="T12" fmla="*/ 63 w 86"/>
                <a:gd name="T13" fmla="*/ 28 h 34"/>
                <a:gd name="T14" fmla="*/ 63 w 86"/>
                <a:gd name="T15" fmla="*/ 20 h 34"/>
                <a:gd name="T16" fmla="*/ 48 w 86"/>
                <a:gd name="T17" fmla="*/ 23 h 34"/>
                <a:gd name="T18" fmla="*/ 40 w 86"/>
                <a:gd name="T19" fmla="*/ 22 h 34"/>
                <a:gd name="T20" fmla="*/ 2 w 86"/>
                <a:gd name="T21" fmla="*/ 4 h 34"/>
                <a:gd name="T22" fmla="*/ 75 w 86"/>
                <a:gd name="T23" fmla="*/ 0 h 34"/>
                <a:gd name="T24" fmla="*/ 67 w 86"/>
                <a:gd name="T25" fmla="*/ 18 h 34"/>
                <a:gd name="T26" fmla="*/ 67 w 86"/>
                <a:gd name="T27" fmla="*/ 26 h 34"/>
                <a:gd name="T28" fmla="*/ 81 w 86"/>
                <a:gd name="T29" fmla="*/ 17 h 34"/>
                <a:gd name="T30" fmla="*/ 85 w 86"/>
                <a:gd name="T31" fmla="*/ 12 h 34"/>
                <a:gd name="T32" fmla="*/ 81 w 86"/>
                <a:gd name="T33" fmla="*/ 4 h 34"/>
                <a:gd name="T34" fmla="*/ 75 w 86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" h="34">
                  <a:moveTo>
                    <a:pt x="2" y="4"/>
                  </a:moveTo>
                  <a:cubicBezTo>
                    <a:pt x="1" y="5"/>
                    <a:pt x="0" y="7"/>
                    <a:pt x="1" y="9"/>
                  </a:cubicBezTo>
                  <a:cubicBezTo>
                    <a:pt x="1" y="11"/>
                    <a:pt x="2" y="12"/>
                    <a:pt x="4" y="13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9" y="33"/>
                    <a:pt x="42" y="34"/>
                    <a:pt x="46" y="34"/>
                  </a:cubicBezTo>
                  <a:cubicBezTo>
                    <a:pt x="50" y="34"/>
                    <a:pt x="54" y="33"/>
                    <a:pt x="57" y="31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58" y="22"/>
                    <a:pt x="53" y="23"/>
                    <a:pt x="48" y="23"/>
                  </a:cubicBezTo>
                  <a:cubicBezTo>
                    <a:pt x="45" y="23"/>
                    <a:pt x="42" y="23"/>
                    <a:pt x="40" y="22"/>
                  </a:cubicBezTo>
                  <a:cubicBezTo>
                    <a:pt x="28" y="19"/>
                    <a:pt x="8" y="7"/>
                    <a:pt x="2" y="4"/>
                  </a:cubicBezTo>
                  <a:moveTo>
                    <a:pt x="75" y="0"/>
                  </a:moveTo>
                  <a:cubicBezTo>
                    <a:pt x="75" y="8"/>
                    <a:pt x="72" y="14"/>
                    <a:pt x="67" y="18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3" y="16"/>
                    <a:pt x="85" y="14"/>
                    <a:pt x="85" y="12"/>
                  </a:cubicBezTo>
                  <a:cubicBezTo>
                    <a:pt x="86" y="9"/>
                    <a:pt x="84" y="6"/>
                    <a:pt x="81" y="4"/>
                  </a:cubicBezTo>
                  <a:cubicBezTo>
                    <a:pt x="75" y="0"/>
                    <a:pt x="75" y="0"/>
                    <a:pt x="75" y="0"/>
                  </a:cubicBezTo>
                </a:path>
              </a:pathLst>
            </a:custGeom>
            <a:solidFill>
              <a:srgbClr val="AC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ṥliḑé">
              <a:extLst>
                <a:ext uri="{FF2B5EF4-FFF2-40B4-BE49-F238E27FC236}">
                  <a16:creationId xmlns="" xmlns:a16="http://schemas.microsoft.com/office/drawing/2014/main" id="{E7EA1E90-7D5A-4132-820B-17AA31EB2C65}"/>
                </a:ext>
              </a:extLst>
            </p:cNvPr>
            <p:cNvSpPr/>
            <p:nvPr/>
          </p:nvSpPr>
          <p:spPr bwMode="auto">
            <a:xfrm>
              <a:off x="5219068" y="3977909"/>
              <a:ext cx="193111" cy="100523"/>
            </a:xfrm>
            <a:custGeom>
              <a:avLst/>
              <a:gdLst>
                <a:gd name="T0" fmla="*/ 8 w 35"/>
                <a:gd name="T1" fmla="*/ 0 h 18"/>
                <a:gd name="T2" fmla="*/ 4 w 35"/>
                <a:gd name="T3" fmla="*/ 1 h 18"/>
                <a:gd name="T4" fmla="*/ 1 w 35"/>
                <a:gd name="T5" fmla="*/ 5 h 18"/>
                <a:gd name="T6" fmla="*/ 15 w 35"/>
                <a:gd name="T7" fmla="*/ 14 h 18"/>
                <a:gd name="T8" fmla="*/ 26 w 35"/>
                <a:gd name="T9" fmla="*/ 18 h 18"/>
                <a:gd name="T10" fmla="*/ 29 w 35"/>
                <a:gd name="T11" fmla="*/ 17 h 18"/>
                <a:gd name="T12" fmla="*/ 31 w 35"/>
                <a:gd name="T13" fmla="*/ 6 h 18"/>
                <a:gd name="T14" fmla="*/ 31 w 35"/>
                <a:gd name="T15" fmla="*/ 6 h 18"/>
                <a:gd name="T16" fmla="*/ 26 w 35"/>
                <a:gd name="T17" fmla="*/ 9 h 18"/>
                <a:gd name="T18" fmla="*/ 20 w 35"/>
                <a:gd name="T19" fmla="*/ 3 h 18"/>
                <a:gd name="T20" fmla="*/ 20 w 35"/>
                <a:gd name="T21" fmla="*/ 1 h 18"/>
                <a:gd name="T22" fmla="*/ 11 w 35"/>
                <a:gd name="T23" fmla="*/ 0 h 18"/>
                <a:gd name="T24" fmla="*/ 8 w 35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8">
                  <a:moveTo>
                    <a:pt x="8" y="0"/>
                  </a:moveTo>
                  <a:cubicBezTo>
                    <a:pt x="6" y="0"/>
                    <a:pt x="5" y="1"/>
                    <a:pt x="4" y="1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9" y="10"/>
                    <a:pt x="15" y="14"/>
                  </a:cubicBezTo>
                  <a:cubicBezTo>
                    <a:pt x="20" y="16"/>
                    <a:pt x="23" y="18"/>
                    <a:pt x="26" y="18"/>
                  </a:cubicBezTo>
                  <a:cubicBezTo>
                    <a:pt x="27" y="18"/>
                    <a:pt x="28" y="18"/>
                    <a:pt x="29" y="17"/>
                  </a:cubicBezTo>
                  <a:cubicBezTo>
                    <a:pt x="35" y="14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8"/>
                    <a:pt x="28" y="9"/>
                    <a:pt x="26" y="9"/>
                  </a:cubicBezTo>
                  <a:cubicBezTo>
                    <a:pt x="23" y="9"/>
                    <a:pt x="20" y="7"/>
                    <a:pt x="20" y="3"/>
                  </a:cubicBezTo>
                  <a:cubicBezTo>
                    <a:pt x="20" y="2"/>
                    <a:pt x="20" y="2"/>
                    <a:pt x="20" y="1"/>
                  </a:cubicBezTo>
                  <a:cubicBezTo>
                    <a:pt x="17" y="1"/>
                    <a:pt x="13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ïṥļiďè">
              <a:extLst>
                <a:ext uri="{FF2B5EF4-FFF2-40B4-BE49-F238E27FC236}">
                  <a16:creationId xmlns="" xmlns:a16="http://schemas.microsoft.com/office/drawing/2014/main" id="{7CBA611B-8C00-4E82-BBB6-3BB804D59EBA}"/>
                </a:ext>
              </a:extLst>
            </p:cNvPr>
            <p:cNvSpPr/>
            <p:nvPr/>
          </p:nvSpPr>
          <p:spPr bwMode="auto">
            <a:xfrm>
              <a:off x="5327526" y="3967328"/>
              <a:ext cx="60844" cy="60844"/>
            </a:xfrm>
            <a:custGeom>
              <a:avLst/>
              <a:gdLst>
                <a:gd name="T0" fmla="*/ 0 w 11"/>
                <a:gd name="T1" fmla="*/ 0 h 11"/>
                <a:gd name="T2" fmla="*/ 0 w 11"/>
                <a:gd name="T3" fmla="*/ 3 h 11"/>
                <a:gd name="T4" fmla="*/ 0 w 11"/>
                <a:gd name="T5" fmla="*/ 5 h 11"/>
                <a:gd name="T6" fmla="*/ 6 w 11"/>
                <a:gd name="T7" fmla="*/ 11 h 11"/>
                <a:gd name="T8" fmla="*/ 11 w 11"/>
                <a:gd name="T9" fmla="*/ 8 h 11"/>
                <a:gd name="T10" fmla="*/ 11 w 11"/>
                <a:gd name="T11" fmla="*/ 8 h 11"/>
                <a:gd name="T12" fmla="*/ 11 w 11"/>
                <a:gd name="T13" fmla="*/ 2 h 11"/>
                <a:gd name="T14" fmla="*/ 7 w 11"/>
                <a:gd name="T15" fmla="*/ 2 h 11"/>
                <a:gd name="T16" fmla="*/ 0 w 11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8" y="11"/>
                    <a:pt x="11" y="10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1" y="5"/>
                    <a:pt x="11" y="2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5" y="2"/>
                    <a:pt x="2" y="2"/>
                    <a:pt x="0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iṥḻïḍè">
              <a:extLst>
                <a:ext uri="{FF2B5EF4-FFF2-40B4-BE49-F238E27FC236}">
                  <a16:creationId xmlns="" xmlns:a16="http://schemas.microsoft.com/office/drawing/2014/main" id="{3E0031E3-2202-41D1-8B80-8817FE502832}"/>
                </a:ext>
              </a:extLst>
            </p:cNvPr>
            <p:cNvSpPr/>
            <p:nvPr/>
          </p:nvSpPr>
          <p:spPr bwMode="auto">
            <a:xfrm>
              <a:off x="5626451" y="3226631"/>
              <a:ext cx="92588" cy="52907"/>
            </a:xfrm>
            <a:custGeom>
              <a:avLst/>
              <a:gdLst>
                <a:gd name="T0" fmla="*/ 0 w 17"/>
                <a:gd name="T1" fmla="*/ 9 h 10"/>
                <a:gd name="T2" fmla="*/ 0 w 17"/>
                <a:gd name="T3" fmla="*/ 10 h 10"/>
                <a:gd name="T4" fmla="*/ 2 w 17"/>
                <a:gd name="T5" fmla="*/ 10 h 10"/>
                <a:gd name="T6" fmla="*/ 1 w 17"/>
                <a:gd name="T7" fmla="*/ 10 h 10"/>
                <a:gd name="T8" fmla="*/ 0 w 17"/>
                <a:gd name="T9" fmla="*/ 9 h 10"/>
                <a:gd name="T10" fmla="*/ 16 w 17"/>
                <a:gd name="T11" fmla="*/ 0 h 10"/>
                <a:gd name="T12" fmla="*/ 16 w 17"/>
                <a:gd name="T13" fmla="*/ 0 h 10"/>
                <a:gd name="T14" fmla="*/ 9 w 17"/>
                <a:gd name="T15" fmla="*/ 3 h 10"/>
                <a:gd name="T16" fmla="*/ 15 w 17"/>
                <a:gd name="T17" fmla="*/ 8 h 10"/>
                <a:gd name="T18" fmla="*/ 17 w 17"/>
                <a:gd name="T19" fmla="*/ 5 h 10"/>
                <a:gd name="T20" fmla="*/ 17 w 17"/>
                <a:gd name="T21" fmla="*/ 5 h 10"/>
                <a:gd name="T22" fmla="*/ 16 w 17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0"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10"/>
                    <a:pt x="0" y="9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2" y="3"/>
                    <a:pt x="9" y="3"/>
                  </a:cubicBezTo>
                  <a:cubicBezTo>
                    <a:pt x="11" y="5"/>
                    <a:pt x="13" y="6"/>
                    <a:pt x="15" y="8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3"/>
                    <a:pt x="16" y="2"/>
                    <a:pt x="16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îsľîḓê">
              <a:extLst>
                <a:ext uri="{FF2B5EF4-FFF2-40B4-BE49-F238E27FC236}">
                  <a16:creationId xmlns="" xmlns:a16="http://schemas.microsoft.com/office/drawing/2014/main" id="{0F363CB4-E78E-41E4-9C92-A4DC583E2CE6}"/>
                </a:ext>
              </a:extLst>
            </p:cNvPr>
            <p:cNvSpPr/>
            <p:nvPr/>
          </p:nvSpPr>
          <p:spPr bwMode="auto">
            <a:xfrm>
              <a:off x="5621161" y="3226631"/>
              <a:ext cx="87297" cy="52907"/>
            </a:xfrm>
            <a:custGeom>
              <a:avLst/>
              <a:gdLst>
                <a:gd name="T0" fmla="*/ 3 w 16"/>
                <a:gd name="T1" fmla="*/ 0 h 10"/>
                <a:gd name="T2" fmla="*/ 0 w 16"/>
                <a:gd name="T3" fmla="*/ 1 h 10"/>
                <a:gd name="T4" fmla="*/ 0 w 16"/>
                <a:gd name="T5" fmla="*/ 1 h 10"/>
                <a:gd name="T6" fmla="*/ 1 w 16"/>
                <a:gd name="T7" fmla="*/ 9 h 10"/>
                <a:gd name="T8" fmla="*/ 2 w 16"/>
                <a:gd name="T9" fmla="*/ 10 h 10"/>
                <a:gd name="T10" fmla="*/ 3 w 16"/>
                <a:gd name="T11" fmla="*/ 10 h 10"/>
                <a:gd name="T12" fmla="*/ 6 w 16"/>
                <a:gd name="T13" fmla="*/ 10 h 10"/>
                <a:gd name="T14" fmla="*/ 14 w 16"/>
                <a:gd name="T15" fmla="*/ 9 h 10"/>
                <a:gd name="T16" fmla="*/ 16 w 16"/>
                <a:gd name="T17" fmla="*/ 8 h 10"/>
                <a:gd name="T18" fmla="*/ 10 w 16"/>
                <a:gd name="T19" fmla="*/ 3 h 10"/>
                <a:gd name="T20" fmla="*/ 9 w 16"/>
                <a:gd name="T21" fmla="*/ 3 h 10"/>
                <a:gd name="T22" fmla="*/ 3 w 16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0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6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9" y="10"/>
                    <a:pt x="11" y="10"/>
                    <a:pt x="14" y="9"/>
                  </a:cubicBezTo>
                  <a:cubicBezTo>
                    <a:pt x="15" y="9"/>
                    <a:pt x="16" y="8"/>
                    <a:pt x="16" y="8"/>
                  </a:cubicBezTo>
                  <a:cubicBezTo>
                    <a:pt x="14" y="6"/>
                    <a:pt x="12" y="5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3"/>
                    <a:pt x="3" y="2"/>
                    <a:pt x="3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išlîḋé">
              <a:extLst>
                <a:ext uri="{FF2B5EF4-FFF2-40B4-BE49-F238E27FC236}">
                  <a16:creationId xmlns="" xmlns:a16="http://schemas.microsoft.com/office/drawing/2014/main" id="{C632FECA-81DB-40CB-B0C9-1D281E99A2AD}"/>
                </a:ext>
              </a:extLst>
            </p:cNvPr>
            <p:cNvSpPr/>
            <p:nvPr/>
          </p:nvSpPr>
          <p:spPr bwMode="auto">
            <a:xfrm>
              <a:off x="5541800" y="3059975"/>
              <a:ext cx="89942" cy="153430"/>
            </a:xfrm>
            <a:custGeom>
              <a:avLst/>
              <a:gdLst>
                <a:gd name="T0" fmla="*/ 0 w 16"/>
                <a:gd name="T1" fmla="*/ 0 h 28"/>
                <a:gd name="T2" fmla="*/ 0 w 16"/>
                <a:gd name="T3" fmla="*/ 2 h 28"/>
                <a:gd name="T4" fmla="*/ 0 w 16"/>
                <a:gd name="T5" fmla="*/ 19 h 28"/>
                <a:gd name="T6" fmla="*/ 4 w 16"/>
                <a:gd name="T7" fmla="*/ 20 h 28"/>
                <a:gd name="T8" fmla="*/ 16 w 16"/>
                <a:gd name="T9" fmla="*/ 28 h 28"/>
                <a:gd name="T10" fmla="*/ 9 w 16"/>
                <a:gd name="T11" fmla="*/ 20 h 28"/>
                <a:gd name="T12" fmla="*/ 7 w 16"/>
                <a:gd name="T13" fmla="*/ 22 h 28"/>
                <a:gd name="T14" fmla="*/ 5 w 16"/>
                <a:gd name="T15" fmla="*/ 20 h 28"/>
                <a:gd name="T16" fmla="*/ 6 w 16"/>
                <a:gd name="T17" fmla="*/ 16 h 28"/>
                <a:gd name="T18" fmla="*/ 5 w 16"/>
                <a:gd name="T19" fmla="*/ 4 h 28"/>
                <a:gd name="T20" fmla="*/ 0 w 16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28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13"/>
                    <a:pt x="0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9" y="24"/>
                    <a:pt x="16" y="28"/>
                  </a:cubicBezTo>
                  <a:cubicBezTo>
                    <a:pt x="14" y="25"/>
                    <a:pt x="11" y="22"/>
                    <a:pt x="9" y="20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2"/>
                    <a:pt x="5" y="20"/>
                    <a:pt x="5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1" y="12"/>
                    <a:pt x="5" y="4"/>
                    <a:pt x="5" y="4"/>
                  </a:cubicBezTo>
                  <a:cubicBezTo>
                    <a:pt x="3" y="2"/>
                    <a:pt x="1" y="1"/>
                    <a:pt x="0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î$ḷiďè">
              <a:extLst>
                <a:ext uri="{FF2B5EF4-FFF2-40B4-BE49-F238E27FC236}">
                  <a16:creationId xmlns="" xmlns:a16="http://schemas.microsoft.com/office/drawing/2014/main" id="{55A1F072-91D4-41E5-8907-DE218DAD51C5}"/>
                </a:ext>
              </a:extLst>
            </p:cNvPr>
            <p:cNvSpPr/>
            <p:nvPr/>
          </p:nvSpPr>
          <p:spPr bwMode="auto">
            <a:xfrm>
              <a:off x="5541800" y="3165788"/>
              <a:ext cx="95232" cy="71425"/>
            </a:xfrm>
            <a:custGeom>
              <a:avLst/>
              <a:gdLst>
                <a:gd name="T0" fmla="*/ 0 w 17"/>
                <a:gd name="T1" fmla="*/ 0 h 13"/>
                <a:gd name="T2" fmla="*/ 0 w 17"/>
                <a:gd name="T3" fmla="*/ 2 h 13"/>
                <a:gd name="T4" fmla="*/ 10 w 17"/>
                <a:gd name="T5" fmla="*/ 13 h 13"/>
                <a:gd name="T6" fmla="*/ 14 w 17"/>
                <a:gd name="T7" fmla="*/ 12 h 13"/>
                <a:gd name="T8" fmla="*/ 14 w 17"/>
                <a:gd name="T9" fmla="*/ 12 h 13"/>
                <a:gd name="T10" fmla="*/ 17 w 17"/>
                <a:gd name="T11" fmla="*/ 11 h 13"/>
                <a:gd name="T12" fmla="*/ 17 w 17"/>
                <a:gd name="T13" fmla="*/ 11 h 13"/>
                <a:gd name="T14" fmla="*/ 16 w 17"/>
                <a:gd name="T15" fmla="*/ 9 h 13"/>
                <a:gd name="T16" fmla="*/ 4 w 17"/>
                <a:gd name="T17" fmla="*/ 1 h 13"/>
                <a:gd name="T18" fmla="*/ 0 w 17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3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6"/>
                    <a:pt x="3" y="13"/>
                    <a:pt x="10" y="13"/>
                  </a:cubicBezTo>
                  <a:cubicBezTo>
                    <a:pt x="11" y="13"/>
                    <a:pt x="12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6" y="12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9" y="5"/>
                    <a:pt x="4" y="1"/>
                    <a:pt x="4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iśļíḑé">
              <a:extLst>
                <a:ext uri="{FF2B5EF4-FFF2-40B4-BE49-F238E27FC236}">
                  <a16:creationId xmlns="" xmlns:a16="http://schemas.microsoft.com/office/drawing/2014/main" id="{979EE799-D733-41D2-BA60-2A63F8D61636}"/>
                </a:ext>
              </a:extLst>
            </p:cNvPr>
            <p:cNvSpPr/>
            <p:nvPr/>
          </p:nvSpPr>
          <p:spPr bwMode="auto">
            <a:xfrm>
              <a:off x="5428050" y="3544072"/>
              <a:ext cx="132267" cy="116395"/>
            </a:xfrm>
            <a:custGeom>
              <a:avLst/>
              <a:gdLst>
                <a:gd name="T0" fmla="*/ 18 w 24"/>
                <a:gd name="T1" fmla="*/ 0 h 21"/>
                <a:gd name="T2" fmla="*/ 0 w 24"/>
                <a:gd name="T3" fmla="*/ 11 h 21"/>
                <a:gd name="T4" fmla="*/ 23 w 24"/>
                <a:gd name="T5" fmla="*/ 21 h 21"/>
                <a:gd name="T6" fmla="*/ 24 w 24"/>
                <a:gd name="T7" fmla="*/ 3 h 21"/>
                <a:gd name="T8" fmla="*/ 18 w 2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1">
                  <a:moveTo>
                    <a:pt x="18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5" y="13"/>
                    <a:pt x="16" y="18"/>
                    <a:pt x="23" y="21"/>
                  </a:cubicBezTo>
                  <a:cubicBezTo>
                    <a:pt x="23" y="16"/>
                    <a:pt x="24" y="9"/>
                    <a:pt x="24" y="3"/>
                  </a:cubicBezTo>
                  <a:cubicBezTo>
                    <a:pt x="22" y="2"/>
                    <a:pt x="20" y="1"/>
                    <a:pt x="18" y="0"/>
                  </a:cubicBezTo>
                </a:path>
              </a:pathLst>
            </a:custGeom>
            <a:solidFill>
              <a:srgbClr val="005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íṥlîdé">
              <a:extLst>
                <a:ext uri="{FF2B5EF4-FFF2-40B4-BE49-F238E27FC236}">
                  <a16:creationId xmlns="" xmlns:a16="http://schemas.microsoft.com/office/drawing/2014/main" id="{C5845D57-1259-42FE-A0B1-4B5565028732}"/>
                </a:ext>
              </a:extLst>
            </p:cNvPr>
            <p:cNvSpPr/>
            <p:nvPr/>
          </p:nvSpPr>
          <p:spPr bwMode="auto">
            <a:xfrm>
              <a:off x="5428050" y="3544072"/>
              <a:ext cx="97879" cy="60844"/>
            </a:xfrm>
            <a:custGeom>
              <a:avLst/>
              <a:gdLst>
                <a:gd name="T0" fmla="*/ 18 w 18"/>
                <a:gd name="T1" fmla="*/ 0 h 11"/>
                <a:gd name="T2" fmla="*/ 0 w 18"/>
                <a:gd name="T3" fmla="*/ 11 h 11"/>
                <a:gd name="T4" fmla="*/ 0 w 18"/>
                <a:gd name="T5" fmla="*/ 11 h 11"/>
                <a:gd name="T6" fmla="*/ 18 w 18"/>
                <a:gd name="T7" fmla="*/ 0 h 11"/>
                <a:gd name="T8" fmla="*/ 18 w 1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8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005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iṩľídè">
              <a:extLst>
                <a:ext uri="{FF2B5EF4-FFF2-40B4-BE49-F238E27FC236}">
                  <a16:creationId xmlns="" xmlns:a16="http://schemas.microsoft.com/office/drawing/2014/main" id="{6A431278-9171-4F07-AD9D-54133103012F}"/>
                </a:ext>
              </a:extLst>
            </p:cNvPr>
            <p:cNvSpPr/>
            <p:nvPr/>
          </p:nvSpPr>
          <p:spPr bwMode="auto">
            <a:xfrm>
              <a:off x="5311654" y="3604914"/>
              <a:ext cx="494681" cy="330669"/>
            </a:xfrm>
            <a:custGeom>
              <a:avLst/>
              <a:gdLst>
                <a:gd name="T0" fmla="*/ 89 w 90"/>
                <a:gd name="T1" fmla="*/ 14 h 60"/>
                <a:gd name="T2" fmla="*/ 82 w 90"/>
                <a:gd name="T3" fmla="*/ 20 h 60"/>
                <a:gd name="T4" fmla="*/ 82 w 90"/>
                <a:gd name="T5" fmla="*/ 37 h 60"/>
                <a:gd name="T6" fmla="*/ 90 w 90"/>
                <a:gd name="T7" fmla="*/ 19 h 60"/>
                <a:gd name="T8" fmla="*/ 89 w 90"/>
                <a:gd name="T9" fmla="*/ 14 h 60"/>
                <a:gd name="T10" fmla="*/ 21 w 90"/>
                <a:gd name="T11" fmla="*/ 0 h 60"/>
                <a:gd name="T12" fmla="*/ 0 w 90"/>
                <a:gd name="T13" fmla="*/ 12 h 60"/>
                <a:gd name="T14" fmla="*/ 0 w 90"/>
                <a:gd name="T15" fmla="*/ 56 h 60"/>
                <a:gd name="T16" fmla="*/ 3 w 90"/>
                <a:gd name="T17" fmla="*/ 58 h 60"/>
                <a:gd name="T18" fmla="*/ 8 w 90"/>
                <a:gd name="T19" fmla="*/ 60 h 60"/>
                <a:gd name="T20" fmla="*/ 9 w 90"/>
                <a:gd name="T21" fmla="*/ 60 h 60"/>
                <a:gd name="T22" fmla="*/ 14 w 90"/>
                <a:gd name="T23" fmla="*/ 59 h 60"/>
                <a:gd name="T24" fmla="*/ 15 w 90"/>
                <a:gd name="T25" fmla="*/ 59 h 60"/>
                <a:gd name="T26" fmla="*/ 15 w 90"/>
                <a:gd name="T27" fmla="*/ 59 h 60"/>
                <a:gd name="T28" fmla="*/ 15 w 90"/>
                <a:gd name="T29" fmla="*/ 28 h 60"/>
                <a:gd name="T30" fmla="*/ 15 w 90"/>
                <a:gd name="T31" fmla="*/ 21 h 60"/>
                <a:gd name="T32" fmla="*/ 17 w 90"/>
                <a:gd name="T33" fmla="*/ 23 h 60"/>
                <a:gd name="T34" fmla="*/ 55 w 90"/>
                <a:gd name="T35" fmla="*/ 41 h 60"/>
                <a:gd name="T36" fmla="*/ 63 w 90"/>
                <a:gd name="T37" fmla="*/ 42 h 60"/>
                <a:gd name="T38" fmla="*/ 78 w 90"/>
                <a:gd name="T39" fmla="*/ 39 h 60"/>
                <a:gd name="T40" fmla="*/ 78 w 90"/>
                <a:gd name="T41" fmla="*/ 22 h 60"/>
                <a:gd name="T42" fmla="*/ 68 w 90"/>
                <a:gd name="T43" fmla="*/ 25 h 60"/>
                <a:gd name="T44" fmla="*/ 63 w 90"/>
                <a:gd name="T45" fmla="*/ 26 h 60"/>
                <a:gd name="T46" fmla="*/ 43 w 90"/>
                <a:gd name="T47" fmla="*/ 18 h 60"/>
                <a:gd name="T48" fmla="*/ 44 w 90"/>
                <a:gd name="T49" fmla="*/ 10 h 60"/>
                <a:gd name="T50" fmla="*/ 21 w 90"/>
                <a:gd name="T5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60">
                  <a:moveTo>
                    <a:pt x="89" y="14"/>
                  </a:moveTo>
                  <a:cubicBezTo>
                    <a:pt x="88" y="17"/>
                    <a:pt x="85" y="19"/>
                    <a:pt x="82" y="20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7" y="33"/>
                    <a:pt x="90" y="27"/>
                    <a:pt x="90" y="19"/>
                  </a:cubicBezTo>
                  <a:cubicBezTo>
                    <a:pt x="90" y="17"/>
                    <a:pt x="90" y="16"/>
                    <a:pt x="89" y="14"/>
                  </a:cubicBezTo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22"/>
                    <a:pt x="0" y="46"/>
                    <a:pt x="0" y="56"/>
                  </a:cubicBezTo>
                  <a:cubicBezTo>
                    <a:pt x="1" y="56"/>
                    <a:pt x="2" y="57"/>
                    <a:pt x="3" y="58"/>
                  </a:cubicBezTo>
                  <a:cubicBezTo>
                    <a:pt x="4" y="59"/>
                    <a:pt x="5" y="60"/>
                    <a:pt x="8" y="60"/>
                  </a:cubicBezTo>
                  <a:cubicBezTo>
                    <a:pt x="8" y="60"/>
                    <a:pt x="9" y="60"/>
                    <a:pt x="9" y="60"/>
                  </a:cubicBezTo>
                  <a:cubicBezTo>
                    <a:pt x="12" y="59"/>
                    <a:pt x="13" y="59"/>
                    <a:pt x="14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49"/>
                    <a:pt x="15" y="30"/>
                    <a:pt x="15" y="28"/>
                  </a:cubicBezTo>
                  <a:cubicBezTo>
                    <a:pt x="15" y="26"/>
                    <a:pt x="15" y="21"/>
                    <a:pt x="15" y="21"/>
                  </a:cubicBezTo>
                  <a:cubicBezTo>
                    <a:pt x="15" y="21"/>
                    <a:pt x="16" y="22"/>
                    <a:pt x="17" y="23"/>
                  </a:cubicBezTo>
                  <a:cubicBezTo>
                    <a:pt x="23" y="26"/>
                    <a:pt x="43" y="38"/>
                    <a:pt x="55" y="41"/>
                  </a:cubicBezTo>
                  <a:cubicBezTo>
                    <a:pt x="57" y="42"/>
                    <a:pt x="60" y="42"/>
                    <a:pt x="63" y="42"/>
                  </a:cubicBezTo>
                  <a:cubicBezTo>
                    <a:pt x="68" y="42"/>
                    <a:pt x="73" y="41"/>
                    <a:pt x="78" y="39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4" y="23"/>
                    <a:pt x="71" y="25"/>
                    <a:pt x="68" y="25"/>
                  </a:cubicBezTo>
                  <a:cubicBezTo>
                    <a:pt x="66" y="26"/>
                    <a:pt x="65" y="26"/>
                    <a:pt x="63" y="26"/>
                  </a:cubicBezTo>
                  <a:cubicBezTo>
                    <a:pt x="54" y="26"/>
                    <a:pt x="43" y="20"/>
                    <a:pt x="43" y="18"/>
                  </a:cubicBezTo>
                  <a:cubicBezTo>
                    <a:pt x="43" y="17"/>
                    <a:pt x="44" y="14"/>
                    <a:pt x="44" y="10"/>
                  </a:cubicBezTo>
                  <a:cubicBezTo>
                    <a:pt x="37" y="7"/>
                    <a:pt x="26" y="2"/>
                    <a:pt x="21" y="0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ŝḷíḓê">
              <a:extLst>
                <a:ext uri="{FF2B5EF4-FFF2-40B4-BE49-F238E27FC236}">
                  <a16:creationId xmlns="" xmlns:a16="http://schemas.microsoft.com/office/drawing/2014/main" id="{33BA3147-621D-4130-9C59-5DBFD408C06B}"/>
                </a:ext>
              </a:extLst>
            </p:cNvPr>
            <p:cNvSpPr/>
            <p:nvPr/>
          </p:nvSpPr>
          <p:spPr bwMode="auto">
            <a:xfrm>
              <a:off x="5311654" y="3604914"/>
              <a:ext cx="116395" cy="66134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12 h 12"/>
                <a:gd name="T4" fmla="*/ 0 w 21"/>
                <a:gd name="T5" fmla="*/ 12 h 12"/>
                <a:gd name="T6" fmla="*/ 21 w 21"/>
                <a:gd name="T7" fmla="*/ 0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îśľiḑé">
              <a:extLst>
                <a:ext uri="{FF2B5EF4-FFF2-40B4-BE49-F238E27FC236}">
                  <a16:creationId xmlns="" xmlns:a16="http://schemas.microsoft.com/office/drawing/2014/main" id="{962CA05F-BB6F-4BE5-BED2-4D90BCB5D856}"/>
                </a:ext>
              </a:extLst>
            </p:cNvPr>
            <p:cNvSpPr/>
            <p:nvPr/>
          </p:nvSpPr>
          <p:spPr bwMode="auto">
            <a:xfrm>
              <a:off x="5613224" y="3374770"/>
              <a:ext cx="214274" cy="142849"/>
            </a:xfrm>
            <a:custGeom>
              <a:avLst/>
              <a:gdLst>
                <a:gd name="T0" fmla="*/ 39 w 39"/>
                <a:gd name="T1" fmla="*/ 0 h 26"/>
                <a:gd name="T2" fmla="*/ 0 w 39"/>
                <a:gd name="T3" fmla="*/ 22 h 26"/>
                <a:gd name="T4" fmla="*/ 6 w 39"/>
                <a:gd name="T5" fmla="*/ 26 h 26"/>
                <a:gd name="T6" fmla="*/ 13 w 39"/>
                <a:gd name="T7" fmla="*/ 16 h 26"/>
                <a:gd name="T8" fmla="*/ 39 w 39"/>
                <a:gd name="T9" fmla="*/ 0 h 26"/>
                <a:gd name="T10" fmla="*/ 39 w 39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6">
                  <a:moveTo>
                    <a:pt x="39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1"/>
                    <a:pt x="9" y="18"/>
                    <a:pt x="13" y="16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îSļîḑe">
              <a:extLst>
                <a:ext uri="{FF2B5EF4-FFF2-40B4-BE49-F238E27FC236}">
                  <a16:creationId xmlns="" xmlns:a16="http://schemas.microsoft.com/office/drawing/2014/main" id="{9A320C77-6B0B-43C3-B3DA-A92A60361530}"/>
                </a:ext>
              </a:extLst>
            </p:cNvPr>
            <p:cNvSpPr/>
            <p:nvPr/>
          </p:nvSpPr>
          <p:spPr bwMode="auto">
            <a:xfrm>
              <a:off x="5547089" y="3493810"/>
              <a:ext cx="193111" cy="253953"/>
            </a:xfrm>
            <a:custGeom>
              <a:avLst/>
              <a:gdLst>
                <a:gd name="T0" fmla="*/ 12 w 35"/>
                <a:gd name="T1" fmla="*/ 0 h 46"/>
                <a:gd name="T2" fmla="*/ 2 w 35"/>
                <a:gd name="T3" fmla="*/ 6 h 46"/>
                <a:gd name="T4" fmla="*/ 2 w 35"/>
                <a:gd name="T5" fmla="*/ 12 h 46"/>
                <a:gd name="T6" fmla="*/ 1 w 35"/>
                <a:gd name="T7" fmla="*/ 30 h 46"/>
                <a:gd name="T8" fmla="*/ 0 w 35"/>
                <a:gd name="T9" fmla="*/ 38 h 46"/>
                <a:gd name="T10" fmla="*/ 20 w 35"/>
                <a:gd name="T11" fmla="*/ 46 h 46"/>
                <a:gd name="T12" fmla="*/ 25 w 35"/>
                <a:gd name="T13" fmla="*/ 45 h 46"/>
                <a:gd name="T14" fmla="*/ 35 w 35"/>
                <a:gd name="T15" fmla="*/ 42 h 46"/>
                <a:gd name="T16" fmla="*/ 35 w 35"/>
                <a:gd name="T17" fmla="*/ 34 h 46"/>
                <a:gd name="T18" fmla="*/ 29 w 35"/>
                <a:gd name="T19" fmla="*/ 37 h 46"/>
                <a:gd name="T20" fmla="*/ 27 w 35"/>
                <a:gd name="T21" fmla="*/ 38 h 46"/>
                <a:gd name="T22" fmla="*/ 24 w 35"/>
                <a:gd name="T23" fmla="*/ 37 h 46"/>
                <a:gd name="T24" fmla="*/ 21 w 35"/>
                <a:gd name="T25" fmla="*/ 35 h 46"/>
                <a:gd name="T26" fmla="*/ 21 w 35"/>
                <a:gd name="T27" fmla="*/ 35 h 46"/>
                <a:gd name="T28" fmla="*/ 18 w 35"/>
                <a:gd name="T29" fmla="*/ 30 h 46"/>
                <a:gd name="T30" fmla="*/ 18 w 35"/>
                <a:gd name="T31" fmla="*/ 5 h 46"/>
                <a:gd name="T32" fmla="*/ 18 w 35"/>
                <a:gd name="T33" fmla="*/ 4 h 46"/>
                <a:gd name="T34" fmla="*/ 12 w 35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46">
                  <a:moveTo>
                    <a:pt x="12" y="0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2" y="10"/>
                    <a:pt x="2" y="12"/>
                  </a:cubicBezTo>
                  <a:cubicBezTo>
                    <a:pt x="2" y="18"/>
                    <a:pt x="1" y="25"/>
                    <a:pt x="1" y="30"/>
                  </a:cubicBezTo>
                  <a:cubicBezTo>
                    <a:pt x="1" y="34"/>
                    <a:pt x="0" y="37"/>
                    <a:pt x="0" y="38"/>
                  </a:cubicBezTo>
                  <a:cubicBezTo>
                    <a:pt x="0" y="40"/>
                    <a:pt x="11" y="46"/>
                    <a:pt x="20" y="46"/>
                  </a:cubicBezTo>
                  <a:cubicBezTo>
                    <a:pt x="22" y="46"/>
                    <a:pt x="23" y="46"/>
                    <a:pt x="25" y="45"/>
                  </a:cubicBezTo>
                  <a:cubicBezTo>
                    <a:pt x="28" y="45"/>
                    <a:pt x="31" y="43"/>
                    <a:pt x="35" y="4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7" y="38"/>
                    <a:pt x="27" y="38"/>
                  </a:cubicBezTo>
                  <a:cubicBezTo>
                    <a:pt x="26" y="38"/>
                    <a:pt x="25" y="37"/>
                    <a:pt x="24" y="37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4"/>
                    <a:pt x="18" y="33"/>
                    <a:pt x="18" y="3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î$ļïḋe">
              <a:extLst>
                <a:ext uri="{FF2B5EF4-FFF2-40B4-BE49-F238E27FC236}">
                  <a16:creationId xmlns="" xmlns:a16="http://schemas.microsoft.com/office/drawing/2014/main" id="{FC8DFB3F-EAD4-4320-888B-729B904A8119}"/>
                </a:ext>
              </a:extLst>
            </p:cNvPr>
            <p:cNvSpPr/>
            <p:nvPr/>
          </p:nvSpPr>
          <p:spPr bwMode="auto">
            <a:xfrm>
              <a:off x="5560317" y="3340380"/>
              <a:ext cx="267181" cy="187820"/>
            </a:xfrm>
            <a:custGeom>
              <a:avLst/>
              <a:gdLst>
                <a:gd name="T0" fmla="*/ 49 w 49"/>
                <a:gd name="T1" fmla="*/ 0 h 34"/>
                <a:gd name="T2" fmla="*/ 0 w 49"/>
                <a:gd name="T3" fmla="*/ 28 h 34"/>
                <a:gd name="T4" fmla="*/ 0 w 49"/>
                <a:gd name="T5" fmla="*/ 34 h 34"/>
                <a:gd name="T6" fmla="*/ 10 w 49"/>
                <a:gd name="T7" fmla="*/ 28 h 34"/>
                <a:gd name="T8" fmla="*/ 49 w 49"/>
                <a:gd name="T9" fmla="*/ 6 h 34"/>
                <a:gd name="T10" fmla="*/ 49 w 4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4">
                  <a:moveTo>
                    <a:pt x="49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0" y="32"/>
                    <a:pt x="0" y="34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4"/>
                    <a:pt x="49" y="2"/>
                    <a:pt x="4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îṣḷîḍé">
              <a:extLst>
                <a:ext uri="{FF2B5EF4-FFF2-40B4-BE49-F238E27FC236}">
                  <a16:creationId xmlns="" xmlns:a16="http://schemas.microsoft.com/office/drawing/2014/main" id="{0753DD3F-F36F-47EC-82AE-F165153A9ACA}"/>
                </a:ext>
              </a:extLst>
            </p:cNvPr>
            <p:cNvSpPr/>
            <p:nvPr/>
          </p:nvSpPr>
          <p:spPr bwMode="auto">
            <a:xfrm>
              <a:off x="5555026" y="3242503"/>
              <a:ext cx="272472" cy="251309"/>
            </a:xfrm>
            <a:custGeom>
              <a:avLst/>
              <a:gdLst>
                <a:gd name="T0" fmla="*/ 36 w 50"/>
                <a:gd name="T1" fmla="*/ 0 h 46"/>
                <a:gd name="T2" fmla="*/ 30 w 50"/>
                <a:gd name="T3" fmla="*/ 2 h 46"/>
                <a:gd name="T4" fmla="*/ 31 w 50"/>
                <a:gd name="T5" fmla="*/ 7 h 46"/>
                <a:gd name="T6" fmla="*/ 36 w 50"/>
                <a:gd name="T7" fmla="*/ 12 h 46"/>
                <a:gd name="T8" fmla="*/ 32 w 50"/>
                <a:gd name="T9" fmla="*/ 13 h 46"/>
                <a:gd name="T10" fmla="*/ 24 w 50"/>
                <a:gd name="T11" fmla="*/ 11 h 46"/>
                <a:gd name="T12" fmla="*/ 21 w 50"/>
                <a:gd name="T13" fmla="*/ 12 h 46"/>
                <a:gd name="T14" fmla="*/ 12 w 50"/>
                <a:gd name="T15" fmla="*/ 8 h 46"/>
                <a:gd name="T16" fmla="*/ 1 w 50"/>
                <a:gd name="T17" fmla="*/ 16 h 46"/>
                <a:gd name="T18" fmla="*/ 0 w 50"/>
                <a:gd name="T19" fmla="*/ 16 h 46"/>
                <a:gd name="T20" fmla="*/ 0 w 50"/>
                <a:gd name="T21" fmla="*/ 16 h 46"/>
                <a:gd name="T22" fmla="*/ 6 w 50"/>
                <a:gd name="T23" fmla="*/ 14 h 46"/>
                <a:gd name="T24" fmla="*/ 14 w 50"/>
                <a:gd name="T25" fmla="*/ 19 h 46"/>
                <a:gd name="T26" fmla="*/ 10 w 50"/>
                <a:gd name="T27" fmla="*/ 32 h 46"/>
                <a:gd name="T28" fmla="*/ 0 w 50"/>
                <a:gd name="T29" fmla="*/ 39 h 46"/>
                <a:gd name="T30" fmla="*/ 0 w 50"/>
                <a:gd name="T31" fmla="*/ 41 h 46"/>
                <a:gd name="T32" fmla="*/ 1 w 50"/>
                <a:gd name="T33" fmla="*/ 46 h 46"/>
                <a:gd name="T34" fmla="*/ 50 w 50"/>
                <a:gd name="T35" fmla="*/ 18 h 46"/>
                <a:gd name="T36" fmla="*/ 50 w 50"/>
                <a:gd name="T37" fmla="*/ 15 h 46"/>
                <a:gd name="T38" fmla="*/ 36 w 50"/>
                <a:gd name="T3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46">
                  <a:moveTo>
                    <a:pt x="36" y="0"/>
                  </a:moveTo>
                  <a:cubicBezTo>
                    <a:pt x="34" y="0"/>
                    <a:pt x="32" y="1"/>
                    <a:pt x="30" y="2"/>
                  </a:cubicBezTo>
                  <a:cubicBezTo>
                    <a:pt x="31" y="3"/>
                    <a:pt x="32" y="5"/>
                    <a:pt x="31" y="7"/>
                  </a:cubicBezTo>
                  <a:cubicBezTo>
                    <a:pt x="34" y="9"/>
                    <a:pt x="36" y="11"/>
                    <a:pt x="36" y="12"/>
                  </a:cubicBezTo>
                  <a:cubicBezTo>
                    <a:pt x="35" y="12"/>
                    <a:pt x="34" y="13"/>
                    <a:pt x="32" y="13"/>
                  </a:cubicBezTo>
                  <a:cubicBezTo>
                    <a:pt x="30" y="13"/>
                    <a:pt x="27" y="12"/>
                    <a:pt x="24" y="11"/>
                  </a:cubicBezTo>
                  <a:cubicBezTo>
                    <a:pt x="23" y="12"/>
                    <a:pt x="22" y="12"/>
                    <a:pt x="21" y="12"/>
                  </a:cubicBezTo>
                  <a:cubicBezTo>
                    <a:pt x="16" y="12"/>
                    <a:pt x="12" y="9"/>
                    <a:pt x="12" y="8"/>
                  </a:cubicBezTo>
                  <a:cubicBezTo>
                    <a:pt x="9" y="10"/>
                    <a:pt x="4" y="12"/>
                    <a:pt x="1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5"/>
                    <a:pt x="4" y="14"/>
                    <a:pt x="6" y="14"/>
                  </a:cubicBezTo>
                  <a:cubicBezTo>
                    <a:pt x="9" y="14"/>
                    <a:pt x="12" y="16"/>
                    <a:pt x="14" y="19"/>
                  </a:cubicBezTo>
                  <a:cubicBezTo>
                    <a:pt x="18" y="25"/>
                    <a:pt x="14" y="30"/>
                    <a:pt x="10" y="32"/>
                  </a:cubicBezTo>
                  <a:cubicBezTo>
                    <a:pt x="9" y="33"/>
                    <a:pt x="4" y="36"/>
                    <a:pt x="0" y="39"/>
                  </a:cubicBezTo>
                  <a:cubicBezTo>
                    <a:pt x="0" y="39"/>
                    <a:pt x="0" y="40"/>
                    <a:pt x="0" y="41"/>
                  </a:cubicBezTo>
                  <a:cubicBezTo>
                    <a:pt x="0" y="42"/>
                    <a:pt x="1" y="44"/>
                    <a:pt x="1" y="46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6"/>
                    <a:pt x="50" y="15"/>
                  </a:cubicBezTo>
                  <a:cubicBezTo>
                    <a:pt x="49" y="8"/>
                    <a:pt x="42" y="0"/>
                    <a:pt x="36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iṡ1íḓè">
              <a:extLst>
                <a:ext uri="{FF2B5EF4-FFF2-40B4-BE49-F238E27FC236}">
                  <a16:creationId xmlns="" xmlns:a16="http://schemas.microsoft.com/office/drawing/2014/main" id="{D0B39074-B87C-41C9-A06F-DF6956709FAB}"/>
                </a:ext>
              </a:extLst>
            </p:cNvPr>
            <p:cNvSpPr/>
            <p:nvPr/>
          </p:nvSpPr>
          <p:spPr bwMode="auto">
            <a:xfrm>
              <a:off x="5684647" y="3279538"/>
              <a:ext cx="66135" cy="34390"/>
            </a:xfrm>
            <a:custGeom>
              <a:avLst/>
              <a:gdLst>
                <a:gd name="T0" fmla="*/ 7 w 12"/>
                <a:gd name="T1" fmla="*/ 0 h 6"/>
                <a:gd name="T2" fmla="*/ 4 w 12"/>
                <a:gd name="T3" fmla="*/ 3 h 6"/>
                <a:gd name="T4" fmla="*/ 0 w 12"/>
                <a:gd name="T5" fmla="*/ 4 h 6"/>
                <a:gd name="T6" fmla="*/ 8 w 12"/>
                <a:gd name="T7" fmla="*/ 6 h 6"/>
                <a:gd name="T8" fmla="*/ 12 w 12"/>
                <a:gd name="T9" fmla="*/ 5 h 6"/>
                <a:gd name="T10" fmla="*/ 7 w 1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">
                  <a:moveTo>
                    <a:pt x="7" y="0"/>
                  </a:moveTo>
                  <a:cubicBezTo>
                    <a:pt x="7" y="1"/>
                    <a:pt x="6" y="2"/>
                    <a:pt x="4" y="3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3" y="5"/>
                    <a:pt x="6" y="6"/>
                    <a:pt x="8" y="6"/>
                  </a:cubicBezTo>
                  <a:cubicBezTo>
                    <a:pt x="10" y="6"/>
                    <a:pt x="11" y="5"/>
                    <a:pt x="12" y="5"/>
                  </a:cubicBezTo>
                  <a:cubicBezTo>
                    <a:pt x="12" y="4"/>
                    <a:pt x="10" y="2"/>
                    <a:pt x="7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íṣľîďè">
              <a:extLst>
                <a:ext uri="{FF2B5EF4-FFF2-40B4-BE49-F238E27FC236}">
                  <a16:creationId xmlns="" xmlns:a16="http://schemas.microsoft.com/office/drawing/2014/main" id="{62ED5EC7-4BDF-4FEF-BCE6-DE9158A2979F}"/>
                </a:ext>
              </a:extLst>
            </p:cNvPr>
            <p:cNvSpPr/>
            <p:nvPr/>
          </p:nvSpPr>
          <p:spPr bwMode="auto">
            <a:xfrm>
              <a:off x="5764008" y="3644595"/>
              <a:ext cx="42326" cy="71425"/>
            </a:xfrm>
            <a:custGeom>
              <a:avLst/>
              <a:gdLst>
                <a:gd name="T0" fmla="*/ 8 w 8"/>
                <a:gd name="T1" fmla="*/ 0 h 13"/>
                <a:gd name="T2" fmla="*/ 0 w 8"/>
                <a:gd name="T3" fmla="*/ 5 h 13"/>
                <a:gd name="T4" fmla="*/ 0 w 8"/>
                <a:gd name="T5" fmla="*/ 13 h 13"/>
                <a:gd name="T6" fmla="*/ 7 w 8"/>
                <a:gd name="T7" fmla="*/ 7 h 13"/>
                <a:gd name="T8" fmla="*/ 8 w 8"/>
                <a:gd name="T9" fmla="*/ 5 h 13"/>
                <a:gd name="T10" fmla="*/ 8 w 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8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2"/>
                    <a:pt x="6" y="10"/>
                    <a:pt x="7" y="7"/>
                  </a:cubicBezTo>
                  <a:cubicBezTo>
                    <a:pt x="7" y="6"/>
                    <a:pt x="8" y="6"/>
                    <a:pt x="8" y="5"/>
                  </a:cubicBezTo>
                  <a:cubicBezTo>
                    <a:pt x="8" y="4"/>
                    <a:pt x="8" y="2"/>
                    <a:pt x="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íś1îde">
              <a:extLst>
                <a:ext uri="{FF2B5EF4-FFF2-40B4-BE49-F238E27FC236}">
                  <a16:creationId xmlns="" xmlns:a16="http://schemas.microsoft.com/office/drawing/2014/main" id="{AC56F47E-4C99-49AB-A210-7DA589C3877F}"/>
                </a:ext>
              </a:extLst>
            </p:cNvPr>
            <p:cNvSpPr/>
            <p:nvPr/>
          </p:nvSpPr>
          <p:spPr bwMode="auto">
            <a:xfrm>
              <a:off x="5332817" y="3406514"/>
              <a:ext cx="156076" cy="92588"/>
            </a:xfrm>
            <a:custGeom>
              <a:avLst/>
              <a:gdLst>
                <a:gd name="T0" fmla="*/ 24 w 28"/>
                <a:gd name="T1" fmla="*/ 0 h 17"/>
                <a:gd name="T2" fmla="*/ 15 w 28"/>
                <a:gd name="T3" fmla="*/ 3 h 17"/>
                <a:gd name="T4" fmla="*/ 15 w 28"/>
                <a:gd name="T5" fmla="*/ 3 h 17"/>
                <a:gd name="T6" fmla="*/ 11 w 28"/>
                <a:gd name="T7" fmla="*/ 2 h 17"/>
                <a:gd name="T8" fmla="*/ 0 w 28"/>
                <a:gd name="T9" fmla="*/ 8 h 17"/>
                <a:gd name="T10" fmla="*/ 14 w 28"/>
                <a:gd name="T11" fmla="*/ 17 h 17"/>
                <a:gd name="T12" fmla="*/ 15 w 28"/>
                <a:gd name="T13" fmla="*/ 17 h 17"/>
                <a:gd name="T14" fmla="*/ 28 w 28"/>
                <a:gd name="T15" fmla="*/ 11 h 17"/>
                <a:gd name="T16" fmla="*/ 24 w 28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24" y="0"/>
                  </a:moveTo>
                  <a:cubicBezTo>
                    <a:pt x="20" y="2"/>
                    <a:pt x="17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2" y="3"/>
                    <a:pt x="11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" y="12"/>
                    <a:pt x="12" y="16"/>
                    <a:pt x="14" y="17"/>
                  </a:cubicBezTo>
                  <a:cubicBezTo>
                    <a:pt x="14" y="17"/>
                    <a:pt x="15" y="17"/>
                    <a:pt x="15" y="17"/>
                  </a:cubicBezTo>
                  <a:cubicBezTo>
                    <a:pt x="17" y="17"/>
                    <a:pt x="23" y="14"/>
                    <a:pt x="28" y="11"/>
                  </a:cubicBezTo>
                  <a:cubicBezTo>
                    <a:pt x="24" y="9"/>
                    <a:pt x="24" y="3"/>
                    <a:pt x="24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iṩḷíḑê">
              <a:extLst>
                <a:ext uri="{FF2B5EF4-FFF2-40B4-BE49-F238E27FC236}">
                  <a16:creationId xmlns="" xmlns:a16="http://schemas.microsoft.com/office/drawing/2014/main" id="{41AE9222-4193-4800-BFDB-5A942A58B37C}"/>
                </a:ext>
              </a:extLst>
            </p:cNvPr>
            <p:cNvSpPr/>
            <p:nvPr/>
          </p:nvSpPr>
          <p:spPr bwMode="auto">
            <a:xfrm>
              <a:off x="5327526" y="3417096"/>
              <a:ext cx="66135" cy="34390"/>
            </a:xfrm>
            <a:custGeom>
              <a:avLst/>
              <a:gdLst>
                <a:gd name="T0" fmla="*/ 10 w 12"/>
                <a:gd name="T1" fmla="*/ 0 h 6"/>
                <a:gd name="T2" fmla="*/ 0 w 12"/>
                <a:gd name="T3" fmla="*/ 5 h 6"/>
                <a:gd name="T4" fmla="*/ 1 w 12"/>
                <a:gd name="T5" fmla="*/ 6 h 6"/>
                <a:gd name="T6" fmla="*/ 12 w 12"/>
                <a:gd name="T7" fmla="*/ 0 h 6"/>
                <a:gd name="T8" fmla="*/ 1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ïṥľîďe">
              <a:extLst>
                <a:ext uri="{FF2B5EF4-FFF2-40B4-BE49-F238E27FC236}">
                  <a16:creationId xmlns="" xmlns:a16="http://schemas.microsoft.com/office/drawing/2014/main" id="{98451960-0E6D-41EE-9935-E10863CAD722}"/>
                </a:ext>
              </a:extLst>
            </p:cNvPr>
            <p:cNvSpPr/>
            <p:nvPr/>
          </p:nvSpPr>
          <p:spPr bwMode="auto">
            <a:xfrm>
              <a:off x="5327526" y="3411805"/>
              <a:ext cx="55553" cy="34390"/>
            </a:xfrm>
            <a:custGeom>
              <a:avLst/>
              <a:gdLst>
                <a:gd name="T0" fmla="*/ 9 w 10"/>
                <a:gd name="T1" fmla="*/ 0 h 6"/>
                <a:gd name="T2" fmla="*/ 0 w 10"/>
                <a:gd name="T3" fmla="*/ 6 h 6"/>
                <a:gd name="T4" fmla="*/ 0 w 10"/>
                <a:gd name="T5" fmla="*/ 6 h 6"/>
                <a:gd name="T6" fmla="*/ 10 w 10"/>
                <a:gd name="T7" fmla="*/ 1 h 6"/>
                <a:gd name="T8" fmla="*/ 9 w 1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işḻîďe">
              <a:extLst>
                <a:ext uri="{FF2B5EF4-FFF2-40B4-BE49-F238E27FC236}">
                  <a16:creationId xmlns="" xmlns:a16="http://schemas.microsoft.com/office/drawing/2014/main" id="{E75EB6F9-22B9-47D0-8806-91100677383F}"/>
                </a:ext>
              </a:extLst>
            </p:cNvPr>
            <p:cNvSpPr/>
            <p:nvPr/>
          </p:nvSpPr>
          <p:spPr bwMode="auto">
            <a:xfrm>
              <a:off x="5311654" y="3401223"/>
              <a:ext cx="66135" cy="44972"/>
            </a:xfrm>
            <a:custGeom>
              <a:avLst/>
              <a:gdLst>
                <a:gd name="T0" fmla="*/ 7 w 12"/>
                <a:gd name="T1" fmla="*/ 0 h 8"/>
                <a:gd name="T2" fmla="*/ 0 w 12"/>
                <a:gd name="T3" fmla="*/ 6 h 8"/>
                <a:gd name="T4" fmla="*/ 3 w 12"/>
                <a:gd name="T5" fmla="*/ 8 h 8"/>
                <a:gd name="T6" fmla="*/ 12 w 12"/>
                <a:gd name="T7" fmla="*/ 2 h 8"/>
                <a:gd name="T8" fmla="*/ 7 w 1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7" y="0"/>
                  </a:moveTo>
                  <a:cubicBezTo>
                    <a:pt x="5" y="2"/>
                    <a:pt x="3" y="4"/>
                    <a:pt x="0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9" y="1"/>
                    <a:pt x="7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îslide">
              <a:extLst>
                <a:ext uri="{FF2B5EF4-FFF2-40B4-BE49-F238E27FC236}">
                  <a16:creationId xmlns="" xmlns:a16="http://schemas.microsoft.com/office/drawing/2014/main" id="{7F41FCF9-F38B-4E51-9A1C-B4934721079D}"/>
                </a:ext>
              </a:extLst>
            </p:cNvPr>
            <p:cNvSpPr/>
            <p:nvPr/>
          </p:nvSpPr>
          <p:spPr bwMode="auto">
            <a:xfrm>
              <a:off x="5195259" y="3313926"/>
              <a:ext cx="156076" cy="121686"/>
            </a:xfrm>
            <a:custGeom>
              <a:avLst/>
              <a:gdLst>
                <a:gd name="T0" fmla="*/ 5 w 28"/>
                <a:gd name="T1" fmla="*/ 0 h 22"/>
                <a:gd name="T2" fmla="*/ 0 w 28"/>
                <a:gd name="T3" fmla="*/ 9 h 22"/>
                <a:gd name="T4" fmla="*/ 5 w 28"/>
                <a:gd name="T5" fmla="*/ 14 h 22"/>
                <a:gd name="T6" fmla="*/ 12 w 28"/>
                <a:gd name="T7" fmla="*/ 16 h 22"/>
                <a:gd name="T8" fmla="*/ 17 w 28"/>
                <a:gd name="T9" fmla="*/ 18 h 22"/>
                <a:gd name="T10" fmla="*/ 21 w 28"/>
                <a:gd name="T11" fmla="*/ 22 h 22"/>
                <a:gd name="T12" fmla="*/ 28 w 28"/>
                <a:gd name="T13" fmla="*/ 16 h 22"/>
                <a:gd name="T14" fmla="*/ 19 w 28"/>
                <a:gd name="T15" fmla="*/ 11 h 22"/>
                <a:gd name="T16" fmla="*/ 15 w 28"/>
                <a:gd name="T17" fmla="*/ 7 h 22"/>
                <a:gd name="T18" fmla="*/ 13 w 28"/>
                <a:gd name="T19" fmla="*/ 2 h 22"/>
                <a:gd name="T20" fmla="*/ 12 w 28"/>
                <a:gd name="T21" fmla="*/ 2 h 22"/>
                <a:gd name="T22" fmla="*/ 11 w 28"/>
                <a:gd name="T23" fmla="*/ 3 h 22"/>
                <a:gd name="T24" fmla="*/ 6 w 28"/>
                <a:gd name="T25" fmla="*/ 0 h 22"/>
                <a:gd name="T26" fmla="*/ 5 w 28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22">
                  <a:moveTo>
                    <a:pt x="5" y="0"/>
                  </a:moveTo>
                  <a:cubicBezTo>
                    <a:pt x="2" y="0"/>
                    <a:pt x="0" y="7"/>
                    <a:pt x="0" y="9"/>
                  </a:cubicBezTo>
                  <a:cubicBezTo>
                    <a:pt x="0" y="10"/>
                    <a:pt x="4" y="12"/>
                    <a:pt x="5" y="14"/>
                  </a:cubicBezTo>
                  <a:cubicBezTo>
                    <a:pt x="7" y="16"/>
                    <a:pt x="11" y="15"/>
                    <a:pt x="12" y="16"/>
                  </a:cubicBezTo>
                  <a:cubicBezTo>
                    <a:pt x="13" y="16"/>
                    <a:pt x="17" y="18"/>
                    <a:pt x="17" y="18"/>
                  </a:cubicBezTo>
                  <a:cubicBezTo>
                    <a:pt x="17" y="18"/>
                    <a:pt x="19" y="20"/>
                    <a:pt x="21" y="22"/>
                  </a:cubicBezTo>
                  <a:cubicBezTo>
                    <a:pt x="24" y="20"/>
                    <a:pt x="26" y="18"/>
                    <a:pt x="28" y="16"/>
                  </a:cubicBezTo>
                  <a:cubicBezTo>
                    <a:pt x="23" y="13"/>
                    <a:pt x="19" y="11"/>
                    <a:pt x="19" y="11"/>
                  </a:cubicBezTo>
                  <a:cubicBezTo>
                    <a:pt x="19" y="11"/>
                    <a:pt x="17" y="10"/>
                    <a:pt x="15" y="7"/>
                  </a:cubicBezTo>
                  <a:cubicBezTo>
                    <a:pt x="14" y="5"/>
                    <a:pt x="14" y="4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0" y="2"/>
                    <a:pt x="9" y="1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îSľiḍê">
              <a:extLst>
                <a:ext uri="{FF2B5EF4-FFF2-40B4-BE49-F238E27FC236}">
                  <a16:creationId xmlns="" xmlns:a16="http://schemas.microsoft.com/office/drawing/2014/main" id="{C0B7407C-FF71-4631-A232-D0C958DE755C}"/>
                </a:ext>
              </a:extLst>
            </p:cNvPr>
            <p:cNvSpPr/>
            <p:nvPr/>
          </p:nvSpPr>
          <p:spPr bwMode="auto">
            <a:xfrm>
              <a:off x="5621159" y="3253084"/>
              <a:ext cx="108460" cy="55553"/>
            </a:xfrm>
            <a:custGeom>
              <a:avLst/>
              <a:gdLst>
                <a:gd name="T0" fmla="*/ 1 w 20"/>
                <a:gd name="T1" fmla="*/ 5 h 10"/>
                <a:gd name="T2" fmla="*/ 0 w 20"/>
                <a:gd name="T3" fmla="*/ 6 h 10"/>
                <a:gd name="T4" fmla="*/ 0 w 20"/>
                <a:gd name="T5" fmla="*/ 6 h 10"/>
                <a:gd name="T6" fmla="*/ 9 w 20"/>
                <a:gd name="T7" fmla="*/ 10 h 10"/>
                <a:gd name="T8" fmla="*/ 12 w 20"/>
                <a:gd name="T9" fmla="*/ 9 h 10"/>
                <a:gd name="T10" fmla="*/ 3 w 20"/>
                <a:gd name="T11" fmla="*/ 5 h 10"/>
                <a:gd name="T12" fmla="*/ 1 w 20"/>
                <a:gd name="T13" fmla="*/ 5 h 10"/>
                <a:gd name="T14" fmla="*/ 1 w 20"/>
                <a:gd name="T15" fmla="*/ 5 h 10"/>
                <a:gd name="T16" fmla="*/ 18 w 20"/>
                <a:gd name="T17" fmla="*/ 0 h 10"/>
                <a:gd name="T18" fmla="*/ 16 w 20"/>
                <a:gd name="T19" fmla="*/ 3 h 10"/>
                <a:gd name="T20" fmla="*/ 19 w 20"/>
                <a:gd name="T21" fmla="*/ 5 h 10"/>
                <a:gd name="T22" fmla="*/ 18 w 20"/>
                <a:gd name="T23" fmla="*/ 0 h 10"/>
                <a:gd name="T24" fmla="*/ 18 w 20"/>
                <a:gd name="T25" fmla="*/ 0 h 10"/>
                <a:gd name="T26" fmla="*/ 18 w 20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0">
                  <a:moveTo>
                    <a:pt x="1" y="5"/>
                  </a:moveTo>
                  <a:cubicBezTo>
                    <a:pt x="1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4" y="10"/>
                    <a:pt x="9" y="10"/>
                  </a:cubicBezTo>
                  <a:cubicBezTo>
                    <a:pt x="10" y="10"/>
                    <a:pt x="11" y="10"/>
                    <a:pt x="12" y="9"/>
                  </a:cubicBezTo>
                  <a:cubicBezTo>
                    <a:pt x="9" y="8"/>
                    <a:pt x="5" y="7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8" y="0"/>
                  </a:moveTo>
                  <a:cubicBezTo>
                    <a:pt x="18" y="0"/>
                    <a:pt x="18" y="1"/>
                    <a:pt x="16" y="3"/>
                  </a:cubicBezTo>
                  <a:cubicBezTo>
                    <a:pt x="17" y="3"/>
                    <a:pt x="18" y="4"/>
                    <a:pt x="19" y="5"/>
                  </a:cubicBezTo>
                  <a:cubicBezTo>
                    <a:pt x="20" y="3"/>
                    <a:pt x="19" y="1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işļîḍê">
              <a:extLst>
                <a:ext uri="{FF2B5EF4-FFF2-40B4-BE49-F238E27FC236}">
                  <a16:creationId xmlns="" xmlns:a16="http://schemas.microsoft.com/office/drawing/2014/main" id="{40136020-E280-4767-AFBB-4C77B3CCA8E6}"/>
                </a:ext>
              </a:extLst>
            </p:cNvPr>
            <p:cNvSpPr/>
            <p:nvPr/>
          </p:nvSpPr>
          <p:spPr bwMode="auto">
            <a:xfrm>
              <a:off x="5637031" y="3268956"/>
              <a:ext cx="87297" cy="34390"/>
            </a:xfrm>
            <a:custGeom>
              <a:avLst/>
              <a:gdLst>
                <a:gd name="T0" fmla="*/ 13 w 16"/>
                <a:gd name="T1" fmla="*/ 0 h 6"/>
                <a:gd name="T2" fmla="*/ 11 w 16"/>
                <a:gd name="T3" fmla="*/ 1 h 6"/>
                <a:gd name="T4" fmla="*/ 3 w 16"/>
                <a:gd name="T5" fmla="*/ 2 h 6"/>
                <a:gd name="T6" fmla="*/ 0 w 16"/>
                <a:gd name="T7" fmla="*/ 2 h 6"/>
                <a:gd name="T8" fmla="*/ 9 w 16"/>
                <a:gd name="T9" fmla="*/ 6 h 6"/>
                <a:gd name="T10" fmla="*/ 13 w 16"/>
                <a:gd name="T11" fmla="*/ 5 h 6"/>
                <a:gd name="T12" fmla="*/ 16 w 16"/>
                <a:gd name="T13" fmla="*/ 2 h 6"/>
                <a:gd name="T14" fmla="*/ 13 w 16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6">
                  <a:moveTo>
                    <a:pt x="13" y="0"/>
                  </a:move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6" y="2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2" y="4"/>
                    <a:pt x="6" y="5"/>
                    <a:pt x="9" y="6"/>
                  </a:cubicBezTo>
                  <a:cubicBezTo>
                    <a:pt x="10" y="6"/>
                    <a:pt x="11" y="6"/>
                    <a:pt x="13" y="5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5" y="1"/>
                    <a:pt x="14" y="0"/>
                    <a:pt x="13" y="0"/>
                  </a:cubicBezTo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ïşḷiḑe">
              <a:extLst>
                <a:ext uri="{FF2B5EF4-FFF2-40B4-BE49-F238E27FC236}">
                  <a16:creationId xmlns="" xmlns:a16="http://schemas.microsoft.com/office/drawing/2014/main" id="{E7AE054F-30B5-4055-8352-083A1B50C4FD}"/>
                </a:ext>
              </a:extLst>
            </p:cNvPr>
            <p:cNvSpPr/>
            <p:nvPr/>
          </p:nvSpPr>
          <p:spPr bwMode="auto">
            <a:xfrm>
              <a:off x="5547089" y="2988549"/>
              <a:ext cx="216918" cy="116395"/>
            </a:xfrm>
            <a:custGeom>
              <a:avLst/>
              <a:gdLst>
                <a:gd name="T0" fmla="*/ 7 w 39"/>
                <a:gd name="T1" fmla="*/ 0 h 21"/>
                <a:gd name="T2" fmla="*/ 0 w 39"/>
                <a:gd name="T3" fmla="*/ 2 h 21"/>
                <a:gd name="T4" fmla="*/ 11 w 39"/>
                <a:gd name="T5" fmla="*/ 5 h 21"/>
                <a:gd name="T6" fmla="*/ 38 w 39"/>
                <a:gd name="T7" fmla="*/ 21 h 21"/>
                <a:gd name="T8" fmla="*/ 31 w 39"/>
                <a:gd name="T9" fmla="*/ 5 h 21"/>
                <a:gd name="T10" fmla="*/ 14 w 39"/>
                <a:gd name="T11" fmla="*/ 0 h 21"/>
                <a:gd name="T12" fmla="*/ 13 w 39"/>
                <a:gd name="T13" fmla="*/ 0 h 21"/>
                <a:gd name="T14" fmla="*/ 11 w 39"/>
                <a:gd name="T15" fmla="*/ 0 h 21"/>
                <a:gd name="T16" fmla="*/ 7 w 39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1">
                  <a:moveTo>
                    <a:pt x="7" y="0"/>
                  </a:moveTo>
                  <a:cubicBezTo>
                    <a:pt x="7" y="0"/>
                    <a:pt x="3" y="0"/>
                    <a:pt x="0" y="2"/>
                  </a:cubicBezTo>
                  <a:cubicBezTo>
                    <a:pt x="4" y="2"/>
                    <a:pt x="8" y="3"/>
                    <a:pt x="11" y="5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9" y="15"/>
                    <a:pt x="38" y="9"/>
                    <a:pt x="31" y="5"/>
                  </a:cubicBezTo>
                  <a:cubicBezTo>
                    <a:pt x="22" y="1"/>
                    <a:pt x="18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ïšḷíḑê">
              <a:extLst>
                <a:ext uri="{FF2B5EF4-FFF2-40B4-BE49-F238E27FC236}">
                  <a16:creationId xmlns="" xmlns:a16="http://schemas.microsoft.com/office/drawing/2014/main" id="{57156E77-C248-47E9-922E-B5E1015796E5}"/>
                </a:ext>
              </a:extLst>
            </p:cNvPr>
            <p:cNvSpPr/>
            <p:nvPr/>
          </p:nvSpPr>
          <p:spPr bwMode="auto">
            <a:xfrm>
              <a:off x="5515345" y="2999131"/>
              <a:ext cx="240727" cy="243372"/>
            </a:xfrm>
            <a:custGeom>
              <a:avLst/>
              <a:gdLst>
                <a:gd name="T0" fmla="*/ 6 w 44"/>
                <a:gd name="T1" fmla="*/ 0 h 44"/>
                <a:gd name="T2" fmla="*/ 5 w 44"/>
                <a:gd name="T3" fmla="*/ 11 h 44"/>
                <a:gd name="T4" fmla="*/ 10 w 44"/>
                <a:gd name="T5" fmla="*/ 15 h 44"/>
                <a:gd name="T6" fmla="*/ 11 w 44"/>
                <a:gd name="T7" fmla="*/ 27 h 44"/>
                <a:gd name="T8" fmla="*/ 12 w 44"/>
                <a:gd name="T9" fmla="*/ 23 h 44"/>
                <a:gd name="T10" fmla="*/ 15 w 44"/>
                <a:gd name="T11" fmla="*/ 22 h 44"/>
                <a:gd name="T12" fmla="*/ 17 w 44"/>
                <a:gd name="T13" fmla="*/ 28 h 44"/>
                <a:gd name="T14" fmla="*/ 14 w 44"/>
                <a:gd name="T15" fmla="*/ 31 h 44"/>
                <a:gd name="T16" fmla="*/ 21 w 44"/>
                <a:gd name="T17" fmla="*/ 39 h 44"/>
                <a:gd name="T18" fmla="*/ 29 w 44"/>
                <a:gd name="T19" fmla="*/ 44 h 44"/>
                <a:gd name="T20" fmla="*/ 36 w 44"/>
                <a:gd name="T21" fmla="*/ 41 h 44"/>
                <a:gd name="T22" fmla="*/ 36 w 44"/>
                <a:gd name="T23" fmla="*/ 41 h 44"/>
                <a:gd name="T24" fmla="*/ 42 w 44"/>
                <a:gd name="T25" fmla="*/ 28 h 44"/>
                <a:gd name="T26" fmla="*/ 44 w 44"/>
                <a:gd name="T27" fmla="*/ 19 h 44"/>
                <a:gd name="T28" fmla="*/ 17 w 44"/>
                <a:gd name="T29" fmla="*/ 3 h 44"/>
                <a:gd name="T30" fmla="*/ 6 w 44"/>
                <a:gd name="T3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44">
                  <a:moveTo>
                    <a:pt x="6" y="0"/>
                  </a:moveTo>
                  <a:cubicBezTo>
                    <a:pt x="2" y="2"/>
                    <a:pt x="0" y="5"/>
                    <a:pt x="5" y="11"/>
                  </a:cubicBezTo>
                  <a:cubicBezTo>
                    <a:pt x="6" y="12"/>
                    <a:pt x="8" y="13"/>
                    <a:pt x="10" y="15"/>
                  </a:cubicBezTo>
                  <a:cubicBezTo>
                    <a:pt x="10" y="15"/>
                    <a:pt x="6" y="23"/>
                    <a:pt x="11" y="27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3"/>
                    <a:pt x="14" y="22"/>
                    <a:pt x="15" y="22"/>
                  </a:cubicBezTo>
                  <a:cubicBezTo>
                    <a:pt x="17" y="22"/>
                    <a:pt x="18" y="25"/>
                    <a:pt x="17" y="28"/>
                  </a:cubicBezTo>
                  <a:cubicBezTo>
                    <a:pt x="16" y="29"/>
                    <a:pt x="15" y="31"/>
                    <a:pt x="14" y="31"/>
                  </a:cubicBezTo>
                  <a:cubicBezTo>
                    <a:pt x="16" y="33"/>
                    <a:pt x="19" y="36"/>
                    <a:pt x="21" y="39"/>
                  </a:cubicBezTo>
                  <a:cubicBezTo>
                    <a:pt x="23" y="40"/>
                    <a:pt x="26" y="42"/>
                    <a:pt x="29" y="44"/>
                  </a:cubicBezTo>
                  <a:cubicBezTo>
                    <a:pt x="32" y="44"/>
                    <a:pt x="35" y="43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8" y="38"/>
                    <a:pt x="38" y="35"/>
                    <a:pt x="42" y="28"/>
                  </a:cubicBezTo>
                  <a:cubicBezTo>
                    <a:pt x="43" y="25"/>
                    <a:pt x="44" y="22"/>
                    <a:pt x="44" y="19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1"/>
                    <a:pt x="10" y="0"/>
                    <a:pt x="6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íŝľïďê">
              <a:extLst>
                <a:ext uri="{FF2B5EF4-FFF2-40B4-BE49-F238E27FC236}">
                  <a16:creationId xmlns="" xmlns:a16="http://schemas.microsoft.com/office/drawing/2014/main" id="{CAAC1F1B-AC03-4BC6-9B5B-8FBC4F541C6A}"/>
                </a:ext>
              </a:extLst>
            </p:cNvPr>
            <p:cNvSpPr/>
            <p:nvPr/>
          </p:nvSpPr>
          <p:spPr bwMode="auto">
            <a:xfrm>
              <a:off x="5631740" y="3213403"/>
              <a:ext cx="42326" cy="29100"/>
            </a:xfrm>
            <a:custGeom>
              <a:avLst/>
              <a:gdLst>
                <a:gd name="T0" fmla="*/ 0 w 8"/>
                <a:gd name="T1" fmla="*/ 0 h 5"/>
                <a:gd name="T2" fmla="*/ 1 w 8"/>
                <a:gd name="T3" fmla="*/ 2 h 5"/>
                <a:gd name="T4" fmla="*/ 1 w 8"/>
                <a:gd name="T5" fmla="*/ 2 h 5"/>
                <a:gd name="T6" fmla="*/ 7 w 8"/>
                <a:gd name="T7" fmla="*/ 5 h 5"/>
                <a:gd name="T8" fmla="*/ 8 w 8"/>
                <a:gd name="T9" fmla="*/ 5 h 5"/>
                <a:gd name="T10" fmla="*/ 0 w 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4"/>
                    <a:pt x="4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5" y="3"/>
                    <a:pt x="2" y="1"/>
                    <a:pt x="0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ïşľïḑé">
              <a:extLst>
                <a:ext uri="{FF2B5EF4-FFF2-40B4-BE49-F238E27FC236}">
                  <a16:creationId xmlns="" xmlns:a16="http://schemas.microsoft.com/office/drawing/2014/main" id="{28C66F51-6220-4934-9AF7-16E151888F18}"/>
                </a:ext>
              </a:extLst>
            </p:cNvPr>
            <p:cNvSpPr/>
            <p:nvPr/>
          </p:nvSpPr>
          <p:spPr bwMode="auto">
            <a:xfrm>
              <a:off x="5570898" y="3120817"/>
              <a:ext cx="42326" cy="60844"/>
            </a:xfrm>
            <a:custGeom>
              <a:avLst/>
              <a:gdLst>
                <a:gd name="T0" fmla="*/ 5 w 8"/>
                <a:gd name="T1" fmla="*/ 0 h 11"/>
                <a:gd name="T2" fmla="*/ 2 w 8"/>
                <a:gd name="T3" fmla="*/ 1 h 11"/>
                <a:gd name="T4" fmla="*/ 1 w 8"/>
                <a:gd name="T5" fmla="*/ 5 h 11"/>
                <a:gd name="T6" fmla="*/ 0 w 8"/>
                <a:gd name="T7" fmla="*/ 9 h 11"/>
                <a:gd name="T8" fmla="*/ 2 w 8"/>
                <a:gd name="T9" fmla="*/ 11 h 11"/>
                <a:gd name="T10" fmla="*/ 4 w 8"/>
                <a:gd name="T11" fmla="*/ 9 h 11"/>
                <a:gd name="T12" fmla="*/ 7 w 8"/>
                <a:gd name="T13" fmla="*/ 6 h 11"/>
                <a:gd name="T14" fmla="*/ 5 w 8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11"/>
                    <a:pt x="2" y="11"/>
                  </a:cubicBezTo>
                  <a:cubicBezTo>
                    <a:pt x="3" y="11"/>
                    <a:pt x="4" y="11"/>
                    <a:pt x="4" y="9"/>
                  </a:cubicBezTo>
                  <a:cubicBezTo>
                    <a:pt x="5" y="9"/>
                    <a:pt x="6" y="7"/>
                    <a:pt x="7" y="6"/>
                  </a:cubicBezTo>
                  <a:cubicBezTo>
                    <a:pt x="8" y="3"/>
                    <a:pt x="7" y="0"/>
                    <a:pt x="5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îŝ1íḍê">
              <a:extLst>
                <a:ext uri="{FF2B5EF4-FFF2-40B4-BE49-F238E27FC236}">
                  <a16:creationId xmlns="" xmlns:a16="http://schemas.microsoft.com/office/drawing/2014/main" id="{2C2B56A3-6678-44AF-8253-DC993184BC98}"/>
                </a:ext>
              </a:extLst>
            </p:cNvPr>
            <p:cNvSpPr/>
            <p:nvPr/>
          </p:nvSpPr>
          <p:spPr bwMode="auto">
            <a:xfrm>
              <a:off x="5311654" y="3911774"/>
              <a:ext cx="87297" cy="66134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0 w 16"/>
                <a:gd name="T5" fmla="*/ 6 h 12"/>
                <a:gd name="T6" fmla="*/ 3 w 16"/>
                <a:gd name="T7" fmla="*/ 10 h 12"/>
                <a:gd name="T8" fmla="*/ 10 w 16"/>
                <a:gd name="T9" fmla="*/ 12 h 12"/>
                <a:gd name="T10" fmla="*/ 14 w 16"/>
                <a:gd name="T11" fmla="*/ 12 h 12"/>
                <a:gd name="T12" fmla="*/ 16 w 16"/>
                <a:gd name="T13" fmla="*/ 10 h 12"/>
                <a:gd name="T14" fmla="*/ 16 w 16"/>
                <a:gd name="T15" fmla="*/ 5 h 12"/>
                <a:gd name="T16" fmla="*/ 15 w 16"/>
                <a:gd name="T17" fmla="*/ 3 h 12"/>
                <a:gd name="T18" fmla="*/ 15 w 16"/>
                <a:gd name="T19" fmla="*/ 3 h 12"/>
                <a:gd name="T20" fmla="*/ 14 w 16"/>
                <a:gd name="T21" fmla="*/ 3 h 12"/>
                <a:gd name="T22" fmla="*/ 9 w 16"/>
                <a:gd name="T23" fmla="*/ 4 h 12"/>
                <a:gd name="T24" fmla="*/ 8 w 16"/>
                <a:gd name="T25" fmla="*/ 4 h 12"/>
                <a:gd name="T26" fmla="*/ 3 w 16"/>
                <a:gd name="T27" fmla="*/ 2 h 12"/>
                <a:gd name="T28" fmla="*/ 0 w 16"/>
                <a:gd name="T29" fmla="*/ 0 h 12"/>
                <a:gd name="T30" fmla="*/ 0 w 16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10"/>
                  </a:cubicBezTo>
                  <a:cubicBezTo>
                    <a:pt x="5" y="12"/>
                    <a:pt x="8" y="12"/>
                    <a:pt x="10" y="12"/>
                  </a:cubicBezTo>
                  <a:cubicBezTo>
                    <a:pt x="12" y="12"/>
                    <a:pt x="13" y="12"/>
                    <a:pt x="14" y="12"/>
                  </a:cubicBezTo>
                  <a:cubicBezTo>
                    <a:pt x="15" y="12"/>
                    <a:pt x="16" y="11"/>
                    <a:pt x="16" y="1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3" y="3"/>
                    <a:pt x="12" y="3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5" y="4"/>
                    <a:pt x="4" y="3"/>
                    <a:pt x="3" y="2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îṩļïḓê">
              <a:extLst>
                <a:ext uri="{FF2B5EF4-FFF2-40B4-BE49-F238E27FC236}">
                  <a16:creationId xmlns="" xmlns:a16="http://schemas.microsoft.com/office/drawing/2014/main" id="{7FE63F23-0E1A-4B50-92C9-5724E66B053B}"/>
                </a:ext>
              </a:extLst>
            </p:cNvPr>
            <p:cNvSpPr/>
            <p:nvPr/>
          </p:nvSpPr>
          <p:spPr bwMode="auto">
            <a:xfrm>
              <a:off x="5465084" y="3319217"/>
              <a:ext cx="187820" cy="158721"/>
            </a:xfrm>
            <a:custGeom>
              <a:avLst/>
              <a:gdLst>
                <a:gd name="T0" fmla="*/ 22 w 34"/>
                <a:gd name="T1" fmla="*/ 0 h 29"/>
                <a:gd name="T2" fmla="*/ 16 w 34"/>
                <a:gd name="T3" fmla="*/ 2 h 29"/>
                <a:gd name="T4" fmla="*/ 16 w 34"/>
                <a:gd name="T5" fmla="*/ 2 h 29"/>
                <a:gd name="T6" fmla="*/ 0 w 34"/>
                <a:gd name="T7" fmla="*/ 14 h 29"/>
                <a:gd name="T8" fmla="*/ 0 w 34"/>
                <a:gd name="T9" fmla="*/ 16 h 29"/>
                <a:gd name="T10" fmla="*/ 4 w 34"/>
                <a:gd name="T11" fmla="*/ 27 h 29"/>
                <a:gd name="T12" fmla="*/ 8 w 34"/>
                <a:gd name="T13" fmla="*/ 29 h 29"/>
                <a:gd name="T14" fmla="*/ 16 w 34"/>
                <a:gd name="T15" fmla="*/ 25 h 29"/>
                <a:gd name="T16" fmla="*/ 26 w 34"/>
                <a:gd name="T17" fmla="*/ 18 h 29"/>
                <a:gd name="T18" fmla="*/ 30 w 34"/>
                <a:gd name="T19" fmla="*/ 5 h 29"/>
                <a:gd name="T20" fmla="*/ 22 w 34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9">
                  <a:moveTo>
                    <a:pt x="22" y="0"/>
                  </a:moveTo>
                  <a:cubicBezTo>
                    <a:pt x="20" y="0"/>
                    <a:pt x="18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6"/>
                    <a:pt x="0" y="14"/>
                    <a:pt x="0" y="14"/>
                  </a:cubicBezTo>
                  <a:cubicBezTo>
                    <a:pt x="0" y="14"/>
                    <a:pt x="0" y="14"/>
                    <a:pt x="0" y="16"/>
                  </a:cubicBezTo>
                  <a:cubicBezTo>
                    <a:pt x="0" y="19"/>
                    <a:pt x="0" y="25"/>
                    <a:pt x="4" y="27"/>
                  </a:cubicBezTo>
                  <a:cubicBezTo>
                    <a:pt x="5" y="28"/>
                    <a:pt x="6" y="29"/>
                    <a:pt x="8" y="29"/>
                  </a:cubicBezTo>
                  <a:cubicBezTo>
                    <a:pt x="8" y="29"/>
                    <a:pt x="12" y="27"/>
                    <a:pt x="16" y="25"/>
                  </a:cubicBezTo>
                  <a:cubicBezTo>
                    <a:pt x="20" y="22"/>
                    <a:pt x="25" y="19"/>
                    <a:pt x="26" y="18"/>
                  </a:cubicBezTo>
                  <a:cubicBezTo>
                    <a:pt x="30" y="16"/>
                    <a:pt x="34" y="11"/>
                    <a:pt x="30" y="5"/>
                  </a:cubicBezTo>
                  <a:cubicBezTo>
                    <a:pt x="28" y="2"/>
                    <a:pt x="25" y="0"/>
                    <a:pt x="22" y="0"/>
                  </a:cubicBezTo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íṩļiḍe">
              <a:extLst>
                <a:ext uri="{FF2B5EF4-FFF2-40B4-BE49-F238E27FC236}">
                  <a16:creationId xmlns="" xmlns:a16="http://schemas.microsoft.com/office/drawing/2014/main" id="{A1B50F69-176A-4DC3-AF74-B37570439257}"/>
                </a:ext>
              </a:extLst>
            </p:cNvPr>
            <p:cNvSpPr/>
            <p:nvPr/>
          </p:nvSpPr>
          <p:spPr bwMode="auto">
            <a:xfrm>
              <a:off x="5647612" y="3356252"/>
              <a:ext cx="259244" cy="166658"/>
            </a:xfrm>
            <a:custGeom>
              <a:avLst/>
              <a:gdLst>
                <a:gd name="T0" fmla="*/ 47 w 47"/>
                <a:gd name="T1" fmla="*/ 1 h 30"/>
                <a:gd name="T2" fmla="*/ 47 w 47"/>
                <a:gd name="T3" fmla="*/ 1 h 30"/>
                <a:gd name="T4" fmla="*/ 47 w 47"/>
                <a:gd name="T5" fmla="*/ 1 h 30"/>
                <a:gd name="T6" fmla="*/ 47 w 47"/>
                <a:gd name="T7" fmla="*/ 1 h 30"/>
                <a:gd name="T8" fmla="*/ 39 w 47"/>
                <a:gd name="T9" fmla="*/ 0 h 30"/>
                <a:gd name="T10" fmla="*/ 39 w 47"/>
                <a:gd name="T11" fmla="*/ 0 h 30"/>
                <a:gd name="T12" fmla="*/ 33 w 47"/>
                <a:gd name="T13" fmla="*/ 3 h 30"/>
                <a:gd name="T14" fmla="*/ 7 w 47"/>
                <a:gd name="T15" fmla="*/ 19 h 30"/>
                <a:gd name="T16" fmla="*/ 0 w 47"/>
                <a:gd name="T17" fmla="*/ 29 h 30"/>
                <a:gd name="T18" fmla="*/ 3 w 47"/>
                <a:gd name="T19" fmla="*/ 30 h 30"/>
                <a:gd name="T20" fmla="*/ 10 w 47"/>
                <a:gd name="T21" fmla="*/ 20 h 30"/>
                <a:gd name="T22" fmla="*/ 39 w 47"/>
                <a:gd name="T23" fmla="*/ 3 h 30"/>
                <a:gd name="T24" fmla="*/ 39 w 47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30">
                  <a:moveTo>
                    <a:pt x="47" y="1"/>
                  </a:move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1"/>
                    <a:pt x="1" y="24"/>
                    <a:pt x="0" y="29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26"/>
                    <a:pt x="6" y="22"/>
                    <a:pt x="10" y="20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íṡľíḓê">
              <a:extLst>
                <a:ext uri="{FF2B5EF4-FFF2-40B4-BE49-F238E27FC236}">
                  <a16:creationId xmlns="" xmlns:a16="http://schemas.microsoft.com/office/drawing/2014/main" id="{ED43F855-B688-4EC0-BBF5-84C8644C376A}"/>
                </a:ext>
              </a:extLst>
            </p:cNvPr>
            <p:cNvSpPr/>
            <p:nvPr/>
          </p:nvSpPr>
          <p:spPr bwMode="auto">
            <a:xfrm>
              <a:off x="5647612" y="3517619"/>
              <a:ext cx="31744" cy="179884"/>
            </a:xfrm>
            <a:custGeom>
              <a:avLst/>
              <a:gdLst>
                <a:gd name="T0" fmla="*/ 0 w 6"/>
                <a:gd name="T1" fmla="*/ 0 h 33"/>
                <a:gd name="T2" fmla="*/ 0 w 6"/>
                <a:gd name="T3" fmla="*/ 1 h 33"/>
                <a:gd name="T4" fmla="*/ 0 w 6"/>
                <a:gd name="T5" fmla="*/ 26 h 33"/>
                <a:gd name="T6" fmla="*/ 3 w 6"/>
                <a:gd name="T7" fmla="*/ 31 h 33"/>
                <a:gd name="T8" fmla="*/ 3 w 6"/>
                <a:gd name="T9" fmla="*/ 31 h 33"/>
                <a:gd name="T10" fmla="*/ 6 w 6"/>
                <a:gd name="T11" fmla="*/ 33 h 33"/>
                <a:gd name="T12" fmla="*/ 3 w 6"/>
                <a:gd name="T13" fmla="*/ 28 h 33"/>
                <a:gd name="T14" fmla="*/ 3 w 6"/>
                <a:gd name="T15" fmla="*/ 3 h 33"/>
                <a:gd name="T16" fmla="*/ 3 w 6"/>
                <a:gd name="T17" fmla="*/ 1 h 33"/>
                <a:gd name="T18" fmla="*/ 0 w 6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33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9"/>
                    <a:pt x="1" y="3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2"/>
                    <a:pt x="3" y="30"/>
                    <a:pt x="3" y="28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îṡḻîḓè">
              <a:extLst>
                <a:ext uri="{FF2B5EF4-FFF2-40B4-BE49-F238E27FC236}">
                  <a16:creationId xmlns="" xmlns:a16="http://schemas.microsoft.com/office/drawing/2014/main" id="{B20DCA53-51FE-4CC6-84BD-EA096046EEBB}"/>
                </a:ext>
              </a:extLst>
            </p:cNvPr>
            <p:cNvSpPr/>
            <p:nvPr/>
          </p:nvSpPr>
          <p:spPr bwMode="auto">
            <a:xfrm>
              <a:off x="5861886" y="3350961"/>
              <a:ext cx="44972" cy="23809"/>
            </a:xfrm>
            <a:custGeom>
              <a:avLst/>
              <a:gdLst>
                <a:gd name="T0" fmla="*/ 3 w 8"/>
                <a:gd name="T1" fmla="*/ 0 h 4"/>
                <a:gd name="T2" fmla="*/ 0 w 8"/>
                <a:gd name="T3" fmla="*/ 1 h 4"/>
                <a:gd name="T4" fmla="*/ 0 w 8"/>
                <a:gd name="T5" fmla="*/ 4 h 4"/>
                <a:gd name="T6" fmla="*/ 3 w 8"/>
                <a:gd name="T7" fmla="*/ 3 h 4"/>
                <a:gd name="T8" fmla="*/ 6 w 8"/>
                <a:gd name="T9" fmla="*/ 2 h 4"/>
                <a:gd name="T10" fmla="*/ 8 w 8"/>
                <a:gd name="T11" fmla="*/ 2 h 4"/>
                <a:gd name="T12" fmla="*/ 8 w 8"/>
                <a:gd name="T13" fmla="*/ 2 h 4"/>
                <a:gd name="T14" fmla="*/ 6 w 8"/>
                <a:gd name="T15" fmla="*/ 1 h 4"/>
                <a:gd name="T16" fmla="*/ 6 w 8"/>
                <a:gd name="T17" fmla="*/ 1 h 4"/>
                <a:gd name="T18" fmla="*/ 3 w 8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6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îsľíḑê">
              <a:extLst>
                <a:ext uri="{FF2B5EF4-FFF2-40B4-BE49-F238E27FC236}">
                  <a16:creationId xmlns="" xmlns:a16="http://schemas.microsoft.com/office/drawing/2014/main" id="{E5838BA9-6BD6-4982-A347-10326F87B1D8}"/>
                </a:ext>
              </a:extLst>
            </p:cNvPr>
            <p:cNvSpPr/>
            <p:nvPr/>
          </p:nvSpPr>
          <p:spPr bwMode="auto">
            <a:xfrm>
              <a:off x="5912147" y="33694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iṡľïḓe">
              <a:extLst>
                <a:ext uri="{FF2B5EF4-FFF2-40B4-BE49-F238E27FC236}">
                  <a16:creationId xmlns="" xmlns:a16="http://schemas.microsoft.com/office/drawing/2014/main" id="{DF229C9F-A61C-443B-9678-3393FA1AF5DD}"/>
                </a:ext>
              </a:extLst>
            </p:cNvPr>
            <p:cNvSpPr/>
            <p:nvPr/>
          </p:nvSpPr>
          <p:spPr bwMode="auto">
            <a:xfrm>
              <a:off x="5663485" y="3364189"/>
              <a:ext cx="259244" cy="219565"/>
            </a:xfrm>
            <a:custGeom>
              <a:avLst/>
              <a:gdLst>
                <a:gd name="T0" fmla="*/ 36 w 47"/>
                <a:gd name="T1" fmla="*/ 2 h 40"/>
                <a:gd name="T2" fmla="*/ 7 w 47"/>
                <a:gd name="T3" fmla="*/ 19 h 40"/>
                <a:gd name="T4" fmla="*/ 0 w 47"/>
                <a:gd name="T5" fmla="*/ 29 h 40"/>
                <a:gd name="T6" fmla="*/ 17 w 47"/>
                <a:gd name="T7" fmla="*/ 39 h 40"/>
                <a:gd name="T8" fmla="*/ 25 w 47"/>
                <a:gd name="T9" fmla="*/ 32 h 40"/>
                <a:gd name="T10" fmla="*/ 28 w 47"/>
                <a:gd name="T11" fmla="*/ 30 h 40"/>
                <a:gd name="T12" fmla="*/ 32 w 47"/>
                <a:gd name="T13" fmla="*/ 29 h 40"/>
                <a:gd name="T14" fmla="*/ 36 w 47"/>
                <a:gd name="T15" fmla="*/ 30 h 40"/>
                <a:gd name="T16" fmla="*/ 36 w 47"/>
                <a:gd name="T17" fmla="*/ 2 h 40"/>
                <a:gd name="T18" fmla="*/ 44 w 47"/>
                <a:gd name="T19" fmla="*/ 0 h 40"/>
                <a:gd name="T20" fmla="*/ 44 w 47"/>
                <a:gd name="T21" fmla="*/ 40 h 40"/>
                <a:gd name="T22" fmla="*/ 47 w 47"/>
                <a:gd name="T23" fmla="*/ 31 h 40"/>
                <a:gd name="T24" fmla="*/ 47 w 47"/>
                <a:gd name="T25" fmla="*/ 5 h 40"/>
                <a:gd name="T26" fmla="*/ 45 w 47"/>
                <a:gd name="T27" fmla="*/ 1 h 40"/>
                <a:gd name="T28" fmla="*/ 45 w 47"/>
                <a:gd name="T29" fmla="*/ 1 h 40"/>
                <a:gd name="T30" fmla="*/ 44 w 47"/>
                <a:gd name="T31" fmla="*/ 0 h 40"/>
                <a:gd name="T32" fmla="*/ 44 w 47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40">
                  <a:moveTo>
                    <a:pt x="36" y="2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3" y="21"/>
                    <a:pt x="1" y="25"/>
                    <a:pt x="0" y="2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9" y="36"/>
                    <a:pt x="22" y="33"/>
                    <a:pt x="25" y="32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29"/>
                    <a:pt x="31" y="29"/>
                    <a:pt x="32" y="29"/>
                  </a:cubicBezTo>
                  <a:cubicBezTo>
                    <a:pt x="34" y="29"/>
                    <a:pt x="35" y="29"/>
                    <a:pt x="36" y="30"/>
                  </a:cubicBezTo>
                  <a:cubicBezTo>
                    <a:pt x="36" y="2"/>
                    <a:pt x="36" y="2"/>
                    <a:pt x="36" y="2"/>
                  </a:cubicBezTo>
                  <a:moveTo>
                    <a:pt x="44" y="0"/>
                  </a:moveTo>
                  <a:cubicBezTo>
                    <a:pt x="44" y="40"/>
                    <a:pt x="44" y="40"/>
                    <a:pt x="44" y="40"/>
                  </a:cubicBezTo>
                  <a:cubicBezTo>
                    <a:pt x="46" y="37"/>
                    <a:pt x="47" y="34"/>
                    <a:pt x="47" y="3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3"/>
                    <a:pt x="46" y="2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4" y="1"/>
                    <a:pt x="44" y="1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iṥḻíḑé">
              <a:extLst>
                <a:ext uri="{FF2B5EF4-FFF2-40B4-BE49-F238E27FC236}">
                  <a16:creationId xmlns="" xmlns:a16="http://schemas.microsoft.com/office/drawing/2014/main" id="{0D19F643-1246-481D-B517-88511FF9D22D}"/>
                </a:ext>
              </a:extLst>
            </p:cNvPr>
            <p:cNvSpPr/>
            <p:nvPr/>
          </p:nvSpPr>
          <p:spPr bwMode="auto">
            <a:xfrm>
              <a:off x="5663485" y="3522909"/>
              <a:ext cx="92588" cy="179884"/>
            </a:xfrm>
            <a:custGeom>
              <a:avLst/>
              <a:gdLst>
                <a:gd name="T0" fmla="*/ 0 w 17"/>
                <a:gd name="T1" fmla="*/ 0 h 33"/>
                <a:gd name="T2" fmla="*/ 0 w 17"/>
                <a:gd name="T3" fmla="*/ 2 h 33"/>
                <a:gd name="T4" fmla="*/ 0 w 17"/>
                <a:gd name="T5" fmla="*/ 27 h 33"/>
                <a:gd name="T6" fmla="*/ 3 w 17"/>
                <a:gd name="T7" fmla="*/ 32 h 33"/>
                <a:gd name="T8" fmla="*/ 6 w 17"/>
                <a:gd name="T9" fmla="*/ 33 h 33"/>
                <a:gd name="T10" fmla="*/ 8 w 17"/>
                <a:gd name="T11" fmla="*/ 32 h 33"/>
                <a:gd name="T12" fmla="*/ 14 w 17"/>
                <a:gd name="T13" fmla="*/ 29 h 33"/>
                <a:gd name="T14" fmla="*/ 14 w 17"/>
                <a:gd name="T15" fmla="*/ 22 h 33"/>
                <a:gd name="T16" fmla="*/ 17 w 17"/>
                <a:gd name="T17" fmla="*/ 10 h 33"/>
                <a:gd name="T18" fmla="*/ 0 w 17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3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1"/>
                    <a:pt x="3" y="32"/>
                  </a:cubicBezTo>
                  <a:cubicBezTo>
                    <a:pt x="4" y="32"/>
                    <a:pt x="5" y="33"/>
                    <a:pt x="6" y="33"/>
                  </a:cubicBezTo>
                  <a:cubicBezTo>
                    <a:pt x="6" y="33"/>
                    <a:pt x="7" y="32"/>
                    <a:pt x="8" y="32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8"/>
                    <a:pt x="15" y="14"/>
                    <a:pt x="17" y="1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íŝļiḑe">
              <a:extLst>
                <a:ext uri="{FF2B5EF4-FFF2-40B4-BE49-F238E27FC236}">
                  <a16:creationId xmlns="" xmlns:a16="http://schemas.microsoft.com/office/drawing/2014/main" id="{575FEE02-D83E-4813-8878-53042719BA8D}"/>
                </a:ext>
              </a:extLst>
            </p:cNvPr>
            <p:cNvSpPr/>
            <p:nvPr/>
          </p:nvSpPr>
          <p:spPr bwMode="auto">
            <a:xfrm>
              <a:off x="5861886" y="3364189"/>
              <a:ext cx="44972" cy="230146"/>
            </a:xfrm>
            <a:custGeom>
              <a:avLst/>
              <a:gdLst>
                <a:gd name="T0" fmla="*/ 6 w 8"/>
                <a:gd name="T1" fmla="*/ 0 h 42"/>
                <a:gd name="T2" fmla="*/ 3 w 8"/>
                <a:gd name="T3" fmla="*/ 1 h 42"/>
                <a:gd name="T4" fmla="*/ 0 w 8"/>
                <a:gd name="T5" fmla="*/ 2 h 42"/>
                <a:gd name="T6" fmla="*/ 0 w 8"/>
                <a:gd name="T7" fmla="*/ 30 h 42"/>
                <a:gd name="T8" fmla="*/ 1 w 8"/>
                <a:gd name="T9" fmla="*/ 30 h 42"/>
                <a:gd name="T10" fmla="*/ 5 w 8"/>
                <a:gd name="T11" fmla="*/ 38 h 42"/>
                <a:gd name="T12" fmla="*/ 5 w 8"/>
                <a:gd name="T13" fmla="*/ 42 h 42"/>
                <a:gd name="T14" fmla="*/ 8 w 8"/>
                <a:gd name="T15" fmla="*/ 40 h 42"/>
                <a:gd name="T16" fmla="*/ 8 w 8"/>
                <a:gd name="T17" fmla="*/ 0 h 42"/>
                <a:gd name="T18" fmla="*/ 6 w 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2">
                  <a:moveTo>
                    <a:pt x="6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" y="30"/>
                    <a:pt x="1" y="30"/>
                  </a:cubicBezTo>
                  <a:cubicBezTo>
                    <a:pt x="3" y="32"/>
                    <a:pt x="5" y="34"/>
                    <a:pt x="5" y="38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1"/>
                    <a:pt x="7" y="40"/>
                    <a:pt x="8" y="4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is1íḓe">
              <a:extLst>
                <a:ext uri="{FF2B5EF4-FFF2-40B4-BE49-F238E27FC236}">
                  <a16:creationId xmlns="" xmlns:a16="http://schemas.microsoft.com/office/drawing/2014/main" id="{E682BFE5-7F6E-4ECB-AE8A-20FF284D05AE}"/>
                </a:ext>
              </a:extLst>
            </p:cNvPr>
            <p:cNvSpPr/>
            <p:nvPr/>
          </p:nvSpPr>
          <p:spPr bwMode="auto">
            <a:xfrm>
              <a:off x="5779880" y="3544072"/>
              <a:ext cx="82007" cy="76716"/>
            </a:xfrm>
            <a:custGeom>
              <a:avLst/>
              <a:gdLst>
                <a:gd name="T0" fmla="*/ 11 w 15"/>
                <a:gd name="T1" fmla="*/ 0 h 14"/>
                <a:gd name="T2" fmla="*/ 9 w 15"/>
                <a:gd name="T3" fmla="*/ 0 h 14"/>
                <a:gd name="T4" fmla="*/ 6 w 15"/>
                <a:gd name="T5" fmla="*/ 2 h 14"/>
                <a:gd name="T6" fmla="*/ 0 w 15"/>
                <a:gd name="T7" fmla="*/ 8 h 14"/>
                <a:gd name="T8" fmla="*/ 11 w 15"/>
                <a:gd name="T9" fmla="*/ 14 h 14"/>
                <a:gd name="T10" fmla="*/ 15 w 15"/>
                <a:gd name="T11" fmla="*/ 12 h 14"/>
                <a:gd name="T12" fmla="*/ 15 w 15"/>
                <a:gd name="T13" fmla="*/ 2 h 14"/>
                <a:gd name="T14" fmla="*/ 1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3" y="3"/>
                    <a:pt x="1" y="6"/>
                    <a:pt x="0" y="8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1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išļíḍé">
              <a:extLst>
                <a:ext uri="{FF2B5EF4-FFF2-40B4-BE49-F238E27FC236}">
                  <a16:creationId xmlns="" xmlns:a16="http://schemas.microsoft.com/office/drawing/2014/main" id="{88C2DA8E-2C45-425D-9382-74BE81341F27}"/>
                </a:ext>
              </a:extLst>
            </p:cNvPr>
            <p:cNvSpPr/>
            <p:nvPr/>
          </p:nvSpPr>
          <p:spPr bwMode="auto">
            <a:xfrm>
              <a:off x="5764008" y="3589042"/>
              <a:ext cx="76716" cy="82007"/>
            </a:xfrm>
            <a:custGeom>
              <a:avLst/>
              <a:gdLst>
                <a:gd name="T0" fmla="*/ 3 w 14"/>
                <a:gd name="T1" fmla="*/ 0 h 15"/>
                <a:gd name="T2" fmla="*/ 0 w 14"/>
                <a:gd name="T3" fmla="*/ 10 h 15"/>
                <a:gd name="T4" fmla="*/ 0 w 14"/>
                <a:gd name="T5" fmla="*/ 15 h 15"/>
                <a:gd name="T6" fmla="*/ 8 w 14"/>
                <a:gd name="T7" fmla="*/ 10 h 15"/>
                <a:gd name="T8" fmla="*/ 14 w 14"/>
                <a:gd name="T9" fmla="*/ 6 h 15"/>
                <a:gd name="T10" fmla="*/ 3 w 1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3" y="0"/>
                  </a:moveTo>
                  <a:cubicBezTo>
                    <a:pt x="1" y="3"/>
                    <a:pt x="0" y="7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îSḷïde">
              <a:extLst>
                <a:ext uri="{FF2B5EF4-FFF2-40B4-BE49-F238E27FC236}">
                  <a16:creationId xmlns="" xmlns:a16="http://schemas.microsoft.com/office/drawing/2014/main" id="{8C7CE307-4440-490A-952A-CB909B767C39}"/>
                </a:ext>
              </a:extLst>
            </p:cNvPr>
            <p:cNvSpPr/>
            <p:nvPr/>
          </p:nvSpPr>
          <p:spPr bwMode="auto">
            <a:xfrm>
              <a:off x="5861886" y="3554654"/>
              <a:ext cx="5291" cy="55553"/>
            </a:xfrm>
            <a:custGeom>
              <a:avLst/>
              <a:gdLst>
                <a:gd name="T0" fmla="*/ 0 w 1"/>
                <a:gd name="T1" fmla="*/ 0 h 10"/>
                <a:gd name="T2" fmla="*/ 0 w 1"/>
                <a:gd name="T3" fmla="*/ 10 h 10"/>
                <a:gd name="T4" fmla="*/ 1 w 1"/>
                <a:gd name="T5" fmla="*/ 9 h 10"/>
                <a:gd name="T6" fmla="*/ 1 w 1"/>
                <a:gd name="T7" fmla="*/ 3 h 10"/>
                <a:gd name="T8" fmla="*/ 0 w 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ïṥļíḋe">
              <a:extLst>
                <a:ext uri="{FF2B5EF4-FFF2-40B4-BE49-F238E27FC236}">
                  <a16:creationId xmlns="" xmlns:a16="http://schemas.microsoft.com/office/drawing/2014/main" id="{DBA5F471-A7A1-4C0C-AF8E-27D91DC7F89A}"/>
                </a:ext>
              </a:extLst>
            </p:cNvPr>
            <p:cNvSpPr/>
            <p:nvPr/>
          </p:nvSpPr>
          <p:spPr bwMode="auto">
            <a:xfrm>
              <a:off x="5756073" y="3522909"/>
              <a:ext cx="105814" cy="66134"/>
            </a:xfrm>
            <a:custGeom>
              <a:avLst/>
              <a:gdLst>
                <a:gd name="T0" fmla="*/ 15 w 19"/>
                <a:gd name="T1" fmla="*/ 0 h 12"/>
                <a:gd name="T2" fmla="*/ 11 w 19"/>
                <a:gd name="T3" fmla="*/ 1 h 12"/>
                <a:gd name="T4" fmla="*/ 8 w 19"/>
                <a:gd name="T5" fmla="*/ 3 h 12"/>
                <a:gd name="T6" fmla="*/ 0 w 19"/>
                <a:gd name="T7" fmla="*/ 10 h 12"/>
                <a:gd name="T8" fmla="*/ 4 w 19"/>
                <a:gd name="T9" fmla="*/ 12 h 12"/>
                <a:gd name="T10" fmla="*/ 10 w 19"/>
                <a:gd name="T11" fmla="*/ 6 h 12"/>
                <a:gd name="T12" fmla="*/ 13 w 19"/>
                <a:gd name="T13" fmla="*/ 4 h 12"/>
                <a:gd name="T14" fmla="*/ 15 w 19"/>
                <a:gd name="T15" fmla="*/ 4 h 12"/>
                <a:gd name="T16" fmla="*/ 18 w 19"/>
                <a:gd name="T17" fmla="*/ 4 h 12"/>
                <a:gd name="T18" fmla="*/ 19 w 19"/>
                <a:gd name="T19" fmla="*/ 6 h 12"/>
                <a:gd name="T20" fmla="*/ 19 w 19"/>
                <a:gd name="T21" fmla="*/ 1 h 12"/>
                <a:gd name="T22" fmla="*/ 15 w 19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2">
                  <a:moveTo>
                    <a:pt x="15" y="0"/>
                  </a:moveTo>
                  <a:cubicBezTo>
                    <a:pt x="14" y="0"/>
                    <a:pt x="12" y="0"/>
                    <a:pt x="11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4"/>
                    <a:pt x="2" y="7"/>
                    <a:pt x="0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0"/>
                    <a:pt x="7" y="7"/>
                    <a:pt x="10" y="6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18" y="5"/>
                    <a:pt x="19" y="5"/>
                    <a:pt x="19" y="6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7" y="0"/>
                    <a:pt x="15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ï$ḷíḋe">
              <a:extLst>
                <a:ext uri="{FF2B5EF4-FFF2-40B4-BE49-F238E27FC236}">
                  <a16:creationId xmlns="" xmlns:a16="http://schemas.microsoft.com/office/drawing/2014/main" id="{A8A056B9-02EE-4217-9687-D38E9EA2D4B4}"/>
                </a:ext>
              </a:extLst>
            </p:cNvPr>
            <p:cNvSpPr/>
            <p:nvPr/>
          </p:nvSpPr>
          <p:spPr bwMode="auto">
            <a:xfrm>
              <a:off x="5663485" y="3578461"/>
              <a:ext cx="224855" cy="357123"/>
            </a:xfrm>
            <a:custGeom>
              <a:avLst/>
              <a:gdLst>
                <a:gd name="T0" fmla="*/ 37 w 41"/>
                <a:gd name="T1" fmla="*/ 28 h 65"/>
                <a:gd name="T2" fmla="*/ 37 w 41"/>
                <a:gd name="T3" fmla="*/ 42 h 65"/>
                <a:gd name="T4" fmla="*/ 35 w 41"/>
                <a:gd name="T5" fmla="*/ 47 h 65"/>
                <a:gd name="T6" fmla="*/ 32 w 41"/>
                <a:gd name="T7" fmla="*/ 47 h 65"/>
                <a:gd name="T8" fmla="*/ 32 w 41"/>
                <a:gd name="T9" fmla="*/ 47 h 65"/>
                <a:gd name="T10" fmla="*/ 30 w 41"/>
                <a:gd name="T11" fmla="*/ 47 h 65"/>
                <a:gd name="T12" fmla="*/ 29 w 41"/>
                <a:gd name="T13" fmla="*/ 46 h 65"/>
                <a:gd name="T14" fmla="*/ 29 w 41"/>
                <a:gd name="T15" fmla="*/ 46 h 65"/>
                <a:gd name="T16" fmla="*/ 27 w 41"/>
                <a:gd name="T17" fmla="*/ 47 h 65"/>
                <a:gd name="T18" fmla="*/ 25 w 41"/>
                <a:gd name="T19" fmla="*/ 49 h 65"/>
                <a:gd name="T20" fmla="*/ 27 w 41"/>
                <a:gd name="T21" fmla="*/ 50 h 65"/>
                <a:gd name="T22" fmla="*/ 28 w 41"/>
                <a:gd name="T23" fmla="*/ 50 h 65"/>
                <a:gd name="T24" fmla="*/ 32 w 41"/>
                <a:gd name="T25" fmla="*/ 51 h 65"/>
                <a:gd name="T26" fmla="*/ 32 w 41"/>
                <a:gd name="T27" fmla="*/ 51 h 65"/>
                <a:gd name="T28" fmla="*/ 37 w 41"/>
                <a:gd name="T29" fmla="*/ 50 h 65"/>
                <a:gd name="T30" fmla="*/ 41 w 41"/>
                <a:gd name="T31" fmla="*/ 42 h 65"/>
                <a:gd name="T32" fmla="*/ 41 w 41"/>
                <a:gd name="T33" fmla="*/ 28 h 65"/>
                <a:gd name="T34" fmla="*/ 40 w 41"/>
                <a:gd name="T35" fmla="*/ 28 h 65"/>
                <a:gd name="T36" fmla="*/ 40 w 41"/>
                <a:gd name="T37" fmla="*/ 28 h 65"/>
                <a:gd name="T38" fmla="*/ 37 w 41"/>
                <a:gd name="T39" fmla="*/ 28 h 65"/>
                <a:gd name="T40" fmla="*/ 17 w 41"/>
                <a:gd name="T41" fmla="*/ 0 h 65"/>
                <a:gd name="T42" fmla="*/ 14 w 41"/>
                <a:gd name="T43" fmla="*/ 12 h 65"/>
                <a:gd name="T44" fmla="*/ 14 w 41"/>
                <a:gd name="T45" fmla="*/ 19 h 65"/>
                <a:gd name="T46" fmla="*/ 14 w 41"/>
                <a:gd name="T47" fmla="*/ 27 h 65"/>
                <a:gd name="T48" fmla="*/ 14 w 41"/>
                <a:gd name="T49" fmla="*/ 44 h 65"/>
                <a:gd name="T50" fmla="*/ 14 w 41"/>
                <a:gd name="T51" fmla="*/ 52 h 65"/>
                <a:gd name="T52" fmla="*/ 14 w 41"/>
                <a:gd name="T53" fmla="*/ 55 h 65"/>
                <a:gd name="T54" fmla="*/ 14 w 41"/>
                <a:gd name="T55" fmla="*/ 56 h 65"/>
                <a:gd name="T56" fmla="*/ 11 w 41"/>
                <a:gd name="T57" fmla="*/ 60 h 65"/>
                <a:gd name="T58" fmla="*/ 9 w 41"/>
                <a:gd name="T59" fmla="*/ 61 h 65"/>
                <a:gd name="T60" fmla="*/ 6 w 41"/>
                <a:gd name="T61" fmla="*/ 60 h 65"/>
                <a:gd name="T62" fmla="*/ 5 w 41"/>
                <a:gd name="T63" fmla="*/ 60 h 65"/>
                <a:gd name="T64" fmla="*/ 5 w 41"/>
                <a:gd name="T65" fmla="*/ 60 h 65"/>
                <a:gd name="T66" fmla="*/ 5 w 41"/>
                <a:gd name="T67" fmla="*/ 60 h 65"/>
                <a:gd name="T68" fmla="*/ 5 w 41"/>
                <a:gd name="T69" fmla="*/ 60 h 65"/>
                <a:gd name="T70" fmla="*/ 5 w 41"/>
                <a:gd name="T71" fmla="*/ 60 h 65"/>
                <a:gd name="T72" fmla="*/ 0 w 41"/>
                <a:gd name="T73" fmla="*/ 61 h 65"/>
                <a:gd name="T74" fmla="*/ 0 w 41"/>
                <a:gd name="T75" fmla="*/ 61 h 65"/>
                <a:gd name="T76" fmla="*/ 4 w 41"/>
                <a:gd name="T77" fmla="*/ 63 h 65"/>
                <a:gd name="T78" fmla="*/ 9 w 41"/>
                <a:gd name="T79" fmla="*/ 65 h 65"/>
                <a:gd name="T80" fmla="*/ 13 w 41"/>
                <a:gd name="T81" fmla="*/ 63 h 65"/>
                <a:gd name="T82" fmla="*/ 18 w 41"/>
                <a:gd name="T83" fmla="*/ 56 h 65"/>
                <a:gd name="T84" fmla="*/ 18 w 41"/>
                <a:gd name="T85" fmla="*/ 53 h 65"/>
                <a:gd name="T86" fmla="*/ 18 w 41"/>
                <a:gd name="T87" fmla="*/ 50 h 65"/>
                <a:gd name="T88" fmla="*/ 18 w 41"/>
                <a:gd name="T89" fmla="*/ 42 h 65"/>
                <a:gd name="T90" fmla="*/ 18 w 41"/>
                <a:gd name="T91" fmla="*/ 25 h 65"/>
                <a:gd name="T92" fmla="*/ 18 w 41"/>
                <a:gd name="T93" fmla="*/ 17 h 65"/>
                <a:gd name="T94" fmla="*/ 18 w 41"/>
                <a:gd name="T95" fmla="*/ 12 h 65"/>
                <a:gd name="T96" fmla="*/ 21 w 41"/>
                <a:gd name="T97" fmla="*/ 2 h 65"/>
                <a:gd name="T98" fmla="*/ 17 w 41"/>
                <a:gd name="T9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" h="65">
                  <a:moveTo>
                    <a:pt x="37" y="28"/>
                  </a:moveTo>
                  <a:cubicBezTo>
                    <a:pt x="37" y="42"/>
                    <a:pt x="37" y="42"/>
                    <a:pt x="37" y="42"/>
                  </a:cubicBezTo>
                  <a:cubicBezTo>
                    <a:pt x="37" y="44"/>
                    <a:pt x="36" y="46"/>
                    <a:pt x="35" y="47"/>
                  </a:cubicBezTo>
                  <a:cubicBezTo>
                    <a:pt x="34" y="47"/>
                    <a:pt x="33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7"/>
                    <a:pt x="30" y="47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1"/>
                    <a:pt x="31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4" y="51"/>
                    <a:pt x="35" y="51"/>
                    <a:pt x="37" y="50"/>
                  </a:cubicBezTo>
                  <a:cubicBezTo>
                    <a:pt x="39" y="48"/>
                    <a:pt x="41" y="45"/>
                    <a:pt x="41" y="42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8"/>
                    <a:pt x="38" y="28"/>
                    <a:pt x="37" y="28"/>
                  </a:cubicBezTo>
                  <a:moveTo>
                    <a:pt x="17" y="0"/>
                  </a:moveTo>
                  <a:cubicBezTo>
                    <a:pt x="15" y="4"/>
                    <a:pt x="14" y="8"/>
                    <a:pt x="14" y="12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7"/>
                    <a:pt x="13" y="59"/>
                    <a:pt x="11" y="60"/>
                  </a:cubicBezTo>
                  <a:cubicBezTo>
                    <a:pt x="10" y="61"/>
                    <a:pt x="9" y="61"/>
                    <a:pt x="9" y="61"/>
                  </a:cubicBezTo>
                  <a:cubicBezTo>
                    <a:pt x="8" y="61"/>
                    <a:pt x="7" y="61"/>
                    <a:pt x="6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3" y="61"/>
                    <a:pt x="2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6" y="64"/>
                    <a:pt x="7" y="65"/>
                    <a:pt x="9" y="65"/>
                  </a:cubicBezTo>
                  <a:cubicBezTo>
                    <a:pt x="10" y="65"/>
                    <a:pt x="12" y="64"/>
                    <a:pt x="13" y="63"/>
                  </a:cubicBezTo>
                  <a:cubicBezTo>
                    <a:pt x="16" y="62"/>
                    <a:pt x="18" y="59"/>
                    <a:pt x="18" y="5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9"/>
                    <a:pt x="19" y="5"/>
                    <a:pt x="21" y="2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ïṩļidé">
              <a:extLst>
                <a:ext uri="{FF2B5EF4-FFF2-40B4-BE49-F238E27FC236}">
                  <a16:creationId xmlns="" xmlns:a16="http://schemas.microsoft.com/office/drawing/2014/main" id="{E8971963-DF0F-41A2-A7E2-EE5AEFA4B0B6}"/>
                </a:ext>
              </a:extLst>
            </p:cNvPr>
            <p:cNvSpPr/>
            <p:nvPr/>
          </p:nvSpPr>
          <p:spPr bwMode="auto">
            <a:xfrm>
              <a:off x="5867177" y="3716019"/>
              <a:ext cx="21163" cy="15872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3 w 4"/>
                <a:gd name="T5" fmla="*/ 3 h 3"/>
                <a:gd name="T6" fmla="*/ 3 w 4"/>
                <a:gd name="T7" fmla="*/ 3 h 3"/>
                <a:gd name="T8" fmla="*/ 4 w 4"/>
                <a:gd name="T9" fmla="*/ 3 h 3"/>
                <a:gd name="T10" fmla="*/ 4 w 4"/>
                <a:gd name="T11" fmla="*/ 1 h 3"/>
                <a:gd name="T12" fmla="*/ 3 w 4"/>
                <a:gd name="T13" fmla="*/ 1 h 3"/>
                <a:gd name="T14" fmla="*/ 3 w 4"/>
                <a:gd name="T15" fmla="*/ 1 h 3"/>
                <a:gd name="T16" fmla="*/ 0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ïṧļíḓê">
              <a:extLst>
                <a:ext uri="{FF2B5EF4-FFF2-40B4-BE49-F238E27FC236}">
                  <a16:creationId xmlns="" xmlns:a16="http://schemas.microsoft.com/office/drawing/2014/main" id="{6B601ECC-9483-47EB-BC18-1F746C21E7FD}"/>
                </a:ext>
              </a:extLst>
            </p:cNvPr>
            <p:cNvSpPr/>
            <p:nvPr/>
          </p:nvSpPr>
          <p:spPr bwMode="auto">
            <a:xfrm>
              <a:off x="5867177" y="3708084"/>
              <a:ext cx="21163" cy="13228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3 w 4"/>
                <a:gd name="T5" fmla="*/ 2 h 2"/>
                <a:gd name="T6" fmla="*/ 3 w 4"/>
                <a:gd name="T7" fmla="*/ 2 h 2"/>
                <a:gd name="T8" fmla="*/ 4 w 4"/>
                <a:gd name="T9" fmla="*/ 2 h 2"/>
                <a:gd name="T10" fmla="*/ 4 w 4"/>
                <a:gd name="T11" fmla="*/ 1 h 2"/>
                <a:gd name="T12" fmla="*/ 3 w 4"/>
                <a:gd name="T13" fmla="*/ 1 h 2"/>
                <a:gd name="T14" fmla="*/ 3 w 4"/>
                <a:gd name="T15" fmla="*/ 1 h 2"/>
                <a:gd name="T16" fmla="*/ 0 w 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íş1íḓé">
              <a:extLst>
                <a:ext uri="{FF2B5EF4-FFF2-40B4-BE49-F238E27FC236}">
                  <a16:creationId xmlns="" xmlns:a16="http://schemas.microsoft.com/office/drawing/2014/main" id="{2654895C-593B-4F44-9619-9C620CEF2588}"/>
                </a:ext>
              </a:extLst>
            </p:cNvPr>
            <p:cNvSpPr/>
            <p:nvPr/>
          </p:nvSpPr>
          <p:spPr bwMode="auto">
            <a:xfrm>
              <a:off x="5861886" y="3528200"/>
              <a:ext cx="26453" cy="187820"/>
            </a:xfrm>
            <a:custGeom>
              <a:avLst/>
              <a:gdLst>
                <a:gd name="T0" fmla="*/ 0 w 5"/>
                <a:gd name="T1" fmla="*/ 0 h 34"/>
                <a:gd name="T2" fmla="*/ 0 w 5"/>
                <a:gd name="T3" fmla="*/ 5 h 34"/>
                <a:gd name="T4" fmla="*/ 1 w 5"/>
                <a:gd name="T5" fmla="*/ 8 h 34"/>
                <a:gd name="T6" fmla="*/ 1 w 5"/>
                <a:gd name="T7" fmla="*/ 14 h 34"/>
                <a:gd name="T8" fmla="*/ 1 w 5"/>
                <a:gd name="T9" fmla="*/ 33 h 34"/>
                <a:gd name="T10" fmla="*/ 4 w 5"/>
                <a:gd name="T11" fmla="*/ 34 h 34"/>
                <a:gd name="T12" fmla="*/ 4 w 5"/>
                <a:gd name="T13" fmla="*/ 34 h 34"/>
                <a:gd name="T14" fmla="*/ 5 w 5"/>
                <a:gd name="T15" fmla="*/ 34 h 34"/>
                <a:gd name="T16" fmla="*/ 5 w 5"/>
                <a:gd name="T17" fmla="*/ 12 h 34"/>
                <a:gd name="T18" fmla="*/ 5 w 5"/>
                <a:gd name="T19" fmla="*/ 8 h 34"/>
                <a:gd name="T20" fmla="*/ 1 w 5"/>
                <a:gd name="T21" fmla="*/ 0 h 34"/>
                <a:gd name="T22" fmla="*/ 0 w 5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34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4"/>
                    <a:pt x="3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5" y="34"/>
                    <a:pt x="5" y="3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3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îṥḷîḍe">
              <a:extLst>
                <a:ext uri="{FF2B5EF4-FFF2-40B4-BE49-F238E27FC236}">
                  <a16:creationId xmlns="" xmlns:a16="http://schemas.microsoft.com/office/drawing/2014/main" id="{FD5A80EE-B3FD-4C6E-B67A-416EDB431911}"/>
                </a:ext>
              </a:extLst>
            </p:cNvPr>
            <p:cNvSpPr/>
            <p:nvPr/>
          </p:nvSpPr>
          <p:spPr bwMode="auto">
            <a:xfrm>
              <a:off x="5428050" y="3538781"/>
              <a:ext cx="97879" cy="66134"/>
            </a:xfrm>
            <a:custGeom>
              <a:avLst/>
              <a:gdLst>
                <a:gd name="T0" fmla="*/ 11 w 18"/>
                <a:gd name="T1" fmla="*/ 0 h 12"/>
                <a:gd name="T2" fmla="*/ 10 w 18"/>
                <a:gd name="T3" fmla="*/ 0 h 12"/>
                <a:gd name="T4" fmla="*/ 2 w 18"/>
                <a:gd name="T5" fmla="*/ 4 h 12"/>
                <a:gd name="T6" fmla="*/ 0 w 18"/>
                <a:gd name="T7" fmla="*/ 11 h 12"/>
                <a:gd name="T8" fmla="*/ 0 w 18"/>
                <a:gd name="T9" fmla="*/ 12 h 12"/>
                <a:gd name="T10" fmla="*/ 18 w 18"/>
                <a:gd name="T11" fmla="*/ 1 h 12"/>
                <a:gd name="T12" fmla="*/ 16 w 18"/>
                <a:gd name="T13" fmla="*/ 1 h 12"/>
                <a:gd name="T14" fmla="*/ 11 w 18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2">
                  <a:moveTo>
                    <a:pt x="11" y="0"/>
                  </a:moveTo>
                  <a:cubicBezTo>
                    <a:pt x="11" y="0"/>
                    <a:pt x="10" y="0"/>
                    <a:pt x="10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4" y="0"/>
                    <a:pt x="13" y="0"/>
                    <a:pt x="11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îšḻïḍé">
              <a:extLst>
                <a:ext uri="{FF2B5EF4-FFF2-40B4-BE49-F238E27FC236}">
                  <a16:creationId xmlns="" xmlns:a16="http://schemas.microsoft.com/office/drawing/2014/main" id="{C1E42A58-5DAF-4FBC-9369-44CBB963985D}"/>
                </a:ext>
              </a:extLst>
            </p:cNvPr>
            <p:cNvSpPr/>
            <p:nvPr/>
          </p:nvSpPr>
          <p:spPr bwMode="auto">
            <a:xfrm>
              <a:off x="5438631" y="3538781"/>
              <a:ext cx="44972" cy="21163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4 h 4"/>
                <a:gd name="T4" fmla="*/ 8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5" y="1"/>
                    <a:pt x="2" y="2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íṥļîḍê">
              <a:extLst>
                <a:ext uri="{FF2B5EF4-FFF2-40B4-BE49-F238E27FC236}">
                  <a16:creationId xmlns="" xmlns:a16="http://schemas.microsoft.com/office/drawing/2014/main" id="{A74F6E1C-681E-421F-915E-E7651611B255}"/>
                </a:ext>
              </a:extLst>
            </p:cNvPr>
            <p:cNvSpPr/>
            <p:nvPr/>
          </p:nvSpPr>
          <p:spPr bwMode="auto">
            <a:xfrm>
              <a:off x="5311654" y="3594333"/>
              <a:ext cx="116395" cy="76716"/>
            </a:xfrm>
            <a:custGeom>
              <a:avLst/>
              <a:gdLst>
                <a:gd name="T0" fmla="*/ 15 w 21"/>
                <a:gd name="T1" fmla="*/ 0 h 14"/>
                <a:gd name="T2" fmla="*/ 13 w 21"/>
                <a:gd name="T3" fmla="*/ 0 h 14"/>
                <a:gd name="T4" fmla="*/ 1 w 21"/>
                <a:gd name="T5" fmla="*/ 7 h 14"/>
                <a:gd name="T6" fmla="*/ 0 w 21"/>
                <a:gd name="T7" fmla="*/ 12 h 14"/>
                <a:gd name="T8" fmla="*/ 0 w 21"/>
                <a:gd name="T9" fmla="*/ 14 h 14"/>
                <a:gd name="T10" fmla="*/ 21 w 21"/>
                <a:gd name="T11" fmla="*/ 2 h 14"/>
                <a:gd name="T12" fmla="*/ 21 w 21"/>
                <a:gd name="T13" fmla="*/ 1 h 14"/>
                <a:gd name="T14" fmla="*/ 20 w 21"/>
                <a:gd name="T15" fmla="*/ 1 h 14"/>
                <a:gd name="T16" fmla="*/ 15 w 21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4">
                  <a:moveTo>
                    <a:pt x="15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1"/>
                    <a:pt x="21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5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iṡḻídè">
              <a:extLst>
                <a:ext uri="{FF2B5EF4-FFF2-40B4-BE49-F238E27FC236}">
                  <a16:creationId xmlns="" xmlns:a16="http://schemas.microsoft.com/office/drawing/2014/main" id="{796E784D-8D48-455C-A7D7-13AB43DA23F5}"/>
                </a:ext>
              </a:extLst>
            </p:cNvPr>
            <p:cNvSpPr/>
            <p:nvPr/>
          </p:nvSpPr>
          <p:spPr bwMode="auto">
            <a:xfrm>
              <a:off x="5316945" y="3594333"/>
              <a:ext cx="66135" cy="37035"/>
            </a:xfrm>
            <a:custGeom>
              <a:avLst/>
              <a:gdLst>
                <a:gd name="T0" fmla="*/ 12 w 12"/>
                <a:gd name="T1" fmla="*/ 0 h 7"/>
                <a:gd name="T2" fmla="*/ 0 w 12"/>
                <a:gd name="T3" fmla="*/ 7 h 7"/>
                <a:gd name="T4" fmla="*/ 12 w 1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cubicBezTo>
                    <a:pt x="8" y="0"/>
                    <a:pt x="3" y="2"/>
                    <a:pt x="0" y="7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îṡḷîḓè">
              <a:extLst>
                <a:ext uri="{FF2B5EF4-FFF2-40B4-BE49-F238E27FC236}">
                  <a16:creationId xmlns="" xmlns:a16="http://schemas.microsoft.com/office/drawing/2014/main" id="{F61FB15E-4AD3-45AB-9A8F-01D8F1C348BE}"/>
                </a:ext>
              </a:extLst>
            </p:cNvPr>
            <p:cNvSpPr/>
            <p:nvPr/>
          </p:nvSpPr>
          <p:spPr bwMode="auto">
            <a:xfrm>
              <a:off x="4219125" y="4639246"/>
              <a:ext cx="47616" cy="26453"/>
            </a:xfrm>
            <a:custGeom>
              <a:avLst/>
              <a:gdLst>
                <a:gd name="T0" fmla="*/ 4 w 9"/>
                <a:gd name="T1" fmla="*/ 5 h 5"/>
                <a:gd name="T2" fmla="*/ 9 w 9"/>
                <a:gd name="T3" fmla="*/ 2 h 5"/>
                <a:gd name="T4" fmla="*/ 9 w 9"/>
                <a:gd name="T5" fmla="*/ 0 h 5"/>
                <a:gd name="T6" fmla="*/ 0 w 9"/>
                <a:gd name="T7" fmla="*/ 0 h 5"/>
                <a:gd name="T8" fmla="*/ 0 w 9"/>
                <a:gd name="T9" fmla="*/ 2 h 5"/>
                <a:gd name="T10" fmla="*/ 4 w 9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4" y="5"/>
                  </a:moveTo>
                  <a:cubicBezTo>
                    <a:pt x="7" y="5"/>
                    <a:pt x="9" y="3"/>
                    <a:pt x="9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2" y="5"/>
                    <a:pt x="4" y="5"/>
                  </a:cubicBezTo>
                  <a:close/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ïṥľiḓê">
              <a:extLst>
                <a:ext uri="{FF2B5EF4-FFF2-40B4-BE49-F238E27FC236}">
                  <a16:creationId xmlns="" xmlns:a16="http://schemas.microsoft.com/office/drawing/2014/main" id="{3CA4B91E-2292-43D4-8A15-A6139AA34C2D}"/>
                </a:ext>
              </a:extLst>
            </p:cNvPr>
            <p:cNvSpPr/>
            <p:nvPr/>
          </p:nvSpPr>
          <p:spPr bwMode="auto">
            <a:xfrm>
              <a:off x="4219125" y="4620727"/>
              <a:ext cx="47616" cy="29100"/>
            </a:xfrm>
            <a:prstGeom prst="ellipse">
              <a:avLst/>
            </a:pr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íś1îḑè">
              <a:extLst>
                <a:ext uri="{FF2B5EF4-FFF2-40B4-BE49-F238E27FC236}">
                  <a16:creationId xmlns="" xmlns:a16="http://schemas.microsoft.com/office/drawing/2014/main" id="{FB76C8F2-65B5-48D0-922E-E4BE7998F6F9}"/>
                </a:ext>
              </a:extLst>
            </p:cNvPr>
            <p:cNvSpPr/>
            <p:nvPr/>
          </p:nvSpPr>
          <p:spPr bwMode="auto">
            <a:xfrm>
              <a:off x="4224416" y="4205409"/>
              <a:ext cx="37035" cy="444418"/>
            </a:xfrm>
            <a:custGeom>
              <a:avLst/>
              <a:gdLst>
                <a:gd name="T0" fmla="*/ 3 w 7"/>
                <a:gd name="T1" fmla="*/ 81 h 81"/>
                <a:gd name="T2" fmla="*/ 7 w 7"/>
                <a:gd name="T3" fmla="*/ 78 h 81"/>
                <a:gd name="T4" fmla="*/ 7 w 7"/>
                <a:gd name="T5" fmla="*/ 0 h 81"/>
                <a:gd name="T6" fmla="*/ 0 w 7"/>
                <a:gd name="T7" fmla="*/ 1 h 81"/>
                <a:gd name="T8" fmla="*/ 0 w 7"/>
                <a:gd name="T9" fmla="*/ 78 h 81"/>
                <a:gd name="T10" fmla="*/ 3 w 7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1">
                  <a:moveTo>
                    <a:pt x="3" y="81"/>
                  </a:moveTo>
                  <a:cubicBezTo>
                    <a:pt x="5" y="80"/>
                    <a:pt x="7" y="79"/>
                    <a:pt x="7" y="7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1"/>
                    <a:pt x="3" y="81"/>
                  </a:cubicBezTo>
                  <a:close/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îşlïde">
              <a:extLst>
                <a:ext uri="{FF2B5EF4-FFF2-40B4-BE49-F238E27FC236}">
                  <a16:creationId xmlns="" xmlns:a16="http://schemas.microsoft.com/office/drawing/2014/main" id="{034003A1-C07C-4D16-87A0-07E94F3FE000}"/>
                </a:ext>
              </a:extLst>
            </p:cNvPr>
            <p:cNvSpPr/>
            <p:nvPr/>
          </p:nvSpPr>
          <p:spPr bwMode="auto">
            <a:xfrm>
              <a:off x="4224416" y="4192181"/>
              <a:ext cx="37035" cy="29100"/>
            </a:xfrm>
            <a:custGeom>
              <a:avLst/>
              <a:gdLst>
                <a:gd name="T0" fmla="*/ 3 w 7"/>
                <a:gd name="T1" fmla="*/ 0 h 5"/>
                <a:gd name="T2" fmla="*/ 0 w 7"/>
                <a:gd name="T3" fmla="*/ 3 h 5"/>
                <a:gd name="T4" fmla="*/ 3 w 7"/>
                <a:gd name="T5" fmla="*/ 5 h 5"/>
                <a:gd name="T6" fmla="*/ 7 w 7"/>
                <a:gd name="T7" fmla="*/ 2 h 5"/>
                <a:gd name="T8" fmla="*/ 3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5" y="5"/>
                    <a:pt x="7" y="4"/>
                    <a:pt x="7" y="2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íşļiḋè">
              <a:extLst>
                <a:ext uri="{FF2B5EF4-FFF2-40B4-BE49-F238E27FC236}">
                  <a16:creationId xmlns="" xmlns:a16="http://schemas.microsoft.com/office/drawing/2014/main" id="{14C05341-C8C6-47E8-A780-C1CB300A4756}"/>
                </a:ext>
              </a:extLst>
            </p:cNvPr>
            <p:cNvSpPr/>
            <p:nvPr/>
          </p:nvSpPr>
          <p:spPr bwMode="auto">
            <a:xfrm>
              <a:off x="4949241" y="4221281"/>
              <a:ext cx="44972" cy="31744"/>
            </a:xfrm>
            <a:custGeom>
              <a:avLst/>
              <a:gdLst>
                <a:gd name="T0" fmla="*/ 4 w 8"/>
                <a:gd name="T1" fmla="*/ 6 h 6"/>
                <a:gd name="T2" fmla="*/ 8 w 8"/>
                <a:gd name="T3" fmla="*/ 3 h 6"/>
                <a:gd name="T4" fmla="*/ 8 w 8"/>
                <a:gd name="T5" fmla="*/ 0 h 6"/>
                <a:gd name="T6" fmla="*/ 0 w 8"/>
                <a:gd name="T7" fmla="*/ 1 h 6"/>
                <a:gd name="T8" fmla="*/ 0 w 8"/>
                <a:gd name="T9" fmla="*/ 3 h 6"/>
                <a:gd name="T10" fmla="*/ 4 w 8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6" y="6"/>
                    <a:pt x="8" y="4"/>
                    <a:pt x="8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2" y="6"/>
                    <a:pt x="4" y="6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îṩļíďe">
              <a:extLst>
                <a:ext uri="{FF2B5EF4-FFF2-40B4-BE49-F238E27FC236}">
                  <a16:creationId xmlns="" xmlns:a16="http://schemas.microsoft.com/office/drawing/2014/main" id="{B8A9C811-ED0B-42FF-82E7-5A4D41384645}"/>
                </a:ext>
              </a:extLst>
            </p:cNvPr>
            <p:cNvSpPr/>
            <p:nvPr/>
          </p:nvSpPr>
          <p:spPr bwMode="auto">
            <a:xfrm>
              <a:off x="4949241" y="4210699"/>
              <a:ext cx="44972" cy="26453"/>
            </a:xfrm>
            <a:custGeom>
              <a:avLst/>
              <a:gdLst>
                <a:gd name="T0" fmla="*/ 4 w 8"/>
                <a:gd name="T1" fmla="*/ 0 h 5"/>
                <a:gd name="T2" fmla="*/ 0 w 8"/>
                <a:gd name="T3" fmla="*/ 3 h 5"/>
                <a:gd name="T4" fmla="*/ 4 w 8"/>
                <a:gd name="T5" fmla="*/ 5 h 5"/>
                <a:gd name="T6" fmla="*/ 8 w 8"/>
                <a:gd name="T7" fmla="*/ 2 h 5"/>
                <a:gd name="T8" fmla="*/ 4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5"/>
                    <a:pt x="4" y="5"/>
                  </a:cubicBezTo>
                  <a:cubicBezTo>
                    <a:pt x="6" y="5"/>
                    <a:pt x="8" y="4"/>
                    <a:pt x="8" y="2"/>
                  </a:cubicBezTo>
                  <a:cubicBezTo>
                    <a:pt x="8" y="1"/>
                    <a:pt x="6" y="0"/>
                    <a:pt x="4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iS1îďê">
              <a:extLst>
                <a:ext uri="{FF2B5EF4-FFF2-40B4-BE49-F238E27FC236}">
                  <a16:creationId xmlns="" xmlns:a16="http://schemas.microsoft.com/office/drawing/2014/main" id="{FE57811C-EFDB-41F5-9933-9F6C1D716F9A}"/>
                </a:ext>
              </a:extLst>
            </p:cNvPr>
            <p:cNvSpPr/>
            <p:nvPr/>
          </p:nvSpPr>
          <p:spPr bwMode="auto">
            <a:xfrm>
              <a:off x="4949241" y="3792735"/>
              <a:ext cx="44972" cy="439128"/>
            </a:xfrm>
            <a:custGeom>
              <a:avLst/>
              <a:gdLst>
                <a:gd name="T0" fmla="*/ 4 w 8"/>
                <a:gd name="T1" fmla="*/ 80 h 80"/>
                <a:gd name="T2" fmla="*/ 8 w 8"/>
                <a:gd name="T3" fmla="*/ 78 h 80"/>
                <a:gd name="T4" fmla="*/ 8 w 8"/>
                <a:gd name="T5" fmla="*/ 0 h 80"/>
                <a:gd name="T6" fmla="*/ 0 w 8"/>
                <a:gd name="T7" fmla="*/ 1 h 80"/>
                <a:gd name="T8" fmla="*/ 0 w 8"/>
                <a:gd name="T9" fmla="*/ 78 h 80"/>
                <a:gd name="T10" fmla="*/ 4 w 8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0">
                  <a:moveTo>
                    <a:pt x="4" y="80"/>
                  </a:moveTo>
                  <a:cubicBezTo>
                    <a:pt x="6" y="80"/>
                    <a:pt x="8" y="79"/>
                    <a:pt x="8" y="7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2" y="80"/>
                    <a:pt x="4" y="8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isḻîde">
              <a:extLst>
                <a:ext uri="{FF2B5EF4-FFF2-40B4-BE49-F238E27FC236}">
                  <a16:creationId xmlns="" xmlns:a16="http://schemas.microsoft.com/office/drawing/2014/main" id="{57C8A051-4F2A-42DE-BF70-0A0B5F833E9E}"/>
                </a:ext>
              </a:extLst>
            </p:cNvPr>
            <p:cNvSpPr/>
            <p:nvPr/>
          </p:nvSpPr>
          <p:spPr bwMode="auto">
            <a:xfrm>
              <a:off x="4949241" y="3779507"/>
              <a:ext cx="44972" cy="29100"/>
            </a:xfrm>
            <a:custGeom>
              <a:avLst/>
              <a:gdLst>
                <a:gd name="T0" fmla="*/ 4 w 8"/>
                <a:gd name="T1" fmla="*/ 0 h 5"/>
                <a:gd name="T2" fmla="*/ 0 w 8"/>
                <a:gd name="T3" fmla="*/ 3 h 5"/>
                <a:gd name="T4" fmla="*/ 4 w 8"/>
                <a:gd name="T5" fmla="*/ 5 h 5"/>
                <a:gd name="T6" fmla="*/ 8 w 8"/>
                <a:gd name="T7" fmla="*/ 2 h 5"/>
                <a:gd name="T8" fmla="*/ 4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5"/>
                    <a:pt x="4" y="5"/>
                  </a:cubicBezTo>
                  <a:cubicBezTo>
                    <a:pt x="6" y="5"/>
                    <a:pt x="8" y="4"/>
                    <a:pt x="8" y="2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ïṥḻîḑe">
              <a:extLst>
                <a:ext uri="{FF2B5EF4-FFF2-40B4-BE49-F238E27FC236}">
                  <a16:creationId xmlns="" xmlns:a16="http://schemas.microsoft.com/office/drawing/2014/main" id="{9D1A0EA1-8047-4F88-9D3D-8AE798A87DF6}"/>
                </a:ext>
              </a:extLst>
            </p:cNvPr>
            <p:cNvSpPr/>
            <p:nvPr/>
          </p:nvSpPr>
          <p:spPr bwMode="auto">
            <a:xfrm>
              <a:off x="3872586" y="4440844"/>
              <a:ext cx="42326" cy="26453"/>
            </a:xfrm>
            <a:custGeom>
              <a:avLst/>
              <a:gdLst>
                <a:gd name="T0" fmla="*/ 4 w 8"/>
                <a:gd name="T1" fmla="*/ 5 h 5"/>
                <a:gd name="T2" fmla="*/ 8 w 8"/>
                <a:gd name="T3" fmla="*/ 2 h 5"/>
                <a:gd name="T4" fmla="*/ 8 w 8"/>
                <a:gd name="T5" fmla="*/ 0 h 5"/>
                <a:gd name="T6" fmla="*/ 0 w 8"/>
                <a:gd name="T7" fmla="*/ 0 h 5"/>
                <a:gd name="T8" fmla="*/ 0 w 8"/>
                <a:gd name="T9" fmla="*/ 2 h 5"/>
                <a:gd name="T10" fmla="*/ 4 w 8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4" y="5"/>
                  </a:moveTo>
                  <a:cubicBezTo>
                    <a:pt x="7" y="5"/>
                    <a:pt x="8" y="4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2" y="5"/>
                    <a:pt x="4" y="5"/>
                  </a:cubicBezTo>
                  <a:close/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ïṣlîdê">
              <a:extLst>
                <a:ext uri="{FF2B5EF4-FFF2-40B4-BE49-F238E27FC236}">
                  <a16:creationId xmlns="" xmlns:a16="http://schemas.microsoft.com/office/drawing/2014/main" id="{D3E12683-9F97-4E8D-B517-3AAD39ADA45F}"/>
                </a:ext>
              </a:extLst>
            </p:cNvPr>
            <p:cNvSpPr/>
            <p:nvPr/>
          </p:nvSpPr>
          <p:spPr bwMode="auto">
            <a:xfrm>
              <a:off x="3872586" y="4424972"/>
              <a:ext cx="42326" cy="26453"/>
            </a:xfrm>
            <a:custGeom>
              <a:avLst/>
              <a:gdLst>
                <a:gd name="T0" fmla="*/ 4 w 8"/>
                <a:gd name="T1" fmla="*/ 0 h 5"/>
                <a:gd name="T2" fmla="*/ 0 w 8"/>
                <a:gd name="T3" fmla="*/ 3 h 5"/>
                <a:gd name="T4" fmla="*/ 4 w 8"/>
                <a:gd name="T5" fmla="*/ 5 h 5"/>
                <a:gd name="T6" fmla="*/ 8 w 8"/>
                <a:gd name="T7" fmla="*/ 3 h 5"/>
                <a:gd name="T8" fmla="*/ 4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5"/>
                    <a:pt x="4" y="5"/>
                  </a:cubicBezTo>
                  <a:cubicBezTo>
                    <a:pt x="7" y="5"/>
                    <a:pt x="8" y="4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îṧliḍè">
              <a:extLst>
                <a:ext uri="{FF2B5EF4-FFF2-40B4-BE49-F238E27FC236}">
                  <a16:creationId xmlns="" xmlns:a16="http://schemas.microsoft.com/office/drawing/2014/main" id="{BBDD4E30-A6D3-4DBB-B2A9-3D3D167D4676}"/>
                </a:ext>
              </a:extLst>
            </p:cNvPr>
            <p:cNvSpPr/>
            <p:nvPr/>
          </p:nvSpPr>
          <p:spPr bwMode="auto">
            <a:xfrm>
              <a:off x="3877876" y="4007007"/>
              <a:ext cx="37035" cy="444418"/>
            </a:xfrm>
            <a:custGeom>
              <a:avLst/>
              <a:gdLst>
                <a:gd name="T0" fmla="*/ 3 w 7"/>
                <a:gd name="T1" fmla="*/ 81 h 81"/>
                <a:gd name="T2" fmla="*/ 7 w 7"/>
                <a:gd name="T3" fmla="*/ 78 h 81"/>
                <a:gd name="T4" fmla="*/ 7 w 7"/>
                <a:gd name="T5" fmla="*/ 0 h 81"/>
                <a:gd name="T6" fmla="*/ 0 w 7"/>
                <a:gd name="T7" fmla="*/ 1 h 81"/>
                <a:gd name="T8" fmla="*/ 0 w 7"/>
                <a:gd name="T9" fmla="*/ 78 h 81"/>
                <a:gd name="T10" fmla="*/ 3 w 7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1">
                  <a:moveTo>
                    <a:pt x="3" y="81"/>
                  </a:moveTo>
                  <a:cubicBezTo>
                    <a:pt x="5" y="81"/>
                    <a:pt x="7" y="79"/>
                    <a:pt x="7" y="7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1"/>
                    <a:pt x="3" y="81"/>
                  </a:cubicBezTo>
                  <a:close/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íSliḋè">
              <a:extLst>
                <a:ext uri="{FF2B5EF4-FFF2-40B4-BE49-F238E27FC236}">
                  <a16:creationId xmlns="" xmlns:a16="http://schemas.microsoft.com/office/drawing/2014/main" id="{820CDC22-6CD9-443F-B4E0-58390D7E5AAD}"/>
                </a:ext>
              </a:extLst>
            </p:cNvPr>
            <p:cNvSpPr/>
            <p:nvPr/>
          </p:nvSpPr>
          <p:spPr bwMode="auto">
            <a:xfrm>
              <a:off x="3877876" y="3996426"/>
              <a:ext cx="37035" cy="26453"/>
            </a:xfrm>
            <a:prstGeom prst="ellipse">
              <a:avLst/>
            </a:pr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íS1íḓe">
              <a:extLst>
                <a:ext uri="{FF2B5EF4-FFF2-40B4-BE49-F238E27FC236}">
                  <a16:creationId xmlns="" xmlns:a16="http://schemas.microsoft.com/office/drawing/2014/main" id="{7531D095-39C8-4ECE-AC7B-FEEAC6F52677}"/>
                </a:ext>
              </a:extLst>
            </p:cNvPr>
            <p:cNvSpPr/>
            <p:nvPr/>
          </p:nvSpPr>
          <p:spPr bwMode="auto">
            <a:xfrm>
              <a:off x="3848777" y="3599624"/>
              <a:ext cx="1177180" cy="658692"/>
            </a:xfrm>
            <a:custGeom>
              <a:avLst/>
              <a:gdLst>
                <a:gd name="T0" fmla="*/ 214 w 214"/>
                <a:gd name="T1" fmla="*/ 35 h 120"/>
                <a:gd name="T2" fmla="*/ 214 w 214"/>
                <a:gd name="T3" fmla="*/ 35 h 120"/>
                <a:gd name="T4" fmla="*/ 214 w 214"/>
                <a:gd name="T5" fmla="*/ 29 h 120"/>
                <a:gd name="T6" fmla="*/ 206 w 214"/>
                <a:gd name="T7" fmla="*/ 35 h 120"/>
                <a:gd name="T8" fmla="*/ 154 w 214"/>
                <a:gd name="T9" fmla="*/ 5 h 120"/>
                <a:gd name="T10" fmla="*/ 130 w 214"/>
                <a:gd name="T11" fmla="*/ 5 h 120"/>
                <a:gd name="T12" fmla="*/ 7 w 214"/>
                <a:gd name="T13" fmla="*/ 76 h 120"/>
                <a:gd name="T14" fmla="*/ 5 w 214"/>
                <a:gd name="T15" fmla="*/ 71 h 120"/>
                <a:gd name="T16" fmla="*/ 0 w 214"/>
                <a:gd name="T17" fmla="*/ 69 h 120"/>
                <a:gd name="T18" fmla="*/ 0 w 214"/>
                <a:gd name="T19" fmla="*/ 75 h 120"/>
                <a:gd name="T20" fmla="*/ 4 w 214"/>
                <a:gd name="T21" fmla="*/ 83 h 120"/>
                <a:gd name="T22" fmla="*/ 59 w 214"/>
                <a:gd name="T23" fmla="*/ 114 h 120"/>
                <a:gd name="T24" fmla="*/ 87 w 214"/>
                <a:gd name="T25" fmla="*/ 114 h 120"/>
                <a:gd name="T26" fmla="*/ 209 w 214"/>
                <a:gd name="T27" fmla="*/ 44 h 120"/>
                <a:gd name="T28" fmla="*/ 214 w 214"/>
                <a:gd name="T29" fmla="*/ 3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4" h="120">
                  <a:moveTo>
                    <a:pt x="214" y="35"/>
                  </a:moveTo>
                  <a:cubicBezTo>
                    <a:pt x="214" y="35"/>
                    <a:pt x="214" y="35"/>
                    <a:pt x="214" y="35"/>
                  </a:cubicBezTo>
                  <a:cubicBezTo>
                    <a:pt x="214" y="29"/>
                    <a:pt x="214" y="29"/>
                    <a:pt x="214" y="29"/>
                  </a:cubicBezTo>
                  <a:cubicBezTo>
                    <a:pt x="206" y="35"/>
                    <a:pt x="206" y="35"/>
                    <a:pt x="206" y="35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47" y="0"/>
                    <a:pt x="137" y="0"/>
                    <a:pt x="130" y="5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6" y="73"/>
                    <a:pt x="5" y="71"/>
                    <a:pt x="5" y="71"/>
                  </a:cubicBezTo>
                  <a:cubicBezTo>
                    <a:pt x="5" y="71"/>
                    <a:pt x="0" y="69"/>
                    <a:pt x="0" y="6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8"/>
                    <a:pt x="1" y="81"/>
                    <a:pt x="4" y="83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68" y="120"/>
                    <a:pt x="79" y="120"/>
                    <a:pt x="87" y="114"/>
                  </a:cubicBezTo>
                  <a:cubicBezTo>
                    <a:pt x="209" y="44"/>
                    <a:pt x="209" y="44"/>
                    <a:pt x="209" y="44"/>
                  </a:cubicBezTo>
                  <a:cubicBezTo>
                    <a:pt x="213" y="42"/>
                    <a:pt x="214" y="38"/>
                    <a:pt x="214" y="35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íŝḻíḋé">
              <a:extLst>
                <a:ext uri="{FF2B5EF4-FFF2-40B4-BE49-F238E27FC236}">
                  <a16:creationId xmlns="" xmlns:a16="http://schemas.microsoft.com/office/drawing/2014/main" id="{8F8DDA2A-3D76-4825-A165-591693F12324}"/>
                </a:ext>
              </a:extLst>
            </p:cNvPr>
            <p:cNvSpPr/>
            <p:nvPr/>
          </p:nvSpPr>
          <p:spPr bwMode="auto">
            <a:xfrm>
              <a:off x="3838195" y="3512328"/>
              <a:ext cx="1198343" cy="708953"/>
            </a:xfrm>
            <a:custGeom>
              <a:avLst/>
              <a:gdLst>
                <a:gd name="T0" fmla="*/ 6 w 218"/>
                <a:gd name="T1" fmla="*/ 77 h 129"/>
                <a:gd name="T2" fmla="*/ 132 w 218"/>
                <a:gd name="T3" fmla="*/ 4 h 129"/>
                <a:gd name="T4" fmla="*/ 156 w 218"/>
                <a:gd name="T5" fmla="*/ 4 h 129"/>
                <a:gd name="T6" fmla="*/ 211 w 218"/>
                <a:gd name="T7" fmla="*/ 36 h 129"/>
                <a:gd name="T8" fmla="*/ 211 w 218"/>
                <a:gd name="T9" fmla="*/ 54 h 129"/>
                <a:gd name="T10" fmla="*/ 89 w 218"/>
                <a:gd name="T11" fmla="*/ 124 h 129"/>
                <a:gd name="T12" fmla="*/ 61 w 218"/>
                <a:gd name="T13" fmla="*/ 124 h 129"/>
                <a:gd name="T14" fmla="*/ 6 w 218"/>
                <a:gd name="T15" fmla="*/ 92 h 129"/>
                <a:gd name="T16" fmla="*/ 6 w 218"/>
                <a:gd name="T17" fmla="*/ 7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129">
                  <a:moveTo>
                    <a:pt x="6" y="77"/>
                  </a:moveTo>
                  <a:cubicBezTo>
                    <a:pt x="132" y="4"/>
                    <a:pt x="132" y="4"/>
                    <a:pt x="132" y="4"/>
                  </a:cubicBezTo>
                  <a:cubicBezTo>
                    <a:pt x="139" y="0"/>
                    <a:pt x="149" y="0"/>
                    <a:pt x="156" y="4"/>
                  </a:cubicBezTo>
                  <a:cubicBezTo>
                    <a:pt x="211" y="36"/>
                    <a:pt x="211" y="36"/>
                    <a:pt x="211" y="36"/>
                  </a:cubicBezTo>
                  <a:cubicBezTo>
                    <a:pt x="218" y="40"/>
                    <a:pt x="218" y="50"/>
                    <a:pt x="211" y="54"/>
                  </a:cubicBezTo>
                  <a:cubicBezTo>
                    <a:pt x="89" y="124"/>
                    <a:pt x="89" y="124"/>
                    <a:pt x="89" y="124"/>
                  </a:cubicBezTo>
                  <a:cubicBezTo>
                    <a:pt x="81" y="129"/>
                    <a:pt x="70" y="129"/>
                    <a:pt x="61" y="124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0" y="89"/>
                    <a:pt x="0" y="81"/>
                    <a:pt x="6" y="77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î$ḻíḍè">
              <a:extLst>
                <a:ext uri="{FF2B5EF4-FFF2-40B4-BE49-F238E27FC236}">
                  <a16:creationId xmlns="" xmlns:a16="http://schemas.microsoft.com/office/drawing/2014/main" id="{1A335CD0-5712-4C3F-805A-17016376537B}"/>
                </a:ext>
              </a:extLst>
            </p:cNvPr>
            <p:cNvSpPr/>
            <p:nvPr/>
          </p:nvSpPr>
          <p:spPr bwMode="auto">
            <a:xfrm>
              <a:off x="4129183" y="3697502"/>
              <a:ext cx="566104" cy="304216"/>
            </a:xfrm>
            <a:custGeom>
              <a:avLst/>
              <a:gdLst>
                <a:gd name="T0" fmla="*/ 96 w 103"/>
                <a:gd name="T1" fmla="*/ 21 h 55"/>
                <a:gd name="T2" fmla="*/ 96 w 103"/>
                <a:gd name="T3" fmla="*/ 21 h 55"/>
                <a:gd name="T4" fmla="*/ 60 w 103"/>
                <a:gd name="T5" fmla="*/ 0 h 55"/>
                <a:gd name="T6" fmla="*/ 8 w 103"/>
                <a:gd name="T7" fmla="*/ 30 h 55"/>
                <a:gd name="T8" fmla="*/ 0 w 103"/>
                <a:gd name="T9" fmla="*/ 29 h 55"/>
                <a:gd name="T10" fmla="*/ 0 w 103"/>
                <a:gd name="T11" fmla="*/ 30 h 55"/>
                <a:gd name="T12" fmla="*/ 43 w 103"/>
                <a:gd name="T13" fmla="*/ 55 h 55"/>
                <a:gd name="T14" fmla="*/ 72 w 103"/>
                <a:gd name="T15" fmla="*/ 38 h 55"/>
                <a:gd name="T16" fmla="*/ 78 w 103"/>
                <a:gd name="T17" fmla="*/ 35 h 55"/>
                <a:gd name="T18" fmla="*/ 103 w 103"/>
                <a:gd name="T19" fmla="*/ 20 h 55"/>
                <a:gd name="T20" fmla="*/ 103 w 103"/>
                <a:gd name="T21" fmla="*/ 19 h 55"/>
                <a:gd name="T22" fmla="*/ 96 w 103"/>
                <a:gd name="T23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55">
                  <a:moveTo>
                    <a:pt x="96" y="21"/>
                  </a:moveTo>
                  <a:cubicBezTo>
                    <a:pt x="96" y="21"/>
                    <a:pt x="96" y="21"/>
                    <a:pt x="96" y="2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2" y="38"/>
                    <a:pt x="77" y="39"/>
                    <a:pt x="78" y="35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96" y="21"/>
                    <a:pt x="96" y="21"/>
                    <a:pt x="96" y="21"/>
                  </a:cubicBezTo>
                </a:path>
              </a:pathLst>
            </a:custGeom>
            <a:solidFill>
              <a:srgbClr val="7D5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ïṣḻiďe">
              <a:extLst>
                <a:ext uri="{FF2B5EF4-FFF2-40B4-BE49-F238E27FC236}">
                  <a16:creationId xmlns="" xmlns:a16="http://schemas.microsoft.com/office/drawing/2014/main" id="{3E073E8A-F4A1-40F9-A9A6-15F5AE3824F1}"/>
                </a:ext>
              </a:extLst>
            </p:cNvPr>
            <p:cNvSpPr/>
            <p:nvPr/>
          </p:nvSpPr>
          <p:spPr bwMode="auto">
            <a:xfrm>
              <a:off x="4129183" y="3665758"/>
              <a:ext cx="566104" cy="330669"/>
            </a:xfrm>
            <a:custGeom>
              <a:avLst/>
              <a:gdLst>
                <a:gd name="T0" fmla="*/ 0 w 103"/>
                <a:gd name="T1" fmla="*/ 35 h 60"/>
                <a:gd name="T2" fmla="*/ 43 w 103"/>
                <a:gd name="T3" fmla="*/ 60 h 60"/>
                <a:gd name="T4" fmla="*/ 72 w 103"/>
                <a:gd name="T5" fmla="*/ 43 h 60"/>
                <a:gd name="T6" fmla="*/ 78 w 103"/>
                <a:gd name="T7" fmla="*/ 40 h 60"/>
                <a:gd name="T8" fmla="*/ 103 w 103"/>
                <a:gd name="T9" fmla="*/ 25 h 60"/>
                <a:gd name="T10" fmla="*/ 60 w 103"/>
                <a:gd name="T11" fmla="*/ 0 h 60"/>
                <a:gd name="T12" fmla="*/ 0 w 103"/>
                <a:gd name="T13" fmla="*/ 3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60">
                  <a:moveTo>
                    <a:pt x="0" y="35"/>
                  </a:moveTo>
                  <a:cubicBezTo>
                    <a:pt x="43" y="60"/>
                    <a:pt x="43" y="60"/>
                    <a:pt x="43" y="60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6" y="43"/>
                    <a:pt x="78" y="4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35"/>
                    <a:pt x="0" y="35"/>
                    <a:pt x="0" y="3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îsļîḍe">
              <a:extLst>
                <a:ext uri="{FF2B5EF4-FFF2-40B4-BE49-F238E27FC236}">
                  <a16:creationId xmlns="" xmlns:a16="http://schemas.microsoft.com/office/drawing/2014/main" id="{80483104-6D43-44F9-A6DA-B425DE82B17D}"/>
                </a:ext>
              </a:extLst>
            </p:cNvPr>
            <p:cNvSpPr/>
            <p:nvPr/>
          </p:nvSpPr>
          <p:spPr bwMode="auto">
            <a:xfrm>
              <a:off x="4322295" y="3681630"/>
              <a:ext cx="362413" cy="198402"/>
            </a:xfrm>
            <a:custGeom>
              <a:avLst/>
              <a:gdLst>
                <a:gd name="T0" fmla="*/ 62 w 66"/>
                <a:gd name="T1" fmla="*/ 20 h 36"/>
                <a:gd name="T2" fmla="*/ 60 w 66"/>
                <a:gd name="T3" fmla="*/ 21 h 36"/>
                <a:gd name="T4" fmla="*/ 61 w 66"/>
                <a:gd name="T5" fmla="*/ 21 h 36"/>
                <a:gd name="T6" fmla="*/ 24 w 66"/>
                <a:gd name="T7" fmla="*/ 0 h 36"/>
                <a:gd name="T8" fmla="*/ 0 w 66"/>
                <a:gd name="T9" fmla="*/ 14 h 36"/>
                <a:gd name="T10" fmla="*/ 39 w 66"/>
                <a:gd name="T11" fmla="*/ 35 h 36"/>
                <a:gd name="T12" fmla="*/ 42 w 66"/>
                <a:gd name="T13" fmla="*/ 36 h 36"/>
                <a:gd name="T14" fmla="*/ 66 w 66"/>
                <a:gd name="T15" fmla="*/ 22 h 36"/>
                <a:gd name="T16" fmla="*/ 66 w 66"/>
                <a:gd name="T17" fmla="*/ 20 h 36"/>
                <a:gd name="T18" fmla="*/ 62 w 66"/>
                <a:gd name="T1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36">
                  <a:moveTo>
                    <a:pt x="62" y="20"/>
                  </a:move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40" y="33"/>
                    <a:pt x="42" y="36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2" y="20"/>
                    <a:pt x="62" y="20"/>
                    <a:pt x="62" y="20"/>
                  </a:cubicBezTo>
                </a:path>
              </a:pathLst>
            </a:custGeom>
            <a:solidFill>
              <a:srgbClr val="C2B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ïšlíḋé">
              <a:extLst>
                <a:ext uri="{FF2B5EF4-FFF2-40B4-BE49-F238E27FC236}">
                  <a16:creationId xmlns="" xmlns:a16="http://schemas.microsoft.com/office/drawing/2014/main" id="{8EC9FF44-990C-4BA1-8E81-A7B3DBF08014}"/>
                </a:ext>
              </a:extLst>
            </p:cNvPr>
            <p:cNvSpPr/>
            <p:nvPr/>
          </p:nvSpPr>
          <p:spPr bwMode="auto">
            <a:xfrm>
              <a:off x="4295841" y="3660467"/>
              <a:ext cx="388867" cy="214274"/>
            </a:xfrm>
            <a:custGeom>
              <a:avLst/>
              <a:gdLst>
                <a:gd name="T0" fmla="*/ 44 w 71"/>
                <a:gd name="T1" fmla="*/ 39 h 39"/>
                <a:gd name="T2" fmla="*/ 71 w 71"/>
                <a:gd name="T3" fmla="*/ 24 h 39"/>
                <a:gd name="T4" fmla="*/ 28 w 71"/>
                <a:gd name="T5" fmla="*/ 0 h 39"/>
                <a:gd name="T6" fmla="*/ 0 w 71"/>
                <a:gd name="T7" fmla="*/ 15 h 39"/>
                <a:gd name="T8" fmla="*/ 44 w 71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9">
                  <a:moveTo>
                    <a:pt x="44" y="39"/>
                  </a:moveTo>
                  <a:cubicBezTo>
                    <a:pt x="45" y="30"/>
                    <a:pt x="65" y="28"/>
                    <a:pt x="71" y="2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6"/>
                    <a:pt x="1" y="8"/>
                    <a:pt x="0" y="15"/>
                  </a:cubicBezTo>
                  <a:cubicBezTo>
                    <a:pt x="44" y="39"/>
                    <a:pt x="44" y="39"/>
                    <a:pt x="44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ïṥḷiḋè">
              <a:extLst>
                <a:ext uri="{FF2B5EF4-FFF2-40B4-BE49-F238E27FC236}">
                  <a16:creationId xmlns="" xmlns:a16="http://schemas.microsoft.com/office/drawing/2014/main" id="{E2006B52-7568-46CE-82AD-AA883E3D3750}"/>
                </a:ext>
              </a:extLst>
            </p:cNvPr>
            <p:cNvSpPr/>
            <p:nvPr/>
          </p:nvSpPr>
          <p:spPr bwMode="auto">
            <a:xfrm>
              <a:off x="4139765" y="3768926"/>
              <a:ext cx="396802" cy="214274"/>
            </a:xfrm>
            <a:custGeom>
              <a:avLst/>
              <a:gdLst>
                <a:gd name="T0" fmla="*/ 70 w 72"/>
                <a:gd name="T1" fmla="*/ 18 h 39"/>
                <a:gd name="T2" fmla="*/ 61 w 72"/>
                <a:gd name="T3" fmla="*/ 17 h 39"/>
                <a:gd name="T4" fmla="*/ 60 w 72"/>
                <a:gd name="T5" fmla="*/ 19 h 39"/>
                <a:gd name="T6" fmla="*/ 28 w 72"/>
                <a:gd name="T7" fmla="*/ 0 h 39"/>
                <a:gd name="T8" fmla="*/ 5 w 72"/>
                <a:gd name="T9" fmla="*/ 14 h 39"/>
                <a:gd name="T10" fmla="*/ 5 w 72"/>
                <a:gd name="T11" fmla="*/ 13 h 39"/>
                <a:gd name="T12" fmla="*/ 2 w 72"/>
                <a:gd name="T13" fmla="*/ 12 h 39"/>
                <a:gd name="T14" fmla="*/ 0 w 72"/>
                <a:gd name="T15" fmla="*/ 13 h 39"/>
                <a:gd name="T16" fmla="*/ 0 w 72"/>
                <a:gd name="T17" fmla="*/ 15 h 39"/>
                <a:gd name="T18" fmla="*/ 42 w 72"/>
                <a:gd name="T19" fmla="*/ 39 h 39"/>
                <a:gd name="T20" fmla="*/ 69 w 72"/>
                <a:gd name="T21" fmla="*/ 24 h 39"/>
                <a:gd name="T22" fmla="*/ 72 w 72"/>
                <a:gd name="T23" fmla="*/ 19 h 39"/>
                <a:gd name="T24" fmla="*/ 70 w 72"/>
                <a:gd name="T25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39">
                  <a:moveTo>
                    <a:pt x="70" y="18"/>
                  </a:moveTo>
                  <a:cubicBezTo>
                    <a:pt x="61" y="17"/>
                    <a:pt x="61" y="17"/>
                    <a:pt x="61" y="17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19"/>
                    <a:pt x="72" y="19"/>
                    <a:pt x="72" y="19"/>
                  </a:cubicBezTo>
                  <a:cubicBezTo>
                    <a:pt x="70" y="18"/>
                    <a:pt x="70" y="18"/>
                    <a:pt x="70" y="18"/>
                  </a:cubicBezTo>
                </a:path>
              </a:pathLst>
            </a:custGeom>
            <a:solidFill>
              <a:srgbClr val="C2B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ïṡľîḑè">
              <a:extLst>
                <a:ext uri="{FF2B5EF4-FFF2-40B4-BE49-F238E27FC236}">
                  <a16:creationId xmlns="" xmlns:a16="http://schemas.microsoft.com/office/drawing/2014/main" id="{6BEE4892-BFB5-4B81-B37F-904FEDF8AECC}"/>
                </a:ext>
              </a:extLst>
            </p:cNvPr>
            <p:cNvSpPr/>
            <p:nvPr/>
          </p:nvSpPr>
          <p:spPr bwMode="auto">
            <a:xfrm>
              <a:off x="4139765" y="3716019"/>
              <a:ext cx="396802" cy="256599"/>
            </a:xfrm>
            <a:custGeom>
              <a:avLst/>
              <a:gdLst>
                <a:gd name="T0" fmla="*/ 72 w 72"/>
                <a:gd name="T1" fmla="*/ 29 h 47"/>
                <a:gd name="T2" fmla="*/ 42 w 72"/>
                <a:gd name="T3" fmla="*/ 47 h 47"/>
                <a:gd name="T4" fmla="*/ 0 w 72"/>
                <a:gd name="T5" fmla="*/ 23 h 47"/>
                <a:gd name="T6" fmla="*/ 28 w 72"/>
                <a:gd name="T7" fmla="*/ 5 h 47"/>
                <a:gd name="T8" fmla="*/ 72 w 72"/>
                <a:gd name="T9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7">
                  <a:moveTo>
                    <a:pt x="72" y="29"/>
                  </a:moveTo>
                  <a:cubicBezTo>
                    <a:pt x="62" y="25"/>
                    <a:pt x="53" y="42"/>
                    <a:pt x="42" y="4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9" y="0"/>
                    <a:pt x="28" y="5"/>
                  </a:cubicBezTo>
                  <a:cubicBezTo>
                    <a:pt x="72" y="29"/>
                    <a:pt x="72" y="29"/>
                    <a:pt x="72" y="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íṧļïḋé">
              <a:extLst>
                <a:ext uri="{FF2B5EF4-FFF2-40B4-BE49-F238E27FC236}">
                  <a16:creationId xmlns="" xmlns:a16="http://schemas.microsoft.com/office/drawing/2014/main" id="{C999D5DC-04A5-424A-B3F0-2F6D9674D727}"/>
                </a:ext>
              </a:extLst>
            </p:cNvPr>
            <p:cNvSpPr/>
            <p:nvPr/>
          </p:nvSpPr>
          <p:spPr bwMode="auto">
            <a:xfrm>
              <a:off x="4525985" y="3626077"/>
              <a:ext cx="325378" cy="214274"/>
            </a:xfrm>
            <a:custGeom>
              <a:avLst/>
              <a:gdLst>
                <a:gd name="T0" fmla="*/ 18 w 59"/>
                <a:gd name="T1" fmla="*/ 10 h 39"/>
                <a:gd name="T2" fmla="*/ 15 w 59"/>
                <a:gd name="T3" fmla="*/ 5 h 39"/>
                <a:gd name="T4" fmla="*/ 8 w 59"/>
                <a:gd name="T5" fmla="*/ 1 h 39"/>
                <a:gd name="T6" fmla="*/ 1 w 59"/>
                <a:gd name="T7" fmla="*/ 3 h 39"/>
                <a:gd name="T8" fmla="*/ 2 w 59"/>
                <a:gd name="T9" fmla="*/ 6 h 39"/>
                <a:gd name="T10" fmla="*/ 8 w 59"/>
                <a:gd name="T11" fmla="*/ 11 h 39"/>
                <a:gd name="T12" fmla="*/ 5 w 59"/>
                <a:gd name="T13" fmla="*/ 10 h 39"/>
                <a:gd name="T14" fmla="*/ 2 w 59"/>
                <a:gd name="T15" fmla="*/ 12 h 39"/>
                <a:gd name="T16" fmla="*/ 5 w 59"/>
                <a:gd name="T17" fmla="*/ 13 h 39"/>
                <a:gd name="T18" fmla="*/ 11 w 59"/>
                <a:gd name="T19" fmla="*/ 14 h 39"/>
                <a:gd name="T20" fmla="*/ 14 w 59"/>
                <a:gd name="T21" fmla="*/ 16 h 39"/>
                <a:gd name="T22" fmla="*/ 35 w 59"/>
                <a:gd name="T23" fmla="*/ 31 h 39"/>
                <a:gd name="T24" fmla="*/ 57 w 59"/>
                <a:gd name="T25" fmla="*/ 36 h 39"/>
                <a:gd name="T26" fmla="*/ 23 w 59"/>
                <a:gd name="T27" fmla="*/ 12 h 39"/>
                <a:gd name="T28" fmla="*/ 18 w 59"/>
                <a:gd name="T29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39">
                  <a:moveTo>
                    <a:pt x="18" y="10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1" y="2"/>
                    <a:pt x="8" y="1"/>
                  </a:cubicBezTo>
                  <a:cubicBezTo>
                    <a:pt x="5" y="0"/>
                    <a:pt x="3" y="1"/>
                    <a:pt x="1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" y="7"/>
                    <a:pt x="8" y="9"/>
                    <a:pt x="8" y="11"/>
                  </a:cubicBezTo>
                  <a:cubicBezTo>
                    <a:pt x="8" y="11"/>
                    <a:pt x="7" y="11"/>
                    <a:pt x="5" y="10"/>
                  </a:cubicBezTo>
                  <a:cubicBezTo>
                    <a:pt x="3" y="10"/>
                    <a:pt x="2" y="11"/>
                    <a:pt x="2" y="12"/>
                  </a:cubicBezTo>
                  <a:cubicBezTo>
                    <a:pt x="2" y="12"/>
                    <a:pt x="3" y="13"/>
                    <a:pt x="5" y="13"/>
                  </a:cubicBezTo>
                  <a:cubicBezTo>
                    <a:pt x="6" y="14"/>
                    <a:pt x="9" y="14"/>
                    <a:pt x="11" y="14"/>
                  </a:cubicBezTo>
                  <a:cubicBezTo>
                    <a:pt x="12" y="13"/>
                    <a:pt x="14" y="16"/>
                    <a:pt x="14" y="16"/>
                  </a:cubicBezTo>
                  <a:cubicBezTo>
                    <a:pt x="17" y="17"/>
                    <a:pt x="29" y="27"/>
                    <a:pt x="35" y="31"/>
                  </a:cubicBezTo>
                  <a:cubicBezTo>
                    <a:pt x="42" y="36"/>
                    <a:pt x="55" y="39"/>
                    <a:pt x="57" y="36"/>
                  </a:cubicBezTo>
                  <a:cubicBezTo>
                    <a:pt x="59" y="33"/>
                    <a:pt x="23" y="12"/>
                    <a:pt x="23" y="12"/>
                  </a:cubicBezTo>
                  <a:cubicBezTo>
                    <a:pt x="18" y="10"/>
                    <a:pt x="18" y="10"/>
                    <a:pt x="18" y="10"/>
                  </a:cubicBezTo>
                </a:path>
              </a:pathLst>
            </a:custGeom>
            <a:solidFill>
              <a:srgbClr val="F7C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îSlïḓé">
              <a:extLst>
                <a:ext uri="{FF2B5EF4-FFF2-40B4-BE49-F238E27FC236}">
                  <a16:creationId xmlns="" xmlns:a16="http://schemas.microsoft.com/office/drawing/2014/main" id="{8CB18C09-AB00-4980-B204-ADB264A2C40F}"/>
                </a:ext>
              </a:extLst>
            </p:cNvPr>
            <p:cNvSpPr/>
            <p:nvPr/>
          </p:nvSpPr>
          <p:spPr bwMode="auto">
            <a:xfrm>
              <a:off x="4898980" y="4681571"/>
              <a:ext cx="34390" cy="18518"/>
            </a:xfrm>
            <a:custGeom>
              <a:avLst/>
              <a:gdLst>
                <a:gd name="T0" fmla="*/ 6 w 6"/>
                <a:gd name="T1" fmla="*/ 0 h 3"/>
                <a:gd name="T2" fmla="*/ 3 w 6"/>
                <a:gd name="T3" fmla="*/ 2 h 3"/>
                <a:gd name="T4" fmla="*/ 3 w 6"/>
                <a:gd name="T5" fmla="*/ 2 h 3"/>
                <a:gd name="T6" fmla="*/ 0 w 6"/>
                <a:gd name="T7" fmla="*/ 0 h 3"/>
                <a:gd name="T8" fmla="*/ 0 w 6"/>
                <a:gd name="T9" fmla="*/ 0 h 3"/>
                <a:gd name="T10" fmla="*/ 0 w 6"/>
                <a:gd name="T11" fmla="*/ 1 h 3"/>
                <a:gd name="T12" fmla="*/ 3 w 6"/>
                <a:gd name="T13" fmla="*/ 3 h 3"/>
                <a:gd name="T14" fmla="*/ 3 w 6"/>
                <a:gd name="T15" fmla="*/ 3 h 3"/>
                <a:gd name="T16" fmla="*/ 6 w 6"/>
                <a:gd name="T17" fmla="*/ 1 h 3"/>
                <a:gd name="T18" fmla="*/ 6 w 6"/>
                <a:gd name="T19" fmla="*/ 0 h 3"/>
                <a:gd name="T20" fmla="*/ 6 w 6"/>
                <a:gd name="T21" fmla="*/ 0 h 3"/>
                <a:gd name="T22" fmla="*/ 6 w 6"/>
                <a:gd name="T23" fmla="*/ 0 h 3"/>
                <a:gd name="T24" fmla="*/ 6 w 6"/>
                <a:gd name="T25" fmla="*/ 0 h 3"/>
                <a:gd name="T26" fmla="*/ 6 w 6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6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6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íṧlïḑè">
              <a:extLst>
                <a:ext uri="{FF2B5EF4-FFF2-40B4-BE49-F238E27FC236}">
                  <a16:creationId xmlns="" xmlns:a16="http://schemas.microsoft.com/office/drawing/2014/main" id="{B6D63E70-6067-4E76-837F-1FD4DA4FE0B4}"/>
                </a:ext>
              </a:extLst>
            </p:cNvPr>
            <p:cNvSpPr/>
            <p:nvPr/>
          </p:nvSpPr>
          <p:spPr bwMode="auto">
            <a:xfrm>
              <a:off x="4898980" y="4676280"/>
              <a:ext cx="34390" cy="15872"/>
            </a:xfrm>
            <a:custGeom>
              <a:avLst/>
              <a:gdLst>
                <a:gd name="T0" fmla="*/ 5 w 6"/>
                <a:gd name="T1" fmla="*/ 0 h 3"/>
                <a:gd name="T2" fmla="*/ 5 w 6"/>
                <a:gd name="T3" fmla="*/ 0 h 3"/>
                <a:gd name="T4" fmla="*/ 3 w 6"/>
                <a:gd name="T5" fmla="*/ 2 h 3"/>
                <a:gd name="T6" fmla="*/ 3 w 6"/>
                <a:gd name="T7" fmla="*/ 2 h 3"/>
                <a:gd name="T8" fmla="*/ 0 w 6"/>
                <a:gd name="T9" fmla="*/ 0 h 3"/>
                <a:gd name="T10" fmla="*/ 0 w 6"/>
                <a:gd name="T11" fmla="*/ 0 h 3"/>
                <a:gd name="T12" fmla="*/ 0 w 6"/>
                <a:gd name="T13" fmla="*/ 1 h 3"/>
                <a:gd name="T14" fmla="*/ 0 w 6"/>
                <a:gd name="T15" fmla="*/ 1 h 3"/>
                <a:gd name="T16" fmla="*/ 3 w 6"/>
                <a:gd name="T17" fmla="*/ 3 h 3"/>
                <a:gd name="T18" fmla="*/ 3 w 6"/>
                <a:gd name="T19" fmla="*/ 3 h 3"/>
                <a:gd name="T20" fmla="*/ 6 w 6"/>
                <a:gd name="T21" fmla="*/ 1 h 3"/>
                <a:gd name="T22" fmla="*/ 6 w 6"/>
                <a:gd name="T23" fmla="*/ 1 h 3"/>
                <a:gd name="T24" fmla="*/ 6 w 6"/>
                <a:gd name="T25" fmla="*/ 1 h 3"/>
                <a:gd name="T26" fmla="*/ 6 w 6"/>
                <a:gd name="T27" fmla="*/ 1 h 3"/>
                <a:gd name="T28" fmla="*/ 5 w 6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ísḻíḍê">
              <a:extLst>
                <a:ext uri="{FF2B5EF4-FFF2-40B4-BE49-F238E27FC236}">
                  <a16:creationId xmlns="" xmlns:a16="http://schemas.microsoft.com/office/drawing/2014/main" id="{8A6295F0-606B-484C-AFAF-E82F9438325D}"/>
                </a:ext>
              </a:extLst>
            </p:cNvPr>
            <p:cNvSpPr/>
            <p:nvPr/>
          </p:nvSpPr>
          <p:spPr bwMode="auto">
            <a:xfrm>
              <a:off x="4898980" y="4340321"/>
              <a:ext cx="29100" cy="346541"/>
            </a:xfrm>
            <a:custGeom>
              <a:avLst/>
              <a:gdLst>
                <a:gd name="T0" fmla="*/ 0 w 5"/>
                <a:gd name="T1" fmla="*/ 5 h 63"/>
                <a:gd name="T2" fmla="*/ 0 w 5"/>
                <a:gd name="T3" fmla="*/ 61 h 63"/>
                <a:gd name="T4" fmla="*/ 0 w 5"/>
                <a:gd name="T5" fmla="*/ 61 h 63"/>
                <a:gd name="T6" fmla="*/ 3 w 5"/>
                <a:gd name="T7" fmla="*/ 63 h 63"/>
                <a:gd name="T8" fmla="*/ 3 w 5"/>
                <a:gd name="T9" fmla="*/ 63 h 63"/>
                <a:gd name="T10" fmla="*/ 5 w 5"/>
                <a:gd name="T11" fmla="*/ 61 h 63"/>
                <a:gd name="T12" fmla="*/ 5 w 5"/>
                <a:gd name="T13" fmla="*/ 61 h 63"/>
                <a:gd name="T14" fmla="*/ 5 w 5"/>
                <a:gd name="T15" fmla="*/ 6 h 63"/>
                <a:gd name="T16" fmla="*/ 5 w 5"/>
                <a:gd name="T17" fmla="*/ 6 h 63"/>
                <a:gd name="T18" fmla="*/ 1 w 5"/>
                <a:gd name="T19" fmla="*/ 5 h 63"/>
                <a:gd name="T20" fmla="*/ 0 w 5"/>
                <a:gd name="T21" fmla="*/ 5 h 63"/>
                <a:gd name="T22" fmla="*/ 5 w 5"/>
                <a:gd name="T23" fmla="*/ 0 h 63"/>
                <a:gd name="T24" fmla="*/ 5 w 5"/>
                <a:gd name="T25" fmla="*/ 0 h 63"/>
                <a:gd name="T26" fmla="*/ 2 w 5"/>
                <a:gd name="T27" fmla="*/ 1 h 63"/>
                <a:gd name="T28" fmla="*/ 2 w 5"/>
                <a:gd name="T29" fmla="*/ 2 h 63"/>
                <a:gd name="T30" fmla="*/ 5 w 5"/>
                <a:gd name="T31" fmla="*/ 2 h 63"/>
                <a:gd name="T32" fmla="*/ 5 w 5"/>
                <a:gd name="T33" fmla="*/ 2 h 63"/>
                <a:gd name="T34" fmla="*/ 5 w 5"/>
                <a:gd name="T3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63">
                  <a:moveTo>
                    <a:pt x="0" y="5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1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4" y="63"/>
                    <a:pt x="5" y="62"/>
                    <a:pt x="5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îṣľîḋè">
              <a:extLst>
                <a:ext uri="{FF2B5EF4-FFF2-40B4-BE49-F238E27FC236}">
                  <a16:creationId xmlns="" xmlns:a16="http://schemas.microsoft.com/office/drawing/2014/main" id="{333E99BB-012B-42D8-BA61-03AEF048D2F5}"/>
                </a:ext>
              </a:extLst>
            </p:cNvPr>
            <p:cNvSpPr/>
            <p:nvPr/>
          </p:nvSpPr>
          <p:spPr bwMode="auto">
            <a:xfrm>
              <a:off x="4689997" y="4557239"/>
              <a:ext cx="23809" cy="21163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3 w 4"/>
                <a:gd name="T7" fmla="*/ 4 h 4"/>
                <a:gd name="T8" fmla="*/ 3 w 4"/>
                <a:gd name="T9" fmla="*/ 4 h 4"/>
                <a:gd name="T10" fmla="*/ 4 w 4"/>
                <a:gd name="T11" fmla="*/ 3 h 4"/>
                <a:gd name="T12" fmla="*/ 4 w 4"/>
                <a:gd name="T13" fmla="*/ 2 h 4"/>
                <a:gd name="T14" fmla="*/ 3 w 4"/>
                <a:gd name="T15" fmla="*/ 2 h 4"/>
                <a:gd name="T16" fmla="*/ 3 w 4"/>
                <a:gd name="T17" fmla="*/ 2 h 4"/>
                <a:gd name="T18" fmla="*/ 0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îşļídé">
              <a:extLst>
                <a:ext uri="{FF2B5EF4-FFF2-40B4-BE49-F238E27FC236}">
                  <a16:creationId xmlns="" xmlns:a16="http://schemas.microsoft.com/office/drawing/2014/main" id="{40E201DA-BAC4-41EE-BB41-914DBCBF8018}"/>
                </a:ext>
              </a:extLst>
            </p:cNvPr>
            <p:cNvSpPr/>
            <p:nvPr/>
          </p:nvSpPr>
          <p:spPr bwMode="auto">
            <a:xfrm>
              <a:off x="4689997" y="4549304"/>
              <a:ext cx="23809" cy="18518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1 h 3"/>
                <a:gd name="T4" fmla="*/ 0 w 4"/>
                <a:gd name="T5" fmla="*/ 1 h 3"/>
                <a:gd name="T6" fmla="*/ 3 w 4"/>
                <a:gd name="T7" fmla="*/ 3 h 3"/>
                <a:gd name="T8" fmla="*/ 3 w 4"/>
                <a:gd name="T9" fmla="*/ 3 h 3"/>
                <a:gd name="T10" fmla="*/ 4 w 4"/>
                <a:gd name="T11" fmla="*/ 3 h 3"/>
                <a:gd name="T12" fmla="*/ 4 w 4"/>
                <a:gd name="T13" fmla="*/ 2 h 3"/>
                <a:gd name="T14" fmla="*/ 3 w 4"/>
                <a:gd name="T15" fmla="*/ 3 h 3"/>
                <a:gd name="T16" fmla="*/ 3 w 4"/>
                <a:gd name="T17" fmla="*/ 3 h 3"/>
                <a:gd name="T18" fmla="*/ 0 w 4"/>
                <a:gd name="T19" fmla="*/ 1 h 3"/>
                <a:gd name="T20" fmla="*/ 0 w 4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íšļîďe">
              <a:extLst>
                <a:ext uri="{FF2B5EF4-FFF2-40B4-BE49-F238E27FC236}">
                  <a16:creationId xmlns="" xmlns:a16="http://schemas.microsoft.com/office/drawing/2014/main" id="{58227002-D434-45BE-8B26-844C3FEECE72}"/>
                </a:ext>
              </a:extLst>
            </p:cNvPr>
            <p:cNvSpPr/>
            <p:nvPr/>
          </p:nvSpPr>
          <p:spPr bwMode="auto">
            <a:xfrm>
              <a:off x="4689997" y="4424972"/>
              <a:ext cx="23809" cy="142849"/>
            </a:xfrm>
            <a:custGeom>
              <a:avLst/>
              <a:gdLst>
                <a:gd name="T0" fmla="*/ 0 w 4"/>
                <a:gd name="T1" fmla="*/ 0 h 26"/>
                <a:gd name="T2" fmla="*/ 0 w 4"/>
                <a:gd name="T3" fmla="*/ 23 h 26"/>
                <a:gd name="T4" fmla="*/ 0 w 4"/>
                <a:gd name="T5" fmla="*/ 24 h 26"/>
                <a:gd name="T6" fmla="*/ 3 w 4"/>
                <a:gd name="T7" fmla="*/ 26 h 26"/>
                <a:gd name="T8" fmla="*/ 3 w 4"/>
                <a:gd name="T9" fmla="*/ 26 h 26"/>
                <a:gd name="T10" fmla="*/ 4 w 4"/>
                <a:gd name="T11" fmla="*/ 25 h 26"/>
                <a:gd name="T12" fmla="*/ 4 w 4"/>
                <a:gd name="T13" fmla="*/ 1 h 26"/>
                <a:gd name="T14" fmla="*/ 0 w 4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6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4" y="26"/>
                    <a:pt x="4" y="2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íşḷiḓè">
              <a:extLst>
                <a:ext uri="{FF2B5EF4-FFF2-40B4-BE49-F238E27FC236}">
                  <a16:creationId xmlns="" xmlns:a16="http://schemas.microsoft.com/office/drawing/2014/main" id="{EBC0AB34-CBFF-419F-A21C-8D7F096D4EF2}"/>
                </a:ext>
              </a:extLst>
            </p:cNvPr>
            <p:cNvSpPr/>
            <p:nvPr/>
          </p:nvSpPr>
          <p:spPr bwMode="auto">
            <a:xfrm>
              <a:off x="4713806" y="4787385"/>
              <a:ext cx="31744" cy="15872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0 w 6"/>
                <a:gd name="T5" fmla="*/ 1 h 3"/>
                <a:gd name="T6" fmla="*/ 3 w 6"/>
                <a:gd name="T7" fmla="*/ 3 h 3"/>
                <a:gd name="T8" fmla="*/ 3 w 6"/>
                <a:gd name="T9" fmla="*/ 3 h 3"/>
                <a:gd name="T10" fmla="*/ 6 w 6"/>
                <a:gd name="T11" fmla="*/ 1 h 3"/>
                <a:gd name="T12" fmla="*/ 6 w 6"/>
                <a:gd name="T13" fmla="*/ 0 h 3"/>
                <a:gd name="T14" fmla="*/ 3 w 6"/>
                <a:gd name="T15" fmla="*/ 1 h 3"/>
                <a:gd name="T16" fmla="*/ 3 w 6"/>
                <a:gd name="T17" fmla="*/ 1 h 3"/>
                <a:gd name="T18" fmla="*/ 0 w 6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5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7" name="iSḷiḋè">
              <a:extLst>
                <a:ext uri="{FF2B5EF4-FFF2-40B4-BE49-F238E27FC236}">
                  <a16:creationId xmlns="" xmlns:a16="http://schemas.microsoft.com/office/drawing/2014/main" id="{9DF60048-FCF5-4B4D-BA1E-18E2215B9149}"/>
                </a:ext>
              </a:extLst>
            </p:cNvPr>
            <p:cNvSpPr/>
            <p:nvPr/>
          </p:nvSpPr>
          <p:spPr bwMode="auto">
            <a:xfrm>
              <a:off x="4713806" y="4782094"/>
              <a:ext cx="31744" cy="10581"/>
            </a:xfrm>
            <a:custGeom>
              <a:avLst/>
              <a:gdLst>
                <a:gd name="T0" fmla="*/ 6 w 6"/>
                <a:gd name="T1" fmla="*/ 0 h 2"/>
                <a:gd name="T2" fmla="*/ 6 w 6"/>
                <a:gd name="T3" fmla="*/ 0 h 2"/>
                <a:gd name="T4" fmla="*/ 3 w 6"/>
                <a:gd name="T5" fmla="*/ 2 h 2"/>
                <a:gd name="T6" fmla="*/ 3 w 6"/>
                <a:gd name="T7" fmla="*/ 2 h 2"/>
                <a:gd name="T8" fmla="*/ 0 w 6"/>
                <a:gd name="T9" fmla="*/ 0 h 2"/>
                <a:gd name="T10" fmla="*/ 0 w 6"/>
                <a:gd name="T11" fmla="*/ 0 h 2"/>
                <a:gd name="T12" fmla="*/ 0 w 6"/>
                <a:gd name="T13" fmla="*/ 1 h 2"/>
                <a:gd name="T14" fmla="*/ 0 w 6"/>
                <a:gd name="T15" fmla="*/ 1 h 2"/>
                <a:gd name="T16" fmla="*/ 3 w 6"/>
                <a:gd name="T17" fmla="*/ 2 h 2"/>
                <a:gd name="T18" fmla="*/ 3 w 6"/>
                <a:gd name="T19" fmla="*/ 2 h 2"/>
                <a:gd name="T20" fmla="*/ 6 w 6"/>
                <a:gd name="T21" fmla="*/ 1 h 2"/>
                <a:gd name="T22" fmla="*/ 6 w 6"/>
                <a:gd name="T23" fmla="*/ 1 h 2"/>
                <a:gd name="T24" fmla="*/ 6 w 6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8" name="íslîḍé">
              <a:extLst>
                <a:ext uri="{FF2B5EF4-FFF2-40B4-BE49-F238E27FC236}">
                  <a16:creationId xmlns="" xmlns:a16="http://schemas.microsoft.com/office/drawing/2014/main" id="{B75F7FDE-6B4B-43BA-81C4-6BA34DBE3111}"/>
                </a:ext>
              </a:extLst>
            </p:cNvPr>
            <p:cNvSpPr/>
            <p:nvPr/>
          </p:nvSpPr>
          <p:spPr bwMode="auto">
            <a:xfrm>
              <a:off x="4713806" y="4430262"/>
              <a:ext cx="31744" cy="362413"/>
            </a:xfrm>
            <a:custGeom>
              <a:avLst/>
              <a:gdLst>
                <a:gd name="T0" fmla="*/ 0 w 6"/>
                <a:gd name="T1" fmla="*/ 0 h 66"/>
                <a:gd name="T2" fmla="*/ 0 w 6"/>
                <a:gd name="T3" fmla="*/ 24 h 66"/>
                <a:gd name="T4" fmla="*/ 0 w 6"/>
                <a:gd name="T5" fmla="*/ 25 h 66"/>
                <a:gd name="T6" fmla="*/ 0 w 6"/>
                <a:gd name="T7" fmla="*/ 26 h 66"/>
                <a:gd name="T8" fmla="*/ 0 w 6"/>
                <a:gd name="T9" fmla="*/ 64 h 66"/>
                <a:gd name="T10" fmla="*/ 0 w 6"/>
                <a:gd name="T11" fmla="*/ 64 h 66"/>
                <a:gd name="T12" fmla="*/ 3 w 6"/>
                <a:gd name="T13" fmla="*/ 66 h 66"/>
                <a:gd name="T14" fmla="*/ 3 w 6"/>
                <a:gd name="T15" fmla="*/ 66 h 66"/>
                <a:gd name="T16" fmla="*/ 6 w 6"/>
                <a:gd name="T17" fmla="*/ 64 h 66"/>
                <a:gd name="T18" fmla="*/ 6 w 6"/>
                <a:gd name="T19" fmla="*/ 64 h 66"/>
                <a:gd name="T20" fmla="*/ 6 w 6"/>
                <a:gd name="T21" fmla="*/ 0 h 66"/>
                <a:gd name="T22" fmla="*/ 4 w 6"/>
                <a:gd name="T23" fmla="*/ 1 h 66"/>
                <a:gd name="T24" fmla="*/ 0 w 6"/>
                <a:gd name="T2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66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2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4" y="66"/>
                    <a:pt x="6" y="65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9" name="işḷîḍê">
              <a:extLst>
                <a:ext uri="{FF2B5EF4-FFF2-40B4-BE49-F238E27FC236}">
                  <a16:creationId xmlns="" xmlns:a16="http://schemas.microsoft.com/office/drawing/2014/main" id="{358759BB-578A-414C-9247-71374350FA58}"/>
                </a:ext>
              </a:extLst>
            </p:cNvPr>
            <p:cNvSpPr/>
            <p:nvPr/>
          </p:nvSpPr>
          <p:spPr bwMode="auto">
            <a:xfrm>
              <a:off x="4504823" y="4660408"/>
              <a:ext cx="31744" cy="21163"/>
            </a:xfrm>
            <a:custGeom>
              <a:avLst/>
              <a:gdLst>
                <a:gd name="T0" fmla="*/ 6 w 6"/>
                <a:gd name="T1" fmla="*/ 0 h 4"/>
                <a:gd name="T2" fmla="*/ 3 w 6"/>
                <a:gd name="T3" fmla="*/ 2 h 4"/>
                <a:gd name="T4" fmla="*/ 3 w 6"/>
                <a:gd name="T5" fmla="*/ 2 h 4"/>
                <a:gd name="T6" fmla="*/ 0 w 6"/>
                <a:gd name="T7" fmla="*/ 0 h 4"/>
                <a:gd name="T8" fmla="*/ 0 w 6"/>
                <a:gd name="T9" fmla="*/ 0 h 4"/>
                <a:gd name="T10" fmla="*/ 0 w 6"/>
                <a:gd name="T11" fmla="*/ 2 h 4"/>
                <a:gd name="T12" fmla="*/ 3 w 6"/>
                <a:gd name="T13" fmla="*/ 4 h 4"/>
                <a:gd name="T14" fmla="*/ 3 w 6"/>
                <a:gd name="T15" fmla="*/ 4 h 4"/>
                <a:gd name="T16" fmla="*/ 6 w 6"/>
                <a:gd name="T17" fmla="*/ 2 h 4"/>
                <a:gd name="T18" fmla="*/ 6 w 6"/>
                <a:gd name="T19" fmla="*/ 0 h 4"/>
                <a:gd name="T20" fmla="*/ 6 w 6"/>
                <a:gd name="T21" fmla="*/ 0 h 4"/>
                <a:gd name="T22" fmla="*/ 6 w 6"/>
                <a:gd name="T23" fmla="*/ 0 h 4"/>
                <a:gd name="T24" fmla="*/ 6 w 6"/>
                <a:gd name="T25" fmla="*/ 0 h 4"/>
                <a:gd name="T26" fmla="*/ 6 w 6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6" y="1"/>
                    <a:pt x="5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0" name="isļîḍé">
              <a:extLst>
                <a:ext uri="{FF2B5EF4-FFF2-40B4-BE49-F238E27FC236}">
                  <a16:creationId xmlns="" xmlns:a16="http://schemas.microsoft.com/office/drawing/2014/main" id="{6F2DAD5C-1E7B-4AF9-80E4-83E33161A16B}"/>
                </a:ext>
              </a:extLst>
            </p:cNvPr>
            <p:cNvSpPr/>
            <p:nvPr/>
          </p:nvSpPr>
          <p:spPr bwMode="auto">
            <a:xfrm>
              <a:off x="4504823" y="4655118"/>
              <a:ext cx="31744" cy="15872"/>
            </a:xfrm>
            <a:custGeom>
              <a:avLst/>
              <a:gdLst>
                <a:gd name="T0" fmla="*/ 6 w 6"/>
                <a:gd name="T1" fmla="*/ 0 h 3"/>
                <a:gd name="T2" fmla="*/ 6 w 6"/>
                <a:gd name="T3" fmla="*/ 1 h 3"/>
                <a:gd name="T4" fmla="*/ 3 w 6"/>
                <a:gd name="T5" fmla="*/ 3 h 3"/>
                <a:gd name="T6" fmla="*/ 3 w 6"/>
                <a:gd name="T7" fmla="*/ 3 h 3"/>
                <a:gd name="T8" fmla="*/ 1 w 6"/>
                <a:gd name="T9" fmla="*/ 1 h 3"/>
                <a:gd name="T10" fmla="*/ 1 w 6"/>
                <a:gd name="T11" fmla="*/ 0 h 3"/>
                <a:gd name="T12" fmla="*/ 0 w 6"/>
                <a:gd name="T13" fmla="*/ 1 h 3"/>
                <a:gd name="T14" fmla="*/ 0 w 6"/>
                <a:gd name="T15" fmla="*/ 1 h 3"/>
                <a:gd name="T16" fmla="*/ 3 w 6"/>
                <a:gd name="T17" fmla="*/ 3 h 3"/>
                <a:gd name="T18" fmla="*/ 3 w 6"/>
                <a:gd name="T19" fmla="*/ 3 h 3"/>
                <a:gd name="T20" fmla="*/ 6 w 6"/>
                <a:gd name="T21" fmla="*/ 1 h 3"/>
                <a:gd name="T22" fmla="*/ 6 w 6"/>
                <a:gd name="T23" fmla="*/ 1 h 3"/>
                <a:gd name="T24" fmla="*/ 6 w 6"/>
                <a:gd name="T25" fmla="*/ 1 h 3"/>
                <a:gd name="T26" fmla="*/ 6 w 6"/>
                <a:gd name="T27" fmla="*/ 1 h 3"/>
                <a:gd name="T28" fmla="*/ 6 w 6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5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1" name="ïŝlîďé">
              <a:extLst>
                <a:ext uri="{FF2B5EF4-FFF2-40B4-BE49-F238E27FC236}">
                  <a16:creationId xmlns="" xmlns:a16="http://schemas.microsoft.com/office/drawing/2014/main" id="{72BA3E4A-A145-4B59-B4BE-464B182C929F}"/>
                </a:ext>
              </a:extLst>
            </p:cNvPr>
            <p:cNvSpPr/>
            <p:nvPr/>
          </p:nvSpPr>
          <p:spPr bwMode="auto">
            <a:xfrm>
              <a:off x="4510113" y="4319158"/>
              <a:ext cx="26453" cy="351832"/>
            </a:xfrm>
            <a:custGeom>
              <a:avLst/>
              <a:gdLst>
                <a:gd name="T0" fmla="*/ 0 w 5"/>
                <a:gd name="T1" fmla="*/ 0 h 64"/>
                <a:gd name="T2" fmla="*/ 0 w 5"/>
                <a:gd name="T3" fmla="*/ 61 h 64"/>
                <a:gd name="T4" fmla="*/ 0 w 5"/>
                <a:gd name="T5" fmla="*/ 62 h 64"/>
                <a:gd name="T6" fmla="*/ 2 w 5"/>
                <a:gd name="T7" fmla="*/ 64 h 64"/>
                <a:gd name="T8" fmla="*/ 2 w 5"/>
                <a:gd name="T9" fmla="*/ 64 h 64"/>
                <a:gd name="T10" fmla="*/ 5 w 5"/>
                <a:gd name="T11" fmla="*/ 62 h 64"/>
                <a:gd name="T12" fmla="*/ 5 w 5"/>
                <a:gd name="T13" fmla="*/ 61 h 64"/>
                <a:gd name="T14" fmla="*/ 5 w 5"/>
                <a:gd name="T15" fmla="*/ 3 h 64"/>
                <a:gd name="T16" fmla="*/ 0 w 5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4">
                  <a:moveTo>
                    <a:pt x="0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4" y="64"/>
                    <a:pt x="5" y="63"/>
                    <a:pt x="5" y="62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2" name="iṡḻïḍe">
              <a:extLst>
                <a:ext uri="{FF2B5EF4-FFF2-40B4-BE49-F238E27FC236}">
                  <a16:creationId xmlns="" xmlns:a16="http://schemas.microsoft.com/office/drawing/2014/main" id="{EA3450D5-D3F7-4BCF-B183-0F404F05161A}"/>
                </a:ext>
              </a:extLst>
            </p:cNvPr>
            <p:cNvSpPr/>
            <p:nvPr/>
          </p:nvSpPr>
          <p:spPr bwMode="auto">
            <a:xfrm>
              <a:off x="4481015" y="4276832"/>
              <a:ext cx="473518" cy="158721"/>
            </a:xfrm>
            <a:custGeom>
              <a:avLst/>
              <a:gdLst>
                <a:gd name="T0" fmla="*/ 85 w 86"/>
                <a:gd name="T1" fmla="*/ 3 h 29"/>
                <a:gd name="T2" fmla="*/ 81 w 86"/>
                <a:gd name="T3" fmla="*/ 8 h 29"/>
                <a:gd name="T4" fmla="*/ 67 w 86"/>
                <a:gd name="T5" fmla="*/ 17 h 29"/>
                <a:gd name="T6" fmla="*/ 67 w 86"/>
                <a:gd name="T7" fmla="*/ 20 h 29"/>
                <a:gd name="T8" fmla="*/ 74 w 86"/>
                <a:gd name="T9" fmla="*/ 16 h 29"/>
                <a:gd name="T10" fmla="*/ 74 w 86"/>
                <a:gd name="T11" fmla="*/ 16 h 29"/>
                <a:gd name="T12" fmla="*/ 78 w 86"/>
                <a:gd name="T13" fmla="*/ 13 h 29"/>
                <a:gd name="T14" fmla="*/ 78 w 86"/>
                <a:gd name="T15" fmla="*/ 13 h 29"/>
                <a:gd name="T16" fmla="*/ 81 w 86"/>
                <a:gd name="T17" fmla="*/ 12 h 29"/>
                <a:gd name="T18" fmla="*/ 81 w 86"/>
                <a:gd name="T19" fmla="*/ 12 h 29"/>
                <a:gd name="T20" fmla="*/ 85 w 86"/>
                <a:gd name="T21" fmla="*/ 3 h 29"/>
                <a:gd name="T22" fmla="*/ 1 w 86"/>
                <a:gd name="T23" fmla="*/ 0 h 29"/>
                <a:gd name="T24" fmla="*/ 4 w 86"/>
                <a:gd name="T25" fmla="*/ 8 h 29"/>
                <a:gd name="T26" fmla="*/ 5 w 86"/>
                <a:gd name="T27" fmla="*/ 8 h 29"/>
                <a:gd name="T28" fmla="*/ 10 w 86"/>
                <a:gd name="T29" fmla="*/ 11 h 29"/>
                <a:gd name="T30" fmla="*/ 35 w 86"/>
                <a:gd name="T31" fmla="*/ 26 h 29"/>
                <a:gd name="T32" fmla="*/ 38 w 86"/>
                <a:gd name="T33" fmla="*/ 27 h 29"/>
                <a:gd name="T34" fmla="*/ 42 w 86"/>
                <a:gd name="T35" fmla="*/ 28 h 29"/>
                <a:gd name="T36" fmla="*/ 46 w 86"/>
                <a:gd name="T37" fmla="*/ 29 h 29"/>
                <a:gd name="T38" fmla="*/ 48 w 86"/>
                <a:gd name="T39" fmla="*/ 28 h 29"/>
                <a:gd name="T40" fmla="*/ 49 w 86"/>
                <a:gd name="T41" fmla="*/ 28 h 29"/>
                <a:gd name="T42" fmla="*/ 49 w 86"/>
                <a:gd name="T43" fmla="*/ 28 h 29"/>
                <a:gd name="T44" fmla="*/ 54 w 86"/>
                <a:gd name="T45" fmla="*/ 27 h 29"/>
                <a:gd name="T46" fmla="*/ 54 w 86"/>
                <a:gd name="T47" fmla="*/ 27 h 29"/>
                <a:gd name="T48" fmla="*/ 54 w 86"/>
                <a:gd name="T49" fmla="*/ 27 h 29"/>
                <a:gd name="T50" fmla="*/ 57 w 86"/>
                <a:gd name="T51" fmla="*/ 26 h 29"/>
                <a:gd name="T52" fmla="*/ 63 w 86"/>
                <a:gd name="T53" fmla="*/ 22 h 29"/>
                <a:gd name="T54" fmla="*/ 63 w 86"/>
                <a:gd name="T55" fmla="*/ 19 h 29"/>
                <a:gd name="T56" fmla="*/ 57 w 86"/>
                <a:gd name="T57" fmla="*/ 22 h 29"/>
                <a:gd name="T58" fmla="*/ 46 w 86"/>
                <a:gd name="T59" fmla="*/ 25 h 29"/>
                <a:gd name="T60" fmla="*/ 35 w 86"/>
                <a:gd name="T61" fmla="*/ 22 h 29"/>
                <a:gd name="T62" fmla="*/ 4 w 86"/>
                <a:gd name="T63" fmla="*/ 4 h 29"/>
                <a:gd name="T64" fmla="*/ 1 w 86"/>
                <a:gd name="T6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" h="29">
                  <a:moveTo>
                    <a:pt x="85" y="3"/>
                  </a:moveTo>
                  <a:cubicBezTo>
                    <a:pt x="85" y="5"/>
                    <a:pt x="83" y="7"/>
                    <a:pt x="81" y="8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4" y="10"/>
                    <a:pt x="86" y="6"/>
                    <a:pt x="85" y="3"/>
                  </a:cubicBezTo>
                  <a:moveTo>
                    <a:pt x="1" y="0"/>
                  </a:moveTo>
                  <a:cubicBezTo>
                    <a:pt x="0" y="3"/>
                    <a:pt x="1" y="6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6" y="26"/>
                    <a:pt x="37" y="27"/>
                    <a:pt x="38" y="27"/>
                  </a:cubicBezTo>
                  <a:cubicBezTo>
                    <a:pt x="40" y="28"/>
                    <a:pt x="41" y="28"/>
                    <a:pt x="42" y="28"/>
                  </a:cubicBezTo>
                  <a:cubicBezTo>
                    <a:pt x="44" y="28"/>
                    <a:pt x="45" y="29"/>
                    <a:pt x="46" y="29"/>
                  </a:cubicBezTo>
                  <a:cubicBezTo>
                    <a:pt x="47" y="29"/>
                    <a:pt x="47" y="29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8"/>
                    <a:pt x="53" y="28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5" y="27"/>
                    <a:pt x="56" y="26"/>
                    <a:pt x="57" y="26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4" y="24"/>
                    <a:pt x="50" y="25"/>
                    <a:pt x="46" y="25"/>
                  </a:cubicBezTo>
                  <a:cubicBezTo>
                    <a:pt x="42" y="25"/>
                    <a:pt x="39" y="24"/>
                    <a:pt x="35" y="2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1" y="2"/>
                    <a:pt x="1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3" name="îṥļíďe">
              <a:extLst>
                <a:ext uri="{FF2B5EF4-FFF2-40B4-BE49-F238E27FC236}">
                  <a16:creationId xmlns="" xmlns:a16="http://schemas.microsoft.com/office/drawing/2014/main" id="{1A87C4FC-0267-416B-929E-E593EBF5D5BF}"/>
                </a:ext>
              </a:extLst>
            </p:cNvPr>
            <p:cNvSpPr/>
            <p:nvPr/>
          </p:nvSpPr>
          <p:spPr bwMode="auto">
            <a:xfrm>
              <a:off x="4481015" y="4226572"/>
              <a:ext cx="473518" cy="185174"/>
            </a:xfrm>
            <a:custGeom>
              <a:avLst/>
              <a:gdLst>
                <a:gd name="T0" fmla="*/ 2 w 86"/>
                <a:gd name="T1" fmla="*/ 4 h 34"/>
                <a:gd name="T2" fmla="*/ 1 w 86"/>
                <a:gd name="T3" fmla="*/ 9 h 34"/>
                <a:gd name="T4" fmla="*/ 4 w 86"/>
                <a:gd name="T5" fmla="*/ 13 h 34"/>
                <a:gd name="T6" fmla="*/ 35 w 86"/>
                <a:gd name="T7" fmla="*/ 31 h 34"/>
                <a:gd name="T8" fmla="*/ 46 w 86"/>
                <a:gd name="T9" fmla="*/ 34 h 34"/>
                <a:gd name="T10" fmla="*/ 57 w 86"/>
                <a:gd name="T11" fmla="*/ 31 h 34"/>
                <a:gd name="T12" fmla="*/ 63 w 86"/>
                <a:gd name="T13" fmla="*/ 28 h 34"/>
                <a:gd name="T14" fmla="*/ 63 w 86"/>
                <a:gd name="T15" fmla="*/ 20 h 34"/>
                <a:gd name="T16" fmla="*/ 48 w 86"/>
                <a:gd name="T17" fmla="*/ 24 h 34"/>
                <a:gd name="T18" fmla="*/ 40 w 86"/>
                <a:gd name="T19" fmla="*/ 23 h 34"/>
                <a:gd name="T20" fmla="*/ 2 w 86"/>
                <a:gd name="T21" fmla="*/ 4 h 34"/>
                <a:gd name="T22" fmla="*/ 75 w 86"/>
                <a:gd name="T23" fmla="*/ 0 h 34"/>
                <a:gd name="T24" fmla="*/ 67 w 86"/>
                <a:gd name="T25" fmla="*/ 18 h 34"/>
                <a:gd name="T26" fmla="*/ 67 w 86"/>
                <a:gd name="T27" fmla="*/ 26 h 34"/>
                <a:gd name="T28" fmla="*/ 81 w 86"/>
                <a:gd name="T29" fmla="*/ 17 h 34"/>
                <a:gd name="T30" fmla="*/ 85 w 86"/>
                <a:gd name="T31" fmla="*/ 12 h 34"/>
                <a:gd name="T32" fmla="*/ 81 w 86"/>
                <a:gd name="T33" fmla="*/ 4 h 34"/>
                <a:gd name="T34" fmla="*/ 75 w 86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" h="34">
                  <a:moveTo>
                    <a:pt x="2" y="4"/>
                  </a:moveTo>
                  <a:cubicBezTo>
                    <a:pt x="1" y="5"/>
                    <a:pt x="0" y="7"/>
                    <a:pt x="1" y="9"/>
                  </a:cubicBezTo>
                  <a:cubicBezTo>
                    <a:pt x="1" y="11"/>
                    <a:pt x="2" y="13"/>
                    <a:pt x="4" y="13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9" y="33"/>
                    <a:pt x="42" y="34"/>
                    <a:pt x="46" y="34"/>
                  </a:cubicBezTo>
                  <a:cubicBezTo>
                    <a:pt x="50" y="34"/>
                    <a:pt x="54" y="33"/>
                    <a:pt x="57" y="31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58" y="23"/>
                    <a:pt x="53" y="24"/>
                    <a:pt x="48" y="24"/>
                  </a:cubicBezTo>
                  <a:cubicBezTo>
                    <a:pt x="45" y="24"/>
                    <a:pt x="42" y="23"/>
                    <a:pt x="40" y="23"/>
                  </a:cubicBezTo>
                  <a:cubicBezTo>
                    <a:pt x="28" y="19"/>
                    <a:pt x="8" y="7"/>
                    <a:pt x="2" y="4"/>
                  </a:cubicBezTo>
                  <a:moveTo>
                    <a:pt x="75" y="0"/>
                  </a:moveTo>
                  <a:cubicBezTo>
                    <a:pt x="75" y="8"/>
                    <a:pt x="72" y="14"/>
                    <a:pt x="67" y="18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3" y="16"/>
                    <a:pt x="85" y="14"/>
                    <a:pt x="85" y="12"/>
                  </a:cubicBezTo>
                  <a:cubicBezTo>
                    <a:pt x="86" y="9"/>
                    <a:pt x="84" y="6"/>
                    <a:pt x="81" y="4"/>
                  </a:cubicBezTo>
                  <a:cubicBezTo>
                    <a:pt x="75" y="0"/>
                    <a:pt x="75" y="0"/>
                    <a:pt x="75" y="0"/>
                  </a:cubicBezTo>
                </a:path>
              </a:pathLst>
            </a:custGeom>
            <a:solidFill>
              <a:srgbClr val="AC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4" name="íŝļiḍê">
              <a:extLst>
                <a:ext uri="{FF2B5EF4-FFF2-40B4-BE49-F238E27FC236}">
                  <a16:creationId xmlns="" xmlns:a16="http://schemas.microsoft.com/office/drawing/2014/main" id="{1A2D0B1A-3564-4C78-89AF-0B24E2D45C96}"/>
                </a:ext>
              </a:extLst>
            </p:cNvPr>
            <p:cNvSpPr/>
            <p:nvPr/>
          </p:nvSpPr>
          <p:spPr bwMode="auto">
            <a:xfrm>
              <a:off x="4306422" y="4501688"/>
              <a:ext cx="193111" cy="92588"/>
            </a:xfrm>
            <a:custGeom>
              <a:avLst/>
              <a:gdLst>
                <a:gd name="T0" fmla="*/ 8 w 35"/>
                <a:gd name="T1" fmla="*/ 0 h 17"/>
                <a:gd name="T2" fmla="*/ 4 w 35"/>
                <a:gd name="T3" fmla="*/ 0 h 17"/>
                <a:gd name="T4" fmla="*/ 1 w 35"/>
                <a:gd name="T5" fmla="*/ 4 h 17"/>
                <a:gd name="T6" fmla="*/ 15 w 35"/>
                <a:gd name="T7" fmla="*/ 13 h 17"/>
                <a:gd name="T8" fmla="*/ 26 w 35"/>
                <a:gd name="T9" fmla="*/ 17 h 17"/>
                <a:gd name="T10" fmla="*/ 29 w 35"/>
                <a:gd name="T11" fmla="*/ 16 h 17"/>
                <a:gd name="T12" fmla="*/ 31 w 35"/>
                <a:gd name="T13" fmla="*/ 5 h 17"/>
                <a:gd name="T14" fmla="*/ 31 w 35"/>
                <a:gd name="T15" fmla="*/ 6 h 17"/>
                <a:gd name="T16" fmla="*/ 26 w 35"/>
                <a:gd name="T17" fmla="*/ 8 h 17"/>
                <a:gd name="T18" fmla="*/ 20 w 35"/>
                <a:gd name="T19" fmla="*/ 3 h 17"/>
                <a:gd name="T20" fmla="*/ 20 w 35"/>
                <a:gd name="T21" fmla="*/ 0 h 17"/>
                <a:gd name="T22" fmla="*/ 11 w 35"/>
                <a:gd name="T23" fmla="*/ 0 h 17"/>
                <a:gd name="T24" fmla="*/ 8 w 35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7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2" y="5"/>
                    <a:pt x="9" y="10"/>
                    <a:pt x="15" y="13"/>
                  </a:cubicBezTo>
                  <a:cubicBezTo>
                    <a:pt x="19" y="16"/>
                    <a:pt x="23" y="17"/>
                    <a:pt x="26" y="17"/>
                  </a:cubicBezTo>
                  <a:cubicBezTo>
                    <a:pt x="27" y="17"/>
                    <a:pt x="28" y="17"/>
                    <a:pt x="29" y="16"/>
                  </a:cubicBezTo>
                  <a:cubicBezTo>
                    <a:pt x="35" y="13"/>
                    <a:pt x="31" y="5"/>
                    <a:pt x="31" y="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7"/>
                    <a:pt x="28" y="8"/>
                    <a:pt x="26" y="8"/>
                  </a:cubicBezTo>
                  <a:cubicBezTo>
                    <a:pt x="23" y="8"/>
                    <a:pt x="20" y="7"/>
                    <a:pt x="20" y="3"/>
                  </a:cubicBezTo>
                  <a:cubicBezTo>
                    <a:pt x="20" y="2"/>
                    <a:pt x="20" y="1"/>
                    <a:pt x="20" y="0"/>
                  </a:cubicBezTo>
                  <a:cubicBezTo>
                    <a:pt x="17" y="0"/>
                    <a:pt x="13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005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5" name="îŝļïdé">
              <a:extLst>
                <a:ext uri="{FF2B5EF4-FFF2-40B4-BE49-F238E27FC236}">
                  <a16:creationId xmlns="" xmlns:a16="http://schemas.microsoft.com/office/drawing/2014/main" id="{7F1A0892-55F4-4684-99EC-EAAB48DCC3C8}"/>
                </a:ext>
              </a:extLst>
            </p:cNvPr>
            <p:cNvSpPr/>
            <p:nvPr/>
          </p:nvSpPr>
          <p:spPr bwMode="auto">
            <a:xfrm>
              <a:off x="4414881" y="4491106"/>
              <a:ext cx="60844" cy="52907"/>
            </a:xfrm>
            <a:custGeom>
              <a:avLst/>
              <a:gdLst>
                <a:gd name="T0" fmla="*/ 0 w 11"/>
                <a:gd name="T1" fmla="*/ 0 h 10"/>
                <a:gd name="T2" fmla="*/ 0 w 11"/>
                <a:gd name="T3" fmla="*/ 2 h 10"/>
                <a:gd name="T4" fmla="*/ 0 w 11"/>
                <a:gd name="T5" fmla="*/ 5 h 10"/>
                <a:gd name="T6" fmla="*/ 6 w 11"/>
                <a:gd name="T7" fmla="*/ 10 h 10"/>
                <a:gd name="T8" fmla="*/ 11 w 11"/>
                <a:gd name="T9" fmla="*/ 8 h 10"/>
                <a:gd name="T10" fmla="*/ 11 w 11"/>
                <a:gd name="T11" fmla="*/ 7 h 10"/>
                <a:gd name="T12" fmla="*/ 11 w 11"/>
                <a:gd name="T13" fmla="*/ 1 h 10"/>
                <a:gd name="T14" fmla="*/ 7 w 11"/>
                <a:gd name="T15" fmla="*/ 2 h 10"/>
                <a:gd name="T16" fmla="*/ 0 w 11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9"/>
                    <a:pt x="3" y="10"/>
                    <a:pt x="6" y="10"/>
                  </a:cubicBezTo>
                  <a:cubicBezTo>
                    <a:pt x="8" y="10"/>
                    <a:pt x="11" y="9"/>
                    <a:pt x="11" y="8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1" y="6"/>
                    <a:pt x="11" y="4"/>
                    <a:pt x="11" y="1"/>
                  </a:cubicBezTo>
                  <a:cubicBezTo>
                    <a:pt x="10" y="1"/>
                    <a:pt x="9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6" name="ïṥļiḋé">
              <a:extLst>
                <a:ext uri="{FF2B5EF4-FFF2-40B4-BE49-F238E27FC236}">
                  <a16:creationId xmlns="" xmlns:a16="http://schemas.microsoft.com/office/drawing/2014/main" id="{09034DDE-54C0-4961-B372-53D40BC1CF39}"/>
                </a:ext>
              </a:extLst>
            </p:cNvPr>
            <p:cNvSpPr/>
            <p:nvPr/>
          </p:nvSpPr>
          <p:spPr bwMode="auto">
            <a:xfrm>
              <a:off x="4713806" y="3742472"/>
              <a:ext cx="92588" cy="55553"/>
            </a:xfrm>
            <a:custGeom>
              <a:avLst/>
              <a:gdLst>
                <a:gd name="T0" fmla="*/ 0 w 17"/>
                <a:gd name="T1" fmla="*/ 9 h 10"/>
                <a:gd name="T2" fmla="*/ 0 w 17"/>
                <a:gd name="T3" fmla="*/ 10 h 10"/>
                <a:gd name="T4" fmla="*/ 0 w 17"/>
                <a:gd name="T5" fmla="*/ 10 h 10"/>
                <a:gd name="T6" fmla="*/ 2 w 17"/>
                <a:gd name="T7" fmla="*/ 10 h 10"/>
                <a:gd name="T8" fmla="*/ 1 w 17"/>
                <a:gd name="T9" fmla="*/ 10 h 10"/>
                <a:gd name="T10" fmla="*/ 0 w 17"/>
                <a:gd name="T11" fmla="*/ 9 h 10"/>
                <a:gd name="T12" fmla="*/ 16 w 17"/>
                <a:gd name="T13" fmla="*/ 0 h 10"/>
                <a:gd name="T14" fmla="*/ 9 w 17"/>
                <a:gd name="T15" fmla="*/ 3 h 10"/>
                <a:gd name="T16" fmla="*/ 15 w 17"/>
                <a:gd name="T17" fmla="*/ 8 h 10"/>
                <a:gd name="T18" fmla="*/ 17 w 17"/>
                <a:gd name="T19" fmla="*/ 5 h 10"/>
                <a:gd name="T20" fmla="*/ 16 w 17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0">
                  <a:moveTo>
                    <a:pt x="0" y="9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10"/>
                    <a:pt x="0" y="9"/>
                  </a:cubicBezTo>
                  <a:moveTo>
                    <a:pt x="16" y="0"/>
                  </a:moveTo>
                  <a:cubicBezTo>
                    <a:pt x="15" y="2"/>
                    <a:pt x="12" y="3"/>
                    <a:pt x="9" y="3"/>
                  </a:cubicBezTo>
                  <a:cubicBezTo>
                    <a:pt x="11" y="5"/>
                    <a:pt x="13" y="6"/>
                    <a:pt x="15" y="8"/>
                  </a:cubicBezTo>
                  <a:cubicBezTo>
                    <a:pt x="17" y="7"/>
                    <a:pt x="17" y="6"/>
                    <a:pt x="17" y="5"/>
                  </a:cubicBezTo>
                  <a:cubicBezTo>
                    <a:pt x="17" y="4"/>
                    <a:pt x="16" y="2"/>
                    <a:pt x="16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7" name="iŝ1ïḑê">
              <a:extLst>
                <a:ext uri="{FF2B5EF4-FFF2-40B4-BE49-F238E27FC236}">
                  <a16:creationId xmlns="" xmlns:a16="http://schemas.microsoft.com/office/drawing/2014/main" id="{ABA5283E-6C9C-477F-94E9-A7AC1B152D48}"/>
                </a:ext>
              </a:extLst>
            </p:cNvPr>
            <p:cNvSpPr/>
            <p:nvPr/>
          </p:nvSpPr>
          <p:spPr bwMode="auto">
            <a:xfrm>
              <a:off x="4708515" y="3742472"/>
              <a:ext cx="87297" cy="60844"/>
            </a:xfrm>
            <a:custGeom>
              <a:avLst/>
              <a:gdLst>
                <a:gd name="T0" fmla="*/ 3 w 16"/>
                <a:gd name="T1" fmla="*/ 0 h 11"/>
                <a:gd name="T2" fmla="*/ 0 w 16"/>
                <a:gd name="T3" fmla="*/ 1 h 11"/>
                <a:gd name="T4" fmla="*/ 0 w 16"/>
                <a:gd name="T5" fmla="*/ 2 h 11"/>
                <a:gd name="T6" fmla="*/ 1 w 16"/>
                <a:gd name="T7" fmla="*/ 9 h 11"/>
                <a:gd name="T8" fmla="*/ 2 w 16"/>
                <a:gd name="T9" fmla="*/ 10 h 11"/>
                <a:gd name="T10" fmla="*/ 3 w 16"/>
                <a:gd name="T11" fmla="*/ 10 h 11"/>
                <a:gd name="T12" fmla="*/ 6 w 16"/>
                <a:gd name="T13" fmla="*/ 11 h 11"/>
                <a:gd name="T14" fmla="*/ 14 w 16"/>
                <a:gd name="T15" fmla="*/ 9 h 11"/>
                <a:gd name="T16" fmla="*/ 16 w 16"/>
                <a:gd name="T17" fmla="*/ 8 h 11"/>
                <a:gd name="T18" fmla="*/ 10 w 16"/>
                <a:gd name="T19" fmla="*/ 3 h 11"/>
                <a:gd name="T20" fmla="*/ 9 w 16"/>
                <a:gd name="T21" fmla="*/ 3 h 11"/>
                <a:gd name="T22" fmla="*/ 3 w 16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6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1"/>
                    <a:pt x="5" y="11"/>
                    <a:pt x="6" y="11"/>
                  </a:cubicBezTo>
                  <a:cubicBezTo>
                    <a:pt x="9" y="11"/>
                    <a:pt x="11" y="10"/>
                    <a:pt x="14" y="9"/>
                  </a:cubicBezTo>
                  <a:cubicBezTo>
                    <a:pt x="15" y="9"/>
                    <a:pt x="16" y="8"/>
                    <a:pt x="16" y="8"/>
                  </a:cubicBezTo>
                  <a:cubicBezTo>
                    <a:pt x="14" y="6"/>
                    <a:pt x="12" y="5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3"/>
                    <a:pt x="3" y="2"/>
                    <a:pt x="3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8" name="îṡļídê">
              <a:extLst>
                <a:ext uri="{FF2B5EF4-FFF2-40B4-BE49-F238E27FC236}">
                  <a16:creationId xmlns="" xmlns:a16="http://schemas.microsoft.com/office/drawing/2014/main" id="{1F6BBF8F-F4F3-4829-9F91-262B860D6564}"/>
                </a:ext>
              </a:extLst>
            </p:cNvPr>
            <p:cNvSpPr/>
            <p:nvPr/>
          </p:nvSpPr>
          <p:spPr bwMode="auto">
            <a:xfrm>
              <a:off x="4629155" y="3594333"/>
              <a:ext cx="89942" cy="137558"/>
            </a:xfrm>
            <a:custGeom>
              <a:avLst/>
              <a:gdLst>
                <a:gd name="T0" fmla="*/ 0 w 16"/>
                <a:gd name="T1" fmla="*/ 0 h 25"/>
                <a:gd name="T2" fmla="*/ 0 w 16"/>
                <a:gd name="T3" fmla="*/ 16 h 25"/>
                <a:gd name="T4" fmla="*/ 4 w 16"/>
                <a:gd name="T5" fmla="*/ 18 h 25"/>
                <a:gd name="T6" fmla="*/ 16 w 16"/>
                <a:gd name="T7" fmla="*/ 25 h 25"/>
                <a:gd name="T8" fmla="*/ 9 w 16"/>
                <a:gd name="T9" fmla="*/ 18 h 25"/>
                <a:gd name="T10" fmla="*/ 7 w 16"/>
                <a:gd name="T11" fmla="*/ 19 h 25"/>
                <a:gd name="T12" fmla="*/ 5 w 16"/>
                <a:gd name="T13" fmla="*/ 17 h 25"/>
                <a:gd name="T14" fmla="*/ 6 w 16"/>
                <a:gd name="T15" fmla="*/ 13 h 25"/>
                <a:gd name="T16" fmla="*/ 1 w 16"/>
                <a:gd name="T17" fmla="*/ 1 h 25"/>
                <a:gd name="T18" fmla="*/ 0 w 16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5">
                  <a:moveTo>
                    <a:pt x="0" y="0"/>
                  </a:moveTo>
                  <a:cubicBezTo>
                    <a:pt x="0" y="4"/>
                    <a:pt x="0" y="12"/>
                    <a:pt x="0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9" y="21"/>
                    <a:pt x="16" y="25"/>
                  </a:cubicBezTo>
                  <a:cubicBezTo>
                    <a:pt x="14" y="22"/>
                    <a:pt x="11" y="20"/>
                    <a:pt x="9" y="18"/>
                  </a:cubicBezTo>
                  <a:cubicBezTo>
                    <a:pt x="9" y="19"/>
                    <a:pt x="8" y="19"/>
                    <a:pt x="7" y="19"/>
                  </a:cubicBezTo>
                  <a:cubicBezTo>
                    <a:pt x="6" y="19"/>
                    <a:pt x="5" y="17"/>
                    <a:pt x="5" y="17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" y="9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9" name="iṧlîḋé">
              <a:extLst>
                <a:ext uri="{FF2B5EF4-FFF2-40B4-BE49-F238E27FC236}">
                  <a16:creationId xmlns="" xmlns:a16="http://schemas.microsoft.com/office/drawing/2014/main" id="{52376956-282C-44AA-B333-737EF6919814}"/>
                </a:ext>
              </a:extLst>
            </p:cNvPr>
            <p:cNvSpPr/>
            <p:nvPr/>
          </p:nvSpPr>
          <p:spPr bwMode="auto">
            <a:xfrm>
              <a:off x="4629155" y="3681630"/>
              <a:ext cx="95232" cy="71425"/>
            </a:xfrm>
            <a:custGeom>
              <a:avLst/>
              <a:gdLst>
                <a:gd name="T0" fmla="*/ 0 w 17"/>
                <a:gd name="T1" fmla="*/ 0 h 13"/>
                <a:gd name="T2" fmla="*/ 0 w 17"/>
                <a:gd name="T3" fmla="*/ 2 h 13"/>
                <a:gd name="T4" fmla="*/ 10 w 17"/>
                <a:gd name="T5" fmla="*/ 13 h 13"/>
                <a:gd name="T6" fmla="*/ 14 w 17"/>
                <a:gd name="T7" fmla="*/ 13 h 13"/>
                <a:gd name="T8" fmla="*/ 14 w 17"/>
                <a:gd name="T9" fmla="*/ 12 h 13"/>
                <a:gd name="T10" fmla="*/ 17 w 17"/>
                <a:gd name="T11" fmla="*/ 11 h 13"/>
                <a:gd name="T12" fmla="*/ 17 w 17"/>
                <a:gd name="T13" fmla="*/ 11 h 13"/>
                <a:gd name="T14" fmla="*/ 16 w 17"/>
                <a:gd name="T15" fmla="*/ 9 h 13"/>
                <a:gd name="T16" fmla="*/ 4 w 17"/>
                <a:gd name="T17" fmla="*/ 2 h 13"/>
                <a:gd name="T18" fmla="*/ 0 w 17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3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6"/>
                    <a:pt x="3" y="13"/>
                    <a:pt x="10" y="13"/>
                  </a:cubicBezTo>
                  <a:cubicBezTo>
                    <a:pt x="11" y="13"/>
                    <a:pt x="12" y="13"/>
                    <a:pt x="14" y="13"/>
                  </a:cubicBezTo>
                  <a:cubicBezTo>
                    <a:pt x="14" y="13"/>
                    <a:pt x="14" y="12"/>
                    <a:pt x="14" y="12"/>
                  </a:cubicBezTo>
                  <a:cubicBezTo>
                    <a:pt x="15" y="12"/>
                    <a:pt x="16" y="12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0"/>
                    <a:pt x="16" y="9"/>
                  </a:cubicBezTo>
                  <a:cubicBezTo>
                    <a:pt x="9" y="5"/>
                    <a:pt x="4" y="2"/>
                    <a:pt x="4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0" name="iŝlídè">
              <a:extLst>
                <a:ext uri="{FF2B5EF4-FFF2-40B4-BE49-F238E27FC236}">
                  <a16:creationId xmlns="" xmlns:a16="http://schemas.microsoft.com/office/drawing/2014/main" id="{95778689-6731-431F-93C6-5E0BB00DA7E6}"/>
                </a:ext>
              </a:extLst>
            </p:cNvPr>
            <p:cNvSpPr/>
            <p:nvPr/>
          </p:nvSpPr>
          <p:spPr bwMode="auto">
            <a:xfrm>
              <a:off x="4515404" y="4067851"/>
              <a:ext cx="132267" cy="108460"/>
            </a:xfrm>
            <a:custGeom>
              <a:avLst/>
              <a:gdLst>
                <a:gd name="T0" fmla="*/ 18 w 24"/>
                <a:gd name="T1" fmla="*/ 0 h 20"/>
                <a:gd name="T2" fmla="*/ 0 w 24"/>
                <a:gd name="T3" fmla="*/ 10 h 20"/>
                <a:gd name="T4" fmla="*/ 23 w 24"/>
                <a:gd name="T5" fmla="*/ 20 h 20"/>
                <a:gd name="T6" fmla="*/ 24 w 24"/>
                <a:gd name="T7" fmla="*/ 2 h 20"/>
                <a:gd name="T8" fmla="*/ 18 w 2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5" y="12"/>
                    <a:pt x="16" y="17"/>
                    <a:pt x="23" y="20"/>
                  </a:cubicBezTo>
                  <a:cubicBezTo>
                    <a:pt x="23" y="15"/>
                    <a:pt x="24" y="8"/>
                    <a:pt x="24" y="2"/>
                  </a:cubicBezTo>
                  <a:cubicBezTo>
                    <a:pt x="22" y="1"/>
                    <a:pt x="20" y="0"/>
                    <a:pt x="18" y="0"/>
                  </a:cubicBezTo>
                </a:path>
              </a:pathLst>
            </a:custGeom>
            <a:solidFill>
              <a:srgbClr val="005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1" name="ï$lídê">
              <a:extLst>
                <a:ext uri="{FF2B5EF4-FFF2-40B4-BE49-F238E27FC236}">
                  <a16:creationId xmlns="" xmlns:a16="http://schemas.microsoft.com/office/drawing/2014/main" id="{ABDF081C-7945-4DCB-BF43-7453916ED139}"/>
                </a:ext>
              </a:extLst>
            </p:cNvPr>
            <p:cNvSpPr/>
            <p:nvPr/>
          </p:nvSpPr>
          <p:spPr bwMode="auto">
            <a:xfrm>
              <a:off x="4515404" y="4067851"/>
              <a:ext cx="97879" cy="52907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10 h 10"/>
                <a:gd name="T4" fmla="*/ 0 w 18"/>
                <a:gd name="T5" fmla="*/ 10 h 10"/>
                <a:gd name="T6" fmla="*/ 18 w 18"/>
                <a:gd name="T7" fmla="*/ 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005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2" name="îṩliḋe">
              <a:extLst>
                <a:ext uri="{FF2B5EF4-FFF2-40B4-BE49-F238E27FC236}">
                  <a16:creationId xmlns="" xmlns:a16="http://schemas.microsoft.com/office/drawing/2014/main" id="{E896B435-D4D5-4F40-B6E4-B8BD4AD7B5C4}"/>
                </a:ext>
              </a:extLst>
            </p:cNvPr>
            <p:cNvSpPr/>
            <p:nvPr/>
          </p:nvSpPr>
          <p:spPr bwMode="auto">
            <a:xfrm>
              <a:off x="4399009" y="4120758"/>
              <a:ext cx="494681" cy="330669"/>
            </a:xfrm>
            <a:custGeom>
              <a:avLst/>
              <a:gdLst>
                <a:gd name="T0" fmla="*/ 89 w 90"/>
                <a:gd name="T1" fmla="*/ 14 h 60"/>
                <a:gd name="T2" fmla="*/ 82 w 90"/>
                <a:gd name="T3" fmla="*/ 21 h 60"/>
                <a:gd name="T4" fmla="*/ 82 w 90"/>
                <a:gd name="T5" fmla="*/ 37 h 60"/>
                <a:gd name="T6" fmla="*/ 90 w 90"/>
                <a:gd name="T7" fmla="*/ 19 h 60"/>
                <a:gd name="T8" fmla="*/ 89 w 90"/>
                <a:gd name="T9" fmla="*/ 14 h 60"/>
                <a:gd name="T10" fmla="*/ 21 w 90"/>
                <a:gd name="T11" fmla="*/ 0 h 60"/>
                <a:gd name="T12" fmla="*/ 0 w 90"/>
                <a:gd name="T13" fmla="*/ 12 h 60"/>
                <a:gd name="T14" fmla="*/ 0 w 90"/>
                <a:gd name="T15" fmla="*/ 56 h 60"/>
                <a:gd name="T16" fmla="*/ 3 w 90"/>
                <a:gd name="T17" fmla="*/ 58 h 60"/>
                <a:gd name="T18" fmla="*/ 7 w 90"/>
                <a:gd name="T19" fmla="*/ 60 h 60"/>
                <a:gd name="T20" fmla="*/ 9 w 90"/>
                <a:gd name="T21" fmla="*/ 60 h 60"/>
                <a:gd name="T22" fmla="*/ 14 w 90"/>
                <a:gd name="T23" fmla="*/ 59 h 60"/>
                <a:gd name="T24" fmla="*/ 15 w 90"/>
                <a:gd name="T25" fmla="*/ 59 h 60"/>
                <a:gd name="T26" fmla="*/ 15 w 90"/>
                <a:gd name="T27" fmla="*/ 60 h 60"/>
                <a:gd name="T28" fmla="*/ 15 w 90"/>
                <a:gd name="T29" fmla="*/ 28 h 60"/>
                <a:gd name="T30" fmla="*/ 15 w 90"/>
                <a:gd name="T31" fmla="*/ 22 h 60"/>
                <a:gd name="T32" fmla="*/ 17 w 90"/>
                <a:gd name="T33" fmla="*/ 23 h 60"/>
                <a:gd name="T34" fmla="*/ 55 w 90"/>
                <a:gd name="T35" fmla="*/ 42 h 60"/>
                <a:gd name="T36" fmla="*/ 63 w 90"/>
                <a:gd name="T37" fmla="*/ 43 h 60"/>
                <a:gd name="T38" fmla="*/ 78 w 90"/>
                <a:gd name="T39" fmla="*/ 39 h 60"/>
                <a:gd name="T40" fmla="*/ 78 w 90"/>
                <a:gd name="T41" fmla="*/ 22 h 60"/>
                <a:gd name="T42" fmla="*/ 68 w 90"/>
                <a:gd name="T43" fmla="*/ 25 h 60"/>
                <a:gd name="T44" fmla="*/ 63 w 90"/>
                <a:gd name="T45" fmla="*/ 26 h 60"/>
                <a:gd name="T46" fmla="*/ 43 w 90"/>
                <a:gd name="T47" fmla="*/ 18 h 60"/>
                <a:gd name="T48" fmla="*/ 44 w 90"/>
                <a:gd name="T49" fmla="*/ 10 h 60"/>
                <a:gd name="T50" fmla="*/ 21 w 90"/>
                <a:gd name="T5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60">
                  <a:moveTo>
                    <a:pt x="89" y="14"/>
                  </a:moveTo>
                  <a:cubicBezTo>
                    <a:pt x="88" y="17"/>
                    <a:pt x="85" y="19"/>
                    <a:pt x="82" y="21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7" y="33"/>
                    <a:pt x="90" y="27"/>
                    <a:pt x="90" y="19"/>
                  </a:cubicBezTo>
                  <a:cubicBezTo>
                    <a:pt x="90" y="18"/>
                    <a:pt x="90" y="16"/>
                    <a:pt x="89" y="14"/>
                  </a:cubicBezTo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23"/>
                    <a:pt x="0" y="46"/>
                    <a:pt x="0" y="56"/>
                  </a:cubicBezTo>
                  <a:cubicBezTo>
                    <a:pt x="1" y="56"/>
                    <a:pt x="2" y="57"/>
                    <a:pt x="3" y="58"/>
                  </a:cubicBezTo>
                  <a:cubicBezTo>
                    <a:pt x="4" y="59"/>
                    <a:pt x="5" y="60"/>
                    <a:pt x="7" y="60"/>
                  </a:cubicBezTo>
                  <a:cubicBezTo>
                    <a:pt x="8" y="60"/>
                    <a:pt x="9" y="60"/>
                    <a:pt x="9" y="60"/>
                  </a:cubicBezTo>
                  <a:cubicBezTo>
                    <a:pt x="12" y="60"/>
                    <a:pt x="13" y="59"/>
                    <a:pt x="14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59"/>
                    <a:pt x="15" y="59"/>
                    <a:pt x="15" y="60"/>
                  </a:cubicBezTo>
                  <a:cubicBezTo>
                    <a:pt x="15" y="49"/>
                    <a:pt x="15" y="31"/>
                    <a:pt x="15" y="28"/>
                  </a:cubicBezTo>
                  <a:cubicBezTo>
                    <a:pt x="15" y="26"/>
                    <a:pt x="15" y="22"/>
                    <a:pt x="15" y="22"/>
                  </a:cubicBezTo>
                  <a:cubicBezTo>
                    <a:pt x="15" y="22"/>
                    <a:pt x="16" y="22"/>
                    <a:pt x="17" y="23"/>
                  </a:cubicBezTo>
                  <a:cubicBezTo>
                    <a:pt x="23" y="26"/>
                    <a:pt x="43" y="38"/>
                    <a:pt x="55" y="42"/>
                  </a:cubicBezTo>
                  <a:cubicBezTo>
                    <a:pt x="57" y="42"/>
                    <a:pt x="60" y="43"/>
                    <a:pt x="63" y="43"/>
                  </a:cubicBezTo>
                  <a:cubicBezTo>
                    <a:pt x="68" y="43"/>
                    <a:pt x="73" y="42"/>
                    <a:pt x="78" y="39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4" y="24"/>
                    <a:pt x="71" y="25"/>
                    <a:pt x="68" y="25"/>
                  </a:cubicBezTo>
                  <a:cubicBezTo>
                    <a:pt x="66" y="26"/>
                    <a:pt x="65" y="26"/>
                    <a:pt x="63" y="26"/>
                  </a:cubicBezTo>
                  <a:cubicBezTo>
                    <a:pt x="54" y="26"/>
                    <a:pt x="43" y="20"/>
                    <a:pt x="43" y="18"/>
                  </a:cubicBezTo>
                  <a:cubicBezTo>
                    <a:pt x="43" y="17"/>
                    <a:pt x="44" y="14"/>
                    <a:pt x="44" y="10"/>
                  </a:cubicBezTo>
                  <a:cubicBezTo>
                    <a:pt x="37" y="7"/>
                    <a:pt x="26" y="2"/>
                    <a:pt x="21" y="0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3" name="ïṥ1îḋe">
              <a:extLst>
                <a:ext uri="{FF2B5EF4-FFF2-40B4-BE49-F238E27FC236}">
                  <a16:creationId xmlns="" xmlns:a16="http://schemas.microsoft.com/office/drawing/2014/main" id="{78FE67A9-7FA0-4626-85A9-31AF75B087EC}"/>
                </a:ext>
              </a:extLst>
            </p:cNvPr>
            <p:cNvSpPr/>
            <p:nvPr/>
          </p:nvSpPr>
          <p:spPr bwMode="auto">
            <a:xfrm>
              <a:off x="4399009" y="4120758"/>
              <a:ext cx="116395" cy="66134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12 h 12"/>
                <a:gd name="T4" fmla="*/ 0 w 21"/>
                <a:gd name="T5" fmla="*/ 12 h 12"/>
                <a:gd name="T6" fmla="*/ 21 w 21"/>
                <a:gd name="T7" fmla="*/ 0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4" name="íSļîḑè">
              <a:extLst>
                <a:ext uri="{FF2B5EF4-FFF2-40B4-BE49-F238E27FC236}">
                  <a16:creationId xmlns="" xmlns:a16="http://schemas.microsoft.com/office/drawing/2014/main" id="{2AAECE88-2FEB-4ED6-AAF6-894F4C3A8D6D}"/>
                </a:ext>
              </a:extLst>
            </p:cNvPr>
            <p:cNvSpPr/>
            <p:nvPr/>
          </p:nvSpPr>
          <p:spPr bwMode="auto">
            <a:xfrm>
              <a:off x="4684706" y="3972618"/>
              <a:ext cx="95232" cy="76716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9 h 14"/>
                <a:gd name="T4" fmla="*/ 9 w 17"/>
                <a:gd name="T5" fmla="*/ 14 h 14"/>
                <a:gd name="T6" fmla="*/ 9 w 17"/>
                <a:gd name="T7" fmla="*/ 12 h 14"/>
                <a:gd name="T8" fmla="*/ 16 w 17"/>
                <a:gd name="T9" fmla="*/ 1 h 14"/>
                <a:gd name="T10" fmla="*/ 17 w 17"/>
                <a:gd name="T11" fmla="*/ 0 h 14"/>
                <a:gd name="T12" fmla="*/ 17 w 17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7"/>
                    <a:pt x="12" y="3"/>
                    <a:pt x="16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5" name="íślïdé">
              <a:extLst>
                <a:ext uri="{FF2B5EF4-FFF2-40B4-BE49-F238E27FC236}">
                  <a16:creationId xmlns="" xmlns:a16="http://schemas.microsoft.com/office/drawing/2014/main" id="{AC3EE5EC-DCD5-4D2C-A079-B3EDED3CD66F}"/>
                </a:ext>
              </a:extLst>
            </p:cNvPr>
            <p:cNvSpPr/>
            <p:nvPr/>
          </p:nvSpPr>
          <p:spPr bwMode="auto">
            <a:xfrm>
              <a:off x="4637090" y="4022879"/>
              <a:ext cx="190465" cy="240727"/>
            </a:xfrm>
            <a:custGeom>
              <a:avLst/>
              <a:gdLst>
                <a:gd name="T0" fmla="*/ 9 w 35"/>
                <a:gd name="T1" fmla="*/ 0 h 44"/>
                <a:gd name="T2" fmla="*/ 2 w 35"/>
                <a:gd name="T3" fmla="*/ 4 h 44"/>
                <a:gd name="T4" fmla="*/ 2 w 35"/>
                <a:gd name="T5" fmla="*/ 10 h 44"/>
                <a:gd name="T6" fmla="*/ 1 w 35"/>
                <a:gd name="T7" fmla="*/ 28 h 44"/>
                <a:gd name="T8" fmla="*/ 0 w 35"/>
                <a:gd name="T9" fmla="*/ 36 h 44"/>
                <a:gd name="T10" fmla="*/ 20 w 35"/>
                <a:gd name="T11" fmla="*/ 44 h 44"/>
                <a:gd name="T12" fmla="*/ 25 w 35"/>
                <a:gd name="T13" fmla="*/ 43 h 44"/>
                <a:gd name="T14" fmla="*/ 35 w 35"/>
                <a:gd name="T15" fmla="*/ 40 h 44"/>
                <a:gd name="T16" fmla="*/ 35 w 35"/>
                <a:gd name="T17" fmla="*/ 32 h 44"/>
                <a:gd name="T18" fmla="*/ 29 w 35"/>
                <a:gd name="T19" fmla="*/ 35 h 44"/>
                <a:gd name="T20" fmla="*/ 27 w 35"/>
                <a:gd name="T21" fmla="*/ 36 h 44"/>
                <a:gd name="T22" fmla="*/ 24 w 35"/>
                <a:gd name="T23" fmla="*/ 35 h 44"/>
                <a:gd name="T24" fmla="*/ 24 w 35"/>
                <a:gd name="T25" fmla="*/ 35 h 44"/>
                <a:gd name="T26" fmla="*/ 21 w 35"/>
                <a:gd name="T27" fmla="*/ 33 h 44"/>
                <a:gd name="T28" fmla="*/ 21 w 35"/>
                <a:gd name="T29" fmla="*/ 33 h 44"/>
                <a:gd name="T30" fmla="*/ 18 w 35"/>
                <a:gd name="T31" fmla="*/ 29 h 44"/>
                <a:gd name="T32" fmla="*/ 18 w 35"/>
                <a:gd name="T33" fmla="*/ 5 h 44"/>
                <a:gd name="T34" fmla="*/ 9 w 35"/>
                <a:gd name="T3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44">
                  <a:moveTo>
                    <a:pt x="9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8"/>
                    <a:pt x="2" y="10"/>
                  </a:cubicBezTo>
                  <a:cubicBezTo>
                    <a:pt x="2" y="16"/>
                    <a:pt x="1" y="23"/>
                    <a:pt x="1" y="28"/>
                  </a:cubicBezTo>
                  <a:cubicBezTo>
                    <a:pt x="1" y="32"/>
                    <a:pt x="0" y="35"/>
                    <a:pt x="0" y="36"/>
                  </a:cubicBezTo>
                  <a:cubicBezTo>
                    <a:pt x="0" y="38"/>
                    <a:pt x="11" y="44"/>
                    <a:pt x="20" y="44"/>
                  </a:cubicBezTo>
                  <a:cubicBezTo>
                    <a:pt x="22" y="44"/>
                    <a:pt x="23" y="44"/>
                    <a:pt x="25" y="43"/>
                  </a:cubicBezTo>
                  <a:cubicBezTo>
                    <a:pt x="28" y="43"/>
                    <a:pt x="31" y="42"/>
                    <a:pt x="35" y="40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6"/>
                    <a:pt x="27" y="36"/>
                    <a:pt x="27" y="36"/>
                  </a:cubicBezTo>
                  <a:cubicBezTo>
                    <a:pt x="26" y="36"/>
                    <a:pt x="25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9" y="33"/>
                    <a:pt x="18" y="31"/>
                    <a:pt x="18" y="29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6" name="iŝļïďè">
              <a:extLst>
                <a:ext uri="{FF2B5EF4-FFF2-40B4-BE49-F238E27FC236}">
                  <a16:creationId xmlns="" xmlns:a16="http://schemas.microsoft.com/office/drawing/2014/main" id="{FB37C117-4FE2-45BC-9BFC-F4CC2F196A10}"/>
                </a:ext>
              </a:extLst>
            </p:cNvPr>
            <p:cNvSpPr/>
            <p:nvPr/>
          </p:nvSpPr>
          <p:spPr bwMode="auto">
            <a:xfrm>
              <a:off x="4779939" y="3890612"/>
              <a:ext cx="137558" cy="82007"/>
            </a:xfrm>
            <a:custGeom>
              <a:avLst/>
              <a:gdLst>
                <a:gd name="T0" fmla="*/ 25 w 25"/>
                <a:gd name="T1" fmla="*/ 0 h 15"/>
                <a:gd name="T2" fmla="*/ 9 w 25"/>
                <a:gd name="T3" fmla="*/ 9 h 15"/>
                <a:gd name="T4" fmla="*/ 7 w 25"/>
                <a:gd name="T5" fmla="*/ 10 h 15"/>
                <a:gd name="T6" fmla="*/ 0 w 25"/>
                <a:gd name="T7" fmla="*/ 15 h 15"/>
                <a:gd name="T8" fmla="*/ 0 w 25"/>
                <a:gd name="T9" fmla="*/ 15 h 15"/>
                <a:gd name="T10" fmla="*/ 25 w 25"/>
                <a:gd name="T11" fmla="*/ 1 h 15"/>
                <a:gd name="T12" fmla="*/ 25 w 25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5">
                  <a:moveTo>
                    <a:pt x="25" y="0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7" name="îṩlïďé">
              <a:extLst>
                <a:ext uri="{FF2B5EF4-FFF2-40B4-BE49-F238E27FC236}">
                  <a16:creationId xmlns="" xmlns:a16="http://schemas.microsoft.com/office/drawing/2014/main" id="{192FF6EC-4D39-4948-9C1D-CF3322C0564E}"/>
                </a:ext>
              </a:extLst>
            </p:cNvPr>
            <p:cNvSpPr/>
            <p:nvPr/>
          </p:nvSpPr>
          <p:spPr bwMode="auto">
            <a:xfrm>
              <a:off x="4816974" y="3940874"/>
              <a:ext cx="10581" cy="529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8" name="î$ļiḓé">
              <a:extLst>
                <a:ext uri="{FF2B5EF4-FFF2-40B4-BE49-F238E27FC236}">
                  <a16:creationId xmlns="" xmlns:a16="http://schemas.microsoft.com/office/drawing/2014/main" id="{ACA6B8A4-E355-4D4E-977D-14EB038F37C0}"/>
                </a:ext>
              </a:extLst>
            </p:cNvPr>
            <p:cNvSpPr/>
            <p:nvPr/>
          </p:nvSpPr>
          <p:spPr bwMode="auto">
            <a:xfrm>
              <a:off x="4647671" y="3858868"/>
              <a:ext cx="269825" cy="185174"/>
            </a:xfrm>
            <a:custGeom>
              <a:avLst/>
              <a:gdLst>
                <a:gd name="T0" fmla="*/ 49 w 49"/>
                <a:gd name="T1" fmla="*/ 0 h 34"/>
                <a:gd name="T2" fmla="*/ 0 w 49"/>
                <a:gd name="T3" fmla="*/ 28 h 34"/>
                <a:gd name="T4" fmla="*/ 0 w 49"/>
                <a:gd name="T5" fmla="*/ 34 h 34"/>
                <a:gd name="T6" fmla="*/ 7 w 49"/>
                <a:gd name="T7" fmla="*/ 30 h 34"/>
                <a:gd name="T8" fmla="*/ 24 w 49"/>
                <a:gd name="T9" fmla="*/ 21 h 34"/>
                <a:gd name="T10" fmla="*/ 31 w 49"/>
                <a:gd name="T11" fmla="*/ 16 h 34"/>
                <a:gd name="T12" fmla="*/ 33 w 49"/>
                <a:gd name="T13" fmla="*/ 15 h 34"/>
                <a:gd name="T14" fmla="*/ 49 w 49"/>
                <a:gd name="T15" fmla="*/ 6 h 34"/>
                <a:gd name="T16" fmla="*/ 49 w 49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4">
                  <a:moveTo>
                    <a:pt x="49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0" y="32"/>
                    <a:pt x="0" y="34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4"/>
                    <a:pt x="49" y="2"/>
                    <a:pt x="49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9" name="îṥľíde">
              <a:extLst>
                <a:ext uri="{FF2B5EF4-FFF2-40B4-BE49-F238E27FC236}">
                  <a16:creationId xmlns="" xmlns:a16="http://schemas.microsoft.com/office/drawing/2014/main" id="{AFDC8C37-7232-47B8-9160-379501EB2478}"/>
                </a:ext>
              </a:extLst>
            </p:cNvPr>
            <p:cNvSpPr/>
            <p:nvPr/>
          </p:nvSpPr>
          <p:spPr bwMode="auto">
            <a:xfrm>
              <a:off x="4637090" y="3758344"/>
              <a:ext cx="280407" cy="253953"/>
            </a:xfrm>
            <a:custGeom>
              <a:avLst/>
              <a:gdLst>
                <a:gd name="T0" fmla="*/ 36 w 51"/>
                <a:gd name="T1" fmla="*/ 0 h 46"/>
                <a:gd name="T2" fmla="*/ 31 w 51"/>
                <a:gd name="T3" fmla="*/ 2 h 46"/>
                <a:gd name="T4" fmla="*/ 32 w 51"/>
                <a:gd name="T5" fmla="*/ 7 h 46"/>
                <a:gd name="T6" fmla="*/ 37 w 51"/>
                <a:gd name="T7" fmla="*/ 12 h 46"/>
                <a:gd name="T8" fmla="*/ 33 w 51"/>
                <a:gd name="T9" fmla="*/ 13 h 46"/>
                <a:gd name="T10" fmla="*/ 25 w 51"/>
                <a:gd name="T11" fmla="*/ 11 h 46"/>
                <a:gd name="T12" fmla="*/ 22 w 51"/>
                <a:gd name="T13" fmla="*/ 12 h 46"/>
                <a:gd name="T14" fmla="*/ 13 w 51"/>
                <a:gd name="T15" fmla="*/ 8 h 46"/>
                <a:gd name="T16" fmla="*/ 2 w 51"/>
                <a:gd name="T17" fmla="*/ 16 h 46"/>
                <a:gd name="T18" fmla="*/ 1 w 51"/>
                <a:gd name="T19" fmla="*/ 17 h 46"/>
                <a:gd name="T20" fmla="*/ 1 w 51"/>
                <a:gd name="T21" fmla="*/ 17 h 46"/>
                <a:gd name="T22" fmla="*/ 7 w 51"/>
                <a:gd name="T23" fmla="*/ 15 h 46"/>
                <a:gd name="T24" fmla="*/ 15 w 51"/>
                <a:gd name="T25" fmla="*/ 19 h 46"/>
                <a:gd name="T26" fmla="*/ 11 w 51"/>
                <a:gd name="T27" fmla="*/ 32 h 46"/>
                <a:gd name="T28" fmla="*/ 0 w 51"/>
                <a:gd name="T29" fmla="*/ 39 h 46"/>
                <a:gd name="T30" fmla="*/ 1 w 51"/>
                <a:gd name="T31" fmla="*/ 41 h 46"/>
                <a:gd name="T32" fmla="*/ 2 w 51"/>
                <a:gd name="T33" fmla="*/ 46 h 46"/>
                <a:gd name="T34" fmla="*/ 51 w 51"/>
                <a:gd name="T35" fmla="*/ 18 h 46"/>
                <a:gd name="T36" fmla="*/ 51 w 51"/>
                <a:gd name="T37" fmla="*/ 15 h 46"/>
                <a:gd name="T38" fmla="*/ 36 w 51"/>
                <a:gd name="T3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" h="46">
                  <a:moveTo>
                    <a:pt x="36" y="0"/>
                  </a:moveTo>
                  <a:cubicBezTo>
                    <a:pt x="35" y="0"/>
                    <a:pt x="33" y="1"/>
                    <a:pt x="31" y="2"/>
                  </a:cubicBezTo>
                  <a:cubicBezTo>
                    <a:pt x="32" y="3"/>
                    <a:pt x="33" y="5"/>
                    <a:pt x="32" y="7"/>
                  </a:cubicBezTo>
                  <a:cubicBezTo>
                    <a:pt x="35" y="9"/>
                    <a:pt x="37" y="11"/>
                    <a:pt x="37" y="12"/>
                  </a:cubicBezTo>
                  <a:cubicBezTo>
                    <a:pt x="36" y="13"/>
                    <a:pt x="35" y="13"/>
                    <a:pt x="33" y="13"/>
                  </a:cubicBezTo>
                  <a:cubicBezTo>
                    <a:pt x="31" y="13"/>
                    <a:pt x="28" y="12"/>
                    <a:pt x="25" y="11"/>
                  </a:cubicBezTo>
                  <a:cubicBezTo>
                    <a:pt x="24" y="12"/>
                    <a:pt x="23" y="12"/>
                    <a:pt x="22" y="12"/>
                  </a:cubicBezTo>
                  <a:cubicBezTo>
                    <a:pt x="17" y="12"/>
                    <a:pt x="13" y="9"/>
                    <a:pt x="13" y="8"/>
                  </a:cubicBezTo>
                  <a:cubicBezTo>
                    <a:pt x="10" y="10"/>
                    <a:pt x="5" y="13"/>
                    <a:pt x="2" y="16"/>
                  </a:cubicBezTo>
                  <a:cubicBezTo>
                    <a:pt x="2" y="16"/>
                    <a:pt x="2" y="16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" y="15"/>
                    <a:pt x="5" y="15"/>
                    <a:pt x="7" y="15"/>
                  </a:cubicBezTo>
                  <a:cubicBezTo>
                    <a:pt x="10" y="15"/>
                    <a:pt x="13" y="16"/>
                    <a:pt x="15" y="19"/>
                  </a:cubicBezTo>
                  <a:cubicBezTo>
                    <a:pt x="19" y="25"/>
                    <a:pt x="15" y="30"/>
                    <a:pt x="11" y="32"/>
                  </a:cubicBezTo>
                  <a:cubicBezTo>
                    <a:pt x="10" y="34"/>
                    <a:pt x="5" y="36"/>
                    <a:pt x="0" y="39"/>
                  </a:cubicBezTo>
                  <a:cubicBezTo>
                    <a:pt x="1" y="40"/>
                    <a:pt x="1" y="41"/>
                    <a:pt x="1" y="41"/>
                  </a:cubicBezTo>
                  <a:cubicBezTo>
                    <a:pt x="1" y="43"/>
                    <a:pt x="2" y="44"/>
                    <a:pt x="2" y="46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7"/>
                    <a:pt x="51" y="16"/>
                    <a:pt x="51" y="15"/>
                  </a:cubicBezTo>
                  <a:cubicBezTo>
                    <a:pt x="50" y="8"/>
                    <a:pt x="43" y="0"/>
                    <a:pt x="36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0" name="î$ļïďê">
              <a:extLst>
                <a:ext uri="{FF2B5EF4-FFF2-40B4-BE49-F238E27FC236}">
                  <a16:creationId xmlns="" xmlns:a16="http://schemas.microsoft.com/office/drawing/2014/main" id="{F67346A0-5207-414C-812A-1C68805090D8}"/>
                </a:ext>
              </a:extLst>
            </p:cNvPr>
            <p:cNvSpPr/>
            <p:nvPr/>
          </p:nvSpPr>
          <p:spPr bwMode="auto">
            <a:xfrm>
              <a:off x="4772004" y="3798025"/>
              <a:ext cx="66135" cy="31744"/>
            </a:xfrm>
            <a:custGeom>
              <a:avLst/>
              <a:gdLst>
                <a:gd name="T0" fmla="*/ 7 w 12"/>
                <a:gd name="T1" fmla="*/ 0 h 6"/>
                <a:gd name="T2" fmla="*/ 4 w 12"/>
                <a:gd name="T3" fmla="*/ 3 h 6"/>
                <a:gd name="T4" fmla="*/ 0 w 12"/>
                <a:gd name="T5" fmla="*/ 4 h 6"/>
                <a:gd name="T6" fmla="*/ 8 w 12"/>
                <a:gd name="T7" fmla="*/ 6 h 6"/>
                <a:gd name="T8" fmla="*/ 12 w 12"/>
                <a:gd name="T9" fmla="*/ 5 h 6"/>
                <a:gd name="T10" fmla="*/ 7 w 1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">
                  <a:moveTo>
                    <a:pt x="7" y="0"/>
                  </a:moveTo>
                  <a:cubicBezTo>
                    <a:pt x="7" y="1"/>
                    <a:pt x="6" y="2"/>
                    <a:pt x="4" y="3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3" y="5"/>
                    <a:pt x="6" y="6"/>
                    <a:pt x="8" y="6"/>
                  </a:cubicBezTo>
                  <a:cubicBezTo>
                    <a:pt x="10" y="6"/>
                    <a:pt x="11" y="6"/>
                    <a:pt x="12" y="5"/>
                  </a:cubicBezTo>
                  <a:cubicBezTo>
                    <a:pt x="12" y="4"/>
                    <a:pt x="10" y="2"/>
                    <a:pt x="7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1" name="îŝľîḓé">
              <a:extLst>
                <a:ext uri="{FF2B5EF4-FFF2-40B4-BE49-F238E27FC236}">
                  <a16:creationId xmlns="" xmlns:a16="http://schemas.microsoft.com/office/drawing/2014/main" id="{277AEF42-C0F2-47F9-9905-E4C393A4E4F7}"/>
                </a:ext>
              </a:extLst>
            </p:cNvPr>
            <p:cNvSpPr/>
            <p:nvPr/>
          </p:nvSpPr>
          <p:spPr bwMode="auto">
            <a:xfrm>
              <a:off x="4851364" y="4160437"/>
              <a:ext cx="42326" cy="76716"/>
            </a:xfrm>
            <a:custGeom>
              <a:avLst/>
              <a:gdLst>
                <a:gd name="T0" fmla="*/ 8 w 8"/>
                <a:gd name="T1" fmla="*/ 0 h 14"/>
                <a:gd name="T2" fmla="*/ 0 w 8"/>
                <a:gd name="T3" fmla="*/ 5 h 14"/>
                <a:gd name="T4" fmla="*/ 0 w 8"/>
                <a:gd name="T5" fmla="*/ 14 h 14"/>
                <a:gd name="T6" fmla="*/ 7 w 8"/>
                <a:gd name="T7" fmla="*/ 7 h 14"/>
                <a:gd name="T8" fmla="*/ 8 w 8"/>
                <a:gd name="T9" fmla="*/ 6 h 14"/>
                <a:gd name="T10" fmla="*/ 8 w 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4">
                  <a:moveTo>
                    <a:pt x="8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2"/>
                    <a:pt x="6" y="10"/>
                    <a:pt x="7" y="7"/>
                  </a:cubicBezTo>
                  <a:cubicBezTo>
                    <a:pt x="7" y="7"/>
                    <a:pt x="8" y="6"/>
                    <a:pt x="8" y="6"/>
                  </a:cubicBezTo>
                  <a:cubicBezTo>
                    <a:pt x="8" y="4"/>
                    <a:pt x="8" y="2"/>
                    <a:pt x="8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2" name="îSḷîďê">
              <a:extLst>
                <a:ext uri="{FF2B5EF4-FFF2-40B4-BE49-F238E27FC236}">
                  <a16:creationId xmlns="" xmlns:a16="http://schemas.microsoft.com/office/drawing/2014/main" id="{245031B5-0F90-48A2-92DF-806CBC2E0F3B}"/>
                </a:ext>
              </a:extLst>
            </p:cNvPr>
            <p:cNvSpPr/>
            <p:nvPr/>
          </p:nvSpPr>
          <p:spPr bwMode="auto">
            <a:xfrm>
              <a:off x="4420172" y="3925002"/>
              <a:ext cx="156076" cy="92588"/>
            </a:xfrm>
            <a:custGeom>
              <a:avLst/>
              <a:gdLst>
                <a:gd name="T0" fmla="*/ 24 w 28"/>
                <a:gd name="T1" fmla="*/ 0 h 17"/>
                <a:gd name="T2" fmla="*/ 15 w 28"/>
                <a:gd name="T3" fmla="*/ 4 h 17"/>
                <a:gd name="T4" fmla="*/ 15 w 28"/>
                <a:gd name="T5" fmla="*/ 4 h 17"/>
                <a:gd name="T6" fmla="*/ 10 w 28"/>
                <a:gd name="T7" fmla="*/ 2 h 17"/>
                <a:gd name="T8" fmla="*/ 0 w 28"/>
                <a:gd name="T9" fmla="*/ 8 h 17"/>
                <a:gd name="T10" fmla="*/ 14 w 28"/>
                <a:gd name="T11" fmla="*/ 17 h 17"/>
                <a:gd name="T12" fmla="*/ 15 w 28"/>
                <a:gd name="T13" fmla="*/ 17 h 17"/>
                <a:gd name="T14" fmla="*/ 28 w 28"/>
                <a:gd name="T15" fmla="*/ 12 h 17"/>
                <a:gd name="T16" fmla="*/ 24 w 28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24" y="0"/>
                  </a:moveTo>
                  <a:cubicBezTo>
                    <a:pt x="20" y="2"/>
                    <a:pt x="17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2" y="3"/>
                    <a:pt x="10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" y="12"/>
                    <a:pt x="12" y="17"/>
                    <a:pt x="14" y="17"/>
                  </a:cubicBezTo>
                  <a:cubicBezTo>
                    <a:pt x="14" y="17"/>
                    <a:pt x="14" y="17"/>
                    <a:pt x="15" y="17"/>
                  </a:cubicBezTo>
                  <a:cubicBezTo>
                    <a:pt x="17" y="17"/>
                    <a:pt x="23" y="14"/>
                    <a:pt x="28" y="12"/>
                  </a:cubicBezTo>
                  <a:cubicBezTo>
                    <a:pt x="24" y="9"/>
                    <a:pt x="24" y="3"/>
                    <a:pt x="24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3" name="îṥ1idè">
              <a:extLst>
                <a:ext uri="{FF2B5EF4-FFF2-40B4-BE49-F238E27FC236}">
                  <a16:creationId xmlns="" xmlns:a16="http://schemas.microsoft.com/office/drawing/2014/main" id="{3E17540B-C449-4DA3-B49E-04C97BDE11AF}"/>
                </a:ext>
              </a:extLst>
            </p:cNvPr>
            <p:cNvSpPr/>
            <p:nvPr/>
          </p:nvSpPr>
          <p:spPr bwMode="auto">
            <a:xfrm>
              <a:off x="4414881" y="3935583"/>
              <a:ext cx="60844" cy="31744"/>
            </a:xfrm>
            <a:custGeom>
              <a:avLst/>
              <a:gdLst>
                <a:gd name="T0" fmla="*/ 10 w 11"/>
                <a:gd name="T1" fmla="*/ 0 h 6"/>
                <a:gd name="T2" fmla="*/ 0 w 11"/>
                <a:gd name="T3" fmla="*/ 6 h 6"/>
                <a:gd name="T4" fmla="*/ 1 w 11"/>
                <a:gd name="T5" fmla="*/ 6 h 6"/>
                <a:gd name="T6" fmla="*/ 11 w 11"/>
                <a:gd name="T7" fmla="*/ 0 h 6"/>
                <a:gd name="T8" fmla="*/ 10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4" name="ïsļíḋé">
              <a:extLst>
                <a:ext uri="{FF2B5EF4-FFF2-40B4-BE49-F238E27FC236}">
                  <a16:creationId xmlns="" xmlns:a16="http://schemas.microsoft.com/office/drawing/2014/main" id="{C4B5F59B-13E3-4E0E-9CA0-763E7826E68B}"/>
                </a:ext>
              </a:extLst>
            </p:cNvPr>
            <p:cNvSpPr/>
            <p:nvPr/>
          </p:nvSpPr>
          <p:spPr bwMode="auto">
            <a:xfrm>
              <a:off x="4414881" y="3930293"/>
              <a:ext cx="55553" cy="37035"/>
            </a:xfrm>
            <a:custGeom>
              <a:avLst/>
              <a:gdLst>
                <a:gd name="T0" fmla="*/ 9 w 10"/>
                <a:gd name="T1" fmla="*/ 0 h 7"/>
                <a:gd name="T2" fmla="*/ 0 w 10"/>
                <a:gd name="T3" fmla="*/ 6 h 7"/>
                <a:gd name="T4" fmla="*/ 0 w 10"/>
                <a:gd name="T5" fmla="*/ 7 h 7"/>
                <a:gd name="T6" fmla="*/ 10 w 10"/>
                <a:gd name="T7" fmla="*/ 1 h 7"/>
                <a:gd name="T8" fmla="*/ 9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5" name="işļíḋé">
              <a:extLst>
                <a:ext uri="{FF2B5EF4-FFF2-40B4-BE49-F238E27FC236}">
                  <a16:creationId xmlns="" xmlns:a16="http://schemas.microsoft.com/office/drawing/2014/main" id="{837E5226-17E0-4AE2-8B54-E1B5EDC08D08}"/>
                </a:ext>
              </a:extLst>
            </p:cNvPr>
            <p:cNvSpPr/>
            <p:nvPr/>
          </p:nvSpPr>
          <p:spPr bwMode="auto">
            <a:xfrm>
              <a:off x="4399009" y="3917065"/>
              <a:ext cx="66135" cy="44972"/>
            </a:xfrm>
            <a:custGeom>
              <a:avLst/>
              <a:gdLst>
                <a:gd name="T0" fmla="*/ 7 w 12"/>
                <a:gd name="T1" fmla="*/ 0 h 8"/>
                <a:gd name="T2" fmla="*/ 0 w 12"/>
                <a:gd name="T3" fmla="*/ 6 h 8"/>
                <a:gd name="T4" fmla="*/ 3 w 12"/>
                <a:gd name="T5" fmla="*/ 8 h 8"/>
                <a:gd name="T6" fmla="*/ 12 w 12"/>
                <a:gd name="T7" fmla="*/ 2 h 8"/>
                <a:gd name="T8" fmla="*/ 7 w 1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7" y="0"/>
                  </a:moveTo>
                  <a:cubicBezTo>
                    <a:pt x="5" y="2"/>
                    <a:pt x="3" y="4"/>
                    <a:pt x="0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9" y="1"/>
                    <a:pt x="7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6" name="ïšļîde">
              <a:extLst>
                <a:ext uri="{FF2B5EF4-FFF2-40B4-BE49-F238E27FC236}">
                  <a16:creationId xmlns="" xmlns:a16="http://schemas.microsoft.com/office/drawing/2014/main" id="{6AE07619-68A2-4197-8D94-FE98217C881E}"/>
                </a:ext>
              </a:extLst>
            </p:cNvPr>
            <p:cNvSpPr/>
            <p:nvPr/>
          </p:nvSpPr>
          <p:spPr bwMode="auto">
            <a:xfrm>
              <a:off x="4285260" y="3829770"/>
              <a:ext cx="153430" cy="121686"/>
            </a:xfrm>
            <a:custGeom>
              <a:avLst/>
              <a:gdLst>
                <a:gd name="T0" fmla="*/ 5 w 28"/>
                <a:gd name="T1" fmla="*/ 0 h 22"/>
                <a:gd name="T2" fmla="*/ 0 w 28"/>
                <a:gd name="T3" fmla="*/ 9 h 22"/>
                <a:gd name="T4" fmla="*/ 5 w 28"/>
                <a:gd name="T5" fmla="*/ 14 h 22"/>
                <a:gd name="T6" fmla="*/ 12 w 28"/>
                <a:gd name="T7" fmla="*/ 16 h 22"/>
                <a:gd name="T8" fmla="*/ 17 w 28"/>
                <a:gd name="T9" fmla="*/ 19 h 22"/>
                <a:gd name="T10" fmla="*/ 21 w 28"/>
                <a:gd name="T11" fmla="*/ 22 h 22"/>
                <a:gd name="T12" fmla="*/ 28 w 28"/>
                <a:gd name="T13" fmla="*/ 16 h 22"/>
                <a:gd name="T14" fmla="*/ 19 w 28"/>
                <a:gd name="T15" fmla="*/ 11 h 22"/>
                <a:gd name="T16" fmla="*/ 15 w 28"/>
                <a:gd name="T17" fmla="*/ 8 h 22"/>
                <a:gd name="T18" fmla="*/ 13 w 28"/>
                <a:gd name="T19" fmla="*/ 3 h 22"/>
                <a:gd name="T20" fmla="*/ 12 w 28"/>
                <a:gd name="T21" fmla="*/ 2 h 22"/>
                <a:gd name="T22" fmla="*/ 11 w 28"/>
                <a:gd name="T23" fmla="*/ 3 h 22"/>
                <a:gd name="T24" fmla="*/ 6 w 28"/>
                <a:gd name="T25" fmla="*/ 0 h 22"/>
                <a:gd name="T26" fmla="*/ 5 w 28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22">
                  <a:moveTo>
                    <a:pt x="5" y="0"/>
                  </a:moveTo>
                  <a:cubicBezTo>
                    <a:pt x="2" y="0"/>
                    <a:pt x="0" y="7"/>
                    <a:pt x="0" y="9"/>
                  </a:cubicBezTo>
                  <a:cubicBezTo>
                    <a:pt x="0" y="10"/>
                    <a:pt x="4" y="13"/>
                    <a:pt x="5" y="14"/>
                  </a:cubicBezTo>
                  <a:cubicBezTo>
                    <a:pt x="7" y="16"/>
                    <a:pt x="11" y="15"/>
                    <a:pt x="12" y="16"/>
                  </a:cubicBezTo>
                  <a:cubicBezTo>
                    <a:pt x="13" y="17"/>
                    <a:pt x="17" y="19"/>
                    <a:pt x="17" y="19"/>
                  </a:cubicBezTo>
                  <a:cubicBezTo>
                    <a:pt x="17" y="19"/>
                    <a:pt x="19" y="20"/>
                    <a:pt x="21" y="22"/>
                  </a:cubicBezTo>
                  <a:cubicBezTo>
                    <a:pt x="24" y="20"/>
                    <a:pt x="26" y="18"/>
                    <a:pt x="28" y="16"/>
                  </a:cubicBezTo>
                  <a:cubicBezTo>
                    <a:pt x="23" y="14"/>
                    <a:pt x="19" y="11"/>
                    <a:pt x="19" y="11"/>
                  </a:cubicBezTo>
                  <a:cubicBezTo>
                    <a:pt x="19" y="11"/>
                    <a:pt x="17" y="10"/>
                    <a:pt x="15" y="8"/>
                  </a:cubicBezTo>
                  <a:cubicBezTo>
                    <a:pt x="14" y="5"/>
                    <a:pt x="14" y="4"/>
                    <a:pt x="13" y="3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0" y="2"/>
                    <a:pt x="9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7" name="iSľiḑé">
              <a:extLst>
                <a:ext uri="{FF2B5EF4-FFF2-40B4-BE49-F238E27FC236}">
                  <a16:creationId xmlns="" xmlns:a16="http://schemas.microsoft.com/office/drawing/2014/main" id="{E43E9752-62AC-4BFB-BFD0-ACB4E9DBC59E}"/>
                </a:ext>
              </a:extLst>
            </p:cNvPr>
            <p:cNvSpPr/>
            <p:nvPr/>
          </p:nvSpPr>
          <p:spPr bwMode="auto">
            <a:xfrm>
              <a:off x="4708515" y="3768926"/>
              <a:ext cx="108460" cy="55553"/>
            </a:xfrm>
            <a:custGeom>
              <a:avLst/>
              <a:gdLst>
                <a:gd name="T0" fmla="*/ 1 w 20"/>
                <a:gd name="T1" fmla="*/ 5 h 10"/>
                <a:gd name="T2" fmla="*/ 1 w 20"/>
                <a:gd name="T3" fmla="*/ 5 h 10"/>
                <a:gd name="T4" fmla="*/ 0 w 20"/>
                <a:gd name="T5" fmla="*/ 6 h 10"/>
                <a:gd name="T6" fmla="*/ 0 w 20"/>
                <a:gd name="T7" fmla="*/ 6 h 10"/>
                <a:gd name="T8" fmla="*/ 9 w 20"/>
                <a:gd name="T9" fmla="*/ 10 h 10"/>
                <a:gd name="T10" fmla="*/ 12 w 20"/>
                <a:gd name="T11" fmla="*/ 9 h 10"/>
                <a:gd name="T12" fmla="*/ 3 w 20"/>
                <a:gd name="T13" fmla="*/ 5 h 10"/>
                <a:gd name="T14" fmla="*/ 1 w 20"/>
                <a:gd name="T15" fmla="*/ 5 h 10"/>
                <a:gd name="T16" fmla="*/ 18 w 20"/>
                <a:gd name="T17" fmla="*/ 0 h 10"/>
                <a:gd name="T18" fmla="*/ 18 w 20"/>
                <a:gd name="T19" fmla="*/ 0 h 10"/>
                <a:gd name="T20" fmla="*/ 16 w 20"/>
                <a:gd name="T21" fmla="*/ 3 h 10"/>
                <a:gd name="T22" fmla="*/ 19 w 20"/>
                <a:gd name="T23" fmla="*/ 5 h 10"/>
                <a:gd name="T24" fmla="*/ 18 w 20"/>
                <a:gd name="T25" fmla="*/ 0 h 10"/>
                <a:gd name="T26" fmla="*/ 18 w 20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0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4" y="10"/>
                    <a:pt x="9" y="10"/>
                  </a:cubicBezTo>
                  <a:cubicBezTo>
                    <a:pt x="10" y="10"/>
                    <a:pt x="11" y="10"/>
                    <a:pt x="12" y="9"/>
                  </a:cubicBezTo>
                  <a:cubicBezTo>
                    <a:pt x="9" y="8"/>
                    <a:pt x="5" y="7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2"/>
                    <a:pt x="16" y="3"/>
                  </a:cubicBezTo>
                  <a:cubicBezTo>
                    <a:pt x="17" y="4"/>
                    <a:pt x="18" y="4"/>
                    <a:pt x="19" y="5"/>
                  </a:cubicBezTo>
                  <a:cubicBezTo>
                    <a:pt x="20" y="3"/>
                    <a:pt x="19" y="1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8" name="işļîḑé">
              <a:extLst>
                <a:ext uri="{FF2B5EF4-FFF2-40B4-BE49-F238E27FC236}">
                  <a16:creationId xmlns="" xmlns:a16="http://schemas.microsoft.com/office/drawing/2014/main" id="{C5DDB142-CAFA-4CEE-A28B-82C235FFAC92}"/>
                </a:ext>
              </a:extLst>
            </p:cNvPr>
            <p:cNvSpPr/>
            <p:nvPr/>
          </p:nvSpPr>
          <p:spPr bwMode="auto">
            <a:xfrm>
              <a:off x="4724387" y="3787444"/>
              <a:ext cx="87297" cy="31744"/>
            </a:xfrm>
            <a:custGeom>
              <a:avLst/>
              <a:gdLst>
                <a:gd name="T0" fmla="*/ 13 w 16"/>
                <a:gd name="T1" fmla="*/ 0 h 6"/>
                <a:gd name="T2" fmla="*/ 11 w 16"/>
                <a:gd name="T3" fmla="*/ 1 h 6"/>
                <a:gd name="T4" fmla="*/ 3 w 16"/>
                <a:gd name="T5" fmla="*/ 3 h 6"/>
                <a:gd name="T6" fmla="*/ 0 w 16"/>
                <a:gd name="T7" fmla="*/ 2 h 6"/>
                <a:gd name="T8" fmla="*/ 9 w 16"/>
                <a:gd name="T9" fmla="*/ 6 h 6"/>
                <a:gd name="T10" fmla="*/ 13 w 16"/>
                <a:gd name="T11" fmla="*/ 5 h 6"/>
                <a:gd name="T12" fmla="*/ 16 w 16"/>
                <a:gd name="T13" fmla="*/ 2 h 6"/>
                <a:gd name="T14" fmla="*/ 13 w 16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6">
                  <a:moveTo>
                    <a:pt x="13" y="0"/>
                  </a:move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6" y="3"/>
                    <a:pt x="3" y="3"/>
                  </a:cubicBezTo>
                  <a:cubicBezTo>
                    <a:pt x="2" y="3"/>
                    <a:pt x="1" y="3"/>
                    <a:pt x="0" y="2"/>
                  </a:cubicBezTo>
                  <a:cubicBezTo>
                    <a:pt x="2" y="4"/>
                    <a:pt x="6" y="5"/>
                    <a:pt x="9" y="6"/>
                  </a:cubicBezTo>
                  <a:cubicBezTo>
                    <a:pt x="10" y="6"/>
                    <a:pt x="11" y="6"/>
                    <a:pt x="13" y="5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5" y="1"/>
                    <a:pt x="14" y="1"/>
                    <a:pt x="13" y="0"/>
                  </a:cubicBezTo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" name="ïṥlidê">
              <a:extLst>
                <a:ext uri="{FF2B5EF4-FFF2-40B4-BE49-F238E27FC236}">
                  <a16:creationId xmlns="" xmlns:a16="http://schemas.microsoft.com/office/drawing/2014/main" id="{78779254-5696-4FE0-ADFC-CC005EF5D21F}"/>
                </a:ext>
              </a:extLst>
            </p:cNvPr>
            <p:cNvSpPr/>
            <p:nvPr/>
          </p:nvSpPr>
          <p:spPr bwMode="auto">
            <a:xfrm>
              <a:off x="4607992" y="3467356"/>
              <a:ext cx="243372" cy="153430"/>
            </a:xfrm>
            <a:custGeom>
              <a:avLst/>
              <a:gdLst>
                <a:gd name="T0" fmla="*/ 40 w 44"/>
                <a:gd name="T1" fmla="*/ 17 h 28"/>
                <a:gd name="T2" fmla="*/ 40 w 44"/>
                <a:gd name="T3" fmla="*/ 26 h 28"/>
                <a:gd name="T4" fmla="*/ 43 w 44"/>
                <a:gd name="T5" fmla="*/ 28 h 28"/>
                <a:gd name="T6" fmla="*/ 42 w 44"/>
                <a:gd name="T7" fmla="*/ 18 h 28"/>
                <a:gd name="T8" fmla="*/ 40 w 44"/>
                <a:gd name="T9" fmla="*/ 17 h 28"/>
                <a:gd name="T10" fmla="*/ 14 w 44"/>
                <a:gd name="T11" fmla="*/ 0 h 28"/>
                <a:gd name="T12" fmla="*/ 0 w 44"/>
                <a:gd name="T13" fmla="*/ 10 h 28"/>
                <a:gd name="T14" fmla="*/ 4 w 44"/>
                <a:gd name="T15" fmla="*/ 9 h 28"/>
                <a:gd name="T16" fmla="*/ 16 w 44"/>
                <a:gd name="T17" fmla="*/ 12 h 28"/>
                <a:gd name="T18" fmla="*/ 33 w 44"/>
                <a:gd name="T19" fmla="*/ 22 h 28"/>
                <a:gd name="T20" fmla="*/ 33 w 44"/>
                <a:gd name="T21" fmla="*/ 13 h 28"/>
                <a:gd name="T22" fmla="*/ 32 w 44"/>
                <a:gd name="T23" fmla="*/ 12 h 28"/>
                <a:gd name="T24" fmla="*/ 29 w 44"/>
                <a:gd name="T25" fmla="*/ 9 h 28"/>
                <a:gd name="T26" fmla="*/ 14 w 44"/>
                <a:gd name="T2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28">
                  <a:moveTo>
                    <a:pt x="40" y="17"/>
                  </a:moveTo>
                  <a:cubicBezTo>
                    <a:pt x="40" y="26"/>
                    <a:pt x="40" y="26"/>
                    <a:pt x="40" y="26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5"/>
                    <a:pt x="44" y="21"/>
                    <a:pt x="42" y="18"/>
                  </a:cubicBezTo>
                  <a:cubicBezTo>
                    <a:pt x="40" y="17"/>
                    <a:pt x="40" y="17"/>
                    <a:pt x="40" y="17"/>
                  </a:cubicBezTo>
                  <a:moveTo>
                    <a:pt x="14" y="0"/>
                  </a:moveTo>
                  <a:cubicBezTo>
                    <a:pt x="14" y="0"/>
                    <a:pt x="4" y="4"/>
                    <a:pt x="0" y="10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8" y="9"/>
                    <a:pt x="12" y="10"/>
                    <a:pt x="16" y="1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2"/>
                    <a:pt x="30" y="10"/>
                    <a:pt x="29" y="9"/>
                  </a:cubicBezTo>
                  <a:cubicBezTo>
                    <a:pt x="20" y="6"/>
                    <a:pt x="14" y="3"/>
                    <a:pt x="14" y="0"/>
                  </a:cubicBezTo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" name="i$ľïḑê">
              <a:extLst>
                <a:ext uri="{FF2B5EF4-FFF2-40B4-BE49-F238E27FC236}">
                  <a16:creationId xmlns="" xmlns:a16="http://schemas.microsoft.com/office/drawing/2014/main" id="{5647C78A-FB7B-4B54-A9D2-8E4C8E1A66D3}"/>
                </a:ext>
              </a:extLst>
            </p:cNvPr>
            <p:cNvSpPr/>
            <p:nvPr/>
          </p:nvSpPr>
          <p:spPr bwMode="auto">
            <a:xfrm>
              <a:off x="4790520" y="3538781"/>
              <a:ext cx="37035" cy="71425"/>
            </a:xfrm>
            <a:custGeom>
              <a:avLst/>
              <a:gdLst>
                <a:gd name="T0" fmla="*/ 0 w 14"/>
                <a:gd name="T1" fmla="*/ 0 h 27"/>
                <a:gd name="T2" fmla="*/ 0 w 14"/>
                <a:gd name="T3" fmla="*/ 19 h 27"/>
                <a:gd name="T4" fmla="*/ 14 w 14"/>
                <a:gd name="T5" fmla="*/ 27 h 27"/>
                <a:gd name="T6" fmla="*/ 14 w 14"/>
                <a:gd name="T7" fmla="*/ 8 h 27"/>
                <a:gd name="T8" fmla="*/ 0 w 1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0" y="0"/>
                  </a:moveTo>
                  <a:lnTo>
                    <a:pt x="0" y="19"/>
                  </a:lnTo>
                  <a:lnTo>
                    <a:pt x="14" y="27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" name="ïSḻiďe">
              <a:extLst>
                <a:ext uri="{FF2B5EF4-FFF2-40B4-BE49-F238E27FC236}">
                  <a16:creationId xmlns="" xmlns:a16="http://schemas.microsoft.com/office/drawing/2014/main" id="{FAED14FC-DB49-4D7B-9EFA-A43F88CA8628}"/>
                </a:ext>
              </a:extLst>
            </p:cNvPr>
            <p:cNvSpPr/>
            <p:nvPr/>
          </p:nvSpPr>
          <p:spPr bwMode="auto">
            <a:xfrm>
              <a:off x="4790520" y="3538781"/>
              <a:ext cx="37035" cy="71425"/>
            </a:xfrm>
            <a:custGeom>
              <a:avLst/>
              <a:gdLst>
                <a:gd name="T0" fmla="*/ 0 w 14"/>
                <a:gd name="T1" fmla="*/ 0 h 27"/>
                <a:gd name="T2" fmla="*/ 0 w 14"/>
                <a:gd name="T3" fmla="*/ 19 h 27"/>
                <a:gd name="T4" fmla="*/ 14 w 14"/>
                <a:gd name="T5" fmla="*/ 27 h 27"/>
                <a:gd name="T6" fmla="*/ 14 w 14"/>
                <a:gd name="T7" fmla="*/ 8 h 27"/>
                <a:gd name="T8" fmla="*/ 0 w 1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0" y="0"/>
                  </a:moveTo>
                  <a:lnTo>
                    <a:pt x="0" y="19"/>
                  </a:lnTo>
                  <a:lnTo>
                    <a:pt x="14" y="27"/>
                  </a:lnTo>
                  <a:lnTo>
                    <a:pt x="14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" name="ísľidê">
              <a:extLst>
                <a:ext uri="{FF2B5EF4-FFF2-40B4-BE49-F238E27FC236}">
                  <a16:creationId xmlns="" xmlns:a16="http://schemas.microsoft.com/office/drawing/2014/main" id="{AC9FAF8E-BB9B-4586-A88C-D050AA40094D}"/>
                </a:ext>
              </a:extLst>
            </p:cNvPr>
            <p:cNvSpPr/>
            <p:nvPr/>
          </p:nvSpPr>
          <p:spPr bwMode="auto">
            <a:xfrm>
              <a:off x="4766713" y="3517619"/>
              <a:ext cx="71425" cy="47616"/>
            </a:xfrm>
            <a:custGeom>
              <a:avLst/>
              <a:gdLst>
                <a:gd name="T0" fmla="*/ 0 w 13"/>
                <a:gd name="T1" fmla="*/ 0 h 9"/>
                <a:gd name="T2" fmla="*/ 3 w 13"/>
                <a:gd name="T3" fmla="*/ 3 h 9"/>
                <a:gd name="T4" fmla="*/ 4 w 13"/>
                <a:gd name="T5" fmla="*/ 4 h 9"/>
                <a:gd name="T6" fmla="*/ 11 w 13"/>
                <a:gd name="T7" fmla="*/ 8 h 9"/>
                <a:gd name="T8" fmla="*/ 13 w 13"/>
                <a:gd name="T9" fmla="*/ 9 h 9"/>
                <a:gd name="T10" fmla="*/ 7 w 13"/>
                <a:gd name="T11" fmla="*/ 3 h 9"/>
                <a:gd name="T12" fmla="*/ 0 w 1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0" y="0"/>
                  </a:moveTo>
                  <a:cubicBezTo>
                    <a:pt x="1" y="1"/>
                    <a:pt x="2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7"/>
                    <a:pt x="10" y="5"/>
                    <a:pt x="7" y="3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" name="iŝľïḍè">
              <a:extLst>
                <a:ext uri="{FF2B5EF4-FFF2-40B4-BE49-F238E27FC236}">
                  <a16:creationId xmlns="" xmlns:a16="http://schemas.microsoft.com/office/drawing/2014/main" id="{57B6A31C-D1BD-4A9B-A428-C35CA3F38C1D}"/>
                </a:ext>
              </a:extLst>
            </p:cNvPr>
            <p:cNvSpPr/>
            <p:nvPr/>
          </p:nvSpPr>
          <p:spPr bwMode="auto">
            <a:xfrm>
              <a:off x="4592120" y="3517619"/>
              <a:ext cx="251309" cy="240727"/>
            </a:xfrm>
            <a:custGeom>
              <a:avLst/>
              <a:gdLst>
                <a:gd name="T0" fmla="*/ 7 w 46"/>
                <a:gd name="T1" fmla="*/ 0 h 44"/>
                <a:gd name="T2" fmla="*/ 3 w 46"/>
                <a:gd name="T3" fmla="*/ 1 h 44"/>
                <a:gd name="T4" fmla="*/ 7 w 46"/>
                <a:gd name="T5" fmla="*/ 14 h 44"/>
                <a:gd name="T6" fmla="*/ 8 w 46"/>
                <a:gd name="T7" fmla="*/ 15 h 44"/>
                <a:gd name="T8" fmla="*/ 13 w 46"/>
                <a:gd name="T9" fmla="*/ 27 h 44"/>
                <a:gd name="T10" fmla="*/ 14 w 46"/>
                <a:gd name="T11" fmla="*/ 23 h 44"/>
                <a:gd name="T12" fmla="*/ 17 w 46"/>
                <a:gd name="T13" fmla="*/ 22 h 44"/>
                <a:gd name="T14" fmla="*/ 18 w 46"/>
                <a:gd name="T15" fmla="*/ 28 h 44"/>
                <a:gd name="T16" fmla="*/ 16 w 46"/>
                <a:gd name="T17" fmla="*/ 32 h 44"/>
                <a:gd name="T18" fmla="*/ 23 w 46"/>
                <a:gd name="T19" fmla="*/ 39 h 44"/>
                <a:gd name="T20" fmla="*/ 31 w 46"/>
                <a:gd name="T21" fmla="*/ 44 h 44"/>
                <a:gd name="T22" fmla="*/ 38 w 46"/>
                <a:gd name="T23" fmla="*/ 41 h 44"/>
                <a:gd name="T24" fmla="*/ 38 w 46"/>
                <a:gd name="T25" fmla="*/ 41 h 44"/>
                <a:gd name="T26" fmla="*/ 44 w 46"/>
                <a:gd name="T27" fmla="*/ 28 h 44"/>
                <a:gd name="T28" fmla="*/ 46 w 46"/>
                <a:gd name="T29" fmla="*/ 19 h 44"/>
                <a:gd name="T30" fmla="*/ 43 w 46"/>
                <a:gd name="T31" fmla="*/ 17 h 44"/>
                <a:gd name="T32" fmla="*/ 36 w 46"/>
                <a:gd name="T33" fmla="*/ 13 h 44"/>
                <a:gd name="T34" fmla="*/ 19 w 46"/>
                <a:gd name="T35" fmla="*/ 3 h 44"/>
                <a:gd name="T36" fmla="*/ 7 w 46"/>
                <a:gd name="T3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44">
                  <a:moveTo>
                    <a:pt x="7" y="0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0" y="4"/>
                    <a:pt x="0" y="9"/>
                    <a:pt x="7" y="14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23"/>
                    <a:pt x="13" y="27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6" y="22"/>
                    <a:pt x="17" y="22"/>
                  </a:cubicBezTo>
                  <a:cubicBezTo>
                    <a:pt x="19" y="22"/>
                    <a:pt x="20" y="25"/>
                    <a:pt x="18" y="28"/>
                  </a:cubicBezTo>
                  <a:cubicBezTo>
                    <a:pt x="17" y="29"/>
                    <a:pt x="17" y="31"/>
                    <a:pt x="16" y="32"/>
                  </a:cubicBezTo>
                  <a:cubicBezTo>
                    <a:pt x="18" y="34"/>
                    <a:pt x="21" y="36"/>
                    <a:pt x="23" y="39"/>
                  </a:cubicBezTo>
                  <a:cubicBezTo>
                    <a:pt x="25" y="41"/>
                    <a:pt x="28" y="42"/>
                    <a:pt x="31" y="44"/>
                  </a:cubicBezTo>
                  <a:cubicBezTo>
                    <a:pt x="34" y="44"/>
                    <a:pt x="37" y="43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0" y="38"/>
                    <a:pt x="40" y="35"/>
                    <a:pt x="44" y="28"/>
                  </a:cubicBezTo>
                  <a:cubicBezTo>
                    <a:pt x="45" y="25"/>
                    <a:pt x="46" y="22"/>
                    <a:pt x="46" y="19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1"/>
                    <a:pt x="11" y="0"/>
                    <a:pt x="7" y="0"/>
                  </a:cubicBezTo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" name="ïṥľïḍé">
              <a:extLst>
                <a:ext uri="{FF2B5EF4-FFF2-40B4-BE49-F238E27FC236}">
                  <a16:creationId xmlns="" xmlns:a16="http://schemas.microsoft.com/office/drawing/2014/main" id="{C75F6A5D-3CBA-4565-83DF-FC2A96A95583}"/>
                </a:ext>
              </a:extLst>
            </p:cNvPr>
            <p:cNvSpPr/>
            <p:nvPr/>
          </p:nvSpPr>
          <p:spPr bwMode="auto">
            <a:xfrm>
              <a:off x="4719097" y="3731891"/>
              <a:ext cx="42326" cy="26453"/>
            </a:xfrm>
            <a:custGeom>
              <a:avLst/>
              <a:gdLst>
                <a:gd name="T0" fmla="*/ 0 w 8"/>
                <a:gd name="T1" fmla="*/ 0 h 5"/>
                <a:gd name="T2" fmla="*/ 1 w 8"/>
                <a:gd name="T3" fmla="*/ 2 h 5"/>
                <a:gd name="T4" fmla="*/ 1 w 8"/>
                <a:gd name="T5" fmla="*/ 2 h 5"/>
                <a:gd name="T6" fmla="*/ 7 w 8"/>
                <a:gd name="T7" fmla="*/ 5 h 5"/>
                <a:gd name="T8" fmla="*/ 8 w 8"/>
                <a:gd name="T9" fmla="*/ 5 h 5"/>
                <a:gd name="T10" fmla="*/ 0 w 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4"/>
                    <a:pt x="4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5" y="3"/>
                    <a:pt x="2" y="2"/>
                    <a:pt x="0" y="0"/>
                  </a:cubicBezTo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" name="íŝḷïḍê">
              <a:extLst>
                <a:ext uri="{FF2B5EF4-FFF2-40B4-BE49-F238E27FC236}">
                  <a16:creationId xmlns="" xmlns:a16="http://schemas.microsoft.com/office/drawing/2014/main" id="{6DCDEB2E-0D61-4C5F-972B-252A9AE6686A}"/>
                </a:ext>
              </a:extLst>
            </p:cNvPr>
            <p:cNvSpPr/>
            <p:nvPr/>
          </p:nvSpPr>
          <p:spPr bwMode="auto">
            <a:xfrm>
              <a:off x="4658253" y="3636658"/>
              <a:ext cx="42326" cy="60844"/>
            </a:xfrm>
            <a:custGeom>
              <a:avLst/>
              <a:gdLst>
                <a:gd name="T0" fmla="*/ 5 w 8"/>
                <a:gd name="T1" fmla="*/ 0 h 11"/>
                <a:gd name="T2" fmla="*/ 2 w 8"/>
                <a:gd name="T3" fmla="*/ 1 h 11"/>
                <a:gd name="T4" fmla="*/ 1 w 8"/>
                <a:gd name="T5" fmla="*/ 5 h 11"/>
                <a:gd name="T6" fmla="*/ 0 w 8"/>
                <a:gd name="T7" fmla="*/ 9 h 11"/>
                <a:gd name="T8" fmla="*/ 2 w 8"/>
                <a:gd name="T9" fmla="*/ 11 h 11"/>
                <a:gd name="T10" fmla="*/ 4 w 8"/>
                <a:gd name="T11" fmla="*/ 10 h 11"/>
                <a:gd name="T12" fmla="*/ 6 w 8"/>
                <a:gd name="T13" fmla="*/ 6 h 11"/>
                <a:gd name="T14" fmla="*/ 5 w 8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5" y="9"/>
                    <a:pt x="5" y="7"/>
                    <a:pt x="6" y="6"/>
                  </a:cubicBezTo>
                  <a:cubicBezTo>
                    <a:pt x="8" y="3"/>
                    <a:pt x="7" y="0"/>
                    <a:pt x="5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" name="î$ļîdé">
              <a:extLst>
                <a:ext uri="{FF2B5EF4-FFF2-40B4-BE49-F238E27FC236}">
                  <a16:creationId xmlns="" xmlns:a16="http://schemas.microsoft.com/office/drawing/2014/main" id="{22041556-4A85-4EEA-8561-E4E29DAE8C75}"/>
                </a:ext>
              </a:extLst>
            </p:cNvPr>
            <p:cNvSpPr/>
            <p:nvPr/>
          </p:nvSpPr>
          <p:spPr bwMode="auto">
            <a:xfrm>
              <a:off x="4399009" y="4430262"/>
              <a:ext cx="87297" cy="71425"/>
            </a:xfrm>
            <a:custGeom>
              <a:avLst/>
              <a:gdLst>
                <a:gd name="T0" fmla="*/ 0 w 16"/>
                <a:gd name="T1" fmla="*/ 0 h 13"/>
                <a:gd name="T2" fmla="*/ 0 w 16"/>
                <a:gd name="T3" fmla="*/ 0 h 13"/>
                <a:gd name="T4" fmla="*/ 0 w 16"/>
                <a:gd name="T5" fmla="*/ 6 h 13"/>
                <a:gd name="T6" fmla="*/ 3 w 16"/>
                <a:gd name="T7" fmla="*/ 11 h 13"/>
                <a:gd name="T8" fmla="*/ 10 w 16"/>
                <a:gd name="T9" fmla="*/ 13 h 13"/>
                <a:gd name="T10" fmla="*/ 14 w 16"/>
                <a:gd name="T11" fmla="*/ 12 h 13"/>
                <a:gd name="T12" fmla="*/ 16 w 16"/>
                <a:gd name="T13" fmla="*/ 10 h 13"/>
                <a:gd name="T14" fmla="*/ 16 w 16"/>
                <a:gd name="T15" fmla="*/ 5 h 13"/>
                <a:gd name="T16" fmla="*/ 15 w 16"/>
                <a:gd name="T17" fmla="*/ 4 h 13"/>
                <a:gd name="T18" fmla="*/ 15 w 16"/>
                <a:gd name="T19" fmla="*/ 3 h 13"/>
                <a:gd name="T20" fmla="*/ 14 w 16"/>
                <a:gd name="T21" fmla="*/ 3 h 13"/>
                <a:gd name="T22" fmla="*/ 9 w 16"/>
                <a:gd name="T23" fmla="*/ 4 h 13"/>
                <a:gd name="T24" fmla="*/ 7 w 16"/>
                <a:gd name="T25" fmla="*/ 4 h 13"/>
                <a:gd name="T26" fmla="*/ 3 w 16"/>
                <a:gd name="T27" fmla="*/ 2 h 13"/>
                <a:gd name="T28" fmla="*/ 0 w 16"/>
                <a:gd name="T29" fmla="*/ 0 h 13"/>
                <a:gd name="T30" fmla="*/ 0 w 16"/>
                <a:gd name="T3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10"/>
                    <a:pt x="3" y="11"/>
                  </a:cubicBezTo>
                  <a:cubicBezTo>
                    <a:pt x="5" y="12"/>
                    <a:pt x="8" y="13"/>
                    <a:pt x="10" y="13"/>
                  </a:cubicBezTo>
                  <a:cubicBezTo>
                    <a:pt x="12" y="13"/>
                    <a:pt x="13" y="12"/>
                    <a:pt x="14" y="12"/>
                  </a:cubicBezTo>
                  <a:cubicBezTo>
                    <a:pt x="15" y="12"/>
                    <a:pt x="16" y="11"/>
                    <a:pt x="16" y="1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3" y="3"/>
                    <a:pt x="12" y="4"/>
                    <a:pt x="9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5" y="4"/>
                    <a:pt x="4" y="3"/>
                    <a:pt x="3" y="2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" name="ïş1îḍè">
              <a:extLst>
                <a:ext uri="{FF2B5EF4-FFF2-40B4-BE49-F238E27FC236}">
                  <a16:creationId xmlns="" xmlns:a16="http://schemas.microsoft.com/office/drawing/2014/main" id="{7DCAF29D-662C-4BB3-B12E-1513F586CD8A}"/>
                </a:ext>
              </a:extLst>
            </p:cNvPr>
            <p:cNvSpPr/>
            <p:nvPr/>
          </p:nvSpPr>
          <p:spPr bwMode="auto">
            <a:xfrm>
              <a:off x="4552439" y="3840351"/>
              <a:ext cx="187820" cy="156076"/>
            </a:xfrm>
            <a:custGeom>
              <a:avLst/>
              <a:gdLst>
                <a:gd name="T0" fmla="*/ 22 w 34"/>
                <a:gd name="T1" fmla="*/ 0 h 28"/>
                <a:gd name="T2" fmla="*/ 16 w 34"/>
                <a:gd name="T3" fmla="*/ 2 h 28"/>
                <a:gd name="T4" fmla="*/ 16 w 34"/>
                <a:gd name="T5" fmla="*/ 2 h 28"/>
                <a:gd name="T6" fmla="*/ 0 w 34"/>
                <a:gd name="T7" fmla="*/ 13 h 28"/>
                <a:gd name="T8" fmla="*/ 0 w 34"/>
                <a:gd name="T9" fmla="*/ 15 h 28"/>
                <a:gd name="T10" fmla="*/ 4 w 34"/>
                <a:gd name="T11" fmla="*/ 27 h 28"/>
                <a:gd name="T12" fmla="*/ 8 w 34"/>
                <a:gd name="T13" fmla="*/ 28 h 28"/>
                <a:gd name="T14" fmla="*/ 15 w 34"/>
                <a:gd name="T15" fmla="*/ 24 h 28"/>
                <a:gd name="T16" fmla="*/ 26 w 34"/>
                <a:gd name="T17" fmla="*/ 17 h 28"/>
                <a:gd name="T18" fmla="*/ 30 w 34"/>
                <a:gd name="T19" fmla="*/ 4 h 28"/>
                <a:gd name="T20" fmla="*/ 22 w 34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8">
                  <a:moveTo>
                    <a:pt x="22" y="0"/>
                  </a:moveTo>
                  <a:cubicBezTo>
                    <a:pt x="20" y="0"/>
                    <a:pt x="18" y="0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5"/>
                    <a:pt x="0" y="13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8"/>
                    <a:pt x="0" y="24"/>
                    <a:pt x="4" y="27"/>
                  </a:cubicBezTo>
                  <a:cubicBezTo>
                    <a:pt x="5" y="27"/>
                    <a:pt x="6" y="28"/>
                    <a:pt x="8" y="28"/>
                  </a:cubicBezTo>
                  <a:cubicBezTo>
                    <a:pt x="8" y="28"/>
                    <a:pt x="12" y="26"/>
                    <a:pt x="15" y="24"/>
                  </a:cubicBezTo>
                  <a:cubicBezTo>
                    <a:pt x="20" y="21"/>
                    <a:pt x="25" y="19"/>
                    <a:pt x="26" y="17"/>
                  </a:cubicBezTo>
                  <a:cubicBezTo>
                    <a:pt x="30" y="15"/>
                    <a:pt x="34" y="10"/>
                    <a:pt x="30" y="4"/>
                  </a:cubicBezTo>
                  <a:cubicBezTo>
                    <a:pt x="28" y="1"/>
                    <a:pt x="25" y="0"/>
                    <a:pt x="22" y="0"/>
                  </a:cubicBezTo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" name="işļiďè">
              <a:extLst>
                <a:ext uri="{FF2B5EF4-FFF2-40B4-BE49-F238E27FC236}">
                  <a16:creationId xmlns="" xmlns:a16="http://schemas.microsoft.com/office/drawing/2014/main" id="{C50D935A-0E20-448F-B33D-D09D690A4D89}"/>
                </a:ext>
              </a:extLst>
            </p:cNvPr>
            <p:cNvSpPr/>
            <p:nvPr/>
          </p:nvSpPr>
          <p:spPr bwMode="auto">
            <a:xfrm>
              <a:off x="4734969" y="3972618"/>
              <a:ext cx="50262" cy="87297"/>
            </a:xfrm>
            <a:custGeom>
              <a:avLst/>
              <a:gdLst>
                <a:gd name="T0" fmla="*/ 8 w 9"/>
                <a:gd name="T1" fmla="*/ 0 h 16"/>
                <a:gd name="T2" fmla="*/ 7 w 9"/>
                <a:gd name="T3" fmla="*/ 1 h 16"/>
                <a:gd name="T4" fmla="*/ 0 w 9"/>
                <a:gd name="T5" fmla="*/ 12 h 16"/>
                <a:gd name="T6" fmla="*/ 0 w 9"/>
                <a:gd name="T7" fmla="*/ 14 h 16"/>
                <a:gd name="T8" fmla="*/ 3 w 9"/>
                <a:gd name="T9" fmla="*/ 16 h 16"/>
                <a:gd name="T10" fmla="*/ 3 w 9"/>
                <a:gd name="T11" fmla="*/ 14 h 16"/>
                <a:gd name="T12" fmla="*/ 9 w 9"/>
                <a:gd name="T13" fmla="*/ 3 h 16"/>
                <a:gd name="T14" fmla="*/ 8 w 9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6">
                  <a:moveTo>
                    <a:pt x="8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3" y="3"/>
                    <a:pt x="0" y="7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0"/>
                    <a:pt x="5" y="6"/>
                    <a:pt x="9" y="3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" name="í$ḷiďe">
              <a:extLst>
                <a:ext uri="{FF2B5EF4-FFF2-40B4-BE49-F238E27FC236}">
                  <a16:creationId xmlns="" xmlns:a16="http://schemas.microsoft.com/office/drawing/2014/main" id="{AB34D664-B4C8-4BED-95BF-686966E029D4}"/>
                </a:ext>
              </a:extLst>
            </p:cNvPr>
            <p:cNvSpPr/>
            <p:nvPr/>
          </p:nvSpPr>
          <p:spPr bwMode="auto">
            <a:xfrm>
              <a:off x="4734969" y="4049332"/>
              <a:ext cx="31744" cy="166658"/>
            </a:xfrm>
            <a:custGeom>
              <a:avLst/>
              <a:gdLst>
                <a:gd name="T0" fmla="*/ 0 w 6"/>
                <a:gd name="T1" fmla="*/ 0 h 30"/>
                <a:gd name="T2" fmla="*/ 0 w 6"/>
                <a:gd name="T3" fmla="*/ 24 h 30"/>
                <a:gd name="T4" fmla="*/ 3 w 6"/>
                <a:gd name="T5" fmla="*/ 28 h 30"/>
                <a:gd name="T6" fmla="*/ 3 w 6"/>
                <a:gd name="T7" fmla="*/ 28 h 30"/>
                <a:gd name="T8" fmla="*/ 6 w 6"/>
                <a:gd name="T9" fmla="*/ 30 h 30"/>
                <a:gd name="T10" fmla="*/ 6 w 6"/>
                <a:gd name="T11" fmla="*/ 30 h 30"/>
                <a:gd name="T12" fmla="*/ 3 w 6"/>
                <a:gd name="T13" fmla="*/ 25 h 30"/>
                <a:gd name="T14" fmla="*/ 3 w 6"/>
                <a:gd name="T15" fmla="*/ 2 h 30"/>
                <a:gd name="T16" fmla="*/ 0 w 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0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1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3" y="28"/>
                    <a:pt x="3" y="2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" name="íSļiḓe">
              <a:extLst>
                <a:ext uri="{FF2B5EF4-FFF2-40B4-BE49-F238E27FC236}">
                  <a16:creationId xmlns="" xmlns:a16="http://schemas.microsoft.com/office/drawing/2014/main" id="{084E3CE1-2B5D-4F24-9B24-3387A537B052}"/>
                </a:ext>
              </a:extLst>
            </p:cNvPr>
            <p:cNvSpPr/>
            <p:nvPr/>
          </p:nvSpPr>
          <p:spPr bwMode="auto">
            <a:xfrm>
              <a:off x="4779939" y="3874740"/>
              <a:ext cx="214274" cy="113751"/>
            </a:xfrm>
            <a:custGeom>
              <a:avLst/>
              <a:gdLst>
                <a:gd name="T0" fmla="*/ 39 w 39"/>
                <a:gd name="T1" fmla="*/ 1 h 21"/>
                <a:gd name="T2" fmla="*/ 39 w 39"/>
                <a:gd name="T3" fmla="*/ 1 h 21"/>
                <a:gd name="T4" fmla="*/ 39 w 39"/>
                <a:gd name="T5" fmla="*/ 2 h 21"/>
                <a:gd name="T6" fmla="*/ 39 w 39"/>
                <a:gd name="T7" fmla="*/ 1 h 21"/>
                <a:gd name="T8" fmla="*/ 31 w 39"/>
                <a:gd name="T9" fmla="*/ 0 h 21"/>
                <a:gd name="T10" fmla="*/ 31 w 39"/>
                <a:gd name="T11" fmla="*/ 0 h 21"/>
                <a:gd name="T12" fmla="*/ 25 w 39"/>
                <a:gd name="T13" fmla="*/ 4 h 21"/>
                <a:gd name="T14" fmla="*/ 0 w 39"/>
                <a:gd name="T15" fmla="*/ 18 h 21"/>
                <a:gd name="T16" fmla="*/ 1 w 39"/>
                <a:gd name="T17" fmla="*/ 21 h 21"/>
                <a:gd name="T18" fmla="*/ 2 w 39"/>
                <a:gd name="T19" fmla="*/ 21 h 21"/>
                <a:gd name="T20" fmla="*/ 31 w 39"/>
                <a:gd name="T21" fmla="*/ 3 h 21"/>
                <a:gd name="T22" fmla="*/ 31 w 39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21">
                  <a:moveTo>
                    <a:pt x="39" y="1"/>
                  </a:move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2"/>
                    <a:pt x="39" y="2"/>
                  </a:cubicBezTo>
                  <a:cubicBezTo>
                    <a:pt x="39" y="1"/>
                    <a:pt x="39" y="1"/>
                    <a:pt x="39" y="1"/>
                  </a:cubicBezTo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1" y="21"/>
                  </a:cubicBezTo>
                  <a:cubicBezTo>
                    <a:pt x="1" y="21"/>
                    <a:pt x="1" y="21"/>
                    <a:pt x="2" y="2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" name="íṩḷíḍê">
              <a:extLst>
                <a:ext uri="{FF2B5EF4-FFF2-40B4-BE49-F238E27FC236}">
                  <a16:creationId xmlns="" xmlns:a16="http://schemas.microsoft.com/office/drawing/2014/main" id="{0B72CC1F-2CC0-4159-97C9-EE3FDCB27AB8}"/>
                </a:ext>
              </a:extLst>
            </p:cNvPr>
            <p:cNvSpPr/>
            <p:nvPr/>
          </p:nvSpPr>
          <p:spPr bwMode="auto">
            <a:xfrm>
              <a:off x="4949241" y="3869449"/>
              <a:ext cx="44972" cy="21163"/>
            </a:xfrm>
            <a:custGeom>
              <a:avLst/>
              <a:gdLst>
                <a:gd name="T0" fmla="*/ 3 w 8"/>
                <a:gd name="T1" fmla="*/ 0 h 4"/>
                <a:gd name="T2" fmla="*/ 0 w 8"/>
                <a:gd name="T3" fmla="*/ 1 h 4"/>
                <a:gd name="T4" fmla="*/ 0 w 8"/>
                <a:gd name="T5" fmla="*/ 4 h 4"/>
                <a:gd name="T6" fmla="*/ 3 w 8"/>
                <a:gd name="T7" fmla="*/ 3 h 4"/>
                <a:gd name="T8" fmla="*/ 6 w 8"/>
                <a:gd name="T9" fmla="*/ 2 h 4"/>
                <a:gd name="T10" fmla="*/ 8 w 8"/>
                <a:gd name="T11" fmla="*/ 2 h 4"/>
                <a:gd name="T12" fmla="*/ 8 w 8"/>
                <a:gd name="T13" fmla="*/ 2 h 4"/>
                <a:gd name="T14" fmla="*/ 6 w 8"/>
                <a:gd name="T15" fmla="*/ 1 h 4"/>
                <a:gd name="T16" fmla="*/ 6 w 8"/>
                <a:gd name="T17" fmla="*/ 1 h 4"/>
                <a:gd name="T18" fmla="*/ 3 w 8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6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" name="íṣļïḋè">
              <a:extLst>
                <a:ext uri="{FF2B5EF4-FFF2-40B4-BE49-F238E27FC236}">
                  <a16:creationId xmlns="" xmlns:a16="http://schemas.microsoft.com/office/drawing/2014/main" id="{CE6F9333-3647-40A6-96F2-0097A6220EC0}"/>
                </a:ext>
              </a:extLst>
            </p:cNvPr>
            <p:cNvSpPr/>
            <p:nvPr/>
          </p:nvSpPr>
          <p:spPr bwMode="auto">
            <a:xfrm>
              <a:off x="4999503" y="388532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" name="íś1iḓè">
              <a:extLst>
                <a:ext uri="{FF2B5EF4-FFF2-40B4-BE49-F238E27FC236}">
                  <a16:creationId xmlns="" xmlns:a16="http://schemas.microsoft.com/office/drawing/2014/main" id="{016B5E98-D8CD-4F1B-8F4C-6A811C46FFB8}"/>
                </a:ext>
              </a:extLst>
            </p:cNvPr>
            <p:cNvSpPr/>
            <p:nvPr/>
          </p:nvSpPr>
          <p:spPr bwMode="auto">
            <a:xfrm>
              <a:off x="4994213" y="3880030"/>
              <a:ext cx="15872" cy="219565"/>
            </a:xfrm>
            <a:custGeom>
              <a:avLst/>
              <a:gdLst>
                <a:gd name="T0" fmla="*/ 0 w 3"/>
                <a:gd name="T1" fmla="*/ 0 h 40"/>
                <a:gd name="T2" fmla="*/ 0 w 3"/>
                <a:gd name="T3" fmla="*/ 40 h 40"/>
                <a:gd name="T4" fmla="*/ 3 w 3"/>
                <a:gd name="T5" fmla="*/ 31 h 40"/>
                <a:gd name="T6" fmla="*/ 3 w 3"/>
                <a:gd name="T7" fmla="*/ 5 h 40"/>
                <a:gd name="T8" fmla="*/ 1 w 3"/>
                <a:gd name="T9" fmla="*/ 1 h 40"/>
                <a:gd name="T10" fmla="*/ 1 w 3"/>
                <a:gd name="T11" fmla="*/ 1 h 40"/>
                <a:gd name="T12" fmla="*/ 0 w 3"/>
                <a:gd name="T13" fmla="*/ 1 h 40"/>
                <a:gd name="T14" fmla="*/ 0 w 3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0">
                  <a:moveTo>
                    <a:pt x="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37"/>
                    <a:pt x="3" y="34"/>
                    <a:pt x="3" y="3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2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" name="i$ḷíḍe">
              <a:extLst>
                <a:ext uri="{FF2B5EF4-FFF2-40B4-BE49-F238E27FC236}">
                  <a16:creationId xmlns="" xmlns:a16="http://schemas.microsoft.com/office/drawing/2014/main" id="{F81BFA28-D683-4594-A943-6E26AB3F805D}"/>
                </a:ext>
              </a:extLst>
            </p:cNvPr>
            <p:cNvSpPr/>
            <p:nvPr/>
          </p:nvSpPr>
          <p:spPr bwMode="auto">
            <a:xfrm>
              <a:off x="4750841" y="3988490"/>
              <a:ext cx="116395" cy="121686"/>
            </a:xfrm>
            <a:custGeom>
              <a:avLst/>
              <a:gdLst>
                <a:gd name="T0" fmla="*/ 6 w 21"/>
                <a:gd name="T1" fmla="*/ 0 h 22"/>
                <a:gd name="T2" fmla="*/ 0 w 21"/>
                <a:gd name="T3" fmla="*/ 11 h 22"/>
                <a:gd name="T4" fmla="*/ 0 w 21"/>
                <a:gd name="T5" fmla="*/ 13 h 22"/>
                <a:gd name="T6" fmla="*/ 16 w 21"/>
                <a:gd name="T7" fmla="*/ 22 h 22"/>
                <a:gd name="T8" fmla="*/ 21 w 21"/>
                <a:gd name="T9" fmla="*/ 15 h 22"/>
                <a:gd name="T10" fmla="*/ 15 w 21"/>
                <a:gd name="T11" fmla="*/ 11 h 22"/>
                <a:gd name="T12" fmla="*/ 6 w 21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6" y="0"/>
                  </a:moveTo>
                  <a:cubicBezTo>
                    <a:pt x="2" y="3"/>
                    <a:pt x="0" y="7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19"/>
                    <a:pt x="19" y="17"/>
                    <a:pt x="21" y="15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1" y="9"/>
                    <a:pt x="8" y="5"/>
                    <a:pt x="6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" name="iṩlîde">
              <a:extLst>
                <a:ext uri="{FF2B5EF4-FFF2-40B4-BE49-F238E27FC236}">
                  <a16:creationId xmlns="" xmlns:a16="http://schemas.microsoft.com/office/drawing/2014/main" id="{6BCC635E-F33D-4293-AAFE-28A7A22F90C4}"/>
                </a:ext>
              </a:extLst>
            </p:cNvPr>
            <p:cNvSpPr/>
            <p:nvPr/>
          </p:nvSpPr>
          <p:spPr bwMode="auto">
            <a:xfrm>
              <a:off x="4750841" y="4059914"/>
              <a:ext cx="87297" cy="161367"/>
            </a:xfrm>
            <a:custGeom>
              <a:avLst/>
              <a:gdLst>
                <a:gd name="T0" fmla="*/ 0 w 16"/>
                <a:gd name="T1" fmla="*/ 0 h 29"/>
                <a:gd name="T2" fmla="*/ 0 w 16"/>
                <a:gd name="T3" fmla="*/ 23 h 29"/>
                <a:gd name="T4" fmla="*/ 3 w 16"/>
                <a:gd name="T5" fmla="*/ 28 h 29"/>
                <a:gd name="T6" fmla="*/ 6 w 16"/>
                <a:gd name="T7" fmla="*/ 29 h 29"/>
                <a:gd name="T8" fmla="*/ 8 w 16"/>
                <a:gd name="T9" fmla="*/ 28 h 29"/>
                <a:gd name="T10" fmla="*/ 14 w 16"/>
                <a:gd name="T11" fmla="*/ 25 h 29"/>
                <a:gd name="T12" fmla="*/ 14 w 16"/>
                <a:gd name="T13" fmla="*/ 18 h 29"/>
                <a:gd name="T14" fmla="*/ 16 w 16"/>
                <a:gd name="T15" fmla="*/ 9 h 29"/>
                <a:gd name="T16" fmla="*/ 0 w 16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9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6"/>
                    <a:pt x="1" y="27"/>
                    <a:pt x="3" y="28"/>
                  </a:cubicBezTo>
                  <a:cubicBezTo>
                    <a:pt x="4" y="29"/>
                    <a:pt x="5" y="29"/>
                    <a:pt x="6" y="29"/>
                  </a:cubicBezTo>
                  <a:cubicBezTo>
                    <a:pt x="6" y="29"/>
                    <a:pt x="7" y="29"/>
                    <a:pt x="8" y="2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5"/>
                    <a:pt x="14" y="12"/>
                    <a:pt x="16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" name="ïṥlïḋê">
              <a:extLst>
                <a:ext uri="{FF2B5EF4-FFF2-40B4-BE49-F238E27FC236}">
                  <a16:creationId xmlns="" xmlns:a16="http://schemas.microsoft.com/office/drawing/2014/main" id="{F01D0E5B-125E-4D9B-B614-62D098D62C85}"/>
                </a:ext>
              </a:extLst>
            </p:cNvPr>
            <p:cNvSpPr/>
            <p:nvPr/>
          </p:nvSpPr>
          <p:spPr bwMode="auto">
            <a:xfrm>
              <a:off x="4785229" y="3890612"/>
              <a:ext cx="164011" cy="182530"/>
            </a:xfrm>
            <a:custGeom>
              <a:avLst/>
              <a:gdLst>
                <a:gd name="T0" fmla="*/ 30 w 30"/>
                <a:gd name="T1" fmla="*/ 0 h 33"/>
                <a:gd name="T2" fmla="*/ 1 w 30"/>
                <a:gd name="T3" fmla="*/ 18 h 33"/>
                <a:gd name="T4" fmla="*/ 0 w 30"/>
                <a:gd name="T5" fmla="*/ 18 h 33"/>
                <a:gd name="T6" fmla="*/ 9 w 30"/>
                <a:gd name="T7" fmla="*/ 29 h 33"/>
                <a:gd name="T8" fmla="*/ 15 w 30"/>
                <a:gd name="T9" fmla="*/ 33 h 33"/>
                <a:gd name="T10" fmla="*/ 19 w 30"/>
                <a:gd name="T11" fmla="*/ 30 h 33"/>
                <a:gd name="T12" fmla="*/ 22 w 30"/>
                <a:gd name="T13" fmla="*/ 28 h 33"/>
                <a:gd name="T14" fmla="*/ 26 w 30"/>
                <a:gd name="T15" fmla="*/ 27 h 33"/>
                <a:gd name="T16" fmla="*/ 30 w 30"/>
                <a:gd name="T17" fmla="*/ 28 h 33"/>
                <a:gd name="T18" fmla="*/ 30 w 30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3">
                  <a:moveTo>
                    <a:pt x="30" y="0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23"/>
                    <a:pt x="5" y="27"/>
                    <a:pt x="9" y="2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1"/>
                    <a:pt x="18" y="31"/>
                    <a:pt x="19" y="30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7"/>
                    <a:pt x="25" y="27"/>
                    <a:pt x="26" y="27"/>
                  </a:cubicBezTo>
                  <a:cubicBezTo>
                    <a:pt x="28" y="27"/>
                    <a:pt x="29" y="27"/>
                    <a:pt x="30" y="2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" name="îṧļïḓè">
              <a:extLst>
                <a:ext uri="{FF2B5EF4-FFF2-40B4-BE49-F238E27FC236}">
                  <a16:creationId xmlns="" xmlns:a16="http://schemas.microsoft.com/office/drawing/2014/main" id="{B94884EC-383D-47A1-B686-66B26164786A}"/>
                </a:ext>
              </a:extLst>
            </p:cNvPr>
            <p:cNvSpPr/>
            <p:nvPr/>
          </p:nvSpPr>
          <p:spPr bwMode="auto">
            <a:xfrm>
              <a:off x="4949241" y="3880030"/>
              <a:ext cx="44972" cy="230146"/>
            </a:xfrm>
            <a:custGeom>
              <a:avLst/>
              <a:gdLst>
                <a:gd name="T0" fmla="*/ 6 w 8"/>
                <a:gd name="T1" fmla="*/ 0 h 42"/>
                <a:gd name="T2" fmla="*/ 3 w 8"/>
                <a:gd name="T3" fmla="*/ 1 h 42"/>
                <a:gd name="T4" fmla="*/ 0 w 8"/>
                <a:gd name="T5" fmla="*/ 2 h 42"/>
                <a:gd name="T6" fmla="*/ 0 w 8"/>
                <a:gd name="T7" fmla="*/ 30 h 42"/>
                <a:gd name="T8" fmla="*/ 1 w 8"/>
                <a:gd name="T9" fmla="*/ 30 h 42"/>
                <a:gd name="T10" fmla="*/ 5 w 8"/>
                <a:gd name="T11" fmla="*/ 38 h 42"/>
                <a:gd name="T12" fmla="*/ 5 w 8"/>
                <a:gd name="T13" fmla="*/ 42 h 42"/>
                <a:gd name="T14" fmla="*/ 8 w 8"/>
                <a:gd name="T15" fmla="*/ 40 h 42"/>
                <a:gd name="T16" fmla="*/ 8 w 8"/>
                <a:gd name="T17" fmla="*/ 0 h 42"/>
                <a:gd name="T18" fmla="*/ 6 w 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2">
                  <a:moveTo>
                    <a:pt x="6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" y="30"/>
                    <a:pt x="1" y="30"/>
                  </a:cubicBezTo>
                  <a:cubicBezTo>
                    <a:pt x="3" y="32"/>
                    <a:pt x="5" y="35"/>
                    <a:pt x="5" y="38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1"/>
                    <a:pt x="7" y="41"/>
                    <a:pt x="8" y="4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" name="îṡ1íďé">
              <a:extLst>
                <a:ext uri="{FF2B5EF4-FFF2-40B4-BE49-F238E27FC236}">
                  <a16:creationId xmlns="" xmlns:a16="http://schemas.microsoft.com/office/drawing/2014/main" id="{E27A5866-D2FC-4D01-A88F-F43E2678B524}"/>
                </a:ext>
              </a:extLst>
            </p:cNvPr>
            <p:cNvSpPr/>
            <p:nvPr/>
          </p:nvSpPr>
          <p:spPr bwMode="auto">
            <a:xfrm>
              <a:off x="4856655" y="4083723"/>
              <a:ext cx="92588" cy="66134"/>
            </a:xfrm>
            <a:custGeom>
              <a:avLst/>
              <a:gdLst>
                <a:gd name="T0" fmla="*/ 6 w 17"/>
                <a:gd name="T1" fmla="*/ 0 h 12"/>
                <a:gd name="T2" fmla="*/ 0 w 17"/>
                <a:gd name="T3" fmla="*/ 7 h 12"/>
                <a:gd name="T4" fmla="*/ 10 w 17"/>
                <a:gd name="T5" fmla="*/ 12 h 12"/>
                <a:gd name="T6" fmla="*/ 17 w 17"/>
                <a:gd name="T7" fmla="*/ 8 h 12"/>
                <a:gd name="T8" fmla="*/ 17 w 17"/>
                <a:gd name="T9" fmla="*/ 6 h 12"/>
                <a:gd name="T10" fmla="*/ 6 w 17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2">
                  <a:moveTo>
                    <a:pt x="6" y="0"/>
                  </a:moveTo>
                  <a:cubicBezTo>
                    <a:pt x="3" y="2"/>
                    <a:pt x="1" y="4"/>
                    <a:pt x="0" y="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" name="ïśľidè">
              <a:extLst>
                <a:ext uri="{FF2B5EF4-FFF2-40B4-BE49-F238E27FC236}">
                  <a16:creationId xmlns="" xmlns:a16="http://schemas.microsoft.com/office/drawing/2014/main" id="{5B6B6947-C70B-47BD-9D98-5988D05A5C7F}"/>
                </a:ext>
              </a:extLst>
            </p:cNvPr>
            <p:cNvSpPr/>
            <p:nvPr/>
          </p:nvSpPr>
          <p:spPr bwMode="auto">
            <a:xfrm>
              <a:off x="4851364" y="4120758"/>
              <a:ext cx="58198" cy="66134"/>
            </a:xfrm>
            <a:custGeom>
              <a:avLst/>
              <a:gdLst>
                <a:gd name="T0" fmla="*/ 1 w 11"/>
                <a:gd name="T1" fmla="*/ 0 h 12"/>
                <a:gd name="T2" fmla="*/ 0 w 11"/>
                <a:gd name="T3" fmla="*/ 7 h 12"/>
                <a:gd name="T4" fmla="*/ 0 w 11"/>
                <a:gd name="T5" fmla="*/ 12 h 12"/>
                <a:gd name="T6" fmla="*/ 8 w 11"/>
                <a:gd name="T7" fmla="*/ 7 h 12"/>
                <a:gd name="T8" fmla="*/ 11 w 11"/>
                <a:gd name="T9" fmla="*/ 5 h 12"/>
                <a:gd name="T10" fmla="*/ 1 w 1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2">
                  <a:moveTo>
                    <a:pt x="1" y="0"/>
                  </a:moveTo>
                  <a:cubicBezTo>
                    <a:pt x="0" y="2"/>
                    <a:pt x="0" y="5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" name="îṧ1îḋê">
              <a:extLst>
                <a:ext uri="{FF2B5EF4-FFF2-40B4-BE49-F238E27FC236}">
                  <a16:creationId xmlns="" xmlns:a16="http://schemas.microsoft.com/office/drawing/2014/main" id="{01DAEE2B-735D-4501-BDD7-E154453CE615}"/>
                </a:ext>
              </a:extLst>
            </p:cNvPr>
            <p:cNvSpPr/>
            <p:nvPr/>
          </p:nvSpPr>
          <p:spPr bwMode="auto">
            <a:xfrm>
              <a:off x="4888399" y="4059914"/>
              <a:ext cx="60844" cy="55553"/>
            </a:xfrm>
            <a:custGeom>
              <a:avLst/>
              <a:gdLst>
                <a:gd name="T0" fmla="*/ 7 w 11"/>
                <a:gd name="T1" fmla="*/ 0 h 10"/>
                <a:gd name="T2" fmla="*/ 5 w 11"/>
                <a:gd name="T3" fmla="*/ 0 h 10"/>
                <a:gd name="T4" fmla="*/ 2 w 11"/>
                <a:gd name="T5" fmla="*/ 2 h 10"/>
                <a:gd name="T6" fmla="*/ 0 w 11"/>
                <a:gd name="T7" fmla="*/ 4 h 10"/>
                <a:gd name="T8" fmla="*/ 11 w 11"/>
                <a:gd name="T9" fmla="*/ 10 h 10"/>
                <a:gd name="T10" fmla="*/ 11 w 11"/>
                <a:gd name="T11" fmla="*/ 2 h 10"/>
                <a:gd name="T12" fmla="*/ 10 w 11"/>
                <a:gd name="T13" fmla="*/ 0 h 10"/>
                <a:gd name="T14" fmla="*/ 7 w 11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1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1" name="íşľîďé">
              <a:extLst>
                <a:ext uri="{FF2B5EF4-FFF2-40B4-BE49-F238E27FC236}">
                  <a16:creationId xmlns="" xmlns:a16="http://schemas.microsoft.com/office/drawing/2014/main" id="{6EAE61AE-A91F-4E05-BDB0-736AFBE4DF0A}"/>
                </a:ext>
              </a:extLst>
            </p:cNvPr>
            <p:cNvSpPr/>
            <p:nvPr/>
          </p:nvSpPr>
          <p:spPr bwMode="auto">
            <a:xfrm>
              <a:off x="4949241" y="4073141"/>
              <a:ext cx="5291" cy="52907"/>
            </a:xfrm>
            <a:custGeom>
              <a:avLst/>
              <a:gdLst>
                <a:gd name="T0" fmla="*/ 0 w 1"/>
                <a:gd name="T1" fmla="*/ 0 h 10"/>
                <a:gd name="T2" fmla="*/ 0 w 1"/>
                <a:gd name="T3" fmla="*/ 8 h 10"/>
                <a:gd name="T4" fmla="*/ 0 w 1"/>
                <a:gd name="T5" fmla="*/ 10 h 10"/>
                <a:gd name="T6" fmla="*/ 1 w 1"/>
                <a:gd name="T7" fmla="*/ 9 h 10"/>
                <a:gd name="T8" fmla="*/ 1 w 1"/>
                <a:gd name="T9" fmla="*/ 3 h 10"/>
                <a:gd name="T10" fmla="*/ 0 w 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2" name="iṩ1iḑê">
              <a:extLst>
                <a:ext uri="{FF2B5EF4-FFF2-40B4-BE49-F238E27FC236}">
                  <a16:creationId xmlns="" xmlns:a16="http://schemas.microsoft.com/office/drawing/2014/main" id="{3D033828-BFC8-4DC0-8A5E-3BD0FC96C2EC}"/>
                </a:ext>
              </a:extLst>
            </p:cNvPr>
            <p:cNvSpPr/>
            <p:nvPr/>
          </p:nvSpPr>
          <p:spPr bwMode="auto">
            <a:xfrm>
              <a:off x="4838136" y="4073141"/>
              <a:ext cx="50262" cy="47616"/>
            </a:xfrm>
            <a:custGeom>
              <a:avLst/>
              <a:gdLst>
                <a:gd name="T0" fmla="*/ 5 w 9"/>
                <a:gd name="T1" fmla="*/ 0 h 9"/>
                <a:gd name="T2" fmla="*/ 0 w 9"/>
                <a:gd name="T3" fmla="*/ 7 h 9"/>
                <a:gd name="T4" fmla="*/ 3 w 9"/>
                <a:gd name="T5" fmla="*/ 9 h 9"/>
                <a:gd name="T6" fmla="*/ 9 w 9"/>
                <a:gd name="T7" fmla="*/ 2 h 9"/>
                <a:gd name="T8" fmla="*/ 5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3" y="2"/>
                    <a:pt x="1" y="4"/>
                    <a:pt x="0" y="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6"/>
                    <a:pt x="6" y="4"/>
                    <a:pt x="9" y="2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3" name="ïṡľíḓe">
              <a:extLst>
                <a:ext uri="{FF2B5EF4-FFF2-40B4-BE49-F238E27FC236}">
                  <a16:creationId xmlns="" xmlns:a16="http://schemas.microsoft.com/office/drawing/2014/main" id="{3BDCE306-A615-41A4-8325-EC7C6218B0B6}"/>
                </a:ext>
              </a:extLst>
            </p:cNvPr>
            <p:cNvSpPr/>
            <p:nvPr/>
          </p:nvSpPr>
          <p:spPr bwMode="auto">
            <a:xfrm>
              <a:off x="4750841" y="4110176"/>
              <a:ext cx="105814" cy="341251"/>
            </a:xfrm>
            <a:custGeom>
              <a:avLst/>
              <a:gdLst>
                <a:gd name="T0" fmla="*/ 16 w 19"/>
                <a:gd name="T1" fmla="*/ 0 h 62"/>
                <a:gd name="T2" fmla="*/ 14 w 19"/>
                <a:gd name="T3" fmla="*/ 9 h 62"/>
                <a:gd name="T4" fmla="*/ 14 w 19"/>
                <a:gd name="T5" fmla="*/ 16 h 62"/>
                <a:gd name="T6" fmla="*/ 14 w 19"/>
                <a:gd name="T7" fmla="*/ 24 h 62"/>
                <a:gd name="T8" fmla="*/ 14 w 19"/>
                <a:gd name="T9" fmla="*/ 41 h 62"/>
                <a:gd name="T10" fmla="*/ 14 w 19"/>
                <a:gd name="T11" fmla="*/ 49 h 62"/>
                <a:gd name="T12" fmla="*/ 14 w 19"/>
                <a:gd name="T13" fmla="*/ 52 h 62"/>
                <a:gd name="T14" fmla="*/ 14 w 19"/>
                <a:gd name="T15" fmla="*/ 53 h 62"/>
                <a:gd name="T16" fmla="*/ 11 w 19"/>
                <a:gd name="T17" fmla="*/ 57 h 62"/>
                <a:gd name="T18" fmla="*/ 9 w 19"/>
                <a:gd name="T19" fmla="*/ 58 h 62"/>
                <a:gd name="T20" fmla="*/ 6 w 19"/>
                <a:gd name="T21" fmla="*/ 57 h 62"/>
                <a:gd name="T22" fmla="*/ 5 w 19"/>
                <a:gd name="T23" fmla="*/ 57 h 62"/>
                <a:gd name="T24" fmla="*/ 5 w 19"/>
                <a:gd name="T25" fmla="*/ 57 h 62"/>
                <a:gd name="T26" fmla="*/ 5 w 19"/>
                <a:gd name="T27" fmla="*/ 57 h 62"/>
                <a:gd name="T28" fmla="*/ 0 w 19"/>
                <a:gd name="T29" fmla="*/ 58 h 62"/>
                <a:gd name="T30" fmla="*/ 0 w 19"/>
                <a:gd name="T31" fmla="*/ 58 h 62"/>
                <a:gd name="T32" fmla="*/ 4 w 19"/>
                <a:gd name="T33" fmla="*/ 61 h 62"/>
                <a:gd name="T34" fmla="*/ 9 w 19"/>
                <a:gd name="T35" fmla="*/ 62 h 62"/>
                <a:gd name="T36" fmla="*/ 13 w 19"/>
                <a:gd name="T37" fmla="*/ 61 h 62"/>
                <a:gd name="T38" fmla="*/ 18 w 19"/>
                <a:gd name="T39" fmla="*/ 53 h 62"/>
                <a:gd name="T40" fmla="*/ 18 w 19"/>
                <a:gd name="T41" fmla="*/ 50 h 62"/>
                <a:gd name="T42" fmla="*/ 18 w 19"/>
                <a:gd name="T43" fmla="*/ 47 h 62"/>
                <a:gd name="T44" fmla="*/ 18 w 19"/>
                <a:gd name="T45" fmla="*/ 39 h 62"/>
                <a:gd name="T46" fmla="*/ 18 w 19"/>
                <a:gd name="T47" fmla="*/ 23 h 62"/>
                <a:gd name="T48" fmla="*/ 18 w 19"/>
                <a:gd name="T49" fmla="*/ 14 h 62"/>
                <a:gd name="T50" fmla="*/ 18 w 19"/>
                <a:gd name="T51" fmla="*/ 9 h 62"/>
                <a:gd name="T52" fmla="*/ 19 w 19"/>
                <a:gd name="T53" fmla="*/ 2 h 62"/>
                <a:gd name="T54" fmla="*/ 16 w 19"/>
                <a:gd name="T5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" h="62">
                  <a:moveTo>
                    <a:pt x="16" y="0"/>
                  </a:moveTo>
                  <a:cubicBezTo>
                    <a:pt x="14" y="3"/>
                    <a:pt x="14" y="6"/>
                    <a:pt x="14" y="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5"/>
                    <a:pt x="13" y="56"/>
                    <a:pt x="11" y="57"/>
                  </a:cubicBezTo>
                  <a:cubicBezTo>
                    <a:pt x="10" y="58"/>
                    <a:pt x="9" y="58"/>
                    <a:pt x="9" y="58"/>
                  </a:cubicBezTo>
                  <a:cubicBezTo>
                    <a:pt x="8" y="58"/>
                    <a:pt x="7" y="58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8"/>
                    <a:pt x="2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5" y="61"/>
                    <a:pt x="7" y="62"/>
                    <a:pt x="9" y="62"/>
                  </a:cubicBezTo>
                  <a:cubicBezTo>
                    <a:pt x="10" y="62"/>
                    <a:pt x="12" y="61"/>
                    <a:pt x="13" y="61"/>
                  </a:cubicBezTo>
                  <a:cubicBezTo>
                    <a:pt x="16" y="59"/>
                    <a:pt x="18" y="56"/>
                    <a:pt x="18" y="53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7"/>
                    <a:pt x="18" y="4"/>
                    <a:pt x="19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4" name="išļîḑê">
              <a:extLst>
                <a:ext uri="{FF2B5EF4-FFF2-40B4-BE49-F238E27FC236}">
                  <a16:creationId xmlns="" xmlns:a16="http://schemas.microsoft.com/office/drawing/2014/main" id="{A11FBDEC-8B01-4B53-9A6C-191EB9D494F5}"/>
                </a:ext>
              </a:extLst>
            </p:cNvPr>
            <p:cNvSpPr/>
            <p:nvPr/>
          </p:nvSpPr>
          <p:spPr bwMode="auto">
            <a:xfrm>
              <a:off x="4867236" y="4038751"/>
              <a:ext cx="82007" cy="44972"/>
            </a:xfrm>
            <a:custGeom>
              <a:avLst/>
              <a:gdLst>
                <a:gd name="T0" fmla="*/ 11 w 15"/>
                <a:gd name="T1" fmla="*/ 0 h 8"/>
                <a:gd name="T2" fmla="*/ 7 w 15"/>
                <a:gd name="T3" fmla="*/ 1 h 8"/>
                <a:gd name="T4" fmla="*/ 4 w 15"/>
                <a:gd name="T5" fmla="*/ 3 h 8"/>
                <a:gd name="T6" fmla="*/ 0 w 15"/>
                <a:gd name="T7" fmla="*/ 6 h 8"/>
                <a:gd name="T8" fmla="*/ 4 w 15"/>
                <a:gd name="T9" fmla="*/ 8 h 8"/>
                <a:gd name="T10" fmla="*/ 6 w 15"/>
                <a:gd name="T11" fmla="*/ 6 h 8"/>
                <a:gd name="T12" fmla="*/ 9 w 15"/>
                <a:gd name="T13" fmla="*/ 4 h 8"/>
                <a:gd name="T14" fmla="*/ 11 w 15"/>
                <a:gd name="T15" fmla="*/ 4 h 8"/>
                <a:gd name="T16" fmla="*/ 14 w 15"/>
                <a:gd name="T17" fmla="*/ 4 h 8"/>
                <a:gd name="T18" fmla="*/ 15 w 15"/>
                <a:gd name="T19" fmla="*/ 6 h 8"/>
                <a:gd name="T20" fmla="*/ 15 w 15"/>
                <a:gd name="T21" fmla="*/ 1 h 8"/>
                <a:gd name="T22" fmla="*/ 11 w 15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8">
                  <a:moveTo>
                    <a:pt x="11" y="0"/>
                  </a:moveTo>
                  <a:cubicBezTo>
                    <a:pt x="10" y="0"/>
                    <a:pt x="8" y="0"/>
                    <a:pt x="7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1" y="4"/>
                    <a:pt x="0" y="6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5" y="7"/>
                    <a:pt x="6" y="6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4" y="5"/>
                    <a:pt x="15" y="5"/>
                    <a:pt x="15" y="6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3" y="0"/>
                    <a:pt x="11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5" name="îṧľïḋé">
              <a:extLst>
                <a:ext uri="{FF2B5EF4-FFF2-40B4-BE49-F238E27FC236}">
                  <a16:creationId xmlns="" xmlns:a16="http://schemas.microsoft.com/office/drawing/2014/main" id="{59244F76-7623-4A97-A28E-D42CD5D417EC}"/>
                </a:ext>
              </a:extLst>
            </p:cNvPr>
            <p:cNvSpPr/>
            <p:nvPr/>
          </p:nvSpPr>
          <p:spPr bwMode="auto">
            <a:xfrm>
              <a:off x="4888399" y="4247734"/>
              <a:ext cx="87297" cy="126977"/>
            </a:xfrm>
            <a:custGeom>
              <a:avLst/>
              <a:gdLst>
                <a:gd name="T0" fmla="*/ 12 w 16"/>
                <a:gd name="T1" fmla="*/ 0 h 23"/>
                <a:gd name="T2" fmla="*/ 12 w 16"/>
                <a:gd name="T3" fmla="*/ 14 h 23"/>
                <a:gd name="T4" fmla="*/ 10 w 16"/>
                <a:gd name="T5" fmla="*/ 19 h 23"/>
                <a:gd name="T6" fmla="*/ 7 w 16"/>
                <a:gd name="T7" fmla="*/ 19 h 23"/>
                <a:gd name="T8" fmla="*/ 7 w 16"/>
                <a:gd name="T9" fmla="*/ 19 h 23"/>
                <a:gd name="T10" fmla="*/ 4 w 16"/>
                <a:gd name="T11" fmla="*/ 19 h 23"/>
                <a:gd name="T12" fmla="*/ 4 w 16"/>
                <a:gd name="T13" fmla="*/ 18 h 23"/>
                <a:gd name="T14" fmla="*/ 4 w 16"/>
                <a:gd name="T15" fmla="*/ 18 h 23"/>
                <a:gd name="T16" fmla="*/ 0 w 16"/>
                <a:gd name="T17" fmla="*/ 21 h 23"/>
                <a:gd name="T18" fmla="*/ 0 w 16"/>
                <a:gd name="T19" fmla="*/ 21 h 23"/>
                <a:gd name="T20" fmla="*/ 2 w 16"/>
                <a:gd name="T21" fmla="*/ 22 h 23"/>
                <a:gd name="T22" fmla="*/ 3 w 16"/>
                <a:gd name="T23" fmla="*/ 22 h 23"/>
                <a:gd name="T24" fmla="*/ 7 w 16"/>
                <a:gd name="T25" fmla="*/ 23 h 23"/>
                <a:gd name="T26" fmla="*/ 7 w 16"/>
                <a:gd name="T27" fmla="*/ 23 h 23"/>
                <a:gd name="T28" fmla="*/ 12 w 16"/>
                <a:gd name="T29" fmla="*/ 22 h 23"/>
                <a:gd name="T30" fmla="*/ 16 w 16"/>
                <a:gd name="T31" fmla="*/ 14 h 23"/>
                <a:gd name="T32" fmla="*/ 16 w 16"/>
                <a:gd name="T33" fmla="*/ 1 h 23"/>
                <a:gd name="T34" fmla="*/ 15 w 16"/>
                <a:gd name="T35" fmla="*/ 1 h 23"/>
                <a:gd name="T36" fmla="*/ 15 w 16"/>
                <a:gd name="T37" fmla="*/ 1 h 23"/>
                <a:gd name="T38" fmla="*/ 12 w 1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23">
                  <a:moveTo>
                    <a:pt x="12" y="0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16"/>
                    <a:pt x="11" y="18"/>
                    <a:pt x="10" y="19"/>
                  </a:cubicBezTo>
                  <a:cubicBezTo>
                    <a:pt x="9" y="19"/>
                    <a:pt x="8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5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3"/>
                    <a:pt x="5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9" y="23"/>
                    <a:pt x="10" y="23"/>
                    <a:pt x="12" y="22"/>
                  </a:cubicBezTo>
                  <a:cubicBezTo>
                    <a:pt x="14" y="21"/>
                    <a:pt x="16" y="18"/>
                    <a:pt x="16" y="14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3" y="0"/>
                    <a:pt x="12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6" name="ïşľîḋê">
              <a:extLst>
                <a:ext uri="{FF2B5EF4-FFF2-40B4-BE49-F238E27FC236}">
                  <a16:creationId xmlns="" xmlns:a16="http://schemas.microsoft.com/office/drawing/2014/main" id="{F1CFDD4B-0F9E-4250-A8FA-44845ACD11B5}"/>
                </a:ext>
              </a:extLst>
            </p:cNvPr>
            <p:cNvSpPr/>
            <p:nvPr/>
          </p:nvSpPr>
          <p:spPr bwMode="auto">
            <a:xfrm>
              <a:off x="4954532" y="4237153"/>
              <a:ext cx="21163" cy="15872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2 h 3"/>
                <a:gd name="T4" fmla="*/ 3 w 4"/>
                <a:gd name="T5" fmla="*/ 3 h 3"/>
                <a:gd name="T6" fmla="*/ 3 w 4"/>
                <a:gd name="T7" fmla="*/ 3 h 3"/>
                <a:gd name="T8" fmla="*/ 4 w 4"/>
                <a:gd name="T9" fmla="*/ 3 h 3"/>
                <a:gd name="T10" fmla="*/ 4 w 4"/>
                <a:gd name="T11" fmla="*/ 0 h 3"/>
                <a:gd name="T12" fmla="*/ 3 w 4"/>
                <a:gd name="T13" fmla="*/ 0 h 3"/>
                <a:gd name="T14" fmla="*/ 3 w 4"/>
                <a:gd name="T15" fmla="*/ 0 h 3"/>
                <a:gd name="T16" fmla="*/ 0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7" name="ïşľíḋè">
              <a:extLst>
                <a:ext uri="{FF2B5EF4-FFF2-40B4-BE49-F238E27FC236}">
                  <a16:creationId xmlns="" xmlns:a16="http://schemas.microsoft.com/office/drawing/2014/main" id="{44B395B0-3BEC-489F-8DE5-B43A50135873}"/>
                </a:ext>
              </a:extLst>
            </p:cNvPr>
            <p:cNvSpPr/>
            <p:nvPr/>
          </p:nvSpPr>
          <p:spPr bwMode="auto">
            <a:xfrm>
              <a:off x="4954532" y="4231862"/>
              <a:ext cx="21163" cy="5291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1 h 1"/>
                <a:gd name="T4" fmla="*/ 3 w 4"/>
                <a:gd name="T5" fmla="*/ 1 h 1"/>
                <a:gd name="T6" fmla="*/ 3 w 4"/>
                <a:gd name="T7" fmla="*/ 1 h 1"/>
                <a:gd name="T8" fmla="*/ 4 w 4"/>
                <a:gd name="T9" fmla="*/ 1 h 1"/>
                <a:gd name="T10" fmla="*/ 4 w 4"/>
                <a:gd name="T11" fmla="*/ 0 h 1"/>
                <a:gd name="T12" fmla="*/ 3 w 4"/>
                <a:gd name="T13" fmla="*/ 0 h 1"/>
                <a:gd name="T14" fmla="*/ 3 w 4"/>
                <a:gd name="T15" fmla="*/ 0 h 1"/>
                <a:gd name="T16" fmla="*/ 0 w 4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8" name="îṣḷíḍé">
              <a:extLst>
                <a:ext uri="{FF2B5EF4-FFF2-40B4-BE49-F238E27FC236}">
                  <a16:creationId xmlns="" xmlns:a16="http://schemas.microsoft.com/office/drawing/2014/main" id="{7E8DDB0F-3327-499A-8D3B-FB30749269AF}"/>
                </a:ext>
              </a:extLst>
            </p:cNvPr>
            <p:cNvSpPr/>
            <p:nvPr/>
          </p:nvSpPr>
          <p:spPr bwMode="auto">
            <a:xfrm>
              <a:off x="4949241" y="4044042"/>
              <a:ext cx="26453" cy="187820"/>
            </a:xfrm>
            <a:custGeom>
              <a:avLst/>
              <a:gdLst>
                <a:gd name="T0" fmla="*/ 0 w 5"/>
                <a:gd name="T1" fmla="*/ 0 h 34"/>
                <a:gd name="T2" fmla="*/ 0 w 5"/>
                <a:gd name="T3" fmla="*/ 5 h 34"/>
                <a:gd name="T4" fmla="*/ 1 w 5"/>
                <a:gd name="T5" fmla="*/ 8 h 34"/>
                <a:gd name="T6" fmla="*/ 1 w 5"/>
                <a:gd name="T7" fmla="*/ 14 h 34"/>
                <a:gd name="T8" fmla="*/ 1 w 5"/>
                <a:gd name="T9" fmla="*/ 34 h 34"/>
                <a:gd name="T10" fmla="*/ 4 w 5"/>
                <a:gd name="T11" fmla="*/ 34 h 34"/>
                <a:gd name="T12" fmla="*/ 4 w 5"/>
                <a:gd name="T13" fmla="*/ 34 h 34"/>
                <a:gd name="T14" fmla="*/ 5 w 5"/>
                <a:gd name="T15" fmla="*/ 34 h 34"/>
                <a:gd name="T16" fmla="*/ 5 w 5"/>
                <a:gd name="T17" fmla="*/ 12 h 34"/>
                <a:gd name="T18" fmla="*/ 5 w 5"/>
                <a:gd name="T19" fmla="*/ 8 h 34"/>
                <a:gd name="T20" fmla="*/ 1 w 5"/>
                <a:gd name="T21" fmla="*/ 0 h 34"/>
                <a:gd name="T22" fmla="*/ 0 w 5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34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34"/>
                    <a:pt x="3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5" y="34"/>
                    <a:pt x="5" y="3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5"/>
                    <a:pt x="3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9" name="i$ḻïḍè">
              <a:extLst>
                <a:ext uri="{FF2B5EF4-FFF2-40B4-BE49-F238E27FC236}">
                  <a16:creationId xmlns="" xmlns:a16="http://schemas.microsoft.com/office/drawing/2014/main" id="{DC6A22CA-1F43-4AB8-A289-22FF7DD219D0}"/>
                </a:ext>
              </a:extLst>
            </p:cNvPr>
            <p:cNvSpPr/>
            <p:nvPr/>
          </p:nvSpPr>
          <p:spPr bwMode="auto">
            <a:xfrm>
              <a:off x="4515404" y="4054623"/>
              <a:ext cx="97879" cy="66134"/>
            </a:xfrm>
            <a:custGeom>
              <a:avLst/>
              <a:gdLst>
                <a:gd name="T0" fmla="*/ 11 w 18"/>
                <a:gd name="T1" fmla="*/ 0 h 12"/>
                <a:gd name="T2" fmla="*/ 10 w 18"/>
                <a:gd name="T3" fmla="*/ 0 h 12"/>
                <a:gd name="T4" fmla="*/ 2 w 18"/>
                <a:gd name="T5" fmla="*/ 5 h 12"/>
                <a:gd name="T6" fmla="*/ 0 w 18"/>
                <a:gd name="T7" fmla="*/ 12 h 12"/>
                <a:gd name="T8" fmla="*/ 0 w 18"/>
                <a:gd name="T9" fmla="*/ 12 h 12"/>
                <a:gd name="T10" fmla="*/ 18 w 18"/>
                <a:gd name="T11" fmla="*/ 2 h 12"/>
                <a:gd name="T12" fmla="*/ 16 w 18"/>
                <a:gd name="T13" fmla="*/ 1 h 12"/>
                <a:gd name="T14" fmla="*/ 11 w 18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2">
                  <a:moveTo>
                    <a:pt x="11" y="0"/>
                  </a:moveTo>
                  <a:cubicBezTo>
                    <a:pt x="11" y="0"/>
                    <a:pt x="10" y="0"/>
                    <a:pt x="10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0" y="9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4" y="0"/>
                    <a:pt x="13" y="0"/>
                    <a:pt x="11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0" name="íṧlîde">
              <a:extLst>
                <a:ext uri="{FF2B5EF4-FFF2-40B4-BE49-F238E27FC236}">
                  <a16:creationId xmlns="" xmlns:a16="http://schemas.microsoft.com/office/drawing/2014/main" id="{D6E43993-6A3F-4296-AF42-A3E0CA330572}"/>
                </a:ext>
              </a:extLst>
            </p:cNvPr>
            <p:cNvSpPr/>
            <p:nvPr/>
          </p:nvSpPr>
          <p:spPr bwMode="auto">
            <a:xfrm>
              <a:off x="4525985" y="4054623"/>
              <a:ext cx="44972" cy="29100"/>
            </a:xfrm>
            <a:custGeom>
              <a:avLst/>
              <a:gdLst>
                <a:gd name="T0" fmla="*/ 8 w 8"/>
                <a:gd name="T1" fmla="*/ 0 h 5"/>
                <a:gd name="T2" fmla="*/ 0 w 8"/>
                <a:gd name="T3" fmla="*/ 5 h 5"/>
                <a:gd name="T4" fmla="*/ 8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4" y="1"/>
                    <a:pt x="2" y="2"/>
                    <a:pt x="0" y="5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1" name="íś1íḍé">
              <a:extLst>
                <a:ext uri="{FF2B5EF4-FFF2-40B4-BE49-F238E27FC236}">
                  <a16:creationId xmlns="" xmlns:a16="http://schemas.microsoft.com/office/drawing/2014/main" id="{7ED0A06C-197F-484A-9FCA-726C4594043A}"/>
                </a:ext>
              </a:extLst>
            </p:cNvPr>
            <p:cNvSpPr/>
            <p:nvPr/>
          </p:nvSpPr>
          <p:spPr bwMode="auto">
            <a:xfrm>
              <a:off x="4399009" y="4110176"/>
              <a:ext cx="116395" cy="76716"/>
            </a:xfrm>
            <a:custGeom>
              <a:avLst/>
              <a:gdLst>
                <a:gd name="T0" fmla="*/ 15 w 21"/>
                <a:gd name="T1" fmla="*/ 0 h 14"/>
                <a:gd name="T2" fmla="*/ 13 w 21"/>
                <a:gd name="T3" fmla="*/ 0 h 14"/>
                <a:gd name="T4" fmla="*/ 1 w 21"/>
                <a:gd name="T5" fmla="*/ 7 h 14"/>
                <a:gd name="T6" fmla="*/ 0 w 21"/>
                <a:gd name="T7" fmla="*/ 12 h 14"/>
                <a:gd name="T8" fmla="*/ 0 w 21"/>
                <a:gd name="T9" fmla="*/ 14 h 14"/>
                <a:gd name="T10" fmla="*/ 21 w 21"/>
                <a:gd name="T11" fmla="*/ 2 h 14"/>
                <a:gd name="T12" fmla="*/ 21 w 21"/>
                <a:gd name="T13" fmla="*/ 2 h 14"/>
                <a:gd name="T14" fmla="*/ 19 w 21"/>
                <a:gd name="T15" fmla="*/ 1 h 14"/>
                <a:gd name="T16" fmla="*/ 15 w 21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4">
                  <a:moveTo>
                    <a:pt x="15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1"/>
                    <a:pt x="16" y="0"/>
                    <a:pt x="15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2" name="ís1îḍê">
              <a:extLst>
                <a:ext uri="{FF2B5EF4-FFF2-40B4-BE49-F238E27FC236}">
                  <a16:creationId xmlns="" xmlns:a16="http://schemas.microsoft.com/office/drawing/2014/main" id="{B7239A18-9503-4499-98FA-EE5BD269EEAC}"/>
                </a:ext>
              </a:extLst>
            </p:cNvPr>
            <p:cNvSpPr/>
            <p:nvPr/>
          </p:nvSpPr>
          <p:spPr bwMode="auto">
            <a:xfrm>
              <a:off x="4404299" y="4110176"/>
              <a:ext cx="66135" cy="39681"/>
            </a:xfrm>
            <a:custGeom>
              <a:avLst/>
              <a:gdLst>
                <a:gd name="T0" fmla="*/ 12 w 12"/>
                <a:gd name="T1" fmla="*/ 0 h 7"/>
                <a:gd name="T2" fmla="*/ 0 w 12"/>
                <a:gd name="T3" fmla="*/ 7 h 7"/>
                <a:gd name="T4" fmla="*/ 12 w 1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cubicBezTo>
                    <a:pt x="8" y="1"/>
                    <a:pt x="3" y="3"/>
                    <a:pt x="0" y="7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3" name="îŝḷidê">
              <a:extLst>
                <a:ext uri="{FF2B5EF4-FFF2-40B4-BE49-F238E27FC236}">
                  <a16:creationId xmlns="" xmlns:a16="http://schemas.microsoft.com/office/drawing/2014/main" id="{B1A221CE-E336-4D04-BAC3-6D1B945ACD3A}"/>
                </a:ext>
              </a:extLst>
            </p:cNvPr>
            <p:cNvSpPr/>
            <p:nvPr/>
          </p:nvSpPr>
          <p:spPr bwMode="auto">
            <a:xfrm>
              <a:off x="8303541" y="4007007"/>
              <a:ext cx="113751" cy="124332"/>
            </a:xfrm>
            <a:custGeom>
              <a:avLst/>
              <a:gdLst>
                <a:gd name="T0" fmla="*/ 21 w 21"/>
                <a:gd name="T1" fmla="*/ 23 h 23"/>
                <a:gd name="T2" fmla="*/ 15 w 21"/>
                <a:gd name="T3" fmla="*/ 20 h 23"/>
                <a:gd name="T4" fmla="*/ 13 w 21"/>
                <a:gd name="T5" fmla="*/ 17 h 23"/>
                <a:gd name="T6" fmla="*/ 0 w 21"/>
                <a:gd name="T7" fmla="*/ 0 h 23"/>
                <a:gd name="T8" fmla="*/ 7 w 21"/>
                <a:gd name="T9" fmla="*/ 4 h 23"/>
                <a:gd name="T10" fmla="*/ 19 w 21"/>
                <a:gd name="T11" fmla="*/ 21 h 23"/>
                <a:gd name="T12" fmla="*/ 21 w 21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3">
                  <a:moveTo>
                    <a:pt x="21" y="23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4" y="19"/>
                    <a:pt x="13" y="18"/>
                    <a:pt x="13" y="17"/>
                  </a:cubicBezTo>
                  <a:cubicBezTo>
                    <a:pt x="10" y="9"/>
                    <a:pt x="5" y="3"/>
                    <a:pt x="0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7"/>
                    <a:pt x="17" y="13"/>
                    <a:pt x="19" y="21"/>
                  </a:cubicBezTo>
                  <a:cubicBezTo>
                    <a:pt x="20" y="22"/>
                    <a:pt x="20" y="23"/>
                    <a:pt x="21" y="23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4" name="isľîḓe">
              <a:extLst>
                <a:ext uri="{FF2B5EF4-FFF2-40B4-BE49-F238E27FC236}">
                  <a16:creationId xmlns="" xmlns:a16="http://schemas.microsoft.com/office/drawing/2014/main" id="{AA4BBB0E-A46F-4E3B-8DA4-36836D39E392}"/>
                </a:ext>
              </a:extLst>
            </p:cNvPr>
            <p:cNvSpPr/>
            <p:nvPr/>
          </p:nvSpPr>
          <p:spPr bwMode="auto">
            <a:xfrm>
              <a:off x="7581362" y="4287414"/>
              <a:ext cx="34390" cy="87297"/>
            </a:xfrm>
            <a:custGeom>
              <a:avLst/>
              <a:gdLst>
                <a:gd name="T0" fmla="*/ 13 w 13"/>
                <a:gd name="T1" fmla="*/ 33 h 33"/>
                <a:gd name="T2" fmla="*/ 0 w 13"/>
                <a:gd name="T3" fmla="*/ 25 h 33"/>
                <a:gd name="T4" fmla="*/ 0 w 13"/>
                <a:gd name="T5" fmla="*/ 0 h 33"/>
                <a:gd name="T6" fmla="*/ 13 w 13"/>
                <a:gd name="T7" fmla="*/ 8 h 33"/>
                <a:gd name="T8" fmla="*/ 13 w 13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13" y="33"/>
                  </a:moveTo>
                  <a:lnTo>
                    <a:pt x="0" y="25"/>
                  </a:lnTo>
                  <a:lnTo>
                    <a:pt x="0" y="0"/>
                  </a:lnTo>
                  <a:lnTo>
                    <a:pt x="13" y="8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rgbClr val="3F61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5" name="îşľiḍè">
              <a:extLst>
                <a:ext uri="{FF2B5EF4-FFF2-40B4-BE49-F238E27FC236}">
                  <a16:creationId xmlns="" xmlns:a16="http://schemas.microsoft.com/office/drawing/2014/main" id="{89A6BCA2-096E-4D9B-B5A2-2811F2622F11}"/>
                </a:ext>
              </a:extLst>
            </p:cNvPr>
            <p:cNvSpPr/>
            <p:nvPr/>
          </p:nvSpPr>
          <p:spPr bwMode="auto">
            <a:xfrm>
              <a:off x="7581362" y="3917065"/>
              <a:ext cx="798895" cy="391511"/>
            </a:xfrm>
            <a:custGeom>
              <a:avLst/>
              <a:gdLst>
                <a:gd name="T0" fmla="*/ 117 w 145"/>
                <a:gd name="T1" fmla="*/ 7 h 71"/>
                <a:gd name="T2" fmla="*/ 118 w 145"/>
                <a:gd name="T3" fmla="*/ 7 h 71"/>
                <a:gd name="T4" fmla="*/ 119 w 145"/>
                <a:gd name="T5" fmla="*/ 6 h 71"/>
                <a:gd name="T6" fmla="*/ 120 w 145"/>
                <a:gd name="T7" fmla="*/ 6 h 71"/>
                <a:gd name="T8" fmla="*/ 121 w 145"/>
                <a:gd name="T9" fmla="*/ 6 h 71"/>
                <a:gd name="T10" fmla="*/ 122 w 145"/>
                <a:gd name="T11" fmla="*/ 5 h 71"/>
                <a:gd name="T12" fmla="*/ 123 w 145"/>
                <a:gd name="T13" fmla="*/ 5 h 71"/>
                <a:gd name="T14" fmla="*/ 126 w 145"/>
                <a:gd name="T15" fmla="*/ 5 h 71"/>
                <a:gd name="T16" fmla="*/ 126 w 145"/>
                <a:gd name="T17" fmla="*/ 4 h 71"/>
                <a:gd name="T18" fmla="*/ 129 w 145"/>
                <a:gd name="T19" fmla="*/ 4 h 71"/>
                <a:gd name="T20" fmla="*/ 130 w 145"/>
                <a:gd name="T21" fmla="*/ 4 h 71"/>
                <a:gd name="T22" fmla="*/ 132 w 145"/>
                <a:gd name="T23" fmla="*/ 4 h 71"/>
                <a:gd name="T24" fmla="*/ 133 w 145"/>
                <a:gd name="T25" fmla="*/ 4 h 71"/>
                <a:gd name="T26" fmla="*/ 136 w 145"/>
                <a:gd name="T27" fmla="*/ 5 h 71"/>
                <a:gd name="T28" fmla="*/ 136 w 145"/>
                <a:gd name="T29" fmla="*/ 5 h 71"/>
                <a:gd name="T30" fmla="*/ 138 w 145"/>
                <a:gd name="T31" fmla="*/ 5 h 71"/>
                <a:gd name="T32" fmla="*/ 139 w 145"/>
                <a:gd name="T33" fmla="*/ 5 h 71"/>
                <a:gd name="T34" fmla="*/ 141 w 145"/>
                <a:gd name="T35" fmla="*/ 6 h 71"/>
                <a:gd name="T36" fmla="*/ 142 w 145"/>
                <a:gd name="T37" fmla="*/ 6 h 71"/>
                <a:gd name="T38" fmla="*/ 144 w 145"/>
                <a:gd name="T39" fmla="*/ 8 h 71"/>
                <a:gd name="T40" fmla="*/ 145 w 145"/>
                <a:gd name="T41" fmla="*/ 8 h 71"/>
                <a:gd name="T42" fmla="*/ 138 w 145"/>
                <a:gd name="T43" fmla="*/ 4 h 71"/>
                <a:gd name="T44" fmla="*/ 138 w 145"/>
                <a:gd name="T45" fmla="*/ 4 h 71"/>
                <a:gd name="T46" fmla="*/ 138 w 145"/>
                <a:gd name="T47" fmla="*/ 4 h 71"/>
                <a:gd name="T48" fmla="*/ 135 w 145"/>
                <a:gd name="T49" fmla="*/ 3 h 71"/>
                <a:gd name="T50" fmla="*/ 135 w 145"/>
                <a:gd name="T51" fmla="*/ 2 h 71"/>
                <a:gd name="T52" fmla="*/ 135 w 145"/>
                <a:gd name="T53" fmla="*/ 2 h 71"/>
                <a:gd name="T54" fmla="*/ 132 w 145"/>
                <a:gd name="T55" fmla="*/ 2 h 71"/>
                <a:gd name="T56" fmla="*/ 132 w 145"/>
                <a:gd name="T57" fmla="*/ 1 h 71"/>
                <a:gd name="T58" fmla="*/ 132 w 145"/>
                <a:gd name="T59" fmla="*/ 1 h 71"/>
                <a:gd name="T60" fmla="*/ 129 w 145"/>
                <a:gd name="T61" fmla="*/ 1 h 71"/>
                <a:gd name="T62" fmla="*/ 129 w 145"/>
                <a:gd name="T63" fmla="*/ 1 h 71"/>
                <a:gd name="T64" fmla="*/ 129 w 145"/>
                <a:gd name="T65" fmla="*/ 1 h 71"/>
                <a:gd name="T66" fmla="*/ 126 w 145"/>
                <a:gd name="T67" fmla="*/ 0 h 71"/>
                <a:gd name="T68" fmla="*/ 126 w 145"/>
                <a:gd name="T69" fmla="*/ 0 h 71"/>
                <a:gd name="T70" fmla="*/ 126 w 145"/>
                <a:gd name="T71" fmla="*/ 0 h 71"/>
                <a:gd name="T72" fmla="*/ 123 w 145"/>
                <a:gd name="T73" fmla="*/ 0 h 71"/>
                <a:gd name="T74" fmla="*/ 123 w 145"/>
                <a:gd name="T75" fmla="*/ 0 h 71"/>
                <a:gd name="T76" fmla="*/ 122 w 145"/>
                <a:gd name="T77" fmla="*/ 0 h 71"/>
                <a:gd name="T78" fmla="*/ 120 w 145"/>
                <a:gd name="T79" fmla="*/ 1 h 71"/>
                <a:gd name="T80" fmla="*/ 120 w 145"/>
                <a:gd name="T81" fmla="*/ 1 h 71"/>
                <a:gd name="T82" fmla="*/ 119 w 145"/>
                <a:gd name="T83" fmla="*/ 1 h 71"/>
                <a:gd name="T84" fmla="*/ 116 w 145"/>
                <a:gd name="T85" fmla="*/ 1 h 71"/>
                <a:gd name="T86" fmla="*/ 116 w 145"/>
                <a:gd name="T87" fmla="*/ 1 h 71"/>
                <a:gd name="T88" fmla="*/ 116 w 145"/>
                <a:gd name="T89" fmla="*/ 1 h 71"/>
                <a:gd name="T90" fmla="*/ 115 w 145"/>
                <a:gd name="T91" fmla="*/ 2 h 71"/>
                <a:gd name="T92" fmla="*/ 114 w 145"/>
                <a:gd name="T93" fmla="*/ 2 h 71"/>
                <a:gd name="T94" fmla="*/ 113 w 145"/>
                <a:gd name="T95" fmla="*/ 3 h 71"/>
                <a:gd name="T96" fmla="*/ 112 w 145"/>
                <a:gd name="T97" fmla="*/ 3 h 71"/>
                <a:gd name="T98" fmla="*/ 112 w 145"/>
                <a:gd name="T99" fmla="*/ 3 h 71"/>
                <a:gd name="T100" fmla="*/ 110 w 145"/>
                <a:gd name="T101" fmla="*/ 4 h 71"/>
                <a:gd name="T102" fmla="*/ 110 w 145"/>
                <a:gd name="T103" fmla="*/ 4 h 71"/>
                <a:gd name="T104" fmla="*/ 108 w 145"/>
                <a:gd name="T105" fmla="*/ 5 h 71"/>
                <a:gd name="T106" fmla="*/ 0 w 145"/>
                <a:gd name="T107" fmla="*/ 67 h 71"/>
                <a:gd name="T108" fmla="*/ 6 w 145"/>
                <a:gd name="T109" fmla="*/ 71 h 71"/>
                <a:gd name="T110" fmla="*/ 114 w 145"/>
                <a:gd name="T111" fmla="*/ 9 h 71"/>
                <a:gd name="T112" fmla="*/ 116 w 145"/>
                <a:gd name="T113" fmla="*/ 8 h 71"/>
                <a:gd name="T114" fmla="*/ 117 w 145"/>
                <a:gd name="T115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5" h="71">
                  <a:moveTo>
                    <a:pt x="117" y="7"/>
                  </a:moveTo>
                  <a:cubicBezTo>
                    <a:pt x="117" y="7"/>
                    <a:pt x="118" y="7"/>
                    <a:pt x="118" y="7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2" y="6"/>
                    <a:pt x="122" y="5"/>
                    <a:pt x="122" y="5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4" y="5"/>
                    <a:pt x="125" y="5"/>
                    <a:pt x="126" y="5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7" y="4"/>
                    <a:pt x="128" y="4"/>
                    <a:pt x="129" y="4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4"/>
                    <a:pt x="131" y="4"/>
                    <a:pt x="132" y="4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4" y="4"/>
                    <a:pt x="135" y="4"/>
                    <a:pt x="136" y="5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6" y="5"/>
                    <a:pt x="137" y="5"/>
                    <a:pt x="138" y="5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0" y="6"/>
                    <a:pt x="141" y="6"/>
                    <a:pt x="141" y="6"/>
                  </a:cubicBezTo>
                  <a:cubicBezTo>
                    <a:pt x="142" y="6"/>
                    <a:pt x="142" y="6"/>
                    <a:pt x="142" y="6"/>
                  </a:cubicBezTo>
                  <a:cubicBezTo>
                    <a:pt x="143" y="7"/>
                    <a:pt x="143" y="7"/>
                    <a:pt x="144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4" y="2"/>
                    <a:pt x="133" y="2"/>
                    <a:pt x="132" y="2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1" y="1"/>
                    <a:pt x="130" y="1"/>
                    <a:pt x="129" y="1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8" y="1"/>
                    <a:pt x="127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0"/>
                    <a:pt x="124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1" y="1"/>
                    <a:pt x="120" y="1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18" y="1"/>
                    <a:pt x="117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3" y="2"/>
                    <a:pt x="113" y="2"/>
                    <a:pt x="113" y="3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1" y="3"/>
                    <a:pt x="111" y="3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5" y="8"/>
                    <a:pt x="116" y="8"/>
                    <a:pt x="116" y="8"/>
                  </a:cubicBezTo>
                  <a:lnTo>
                    <a:pt x="117" y="7"/>
                  </a:ln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6" name="îśḻidê">
              <a:extLst>
                <a:ext uri="{FF2B5EF4-FFF2-40B4-BE49-F238E27FC236}">
                  <a16:creationId xmlns="" xmlns:a16="http://schemas.microsoft.com/office/drawing/2014/main" id="{29575E2C-96AB-4F78-ACF3-04844B670E87}"/>
                </a:ext>
              </a:extLst>
            </p:cNvPr>
            <p:cNvSpPr/>
            <p:nvPr/>
          </p:nvSpPr>
          <p:spPr bwMode="auto">
            <a:xfrm>
              <a:off x="7615750" y="3911774"/>
              <a:ext cx="857092" cy="462936"/>
            </a:xfrm>
            <a:custGeom>
              <a:avLst/>
              <a:gdLst>
                <a:gd name="T0" fmla="*/ 108 w 156"/>
                <a:gd name="T1" fmla="*/ 10 h 84"/>
                <a:gd name="T2" fmla="*/ 155 w 156"/>
                <a:gd name="T3" fmla="*/ 33 h 84"/>
                <a:gd name="T4" fmla="*/ 153 w 156"/>
                <a:gd name="T5" fmla="*/ 39 h 84"/>
                <a:gd name="T6" fmla="*/ 151 w 156"/>
                <a:gd name="T7" fmla="*/ 40 h 84"/>
                <a:gd name="T8" fmla="*/ 144 w 156"/>
                <a:gd name="T9" fmla="*/ 38 h 84"/>
                <a:gd name="T10" fmla="*/ 108 w 156"/>
                <a:gd name="T11" fmla="*/ 21 h 84"/>
                <a:gd name="T12" fmla="*/ 0 w 156"/>
                <a:gd name="T13" fmla="*/ 84 h 84"/>
                <a:gd name="T14" fmla="*/ 0 w 156"/>
                <a:gd name="T15" fmla="*/ 72 h 84"/>
                <a:gd name="T16" fmla="*/ 108 w 156"/>
                <a:gd name="T17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84">
                  <a:moveTo>
                    <a:pt x="108" y="10"/>
                  </a:moveTo>
                  <a:cubicBezTo>
                    <a:pt x="126" y="0"/>
                    <a:pt x="148" y="6"/>
                    <a:pt x="155" y="33"/>
                  </a:cubicBezTo>
                  <a:cubicBezTo>
                    <a:pt x="156" y="35"/>
                    <a:pt x="154" y="37"/>
                    <a:pt x="153" y="39"/>
                  </a:cubicBezTo>
                  <a:cubicBezTo>
                    <a:pt x="152" y="39"/>
                    <a:pt x="152" y="40"/>
                    <a:pt x="151" y="40"/>
                  </a:cubicBezTo>
                  <a:cubicBezTo>
                    <a:pt x="148" y="42"/>
                    <a:pt x="145" y="41"/>
                    <a:pt x="144" y="38"/>
                  </a:cubicBezTo>
                  <a:cubicBezTo>
                    <a:pt x="138" y="17"/>
                    <a:pt x="120" y="15"/>
                    <a:pt x="108" y="2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2"/>
                    <a:pt x="0" y="72"/>
                    <a:pt x="0" y="72"/>
                  </a:cubicBezTo>
                  <a:lnTo>
                    <a:pt x="108" y="1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7" name="íslide">
              <a:extLst>
                <a:ext uri="{FF2B5EF4-FFF2-40B4-BE49-F238E27FC236}">
                  <a16:creationId xmlns="" xmlns:a16="http://schemas.microsoft.com/office/drawing/2014/main" id="{A91786A8-FDA4-4A78-BD91-4E2E59215C94}"/>
                </a:ext>
              </a:extLst>
            </p:cNvPr>
            <p:cNvSpPr/>
            <p:nvPr/>
          </p:nvSpPr>
          <p:spPr bwMode="auto">
            <a:xfrm>
              <a:off x="6988804" y="3247793"/>
              <a:ext cx="116395" cy="126977"/>
            </a:xfrm>
            <a:custGeom>
              <a:avLst/>
              <a:gdLst>
                <a:gd name="T0" fmla="*/ 21 w 21"/>
                <a:gd name="T1" fmla="*/ 23 h 23"/>
                <a:gd name="T2" fmla="*/ 14 w 21"/>
                <a:gd name="T3" fmla="*/ 19 h 23"/>
                <a:gd name="T4" fmla="*/ 12 w 21"/>
                <a:gd name="T5" fmla="*/ 17 h 23"/>
                <a:gd name="T6" fmla="*/ 0 w 21"/>
                <a:gd name="T7" fmla="*/ 0 h 23"/>
                <a:gd name="T8" fmla="*/ 6 w 21"/>
                <a:gd name="T9" fmla="*/ 4 h 23"/>
                <a:gd name="T10" fmla="*/ 19 w 21"/>
                <a:gd name="T11" fmla="*/ 21 h 23"/>
                <a:gd name="T12" fmla="*/ 21 w 21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3">
                  <a:moveTo>
                    <a:pt x="21" y="23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3" y="18"/>
                    <a:pt x="13" y="18"/>
                    <a:pt x="12" y="17"/>
                  </a:cubicBezTo>
                  <a:cubicBezTo>
                    <a:pt x="10" y="8"/>
                    <a:pt x="5" y="3"/>
                    <a:pt x="0" y="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2" y="7"/>
                    <a:pt x="16" y="12"/>
                    <a:pt x="19" y="21"/>
                  </a:cubicBezTo>
                  <a:cubicBezTo>
                    <a:pt x="19" y="22"/>
                    <a:pt x="20" y="22"/>
                    <a:pt x="21" y="23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8" name="îṡḷiḋê">
              <a:extLst>
                <a:ext uri="{FF2B5EF4-FFF2-40B4-BE49-F238E27FC236}">
                  <a16:creationId xmlns="" xmlns:a16="http://schemas.microsoft.com/office/drawing/2014/main" id="{1DFB4491-4C84-47BB-9541-C056ABFE3779}"/>
                </a:ext>
              </a:extLst>
            </p:cNvPr>
            <p:cNvSpPr/>
            <p:nvPr/>
          </p:nvSpPr>
          <p:spPr bwMode="auto">
            <a:xfrm>
              <a:off x="6263979" y="3528200"/>
              <a:ext cx="37035" cy="82007"/>
            </a:xfrm>
            <a:custGeom>
              <a:avLst/>
              <a:gdLst>
                <a:gd name="T0" fmla="*/ 14 w 14"/>
                <a:gd name="T1" fmla="*/ 31 h 31"/>
                <a:gd name="T2" fmla="*/ 0 w 14"/>
                <a:gd name="T3" fmla="*/ 23 h 31"/>
                <a:gd name="T4" fmla="*/ 0 w 14"/>
                <a:gd name="T5" fmla="*/ 0 h 31"/>
                <a:gd name="T6" fmla="*/ 14 w 14"/>
                <a:gd name="T7" fmla="*/ 6 h 31"/>
                <a:gd name="T8" fmla="*/ 14 w 14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1">
                  <a:moveTo>
                    <a:pt x="14" y="31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4" y="6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3F61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9" name="î$ḷíḑê">
              <a:extLst>
                <a:ext uri="{FF2B5EF4-FFF2-40B4-BE49-F238E27FC236}">
                  <a16:creationId xmlns="" xmlns:a16="http://schemas.microsoft.com/office/drawing/2014/main" id="{1AB25C88-EF74-4E9C-A60B-738B344B0DD2}"/>
                </a:ext>
              </a:extLst>
            </p:cNvPr>
            <p:cNvSpPr/>
            <p:nvPr/>
          </p:nvSpPr>
          <p:spPr bwMode="auto">
            <a:xfrm>
              <a:off x="6263979" y="3160496"/>
              <a:ext cx="796250" cy="383576"/>
            </a:xfrm>
            <a:custGeom>
              <a:avLst/>
              <a:gdLst>
                <a:gd name="T0" fmla="*/ 118 w 145"/>
                <a:gd name="T1" fmla="*/ 7 h 70"/>
                <a:gd name="T2" fmla="*/ 119 w 145"/>
                <a:gd name="T3" fmla="*/ 6 h 70"/>
                <a:gd name="T4" fmla="*/ 120 w 145"/>
                <a:gd name="T5" fmla="*/ 6 h 70"/>
                <a:gd name="T6" fmla="*/ 121 w 145"/>
                <a:gd name="T7" fmla="*/ 5 h 70"/>
                <a:gd name="T8" fmla="*/ 122 w 145"/>
                <a:gd name="T9" fmla="*/ 5 h 70"/>
                <a:gd name="T10" fmla="*/ 123 w 145"/>
                <a:gd name="T11" fmla="*/ 5 h 70"/>
                <a:gd name="T12" fmla="*/ 124 w 145"/>
                <a:gd name="T13" fmla="*/ 5 h 70"/>
                <a:gd name="T14" fmla="*/ 127 w 145"/>
                <a:gd name="T15" fmla="*/ 4 h 70"/>
                <a:gd name="T16" fmla="*/ 127 w 145"/>
                <a:gd name="T17" fmla="*/ 4 h 70"/>
                <a:gd name="T18" fmla="*/ 130 w 145"/>
                <a:gd name="T19" fmla="*/ 4 h 70"/>
                <a:gd name="T20" fmla="*/ 130 w 145"/>
                <a:gd name="T21" fmla="*/ 4 h 70"/>
                <a:gd name="T22" fmla="*/ 133 w 145"/>
                <a:gd name="T23" fmla="*/ 4 h 70"/>
                <a:gd name="T24" fmla="*/ 133 w 145"/>
                <a:gd name="T25" fmla="*/ 4 h 70"/>
                <a:gd name="T26" fmla="*/ 136 w 145"/>
                <a:gd name="T27" fmla="*/ 4 h 70"/>
                <a:gd name="T28" fmla="*/ 136 w 145"/>
                <a:gd name="T29" fmla="*/ 4 h 70"/>
                <a:gd name="T30" fmla="*/ 139 w 145"/>
                <a:gd name="T31" fmla="*/ 5 h 70"/>
                <a:gd name="T32" fmla="*/ 139 w 145"/>
                <a:gd name="T33" fmla="*/ 5 h 70"/>
                <a:gd name="T34" fmla="*/ 142 w 145"/>
                <a:gd name="T35" fmla="*/ 6 h 70"/>
                <a:gd name="T36" fmla="*/ 142 w 145"/>
                <a:gd name="T37" fmla="*/ 6 h 70"/>
                <a:gd name="T38" fmla="*/ 145 w 145"/>
                <a:gd name="T39" fmla="*/ 7 h 70"/>
                <a:gd name="T40" fmla="*/ 145 w 145"/>
                <a:gd name="T41" fmla="*/ 7 h 70"/>
                <a:gd name="T42" fmla="*/ 139 w 145"/>
                <a:gd name="T43" fmla="*/ 3 h 70"/>
                <a:gd name="T44" fmla="*/ 138 w 145"/>
                <a:gd name="T45" fmla="*/ 3 h 70"/>
                <a:gd name="T46" fmla="*/ 138 w 145"/>
                <a:gd name="T47" fmla="*/ 3 h 70"/>
                <a:gd name="T48" fmla="*/ 136 w 145"/>
                <a:gd name="T49" fmla="*/ 2 h 70"/>
                <a:gd name="T50" fmla="*/ 135 w 145"/>
                <a:gd name="T51" fmla="*/ 2 h 70"/>
                <a:gd name="T52" fmla="*/ 135 w 145"/>
                <a:gd name="T53" fmla="*/ 2 h 70"/>
                <a:gd name="T54" fmla="*/ 133 w 145"/>
                <a:gd name="T55" fmla="*/ 1 h 70"/>
                <a:gd name="T56" fmla="*/ 133 w 145"/>
                <a:gd name="T57" fmla="*/ 1 h 70"/>
                <a:gd name="T58" fmla="*/ 132 w 145"/>
                <a:gd name="T59" fmla="*/ 1 h 70"/>
                <a:gd name="T60" fmla="*/ 130 w 145"/>
                <a:gd name="T61" fmla="*/ 0 h 70"/>
                <a:gd name="T62" fmla="*/ 130 w 145"/>
                <a:gd name="T63" fmla="*/ 0 h 70"/>
                <a:gd name="T64" fmla="*/ 130 w 145"/>
                <a:gd name="T65" fmla="*/ 0 h 70"/>
                <a:gd name="T66" fmla="*/ 127 w 145"/>
                <a:gd name="T67" fmla="*/ 0 h 70"/>
                <a:gd name="T68" fmla="*/ 126 w 145"/>
                <a:gd name="T69" fmla="*/ 0 h 70"/>
                <a:gd name="T70" fmla="*/ 126 w 145"/>
                <a:gd name="T71" fmla="*/ 0 h 70"/>
                <a:gd name="T72" fmla="*/ 123 w 145"/>
                <a:gd name="T73" fmla="*/ 0 h 70"/>
                <a:gd name="T74" fmla="*/ 123 w 145"/>
                <a:gd name="T75" fmla="*/ 0 h 70"/>
                <a:gd name="T76" fmla="*/ 123 w 145"/>
                <a:gd name="T77" fmla="*/ 0 h 70"/>
                <a:gd name="T78" fmla="*/ 120 w 145"/>
                <a:gd name="T79" fmla="*/ 0 h 70"/>
                <a:gd name="T80" fmla="*/ 120 w 145"/>
                <a:gd name="T81" fmla="*/ 0 h 70"/>
                <a:gd name="T82" fmla="*/ 120 w 145"/>
                <a:gd name="T83" fmla="*/ 0 h 70"/>
                <a:gd name="T84" fmla="*/ 117 w 145"/>
                <a:gd name="T85" fmla="*/ 1 h 70"/>
                <a:gd name="T86" fmla="*/ 117 w 145"/>
                <a:gd name="T87" fmla="*/ 1 h 70"/>
                <a:gd name="T88" fmla="*/ 116 w 145"/>
                <a:gd name="T89" fmla="*/ 1 h 70"/>
                <a:gd name="T90" fmla="*/ 115 w 145"/>
                <a:gd name="T91" fmla="*/ 1 h 70"/>
                <a:gd name="T92" fmla="*/ 114 w 145"/>
                <a:gd name="T93" fmla="*/ 2 h 70"/>
                <a:gd name="T94" fmla="*/ 113 w 145"/>
                <a:gd name="T95" fmla="*/ 2 h 70"/>
                <a:gd name="T96" fmla="*/ 112 w 145"/>
                <a:gd name="T97" fmla="*/ 2 h 70"/>
                <a:gd name="T98" fmla="*/ 112 w 145"/>
                <a:gd name="T99" fmla="*/ 2 h 70"/>
                <a:gd name="T100" fmla="*/ 111 w 145"/>
                <a:gd name="T101" fmla="*/ 3 h 70"/>
                <a:gd name="T102" fmla="*/ 110 w 145"/>
                <a:gd name="T103" fmla="*/ 3 h 70"/>
                <a:gd name="T104" fmla="*/ 108 w 145"/>
                <a:gd name="T105" fmla="*/ 4 h 70"/>
                <a:gd name="T106" fmla="*/ 0 w 145"/>
                <a:gd name="T107" fmla="*/ 67 h 70"/>
                <a:gd name="T108" fmla="*/ 7 w 145"/>
                <a:gd name="T109" fmla="*/ 70 h 70"/>
                <a:gd name="T110" fmla="*/ 115 w 145"/>
                <a:gd name="T111" fmla="*/ 8 h 70"/>
                <a:gd name="T112" fmla="*/ 117 w 145"/>
                <a:gd name="T113" fmla="*/ 7 h 70"/>
                <a:gd name="T114" fmla="*/ 118 w 145"/>
                <a:gd name="T115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5" h="70">
                  <a:moveTo>
                    <a:pt x="118" y="7"/>
                  </a:moveTo>
                  <a:cubicBezTo>
                    <a:pt x="118" y="7"/>
                    <a:pt x="118" y="6"/>
                    <a:pt x="119" y="6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6"/>
                    <a:pt x="121" y="6"/>
                    <a:pt x="121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3" y="5"/>
                    <a:pt x="123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4"/>
                    <a:pt x="126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8" y="4"/>
                    <a:pt x="129" y="4"/>
                    <a:pt x="130" y="4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1" y="4"/>
                    <a:pt x="132" y="4"/>
                    <a:pt x="133" y="4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4" y="4"/>
                    <a:pt x="135" y="4"/>
                    <a:pt x="136" y="4"/>
                  </a:cubicBezTo>
                  <a:cubicBezTo>
                    <a:pt x="136" y="4"/>
                    <a:pt x="136" y="4"/>
                    <a:pt x="136" y="4"/>
                  </a:cubicBezTo>
                  <a:cubicBezTo>
                    <a:pt x="137" y="4"/>
                    <a:pt x="138" y="4"/>
                    <a:pt x="139" y="5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0" y="5"/>
                    <a:pt x="141" y="5"/>
                    <a:pt x="142" y="6"/>
                  </a:cubicBezTo>
                  <a:cubicBezTo>
                    <a:pt x="142" y="6"/>
                    <a:pt x="142" y="6"/>
                    <a:pt x="142" y="6"/>
                  </a:cubicBezTo>
                  <a:cubicBezTo>
                    <a:pt x="143" y="6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8" y="3"/>
                    <a:pt x="138" y="3"/>
                    <a:pt x="138" y="3"/>
                  </a:cubicBezTo>
                  <a:cubicBezTo>
                    <a:pt x="138" y="3"/>
                    <a:pt x="138" y="3"/>
                    <a:pt x="138" y="3"/>
                  </a:cubicBezTo>
                  <a:cubicBezTo>
                    <a:pt x="137" y="3"/>
                    <a:pt x="137" y="2"/>
                    <a:pt x="136" y="2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4" y="1"/>
                    <a:pt x="134" y="1"/>
                    <a:pt x="133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1" y="0"/>
                    <a:pt x="130" y="0"/>
                    <a:pt x="130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9" y="0"/>
                    <a:pt x="128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0"/>
                    <a:pt x="124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2" y="0"/>
                    <a:pt x="121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19" y="0"/>
                    <a:pt x="118" y="0"/>
                    <a:pt x="117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5" y="1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2"/>
                    <a:pt x="114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1" y="3"/>
                    <a:pt x="111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4"/>
                    <a:pt x="109" y="4"/>
                    <a:pt x="108" y="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6" y="8"/>
                    <a:pt x="116" y="7"/>
                    <a:pt x="117" y="7"/>
                  </a:cubicBezTo>
                  <a:lnTo>
                    <a:pt x="118" y="7"/>
                  </a:ln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0" name="ïṥľiďè">
              <a:extLst>
                <a:ext uri="{FF2B5EF4-FFF2-40B4-BE49-F238E27FC236}">
                  <a16:creationId xmlns="" xmlns:a16="http://schemas.microsoft.com/office/drawing/2014/main" id="{A9E7FA1F-860B-46C3-9D4B-2C7070A29D62}"/>
                </a:ext>
              </a:extLst>
            </p:cNvPr>
            <p:cNvSpPr/>
            <p:nvPr/>
          </p:nvSpPr>
          <p:spPr bwMode="auto">
            <a:xfrm>
              <a:off x="6301014" y="3147270"/>
              <a:ext cx="851802" cy="462936"/>
            </a:xfrm>
            <a:custGeom>
              <a:avLst/>
              <a:gdLst>
                <a:gd name="T0" fmla="*/ 108 w 155"/>
                <a:gd name="T1" fmla="*/ 10 h 84"/>
                <a:gd name="T2" fmla="*/ 155 w 155"/>
                <a:gd name="T3" fmla="*/ 33 h 84"/>
                <a:gd name="T4" fmla="*/ 152 w 155"/>
                <a:gd name="T5" fmla="*/ 39 h 84"/>
                <a:gd name="T6" fmla="*/ 151 w 155"/>
                <a:gd name="T7" fmla="*/ 40 h 84"/>
                <a:gd name="T8" fmla="*/ 144 w 155"/>
                <a:gd name="T9" fmla="*/ 39 h 84"/>
                <a:gd name="T10" fmla="*/ 108 w 155"/>
                <a:gd name="T11" fmla="*/ 22 h 84"/>
                <a:gd name="T12" fmla="*/ 0 w 155"/>
                <a:gd name="T13" fmla="*/ 84 h 84"/>
                <a:gd name="T14" fmla="*/ 0 w 155"/>
                <a:gd name="T15" fmla="*/ 72 h 84"/>
                <a:gd name="T16" fmla="*/ 108 w 155"/>
                <a:gd name="T17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84">
                  <a:moveTo>
                    <a:pt x="108" y="10"/>
                  </a:moveTo>
                  <a:cubicBezTo>
                    <a:pt x="125" y="0"/>
                    <a:pt x="148" y="6"/>
                    <a:pt x="155" y="33"/>
                  </a:cubicBezTo>
                  <a:cubicBezTo>
                    <a:pt x="155" y="35"/>
                    <a:pt x="154" y="38"/>
                    <a:pt x="152" y="39"/>
                  </a:cubicBezTo>
                  <a:cubicBezTo>
                    <a:pt x="152" y="40"/>
                    <a:pt x="151" y="40"/>
                    <a:pt x="151" y="40"/>
                  </a:cubicBezTo>
                  <a:cubicBezTo>
                    <a:pt x="148" y="42"/>
                    <a:pt x="145" y="41"/>
                    <a:pt x="144" y="39"/>
                  </a:cubicBezTo>
                  <a:cubicBezTo>
                    <a:pt x="137" y="18"/>
                    <a:pt x="119" y="15"/>
                    <a:pt x="108" y="2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2"/>
                    <a:pt x="0" y="72"/>
                    <a:pt x="0" y="72"/>
                  </a:cubicBezTo>
                  <a:lnTo>
                    <a:pt x="108" y="1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1" name="iṡḷîde">
              <a:extLst>
                <a:ext uri="{FF2B5EF4-FFF2-40B4-BE49-F238E27FC236}">
                  <a16:creationId xmlns="" xmlns:a16="http://schemas.microsoft.com/office/drawing/2014/main" id="{404191F9-AFC8-41AC-9EE8-37CA9D7BFE4D}"/>
                </a:ext>
              </a:extLst>
            </p:cNvPr>
            <p:cNvSpPr/>
            <p:nvPr/>
          </p:nvSpPr>
          <p:spPr bwMode="auto">
            <a:xfrm>
              <a:off x="6295723" y="3570526"/>
              <a:ext cx="468227" cy="589913"/>
            </a:xfrm>
            <a:custGeom>
              <a:avLst/>
              <a:gdLst>
                <a:gd name="T0" fmla="*/ 81 w 85"/>
                <a:gd name="T1" fmla="*/ 102 h 107"/>
                <a:gd name="T2" fmla="*/ 78 w 85"/>
                <a:gd name="T3" fmla="*/ 103 h 107"/>
                <a:gd name="T4" fmla="*/ 73 w 85"/>
                <a:gd name="T5" fmla="*/ 102 h 107"/>
                <a:gd name="T6" fmla="*/ 69 w 85"/>
                <a:gd name="T7" fmla="*/ 101 h 107"/>
                <a:gd name="T8" fmla="*/ 63 w 85"/>
                <a:gd name="T9" fmla="*/ 98 h 107"/>
                <a:gd name="T10" fmla="*/ 35 w 85"/>
                <a:gd name="T11" fmla="*/ 82 h 107"/>
                <a:gd name="T12" fmla="*/ 29 w 85"/>
                <a:gd name="T13" fmla="*/ 77 h 107"/>
                <a:gd name="T14" fmla="*/ 26 w 85"/>
                <a:gd name="T15" fmla="*/ 74 h 107"/>
                <a:gd name="T16" fmla="*/ 21 w 85"/>
                <a:gd name="T17" fmla="*/ 69 h 107"/>
                <a:gd name="T18" fmla="*/ 19 w 85"/>
                <a:gd name="T19" fmla="*/ 65 h 107"/>
                <a:gd name="T20" fmla="*/ 15 w 85"/>
                <a:gd name="T21" fmla="*/ 58 h 107"/>
                <a:gd name="T22" fmla="*/ 13 w 85"/>
                <a:gd name="T23" fmla="*/ 55 h 107"/>
                <a:gd name="T24" fmla="*/ 10 w 85"/>
                <a:gd name="T25" fmla="*/ 47 h 107"/>
                <a:gd name="T26" fmla="*/ 9 w 85"/>
                <a:gd name="T27" fmla="*/ 43 h 107"/>
                <a:gd name="T28" fmla="*/ 8 w 85"/>
                <a:gd name="T29" fmla="*/ 36 h 107"/>
                <a:gd name="T30" fmla="*/ 6 w 85"/>
                <a:gd name="T31" fmla="*/ 9 h 107"/>
                <a:gd name="T32" fmla="*/ 6 w 85"/>
                <a:gd name="T33" fmla="*/ 6 h 107"/>
                <a:gd name="T34" fmla="*/ 7 w 85"/>
                <a:gd name="T35" fmla="*/ 5 h 107"/>
                <a:gd name="T36" fmla="*/ 8 w 85"/>
                <a:gd name="T37" fmla="*/ 3 h 107"/>
                <a:gd name="T38" fmla="*/ 9 w 85"/>
                <a:gd name="T39" fmla="*/ 1 h 107"/>
                <a:gd name="T40" fmla="*/ 10 w 85"/>
                <a:gd name="T41" fmla="*/ 0 h 107"/>
                <a:gd name="T42" fmla="*/ 2 w 85"/>
                <a:gd name="T43" fmla="*/ 5 h 107"/>
                <a:gd name="T44" fmla="*/ 1 w 85"/>
                <a:gd name="T45" fmla="*/ 6 h 107"/>
                <a:gd name="T46" fmla="*/ 1 w 85"/>
                <a:gd name="T47" fmla="*/ 7 h 107"/>
                <a:gd name="T48" fmla="*/ 0 w 85"/>
                <a:gd name="T49" fmla="*/ 8 h 107"/>
                <a:gd name="T50" fmla="*/ 0 w 85"/>
                <a:gd name="T51" fmla="*/ 9 h 107"/>
                <a:gd name="T52" fmla="*/ 0 w 85"/>
                <a:gd name="T53" fmla="*/ 10 h 107"/>
                <a:gd name="T54" fmla="*/ 0 w 85"/>
                <a:gd name="T55" fmla="*/ 11 h 107"/>
                <a:gd name="T56" fmla="*/ 0 w 85"/>
                <a:gd name="T57" fmla="*/ 12 h 107"/>
                <a:gd name="T58" fmla="*/ 0 w 85"/>
                <a:gd name="T59" fmla="*/ 13 h 107"/>
                <a:gd name="T60" fmla="*/ 1 w 85"/>
                <a:gd name="T61" fmla="*/ 39 h 107"/>
                <a:gd name="T62" fmla="*/ 1 w 85"/>
                <a:gd name="T63" fmla="*/ 40 h 107"/>
                <a:gd name="T64" fmla="*/ 2 w 85"/>
                <a:gd name="T65" fmla="*/ 44 h 107"/>
                <a:gd name="T66" fmla="*/ 2 w 85"/>
                <a:gd name="T67" fmla="*/ 47 h 107"/>
                <a:gd name="T68" fmla="*/ 3 w 85"/>
                <a:gd name="T69" fmla="*/ 48 h 107"/>
                <a:gd name="T70" fmla="*/ 4 w 85"/>
                <a:gd name="T71" fmla="*/ 51 h 107"/>
                <a:gd name="T72" fmla="*/ 5 w 85"/>
                <a:gd name="T73" fmla="*/ 55 h 107"/>
                <a:gd name="T74" fmla="*/ 5 w 85"/>
                <a:gd name="T75" fmla="*/ 56 h 107"/>
                <a:gd name="T76" fmla="*/ 6 w 85"/>
                <a:gd name="T77" fmla="*/ 59 h 107"/>
                <a:gd name="T78" fmla="*/ 8 w 85"/>
                <a:gd name="T79" fmla="*/ 62 h 107"/>
                <a:gd name="T80" fmla="*/ 10 w 85"/>
                <a:gd name="T81" fmla="*/ 65 h 107"/>
                <a:gd name="T82" fmla="*/ 12 w 85"/>
                <a:gd name="T83" fmla="*/ 69 h 107"/>
                <a:gd name="T84" fmla="*/ 14 w 85"/>
                <a:gd name="T85" fmla="*/ 72 h 107"/>
                <a:gd name="T86" fmla="*/ 16 w 85"/>
                <a:gd name="T87" fmla="*/ 74 h 107"/>
                <a:gd name="T88" fmla="*/ 17 w 85"/>
                <a:gd name="T89" fmla="*/ 76 h 107"/>
                <a:gd name="T90" fmla="*/ 20 w 85"/>
                <a:gd name="T91" fmla="*/ 78 h 107"/>
                <a:gd name="T92" fmla="*/ 22 w 85"/>
                <a:gd name="T93" fmla="*/ 80 h 107"/>
                <a:gd name="T94" fmla="*/ 23 w 85"/>
                <a:gd name="T95" fmla="*/ 82 h 107"/>
                <a:gd name="T96" fmla="*/ 26 w 85"/>
                <a:gd name="T97" fmla="*/ 84 h 107"/>
                <a:gd name="T98" fmla="*/ 28 w 85"/>
                <a:gd name="T99" fmla="*/ 86 h 107"/>
                <a:gd name="T100" fmla="*/ 30 w 85"/>
                <a:gd name="T101" fmla="*/ 87 h 107"/>
                <a:gd name="T102" fmla="*/ 57 w 85"/>
                <a:gd name="T103" fmla="*/ 102 h 107"/>
                <a:gd name="T104" fmla="*/ 60 w 85"/>
                <a:gd name="T105" fmla="*/ 104 h 107"/>
                <a:gd name="T106" fmla="*/ 61 w 85"/>
                <a:gd name="T107" fmla="*/ 105 h 107"/>
                <a:gd name="T108" fmla="*/ 63 w 85"/>
                <a:gd name="T109" fmla="*/ 105 h 107"/>
                <a:gd name="T110" fmla="*/ 66 w 85"/>
                <a:gd name="T111" fmla="*/ 106 h 107"/>
                <a:gd name="T112" fmla="*/ 68 w 85"/>
                <a:gd name="T113" fmla="*/ 106 h 107"/>
                <a:gd name="T114" fmla="*/ 69 w 85"/>
                <a:gd name="T115" fmla="*/ 107 h 107"/>
                <a:gd name="T116" fmla="*/ 72 w 85"/>
                <a:gd name="T117" fmla="*/ 107 h 107"/>
                <a:gd name="T118" fmla="*/ 74 w 85"/>
                <a:gd name="T119" fmla="*/ 106 h 107"/>
                <a:gd name="T120" fmla="*/ 76 w 85"/>
                <a:gd name="T121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5" h="107">
                  <a:moveTo>
                    <a:pt x="85" y="101"/>
                  </a:moveTo>
                  <a:cubicBezTo>
                    <a:pt x="84" y="101"/>
                    <a:pt x="84" y="101"/>
                    <a:pt x="83" y="102"/>
                  </a:cubicBezTo>
                  <a:cubicBezTo>
                    <a:pt x="82" y="102"/>
                    <a:pt x="81" y="102"/>
                    <a:pt x="81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0" y="103"/>
                    <a:pt x="79" y="10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7" y="103"/>
                    <a:pt x="76" y="103"/>
                    <a:pt x="75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4" y="103"/>
                    <a:pt x="73" y="102"/>
                    <a:pt x="73" y="102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1" y="102"/>
                    <a:pt x="70" y="102"/>
                    <a:pt x="70" y="101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68" y="101"/>
                    <a:pt x="67" y="101"/>
                    <a:pt x="66" y="100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5" y="100"/>
                    <a:pt x="64" y="99"/>
                    <a:pt x="63" y="98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7" y="83"/>
                    <a:pt x="36" y="83"/>
                    <a:pt x="35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4" y="81"/>
                    <a:pt x="33" y="81"/>
                    <a:pt x="32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1" y="79"/>
                    <a:pt x="30" y="78"/>
                    <a:pt x="29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8" y="76"/>
                    <a:pt x="27" y="76"/>
                    <a:pt x="27" y="75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5" y="74"/>
                    <a:pt x="25" y="73"/>
                    <a:pt x="24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3" y="71"/>
                    <a:pt x="22" y="70"/>
                    <a:pt x="21" y="69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20" y="66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8" y="64"/>
                    <a:pt x="17" y="63"/>
                    <a:pt x="17" y="62"/>
                  </a:cubicBezTo>
                  <a:cubicBezTo>
                    <a:pt x="16" y="61"/>
                    <a:pt x="15" y="60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4" y="57"/>
                    <a:pt x="14" y="56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2" y="53"/>
                    <a:pt x="12" y="52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50"/>
                    <a:pt x="11" y="49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8" y="41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39"/>
                    <a:pt x="8" y="37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5"/>
                    <a:pt x="7" y="34"/>
                    <a:pt x="7" y="3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8"/>
                    <a:pt x="1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1"/>
                    <a:pt x="1" y="41"/>
                    <a:pt x="1" y="42"/>
                  </a:cubicBezTo>
                  <a:cubicBezTo>
                    <a:pt x="1" y="42"/>
                    <a:pt x="1" y="43"/>
                    <a:pt x="1" y="4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5"/>
                    <a:pt x="2" y="45"/>
                  </a:cubicBezTo>
                  <a:cubicBezTo>
                    <a:pt x="2" y="46"/>
                    <a:pt x="2" y="46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49"/>
                    <a:pt x="3" y="50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3"/>
                    <a:pt x="4" y="53"/>
                  </a:cubicBezTo>
                  <a:cubicBezTo>
                    <a:pt x="4" y="54"/>
                    <a:pt x="5" y="54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6"/>
                    <a:pt x="5" y="56"/>
                  </a:cubicBezTo>
                  <a:cubicBezTo>
                    <a:pt x="6" y="57"/>
                    <a:pt x="6" y="57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60"/>
                    <a:pt x="7" y="60"/>
                    <a:pt x="7" y="61"/>
                  </a:cubicBezTo>
                  <a:cubicBezTo>
                    <a:pt x="8" y="61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9" y="63"/>
                    <a:pt x="9" y="64"/>
                    <a:pt x="10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7"/>
                    <a:pt x="11" y="68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4" y="71"/>
                    <a:pt x="14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6" y="74"/>
                    <a:pt x="16" y="75"/>
                    <a:pt x="17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8" y="77"/>
                    <a:pt x="19" y="77"/>
                    <a:pt x="19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21" y="80"/>
                    <a:pt x="21" y="80"/>
                    <a:pt x="22" y="80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4" y="82"/>
                    <a:pt x="24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7" y="85"/>
                    <a:pt x="27" y="85"/>
                  </a:cubicBezTo>
                  <a:cubicBezTo>
                    <a:pt x="28" y="85"/>
                    <a:pt x="28" y="86"/>
                    <a:pt x="2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9" y="86"/>
                    <a:pt x="29" y="87"/>
                    <a:pt x="30" y="87"/>
                  </a:cubicBezTo>
                  <a:cubicBezTo>
                    <a:pt x="30" y="87"/>
                    <a:pt x="31" y="87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3"/>
                    <a:pt x="58" y="103"/>
                    <a:pt x="59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4"/>
                    <a:pt x="61" y="104"/>
                    <a:pt x="61" y="105"/>
                  </a:cubicBezTo>
                  <a:cubicBezTo>
                    <a:pt x="62" y="105"/>
                    <a:pt x="62" y="105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6"/>
                    <a:pt x="65" y="106"/>
                    <a:pt x="65" y="106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7" y="106"/>
                    <a:pt x="67" y="106"/>
                    <a:pt x="68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0" y="107"/>
                    <a:pt x="70" y="107"/>
                    <a:pt x="71" y="107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3" y="106"/>
                    <a:pt x="73" y="106"/>
                    <a:pt x="74" y="106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5" y="106"/>
                    <a:pt x="75" y="106"/>
                    <a:pt x="76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7" y="105"/>
                    <a:pt x="78" y="105"/>
                    <a:pt x="79" y="104"/>
                  </a:cubicBezTo>
                  <a:lnTo>
                    <a:pt x="85" y="101"/>
                  </a:lnTo>
                  <a:close/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2" name="ïṥļïḓê">
              <a:extLst>
                <a:ext uri="{FF2B5EF4-FFF2-40B4-BE49-F238E27FC236}">
                  <a16:creationId xmlns="" xmlns:a16="http://schemas.microsoft.com/office/drawing/2014/main" id="{9534E517-E8C3-4EDE-A914-E14520EB07AF}"/>
                </a:ext>
              </a:extLst>
            </p:cNvPr>
            <p:cNvSpPr/>
            <p:nvPr/>
          </p:nvSpPr>
          <p:spPr bwMode="auto">
            <a:xfrm>
              <a:off x="6774530" y="3996426"/>
              <a:ext cx="108460" cy="214274"/>
            </a:xfrm>
            <a:custGeom>
              <a:avLst/>
              <a:gdLst>
                <a:gd name="T0" fmla="*/ 14 w 20"/>
                <a:gd name="T1" fmla="*/ 4 h 39"/>
                <a:gd name="T2" fmla="*/ 10 w 20"/>
                <a:gd name="T3" fmla="*/ 22 h 39"/>
                <a:gd name="T4" fmla="*/ 10 w 20"/>
                <a:gd name="T5" fmla="*/ 25 h 39"/>
                <a:gd name="T6" fmla="*/ 10 w 20"/>
                <a:gd name="T7" fmla="*/ 25 h 39"/>
                <a:gd name="T8" fmla="*/ 9 w 20"/>
                <a:gd name="T9" fmla="*/ 27 h 39"/>
                <a:gd name="T10" fmla="*/ 8 w 20"/>
                <a:gd name="T11" fmla="*/ 28 h 39"/>
                <a:gd name="T12" fmla="*/ 8 w 20"/>
                <a:gd name="T13" fmla="*/ 30 h 39"/>
                <a:gd name="T14" fmla="*/ 7 w 20"/>
                <a:gd name="T15" fmla="*/ 32 h 39"/>
                <a:gd name="T16" fmla="*/ 6 w 20"/>
                <a:gd name="T17" fmla="*/ 32 h 39"/>
                <a:gd name="T18" fmla="*/ 6 w 20"/>
                <a:gd name="T19" fmla="*/ 33 h 39"/>
                <a:gd name="T20" fmla="*/ 5 w 20"/>
                <a:gd name="T21" fmla="*/ 34 h 39"/>
                <a:gd name="T22" fmla="*/ 4 w 20"/>
                <a:gd name="T23" fmla="*/ 35 h 39"/>
                <a:gd name="T24" fmla="*/ 3 w 20"/>
                <a:gd name="T25" fmla="*/ 36 h 39"/>
                <a:gd name="T26" fmla="*/ 2 w 20"/>
                <a:gd name="T27" fmla="*/ 37 h 39"/>
                <a:gd name="T28" fmla="*/ 2 w 20"/>
                <a:gd name="T29" fmla="*/ 37 h 39"/>
                <a:gd name="T30" fmla="*/ 0 w 20"/>
                <a:gd name="T31" fmla="*/ 39 h 39"/>
                <a:gd name="T32" fmla="*/ 0 w 20"/>
                <a:gd name="T33" fmla="*/ 39 h 39"/>
                <a:gd name="T34" fmla="*/ 0 w 20"/>
                <a:gd name="T35" fmla="*/ 39 h 39"/>
                <a:gd name="T36" fmla="*/ 0 w 20"/>
                <a:gd name="T37" fmla="*/ 39 h 39"/>
                <a:gd name="T38" fmla="*/ 6 w 20"/>
                <a:gd name="T39" fmla="*/ 35 h 39"/>
                <a:gd name="T40" fmla="*/ 8 w 20"/>
                <a:gd name="T41" fmla="*/ 34 h 39"/>
                <a:gd name="T42" fmla="*/ 9 w 20"/>
                <a:gd name="T43" fmla="*/ 33 h 39"/>
                <a:gd name="T44" fmla="*/ 10 w 20"/>
                <a:gd name="T45" fmla="*/ 32 h 39"/>
                <a:gd name="T46" fmla="*/ 11 w 20"/>
                <a:gd name="T47" fmla="*/ 31 h 39"/>
                <a:gd name="T48" fmla="*/ 12 w 20"/>
                <a:gd name="T49" fmla="*/ 30 h 39"/>
                <a:gd name="T50" fmla="*/ 12 w 20"/>
                <a:gd name="T51" fmla="*/ 29 h 39"/>
                <a:gd name="T52" fmla="*/ 13 w 20"/>
                <a:gd name="T53" fmla="*/ 28 h 39"/>
                <a:gd name="T54" fmla="*/ 13 w 20"/>
                <a:gd name="T55" fmla="*/ 28 h 39"/>
                <a:gd name="T56" fmla="*/ 13 w 20"/>
                <a:gd name="T57" fmla="*/ 28 h 39"/>
                <a:gd name="T58" fmla="*/ 14 w 20"/>
                <a:gd name="T59" fmla="*/ 26 h 39"/>
                <a:gd name="T60" fmla="*/ 15 w 20"/>
                <a:gd name="T61" fmla="*/ 26 h 39"/>
                <a:gd name="T62" fmla="*/ 15 w 20"/>
                <a:gd name="T63" fmla="*/ 24 h 39"/>
                <a:gd name="T64" fmla="*/ 15 w 20"/>
                <a:gd name="T65" fmla="*/ 24 h 39"/>
                <a:gd name="T66" fmla="*/ 16 w 20"/>
                <a:gd name="T67" fmla="*/ 23 h 39"/>
                <a:gd name="T68" fmla="*/ 16 w 20"/>
                <a:gd name="T69" fmla="*/ 21 h 39"/>
                <a:gd name="T70" fmla="*/ 16 w 20"/>
                <a:gd name="T71" fmla="*/ 21 h 39"/>
                <a:gd name="T72" fmla="*/ 16 w 20"/>
                <a:gd name="T73" fmla="*/ 21 h 39"/>
                <a:gd name="T74" fmla="*/ 17 w 20"/>
                <a:gd name="T75" fmla="*/ 19 h 39"/>
                <a:gd name="T76" fmla="*/ 17 w 20"/>
                <a:gd name="T77" fmla="*/ 18 h 39"/>
                <a:gd name="T78" fmla="*/ 20 w 20"/>
                <a:gd name="T79" fmla="*/ 0 h 39"/>
                <a:gd name="T80" fmla="*/ 14 w 20"/>
                <a:gd name="T8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" h="39">
                  <a:moveTo>
                    <a:pt x="14" y="4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10" y="24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9" y="27"/>
                    <a:pt x="9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7" y="31"/>
                    <a:pt x="7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5"/>
                    <a:pt x="4" y="35"/>
                    <a:pt x="4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" y="38"/>
                    <a:pt x="1" y="38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4"/>
                    <a:pt x="8" y="34"/>
                    <a:pt x="8" y="3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2" y="30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3" y="29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7" y="20"/>
                    <a:pt x="17" y="19"/>
                  </a:cubicBezTo>
                  <a:cubicBezTo>
                    <a:pt x="17" y="19"/>
                    <a:pt x="17" y="19"/>
                    <a:pt x="17" y="18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14" y="4"/>
                  </a:lnTo>
                  <a:close/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3" name="îš1idè">
              <a:extLst>
                <a:ext uri="{FF2B5EF4-FFF2-40B4-BE49-F238E27FC236}">
                  <a16:creationId xmlns="" xmlns:a16="http://schemas.microsoft.com/office/drawing/2014/main" id="{5B450400-B8AD-4E24-B178-7EC36F1F9EC6}"/>
                </a:ext>
              </a:extLst>
            </p:cNvPr>
            <p:cNvSpPr/>
            <p:nvPr/>
          </p:nvSpPr>
          <p:spPr bwMode="auto">
            <a:xfrm>
              <a:off x="6258688" y="3488519"/>
              <a:ext cx="632239" cy="402093"/>
            </a:xfrm>
            <a:custGeom>
              <a:avLst/>
              <a:gdLst>
                <a:gd name="T0" fmla="*/ 98 w 115"/>
                <a:gd name="T1" fmla="*/ 57 h 73"/>
                <a:gd name="T2" fmla="*/ 100 w 115"/>
                <a:gd name="T3" fmla="*/ 59 h 73"/>
                <a:gd name="T4" fmla="*/ 103 w 115"/>
                <a:gd name="T5" fmla="*/ 61 h 73"/>
                <a:gd name="T6" fmla="*/ 105 w 115"/>
                <a:gd name="T7" fmla="*/ 64 h 73"/>
                <a:gd name="T8" fmla="*/ 106 w 115"/>
                <a:gd name="T9" fmla="*/ 67 h 73"/>
                <a:gd name="T10" fmla="*/ 107 w 115"/>
                <a:gd name="T11" fmla="*/ 70 h 73"/>
                <a:gd name="T12" fmla="*/ 115 w 115"/>
                <a:gd name="T13" fmla="*/ 69 h 73"/>
                <a:gd name="T14" fmla="*/ 115 w 115"/>
                <a:gd name="T15" fmla="*/ 68 h 73"/>
                <a:gd name="T16" fmla="*/ 114 w 115"/>
                <a:gd name="T17" fmla="*/ 66 h 73"/>
                <a:gd name="T18" fmla="*/ 114 w 115"/>
                <a:gd name="T19" fmla="*/ 66 h 73"/>
                <a:gd name="T20" fmla="*/ 113 w 115"/>
                <a:gd name="T21" fmla="*/ 65 h 73"/>
                <a:gd name="T22" fmla="*/ 113 w 115"/>
                <a:gd name="T23" fmla="*/ 63 h 73"/>
                <a:gd name="T24" fmla="*/ 112 w 115"/>
                <a:gd name="T25" fmla="*/ 63 h 73"/>
                <a:gd name="T26" fmla="*/ 111 w 115"/>
                <a:gd name="T27" fmla="*/ 61 h 73"/>
                <a:gd name="T28" fmla="*/ 110 w 115"/>
                <a:gd name="T29" fmla="*/ 59 h 73"/>
                <a:gd name="T30" fmla="*/ 109 w 115"/>
                <a:gd name="T31" fmla="*/ 58 h 73"/>
                <a:gd name="T32" fmla="*/ 109 w 115"/>
                <a:gd name="T33" fmla="*/ 57 h 73"/>
                <a:gd name="T34" fmla="*/ 107 w 115"/>
                <a:gd name="T35" fmla="*/ 55 h 73"/>
                <a:gd name="T36" fmla="*/ 107 w 115"/>
                <a:gd name="T37" fmla="*/ 55 h 73"/>
                <a:gd name="T38" fmla="*/ 106 w 115"/>
                <a:gd name="T39" fmla="*/ 54 h 73"/>
                <a:gd name="T40" fmla="*/ 105 w 115"/>
                <a:gd name="T41" fmla="*/ 53 h 73"/>
                <a:gd name="T42" fmla="*/ 104 w 115"/>
                <a:gd name="T43" fmla="*/ 52 h 73"/>
                <a:gd name="T44" fmla="*/ 103 w 115"/>
                <a:gd name="T45" fmla="*/ 51 h 73"/>
                <a:gd name="T46" fmla="*/ 102 w 115"/>
                <a:gd name="T47" fmla="*/ 51 h 73"/>
                <a:gd name="T48" fmla="*/ 101 w 115"/>
                <a:gd name="T49" fmla="*/ 50 h 73"/>
                <a:gd name="T50" fmla="*/ 100 w 115"/>
                <a:gd name="T51" fmla="*/ 49 h 73"/>
                <a:gd name="T52" fmla="*/ 19 w 115"/>
                <a:gd name="T53" fmla="*/ 2 h 73"/>
                <a:gd name="T54" fmla="*/ 18 w 115"/>
                <a:gd name="T55" fmla="*/ 2 h 73"/>
                <a:gd name="T56" fmla="*/ 17 w 115"/>
                <a:gd name="T57" fmla="*/ 1 h 73"/>
                <a:gd name="T58" fmla="*/ 16 w 115"/>
                <a:gd name="T59" fmla="*/ 1 h 73"/>
                <a:gd name="T60" fmla="*/ 15 w 115"/>
                <a:gd name="T61" fmla="*/ 1 h 73"/>
                <a:gd name="T62" fmla="*/ 15 w 115"/>
                <a:gd name="T63" fmla="*/ 0 h 73"/>
                <a:gd name="T64" fmla="*/ 14 w 115"/>
                <a:gd name="T65" fmla="*/ 0 h 73"/>
                <a:gd name="T66" fmla="*/ 13 w 115"/>
                <a:gd name="T67" fmla="*/ 0 h 73"/>
                <a:gd name="T68" fmla="*/ 12 w 115"/>
                <a:gd name="T69" fmla="*/ 0 h 73"/>
                <a:gd name="T70" fmla="*/ 12 w 115"/>
                <a:gd name="T71" fmla="*/ 0 h 73"/>
                <a:gd name="T72" fmla="*/ 11 w 115"/>
                <a:gd name="T73" fmla="*/ 0 h 73"/>
                <a:gd name="T74" fmla="*/ 10 w 115"/>
                <a:gd name="T75" fmla="*/ 0 h 73"/>
                <a:gd name="T76" fmla="*/ 9 w 115"/>
                <a:gd name="T77" fmla="*/ 0 h 73"/>
                <a:gd name="T78" fmla="*/ 8 w 115"/>
                <a:gd name="T79" fmla="*/ 0 h 73"/>
                <a:gd name="T80" fmla="*/ 7 w 115"/>
                <a:gd name="T81" fmla="*/ 1 h 73"/>
                <a:gd name="T82" fmla="*/ 1 w 115"/>
                <a:gd name="T83" fmla="*/ 4 h 73"/>
                <a:gd name="T84" fmla="*/ 3 w 115"/>
                <a:gd name="T85" fmla="*/ 4 h 73"/>
                <a:gd name="T86" fmla="*/ 4 w 115"/>
                <a:gd name="T87" fmla="*/ 4 h 73"/>
                <a:gd name="T88" fmla="*/ 6 w 115"/>
                <a:gd name="T89" fmla="*/ 4 h 73"/>
                <a:gd name="T90" fmla="*/ 7 w 115"/>
                <a:gd name="T91" fmla="*/ 4 h 73"/>
                <a:gd name="T92" fmla="*/ 9 w 115"/>
                <a:gd name="T93" fmla="*/ 4 h 73"/>
                <a:gd name="T94" fmla="*/ 11 w 115"/>
                <a:gd name="T95" fmla="*/ 5 h 73"/>
                <a:gd name="T96" fmla="*/ 93 w 115"/>
                <a:gd name="T97" fmla="*/ 53 h 73"/>
                <a:gd name="T98" fmla="*/ 96 w 115"/>
                <a:gd name="T99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5" h="73">
                  <a:moveTo>
                    <a:pt x="98" y="56"/>
                  </a:moveTo>
                  <a:cubicBezTo>
                    <a:pt x="98" y="57"/>
                    <a:pt x="98" y="57"/>
                    <a:pt x="98" y="57"/>
                  </a:cubicBezTo>
                  <a:cubicBezTo>
                    <a:pt x="99" y="57"/>
                    <a:pt x="100" y="58"/>
                    <a:pt x="100" y="59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1" y="60"/>
                    <a:pt x="102" y="60"/>
                    <a:pt x="102" y="61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103" y="62"/>
                    <a:pt x="104" y="63"/>
                    <a:pt x="104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5" y="65"/>
                    <a:pt x="106" y="66"/>
                    <a:pt x="106" y="67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07" y="68"/>
                    <a:pt x="107" y="69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8" y="71"/>
                    <a:pt x="108" y="72"/>
                    <a:pt x="109" y="73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2" y="62"/>
                    <a:pt x="112" y="62"/>
                    <a:pt x="112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1" y="60"/>
                    <a:pt x="111" y="60"/>
                    <a:pt x="111" y="60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59"/>
                    <a:pt x="110" y="58"/>
                    <a:pt x="109" y="58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9" y="57"/>
                    <a:pt x="109" y="57"/>
                    <a:pt x="109" y="57"/>
                  </a:cubicBezTo>
                  <a:cubicBezTo>
                    <a:pt x="109" y="57"/>
                    <a:pt x="109" y="57"/>
                    <a:pt x="109" y="57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1" y="50"/>
                    <a:pt x="101" y="50"/>
                    <a:pt x="101" y="50"/>
                  </a:cubicBezTo>
                  <a:cubicBezTo>
                    <a:pt x="101" y="50"/>
                    <a:pt x="101" y="50"/>
                    <a:pt x="101" y="50"/>
                  </a:cubicBezTo>
                  <a:cubicBezTo>
                    <a:pt x="100" y="49"/>
                    <a:pt x="100" y="49"/>
                    <a:pt x="100" y="49"/>
                  </a:cubicBezTo>
                  <a:cubicBezTo>
                    <a:pt x="100" y="49"/>
                    <a:pt x="100" y="49"/>
                    <a:pt x="100" y="4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2" y="6"/>
                    <a:pt x="12" y="6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4" y="53"/>
                    <a:pt x="95" y="54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7" y="55"/>
                    <a:pt x="97" y="56"/>
                    <a:pt x="98" y="56"/>
                  </a:cubicBez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4" name="íṡḷîḋe">
              <a:extLst>
                <a:ext uri="{FF2B5EF4-FFF2-40B4-BE49-F238E27FC236}">
                  <a16:creationId xmlns="" xmlns:a16="http://schemas.microsoft.com/office/drawing/2014/main" id="{83FC460F-5911-4E40-92E9-E3F1128C8D1C}"/>
                </a:ext>
              </a:extLst>
            </p:cNvPr>
            <p:cNvSpPr/>
            <p:nvPr/>
          </p:nvSpPr>
          <p:spPr bwMode="auto">
            <a:xfrm>
              <a:off x="6856537" y="3869449"/>
              <a:ext cx="177239" cy="103169"/>
            </a:xfrm>
            <a:custGeom>
              <a:avLst/>
              <a:gdLst>
                <a:gd name="T0" fmla="*/ 0 w 67"/>
                <a:gd name="T1" fmla="*/ 8 h 39"/>
                <a:gd name="T2" fmla="*/ 13 w 67"/>
                <a:gd name="T3" fmla="*/ 0 h 39"/>
                <a:gd name="T4" fmla="*/ 67 w 67"/>
                <a:gd name="T5" fmla="*/ 31 h 39"/>
                <a:gd name="T6" fmla="*/ 54 w 67"/>
                <a:gd name="T7" fmla="*/ 39 h 39"/>
                <a:gd name="T8" fmla="*/ 0 w 67"/>
                <a:gd name="T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39">
                  <a:moveTo>
                    <a:pt x="0" y="8"/>
                  </a:moveTo>
                  <a:lnTo>
                    <a:pt x="13" y="0"/>
                  </a:lnTo>
                  <a:lnTo>
                    <a:pt x="67" y="31"/>
                  </a:lnTo>
                  <a:lnTo>
                    <a:pt x="54" y="39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699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5" name="ï$ḷïḍé">
              <a:extLst>
                <a:ext uri="{FF2B5EF4-FFF2-40B4-BE49-F238E27FC236}">
                  <a16:creationId xmlns="" xmlns:a16="http://schemas.microsoft.com/office/drawing/2014/main" id="{E06BFADA-499A-4A8B-A2B1-075A5243535A}"/>
                </a:ext>
              </a:extLst>
            </p:cNvPr>
            <p:cNvSpPr/>
            <p:nvPr/>
          </p:nvSpPr>
          <p:spPr bwMode="auto">
            <a:xfrm>
              <a:off x="7049646" y="4007007"/>
              <a:ext cx="489390" cy="597848"/>
            </a:xfrm>
            <a:custGeom>
              <a:avLst/>
              <a:gdLst>
                <a:gd name="T0" fmla="*/ 85 w 89"/>
                <a:gd name="T1" fmla="*/ 104 h 109"/>
                <a:gd name="T2" fmla="*/ 81 w 89"/>
                <a:gd name="T3" fmla="*/ 105 h 109"/>
                <a:gd name="T4" fmla="*/ 76 w 89"/>
                <a:gd name="T5" fmla="*/ 104 h 109"/>
                <a:gd name="T6" fmla="*/ 73 w 89"/>
                <a:gd name="T7" fmla="*/ 104 h 109"/>
                <a:gd name="T8" fmla="*/ 67 w 89"/>
                <a:gd name="T9" fmla="*/ 101 h 109"/>
                <a:gd name="T10" fmla="*/ 39 w 89"/>
                <a:gd name="T11" fmla="*/ 84 h 109"/>
                <a:gd name="T12" fmla="*/ 34 w 89"/>
                <a:gd name="T13" fmla="*/ 80 h 109"/>
                <a:gd name="T14" fmla="*/ 31 w 89"/>
                <a:gd name="T15" fmla="*/ 78 h 109"/>
                <a:gd name="T16" fmla="*/ 27 w 89"/>
                <a:gd name="T17" fmla="*/ 73 h 109"/>
                <a:gd name="T18" fmla="*/ 24 w 89"/>
                <a:gd name="T19" fmla="*/ 69 h 109"/>
                <a:gd name="T20" fmla="*/ 18 w 89"/>
                <a:gd name="T21" fmla="*/ 61 h 109"/>
                <a:gd name="T22" fmla="*/ 17 w 89"/>
                <a:gd name="T23" fmla="*/ 57 h 109"/>
                <a:gd name="T24" fmla="*/ 14 w 89"/>
                <a:gd name="T25" fmla="*/ 51 h 109"/>
                <a:gd name="T26" fmla="*/ 13 w 89"/>
                <a:gd name="T27" fmla="*/ 47 h 109"/>
                <a:gd name="T28" fmla="*/ 11 w 89"/>
                <a:gd name="T29" fmla="*/ 40 h 109"/>
                <a:gd name="T30" fmla="*/ 7 w 89"/>
                <a:gd name="T31" fmla="*/ 10 h 109"/>
                <a:gd name="T32" fmla="*/ 7 w 89"/>
                <a:gd name="T33" fmla="*/ 6 h 109"/>
                <a:gd name="T34" fmla="*/ 8 w 89"/>
                <a:gd name="T35" fmla="*/ 5 h 109"/>
                <a:gd name="T36" fmla="*/ 9 w 89"/>
                <a:gd name="T37" fmla="*/ 3 h 109"/>
                <a:gd name="T38" fmla="*/ 11 w 89"/>
                <a:gd name="T39" fmla="*/ 0 h 109"/>
                <a:gd name="T40" fmla="*/ 3 w 89"/>
                <a:gd name="T41" fmla="*/ 6 h 109"/>
                <a:gd name="T42" fmla="*/ 2 w 89"/>
                <a:gd name="T43" fmla="*/ 7 h 109"/>
                <a:gd name="T44" fmla="*/ 1 w 89"/>
                <a:gd name="T45" fmla="*/ 8 h 109"/>
                <a:gd name="T46" fmla="*/ 1 w 89"/>
                <a:gd name="T47" fmla="*/ 9 h 109"/>
                <a:gd name="T48" fmla="*/ 1 w 89"/>
                <a:gd name="T49" fmla="*/ 10 h 109"/>
                <a:gd name="T50" fmla="*/ 0 w 89"/>
                <a:gd name="T51" fmla="*/ 12 h 109"/>
                <a:gd name="T52" fmla="*/ 0 w 89"/>
                <a:gd name="T53" fmla="*/ 12 h 109"/>
                <a:gd name="T54" fmla="*/ 0 w 89"/>
                <a:gd name="T55" fmla="*/ 14 h 109"/>
                <a:gd name="T56" fmla="*/ 0 w 89"/>
                <a:gd name="T57" fmla="*/ 15 h 109"/>
                <a:gd name="T58" fmla="*/ 5 w 89"/>
                <a:gd name="T59" fmla="*/ 44 h 109"/>
                <a:gd name="T60" fmla="*/ 5 w 89"/>
                <a:gd name="T61" fmla="*/ 47 h 109"/>
                <a:gd name="T62" fmla="*/ 6 w 89"/>
                <a:gd name="T63" fmla="*/ 49 h 109"/>
                <a:gd name="T64" fmla="*/ 6 w 89"/>
                <a:gd name="T65" fmla="*/ 51 h 109"/>
                <a:gd name="T66" fmla="*/ 7 w 89"/>
                <a:gd name="T67" fmla="*/ 54 h 109"/>
                <a:gd name="T68" fmla="*/ 8 w 89"/>
                <a:gd name="T69" fmla="*/ 57 h 109"/>
                <a:gd name="T70" fmla="*/ 9 w 89"/>
                <a:gd name="T71" fmla="*/ 58 h 109"/>
                <a:gd name="T72" fmla="*/ 10 w 89"/>
                <a:gd name="T73" fmla="*/ 61 h 109"/>
                <a:gd name="T74" fmla="*/ 12 w 89"/>
                <a:gd name="T75" fmla="*/ 64 h 109"/>
                <a:gd name="T76" fmla="*/ 14 w 89"/>
                <a:gd name="T77" fmla="*/ 67 h 109"/>
                <a:gd name="T78" fmla="*/ 16 w 89"/>
                <a:gd name="T79" fmla="*/ 71 h 109"/>
                <a:gd name="T80" fmla="*/ 18 w 89"/>
                <a:gd name="T81" fmla="*/ 74 h 109"/>
                <a:gd name="T82" fmla="*/ 20 w 89"/>
                <a:gd name="T83" fmla="*/ 77 h 109"/>
                <a:gd name="T84" fmla="*/ 22 w 89"/>
                <a:gd name="T85" fmla="*/ 79 h 109"/>
                <a:gd name="T86" fmla="*/ 24 w 89"/>
                <a:gd name="T87" fmla="*/ 81 h 109"/>
                <a:gd name="T88" fmla="*/ 25 w 89"/>
                <a:gd name="T89" fmla="*/ 83 h 109"/>
                <a:gd name="T90" fmla="*/ 27 w 89"/>
                <a:gd name="T91" fmla="*/ 84 h 109"/>
                <a:gd name="T92" fmla="*/ 30 w 89"/>
                <a:gd name="T93" fmla="*/ 86 h 109"/>
                <a:gd name="T94" fmla="*/ 32 w 89"/>
                <a:gd name="T95" fmla="*/ 88 h 109"/>
                <a:gd name="T96" fmla="*/ 33 w 89"/>
                <a:gd name="T97" fmla="*/ 89 h 109"/>
                <a:gd name="T98" fmla="*/ 60 w 89"/>
                <a:gd name="T99" fmla="*/ 105 h 109"/>
                <a:gd name="T100" fmla="*/ 63 w 89"/>
                <a:gd name="T101" fmla="*/ 106 h 109"/>
                <a:gd name="T102" fmla="*/ 65 w 89"/>
                <a:gd name="T103" fmla="*/ 107 h 109"/>
                <a:gd name="T104" fmla="*/ 67 w 89"/>
                <a:gd name="T105" fmla="*/ 107 h 109"/>
                <a:gd name="T106" fmla="*/ 69 w 89"/>
                <a:gd name="T107" fmla="*/ 108 h 109"/>
                <a:gd name="T108" fmla="*/ 71 w 89"/>
                <a:gd name="T109" fmla="*/ 109 h 109"/>
                <a:gd name="T110" fmla="*/ 73 w 89"/>
                <a:gd name="T111" fmla="*/ 109 h 109"/>
                <a:gd name="T112" fmla="*/ 75 w 89"/>
                <a:gd name="T113" fmla="*/ 109 h 109"/>
                <a:gd name="T114" fmla="*/ 78 w 89"/>
                <a:gd name="T115" fmla="*/ 108 h 109"/>
                <a:gd name="T116" fmla="*/ 80 w 89"/>
                <a:gd name="T117" fmla="*/ 10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9" h="109">
                  <a:moveTo>
                    <a:pt x="89" y="103"/>
                  </a:moveTo>
                  <a:cubicBezTo>
                    <a:pt x="88" y="103"/>
                    <a:pt x="87" y="104"/>
                    <a:pt x="87" y="104"/>
                  </a:cubicBezTo>
                  <a:cubicBezTo>
                    <a:pt x="86" y="104"/>
                    <a:pt x="85" y="104"/>
                    <a:pt x="85" y="104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5"/>
                    <a:pt x="83" y="105"/>
                    <a:pt x="82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1" y="105"/>
                    <a:pt x="80" y="105"/>
                    <a:pt x="79" y="105"/>
                  </a:cubicBezTo>
                  <a:cubicBezTo>
                    <a:pt x="79" y="105"/>
                    <a:pt x="79" y="105"/>
                    <a:pt x="79" y="105"/>
                  </a:cubicBezTo>
                  <a:cubicBezTo>
                    <a:pt x="78" y="105"/>
                    <a:pt x="77" y="105"/>
                    <a:pt x="76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5" y="104"/>
                    <a:pt x="74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2" y="103"/>
                    <a:pt x="71" y="103"/>
                    <a:pt x="70" y="102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69" y="102"/>
                    <a:pt x="68" y="101"/>
                    <a:pt x="67" y="101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1" y="86"/>
                    <a:pt x="40" y="85"/>
                    <a:pt x="39" y="85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8" y="84"/>
                    <a:pt x="37" y="83"/>
                    <a:pt x="36" y="83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5" y="82"/>
                    <a:pt x="35" y="81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3" y="80"/>
                    <a:pt x="32" y="79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0" y="77"/>
                    <a:pt x="30" y="76"/>
                    <a:pt x="29" y="76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8" y="74"/>
                    <a:pt x="27" y="74"/>
                    <a:pt x="27" y="73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72"/>
                    <a:pt x="25" y="71"/>
                    <a:pt x="24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3" y="68"/>
                    <a:pt x="23" y="68"/>
                    <a:pt x="22" y="67"/>
                  </a:cubicBezTo>
                  <a:cubicBezTo>
                    <a:pt x="22" y="66"/>
                    <a:pt x="21" y="65"/>
                    <a:pt x="20" y="64"/>
                  </a:cubicBezTo>
                  <a:cubicBezTo>
                    <a:pt x="20" y="63"/>
                    <a:pt x="19" y="62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8" y="59"/>
                    <a:pt x="17" y="58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6"/>
                    <a:pt x="16" y="55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3"/>
                    <a:pt x="14" y="52"/>
                    <a:pt x="14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49"/>
                    <a:pt x="13" y="48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6"/>
                    <a:pt x="12" y="45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2"/>
                    <a:pt x="12" y="41"/>
                    <a:pt x="11" y="4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1"/>
                    <a:pt x="11" y="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5"/>
                    <a:pt x="5" y="45"/>
                    <a:pt x="5" y="46"/>
                  </a:cubicBezTo>
                  <a:cubicBezTo>
                    <a:pt x="5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6" y="48"/>
                    <a:pt x="6" y="48"/>
                    <a:pt x="6" y="49"/>
                  </a:cubicBezTo>
                  <a:cubicBezTo>
                    <a:pt x="6" y="49"/>
                    <a:pt x="6" y="50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7" y="51"/>
                    <a:pt x="7" y="52"/>
                    <a:pt x="7" y="52"/>
                  </a:cubicBezTo>
                  <a:cubicBezTo>
                    <a:pt x="7" y="53"/>
                    <a:pt x="7" y="53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6"/>
                    <a:pt x="8" y="56"/>
                    <a:pt x="8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9"/>
                    <a:pt x="9" y="59"/>
                    <a:pt x="10" y="60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1" y="62"/>
                    <a:pt x="11" y="62"/>
                    <a:pt x="11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3" y="66"/>
                    <a:pt x="13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9"/>
                    <a:pt x="15" y="70"/>
                    <a:pt x="16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72"/>
                    <a:pt x="17" y="72"/>
                    <a:pt x="17" y="73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1" y="78"/>
                    <a:pt x="21" y="78"/>
                    <a:pt x="22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4" y="81"/>
                    <a:pt x="24" y="81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6" y="83"/>
                    <a:pt x="26" y="83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9" y="85"/>
                    <a:pt x="29" y="86"/>
                    <a:pt x="29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31" y="88"/>
                    <a:pt x="32" y="88"/>
                    <a:pt x="32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4" y="89"/>
                    <a:pt x="34" y="90"/>
                    <a:pt x="35" y="90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2" y="105"/>
                    <a:pt x="62" y="106"/>
                    <a:pt x="63" y="106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7"/>
                    <a:pt x="65" y="107"/>
                    <a:pt x="65" y="107"/>
                  </a:cubicBezTo>
                  <a:cubicBezTo>
                    <a:pt x="65" y="107"/>
                    <a:pt x="66" y="107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08"/>
                    <a:pt x="67" y="108"/>
                    <a:pt x="67" y="108"/>
                  </a:cubicBezTo>
                  <a:cubicBezTo>
                    <a:pt x="68" y="108"/>
                    <a:pt x="68" y="108"/>
                    <a:pt x="69" y="108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1" y="108"/>
                    <a:pt x="71" y="109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3" y="109"/>
                    <a:pt x="74" y="109"/>
                    <a:pt x="74" y="109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9"/>
                    <a:pt x="77" y="109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8"/>
                    <a:pt x="79" y="108"/>
                    <a:pt x="80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1" y="108"/>
                    <a:pt x="82" y="107"/>
                    <a:pt x="82" y="107"/>
                  </a:cubicBezTo>
                  <a:lnTo>
                    <a:pt x="89" y="103"/>
                  </a:lnTo>
                  <a:close/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6" name="íślïḋé">
              <a:extLst>
                <a:ext uri="{FF2B5EF4-FFF2-40B4-BE49-F238E27FC236}">
                  <a16:creationId xmlns="" xmlns:a16="http://schemas.microsoft.com/office/drawing/2014/main" id="{0B5F87D8-9D5F-410D-A429-C74036F08F19}"/>
                </a:ext>
              </a:extLst>
            </p:cNvPr>
            <p:cNvSpPr/>
            <p:nvPr/>
          </p:nvSpPr>
          <p:spPr bwMode="auto">
            <a:xfrm>
              <a:off x="6229589" y="3488519"/>
              <a:ext cx="1391452" cy="1216859"/>
            </a:xfrm>
            <a:custGeom>
              <a:avLst/>
              <a:gdLst>
                <a:gd name="T0" fmla="*/ 236 w 253"/>
                <a:gd name="T1" fmla="*/ 132 h 221"/>
                <a:gd name="T2" fmla="*/ 253 w 253"/>
                <a:gd name="T3" fmla="*/ 163 h 221"/>
                <a:gd name="T4" fmla="*/ 251 w 253"/>
                <a:gd name="T5" fmla="*/ 190 h 221"/>
                <a:gd name="T6" fmla="*/ 213 w 253"/>
                <a:gd name="T7" fmla="*/ 210 h 221"/>
                <a:gd name="T8" fmla="*/ 181 w 253"/>
                <a:gd name="T9" fmla="*/ 191 h 221"/>
                <a:gd name="T10" fmla="*/ 144 w 253"/>
                <a:gd name="T11" fmla="*/ 134 h 221"/>
                <a:gd name="T12" fmla="*/ 140 w 253"/>
                <a:gd name="T13" fmla="*/ 112 h 221"/>
                <a:gd name="T14" fmla="*/ 113 w 253"/>
                <a:gd name="T15" fmla="*/ 96 h 221"/>
                <a:gd name="T16" fmla="*/ 109 w 253"/>
                <a:gd name="T17" fmla="*/ 114 h 221"/>
                <a:gd name="T18" fmla="*/ 71 w 253"/>
                <a:gd name="T19" fmla="*/ 128 h 221"/>
                <a:gd name="T20" fmla="*/ 40 w 253"/>
                <a:gd name="T21" fmla="*/ 110 h 221"/>
                <a:gd name="T22" fmla="*/ 1 w 253"/>
                <a:gd name="T23" fmla="*/ 45 h 221"/>
                <a:gd name="T24" fmla="*/ 0 w 253"/>
                <a:gd name="T25" fmla="*/ 17 h 221"/>
                <a:gd name="T26" fmla="*/ 17 w 253"/>
                <a:gd name="T27" fmla="*/ 6 h 221"/>
                <a:gd name="T28" fmla="*/ 98 w 253"/>
                <a:gd name="T29" fmla="*/ 53 h 221"/>
                <a:gd name="T30" fmla="*/ 114 w 253"/>
                <a:gd name="T31" fmla="*/ 73 h 221"/>
                <a:gd name="T32" fmla="*/ 140 w 253"/>
                <a:gd name="T33" fmla="*/ 88 h 221"/>
                <a:gd name="T34" fmla="*/ 155 w 253"/>
                <a:gd name="T35" fmla="*/ 86 h 221"/>
                <a:gd name="T36" fmla="*/ 236 w 253"/>
                <a:gd name="T37" fmla="*/ 132 h 221"/>
                <a:gd name="T38" fmla="*/ 103 w 253"/>
                <a:gd name="T39" fmla="*/ 84 h 221"/>
                <a:gd name="T40" fmla="*/ 90 w 253"/>
                <a:gd name="T41" fmla="*/ 57 h 221"/>
                <a:gd name="T42" fmla="*/ 25 w 253"/>
                <a:gd name="T43" fmla="*/ 20 h 221"/>
                <a:gd name="T44" fmla="*/ 12 w 253"/>
                <a:gd name="T45" fmla="*/ 28 h 221"/>
                <a:gd name="T46" fmla="*/ 13 w 253"/>
                <a:gd name="T47" fmla="*/ 51 h 221"/>
                <a:gd name="T48" fmla="*/ 43 w 253"/>
                <a:gd name="T49" fmla="*/ 103 h 221"/>
                <a:gd name="T50" fmla="*/ 69 w 253"/>
                <a:gd name="T51" fmla="*/ 117 h 221"/>
                <a:gd name="T52" fmla="*/ 99 w 253"/>
                <a:gd name="T53" fmla="*/ 106 h 221"/>
                <a:gd name="T54" fmla="*/ 103 w 253"/>
                <a:gd name="T55" fmla="*/ 84 h 221"/>
                <a:gd name="T56" fmla="*/ 241 w 253"/>
                <a:gd name="T57" fmla="*/ 161 h 221"/>
                <a:gd name="T58" fmla="*/ 228 w 253"/>
                <a:gd name="T59" fmla="*/ 137 h 221"/>
                <a:gd name="T60" fmla="*/ 163 w 253"/>
                <a:gd name="T61" fmla="*/ 99 h 221"/>
                <a:gd name="T62" fmla="*/ 150 w 253"/>
                <a:gd name="T63" fmla="*/ 110 h 221"/>
                <a:gd name="T64" fmla="*/ 154 w 253"/>
                <a:gd name="T65" fmla="*/ 138 h 221"/>
                <a:gd name="T66" fmla="*/ 184 w 253"/>
                <a:gd name="T67" fmla="*/ 184 h 221"/>
                <a:gd name="T68" fmla="*/ 209 w 253"/>
                <a:gd name="T69" fmla="*/ 199 h 221"/>
                <a:gd name="T70" fmla="*/ 240 w 253"/>
                <a:gd name="T71" fmla="*/ 183 h 221"/>
                <a:gd name="T72" fmla="*/ 241 w 253"/>
                <a:gd name="T73" fmla="*/ 16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3" h="221">
                  <a:moveTo>
                    <a:pt x="236" y="132"/>
                  </a:moveTo>
                  <a:cubicBezTo>
                    <a:pt x="246" y="138"/>
                    <a:pt x="253" y="152"/>
                    <a:pt x="253" y="163"/>
                  </a:cubicBezTo>
                  <a:cubicBezTo>
                    <a:pt x="251" y="190"/>
                    <a:pt x="251" y="190"/>
                    <a:pt x="251" y="190"/>
                  </a:cubicBezTo>
                  <a:cubicBezTo>
                    <a:pt x="250" y="213"/>
                    <a:pt x="233" y="221"/>
                    <a:pt x="213" y="210"/>
                  </a:cubicBezTo>
                  <a:cubicBezTo>
                    <a:pt x="181" y="191"/>
                    <a:pt x="181" y="191"/>
                    <a:pt x="181" y="191"/>
                  </a:cubicBezTo>
                  <a:cubicBezTo>
                    <a:pt x="163" y="181"/>
                    <a:pt x="147" y="157"/>
                    <a:pt x="144" y="134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6" y="133"/>
                    <a:pt x="90" y="139"/>
                    <a:pt x="71" y="128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19" y="98"/>
                    <a:pt x="2" y="70"/>
                    <a:pt x="1" y="4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5"/>
                    <a:pt x="7" y="0"/>
                    <a:pt x="17" y="6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5" y="57"/>
                    <a:pt x="111" y="65"/>
                    <a:pt x="114" y="73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2" y="83"/>
                    <a:pt x="148" y="82"/>
                    <a:pt x="155" y="86"/>
                  </a:cubicBezTo>
                  <a:lnTo>
                    <a:pt x="236" y="132"/>
                  </a:lnTo>
                  <a:close/>
                  <a:moveTo>
                    <a:pt x="103" y="84"/>
                  </a:moveTo>
                  <a:cubicBezTo>
                    <a:pt x="105" y="75"/>
                    <a:pt x="99" y="62"/>
                    <a:pt x="90" y="57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18" y="15"/>
                    <a:pt x="11" y="19"/>
                    <a:pt x="12" y="2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71"/>
                    <a:pt x="27" y="93"/>
                    <a:pt x="43" y="103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83" y="126"/>
                    <a:pt x="96" y="121"/>
                    <a:pt x="99" y="106"/>
                  </a:cubicBezTo>
                  <a:cubicBezTo>
                    <a:pt x="103" y="84"/>
                    <a:pt x="103" y="84"/>
                    <a:pt x="103" y="84"/>
                  </a:cubicBezTo>
                  <a:moveTo>
                    <a:pt x="241" y="161"/>
                  </a:moveTo>
                  <a:cubicBezTo>
                    <a:pt x="242" y="152"/>
                    <a:pt x="236" y="141"/>
                    <a:pt x="228" y="137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4" y="94"/>
                    <a:pt x="148" y="100"/>
                    <a:pt x="150" y="110"/>
                  </a:cubicBezTo>
                  <a:cubicBezTo>
                    <a:pt x="154" y="138"/>
                    <a:pt x="154" y="138"/>
                    <a:pt x="154" y="138"/>
                  </a:cubicBezTo>
                  <a:cubicBezTo>
                    <a:pt x="157" y="156"/>
                    <a:pt x="169" y="175"/>
                    <a:pt x="184" y="184"/>
                  </a:cubicBezTo>
                  <a:cubicBezTo>
                    <a:pt x="209" y="199"/>
                    <a:pt x="209" y="199"/>
                    <a:pt x="209" y="199"/>
                  </a:cubicBezTo>
                  <a:cubicBezTo>
                    <a:pt x="226" y="208"/>
                    <a:pt x="239" y="201"/>
                    <a:pt x="240" y="183"/>
                  </a:cubicBezTo>
                  <a:cubicBezTo>
                    <a:pt x="241" y="161"/>
                    <a:pt x="241" y="161"/>
                    <a:pt x="241" y="161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7" name="íSlîḋé">
              <a:extLst>
                <a:ext uri="{FF2B5EF4-FFF2-40B4-BE49-F238E27FC236}">
                  <a16:creationId xmlns="" xmlns:a16="http://schemas.microsoft.com/office/drawing/2014/main" id="{8750AD0C-C206-461C-AA82-BC64D6CCDCD8}"/>
                </a:ext>
              </a:extLst>
            </p:cNvPr>
            <p:cNvSpPr/>
            <p:nvPr/>
          </p:nvSpPr>
          <p:spPr bwMode="auto">
            <a:xfrm>
              <a:off x="7015258" y="3925002"/>
              <a:ext cx="637529" cy="730116"/>
            </a:xfrm>
            <a:custGeom>
              <a:avLst/>
              <a:gdLst>
                <a:gd name="T0" fmla="*/ 116 w 116"/>
                <a:gd name="T1" fmla="*/ 78 h 133"/>
                <a:gd name="T2" fmla="*/ 116 w 116"/>
                <a:gd name="T3" fmla="*/ 76 h 133"/>
                <a:gd name="T4" fmla="*/ 116 w 116"/>
                <a:gd name="T5" fmla="*/ 75 h 133"/>
                <a:gd name="T6" fmla="*/ 116 w 116"/>
                <a:gd name="T7" fmla="*/ 73 h 133"/>
                <a:gd name="T8" fmla="*/ 115 w 116"/>
                <a:gd name="T9" fmla="*/ 71 h 133"/>
                <a:gd name="T10" fmla="*/ 115 w 116"/>
                <a:gd name="T11" fmla="*/ 70 h 133"/>
                <a:gd name="T12" fmla="*/ 115 w 116"/>
                <a:gd name="T13" fmla="*/ 69 h 133"/>
                <a:gd name="T14" fmla="*/ 114 w 116"/>
                <a:gd name="T15" fmla="*/ 67 h 133"/>
                <a:gd name="T16" fmla="*/ 114 w 116"/>
                <a:gd name="T17" fmla="*/ 66 h 133"/>
                <a:gd name="T18" fmla="*/ 113 w 116"/>
                <a:gd name="T19" fmla="*/ 65 h 133"/>
                <a:gd name="T20" fmla="*/ 112 w 116"/>
                <a:gd name="T21" fmla="*/ 63 h 133"/>
                <a:gd name="T22" fmla="*/ 111 w 116"/>
                <a:gd name="T23" fmla="*/ 61 h 133"/>
                <a:gd name="T24" fmla="*/ 110 w 116"/>
                <a:gd name="T25" fmla="*/ 59 h 133"/>
                <a:gd name="T26" fmla="*/ 108 w 116"/>
                <a:gd name="T27" fmla="*/ 57 h 133"/>
                <a:gd name="T28" fmla="*/ 108 w 116"/>
                <a:gd name="T29" fmla="*/ 56 h 133"/>
                <a:gd name="T30" fmla="*/ 106 w 116"/>
                <a:gd name="T31" fmla="*/ 55 h 133"/>
                <a:gd name="T32" fmla="*/ 105 w 116"/>
                <a:gd name="T33" fmla="*/ 54 h 133"/>
                <a:gd name="T34" fmla="*/ 104 w 116"/>
                <a:gd name="T35" fmla="*/ 53 h 133"/>
                <a:gd name="T36" fmla="*/ 103 w 116"/>
                <a:gd name="T37" fmla="*/ 52 h 133"/>
                <a:gd name="T38" fmla="*/ 101 w 116"/>
                <a:gd name="T39" fmla="*/ 51 h 133"/>
                <a:gd name="T40" fmla="*/ 100 w 116"/>
                <a:gd name="T41" fmla="*/ 50 h 133"/>
                <a:gd name="T42" fmla="*/ 19 w 116"/>
                <a:gd name="T43" fmla="*/ 3 h 133"/>
                <a:gd name="T44" fmla="*/ 17 w 116"/>
                <a:gd name="T45" fmla="*/ 2 h 133"/>
                <a:gd name="T46" fmla="*/ 16 w 116"/>
                <a:gd name="T47" fmla="*/ 1 h 133"/>
                <a:gd name="T48" fmla="*/ 15 w 116"/>
                <a:gd name="T49" fmla="*/ 1 h 133"/>
                <a:gd name="T50" fmla="*/ 14 w 116"/>
                <a:gd name="T51" fmla="*/ 1 h 133"/>
                <a:gd name="T52" fmla="*/ 12 w 116"/>
                <a:gd name="T53" fmla="*/ 0 h 133"/>
                <a:gd name="T54" fmla="*/ 12 w 116"/>
                <a:gd name="T55" fmla="*/ 0 h 133"/>
                <a:gd name="T56" fmla="*/ 10 w 116"/>
                <a:gd name="T57" fmla="*/ 0 h 133"/>
                <a:gd name="T58" fmla="*/ 9 w 116"/>
                <a:gd name="T59" fmla="*/ 1 h 133"/>
                <a:gd name="T60" fmla="*/ 8 w 116"/>
                <a:gd name="T61" fmla="*/ 1 h 133"/>
                <a:gd name="T62" fmla="*/ 1 w 116"/>
                <a:gd name="T63" fmla="*/ 5 h 133"/>
                <a:gd name="T64" fmla="*/ 4 w 116"/>
                <a:gd name="T65" fmla="*/ 4 h 133"/>
                <a:gd name="T66" fmla="*/ 5 w 116"/>
                <a:gd name="T67" fmla="*/ 4 h 133"/>
                <a:gd name="T68" fmla="*/ 8 w 116"/>
                <a:gd name="T69" fmla="*/ 5 h 133"/>
                <a:gd name="T70" fmla="*/ 10 w 116"/>
                <a:gd name="T71" fmla="*/ 6 h 133"/>
                <a:gd name="T72" fmla="*/ 95 w 116"/>
                <a:gd name="T73" fmla="*/ 54 h 133"/>
                <a:gd name="T74" fmla="*/ 97 w 116"/>
                <a:gd name="T75" fmla="*/ 56 h 133"/>
                <a:gd name="T76" fmla="*/ 100 w 116"/>
                <a:gd name="T77" fmla="*/ 59 h 133"/>
                <a:gd name="T78" fmla="*/ 101 w 116"/>
                <a:gd name="T79" fmla="*/ 61 h 133"/>
                <a:gd name="T80" fmla="*/ 104 w 116"/>
                <a:gd name="T81" fmla="*/ 64 h 133"/>
                <a:gd name="T82" fmla="*/ 105 w 116"/>
                <a:gd name="T83" fmla="*/ 67 h 133"/>
                <a:gd name="T84" fmla="*/ 107 w 116"/>
                <a:gd name="T85" fmla="*/ 71 h 133"/>
                <a:gd name="T86" fmla="*/ 108 w 116"/>
                <a:gd name="T87" fmla="*/ 73 h 133"/>
                <a:gd name="T88" fmla="*/ 109 w 116"/>
                <a:gd name="T89" fmla="*/ 77 h 133"/>
                <a:gd name="T90" fmla="*/ 110 w 116"/>
                <a:gd name="T91" fmla="*/ 79 h 133"/>
                <a:gd name="T92" fmla="*/ 110 w 116"/>
                <a:gd name="T93" fmla="*/ 84 h 133"/>
                <a:gd name="T94" fmla="*/ 108 w 116"/>
                <a:gd name="T95" fmla="*/ 115 h 133"/>
                <a:gd name="T96" fmla="*/ 106 w 116"/>
                <a:gd name="T97" fmla="*/ 122 h 133"/>
                <a:gd name="T98" fmla="*/ 105 w 116"/>
                <a:gd name="T99" fmla="*/ 126 h 133"/>
                <a:gd name="T100" fmla="*/ 102 w 116"/>
                <a:gd name="T101" fmla="*/ 129 h 133"/>
                <a:gd name="T102" fmla="*/ 99 w 116"/>
                <a:gd name="T103" fmla="*/ 132 h 133"/>
                <a:gd name="T104" fmla="*/ 106 w 116"/>
                <a:gd name="T105" fmla="*/ 128 h 133"/>
                <a:gd name="T106" fmla="*/ 109 w 116"/>
                <a:gd name="T107" fmla="*/ 126 h 133"/>
                <a:gd name="T108" fmla="*/ 111 w 116"/>
                <a:gd name="T109" fmla="*/ 123 h 133"/>
                <a:gd name="T110" fmla="*/ 112 w 116"/>
                <a:gd name="T111" fmla="*/ 120 h 133"/>
                <a:gd name="T112" fmla="*/ 113 w 116"/>
                <a:gd name="T113" fmla="*/ 118 h 133"/>
                <a:gd name="T114" fmla="*/ 114 w 116"/>
                <a:gd name="T115" fmla="*/ 114 h 133"/>
                <a:gd name="T116" fmla="*/ 115 w 116"/>
                <a:gd name="T117" fmla="*/ 111 h 133"/>
                <a:gd name="T118" fmla="*/ 115 w 116"/>
                <a:gd name="T119" fmla="*/ 108 h 133"/>
                <a:gd name="T120" fmla="*/ 116 w 116"/>
                <a:gd name="T121" fmla="*/ 8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6" h="133">
                  <a:moveTo>
                    <a:pt x="116" y="78"/>
                  </a:moveTo>
                  <a:cubicBezTo>
                    <a:pt x="116" y="78"/>
                    <a:pt x="116" y="78"/>
                    <a:pt x="116" y="78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6" y="77"/>
                    <a:pt x="116" y="77"/>
                    <a:pt x="116" y="77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16" y="75"/>
                    <a:pt x="116" y="75"/>
                    <a:pt x="116" y="75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5" y="70"/>
                    <a:pt x="115" y="70"/>
                    <a:pt x="115" y="70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4" y="68"/>
                    <a:pt x="114" y="68"/>
                    <a:pt x="114" y="68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0" y="60"/>
                    <a:pt x="110" y="60"/>
                    <a:pt x="110" y="60"/>
                  </a:cubicBezTo>
                  <a:cubicBezTo>
                    <a:pt x="110" y="60"/>
                    <a:pt x="110" y="60"/>
                    <a:pt x="110" y="60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09" y="59"/>
                    <a:pt x="109" y="59"/>
                    <a:pt x="109" y="59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10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7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4" y="54"/>
                    <a:pt x="94" y="54"/>
                    <a:pt x="95" y="54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55"/>
                    <a:pt x="96" y="55"/>
                    <a:pt x="96" y="56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97" y="56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9" y="58"/>
                    <a:pt x="99" y="58"/>
                    <a:pt x="100" y="59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1" y="60"/>
                    <a:pt x="101" y="61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102" y="61"/>
                    <a:pt x="102" y="62"/>
                    <a:pt x="103" y="62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3"/>
                    <a:pt x="103" y="64"/>
                    <a:pt x="104" y="64"/>
                  </a:cubicBezTo>
                  <a:cubicBezTo>
                    <a:pt x="104" y="65"/>
                    <a:pt x="104" y="65"/>
                    <a:pt x="104" y="65"/>
                  </a:cubicBezTo>
                  <a:cubicBezTo>
                    <a:pt x="105" y="65"/>
                    <a:pt x="105" y="66"/>
                    <a:pt x="105" y="66"/>
                  </a:cubicBezTo>
                  <a:cubicBezTo>
                    <a:pt x="105" y="67"/>
                    <a:pt x="105" y="67"/>
                    <a:pt x="105" y="67"/>
                  </a:cubicBezTo>
                  <a:cubicBezTo>
                    <a:pt x="106" y="67"/>
                    <a:pt x="106" y="68"/>
                    <a:pt x="106" y="69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7" y="69"/>
                    <a:pt x="107" y="70"/>
                    <a:pt x="107" y="71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08" y="71"/>
                    <a:pt x="108" y="72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4"/>
                    <a:pt x="109" y="74"/>
                    <a:pt x="109" y="7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09" y="76"/>
                    <a:pt x="109" y="77"/>
                    <a:pt x="109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8"/>
                    <a:pt x="110" y="79"/>
                    <a:pt x="110" y="79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10" y="80"/>
                    <a:pt x="110" y="81"/>
                    <a:pt x="110" y="81"/>
                  </a:cubicBezTo>
                  <a:cubicBezTo>
                    <a:pt x="110" y="82"/>
                    <a:pt x="110" y="82"/>
                    <a:pt x="110" y="82"/>
                  </a:cubicBezTo>
                  <a:cubicBezTo>
                    <a:pt x="110" y="82"/>
                    <a:pt x="110" y="83"/>
                    <a:pt x="110" y="84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08" y="112"/>
                    <a:pt x="108" y="113"/>
                    <a:pt x="108" y="115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108" y="116"/>
                    <a:pt x="108" y="117"/>
                    <a:pt x="107" y="118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7" y="120"/>
                    <a:pt x="107" y="121"/>
                    <a:pt x="106" y="122"/>
                  </a:cubicBezTo>
                  <a:cubicBezTo>
                    <a:pt x="106" y="122"/>
                    <a:pt x="106" y="122"/>
                    <a:pt x="106" y="122"/>
                  </a:cubicBezTo>
                  <a:cubicBezTo>
                    <a:pt x="106" y="123"/>
                    <a:pt x="106" y="124"/>
                    <a:pt x="105" y="125"/>
                  </a:cubicBezTo>
                  <a:cubicBezTo>
                    <a:pt x="105" y="125"/>
                    <a:pt x="105" y="125"/>
                    <a:pt x="105" y="126"/>
                  </a:cubicBezTo>
                  <a:cubicBezTo>
                    <a:pt x="104" y="126"/>
                    <a:pt x="104" y="127"/>
                    <a:pt x="104" y="127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2" y="129"/>
                    <a:pt x="102" y="129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1" y="131"/>
                    <a:pt x="100" y="131"/>
                    <a:pt x="100" y="131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99" y="132"/>
                    <a:pt x="98" y="133"/>
                    <a:pt x="97" y="133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5" y="129"/>
                    <a:pt x="105" y="129"/>
                    <a:pt x="106" y="128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7" y="127"/>
                    <a:pt x="108" y="127"/>
                    <a:pt x="108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09" y="125"/>
                    <a:pt x="109" y="125"/>
                    <a:pt x="110" y="124"/>
                  </a:cubicBezTo>
                  <a:cubicBezTo>
                    <a:pt x="110" y="123"/>
                    <a:pt x="110" y="123"/>
                    <a:pt x="110" y="123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3"/>
                    <a:pt x="111" y="122"/>
                    <a:pt x="111" y="122"/>
                  </a:cubicBezTo>
                  <a:cubicBezTo>
                    <a:pt x="111" y="121"/>
                    <a:pt x="112" y="121"/>
                    <a:pt x="112" y="121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2" y="120"/>
                    <a:pt x="113" y="119"/>
                    <a:pt x="113" y="118"/>
                  </a:cubicBezTo>
                  <a:cubicBezTo>
                    <a:pt x="113" y="118"/>
                    <a:pt x="113" y="118"/>
                    <a:pt x="113" y="118"/>
                  </a:cubicBezTo>
                  <a:cubicBezTo>
                    <a:pt x="113" y="118"/>
                    <a:pt x="113" y="118"/>
                    <a:pt x="113" y="118"/>
                  </a:cubicBezTo>
                  <a:cubicBezTo>
                    <a:pt x="113" y="117"/>
                    <a:pt x="113" y="117"/>
                    <a:pt x="114" y="116"/>
                  </a:cubicBezTo>
                  <a:cubicBezTo>
                    <a:pt x="114" y="116"/>
                    <a:pt x="114" y="115"/>
                    <a:pt x="114" y="115"/>
                  </a:cubicBezTo>
                  <a:cubicBezTo>
                    <a:pt x="114" y="114"/>
                    <a:pt x="114" y="114"/>
                    <a:pt x="114" y="114"/>
                  </a:cubicBezTo>
                  <a:cubicBezTo>
                    <a:pt x="114" y="114"/>
                    <a:pt x="114" y="114"/>
                    <a:pt x="114" y="114"/>
                  </a:cubicBezTo>
                  <a:cubicBezTo>
                    <a:pt x="114" y="113"/>
                    <a:pt x="114" y="113"/>
                    <a:pt x="115" y="112"/>
                  </a:cubicBezTo>
                  <a:cubicBezTo>
                    <a:pt x="115" y="111"/>
                    <a:pt x="115" y="111"/>
                    <a:pt x="115" y="111"/>
                  </a:cubicBezTo>
                  <a:cubicBezTo>
                    <a:pt x="115" y="111"/>
                    <a:pt x="115" y="111"/>
                    <a:pt x="115" y="111"/>
                  </a:cubicBezTo>
                  <a:cubicBezTo>
                    <a:pt x="115" y="110"/>
                    <a:pt x="115" y="110"/>
                    <a:pt x="115" y="110"/>
                  </a:cubicBezTo>
                  <a:cubicBezTo>
                    <a:pt x="115" y="110"/>
                    <a:pt x="115" y="109"/>
                    <a:pt x="115" y="108"/>
                  </a:cubicBezTo>
                  <a:cubicBezTo>
                    <a:pt x="115" y="108"/>
                    <a:pt x="115" y="107"/>
                    <a:pt x="115" y="107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16" y="79"/>
                    <a:pt x="116" y="79"/>
                    <a:pt x="116" y="79"/>
                  </a:cubicBezTo>
                  <a:lnTo>
                    <a:pt x="116" y="78"/>
                  </a:ln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işľïḑé">
            <a:extLst>
              <a:ext uri="{FF2B5EF4-FFF2-40B4-BE49-F238E27FC236}">
                <a16:creationId xmlns="" xmlns:a16="http://schemas.microsoft.com/office/drawing/2014/main" id="{582C9958-05D5-4742-9DC7-4082CC0E0C65}"/>
              </a:ext>
            </a:extLst>
          </p:cNvPr>
          <p:cNvSpPr/>
          <p:nvPr/>
        </p:nvSpPr>
        <p:spPr>
          <a:xfrm>
            <a:off x="6480812" y="5339217"/>
            <a:ext cx="785518" cy="785516"/>
          </a:xfrm>
          <a:prstGeom prst="ellipse">
            <a:avLst/>
          </a:prstGeom>
          <a:solidFill>
            <a:schemeClr val="bg1"/>
          </a:solidFill>
          <a:ln w="3810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6" name="ïṥļïḑé">
            <a:extLst>
              <a:ext uri="{FF2B5EF4-FFF2-40B4-BE49-F238E27FC236}">
                <a16:creationId xmlns="" xmlns:a16="http://schemas.microsoft.com/office/drawing/2014/main" id="{6938BE95-28D1-494C-887F-8799109976EA}"/>
              </a:ext>
            </a:extLst>
          </p:cNvPr>
          <p:cNvSpPr/>
          <p:nvPr/>
        </p:nvSpPr>
        <p:spPr>
          <a:xfrm>
            <a:off x="6480812" y="1692437"/>
            <a:ext cx="675205" cy="675205"/>
          </a:xfrm>
          <a:prstGeom prst="ellipse">
            <a:avLst/>
          </a:prstGeom>
          <a:solidFill>
            <a:schemeClr val="accent1"/>
          </a:solidFill>
          <a:ln w="38100" cap="rnd">
            <a:solidFill>
              <a:schemeClr val="bg1">
                <a:lumMod val="95000"/>
              </a:schemeClr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îś1îḓê">
            <a:extLst>
              <a:ext uri="{FF2B5EF4-FFF2-40B4-BE49-F238E27FC236}">
                <a16:creationId xmlns="" xmlns:a16="http://schemas.microsoft.com/office/drawing/2014/main" id="{3EAE3C4C-410B-4088-BB96-01B82A15CF8F}"/>
              </a:ext>
            </a:extLst>
          </p:cNvPr>
          <p:cNvSpPr/>
          <p:nvPr/>
        </p:nvSpPr>
        <p:spPr>
          <a:xfrm>
            <a:off x="6656448" y="1906221"/>
            <a:ext cx="323928" cy="317551"/>
          </a:xfrm>
          <a:custGeom>
            <a:avLst/>
            <a:gdLst>
              <a:gd name="connsiteX0" fmla="*/ 460343 w 581784"/>
              <a:gd name="connsiteY0" fmla="*/ 282911 h 570331"/>
              <a:gd name="connsiteX1" fmla="*/ 470217 w 581784"/>
              <a:gd name="connsiteY1" fmla="*/ 292770 h 570331"/>
              <a:gd name="connsiteX2" fmla="*/ 470217 w 581784"/>
              <a:gd name="connsiteY2" fmla="*/ 343580 h 570331"/>
              <a:gd name="connsiteX3" fmla="*/ 521103 w 581784"/>
              <a:gd name="connsiteY3" fmla="*/ 343580 h 570331"/>
              <a:gd name="connsiteX4" fmla="*/ 530977 w 581784"/>
              <a:gd name="connsiteY4" fmla="*/ 353439 h 570331"/>
              <a:gd name="connsiteX5" fmla="*/ 521103 w 581784"/>
              <a:gd name="connsiteY5" fmla="*/ 364056 h 570331"/>
              <a:gd name="connsiteX6" fmla="*/ 460343 w 581784"/>
              <a:gd name="connsiteY6" fmla="*/ 364056 h 570331"/>
              <a:gd name="connsiteX7" fmla="*/ 449710 w 581784"/>
              <a:gd name="connsiteY7" fmla="*/ 353439 h 570331"/>
              <a:gd name="connsiteX8" fmla="*/ 449710 w 581784"/>
              <a:gd name="connsiteY8" fmla="*/ 292770 h 570331"/>
              <a:gd name="connsiteX9" fmla="*/ 460343 w 581784"/>
              <a:gd name="connsiteY9" fmla="*/ 282911 h 570331"/>
              <a:gd name="connsiteX10" fmla="*/ 62293 w 581784"/>
              <a:gd name="connsiteY10" fmla="*/ 254035 h 570331"/>
              <a:gd name="connsiteX11" fmla="*/ 316783 w 581784"/>
              <a:gd name="connsiteY11" fmla="*/ 508134 h 570331"/>
              <a:gd name="connsiteX12" fmla="*/ 254490 w 581784"/>
              <a:gd name="connsiteY12" fmla="*/ 570331 h 570331"/>
              <a:gd name="connsiteX13" fmla="*/ 0 w 581784"/>
              <a:gd name="connsiteY13" fmla="*/ 315474 h 570331"/>
              <a:gd name="connsiteX14" fmla="*/ 460249 w 581784"/>
              <a:gd name="connsiteY14" fmla="*/ 252582 h 570331"/>
              <a:gd name="connsiteX15" fmla="*/ 358463 w 581784"/>
              <a:gd name="connsiteY15" fmla="*/ 353456 h 570331"/>
              <a:gd name="connsiteX16" fmla="*/ 460249 w 581784"/>
              <a:gd name="connsiteY16" fmla="*/ 455089 h 570331"/>
              <a:gd name="connsiteX17" fmla="*/ 561275 w 581784"/>
              <a:gd name="connsiteY17" fmla="*/ 353456 h 570331"/>
              <a:gd name="connsiteX18" fmla="*/ 460249 w 581784"/>
              <a:gd name="connsiteY18" fmla="*/ 252582 h 570331"/>
              <a:gd name="connsiteX19" fmla="*/ 460249 w 581784"/>
              <a:gd name="connsiteY19" fmla="*/ 232104 h 570331"/>
              <a:gd name="connsiteX20" fmla="*/ 581784 w 581784"/>
              <a:gd name="connsiteY20" fmla="*/ 353456 h 570331"/>
              <a:gd name="connsiteX21" fmla="*/ 460249 w 581784"/>
              <a:gd name="connsiteY21" fmla="*/ 474808 h 570331"/>
              <a:gd name="connsiteX22" fmla="*/ 338714 w 581784"/>
              <a:gd name="connsiteY22" fmla="*/ 353456 h 570331"/>
              <a:gd name="connsiteX23" fmla="*/ 460249 w 581784"/>
              <a:gd name="connsiteY23" fmla="*/ 232104 h 570331"/>
              <a:gd name="connsiteX24" fmla="*/ 429893 w 581784"/>
              <a:gd name="connsiteY24" fmla="*/ 91004 h 570331"/>
              <a:gd name="connsiteX25" fmla="*/ 389633 w 581784"/>
              <a:gd name="connsiteY25" fmla="*/ 130439 h 570331"/>
              <a:gd name="connsiteX26" fmla="*/ 429893 w 581784"/>
              <a:gd name="connsiteY26" fmla="*/ 170632 h 570331"/>
              <a:gd name="connsiteX27" fmla="*/ 469394 w 581784"/>
              <a:gd name="connsiteY27" fmla="*/ 130439 h 570331"/>
              <a:gd name="connsiteX28" fmla="*/ 429893 w 581784"/>
              <a:gd name="connsiteY28" fmla="*/ 91004 h 570331"/>
              <a:gd name="connsiteX29" fmla="*/ 316708 w 581784"/>
              <a:gd name="connsiteY29" fmla="*/ 0 h 570331"/>
              <a:gd name="connsiteX30" fmla="*/ 458759 w 581784"/>
              <a:gd name="connsiteY30" fmla="*/ 0 h 570331"/>
              <a:gd name="connsiteX31" fmla="*/ 571184 w 581784"/>
              <a:gd name="connsiteY31" fmla="*/ 112238 h 570331"/>
              <a:gd name="connsiteX32" fmla="*/ 571184 w 581784"/>
              <a:gd name="connsiteY32" fmla="*/ 252535 h 570331"/>
              <a:gd name="connsiteX33" fmla="*/ 457999 w 581784"/>
              <a:gd name="connsiteY33" fmla="*/ 201725 h 570331"/>
              <a:gd name="connsiteX34" fmla="*/ 306074 w 581784"/>
              <a:gd name="connsiteY34" fmla="*/ 353397 h 570331"/>
              <a:gd name="connsiteX35" fmla="*/ 357728 w 581784"/>
              <a:gd name="connsiteY35" fmla="*/ 467152 h 570331"/>
              <a:gd name="connsiteX36" fmla="*/ 356969 w 581784"/>
              <a:gd name="connsiteY36" fmla="*/ 468668 h 570331"/>
              <a:gd name="connsiteX37" fmla="*/ 331141 w 581784"/>
              <a:gd name="connsiteY37" fmla="*/ 493694 h 570331"/>
              <a:gd name="connsiteX38" fmla="*/ 75906 w 581784"/>
              <a:gd name="connsiteY38" fmla="*/ 239643 h 570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1784" h="570331">
                <a:moveTo>
                  <a:pt x="460343" y="282911"/>
                </a:moveTo>
                <a:cubicBezTo>
                  <a:pt x="465660" y="282911"/>
                  <a:pt x="470217" y="287461"/>
                  <a:pt x="470217" y="292770"/>
                </a:cubicBezTo>
                <a:lnTo>
                  <a:pt x="470217" y="343580"/>
                </a:lnTo>
                <a:lnTo>
                  <a:pt x="521103" y="343580"/>
                </a:lnTo>
                <a:cubicBezTo>
                  <a:pt x="526420" y="343580"/>
                  <a:pt x="530977" y="348131"/>
                  <a:pt x="530977" y="353439"/>
                </a:cubicBezTo>
                <a:cubicBezTo>
                  <a:pt x="530977" y="359506"/>
                  <a:pt x="526420" y="364056"/>
                  <a:pt x="521103" y="364056"/>
                </a:cubicBezTo>
                <a:lnTo>
                  <a:pt x="460343" y="364056"/>
                </a:lnTo>
                <a:cubicBezTo>
                  <a:pt x="454267" y="364056"/>
                  <a:pt x="449710" y="359506"/>
                  <a:pt x="449710" y="353439"/>
                </a:cubicBezTo>
                <a:lnTo>
                  <a:pt x="449710" y="292770"/>
                </a:lnTo>
                <a:cubicBezTo>
                  <a:pt x="449710" y="287461"/>
                  <a:pt x="454267" y="282911"/>
                  <a:pt x="460343" y="282911"/>
                </a:cubicBezTo>
                <a:close/>
                <a:moveTo>
                  <a:pt x="62293" y="254035"/>
                </a:moveTo>
                <a:lnTo>
                  <a:pt x="316783" y="508134"/>
                </a:lnTo>
                <a:lnTo>
                  <a:pt x="254490" y="570331"/>
                </a:lnTo>
                <a:lnTo>
                  <a:pt x="0" y="315474"/>
                </a:lnTo>
                <a:close/>
                <a:moveTo>
                  <a:pt x="460249" y="252582"/>
                </a:moveTo>
                <a:cubicBezTo>
                  <a:pt x="404039" y="252582"/>
                  <a:pt x="358463" y="298089"/>
                  <a:pt x="358463" y="353456"/>
                </a:cubicBezTo>
                <a:cubicBezTo>
                  <a:pt x="358463" y="409582"/>
                  <a:pt x="404039" y="455089"/>
                  <a:pt x="460249" y="455089"/>
                </a:cubicBezTo>
                <a:cubicBezTo>
                  <a:pt x="515699" y="455089"/>
                  <a:pt x="561275" y="409582"/>
                  <a:pt x="561275" y="353456"/>
                </a:cubicBezTo>
                <a:cubicBezTo>
                  <a:pt x="561275" y="298089"/>
                  <a:pt x="515699" y="252582"/>
                  <a:pt x="460249" y="252582"/>
                </a:cubicBezTo>
                <a:close/>
                <a:moveTo>
                  <a:pt x="460249" y="232104"/>
                </a:moveTo>
                <a:cubicBezTo>
                  <a:pt x="527093" y="232104"/>
                  <a:pt x="581784" y="286713"/>
                  <a:pt x="581784" y="353456"/>
                </a:cubicBezTo>
                <a:cubicBezTo>
                  <a:pt x="581784" y="420958"/>
                  <a:pt x="527093" y="474808"/>
                  <a:pt x="460249" y="474808"/>
                </a:cubicBezTo>
                <a:cubicBezTo>
                  <a:pt x="392645" y="474808"/>
                  <a:pt x="338714" y="420958"/>
                  <a:pt x="338714" y="353456"/>
                </a:cubicBezTo>
                <a:cubicBezTo>
                  <a:pt x="338714" y="286713"/>
                  <a:pt x="392645" y="232104"/>
                  <a:pt x="460249" y="232104"/>
                </a:cubicBezTo>
                <a:close/>
                <a:moveTo>
                  <a:pt x="429893" y="91004"/>
                </a:moveTo>
                <a:cubicBezTo>
                  <a:pt x="407864" y="91004"/>
                  <a:pt x="389633" y="108446"/>
                  <a:pt x="389633" y="130439"/>
                </a:cubicBezTo>
                <a:cubicBezTo>
                  <a:pt x="389633" y="152431"/>
                  <a:pt x="407864" y="170632"/>
                  <a:pt x="429893" y="170632"/>
                </a:cubicBezTo>
                <a:cubicBezTo>
                  <a:pt x="451922" y="170632"/>
                  <a:pt x="469394" y="152431"/>
                  <a:pt x="469394" y="130439"/>
                </a:cubicBezTo>
                <a:cubicBezTo>
                  <a:pt x="469394" y="108446"/>
                  <a:pt x="451922" y="91004"/>
                  <a:pt x="429893" y="91004"/>
                </a:cubicBezTo>
                <a:close/>
                <a:moveTo>
                  <a:pt x="316708" y="0"/>
                </a:moveTo>
                <a:lnTo>
                  <a:pt x="458759" y="0"/>
                </a:lnTo>
                <a:lnTo>
                  <a:pt x="571184" y="112238"/>
                </a:lnTo>
                <a:lnTo>
                  <a:pt x="571184" y="252535"/>
                </a:lnTo>
                <a:cubicBezTo>
                  <a:pt x="543837" y="221442"/>
                  <a:pt x="502817" y="201725"/>
                  <a:pt x="457999" y="201725"/>
                </a:cubicBezTo>
                <a:cubicBezTo>
                  <a:pt x="374440" y="201725"/>
                  <a:pt x="306074" y="269977"/>
                  <a:pt x="306074" y="353397"/>
                </a:cubicBezTo>
                <a:cubicBezTo>
                  <a:pt x="306074" y="398899"/>
                  <a:pt x="326584" y="439850"/>
                  <a:pt x="357728" y="467152"/>
                </a:cubicBezTo>
                <a:lnTo>
                  <a:pt x="356969" y="468668"/>
                </a:lnTo>
                <a:lnTo>
                  <a:pt x="331141" y="493694"/>
                </a:lnTo>
                <a:lnTo>
                  <a:pt x="75906" y="239643"/>
                </a:ln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8" name="ïśļïḓé">
            <a:extLst>
              <a:ext uri="{FF2B5EF4-FFF2-40B4-BE49-F238E27FC236}">
                <a16:creationId xmlns="" xmlns:a16="http://schemas.microsoft.com/office/drawing/2014/main" id="{0581D9E5-C316-45C0-A581-4E06982F274B}"/>
              </a:ext>
            </a:extLst>
          </p:cNvPr>
          <p:cNvGrpSpPr/>
          <p:nvPr/>
        </p:nvGrpSpPr>
        <p:grpSpPr>
          <a:xfrm>
            <a:off x="7286886" y="1604654"/>
            <a:ext cx="3662524" cy="850770"/>
            <a:chOff x="6913774" y="5229206"/>
            <a:chExt cx="3662524" cy="850770"/>
          </a:xfrm>
        </p:grpSpPr>
        <p:sp>
          <p:nvSpPr>
            <p:cNvPr id="25" name="íş1iḍé">
              <a:extLst>
                <a:ext uri="{FF2B5EF4-FFF2-40B4-BE49-F238E27FC236}">
                  <a16:creationId xmlns="" xmlns:a16="http://schemas.microsoft.com/office/drawing/2014/main" id="{8BFFE3A3-78CB-4EBC-835B-FACD9D0DC485}"/>
                </a:ext>
              </a:extLst>
            </p:cNvPr>
            <p:cNvSpPr/>
            <p:nvPr/>
          </p:nvSpPr>
          <p:spPr bwMode="auto">
            <a:xfrm>
              <a:off x="6913774" y="5636515"/>
              <a:ext cx="3662522" cy="44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/>
                <a:t>Copy</a:t>
              </a:r>
              <a:r>
                <a:rPr lang="en-US" altLang="zh-CN" sz="100"/>
                <a:t> </a:t>
              </a:r>
              <a:r>
                <a:rPr lang="en-US" altLang="zh-CN" sz="1100"/>
                <a:t> </a:t>
              </a:r>
              <a:r>
                <a:rPr lang="en-US" altLang="zh-CN" sz="1100" dirty="0"/>
                <a:t>paste fonts. Choose the only option to retain text.</a:t>
              </a:r>
            </a:p>
            <a:p>
              <a:pPr defTabSz="914400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26" name="ïšļíḓê">
              <a:extLst>
                <a:ext uri="{FF2B5EF4-FFF2-40B4-BE49-F238E27FC236}">
                  <a16:creationId xmlns="" xmlns:a16="http://schemas.microsoft.com/office/drawing/2014/main" id="{7F7976D0-4DC4-4127-ACF0-5076729F2100}"/>
                </a:ext>
              </a:extLst>
            </p:cNvPr>
            <p:cNvSpPr txBox="1"/>
            <p:nvPr/>
          </p:nvSpPr>
          <p:spPr bwMode="auto">
            <a:xfrm>
              <a:off x="6913774" y="5229206"/>
              <a:ext cx="3662524" cy="40730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/>
                <a:t>Tex</a:t>
              </a:r>
              <a:r>
                <a:rPr lang="en-US" altLang="zh-CN" sz="100" b="1"/>
                <a:t> </a:t>
              </a:r>
              <a:r>
                <a:rPr lang="en-US" altLang="zh-CN" sz="1600" b="1"/>
                <a:t>t </a:t>
              </a:r>
              <a:r>
                <a:rPr lang="en-US" altLang="zh-CN" sz="1600" b="1" dirty="0"/>
                <a:t>here</a:t>
              </a:r>
            </a:p>
          </p:txBody>
        </p:sp>
      </p:grpSp>
      <p:sp>
        <p:nvSpPr>
          <p:cNvPr id="9" name="íš1ïḑè">
            <a:extLst>
              <a:ext uri="{FF2B5EF4-FFF2-40B4-BE49-F238E27FC236}">
                <a16:creationId xmlns="" xmlns:a16="http://schemas.microsoft.com/office/drawing/2014/main" id="{1710B792-88C3-4B0A-AADC-9490F13CAF6C}"/>
              </a:ext>
            </a:extLst>
          </p:cNvPr>
          <p:cNvSpPr/>
          <p:nvPr/>
        </p:nvSpPr>
        <p:spPr>
          <a:xfrm>
            <a:off x="6480812" y="2793036"/>
            <a:ext cx="675205" cy="675205"/>
          </a:xfrm>
          <a:prstGeom prst="ellipse">
            <a:avLst/>
          </a:prstGeom>
          <a:solidFill>
            <a:schemeClr val="accent1"/>
          </a:solidFill>
          <a:ln w="38100" cap="rnd">
            <a:solidFill>
              <a:schemeClr val="bg1">
                <a:lumMod val="95000"/>
              </a:schemeClr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îSļïdê">
            <a:extLst>
              <a:ext uri="{FF2B5EF4-FFF2-40B4-BE49-F238E27FC236}">
                <a16:creationId xmlns="" xmlns:a16="http://schemas.microsoft.com/office/drawing/2014/main" id="{5F37F436-6E51-42C7-8D36-3DEA60E27D00}"/>
              </a:ext>
            </a:extLst>
          </p:cNvPr>
          <p:cNvSpPr/>
          <p:nvPr/>
        </p:nvSpPr>
        <p:spPr>
          <a:xfrm>
            <a:off x="6656448" y="3006820"/>
            <a:ext cx="323928" cy="317551"/>
          </a:xfrm>
          <a:custGeom>
            <a:avLst/>
            <a:gdLst>
              <a:gd name="connsiteX0" fmla="*/ 460343 w 581784"/>
              <a:gd name="connsiteY0" fmla="*/ 282911 h 570331"/>
              <a:gd name="connsiteX1" fmla="*/ 470217 w 581784"/>
              <a:gd name="connsiteY1" fmla="*/ 292770 h 570331"/>
              <a:gd name="connsiteX2" fmla="*/ 470217 w 581784"/>
              <a:gd name="connsiteY2" fmla="*/ 343580 h 570331"/>
              <a:gd name="connsiteX3" fmla="*/ 521103 w 581784"/>
              <a:gd name="connsiteY3" fmla="*/ 343580 h 570331"/>
              <a:gd name="connsiteX4" fmla="*/ 530977 w 581784"/>
              <a:gd name="connsiteY4" fmla="*/ 353439 h 570331"/>
              <a:gd name="connsiteX5" fmla="*/ 521103 w 581784"/>
              <a:gd name="connsiteY5" fmla="*/ 364056 h 570331"/>
              <a:gd name="connsiteX6" fmla="*/ 460343 w 581784"/>
              <a:gd name="connsiteY6" fmla="*/ 364056 h 570331"/>
              <a:gd name="connsiteX7" fmla="*/ 449710 w 581784"/>
              <a:gd name="connsiteY7" fmla="*/ 353439 h 570331"/>
              <a:gd name="connsiteX8" fmla="*/ 449710 w 581784"/>
              <a:gd name="connsiteY8" fmla="*/ 292770 h 570331"/>
              <a:gd name="connsiteX9" fmla="*/ 460343 w 581784"/>
              <a:gd name="connsiteY9" fmla="*/ 282911 h 570331"/>
              <a:gd name="connsiteX10" fmla="*/ 62293 w 581784"/>
              <a:gd name="connsiteY10" fmla="*/ 254035 h 570331"/>
              <a:gd name="connsiteX11" fmla="*/ 316783 w 581784"/>
              <a:gd name="connsiteY11" fmla="*/ 508134 h 570331"/>
              <a:gd name="connsiteX12" fmla="*/ 254490 w 581784"/>
              <a:gd name="connsiteY12" fmla="*/ 570331 h 570331"/>
              <a:gd name="connsiteX13" fmla="*/ 0 w 581784"/>
              <a:gd name="connsiteY13" fmla="*/ 315474 h 570331"/>
              <a:gd name="connsiteX14" fmla="*/ 460249 w 581784"/>
              <a:gd name="connsiteY14" fmla="*/ 252582 h 570331"/>
              <a:gd name="connsiteX15" fmla="*/ 358463 w 581784"/>
              <a:gd name="connsiteY15" fmla="*/ 353456 h 570331"/>
              <a:gd name="connsiteX16" fmla="*/ 460249 w 581784"/>
              <a:gd name="connsiteY16" fmla="*/ 455089 h 570331"/>
              <a:gd name="connsiteX17" fmla="*/ 561275 w 581784"/>
              <a:gd name="connsiteY17" fmla="*/ 353456 h 570331"/>
              <a:gd name="connsiteX18" fmla="*/ 460249 w 581784"/>
              <a:gd name="connsiteY18" fmla="*/ 252582 h 570331"/>
              <a:gd name="connsiteX19" fmla="*/ 460249 w 581784"/>
              <a:gd name="connsiteY19" fmla="*/ 232104 h 570331"/>
              <a:gd name="connsiteX20" fmla="*/ 581784 w 581784"/>
              <a:gd name="connsiteY20" fmla="*/ 353456 h 570331"/>
              <a:gd name="connsiteX21" fmla="*/ 460249 w 581784"/>
              <a:gd name="connsiteY21" fmla="*/ 474808 h 570331"/>
              <a:gd name="connsiteX22" fmla="*/ 338714 w 581784"/>
              <a:gd name="connsiteY22" fmla="*/ 353456 h 570331"/>
              <a:gd name="connsiteX23" fmla="*/ 460249 w 581784"/>
              <a:gd name="connsiteY23" fmla="*/ 232104 h 570331"/>
              <a:gd name="connsiteX24" fmla="*/ 429893 w 581784"/>
              <a:gd name="connsiteY24" fmla="*/ 91004 h 570331"/>
              <a:gd name="connsiteX25" fmla="*/ 389633 w 581784"/>
              <a:gd name="connsiteY25" fmla="*/ 130439 h 570331"/>
              <a:gd name="connsiteX26" fmla="*/ 429893 w 581784"/>
              <a:gd name="connsiteY26" fmla="*/ 170632 h 570331"/>
              <a:gd name="connsiteX27" fmla="*/ 469394 w 581784"/>
              <a:gd name="connsiteY27" fmla="*/ 130439 h 570331"/>
              <a:gd name="connsiteX28" fmla="*/ 429893 w 581784"/>
              <a:gd name="connsiteY28" fmla="*/ 91004 h 570331"/>
              <a:gd name="connsiteX29" fmla="*/ 316708 w 581784"/>
              <a:gd name="connsiteY29" fmla="*/ 0 h 570331"/>
              <a:gd name="connsiteX30" fmla="*/ 458759 w 581784"/>
              <a:gd name="connsiteY30" fmla="*/ 0 h 570331"/>
              <a:gd name="connsiteX31" fmla="*/ 571184 w 581784"/>
              <a:gd name="connsiteY31" fmla="*/ 112238 h 570331"/>
              <a:gd name="connsiteX32" fmla="*/ 571184 w 581784"/>
              <a:gd name="connsiteY32" fmla="*/ 252535 h 570331"/>
              <a:gd name="connsiteX33" fmla="*/ 457999 w 581784"/>
              <a:gd name="connsiteY33" fmla="*/ 201725 h 570331"/>
              <a:gd name="connsiteX34" fmla="*/ 306074 w 581784"/>
              <a:gd name="connsiteY34" fmla="*/ 353397 h 570331"/>
              <a:gd name="connsiteX35" fmla="*/ 357728 w 581784"/>
              <a:gd name="connsiteY35" fmla="*/ 467152 h 570331"/>
              <a:gd name="connsiteX36" fmla="*/ 356969 w 581784"/>
              <a:gd name="connsiteY36" fmla="*/ 468668 h 570331"/>
              <a:gd name="connsiteX37" fmla="*/ 331141 w 581784"/>
              <a:gd name="connsiteY37" fmla="*/ 493694 h 570331"/>
              <a:gd name="connsiteX38" fmla="*/ 75906 w 581784"/>
              <a:gd name="connsiteY38" fmla="*/ 239643 h 570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1784" h="570331">
                <a:moveTo>
                  <a:pt x="460343" y="282911"/>
                </a:moveTo>
                <a:cubicBezTo>
                  <a:pt x="465660" y="282911"/>
                  <a:pt x="470217" y="287461"/>
                  <a:pt x="470217" y="292770"/>
                </a:cubicBezTo>
                <a:lnTo>
                  <a:pt x="470217" y="343580"/>
                </a:lnTo>
                <a:lnTo>
                  <a:pt x="521103" y="343580"/>
                </a:lnTo>
                <a:cubicBezTo>
                  <a:pt x="526420" y="343580"/>
                  <a:pt x="530977" y="348131"/>
                  <a:pt x="530977" y="353439"/>
                </a:cubicBezTo>
                <a:cubicBezTo>
                  <a:pt x="530977" y="359506"/>
                  <a:pt x="526420" y="364056"/>
                  <a:pt x="521103" y="364056"/>
                </a:cubicBezTo>
                <a:lnTo>
                  <a:pt x="460343" y="364056"/>
                </a:lnTo>
                <a:cubicBezTo>
                  <a:pt x="454267" y="364056"/>
                  <a:pt x="449710" y="359506"/>
                  <a:pt x="449710" y="353439"/>
                </a:cubicBezTo>
                <a:lnTo>
                  <a:pt x="449710" y="292770"/>
                </a:lnTo>
                <a:cubicBezTo>
                  <a:pt x="449710" y="287461"/>
                  <a:pt x="454267" y="282911"/>
                  <a:pt x="460343" y="282911"/>
                </a:cubicBezTo>
                <a:close/>
                <a:moveTo>
                  <a:pt x="62293" y="254035"/>
                </a:moveTo>
                <a:lnTo>
                  <a:pt x="316783" y="508134"/>
                </a:lnTo>
                <a:lnTo>
                  <a:pt x="254490" y="570331"/>
                </a:lnTo>
                <a:lnTo>
                  <a:pt x="0" y="315474"/>
                </a:lnTo>
                <a:close/>
                <a:moveTo>
                  <a:pt x="460249" y="252582"/>
                </a:moveTo>
                <a:cubicBezTo>
                  <a:pt x="404039" y="252582"/>
                  <a:pt x="358463" y="298089"/>
                  <a:pt x="358463" y="353456"/>
                </a:cubicBezTo>
                <a:cubicBezTo>
                  <a:pt x="358463" y="409582"/>
                  <a:pt x="404039" y="455089"/>
                  <a:pt x="460249" y="455089"/>
                </a:cubicBezTo>
                <a:cubicBezTo>
                  <a:pt x="515699" y="455089"/>
                  <a:pt x="561275" y="409582"/>
                  <a:pt x="561275" y="353456"/>
                </a:cubicBezTo>
                <a:cubicBezTo>
                  <a:pt x="561275" y="298089"/>
                  <a:pt x="515699" y="252582"/>
                  <a:pt x="460249" y="252582"/>
                </a:cubicBezTo>
                <a:close/>
                <a:moveTo>
                  <a:pt x="460249" y="232104"/>
                </a:moveTo>
                <a:cubicBezTo>
                  <a:pt x="527093" y="232104"/>
                  <a:pt x="581784" y="286713"/>
                  <a:pt x="581784" y="353456"/>
                </a:cubicBezTo>
                <a:cubicBezTo>
                  <a:pt x="581784" y="420958"/>
                  <a:pt x="527093" y="474808"/>
                  <a:pt x="460249" y="474808"/>
                </a:cubicBezTo>
                <a:cubicBezTo>
                  <a:pt x="392645" y="474808"/>
                  <a:pt x="338714" y="420958"/>
                  <a:pt x="338714" y="353456"/>
                </a:cubicBezTo>
                <a:cubicBezTo>
                  <a:pt x="338714" y="286713"/>
                  <a:pt x="392645" y="232104"/>
                  <a:pt x="460249" y="232104"/>
                </a:cubicBezTo>
                <a:close/>
                <a:moveTo>
                  <a:pt x="429893" y="91004"/>
                </a:moveTo>
                <a:cubicBezTo>
                  <a:pt x="407864" y="91004"/>
                  <a:pt x="389633" y="108446"/>
                  <a:pt x="389633" y="130439"/>
                </a:cubicBezTo>
                <a:cubicBezTo>
                  <a:pt x="389633" y="152431"/>
                  <a:pt x="407864" y="170632"/>
                  <a:pt x="429893" y="170632"/>
                </a:cubicBezTo>
                <a:cubicBezTo>
                  <a:pt x="451922" y="170632"/>
                  <a:pt x="469394" y="152431"/>
                  <a:pt x="469394" y="130439"/>
                </a:cubicBezTo>
                <a:cubicBezTo>
                  <a:pt x="469394" y="108446"/>
                  <a:pt x="451922" y="91004"/>
                  <a:pt x="429893" y="91004"/>
                </a:cubicBezTo>
                <a:close/>
                <a:moveTo>
                  <a:pt x="316708" y="0"/>
                </a:moveTo>
                <a:lnTo>
                  <a:pt x="458759" y="0"/>
                </a:lnTo>
                <a:lnTo>
                  <a:pt x="571184" y="112238"/>
                </a:lnTo>
                <a:lnTo>
                  <a:pt x="571184" y="252535"/>
                </a:lnTo>
                <a:cubicBezTo>
                  <a:pt x="543837" y="221442"/>
                  <a:pt x="502817" y="201725"/>
                  <a:pt x="457999" y="201725"/>
                </a:cubicBezTo>
                <a:cubicBezTo>
                  <a:pt x="374440" y="201725"/>
                  <a:pt x="306074" y="269977"/>
                  <a:pt x="306074" y="353397"/>
                </a:cubicBezTo>
                <a:cubicBezTo>
                  <a:pt x="306074" y="398899"/>
                  <a:pt x="326584" y="439850"/>
                  <a:pt x="357728" y="467152"/>
                </a:cubicBezTo>
                <a:lnTo>
                  <a:pt x="356969" y="468668"/>
                </a:lnTo>
                <a:lnTo>
                  <a:pt x="331141" y="493694"/>
                </a:lnTo>
                <a:lnTo>
                  <a:pt x="75906" y="239643"/>
                </a:ln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11" name="ïṥľíḓe">
            <a:extLst>
              <a:ext uri="{FF2B5EF4-FFF2-40B4-BE49-F238E27FC236}">
                <a16:creationId xmlns="" xmlns:a16="http://schemas.microsoft.com/office/drawing/2014/main" id="{545E6E6F-AAB3-4C29-8118-6710EFECBE9C}"/>
              </a:ext>
            </a:extLst>
          </p:cNvPr>
          <p:cNvGrpSpPr/>
          <p:nvPr/>
        </p:nvGrpSpPr>
        <p:grpSpPr>
          <a:xfrm>
            <a:off x="7286886" y="2705253"/>
            <a:ext cx="3662524" cy="850770"/>
            <a:chOff x="6913774" y="5229206"/>
            <a:chExt cx="3662524" cy="850770"/>
          </a:xfrm>
        </p:grpSpPr>
        <p:sp>
          <p:nvSpPr>
            <p:cNvPr id="23" name="iṩḷîdê">
              <a:extLst>
                <a:ext uri="{FF2B5EF4-FFF2-40B4-BE49-F238E27FC236}">
                  <a16:creationId xmlns="" xmlns:a16="http://schemas.microsoft.com/office/drawing/2014/main" id="{30BDFAE3-C082-4A6E-A114-2AFEA4762D57}"/>
                </a:ext>
              </a:extLst>
            </p:cNvPr>
            <p:cNvSpPr/>
            <p:nvPr/>
          </p:nvSpPr>
          <p:spPr bwMode="auto">
            <a:xfrm>
              <a:off x="6913774" y="5636515"/>
              <a:ext cx="3662522" cy="44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</a:t>
              </a:r>
              <a:r>
                <a:rPr lang="en-US" altLang="zh-CN" sz="1100"/>
                <a:t>Choose </a:t>
              </a:r>
              <a:r>
                <a:rPr lang="en-US" altLang="zh-CN" sz="100"/>
                <a:t> </a:t>
              </a:r>
              <a:r>
                <a:rPr lang="en-US" altLang="zh-CN" sz="1100"/>
                <a:t>the </a:t>
              </a:r>
              <a:r>
                <a:rPr lang="en-US" altLang="zh-CN" sz="1100" dirty="0"/>
                <a:t>only option to retain text.</a:t>
              </a:r>
            </a:p>
            <a:p>
              <a:pPr defTabSz="914400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24" name="îṧlidè">
              <a:extLst>
                <a:ext uri="{FF2B5EF4-FFF2-40B4-BE49-F238E27FC236}">
                  <a16:creationId xmlns="" xmlns:a16="http://schemas.microsoft.com/office/drawing/2014/main" id="{F3F5ECB1-7422-4FF1-8865-1F08BB6254E0}"/>
                </a:ext>
              </a:extLst>
            </p:cNvPr>
            <p:cNvSpPr txBox="1"/>
            <p:nvPr/>
          </p:nvSpPr>
          <p:spPr bwMode="auto">
            <a:xfrm>
              <a:off x="6913774" y="5229206"/>
              <a:ext cx="3662524" cy="40730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/>
                <a:t>Tex</a:t>
              </a:r>
              <a:r>
                <a:rPr lang="en-US" altLang="zh-CN" sz="100" b="1"/>
                <a:t> </a:t>
              </a:r>
              <a:r>
                <a:rPr lang="en-US" altLang="zh-CN" sz="1600" b="1"/>
                <a:t>t </a:t>
              </a:r>
              <a:r>
                <a:rPr lang="en-US" altLang="zh-CN" sz="1600" b="1" dirty="0"/>
                <a:t>here</a:t>
              </a:r>
            </a:p>
          </p:txBody>
        </p:sp>
      </p:grpSp>
      <p:sp>
        <p:nvSpPr>
          <p:cNvPr id="12" name="îsļïďé">
            <a:extLst>
              <a:ext uri="{FF2B5EF4-FFF2-40B4-BE49-F238E27FC236}">
                <a16:creationId xmlns="" xmlns:a16="http://schemas.microsoft.com/office/drawing/2014/main" id="{9A17A00F-F686-481A-BDD9-5A6F7752BE0E}"/>
              </a:ext>
            </a:extLst>
          </p:cNvPr>
          <p:cNvSpPr/>
          <p:nvPr/>
        </p:nvSpPr>
        <p:spPr>
          <a:xfrm>
            <a:off x="6480812" y="3893635"/>
            <a:ext cx="675205" cy="675205"/>
          </a:xfrm>
          <a:prstGeom prst="ellipse">
            <a:avLst/>
          </a:prstGeom>
          <a:solidFill>
            <a:schemeClr val="accent1"/>
          </a:solidFill>
          <a:ln w="38100" cap="rnd">
            <a:solidFill>
              <a:schemeClr val="bg1">
                <a:lumMod val="95000"/>
              </a:schemeClr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iṡḷîḓé">
            <a:extLst>
              <a:ext uri="{FF2B5EF4-FFF2-40B4-BE49-F238E27FC236}">
                <a16:creationId xmlns="" xmlns:a16="http://schemas.microsoft.com/office/drawing/2014/main" id="{1A7D1822-DCDE-4516-84D7-D0DBB61AAB5C}"/>
              </a:ext>
            </a:extLst>
          </p:cNvPr>
          <p:cNvSpPr/>
          <p:nvPr/>
        </p:nvSpPr>
        <p:spPr>
          <a:xfrm>
            <a:off x="6656448" y="4107419"/>
            <a:ext cx="323928" cy="317551"/>
          </a:xfrm>
          <a:custGeom>
            <a:avLst/>
            <a:gdLst>
              <a:gd name="connsiteX0" fmla="*/ 460343 w 581784"/>
              <a:gd name="connsiteY0" fmla="*/ 282911 h 570331"/>
              <a:gd name="connsiteX1" fmla="*/ 470217 w 581784"/>
              <a:gd name="connsiteY1" fmla="*/ 292770 h 570331"/>
              <a:gd name="connsiteX2" fmla="*/ 470217 w 581784"/>
              <a:gd name="connsiteY2" fmla="*/ 343580 h 570331"/>
              <a:gd name="connsiteX3" fmla="*/ 521103 w 581784"/>
              <a:gd name="connsiteY3" fmla="*/ 343580 h 570331"/>
              <a:gd name="connsiteX4" fmla="*/ 530977 w 581784"/>
              <a:gd name="connsiteY4" fmla="*/ 353439 h 570331"/>
              <a:gd name="connsiteX5" fmla="*/ 521103 w 581784"/>
              <a:gd name="connsiteY5" fmla="*/ 364056 h 570331"/>
              <a:gd name="connsiteX6" fmla="*/ 460343 w 581784"/>
              <a:gd name="connsiteY6" fmla="*/ 364056 h 570331"/>
              <a:gd name="connsiteX7" fmla="*/ 449710 w 581784"/>
              <a:gd name="connsiteY7" fmla="*/ 353439 h 570331"/>
              <a:gd name="connsiteX8" fmla="*/ 449710 w 581784"/>
              <a:gd name="connsiteY8" fmla="*/ 292770 h 570331"/>
              <a:gd name="connsiteX9" fmla="*/ 460343 w 581784"/>
              <a:gd name="connsiteY9" fmla="*/ 282911 h 570331"/>
              <a:gd name="connsiteX10" fmla="*/ 62293 w 581784"/>
              <a:gd name="connsiteY10" fmla="*/ 254035 h 570331"/>
              <a:gd name="connsiteX11" fmla="*/ 316783 w 581784"/>
              <a:gd name="connsiteY11" fmla="*/ 508134 h 570331"/>
              <a:gd name="connsiteX12" fmla="*/ 254490 w 581784"/>
              <a:gd name="connsiteY12" fmla="*/ 570331 h 570331"/>
              <a:gd name="connsiteX13" fmla="*/ 0 w 581784"/>
              <a:gd name="connsiteY13" fmla="*/ 315474 h 570331"/>
              <a:gd name="connsiteX14" fmla="*/ 460249 w 581784"/>
              <a:gd name="connsiteY14" fmla="*/ 252582 h 570331"/>
              <a:gd name="connsiteX15" fmla="*/ 358463 w 581784"/>
              <a:gd name="connsiteY15" fmla="*/ 353456 h 570331"/>
              <a:gd name="connsiteX16" fmla="*/ 460249 w 581784"/>
              <a:gd name="connsiteY16" fmla="*/ 455089 h 570331"/>
              <a:gd name="connsiteX17" fmla="*/ 561275 w 581784"/>
              <a:gd name="connsiteY17" fmla="*/ 353456 h 570331"/>
              <a:gd name="connsiteX18" fmla="*/ 460249 w 581784"/>
              <a:gd name="connsiteY18" fmla="*/ 252582 h 570331"/>
              <a:gd name="connsiteX19" fmla="*/ 460249 w 581784"/>
              <a:gd name="connsiteY19" fmla="*/ 232104 h 570331"/>
              <a:gd name="connsiteX20" fmla="*/ 581784 w 581784"/>
              <a:gd name="connsiteY20" fmla="*/ 353456 h 570331"/>
              <a:gd name="connsiteX21" fmla="*/ 460249 w 581784"/>
              <a:gd name="connsiteY21" fmla="*/ 474808 h 570331"/>
              <a:gd name="connsiteX22" fmla="*/ 338714 w 581784"/>
              <a:gd name="connsiteY22" fmla="*/ 353456 h 570331"/>
              <a:gd name="connsiteX23" fmla="*/ 460249 w 581784"/>
              <a:gd name="connsiteY23" fmla="*/ 232104 h 570331"/>
              <a:gd name="connsiteX24" fmla="*/ 429893 w 581784"/>
              <a:gd name="connsiteY24" fmla="*/ 91004 h 570331"/>
              <a:gd name="connsiteX25" fmla="*/ 389633 w 581784"/>
              <a:gd name="connsiteY25" fmla="*/ 130439 h 570331"/>
              <a:gd name="connsiteX26" fmla="*/ 429893 w 581784"/>
              <a:gd name="connsiteY26" fmla="*/ 170632 h 570331"/>
              <a:gd name="connsiteX27" fmla="*/ 469394 w 581784"/>
              <a:gd name="connsiteY27" fmla="*/ 130439 h 570331"/>
              <a:gd name="connsiteX28" fmla="*/ 429893 w 581784"/>
              <a:gd name="connsiteY28" fmla="*/ 91004 h 570331"/>
              <a:gd name="connsiteX29" fmla="*/ 316708 w 581784"/>
              <a:gd name="connsiteY29" fmla="*/ 0 h 570331"/>
              <a:gd name="connsiteX30" fmla="*/ 458759 w 581784"/>
              <a:gd name="connsiteY30" fmla="*/ 0 h 570331"/>
              <a:gd name="connsiteX31" fmla="*/ 571184 w 581784"/>
              <a:gd name="connsiteY31" fmla="*/ 112238 h 570331"/>
              <a:gd name="connsiteX32" fmla="*/ 571184 w 581784"/>
              <a:gd name="connsiteY32" fmla="*/ 252535 h 570331"/>
              <a:gd name="connsiteX33" fmla="*/ 457999 w 581784"/>
              <a:gd name="connsiteY33" fmla="*/ 201725 h 570331"/>
              <a:gd name="connsiteX34" fmla="*/ 306074 w 581784"/>
              <a:gd name="connsiteY34" fmla="*/ 353397 h 570331"/>
              <a:gd name="connsiteX35" fmla="*/ 357728 w 581784"/>
              <a:gd name="connsiteY35" fmla="*/ 467152 h 570331"/>
              <a:gd name="connsiteX36" fmla="*/ 356969 w 581784"/>
              <a:gd name="connsiteY36" fmla="*/ 468668 h 570331"/>
              <a:gd name="connsiteX37" fmla="*/ 331141 w 581784"/>
              <a:gd name="connsiteY37" fmla="*/ 493694 h 570331"/>
              <a:gd name="connsiteX38" fmla="*/ 75906 w 581784"/>
              <a:gd name="connsiteY38" fmla="*/ 239643 h 570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1784" h="570331">
                <a:moveTo>
                  <a:pt x="460343" y="282911"/>
                </a:moveTo>
                <a:cubicBezTo>
                  <a:pt x="465660" y="282911"/>
                  <a:pt x="470217" y="287461"/>
                  <a:pt x="470217" y="292770"/>
                </a:cubicBezTo>
                <a:lnTo>
                  <a:pt x="470217" y="343580"/>
                </a:lnTo>
                <a:lnTo>
                  <a:pt x="521103" y="343580"/>
                </a:lnTo>
                <a:cubicBezTo>
                  <a:pt x="526420" y="343580"/>
                  <a:pt x="530977" y="348131"/>
                  <a:pt x="530977" y="353439"/>
                </a:cubicBezTo>
                <a:cubicBezTo>
                  <a:pt x="530977" y="359506"/>
                  <a:pt x="526420" y="364056"/>
                  <a:pt x="521103" y="364056"/>
                </a:cubicBezTo>
                <a:lnTo>
                  <a:pt x="460343" y="364056"/>
                </a:lnTo>
                <a:cubicBezTo>
                  <a:pt x="454267" y="364056"/>
                  <a:pt x="449710" y="359506"/>
                  <a:pt x="449710" y="353439"/>
                </a:cubicBezTo>
                <a:lnTo>
                  <a:pt x="449710" y="292770"/>
                </a:lnTo>
                <a:cubicBezTo>
                  <a:pt x="449710" y="287461"/>
                  <a:pt x="454267" y="282911"/>
                  <a:pt x="460343" y="282911"/>
                </a:cubicBezTo>
                <a:close/>
                <a:moveTo>
                  <a:pt x="62293" y="254035"/>
                </a:moveTo>
                <a:lnTo>
                  <a:pt x="316783" y="508134"/>
                </a:lnTo>
                <a:lnTo>
                  <a:pt x="254490" y="570331"/>
                </a:lnTo>
                <a:lnTo>
                  <a:pt x="0" y="315474"/>
                </a:lnTo>
                <a:close/>
                <a:moveTo>
                  <a:pt x="460249" y="252582"/>
                </a:moveTo>
                <a:cubicBezTo>
                  <a:pt x="404039" y="252582"/>
                  <a:pt x="358463" y="298089"/>
                  <a:pt x="358463" y="353456"/>
                </a:cubicBezTo>
                <a:cubicBezTo>
                  <a:pt x="358463" y="409582"/>
                  <a:pt x="404039" y="455089"/>
                  <a:pt x="460249" y="455089"/>
                </a:cubicBezTo>
                <a:cubicBezTo>
                  <a:pt x="515699" y="455089"/>
                  <a:pt x="561275" y="409582"/>
                  <a:pt x="561275" y="353456"/>
                </a:cubicBezTo>
                <a:cubicBezTo>
                  <a:pt x="561275" y="298089"/>
                  <a:pt x="515699" y="252582"/>
                  <a:pt x="460249" y="252582"/>
                </a:cubicBezTo>
                <a:close/>
                <a:moveTo>
                  <a:pt x="460249" y="232104"/>
                </a:moveTo>
                <a:cubicBezTo>
                  <a:pt x="527093" y="232104"/>
                  <a:pt x="581784" y="286713"/>
                  <a:pt x="581784" y="353456"/>
                </a:cubicBezTo>
                <a:cubicBezTo>
                  <a:pt x="581784" y="420958"/>
                  <a:pt x="527093" y="474808"/>
                  <a:pt x="460249" y="474808"/>
                </a:cubicBezTo>
                <a:cubicBezTo>
                  <a:pt x="392645" y="474808"/>
                  <a:pt x="338714" y="420958"/>
                  <a:pt x="338714" y="353456"/>
                </a:cubicBezTo>
                <a:cubicBezTo>
                  <a:pt x="338714" y="286713"/>
                  <a:pt x="392645" y="232104"/>
                  <a:pt x="460249" y="232104"/>
                </a:cubicBezTo>
                <a:close/>
                <a:moveTo>
                  <a:pt x="429893" y="91004"/>
                </a:moveTo>
                <a:cubicBezTo>
                  <a:pt x="407864" y="91004"/>
                  <a:pt x="389633" y="108446"/>
                  <a:pt x="389633" y="130439"/>
                </a:cubicBezTo>
                <a:cubicBezTo>
                  <a:pt x="389633" y="152431"/>
                  <a:pt x="407864" y="170632"/>
                  <a:pt x="429893" y="170632"/>
                </a:cubicBezTo>
                <a:cubicBezTo>
                  <a:pt x="451922" y="170632"/>
                  <a:pt x="469394" y="152431"/>
                  <a:pt x="469394" y="130439"/>
                </a:cubicBezTo>
                <a:cubicBezTo>
                  <a:pt x="469394" y="108446"/>
                  <a:pt x="451922" y="91004"/>
                  <a:pt x="429893" y="91004"/>
                </a:cubicBezTo>
                <a:close/>
                <a:moveTo>
                  <a:pt x="316708" y="0"/>
                </a:moveTo>
                <a:lnTo>
                  <a:pt x="458759" y="0"/>
                </a:lnTo>
                <a:lnTo>
                  <a:pt x="571184" y="112238"/>
                </a:lnTo>
                <a:lnTo>
                  <a:pt x="571184" y="252535"/>
                </a:lnTo>
                <a:cubicBezTo>
                  <a:pt x="543837" y="221442"/>
                  <a:pt x="502817" y="201725"/>
                  <a:pt x="457999" y="201725"/>
                </a:cubicBezTo>
                <a:cubicBezTo>
                  <a:pt x="374440" y="201725"/>
                  <a:pt x="306074" y="269977"/>
                  <a:pt x="306074" y="353397"/>
                </a:cubicBezTo>
                <a:cubicBezTo>
                  <a:pt x="306074" y="398899"/>
                  <a:pt x="326584" y="439850"/>
                  <a:pt x="357728" y="467152"/>
                </a:cubicBezTo>
                <a:lnTo>
                  <a:pt x="356969" y="468668"/>
                </a:lnTo>
                <a:lnTo>
                  <a:pt x="331141" y="493694"/>
                </a:lnTo>
                <a:lnTo>
                  <a:pt x="75906" y="239643"/>
                </a:ln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14" name="îṩļidé">
            <a:extLst>
              <a:ext uri="{FF2B5EF4-FFF2-40B4-BE49-F238E27FC236}">
                <a16:creationId xmlns="" xmlns:a16="http://schemas.microsoft.com/office/drawing/2014/main" id="{07C66A02-4D50-4EDD-A456-B918ACCFC34E}"/>
              </a:ext>
            </a:extLst>
          </p:cNvPr>
          <p:cNvGrpSpPr/>
          <p:nvPr/>
        </p:nvGrpSpPr>
        <p:grpSpPr>
          <a:xfrm>
            <a:off x="7286886" y="3805852"/>
            <a:ext cx="3662524" cy="850770"/>
            <a:chOff x="6913774" y="5229206"/>
            <a:chExt cx="3662524" cy="850770"/>
          </a:xfrm>
        </p:grpSpPr>
        <p:sp>
          <p:nvSpPr>
            <p:cNvPr id="21" name="íṧḷîďê">
              <a:extLst>
                <a:ext uri="{FF2B5EF4-FFF2-40B4-BE49-F238E27FC236}">
                  <a16:creationId xmlns="" xmlns:a16="http://schemas.microsoft.com/office/drawing/2014/main" id="{77107F11-67FD-43FA-ADD6-65D32661EA97}"/>
                </a:ext>
              </a:extLst>
            </p:cNvPr>
            <p:cNvSpPr/>
            <p:nvPr/>
          </p:nvSpPr>
          <p:spPr bwMode="auto">
            <a:xfrm>
              <a:off x="6913774" y="5636515"/>
              <a:ext cx="3662522" cy="44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</a:t>
              </a:r>
              <a:r>
                <a:rPr lang="en-US" altLang="zh-CN" sz="1100"/>
                <a:t>Choose </a:t>
              </a:r>
              <a:r>
                <a:rPr lang="en-US" altLang="zh-CN" sz="100"/>
                <a:t> </a:t>
              </a:r>
              <a:r>
                <a:rPr lang="en-US" altLang="zh-CN" sz="1100"/>
                <a:t>the </a:t>
              </a:r>
              <a:r>
                <a:rPr lang="en-US" altLang="zh-CN" sz="1100" dirty="0"/>
                <a:t>only option to retain text.</a:t>
              </a:r>
            </a:p>
            <a:p>
              <a:pPr defTabSz="914400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22" name="íṥḷidê">
              <a:extLst>
                <a:ext uri="{FF2B5EF4-FFF2-40B4-BE49-F238E27FC236}">
                  <a16:creationId xmlns="" xmlns:a16="http://schemas.microsoft.com/office/drawing/2014/main" id="{DF0D182B-C59A-4D61-A501-A903D7B80448}"/>
                </a:ext>
              </a:extLst>
            </p:cNvPr>
            <p:cNvSpPr txBox="1"/>
            <p:nvPr/>
          </p:nvSpPr>
          <p:spPr bwMode="auto">
            <a:xfrm>
              <a:off x="6913774" y="5229206"/>
              <a:ext cx="3662524" cy="40730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/>
                <a:t>Tex</a:t>
              </a:r>
              <a:r>
                <a:rPr lang="en-US" altLang="zh-CN" sz="100" b="1"/>
                <a:t> </a:t>
              </a:r>
              <a:r>
                <a:rPr lang="en-US" altLang="zh-CN" sz="1600" b="1"/>
                <a:t>t </a:t>
              </a:r>
              <a:r>
                <a:rPr lang="en-US" altLang="zh-CN" sz="1600" b="1" dirty="0"/>
                <a:t>here</a:t>
              </a:r>
            </a:p>
          </p:txBody>
        </p:sp>
      </p:grpSp>
      <p:sp>
        <p:nvSpPr>
          <p:cNvPr id="15" name="ïsḷïďê">
            <a:extLst>
              <a:ext uri="{FF2B5EF4-FFF2-40B4-BE49-F238E27FC236}">
                <a16:creationId xmlns="" xmlns:a16="http://schemas.microsoft.com/office/drawing/2014/main" id="{8FDC7564-CA1E-4771-B32A-E0AF44A2836F}"/>
              </a:ext>
            </a:extLst>
          </p:cNvPr>
          <p:cNvSpPr/>
          <p:nvPr/>
        </p:nvSpPr>
        <p:spPr>
          <a:xfrm>
            <a:off x="6480812" y="4994233"/>
            <a:ext cx="675205" cy="675205"/>
          </a:xfrm>
          <a:prstGeom prst="ellipse">
            <a:avLst/>
          </a:prstGeom>
          <a:solidFill>
            <a:schemeClr val="accent1"/>
          </a:solidFill>
          <a:ln w="38100" cap="rnd">
            <a:solidFill>
              <a:schemeClr val="bg1">
                <a:lumMod val="95000"/>
              </a:schemeClr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6" name="îSḷïḋè">
            <a:extLst>
              <a:ext uri="{FF2B5EF4-FFF2-40B4-BE49-F238E27FC236}">
                <a16:creationId xmlns="" xmlns:a16="http://schemas.microsoft.com/office/drawing/2014/main" id="{D3D129D5-19C5-4822-811B-64CAD4D198E7}"/>
              </a:ext>
            </a:extLst>
          </p:cNvPr>
          <p:cNvSpPr/>
          <p:nvPr/>
        </p:nvSpPr>
        <p:spPr>
          <a:xfrm>
            <a:off x="6656448" y="5208017"/>
            <a:ext cx="323928" cy="317551"/>
          </a:xfrm>
          <a:custGeom>
            <a:avLst/>
            <a:gdLst>
              <a:gd name="connsiteX0" fmla="*/ 460343 w 581784"/>
              <a:gd name="connsiteY0" fmla="*/ 282911 h 570331"/>
              <a:gd name="connsiteX1" fmla="*/ 470217 w 581784"/>
              <a:gd name="connsiteY1" fmla="*/ 292770 h 570331"/>
              <a:gd name="connsiteX2" fmla="*/ 470217 w 581784"/>
              <a:gd name="connsiteY2" fmla="*/ 343580 h 570331"/>
              <a:gd name="connsiteX3" fmla="*/ 521103 w 581784"/>
              <a:gd name="connsiteY3" fmla="*/ 343580 h 570331"/>
              <a:gd name="connsiteX4" fmla="*/ 530977 w 581784"/>
              <a:gd name="connsiteY4" fmla="*/ 353439 h 570331"/>
              <a:gd name="connsiteX5" fmla="*/ 521103 w 581784"/>
              <a:gd name="connsiteY5" fmla="*/ 364056 h 570331"/>
              <a:gd name="connsiteX6" fmla="*/ 460343 w 581784"/>
              <a:gd name="connsiteY6" fmla="*/ 364056 h 570331"/>
              <a:gd name="connsiteX7" fmla="*/ 449710 w 581784"/>
              <a:gd name="connsiteY7" fmla="*/ 353439 h 570331"/>
              <a:gd name="connsiteX8" fmla="*/ 449710 w 581784"/>
              <a:gd name="connsiteY8" fmla="*/ 292770 h 570331"/>
              <a:gd name="connsiteX9" fmla="*/ 460343 w 581784"/>
              <a:gd name="connsiteY9" fmla="*/ 282911 h 570331"/>
              <a:gd name="connsiteX10" fmla="*/ 62293 w 581784"/>
              <a:gd name="connsiteY10" fmla="*/ 254035 h 570331"/>
              <a:gd name="connsiteX11" fmla="*/ 316783 w 581784"/>
              <a:gd name="connsiteY11" fmla="*/ 508134 h 570331"/>
              <a:gd name="connsiteX12" fmla="*/ 254490 w 581784"/>
              <a:gd name="connsiteY12" fmla="*/ 570331 h 570331"/>
              <a:gd name="connsiteX13" fmla="*/ 0 w 581784"/>
              <a:gd name="connsiteY13" fmla="*/ 315474 h 570331"/>
              <a:gd name="connsiteX14" fmla="*/ 460249 w 581784"/>
              <a:gd name="connsiteY14" fmla="*/ 252582 h 570331"/>
              <a:gd name="connsiteX15" fmla="*/ 358463 w 581784"/>
              <a:gd name="connsiteY15" fmla="*/ 353456 h 570331"/>
              <a:gd name="connsiteX16" fmla="*/ 460249 w 581784"/>
              <a:gd name="connsiteY16" fmla="*/ 455089 h 570331"/>
              <a:gd name="connsiteX17" fmla="*/ 561275 w 581784"/>
              <a:gd name="connsiteY17" fmla="*/ 353456 h 570331"/>
              <a:gd name="connsiteX18" fmla="*/ 460249 w 581784"/>
              <a:gd name="connsiteY18" fmla="*/ 252582 h 570331"/>
              <a:gd name="connsiteX19" fmla="*/ 460249 w 581784"/>
              <a:gd name="connsiteY19" fmla="*/ 232104 h 570331"/>
              <a:gd name="connsiteX20" fmla="*/ 581784 w 581784"/>
              <a:gd name="connsiteY20" fmla="*/ 353456 h 570331"/>
              <a:gd name="connsiteX21" fmla="*/ 460249 w 581784"/>
              <a:gd name="connsiteY21" fmla="*/ 474808 h 570331"/>
              <a:gd name="connsiteX22" fmla="*/ 338714 w 581784"/>
              <a:gd name="connsiteY22" fmla="*/ 353456 h 570331"/>
              <a:gd name="connsiteX23" fmla="*/ 460249 w 581784"/>
              <a:gd name="connsiteY23" fmla="*/ 232104 h 570331"/>
              <a:gd name="connsiteX24" fmla="*/ 429893 w 581784"/>
              <a:gd name="connsiteY24" fmla="*/ 91004 h 570331"/>
              <a:gd name="connsiteX25" fmla="*/ 389633 w 581784"/>
              <a:gd name="connsiteY25" fmla="*/ 130439 h 570331"/>
              <a:gd name="connsiteX26" fmla="*/ 429893 w 581784"/>
              <a:gd name="connsiteY26" fmla="*/ 170632 h 570331"/>
              <a:gd name="connsiteX27" fmla="*/ 469394 w 581784"/>
              <a:gd name="connsiteY27" fmla="*/ 130439 h 570331"/>
              <a:gd name="connsiteX28" fmla="*/ 429893 w 581784"/>
              <a:gd name="connsiteY28" fmla="*/ 91004 h 570331"/>
              <a:gd name="connsiteX29" fmla="*/ 316708 w 581784"/>
              <a:gd name="connsiteY29" fmla="*/ 0 h 570331"/>
              <a:gd name="connsiteX30" fmla="*/ 458759 w 581784"/>
              <a:gd name="connsiteY30" fmla="*/ 0 h 570331"/>
              <a:gd name="connsiteX31" fmla="*/ 571184 w 581784"/>
              <a:gd name="connsiteY31" fmla="*/ 112238 h 570331"/>
              <a:gd name="connsiteX32" fmla="*/ 571184 w 581784"/>
              <a:gd name="connsiteY32" fmla="*/ 252535 h 570331"/>
              <a:gd name="connsiteX33" fmla="*/ 457999 w 581784"/>
              <a:gd name="connsiteY33" fmla="*/ 201725 h 570331"/>
              <a:gd name="connsiteX34" fmla="*/ 306074 w 581784"/>
              <a:gd name="connsiteY34" fmla="*/ 353397 h 570331"/>
              <a:gd name="connsiteX35" fmla="*/ 357728 w 581784"/>
              <a:gd name="connsiteY35" fmla="*/ 467152 h 570331"/>
              <a:gd name="connsiteX36" fmla="*/ 356969 w 581784"/>
              <a:gd name="connsiteY36" fmla="*/ 468668 h 570331"/>
              <a:gd name="connsiteX37" fmla="*/ 331141 w 581784"/>
              <a:gd name="connsiteY37" fmla="*/ 493694 h 570331"/>
              <a:gd name="connsiteX38" fmla="*/ 75906 w 581784"/>
              <a:gd name="connsiteY38" fmla="*/ 239643 h 570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1784" h="570331">
                <a:moveTo>
                  <a:pt x="460343" y="282911"/>
                </a:moveTo>
                <a:cubicBezTo>
                  <a:pt x="465660" y="282911"/>
                  <a:pt x="470217" y="287461"/>
                  <a:pt x="470217" y="292770"/>
                </a:cubicBezTo>
                <a:lnTo>
                  <a:pt x="470217" y="343580"/>
                </a:lnTo>
                <a:lnTo>
                  <a:pt x="521103" y="343580"/>
                </a:lnTo>
                <a:cubicBezTo>
                  <a:pt x="526420" y="343580"/>
                  <a:pt x="530977" y="348131"/>
                  <a:pt x="530977" y="353439"/>
                </a:cubicBezTo>
                <a:cubicBezTo>
                  <a:pt x="530977" y="359506"/>
                  <a:pt x="526420" y="364056"/>
                  <a:pt x="521103" y="364056"/>
                </a:cubicBezTo>
                <a:lnTo>
                  <a:pt x="460343" y="364056"/>
                </a:lnTo>
                <a:cubicBezTo>
                  <a:pt x="454267" y="364056"/>
                  <a:pt x="449710" y="359506"/>
                  <a:pt x="449710" y="353439"/>
                </a:cubicBezTo>
                <a:lnTo>
                  <a:pt x="449710" y="292770"/>
                </a:lnTo>
                <a:cubicBezTo>
                  <a:pt x="449710" y="287461"/>
                  <a:pt x="454267" y="282911"/>
                  <a:pt x="460343" y="282911"/>
                </a:cubicBezTo>
                <a:close/>
                <a:moveTo>
                  <a:pt x="62293" y="254035"/>
                </a:moveTo>
                <a:lnTo>
                  <a:pt x="316783" y="508134"/>
                </a:lnTo>
                <a:lnTo>
                  <a:pt x="254490" y="570331"/>
                </a:lnTo>
                <a:lnTo>
                  <a:pt x="0" y="315474"/>
                </a:lnTo>
                <a:close/>
                <a:moveTo>
                  <a:pt x="460249" y="252582"/>
                </a:moveTo>
                <a:cubicBezTo>
                  <a:pt x="404039" y="252582"/>
                  <a:pt x="358463" y="298089"/>
                  <a:pt x="358463" y="353456"/>
                </a:cubicBezTo>
                <a:cubicBezTo>
                  <a:pt x="358463" y="409582"/>
                  <a:pt x="404039" y="455089"/>
                  <a:pt x="460249" y="455089"/>
                </a:cubicBezTo>
                <a:cubicBezTo>
                  <a:pt x="515699" y="455089"/>
                  <a:pt x="561275" y="409582"/>
                  <a:pt x="561275" y="353456"/>
                </a:cubicBezTo>
                <a:cubicBezTo>
                  <a:pt x="561275" y="298089"/>
                  <a:pt x="515699" y="252582"/>
                  <a:pt x="460249" y="252582"/>
                </a:cubicBezTo>
                <a:close/>
                <a:moveTo>
                  <a:pt x="460249" y="232104"/>
                </a:moveTo>
                <a:cubicBezTo>
                  <a:pt x="527093" y="232104"/>
                  <a:pt x="581784" y="286713"/>
                  <a:pt x="581784" y="353456"/>
                </a:cubicBezTo>
                <a:cubicBezTo>
                  <a:pt x="581784" y="420958"/>
                  <a:pt x="527093" y="474808"/>
                  <a:pt x="460249" y="474808"/>
                </a:cubicBezTo>
                <a:cubicBezTo>
                  <a:pt x="392645" y="474808"/>
                  <a:pt x="338714" y="420958"/>
                  <a:pt x="338714" y="353456"/>
                </a:cubicBezTo>
                <a:cubicBezTo>
                  <a:pt x="338714" y="286713"/>
                  <a:pt x="392645" y="232104"/>
                  <a:pt x="460249" y="232104"/>
                </a:cubicBezTo>
                <a:close/>
                <a:moveTo>
                  <a:pt x="429893" y="91004"/>
                </a:moveTo>
                <a:cubicBezTo>
                  <a:pt x="407864" y="91004"/>
                  <a:pt x="389633" y="108446"/>
                  <a:pt x="389633" y="130439"/>
                </a:cubicBezTo>
                <a:cubicBezTo>
                  <a:pt x="389633" y="152431"/>
                  <a:pt x="407864" y="170632"/>
                  <a:pt x="429893" y="170632"/>
                </a:cubicBezTo>
                <a:cubicBezTo>
                  <a:pt x="451922" y="170632"/>
                  <a:pt x="469394" y="152431"/>
                  <a:pt x="469394" y="130439"/>
                </a:cubicBezTo>
                <a:cubicBezTo>
                  <a:pt x="469394" y="108446"/>
                  <a:pt x="451922" y="91004"/>
                  <a:pt x="429893" y="91004"/>
                </a:cubicBezTo>
                <a:close/>
                <a:moveTo>
                  <a:pt x="316708" y="0"/>
                </a:moveTo>
                <a:lnTo>
                  <a:pt x="458759" y="0"/>
                </a:lnTo>
                <a:lnTo>
                  <a:pt x="571184" y="112238"/>
                </a:lnTo>
                <a:lnTo>
                  <a:pt x="571184" y="252535"/>
                </a:lnTo>
                <a:cubicBezTo>
                  <a:pt x="543837" y="221442"/>
                  <a:pt x="502817" y="201725"/>
                  <a:pt x="457999" y="201725"/>
                </a:cubicBezTo>
                <a:cubicBezTo>
                  <a:pt x="374440" y="201725"/>
                  <a:pt x="306074" y="269977"/>
                  <a:pt x="306074" y="353397"/>
                </a:cubicBezTo>
                <a:cubicBezTo>
                  <a:pt x="306074" y="398899"/>
                  <a:pt x="326584" y="439850"/>
                  <a:pt x="357728" y="467152"/>
                </a:cubicBezTo>
                <a:lnTo>
                  <a:pt x="356969" y="468668"/>
                </a:lnTo>
                <a:lnTo>
                  <a:pt x="331141" y="493694"/>
                </a:lnTo>
                <a:lnTo>
                  <a:pt x="75906" y="239643"/>
                </a:ln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17" name="íšḻíḑê">
            <a:extLst>
              <a:ext uri="{FF2B5EF4-FFF2-40B4-BE49-F238E27FC236}">
                <a16:creationId xmlns="" xmlns:a16="http://schemas.microsoft.com/office/drawing/2014/main" id="{0D4D99F2-F3CF-4C43-A232-D7DB1D940240}"/>
              </a:ext>
            </a:extLst>
          </p:cNvPr>
          <p:cNvGrpSpPr/>
          <p:nvPr/>
        </p:nvGrpSpPr>
        <p:grpSpPr>
          <a:xfrm>
            <a:off x="7286886" y="4906450"/>
            <a:ext cx="3662524" cy="850770"/>
            <a:chOff x="6913774" y="5229206"/>
            <a:chExt cx="3662524" cy="850770"/>
          </a:xfrm>
        </p:grpSpPr>
        <p:sp>
          <p:nvSpPr>
            <p:cNvPr id="19" name="ïṧ1ïďé">
              <a:extLst>
                <a:ext uri="{FF2B5EF4-FFF2-40B4-BE49-F238E27FC236}">
                  <a16:creationId xmlns="" xmlns:a16="http://schemas.microsoft.com/office/drawing/2014/main" id="{D9D1F261-9868-479C-88D3-EEE79337E326}"/>
                </a:ext>
              </a:extLst>
            </p:cNvPr>
            <p:cNvSpPr/>
            <p:nvPr/>
          </p:nvSpPr>
          <p:spPr bwMode="auto">
            <a:xfrm>
              <a:off x="6913774" y="5636515"/>
              <a:ext cx="3662522" cy="44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</a:t>
              </a:r>
              <a:r>
                <a:rPr lang="en-US" altLang="zh-CN" sz="1100"/>
                <a:t>Choose </a:t>
              </a:r>
              <a:r>
                <a:rPr lang="en-US" altLang="zh-CN" sz="100"/>
                <a:t> </a:t>
              </a:r>
              <a:r>
                <a:rPr lang="en-US" altLang="zh-CN" sz="1100"/>
                <a:t>the </a:t>
              </a:r>
              <a:r>
                <a:rPr lang="en-US" altLang="zh-CN" sz="1100" dirty="0"/>
                <a:t>only option to retain text.</a:t>
              </a:r>
            </a:p>
            <a:p>
              <a:pPr defTabSz="914400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20" name="iṩḷïḋè">
              <a:extLst>
                <a:ext uri="{FF2B5EF4-FFF2-40B4-BE49-F238E27FC236}">
                  <a16:creationId xmlns="" xmlns:a16="http://schemas.microsoft.com/office/drawing/2014/main" id="{7993C011-F47D-4DEA-9549-B856915909A5}"/>
                </a:ext>
              </a:extLst>
            </p:cNvPr>
            <p:cNvSpPr txBox="1"/>
            <p:nvPr/>
          </p:nvSpPr>
          <p:spPr bwMode="auto">
            <a:xfrm>
              <a:off x="6913774" y="5229206"/>
              <a:ext cx="3662524" cy="40730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/>
                <a:t>Tex</a:t>
              </a:r>
              <a:r>
                <a:rPr lang="en-US" altLang="zh-CN" sz="100" b="1"/>
                <a:t> </a:t>
              </a:r>
              <a:r>
                <a:rPr lang="en-US" altLang="zh-CN" sz="1600" b="1"/>
                <a:t>t </a:t>
              </a:r>
              <a:r>
                <a:rPr lang="en-US" altLang="zh-CN" sz="1600" b="1" dirty="0"/>
                <a:t>here</a:t>
              </a:r>
            </a:p>
          </p:txBody>
        </p:sp>
      </p:grpSp>
      <p:sp>
        <p:nvSpPr>
          <p:cNvPr id="378" name="文本占位符 377">
            <a:extLst>
              <a:ext uri="{FF2B5EF4-FFF2-40B4-BE49-F238E27FC236}">
                <a16:creationId xmlns="" xmlns:a16="http://schemas.microsoft.com/office/drawing/2014/main" id="{A2B992B1-9672-47D5-A4BC-6DF0C58158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四段内容并列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538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#2347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D769AFB-57D0-4B56-ADE0-93FC3B6064D9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421931" y="1219276"/>
            <a:ext cx="11253149" cy="5021186"/>
            <a:chOff x="421931" y="1219275"/>
            <a:chExt cx="11253153" cy="5021188"/>
          </a:xfrm>
        </p:grpSpPr>
        <p:sp>
          <p:nvSpPr>
            <p:cNvPr id="4" name="îṡliďe">
              <a:extLst>
                <a:ext uri="{FF2B5EF4-FFF2-40B4-BE49-F238E27FC236}">
                  <a16:creationId xmlns="" xmlns:a16="http://schemas.microsoft.com/office/drawing/2014/main" id="{21074E59-9756-4DC5-929E-AC8336F5639A}"/>
                </a:ext>
              </a:extLst>
            </p:cNvPr>
            <p:cNvSpPr/>
            <p:nvPr/>
          </p:nvSpPr>
          <p:spPr bwMode="auto">
            <a:xfrm rot="607256">
              <a:off x="421931" y="3389550"/>
              <a:ext cx="9814935" cy="2850913"/>
            </a:xfrm>
            <a:custGeom>
              <a:avLst/>
              <a:gdLst>
                <a:gd name="T0" fmla="*/ 0 w 1296"/>
                <a:gd name="T1" fmla="*/ 421 h 439"/>
                <a:gd name="T2" fmla="*/ 61 w 1296"/>
                <a:gd name="T3" fmla="*/ 427 h 439"/>
                <a:gd name="T4" fmla="*/ 221 w 1296"/>
                <a:gd name="T5" fmla="*/ 433 h 439"/>
                <a:gd name="T6" fmla="*/ 447 w 1296"/>
                <a:gd name="T7" fmla="*/ 422 h 439"/>
                <a:gd name="T8" fmla="*/ 573 w 1296"/>
                <a:gd name="T9" fmla="*/ 404 h 439"/>
                <a:gd name="T10" fmla="*/ 702 w 1296"/>
                <a:gd name="T11" fmla="*/ 377 h 439"/>
                <a:gd name="T12" fmla="*/ 828 w 1296"/>
                <a:gd name="T13" fmla="*/ 338 h 439"/>
                <a:gd name="T14" fmla="*/ 944 w 1296"/>
                <a:gd name="T15" fmla="*/ 288 h 439"/>
                <a:gd name="T16" fmla="*/ 1047 w 1296"/>
                <a:gd name="T17" fmla="*/ 229 h 439"/>
                <a:gd name="T18" fmla="*/ 1131 w 1296"/>
                <a:gd name="T19" fmla="*/ 165 h 439"/>
                <a:gd name="T20" fmla="*/ 1195 w 1296"/>
                <a:gd name="T21" fmla="*/ 102 h 439"/>
                <a:gd name="T22" fmla="*/ 1219 w 1296"/>
                <a:gd name="T23" fmla="*/ 74 h 439"/>
                <a:gd name="T24" fmla="*/ 1239 w 1296"/>
                <a:gd name="T25" fmla="*/ 50 h 439"/>
                <a:gd name="T26" fmla="*/ 1253 w 1296"/>
                <a:gd name="T27" fmla="*/ 29 h 439"/>
                <a:gd name="T28" fmla="*/ 1264 w 1296"/>
                <a:gd name="T29" fmla="*/ 13 h 439"/>
                <a:gd name="T30" fmla="*/ 1272 w 1296"/>
                <a:gd name="T31" fmla="*/ 0 h 439"/>
                <a:gd name="T32" fmla="*/ 1296 w 1296"/>
                <a:gd name="T33" fmla="*/ 16 h 439"/>
                <a:gd name="T34" fmla="*/ 1287 w 1296"/>
                <a:gd name="T35" fmla="*/ 29 h 439"/>
                <a:gd name="T36" fmla="*/ 1276 w 1296"/>
                <a:gd name="T37" fmla="*/ 45 h 439"/>
                <a:gd name="T38" fmla="*/ 1260 w 1296"/>
                <a:gd name="T39" fmla="*/ 66 h 439"/>
                <a:gd name="T40" fmla="*/ 1239 w 1296"/>
                <a:gd name="T41" fmla="*/ 91 h 439"/>
                <a:gd name="T42" fmla="*/ 1213 w 1296"/>
                <a:gd name="T43" fmla="*/ 120 h 439"/>
                <a:gd name="T44" fmla="*/ 1146 w 1296"/>
                <a:gd name="T45" fmla="*/ 183 h 439"/>
                <a:gd name="T46" fmla="*/ 1058 w 1296"/>
                <a:gd name="T47" fmla="*/ 247 h 439"/>
                <a:gd name="T48" fmla="*/ 953 w 1296"/>
                <a:gd name="T49" fmla="*/ 305 h 439"/>
                <a:gd name="T50" fmla="*/ 833 w 1296"/>
                <a:gd name="T51" fmla="*/ 354 h 439"/>
                <a:gd name="T52" fmla="*/ 706 w 1296"/>
                <a:gd name="T53" fmla="*/ 390 h 439"/>
                <a:gd name="T54" fmla="*/ 575 w 1296"/>
                <a:gd name="T55" fmla="*/ 415 h 439"/>
                <a:gd name="T56" fmla="*/ 448 w 1296"/>
                <a:gd name="T57" fmla="*/ 430 h 439"/>
                <a:gd name="T58" fmla="*/ 221 w 1296"/>
                <a:gd name="T59" fmla="*/ 437 h 439"/>
                <a:gd name="T60" fmla="*/ 60 w 1296"/>
                <a:gd name="T61" fmla="*/ 428 h 439"/>
                <a:gd name="T62" fmla="*/ 0 w 1296"/>
                <a:gd name="T63" fmla="*/ 421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96" h="439">
                  <a:moveTo>
                    <a:pt x="0" y="421"/>
                  </a:moveTo>
                  <a:cubicBezTo>
                    <a:pt x="0" y="421"/>
                    <a:pt x="22" y="424"/>
                    <a:pt x="61" y="427"/>
                  </a:cubicBezTo>
                  <a:cubicBezTo>
                    <a:pt x="99" y="430"/>
                    <a:pt x="154" y="433"/>
                    <a:pt x="221" y="433"/>
                  </a:cubicBezTo>
                  <a:cubicBezTo>
                    <a:pt x="287" y="433"/>
                    <a:pt x="365" y="430"/>
                    <a:pt x="447" y="422"/>
                  </a:cubicBezTo>
                  <a:cubicBezTo>
                    <a:pt x="488" y="417"/>
                    <a:pt x="531" y="412"/>
                    <a:pt x="573" y="404"/>
                  </a:cubicBezTo>
                  <a:cubicBezTo>
                    <a:pt x="616" y="397"/>
                    <a:pt x="660" y="388"/>
                    <a:pt x="702" y="377"/>
                  </a:cubicBezTo>
                  <a:cubicBezTo>
                    <a:pt x="745" y="366"/>
                    <a:pt x="787" y="353"/>
                    <a:pt x="828" y="338"/>
                  </a:cubicBezTo>
                  <a:cubicBezTo>
                    <a:pt x="868" y="323"/>
                    <a:pt x="907" y="306"/>
                    <a:pt x="944" y="288"/>
                  </a:cubicBezTo>
                  <a:cubicBezTo>
                    <a:pt x="981" y="269"/>
                    <a:pt x="1015" y="249"/>
                    <a:pt x="1047" y="229"/>
                  </a:cubicBezTo>
                  <a:cubicBezTo>
                    <a:pt x="1078" y="208"/>
                    <a:pt x="1106" y="186"/>
                    <a:pt x="1131" y="165"/>
                  </a:cubicBezTo>
                  <a:cubicBezTo>
                    <a:pt x="1156" y="143"/>
                    <a:pt x="1177" y="122"/>
                    <a:pt x="1195" y="102"/>
                  </a:cubicBezTo>
                  <a:cubicBezTo>
                    <a:pt x="1204" y="93"/>
                    <a:pt x="1212" y="83"/>
                    <a:pt x="1219" y="74"/>
                  </a:cubicBezTo>
                  <a:cubicBezTo>
                    <a:pt x="1226" y="65"/>
                    <a:pt x="1233" y="57"/>
                    <a:pt x="1239" y="50"/>
                  </a:cubicBezTo>
                  <a:cubicBezTo>
                    <a:pt x="1244" y="42"/>
                    <a:pt x="1249" y="35"/>
                    <a:pt x="1253" y="29"/>
                  </a:cubicBezTo>
                  <a:cubicBezTo>
                    <a:pt x="1258" y="23"/>
                    <a:pt x="1261" y="18"/>
                    <a:pt x="1264" y="13"/>
                  </a:cubicBezTo>
                  <a:cubicBezTo>
                    <a:pt x="1270" y="5"/>
                    <a:pt x="1272" y="0"/>
                    <a:pt x="1272" y="0"/>
                  </a:cubicBezTo>
                  <a:cubicBezTo>
                    <a:pt x="1296" y="16"/>
                    <a:pt x="1296" y="16"/>
                    <a:pt x="1296" y="16"/>
                  </a:cubicBezTo>
                  <a:cubicBezTo>
                    <a:pt x="1296" y="16"/>
                    <a:pt x="1293" y="20"/>
                    <a:pt x="1287" y="29"/>
                  </a:cubicBezTo>
                  <a:cubicBezTo>
                    <a:pt x="1284" y="33"/>
                    <a:pt x="1280" y="39"/>
                    <a:pt x="1276" y="45"/>
                  </a:cubicBezTo>
                  <a:cubicBezTo>
                    <a:pt x="1271" y="51"/>
                    <a:pt x="1266" y="58"/>
                    <a:pt x="1260" y="66"/>
                  </a:cubicBezTo>
                  <a:cubicBezTo>
                    <a:pt x="1254" y="73"/>
                    <a:pt x="1247" y="82"/>
                    <a:pt x="1239" y="91"/>
                  </a:cubicBezTo>
                  <a:cubicBezTo>
                    <a:pt x="1231" y="100"/>
                    <a:pt x="1223" y="110"/>
                    <a:pt x="1213" y="120"/>
                  </a:cubicBezTo>
                  <a:cubicBezTo>
                    <a:pt x="1195" y="140"/>
                    <a:pt x="1172" y="161"/>
                    <a:pt x="1146" y="183"/>
                  </a:cubicBezTo>
                  <a:cubicBezTo>
                    <a:pt x="1120" y="204"/>
                    <a:pt x="1091" y="226"/>
                    <a:pt x="1058" y="247"/>
                  </a:cubicBezTo>
                  <a:cubicBezTo>
                    <a:pt x="1026" y="267"/>
                    <a:pt x="990" y="287"/>
                    <a:pt x="953" y="305"/>
                  </a:cubicBezTo>
                  <a:cubicBezTo>
                    <a:pt x="915" y="323"/>
                    <a:pt x="875" y="339"/>
                    <a:pt x="833" y="354"/>
                  </a:cubicBezTo>
                  <a:cubicBezTo>
                    <a:pt x="792" y="368"/>
                    <a:pt x="749" y="380"/>
                    <a:pt x="706" y="390"/>
                  </a:cubicBezTo>
                  <a:cubicBezTo>
                    <a:pt x="662" y="401"/>
                    <a:pt x="619" y="409"/>
                    <a:pt x="575" y="415"/>
                  </a:cubicBezTo>
                  <a:cubicBezTo>
                    <a:pt x="532" y="422"/>
                    <a:pt x="489" y="427"/>
                    <a:pt x="448" y="430"/>
                  </a:cubicBezTo>
                  <a:cubicBezTo>
                    <a:pt x="365" y="437"/>
                    <a:pt x="287" y="439"/>
                    <a:pt x="221" y="437"/>
                  </a:cubicBezTo>
                  <a:cubicBezTo>
                    <a:pt x="154" y="436"/>
                    <a:pt x="99" y="432"/>
                    <a:pt x="60" y="428"/>
                  </a:cubicBezTo>
                  <a:cubicBezTo>
                    <a:pt x="22" y="424"/>
                    <a:pt x="0" y="421"/>
                    <a:pt x="0" y="421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5" name="îṡḷîḍe">
              <a:extLst>
                <a:ext uri="{FF2B5EF4-FFF2-40B4-BE49-F238E27FC236}">
                  <a16:creationId xmlns="" xmlns:a16="http://schemas.microsoft.com/office/drawing/2014/main" id="{DFC10303-9E0A-455B-B686-DCD9BB0E4508}"/>
                </a:ext>
              </a:extLst>
            </p:cNvPr>
            <p:cNvGrpSpPr/>
            <p:nvPr/>
          </p:nvGrpSpPr>
          <p:grpSpPr>
            <a:xfrm>
              <a:off x="9583202" y="2754970"/>
              <a:ext cx="2091882" cy="2101701"/>
              <a:chOff x="7659605" y="1304764"/>
              <a:chExt cx="2454599" cy="2466123"/>
            </a:xfrm>
          </p:grpSpPr>
          <p:sp>
            <p:nvSpPr>
              <p:cNvPr id="38" name="iṥľidé">
                <a:extLst>
                  <a:ext uri="{FF2B5EF4-FFF2-40B4-BE49-F238E27FC236}">
                    <a16:creationId xmlns="" xmlns:a16="http://schemas.microsoft.com/office/drawing/2014/main" id="{9999918F-1A43-4961-AB4E-DCA234EFE7ED}"/>
                  </a:ext>
                </a:extLst>
              </p:cNvPr>
              <p:cNvSpPr/>
              <p:nvPr/>
            </p:nvSpPr>
            <p:spPr bwMode="auto">
              <a:xfrm>
                <a:off x="7659605" y="2994942"/>
                <a:ext cx="774024" cy="775945"/>
              </a:xfrm>
              <a:custGeom>
                <a:avLst/>
                <a:gdLst>
                  <a:gd name="T0" fmla="*/ 200 w 200"/>
                  <a:gd name="T1" fmla="*/ 88 h 200"/>
                  <a:gd name="T2" fmla="*/ 177 w 200"/>
                  <a:gd name="T3" fmla="*/ 24 h 200"/>
                  <a:gd name="T4" fmla="*/ 111 w 200"/>
                  <a:gd name="T5" fmla="*/ 0 h 200"/>
                  <a:gd name="T6" fmla="*/ 8 w 200"/>
                  <a:gd name="T7" fmla="*/ 103 h 200"/>
                  <a:gd name="T8" fmla="*/ 41 w 200"/>
                  <a:gd name="T9" fmla="*/ 81 h 200"/>
                  <a:gd name="T10" fmla="*/ 8 w 200"/>
                  <a:gd name="T11" fmla="*/ 193 h 200"/>
                  <a:gd name="T12" fmla="*/ 119 w 200"/>
                  <a:gd name="T13" fmla="*/ 159 h 200"/>
                  <a:gd name="T14" fmla="*/ 96 w 200"/>
                  <a:gd name="T15" fmla="*/ 192 h 200"/>
                  <a:gd name="T16" fmla="*/ 200 w 200"/>
                  <a:gd name="T17" fmla="*/ 88 h 200"/>
                  <a:gd name="T18" fmla="*/ 122 w 200"/>
                  <a:gd name="T19" fmla="*/ 135 h 200"/>
                  <a:gd name="T20" fmla="*/ 137 w 200"/>
                  <a:gd name="T21" fmla="*/ 114 h 200"/>
                  <a:gd name="T22" fmla="*/ 65 w 200"/>
                  <a:gd name="T23" fmla="*/ 136 h 200"/>
                  <a:gd name="T24" fmla="*/ 86 w 200"/>
                  <a:gd name="T25" fmla="*/ 64 h 200"/>
                  <a:gd name="T26" fmla="*/ 65 w 200"/>
                  <a:gd name="T27" fmla="*/ 78 h 200"/>
                  <a:gd name="T28" fmla="*/ 132 w 200"/>
                  <a:gd name="T29" fmla="*/ 11 h 200"/>
                  <a:gd name="T30" fmla="*/ 174 w 200"/>
                  <a:gd name="T31" fmla="*/ 27 h 200"/>
                  <a:gd name="T32" fmla="*/ 189 w 200"/>
                  <a:gd name="T33" fmla="*/ 68 h 200"/>
                  <a:gd name="T34" fmla="*/ 122 w 200"/>
                  <a:gd name="T35" fmla="*/ 13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0" h="200">
                    <a:moveTo>
                      <a:pt x="200" y="88"/>
                    </a:moveTo>
                    <a:cubicBezTo>
                      <a:pt x="177" y="24"/>
                      <a:pt x="177" y="24"/>
                      <a:pt x="177" y="2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38" y="4"/>
                      <a:pt x="8" y="103"/>
                    </a:cubicBezTo>
                    <a:cubicBezTo>
                      <a:pt x="8" y="103"/>
                      <a:pt x="27" y="87"/>
                      <a:pt x="41" y="81"/>
                    </a:cubicBezTo>
                    <a:cubicBezTo>
                      <a:pt x="41" y="81"/>
                      <a:pt x="0" y="146"/>
                      <a:pt x="8" y="193"/>
                    </a:cubicBezTo>
                    <a:cubicBezTo>
                      <a:pt x="54" y="200"/>
                      <a:pt x="119" y="159"/>
                      <a:pt x="119" y="159"/>
                    </a:cubicBezTo>
                    <a:cubicBezTo>
                      <a:pt x="113" y="173"/>
                      <a:pt x="96" y="192"/>
                      <a:pt x="96" y="192"/>
                    </a:cubicBezTo>
                    <a:cubicBezTo>
                      <a:pt x="195" y="162"/>
                      <a:pt x="200" y="88"/>
                      <a:pt x="200" y="88"/>
                    </a:cubicBezTo>
                    <a:moveTo>
                      <a:pt x="122" y="135"/>
                    </a:moveTo>
                    <a:cubicBezTo>
                      <a:pt x="122" y="135"/>
                      <a:pt x="132" y="123"/>
                      <a:pt x="137" y="114"/>
                    </a:cubicBezTo>
                    <a:cubicBezTo>
                      <a:pt x="137" y="114"/>
                      <a:pt x="94" y="140"/>
                      <a:pt x="65" y="136"/>
                    </a:cubicBezTo>
                    <a:cubicBezTo>
                      <a:pt x="59" y="105"/>
                      <a:pt x="86" y="64"/>
                      <a:pt x="86" y="64"/>
                    </a:cubicBezTo>
                    <a:cubicBezTo>
                      <a:pt x="77" y="68"/>
                      <a:pt x="65" y="78"/>
                      <a:pt x="65" y="78"/>
                    </a:cubicBezTo>
                    <a:cubicBezTo>
                      <a:pt x="84" y="14"/>
                      <a:pt x="132" y="11"/>
                      <a:pt x="132" y="11"/>
                    </a:cubicBezTo>
                    <a:cubicBezTo>
                      <a:pt x="174" y="27"/>
                      <a:pt x="174" y="27"/>
                      <a:pt x="174" y="27"/>
                    </a:cubicBezTo>
                    <a:cubicBezTo>
                      <a:pt x="189" y="68"/>
                      <a:pt x="189" y="68"/>
                      <a:pt x="189" y="68"/>
                    </a:cubicBezTo>
                    <a:cubicBezTo>
                      <a:pt x="189" y="68"/>
                      <a:pt x="186" y="116"/>
                      <a:pt x="122" y="135"/>
                    </a:cubicBezTo>
                  </a:path>
                </a:pathLst>
              </a:custGeom>
              <a:solidFill>
                <a:srgbClr val="FF640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ïŝľîḍe">
                <a:extLst>
                  <a:ext uri="{FF2B5EF4-FFF2-40B4-BE49-F238E27FC236}">
                    <a16:creationId xmlns="" xmlns:a16="http://schemas.microsoft.com/office/drawing/2014/main" id="{B99805D0-F6BD-4630-8346-3098D0A1D1E7}"/>
                  </a:ext>
                </a:extLst>
              </p:cNvPr>
              <p:cNvSpPr/>
              <p:nvPr/>
            </p:nvSpPr>
            <p:spPr bwMode="auto">
              <a:xfrm>
                <a:off x="7888164" y="3037196"/>
                <a:ext cx="503212" cy="501291"/>
              </a:xfrm>
              <a:custGeom>
                <a:avLst/>
                <a:gdLst>
                  <a:gd name="T0" fmla="*/ 115 w 130"/>
                  <a:gd name="T1" fmla="*/ 16 h 129"/>
                  <a:gd name="T2" fmla="*/ 73 w 130"/>
                  <a:gd name="T3" fmla="*/ 0 h 129"/>
                  <a:gd name="T4" fmla="*/ 6 w 130"/>
                  <a:gd name="T5" fmla="*/ 67 h 129"/>
                  <a:gd name="T6" fmla="*/ 27 w 130"/>
                  <a:gd name="T7" fmla="*/ 53 h 129"/>
                  <a:gd name="T8" fmla="*/ 6 w 130"/>
                  <a:gd name="T9" fmla="*/ 125 h 129"/>
                  <a:gd name="T10" fmla="*/ 78 w 130"/>
                  <a:gd name="T11" fmla="*/ 103 h 129"/>
                  <a:gd name="T12" fmla="*/ 63 w 130"/>
                  <a:gd name="T13" fmla="*/ 124 h 129"/>
                  <a:gd name="T14" fmla="*/ 130 w 130"/>
                  <a:gd name="T15" fmla="*/ 57 h 129"/>
                  <a:gd name="T16" fmla="*/ 115 w 130"/>
                  <a:gd name="T17" fmla="*/ 1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129">
                    <a:moveTo>
                      <a:pt x="115" y="16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25" y="3"/>
                      <a:pt x="6" y="67"/>
                    </a:cubicBezTo>
                    <a:cubicBezTo>
                      <a:pt x="6" y="67"/>
                      <a:pt x="18" y="57"/>
                      <a:pt x="27" y="53"/>
                    </a:cubicBezTo>
                    <a:cubicBezTo>
                      <a:pt x="27" y="53"/>
                      <a:pt x="0" y="94"/>
                      <a:pt x="6" y="125"/>
                    </a:cubicBezTo>
                    <a:cubicBezTo>
                      <a:pt x="35" y="129"/>
                      <a:pt x="78" y="103"/>
                      <a:pt x="78" y="103"/>
                    </a:cubicBezTo>
                    <a:cubicBezTo>
                      <a:pt x="73" y="112"/>
                      <a:pt x="63" y="124"/>
                      <a:pt x="63" y="124"/>
                    </a:cubicBezTo>
                    <a:cubicBezTo>
                      <a:pt x="127" y="105"/>
                      <a:pt x="130" y="57"/>
                      <a:pt x="130" y="57"/>
                    </a:cubicBezTo>
                    <a:cubicBezTo>
                      <a:pt x="115" y="16"/>
                      <a:pt x="115" y="16"/>
                      <a:pt x="115" y="16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îsḷíḓê">
                <a:extLst>
                  <a:ext uri="{FF2B5EF4-FFF2-40B4-BE49-F238E27FC236}">
                    <a16:creationId xmlns="" xmlns:a16="http://schemas.microsoft.com/office/drawing/2014/main" id="{30C43D9E-4E90-4DB0-93E4-A86308509E40}"/>
                  </a:ext>
                </a:extLst>
              </p:cNvPr>
              <p:cNvSpPr/>
              <p:nvPr/>
            </p:nvSpPr>
            <p:spPr bwMode="auto">
              <a:xfrm>
                <a:off x="8410582" y="2727971"/>
                <a:ext cx="635738" cy="848930"/>
              </a:xfrm>
              <a:custGeom>
                <a:avLst/>
                <a:gdLst>
                  <a:gd name="T0" fmla="*/ 164 w 164"/>
                  <a:gd name="T1" fmla="*/ 55 h 219"/>
                  <a:gd name="T2" fmla="*/ 133 w 164"/>
                  <a:gd name="T3" fmla="*/ 180 h 219"/>
                  <a:gd name="T4" fmla="*/ 0 w 164"/>
                  <a:gd name="T5" fmla="*/ 219 h 219"/>
                  <a:gd name="T6" fmla="*/ 27 w 164"/>
                  <a:gd name="T7" fmla="*/ 82 h 219"/>
                  <a:gd name="T8" fmla="*/ 109 w 164"/>
                  <a:gd name="T9" fmla="*/ 0 h 219"/>
                  <a:gd name="T10" fmla="*/ 164 w 164"/>
                  <a:gd name="T11" fmla="*/ 5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219">
                    <a:moveTo>
                      <a:pt x="164" y="55"/>
                    </a:moveTo>
                    <a:cubicBezTo>
                      <a:pt x="133" y="180"/>
                      <a:pt x="133" y="180"/>
                      <a:pt x="133" y="180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19"/>
                      <a:pt x="93" y="147"/>
                      <a:pt x="27" y="82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64" y="55"/>
                      <a:pt x="164" y="55"/>
                      <a:pt x="164" y="5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śľîďê">
                <a:extLst>
                  <a:ext uri="{FF2B5EF4-FFF2-40B4-BE49-F238E27FC236}">
                    <a16:creationId xmlns="" xmlns:a16="http://schemas.microsoft.com/office/drawing/2014/main" id="{5B1227FB-B67E-4326-ADA8-7D5BB058D186}"/>
                  </a:ext>
                </a:extLst>
              </p:cNvPr>
              <p:cNvSpPr/>
              <p:nvPr/>
            </p:nvSpPr>
            <p:spPr bwMode="auto">
              <a:xfrm>
                <a:off x="7842068" y="2366887"/>
                <a:ext cx="847009" cy="639579"/>
              </a:xfrm>
              <a:custGeom>
                <a:avLst/>
                <a:gdLst>
                  <a:gd name="T0" fmla="*/ 164 w 219"/>
                  <a:gd name="T1" fmla="*/ 0 h 165"/>
                  <a:gd name="T2" fmla="*/ 38 w 219"/>
                  <a:gd name="T3" fmla="*/ 32 h 165"/>
                  <a:gd name="T4" fmla="*/ 0 w 219"/>
                  <a:gd name="T5" fmla="*/ 165 h 165"/>
                  <a:gd name="T6" fmla="*/ 137 w 219"/>
                  <a:gd name="T7" fmla="*/ 137 h 165"/>
                  <a:gd name="T8" fmla="*/ 219 w 219"/>
                  <a:gd name="T9" fmla="*/ 55 h 165"/>
                  <a:gd name="T10" fmla="*/ 164 w 219"/>
                  <a:gd name="T1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165">
                    <a:moveTo>
                      <a:pt x="164" y="0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5"/>
                      <a:pt x="71" y="72"/>
                      <a:pt x="137" y="137"/>
                    </a:cubicBezTo>
                    <a:cubicBezTo>
                      <a:pt x="219" y="55"/>
                      <a:pt x="219" y="55"/>
                      <a:pt x="219" y="55"/>
                    </a:cubicBez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ísļíḍé">
                <a:extLst>
                  <a:ext uri="{FF2B5EF4-FFF2-40B4-BE49-F238E27FC236}">
                    <a16:creationId xmlns="" xmlns:a16="http://schemas.microsoft.com/office/drawing/2014/main" id="{C60C4AF0-E5AE-4428-A19A-88F67F72A324}"/>
                  </a:ext>
                </a:extLst>
              </p:cNvPr>
              <p:cNvSpPr/>
              <p:nvPr/>
            </p:nvSpPr>
            <p:spPr bwMode="auto">
              <a:xfrm>
                <a:off x="8654506" y="1685054"/>
                <a:ext cx="1081329" cy="1081330"/>
              </a:xfrm>
              <a:custGeom>
                <a:avLst/>
                <a:gdLst>
                  <a:gd name="T0" fmla="*/ 61 w 279"/>
                  <a:gd name="T1" fmla="*/ 221 h 279"/>
                  <a:gd name="T2" fmla="*/ 148 w 279"/>
                  <a:gd name="T3" fmla="*/ 279 h 279"/>
                  <a:gd name="T4" fmla="*/ 279 w 279"/>
                  <a:gd name="T5" fmla="*/ 78 h 279"/>
                  <a:gd name="T6" fmla="*/ 233 w 279"/>
                  <a:gd name="T7" fmla="*/ 48 h 279"/>
                  <a:gd name="T8" fmla="*/ 204 w 279"/>
                  <a:gd name="T9" fmla="*/ 7 h 279"/>
                  <a:gd name="T10" fmla="*/ 202 w 279"/>
                  <a:gd name="T11" fmla="*/ 0 h 279"/>
                  <a:gd name="T12" fmla="*/ 0 w 279"/>
                  <a:gd name="T13" fmla="*/ 131 h 279"/>
                  <a:gd name="T14" fmla="*/ 8 w 279"/>
                  <a:gd name="T15" fmla="*/ 147 h 279"/>
                  <a:gd name="T16" fmla="*/ 61 w 279"/>
                  <a:gd name="T17" fmla="*/ 221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279">
                    <a:moveTo>
                      <a:pt x="61" y="221"/>
                    </a:moveTo>
                    <a:cubicBezTo>
                      <a:pt x="83" y="243"/>
                      <a:pt x="111" y="264"/>
                      <a:pt x="148" y="279"/>
                    </a:cubicBezTo>
                    <a:cubicBezTo>
                      <a:pt x="207" y="212"/>
                      <a:pt x="249" y="138"/>
                      <a:pt x="279" y="78"/>
                    </a:cubicBezTo>
                    <a:cubicBezTo>
                      <a:pt x="259" y="70"/>
                      <a:pt x="244" y="60"/>
                      <a:pt x="233" y="48"/>
                    </a:cubicBezTo>
                    <a:cubicBezTo>
                      <a:pt x="218" y="34"/>
                      <a:pt x="210" y="19"/>
                      <a:pt x="204" y="7"/>
                    </a:cubicBezTo>
                    <a:cubicBezTo>
                      <a:pt x="203" y="4"/>
                      <a:pt x="202" y="2"/>
                      <a:pt x="202" y="0"/>
                    </a:cubicBezTo>
                    <a:cubicBezTo>
                      <a:pt x="141" y="29"/>
                      <a:pt x="67" y="72"/>
                      <a:pt x="0" y="131"/>
                    </a:cubicBezTo>
                    <a:cubicBezTo>
                      <a:pt x="2" y="136"/>
                      <a:pt x="5" y="141"/>
                      <a:pt x="8" y="147"/>
                    </a:cubicBezTo>
                    <a:cubicBezTo>
                      <a:pt x="18" y="168"/>
                      <a:pt x="35" y="196"/>
                      <a:pt x="61" y="22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Sḷîḍe">
                <a:extLst>
                  <a:ext uri="{FF2B5EF4-FFF2-40B4-BE49-F238E27FC236}">
                    <a16:creationId xmlns="" xmlns:a16="http://schemas.microsoft.com/office/drawing/2014/main" id="{BE9F073A-60C2-499C-9225-170E428C9FB7}"/>
                  </a:ext>
                </a:extLst>
              </p:cNvPr>
              <p:cNvSpPr/>
              <p:nvPr/>
            </p:nvSpPr>
            <p:spPr bwMode="auto">
              <a:xfrm>
                <a:off x="9476547" y="1487227"/>
                <a:ext cx="457117" cy="457117"/>
              </a:xfrm>
              <a:custGeom>
                <a:avLst/>
                <a:gdLst>
                  <a:gd name="T0" fmla="*/ 29 w 118"/>
                  <a:gd name="T1" fmla="*/ 91 h 118"/>
                  <a:gd name="T2" fmla="*/ 72 w 118"/>
                  <a:gd name="T3" fmla="*/ 118 h 118"/>
                  <a:gd name="T4" fmla="*/ 118 w 118"/>
                  <a:gd name="T5" fmla="*/ 0 h 118"/>
                  <a:gd name="T6" fmla="*/ 0 w 118"/>
                  <a:gd name="T7" fmla="*/ 46 h 118"/>
                  <a:gd name="T8" fmla="*/ 3 w 118"/>
                  <a:gd name="T9" fmla="*/ 53 h 118"/>
                  <a:gd name="T10" fmla="*/ 29 w 118"/>
                  <a:gd name="T11" fmla="*/ 9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18">
                    <a:moveTo>
                      <a:pt x="29" y="91"/>
                    </a:moveTo>
                    <a:cubicBezTo>
                      <a:pt x="40" y="102"/>
                      <a:pt x="54" y="111"/>
                      <a:pt x="72" y="118"/>
                    </a:cubicBezTo>
                    <a:cubicBezTo>
                      <a:pt x="104" y="50"/>
                      <a:pt x="118" y="0"/>
                      <a:pt x="118" y="0"/>
                    </a:cubicBezTo>
                    <a:cubicBezTo>
                      <a:pt x="118" y="0"/>
                      <a:pt x="69" y="14"/>
                      <a:pt x="0" y="46"/>
                    </a:cubicBezTo>
                    <a:cubicBezTo>
                      <a:pt x="1" y="48"/>
                      <a:pt x="2" y="50"/>
                      <a:pt x="3" y="53"/>
                    </a:cubicBezTo>
                    <a:cubicBezTo>
                      <a:pt x="8" y="64"/>
                      <a:pt x="16" y="78"/>
                      <a:pt x="29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îşļíḑe">
                <a:extLst>
                  <a:ext uri="{FF2B5EF4-FFF2-40B4-BE49-F238E27FC236}">
                    <a16:creationId xmlns="" xmlns:a16="http://schemas.microsoft.com/office/drawing/2014/main" id="{9AAB710A-0F54-4E08-9C78-ED5129B8F5FE}"/>
                  </a:ext>
                </a:extLst>
              </p:cNvPr>
              <p:cNvSpPr/>
              <p:nvPr/>
            </p:nvSpPr>
            <p:spPr bwMode="auto">
              <a:xfrm>
                <a:off x="8062943" y="2222838"/>
                <a:ext cx="1129346" cy="1137029"/>
              </a:xfrm>
              <a:custGeom>
                <a:avLst/>
                <a:gdLst>
                  <a:gd name="T0" fmla="*/ 206 w 292"/>
                  <a:gd name="T1" fmla="*/ 91 h 293"/>
                  <a:gd name="T2" fmla="*/ 150 w 292"/>
                  <a:gd name="T3" fmla="*/ 14 h 293"/>
                  <a:gd name="T4" fmla="*/ 144 w 292"/>
                  <a:gd name="T5" fmla="*/ 0 h 293"/>
                  <a:gd name="T6" fmla="*/ 0 w 292"/>
                  <a:gd name="T7" fmla="*/ 197 h 293"/>
                  <a:gd name="T8" fmla="*/ 37 w 292"/>
                  <a:gd name="T9" fmla="*/ 253 h 293"/>
                  <a:gd name="T10" fmla="*/ 96 w 292"/>
                  <a:gd name="T11" fmla="*/ 293 h 293"/>
                  <a:gd name="T12" fmla="*/ 292 w 292"/>
                  <a:gd name="T13" fmla="*/ 149 h 293"/>
                  <a:gd name="T14" fmla="*/ 206 w 292"/>
                  <a:gd name="T15" fmla="*/ 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2" h="293">
                    <a:moveTo>
                      <a:pt x="206" y="91"/>
                    </a:moveTo>
                    <a:cubicBezTo>
                      <a:pt x="179" y="64"/>
                      <a:pt x="161" y="35"/>
                      <a:pt x="150" y="14"/>
                    </a:cubicBezTo>
                    <a:cubicBezTo>
                      <a:pt x="148" y="9"/>
                      <a:pt x="146" y="4"/>
                      <a:pt x="144" y="0"/>
                    </a:cubicBezTo>
                    <a:cubicBezTo>
                      <a:pt x="86" y="53"/>
                      <a:pt x="34" y="118"/>
                      <a:pt x="0" y="197"/>
                    </a:cubicBezTo>
                    <a:cubicBezTo>
                      <a:pt x="0" y="197"/>
                      <a:pt x="11" y="228"/>
                      <a:pt x="37" y="253"/>
                    </a:cubicBezTo>
                    <a:cubicBezTo>
                      <a:pt x="63" y="279"/>
                      <a:pt x="96" y="293"/>
                      <a:pt x="96" y="293"/>
                    </a:cubicBezTo>
                    <a:cubicBezTo>
                      <a:pt x="175" y="260"/>
                      <a:pt x="240" y="207"/>
                      <a:pt x="292" y="149"/>
                    </a:cubicBezTo>
                    <a:cubicBezTo>
                      <a:pt x="256" y="134"/>
                      <a:pt x="228" y="113"/>
                      <a:pt x="206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íṡlíḑè">
                <a:extLst>
                  <a:ext uri="{FF2B5EF4-FFF2-40B4-BE49-F238E27FC236}">
                    <a16:creationId xmlns="" xmlns:a16="http://schemas.microsoft.com/office/drawing/2014/main" id="{3DB53EC4-3975-4F44-9540-B08A66391BA5}"/>
                  </a:ext>
                </a:extLst>
              </p:cNvPr>
              <p:cNvSpPr/>
              <p:nvPr/>
            </p:nvSpPr>
            <p:spPr bwMode="auto">
              <a:xfrm>
                <a:off x="9438133" y="1665848"/>
                <a:ext cx="316908" cy="320750"/>
              </a:xfrm>
              <a:custGeom>
                <a:avLst/>
                <a:gdLst>
                  <a:gd name="T0" fmla="*/ 31 w 82"/>
                  <a:gd name="T1" fmla="*/ 53 h 83"/>
                  <a:gd name="T2" fmla="*/ 77 w 82"/>
                  <a:gd name="T3" fmla="*/ 83 h 83"/>
                  <a:gd name="T4" fmla="*/ 82 w 82"/>
                  <a:gd name="T5" fmla="*/ 72 h 83"/>
                  <a:gd name="T6" fmla="*/ 39 w 82"/>
                  <a:gd name="T7" fmla="*/ 45 h 83"/>
                  <a:gd name="T8" fmla="*/ 13 w 82"/>
                  <a:gd name="T9" fmla="*/ 7 h 83"/>
                  <a:gd name="T10" fmla="*/ 10 w 82"/>
                  <a:gd name="T11" fmla="*/ 0 h 83"/>
                  <a:gd name="T12" fmla="*/ 0 w 82"/>
                  <a:gd name="T13" fmla="*/ 5 h 83"/>
                  <a:gd name="T14" fmla="*/ 2 w 82"/>
                  <a:gd name="T15" fmla="*/ 12 h 83"/>
                  <a:gd name="T16" fmla="*/ 31 w 82"/>
                  <a:gd name="T17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83">
                    <a:moveTo>
                      <a:pt x="31" y="53"/>
                    </a:moveTo>
                    <a:cubicBezTo>
                      <a:pt x="42" y="65"/>
                      <a:pt x="57" y="75"/>
                      <a:pt x="77" y="83"/>
                    </a:cubicBezTo>
                    <a:cubicBezTo>
                      <a:pt x="78" y="79"/>
                      <a:pt x="80" y="76"/>
                      <a:pt x="82" y="72"/>
                    </a:cubicBezTo>
                    <a:cubicBezTo>
                      <a:pt x="64" y="65"/>
                      <a:pt x="50" y="56"/>
                      <a:pt x="39" y="45"/>
                    </a:cubicBezTo>
                    <a:cubicBezTo>
                      <a:pt x="26" y="32"/>
                      <a:pt x="18" y="18"/>
                      <a:pt x="13" y="7"/>
                    </a:cubicBezTo>
                    <a:cubicBezTo>
                      <a:pt x="12" y="4"/>
                      <a:pt x="11" y="2"/>
                      <a:pt x="10" y="0"/>
                    </a:cubicBezTo>
                    <a:cubicBezTo>
                      <a:pt x="7" y="2"/>
                      <a:pt x="3" y="3"/>
                      <a:pt x="0" y="5"/>
                    </a:cubicBezTo>
                    <a:cubicBezTo>
                      <a:pt x="0" y="7"/>
                      <a:pt x="1" y="9"/>
                      <a:pt x="2" y="12"/>
                    </a:cubicBezTo>
                    <a:cubicBezTo>
                      <a:pt x="8" y="24"/>
                      <a:pt x="16" y="39"/>
                      <a:pt x="31" y="5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i$ļîḋé">
                <a:extLst>
                  <a:ext uri="{FF2B5EF4-FFF2-40B4-BE49-F238E27FC236}">
                    <a16:creationId xmlns="" xmlns:a16="http://schemas.microsoft.com/office/drawing/2014/main" id="{71B0AD43-04A8-4EF8-9F48-EDF60D8CD91D}"/>
                  </a:ext>
                </a:extLst>
              </p:cNvPr>
              <p:cNvSpPr/>
              <p:nvPr/>
            </p:nvSpPr>
            <p:spPr bwMode="auto">
              <a:xfrm>
                <a:off x="8619933" y="2192108"/>
                <a:ext cx="608848" cy="608848"/>
              </a:xfrm>
              <a:custGeom>
                <a:avLst/>
                <a:gdLst>
                  <a:gd name="T0" fmla="*/ 62 w 157"/>
                  <a:gd name="T1" fmla="*/ 99 h 157"/>
                  <a:gd name="T2" fmla="*/ 148 w 157"/>
                  <a:gd name="T3" fmla="*/ 157 h 157"/>
                  <a:gd name="T4" fmla="*/ 157 w 157"/>
                  <a:gd name="T5" fmla="*/ 148 h 157"/>
                  <a:gd name="T6" fmla="*/ 70 w 157"/>
                  <a:gd name="T7" fmla="*/ 90 h 157"/>
                  <a:gd name="T8" fmla="*/ 17 w 157"/>
                  <a:gd name="T9" fmla="*/ 16 h 157"/>
                  <a:gd name="T10" fmla="*/ 9 w 157"/>
                  <a:gd name="T11" fmla="*/ 0 h 157"/>
                  <a:gd name="T12" fmla="*/ 0 w 157"/>
                  <a:gd name="T13" fmla="*/ 8 h 157"/>
                  <a:gd name="T14" fmla="*/ 6 w 157"/>
                  <a:gd name="T15" fmla="*/ 22 h 157"/>
                  <a:gd name="T16" fmla="*/ 62 w 157"/>
                  <a:gd name="T17" fmla="*/ 9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62" y="99"/>
                    </a:moveTo>
                    <a:cubicBezTo>
                      <a:pt x="84" y="121"/>
                      <a:pt x="112" y="142"/>
                      <a:pt x="148" y="157"/>
                    </a:cubicBezTo>
                    <a:cubicBezTo>
                      <a:pt x="151" y="154"/>
                      <a:pt x="154" y="151"/>
                      <a:pt x="157" y="148"/>
                    </a:cubicBezTo>
                    <a:cubicBezTo>
                      <a:pt x="120" y="133"/>
                      <a:pt x="92" y="112"/>
                      <a:pt x="70" y="90"/>
                    </a:cubicBezTo>
                    <a:cubicBezTo>
                      <a:pt x="44" y="65"/>
                      <a:pt x="27" y="37"/>
                      <a:pt x="17" y="16"/>
                    </a:cubicBezTo>
                    <a:cubicBezTo>
                      <a:pt x="14" y="10"/>
                      <a:pt x="11" y="5"/>
                      <a:pt x="9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2" y="12"/>
                      <a:pt x="4" y="17"/>
                      <a:pt x="6" y="22"/>
                    </a:cubicBezTo>
                    <a:cubicBezTo>
                      <a:pt x="17" y="43"/>
                      <a:pt x="35" y="72"/>
                      <a:pt x="62" y="9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îṩļîḓê">
                <a:extLst>
                  <a:ext uri="{FF2B5EF4-FFF2-40B4-BE49-F238E27FC236}">
                    <a16:creationId xmlns="" xmlns:a16="http://schemas.microsoft.com/office/drawing/2014/main" id="{5A09736F-05C2-459A-8B38-0E827EB4E56D}"/>
                  </a:ext>
                </a:extLst>
              </p:cNvPr>
              <p:cNvSpPr/>
              <p:nvPr/>
            </p:nvSpPr>
            <p:spPr bwMode="auto">
              <a:xfrm>
                <a:off x="8124404" y="2595445"/>
                <a:ext cx="693357" cy="695278"/>
              </a:xfrm>
              <a:custGeom>
                <a:avLst/>
                <a:gdLst>
                  <a:gd name="T0" fmla="*/ 302 w 361"/>
                  <a:gd name="T1" fmla="*/ 0 h 362"/>
                  <a:gd name="T2" fmla="*/ 361 w 361"/>
                  <a:gd name="T3" fmla="*/ 61 h 362"/>
                  <a:gd name="T4" fmla="*/ 0 w 361"/>
                  <a:gd name="T5" fmla="*/ 362 h 362"/>
                  <a:gd name="T6" fmla="*/ 302 w 361"/>
                  <a:gd name="T7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362">
                    <a:moveTo>
                      <a:pt x="302" y="0"/>
                    </a:moveTo>
                    <a:lnTo>
                      <a:pt x="361" y="61"/>
                    </a:lnTo>
                    <a:lnTo>
                      <a:pt x="0" y="362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ïṣľîḑè">
                <a:extLst>
                  <a:ext uri="{FF2B5EF4-FFF2-40B4-BE49-F238E27FC236}">
                    <a16:creationId xmlns="" xmlns:a16="http://schemas.microsoft.com/office/drawing/2014/main" id="{6D6F3A7D-0444-4887-84B3-0248CAD91658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íSḷíḓê">
                <a:extLst>
                  <a:ext uri="{FF2B5EF4-FFF2-40B4-BE49-F238E27FC236}">
                    <a16:creationId xmlns="" xmlns:a16="http://schemas.microsoft.com/office/drawing/2014/main" id="{B9C08C8E-C308-4DB3-8B75-39B9AB7152B8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iṣḷíḋè">
                <a:extLst>
                  <a:ext uri="{FF2B5EF4-FFF2-40B4-BE49-F238E27FC236}">
                    <a16:creationId xmlns="" xmlns:a16="http://schemas.microsoft.com/office/drawing/2014/main" id="{318E2B44-A3B7-4B48-94B0-8990E2951B47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79 w 96"/>
                  <a:gd name="T1" fmla="*/ 79 h 96"/>
                  <a:gd name="T2" fmla="*/ 17 w 96"/>
                  <a:gd name="T3" fmla="*/ 79 h 96"/>
                  <a:gd name="T4" fmla="*/ 17 w 96"/>
                  <a:gd name="T5" fmla="*/ 17 h 96"/>
                  <a:gd name="T6" fmla="*/ 79 w 96"/>
                  <a:gd name="T7" fmla="*/ 17 h 96"/>
                  <a:gd name="T8" fmla="*/ 79 w 96"/>
                  <a:gd name="T9" fmla="*/ 7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9" y="79"/>
                    </a:moveTo>
                    <a:cubicBezTo>
                      <a:pt x="62" y="96"/>
                      <a:pt x="34" y="96"/>
                      <a:pt x="17" y="79"/>
                    </a:cubicBezTo>
                    <a:cubicBezTo>
                      <a:pt x="0" y="62"/>
                      <a:pt x="0" y="34"/>
                      <a:pt x="17" y="17"/>
                    </a:cubicBezTo>
                    <a:cubicBezTo>
                      <a:pt x="34" y="0"/>
                      <a:pt x="62" y="0"/>
                      <a:pt x="79" y="17"/>
                    </a:cubicBezTo>
                    <a:cubicBezTo>
                      <a:pt x="96" y="34"/>
                      <a:pt x="96" y="62"/>
                      <a:pt x="79" y="79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íşļíde">
                <a:extLst>
                  <a:ext uri="{FF2B5EF4-FFF2-40B4-BE49-F238E27FC236}">
                    <a16:creationId xmlns="" xmlns:a16="http://schemas.microsoft.com/office/drawing/2014/main" id="{8633D7D0-0B00-4EB6-BC8A-F255ECCA95AC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48 w 96"/>
                  <a:gd name="T1" fmla="*/ 96 h 96"/>
                  <a:gd name="T2" fmla="*/ 14 w 96"/>
                  <a:gd name="T3" fmla="*/ 82 h 96"/>
                  <a:gd name="T4" fmla="*/ 0 w 96"/>
                  <a:gd name="T5" fmla="*/ 48 h 96"/>
                  <a:gd name="T6" fmla="*/ 14 w 96"/>
                  <a:gd name="T7" fmla="*/ 14 h 96"/>
                  <a:gd name="T8" fmla="*/ 48 w 96"/>
                  <a:gd name="T9" fmla="*/ 0 h 96"/>
                  <a:gd name="T10" fmla="*/ 82 w 96"/>
                  <a:gd name="T11" fmla="*/ 14 h 96"/>
                  <a:gd name="T12" fmla="*/ 96 w 96"/>
                  <a:gd name="T13" fmla="*/ 48 h 96"/>
                  <a:gd name="T14" fmla="*/ 82 w 96"/>
                  <a:gd name="T15" fmla="*/ 82 h 96"/>
                  <a:gd name="T16" fmla="*/ 48 w 96"/>
                  <a:gd name="T17" fmla="*/ 96 h 96"/>
                  <a:gd name="T18" fmla="*/ 48 w 96"/>
                  <a:gd name="T19" fmla="*/ 10 h 96"/>
                  <a:gd name="T20" fmla="*/ 21 w 96"/>
                  <a:gd name="T21" fmla="*/ 21 h 96"/>
                  <a:gd name="T22" fmla="*/ 10 w 96"/>
                  <a:gd name="T23" fmla="*/ 48 h 96"/>
                  <a:gd name="T24" fmla="*/ 21 w 96"/>
                  <a:gd name="T25" fmla="*/ 75 h 96"/>
                  <a:gd name="T26" fmla="*/ 48 w 96"/>
                  <a:gd name="T27" fmla="*/ 86 h 96"/>
                  <a:gd name="T28" fmla="*/ 75 w 96"/>
                  <a:gd name="T29" fmla="*/ 75 h 96"/>
                  <a:gd name="T30" fmla="*/ 86 w 96"/>
                  <a:gd name="T31" fmla="*/ 48 h 96"/>
                  <a:gd name="T32" fmla="*/ 75 w 96"/>
                  <a:gd name="T33" fmla="*/ 21 h 96"/>
                  <a:gd name="T34" fmla="*/ 48 w 96"/>
                  <a:gd name="T35" fmla="*/ 1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6">
                    <a:moveTo>
                      <a:pt x="48" y="96"/>
                    </a:moveTo>
                    <a:cubicBezTo>
                      <a:pt x="35" y="96"/>
                      <a:pt x="23" y="91"/>
                      <a:pt x="14" y="82"/>
                    </a:cubicBezTo>
                    <a:cubicBezTo>
                      <a:pt x="5" y="73"/>
                      <a:pt x="0" y="61"/>
                      <a:pt x="0" y="48"/>
                    </a:cubicBezTo>
                    <a:cubicBezTo>
                      <a:pt x="0" y="35"/>
                      <a:pt x="5" y="23"/>
                      <a:pt x="14" y="14"/>
                    </a:cubicBezTo>
                    <a:cubicBezTo>
                      <a:pt x="23" y="5"/>
                      <a:pt x="35" y="0"/>
                      <a:pt x="48" y="0"/>
                    </a:cubicBezTo>
                    <a:cubicBezTo>
                      <a:pt x="61" y="0"/>
                      <a:pt x="73" y="5"/>
                      <a:pt x="82" y="14"/>
                    </a:cubicBezTo>
                    <a:cubicBezTo>
                      <a:pt x="91" y="23"/>
                      <a:pt x="96" y="35"/>
                      <a:pt x="96" y="48"/>
                    </a:cubicBezTo>
                    <a:cubicBezTo>
                      <a:pt x="96" y="61"/>
                      <a:pt x="91" y="73"/>
                      <a:pt x="82" y="82"/>
                    </a:cubicBezTo>
                    <a:cubicBezTo>
                      <a:pt x="73" y="91"/>
                      <a:pt x="61" y="96"/>
                      <a:pt x="48" y="96"/>
                    </a:cubicBezTo>
                    <a:moveTo>
                      <a:pt x="48" y="10"/>
                    </a:moveTo>
                    <a:cubicBezTo>
                      <a:pt x="38" y="10"/>
                      <a:pt x="28" y="14"/>
                      <a:pt x="21" y="21"/>
                    </a:cubicBezTo>
                    <a:cubicBezTo>
                      <a:pt x="14" y="28"/>
                      <a:pt x="10" y="38"/>
                      <a:pt x="10" y="48"/>
                    </a:cubicBezTo>
                    <a:cubicBezTo>
                      <a:pt x="10" y="58"/>
                      <a:pt x="14" y="68"/>
                      <a:pt x="21" y="75"/>
                    </a:cubicBezTo>
                    <a:cubicBezTo>
                      <a:pt x="28" y="82"/>
                      <a:pt x="38" y="86"/>
                      <a:pt x="48" y="86"/>
                    </a:cubicBezTo>
                    <a:cubicBezTo>
                      <a:pt x="58" y="86"/>
                      <a:pt x="68" y="82"/>
                      <a:pt x="75" y="75"/>
                    </a:cubicBezTo>
                    <a:cubicBezTo>
                      <a:pt x="82" y="68"/>
                      <a:pt x="86" y="58"/>
                      <a:pt x="86" y="48"/>
                    </a:cubicBezTo>
                    <a:cubicBezTo>
                      <a:pt x="86" y="38"/>
                      <a:pt x="82" y="28"/>
                      <a:pt x="75" y="21"/>
                    </a:cubicBezTo>
                    <a:cubicBezTo>
                      <a:pt x="68" y="14"/>
                      <a:pt x="58" y="10"/>
                      <a:pt x="48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iṡḷiďê">
                <a:extLst>
                  <a:ext uri="{FF2B5EF4-FFF2-40B4-BE49-F238E27FC236}">
                    <a16:creationId xmlns="" xmlns:a16="http://schemas.microsoft.com/office/drawing/2014/main" id="{19EDFD6A-A945-4971-A529-FE803E55D960}"/>
                  </a:ext>
                </a:extLst>
              </p:cNvPr>
              <p:cNvSpPr/>
              <p:nvPr/>
            </p:nvSpPr>
            <p:spPr bwMode="auto">
              <a:xfrm>
                <a:off x="9933662" y="1487227"/>
                <a:ext cx="0" cy="384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îšlîḍe">
                <a:extLst>
                  <a:ext uri="{FF2B5EF4-FFF2-40B4-BE49-F238E27FC236}">
                    <a16:creationId xmlns="" xmlns:a16="http://schemas.microsoft.com/office/drawing/2014/main" id="{DA907F3C-D8A2-443F-8651-0159EFDD3BD9}"/>
                  </a:ext>
                </a:extLst>
              </p:cNvPr>
              <p:cNvSpPr/>
              <p:nvPr/>
            </p:nvSpPr>
            <p:spPr bwMode="auto">
              <a:xfrm>
                <a:off x="8429788" y="2883544"/>
                <a:ext cx="689515" cy="480164"/>
              </a:xfrm>
              <a:custGeom>
                <a:avLst/>
                <a:gdLst>
                  <a:gd name="T0" fmla="*/ 45 w 178"/>
                  <a:gd name="T1" fmla="*/ 102 h 124"/>
                  <a:gd name="T2" fmla="*/ 1 w 178"/>
                  <a:gd name="T3" fmla="*/ 123 h 124"/>
                  <a:gd name="T4" fmla="*/ 0 w 178"/>
                  <a:gd name="T5" fmla="*/ 123 h 124"/>
                  <a:gd name="T6" fmla="*/ 0 w 178"/>
                  <a:gd name="T7" fmla="*/ 123 h 124"/>
                  <a:gd name="T8" fmla="*/ 1 w 178"/>
                  <a:gd name="T9" fmla="*/ 124 h 124"/>
                  <a:gd name="T10" fmla="*/ 45 w 178"/>
                  <a:gd name="T11" fmla="*/ 102 h 124"/>
                  <a:gd name="T12" fmla="*/ 45 w 178"/>
                  <a:gd name="T13" fmla="*/ 102 h 124"/>
                  <a:gd name="T14" fmla="*/ 178 w 178"/>
                  <a:gd name="T15" fmla="*/ 0 h 124"/>
                  <a:gd name="T16" fmla="*/ 158 w 178"/>
                  <a:gd name="T17" fmla="*/ 19 h 124"/>
                  <a:gd name="T18" fmla="*/ 158 w 178"/>
                  <a:gd name="T19" fmla="*/ 19 h 124"/>
                  <a:gd name="T20" fmla="*/ 178 w 178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24">
                    <a:moveTo>
                      <a:pt x="45" y="102"/>
                    </a:moveTo>
                    <a:cubicBezTo>
                      <a:pt x="31" y="110"/>
                      <a:pt x="16" y="117"/>
                      <a:pt x="1" y="123"/>
                    </a:cubicBezTo>
                    <a:cubicBezTo>
                      <a:pt x="1" y="123"/>
                      <a:pt x="1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16" y="117"/>
                      <a:pt x="31" y="110"/>
                      <a:pt x="45" y="102"/>
                    </a:cubicBezTo>
                    <a:cubicBezTo>
                      <a:pt x="45" y="102"/>
                      <a:pt x="45" y="102"/>
                      <a:pt x="45" y="102"/>
                    </a:cubicBezTo>
                    <a:moveTo>
                      <a:pt x="178" y="0"/>
                    </a:moveTo>
                    <a:cubicBezTo>
                      <a:pt x="172" y="6"/>
                      <a:pt x="165" y="13"/>
                      <a:pt x="158" y="19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65" y="13"/>
                      <a:pt x="172" y="6"/>
                      <a:pt x="17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ïŝḷïdé">
                <a:extLst>
                  <a:ext uri="{FF2B5EF4-FFF2-40B4-BE49-F238E27FC236}">
                    <a16:creationId xmlns="" xmlns:a16="http://schemas.microsoft.com/office/drawing/2014/main" id="{997DEB9B-F062-4068-84D1-B837B264F12C}"/>
                  </a:ext>
                </a:extLst>
              </p:cNvPr>
              <p:cNvSpPr/>
              <p:nvPr/>
            </p:nvSpPr>
            <p:spPr bwMode="auto">
              <a:xfrm>
                <a:off x="8410582" y="3352184"/>
                <a:ext cx="19206" cy="768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0" y="0"/>
                    </a:cubicBezTo>
                  </a:path>
                </a:pathLst>
              </a:custGeom>
              <a:solidFill>
                <a:srgbClr val="E5C0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îŝľïḍé">
                <a:extLst>
                  <a:ext uri="{FF2B5EF4-FFF2-40B4-BE49-F238E27FC236}">
                    <a16:creationId xmlns="" xmlns:a16="http://schemas.microsoft.com/office/drawing/2014/main" id="{8B6D7D63-3D82-4685-B3BE-C776FDBD9648}"/>
                  </a:ext>
                </a:extLst>
              </p:cNvPr>
              <p:cNvSpPr/>
              <p:nvPr/>
            </p:nvSpPr>
            <p:spPr bwMode="auto">
              <a:xfrm>
                <a:off x="8604568" y="2956529"/>
                <a:ext cx="437909" cy="320750"/>
              </a:xfrm>
              <a:custGeom>
                <a:avLst/>
                <a:gdLst>
                  <a:gd name="T0" fmla="*/ 113 w 113"/>
                  <a:gd name="T1" fmla="*/ 0 h 83"/>
                  <a:gd name="T2" fmla="*/ 0 w 113"/>
                  <a:gd name="T3" fmla="*/ 83 h 83"/>
                  <a:gd name="T4" fmla="*/ 0 w 113"/>
                  <a:gd name="T5" fmla="*/ 83 h 83"/>
                  <a:gd name="T6" fmla="*/ 113 w 113"/>
                  <a:gd name="T7" fmla="*/ 0 h 83"/>
                  <a:gd name="T8" fmla="*/ 113 w 11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83">
                    <a:moveTo>
                      <a:pt x="113" y="0"/>
                    </a:moveTo>
                    <a:cubicBezTo>
                      <a:pt x="80" y="31"/>
                      <a:pt x="42" y="60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2" y="60"/>
                      <a:pt x="80" y="31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ïṡliḋê">
                <a:extLst>
                  <a:ext uri="{FF2B5EF4-FFF2-40B4-BE49-F238E27FC236}">
                    <a16:creationId xmlns="" xmlns:a16="http://schemas.microsoft.com/office/drawing/2014/main" id="{79DDA4DE-D588-435D-833A-8AC04AC8CAC0}"/>
                  </a:ext>
                </a:extLst>
              </p:cNvPr>
              <p:cNvSpPr/>
              <p:nvPr/>
            </p:nvSpPr>
            <p:spPr bwMode="auto">
              <a:xfrm>
                <a:off x="9057843" y="1944343"/>
                <a:ext cx="674150" cy="822041"/>
              </a:xfrm>
              <a:custGeom>
                <a:avLst/>
                <a:gdLst>
                  <a:gd name="T0" fmla="*/ 153 w 174"/>
                  <a:gd name="T1" fmla="*/ 0 h 212"/>
                  <a:gd name="T2" fmla="*/ 101 w 174"/>
                  <a:gd name="T3" fmla="*/ 71 h 212"/>
                  <a:gd name="T4" fmla="*/ 92 w 174"/>
                  <a:gd name="T5" fmla="*/ 84 h 212"/>
                  <a:gd name="T6" fmla="*/ 89 w 174"/>
                  <a:gd name="T7" fmla="*/ 87 h 212"/>
                  <a:gd name="T8" fmla="*/ 0 w 174"/>
                  <a:gd name="T9" fmla="*/ 189 h 212"/>
                  <a:gd name="T10" fmla="*/ 44 w 174"/>
                  <a:gd name="T11" fmla="*/ 212 h 212"/>
                  <a:gd name="T12" fmla="*/ 174 w 174"/>
                  <a:gd name="T13" fmla="*/ 11 h 212"/>
                  <a:gd name="T14" fmla="*/ 153 w 174"/>
                  <a:gd name="T1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212">
                    <a:moveTo>
                      <a:pt x="153" y="0"/>
                    </a:moveTo>
                    <a:cubicBezTo>
                      <a:pt x="138" y="22"/>
                      <a:pt x="121" y="46"/>
                      <a:pt x="101" y="71"/>
                    </a:cubicBezTo>
                    <a:cubicBezTo>
                      <a:pt x="99" y="76"/>
                      <a:pt x="96" y="80"/>
                      <a:pt x="92" y="84"/>
                    </a:cubicBezTo>
                    <a:cubicBezTo>
                      <a:pt x="91" y="85"/>
                      <a:pt x="90" y="86"/>
                      <a:pt x="89" y="87"/>
                    </a:cubicBezTo>
                    <a:cubicBezTo>
                      <a:pt x="63" y="120"/>
                      <a:pt x="33" y="155"/>
                      <a:pt x="0" y="189"/>
                    </a:cubicBezTo>
                    <a:cubicBezTo>
                      <a:pt x="13" y="198"/>
                      <a:pt x="28" y="206"/>
                      <a:pt x="44" y="212"/>
                    </a:cubicBezTo>
                    <a:cubicBezTo>
                      <a:pt x="103" y="145"/>
                      <a:pt x="145" y="71"/>
                      <a:pt x="174" y="11"/>
                    </a:cubicBezTo>
                    <a:cubicBezTo>
                      <a:pt x="166" y="8"/>
                      <a:pt x="159" y="4"/>
                      <a:pt x="153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íŝļiḓè">
                <a:extLst>
                  <a:ext uri="{FF2B5EF4-FFF2-40B4-BE49-F238E27FC236}">
                    <a16:creationId xmlns="" xmlns:a16="http://schemas.microsoft.com/office/drawing/2014/main" id="{54730D68-24EA-4FCB-87AB-04F9A56AAC6F}"/>
                  </a:ext>
                </a:extLst>
              </p:cNvPr>
              <p:cNvSpPr/>
              <p:nvPr/>
            </p:nvSpPr>
            <p:spPr bwMode="auto">
              <a:xfrm>
                <a:off x="9674374" y="1583260"/>
                <a:ext cx="224717" cy="361084"/>
              </a:xfrm>
              <a:custGeom>
                <a:avLst/>
                <a:gdLst>
                  <a:gd name="T0" fmla="*/ 58 w 58"/>
                  <a:gd name="T1" fmla="*/ 0 h 93"/>
                  <a:gd name="T2" fmla="*/ 52 w 58"/>
                  <a:gd name="T3" fmla="*/ 1 h 93"/>
                  <a:gd name="T4" fmla="*/ 0 w 58"/>
                  <a:gd name="T5" fmla="*/ 83 h 93"/>
                  <a:gd name="T6" fmla="*/ 20 w 58"/>
                  <a:gd name="T7" fmla="*/ 93 h 93"/>
                  <a:gd name="T8" fmla="*/ 58 w 58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3">
                    <a:moveTo>
                      <a:pt x="58" y="0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41" y="20"/>
                      <a:pt x="24" y="49"/>
                      <a:pt x="0" y="83"/>
                    </a:cubicBezTo>
                    <a:cubicBezTo>
                      <a:pt x="6" y="87"/>
                      <a:pt x="13" y="90"/>
                      <a:pt x="20" y="93"/>
                    </a:cubicBezTo>
                    <a:cubicBezTo>
                      <a:pt x="39" y="53"/>
                      <a:pt x="51" y="20"/>
                      <a:pt x="5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î$1îďê">
                <a:extLst>
                  <a:ext uri="{FF2B5EF4-FFF2-40B4-BE49-F238E27FC236}">
                    <a16:creationId xmlns="" xmlns:a16="http://schemas.microsoft.com/office/drawing/2014/main" id="{4ABB89BC-8186-449B-BCAE-39C0509E0DD3}"/>
                  </a:ext>
                </a:extLst>
              </p:cNvPr>
              <p:cNvSpPr/>
              <p:nvPr/>
            </p:nvSpPr>
            <p:spPr bwMode="auto">
              <a:xfrm>
                <a:off x="8299183" y="2712605"/>
                <a:ext cx="893105" cy="647261"/>
              </a:xfrm>
              <a:custGeom>
                <a:avLst/>
                <a:gdLst>
                  <a:gd name="T0" fmla="*/ 188 w 231"/>
                  <a:gd name="T1" fmla="*/ 0 h 167"/>
                  <a:gd name="T2" fmla="*/ 0 w 231"/>
                  <a:gd name="T3" fmla="*/ 147 h 167"/>
                  <a:gd name="T4" fmla="*/ 29 w 231"/>
                  <a:gd name="T5" fmla="*/ 165 h 167"/>
                  <a:gd name="T6" fmla="*/ 34 w 231"/>
                  <a:gd name="T7" fmla="*/ 167 h 167"/>
                  <a:gd name="T8" fmla="*/ 35 w 231"/>
                  <a:gd name="T9" fmla="*/ 167 h 167"/>
                  <a:gd name="T10" fmla="*/ 79 w 231"/>
                  <a:gd name="T11" fmla="*/ 146 h 167"/>
                  <a:gd name="T12" fmla="*/ 192 w 231"/>
                  <a:gd name="T13" fmla="*/ 63 h 167"/>
                  <a:gd name="T14" fmla="*/ 212 w 231"/>
                  <a:gd name="T15" fmla="*/ 44 h 167"/>
                  <a:gd name="T16" fmla="*/ 231 w 231"/>
                  <a:gd name="T17" fmla="*/ 23 h 167"/>
                  <a:gd name="T18" fmla="*/ 188 w 23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167">
                    <a:moveTo>
                      <a:pt x="188" y="0"/>
                    </a:moveTo>
                    <a:cubicBezTo>
                      <a:pt x="133" y="55"/>
                      <a:pt x="70" y="108"/>
                      <a:pt x="0" y="147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32" y="166"/>
                      <a:pt x="33" y="166"/>
                      <a:pt x="34" y="167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50" y="161"/>
                      <a:pt x="65" y="154"/>
                      <a:pt x="79" y="146"/>
                    </a:cubicBezTo>
                    <a:cubicBezTo>
                      <a:pt x="121" y="123"/>
                      <a:pt x="159" y="94"/>
                      <a:pt x="192" y="63"/>
                    </a:cubicBezTo>
                    <a:cubicBezTo>
                      <a:pt x="199" y="57"/>
                      <a:pt x="206" y="50"/>
                      <a:pt x="212" y="44"/>
                    </a:cubicBezTo>
                    <a:cubicBezTo>
                      <a:pt x="219" y="37"/>
                      <a:pt x="225" y="30"/>
                      <a:pt x="231" y="23"/>
                    </a:cubicBezTo>
                    <a:cubicBezTo>
                      <a:pt x="215" y="17"/>
                      <a:pt x="201" y="9"/>
                      <a:pt x="18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îṩlîḍè">
                <a:extLst>
                  <a:ext uri="{FF2B5EF4-FFF2-40B4-BE49-F238E27FC236}">
                    <a16:creationId xmlns="" xmlns:a16="http://schemas.microsoft.com/office/drawing/2014/main" id="{3AE5D5DA-139E-45DD-87E1-9EFE1CDD35AE}"/>
                  </a:ext>
                </a:extLst>
              </p:cNvPr>
              <p:cNvSpPr/>
              <p:nvPr/>
            </p:nvSpPr>
            <p:spPr bwMode="auto">
              <a:xfrm>
                <a:off x="9649405" y="1905930"/>
                <a:ext cx="101794" cy="80667"/>
              </a:xfrm>
              <a:custGeom>
                <a:avLst/>
                <a:gdLst>
                  <a:gd name="T0" fmla="*/ 6 w 26"/>
                  <a:gd name="T1" fmla="*/ 0 h 21"/>
                  <a:gd name="T2" fmla="*/ 0 w 26"/>
                  <a:gd name="T3" fmla="*/ 10 h 21"/>
                  <a:gd name="T4" fmla="*/ 21 w 26"/>
                  <a:gd name="T5" fmla="*/ 21 h 21"/>
                  <a:gd name="T6" fmla="*/ 26 w 26"/>
                  <a:gd name="T7" fmla="*/ 10 h 21"/>
                  <a:gd name="T8" fmla="*/ 6 w 2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6" y="0"/>
                    </a:moveTo>
                    <a:cubicBezTo>
                      <a:pt x="4" y="4"/>
                      <a:pt x="2" y="7"/>
                      <a:pt x="0" y="10"/>
                    </a:cubicBezTo>
                    <a:cubicBezTo>
                      <a:pt x="6" y="14"/>
                      <a:pt x="13" y="18"/>
                      <a:pt x="21" y="21"/>
                    </a:cubicBezTo>
                    <a:cubicBezTo>
                      <a:pt x="23" y="17"/>
                      <a:pt x="25" y="13"/>
                      <a:pt x="26" y="10"/>
                    </a:cubicBezTo>
                    <a:cubicBezTo>
                      <a:pt x="19" y="7"/>
                      <a:pt x="12" y="4"/>
                      <a:pt x="6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îṩḻïḓè">
                <a:extLst>
                  <a:ext uri="{FF2B5EF4-FFF2-40B4-BE49-F238E27FC236}">
                    <a16:creationId xmlns="" xmlns:a16="http://schemas.microsoft.com/office/drawing/2014/main" id="{D8CF7B12-71D5-4A76-8489-5DABF2175BE9}"/>
                  </a:ext>
                </a:extLst>
              </p:cNvPr>
              <p:cNvSpPr/>
              <p:nvPr/>
            </p:nvSpPr>
            <p:spPr bwMode="auto">
              <a:xfrm>
                <a:off x="9027112" y="2678033"/>
                <a:ext cx="201669" cy="122922"/>
              </a:xfrm>
              <a:custGeom>
                <a:avLst/>
                <a:gdLst>
                  <a:gd name="T0" fmla="*/ 8 w 52"/>
                  <a:gd name="T1" fmla="*/ 0 h 32"/>
                  <a:gd name="T2" fmla="*/ 0 w 52"/>
                  <a:gd name="T3" fmla="*/ 9 h 32"/>
                  <a:gd name="T4" fmla="*/ 43 w 52"/>
                  <a:gd name="T5" fmla="*/ 32 h 32"/>
                  <a:gd name="T6" fmla="*/ 52 w 52"/>
                  <a:gd name="T7" fmla="*/ 23 h 32"/>
                  <a:gd name="T8" fmla="*/ 8 w 5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2">
                    <a:moveTo>
                      <a:pt x="8" y="0"/>
                    </a:moveTo>
                    <a:cubicBezTo>
                      <a:pt x="5" y="3"/>
                      <a:pt x="2" y="6"/>
                      <a:pt x="0" y="9"/>
                    </a:cubicBezTo>
                    <a:cubicBezTo>
                      <a:pt x="13" y="18"/>
                      <a:pt x="27" y="26"/>
                      <a:pt x="43" y="32"/>
                    </a:cubicBezTo>
                    <a:cubicBezTo>
                      <a:pt x="46" y="29"/>
                      <a:pt x="49" y="26"/>
                      <a:pt x="52" y="23"/>
                    </a:cubicBezTo>
                    <a:cubicBezTo>
                      <a:pt x="36" y="17"/>
                      <a:pt x="21" y="9"/>
                      <a:pt x="8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îs1iḋè">
                <a:extLst>
                  <a:ext uri="{FF2B5EF4-FFF2-40B4-BE49-F238E27FC236}">
                    <a16:creationId xmlns="" xmlns:a16="http://schemas.microsoft.com/office/drawing/2014/main" id="{6233EEF9-560F-4189-93FC-E29CC2DE6E86}"/>
                  </a:ext>
                </a:extLst>
              </p:cNvPr>
              <p:cNvSpPr/>
              <p:nvPr/>
            </p:nvSpPr>
            <p:spPr bwMode="auto">
              <a:xfrm>
                <a:off x="9874122" y="1494909"/>
                <a:ext cx="55699" cy="92191"/>
              </a:xfrm>
              <a:custGeom>
                <a:avLst/>
                <a:gdLst>
                  <a:gd name="T0" fmla="*/ 14 w 14"/>
                  <a:gd name="T1" fmla="*/ 0 h 24"/>
                  <a:gd name="T2" fmla="*/ 13 w 14"/>
                  <a:gd name="T3" fmla="*/ 0 h 24"/>
                  <a:gd name="T4" fmla="*/ 0 w 14"/>
                  <a:gd name="T5" fmla="*/ 24 h 24"/>
                  <a:gd name="T6" fmla="*/ 6 w 14"/>
                  <a:gd name="T7" fmla="*/ 23 h 24"/>
                  <a:gd name="T8" fmla="*/ 14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9" y="9"/>
                      <a:pt x="0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0" y="10"/>
                      <a:pt x="13" y="2"/>
                      <a:pt x="14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îṡļíḋé">
                <a:extLst>
                  <a:ext uri="{FF2B5EF4-FFF2-40B4-BE49-F238E27FC236}">
                    <a16:creationId xmlns="" xmlns:a16="http://schemas.microsoft.com/office/drawing/2014/main" id="{BB86DCCF-1E8C-4ECA-9833-3E06DDB34F48}"/>
                  </a:ext>
                </a:extLst>
              </p:cNvPr>
              <p:cNvSpPr/>
              <p:nvPr/>
            </p:nvSpPr>
            <p:spPr bwMode="auto">
              <a:xfrm>
                <a:off x="9401641" y="2218997"/>
                <a:ext cx="48016" cy="63382"/>
              </a:xfrm>
              <a:custGeom>
                <a:avLst/>
                <a:gdLst>
                  <a:gd name="T0" fmla="*/ 12 w 12"/>
                  <a:gd name="T1" fmla="*/ 0 h 16"/>
                  <a:gd name="T2" fmla="*/ 0 w 12"/>
                  <a:gd name="T3" fmla="*/ 16 h 16"/>
                  <a:gd name="T4" fmla="*/ 3 w 12"/>
                  <a:gd name="T5" fmla="*/ 13 h 16"/>
                  <a:gd name="T6" fmla="*/ 12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8" y="5"/>
                      <a:pt x="5" y="11"/>
                      <a:pt x="0" y="16"/>
                    </a:cubicBezTo>
                    <a:cubicBezTo>
                      <a:pt x="1" y="15"/>
                      <a:pt x="2" y="14"/>
                      <a:pt x="3" y="13"/>
                    </a:cubicBezTo>
                    <a:cubicBezTo>
                      <a:pt x="7" y="9"/>
                      <a:pt x="10" y="5"/>
                      <a:pt x="12" y="0"/>
                    </a:cubicBezTo>
                  </a:path>
                </a:pathLst>
              </a:custGeom>
              <a:solidFill>
                <a:srgbClr val="14333D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6" name="îṧḷíde">
              <a:extLst>
                <a:ext uri="{FF2B5EF4-FFF2-40B4-BE49-F238E27FC236}">
                  <a16:creationId xmlns="" xmlns:a16="http://schemas.microsoft.com/office/drawing/2014/main" id="{1BD88473-3371-48F9-ADFF-5B0301ADD418}"/>
                </a:ext>
              </a:extLst>
            </p:cNvPr>
            <p:cNvGrpSpPr/>
            <p:nvPr/>
          </p:nvGrpSpPr>
          <p:grpSpPr>
            <a:xfrm>
              <a:off x="1709737" y="5495111"/>
              <a:ext cx="234950" cy="234950"/>
              <a:chOff x="1587333" y="4276725"/>
              <a:chExt cx="234950" cy="234950"/>
            </a:xfrm>
          </p:grpSpPr>
          <p:sp>
            <p:nvSpPr>
              <p:cNvPr id="36" name="îṣḻîḍê">
                <a:extLst>
                  <a:ext uri="{FF2B5EF4-FFF2-40B4-BE49-F238E27FC236}">
                    <a16:creationId xmlns="" xmlns:a16="http://schemas.microsoft.com/office/drawing/2014/main" id="{7AE9286C-4CB6-4CA7-8753-3CAFB3563604}"/>
                  </a:ext>
                </a:extLst>
              </p:cNvPr>
              <p:cNvSpPr/>
              <p:nvPr/>
            </p:nvSpPr>
            <p:spPr>
              <a:xfrm>
                <a:off x="1587333" y="4276725"/>
                <a:ext cx="234950" cy="2349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325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íšḷîḋê">
                <a:extLst>
                  <a:ext uri="{FF2B5EF4-FFF2-40B4-BE49-F238E27FC236}">
                    <a16:creationId xmlns="" xmlns:a16="http://schemas.microsoft.com/office/drawing/2014/main" id="{58388D97-1175-4848-8960-6D96AB67E912}"/>
                  </a:ext>
                </a:extLst>
              </p:cNvPr>
              <p:cNvSpPr/>
              <p:nvPr/>
            </p:nvSpPr>
            <p:spPr>
              <a:xfrm>
                <a:off x="1628608" y="4318000"/>
                <a:ext cx="152400" cy="152400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îSļíḋé">
              <a:extLst>
                <a:ext uri="{FF2B5EF4-FFF2-40B4-BE49-F238E27FC236}">
                  <a16:creationId xmlns="" xmlns:a16="http://schemas.microsoft.com/office/drawing/2014/main" id="{7159496A-4C7B-42D1-BEFD-E912ED0917FC}"/>
                </a:ext>
              </a:extLst>
            </p:cNvPr>
            <p:cNvGrpSpPr/>
            <p:nvPr/>
          </p:nvGrpSpPr>
          <p:grpSpPr>
            <a:xfrm>
              <a:off x="4072411" y="5802970"/>
              <a:ext cx="234950" cy="234950"/>
              <a:chOff x="1587333" y="4276725"/>
              <a:chExt cx="234950" cy="234950"/>
            </a:xfrm>
          </p:grpSpPr>
          <p:sp>
            <p:nvSpPr>
              <p:cNvPr id="34" name="íśḻïḑê">
                <a:extLst>
                  <a:ext uri="{FF2B5EF4-FFF2-40B4-BE49-F238E27FC236}">
                    <a16:creationId xmlns="" xmlns:a16="http://schemas.microsoft.com/office/drawing/2014/main" id="{01D8601B-8E9F-4FE1-BB0F-048865CE7255}"/>
                  </a:ext>
                </a:extLst>
              </p:cNvPr>
              <p:cNvSpPr/>
              <p:nvPr/>
            </p:nvSpPr>
            <p:spPr>
              <a:xfrm>
                <a:off x="1587333" y="4276725"/>
                <a:ext cx="234950" cy="2349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325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ïṩḻiḑé">
                <a:extLst>
                  <a:ext uri="{FF2B5EF4-FFF2-40B4-BE49-F238E27FC236}">
                    <a16:creationId xmlns="" xmlns:a16="http://schemas.microsoft.com/office/drawing/2014/main" id="{ED5EABEE-DCD4-41C5-941E-831AA62159CD}"/>
                  </a:ext>
                </a:extLst>
              </p:cNvPr>
              <p:cNvSpPr/>
              <p:nvPr/>
            </p:nvSpPr>
            <p:spPr>
              <a:xfrm>
                <a:off x="1628608" y="4318000"/>
                <a:ext cx="152400" cy="1524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ísliḑè">
              <a:extLst>
                <a:ext uri="{FF2B5EF4-FFF2-40B4-BE49-F238E27FC236}">
                  <a16:creationId xmlns="" xmlns:a16="http://schemas.microsoft.com/office/drawing/2014/main" id="{211A66E1-51F5-4B7A-96A3-5C792B473F16}"/>
                </a:ext>
              </a:extLst>
            </p:cNvPr>
            <p:cNvGrpSpPr/>
            <p:nvPr/>
          </p:nvGrpSpPr>
          <p:grpSpPr>
            <a:xfrm>
              <a:off x="8797758" y="5117170"/>
              <a:ext cx="234950" cy="234950"/>
              <a:chOff x="1587333" y="4276725"/>
              <a:chExt cx="234950" cy="234950"/>
            </a:xfrm>
          </p:grpSpPr>
          <p:sp>
            <p:nvSpPr>
              <p:cNvPr id="32" name="iśḻîďé">
                <a:extLst>
                  <a:ext uri="{FF2B5EF4-FFF2-40B4-BE49-F238E27FC236}">
                    <a16:creationId xmlns="" xmlns:a16="http://schemas.microsoft.com/office/drawing/2014/main" id="{24C15BC1-4DD9-4450-A302-3D1A6CA0A185}"/>
                  </a:ext>
                </a:extLst>
              </p:cNvPr>
              <p:cNvSpPr/>
              <p:nvPr/>
            </p:nvSpPr>
            <p:spPr>
              <a:xfrm>
                <a:off x="1587333" y="4276725"/>
                <a:ext cx="234950" cy="2349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325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islîdê">
                <a:extLst>
                  <a:ext uri="{FF2B5EF4-FFF2-40B4-BE49-F238E27FC236}">
                    <a16:creationId xmlns="" xmlns:a16="http://schemas.microsoft.com/office/drawing/2014/main" id="{5B586885-4AFF-42E9-91D5-7B37DB038BC8}"/>
                  </a:ext>
                </a:extLst>
              </p:cNvPr>
              <p:cNvSpPr/>
              <p:nvPr/>
            </p:nvSpPr>
            <p:spPr>
              <a:xfrm>
                <a:off x="1628608" y="4318000"/>
                <a:ext cx="152400" cy="1524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îSlîḋè">
              <a:extLst>
                <a:ext uri="{FF2B5EF4-FFF2-40B4-BE49-F238E27FC236}">
                  <a16:creationId xmlns="" xmlns:a16="http://schemas.microsoft.com/office/drawing/2014/main" id="{E3E75180-F415-4FE1-8974-B9649770AB2C}"/>
                </a:ext>
              </a:extLst>
            </p:cNvPr>
            <p:cNvGrpSpPr/>
            <p:nvPr/>
          </p:nvGrpSpPr>
          <p:grpSpPr>
            <a:xfrm>
              <a:off x="6435085" y="5755345"/>
              <a:ext cx="234950" cy="234950"/>
              <a:chOff x="1587333" y="4276725"/>
              <a:chExt cx="234950" cy="234950"/>
            </a:xfrm>
          </p:grpSpPr>
          <p:sp>
            <p:nvSpPr>
              <p:cNvPr id="30" name="îs1iḍê">
                <a:extLst>
                  <a:ext uri="{FF2B5EF4-FFF2-40B4-BE49-F238E27FC236}">
                    <a16:creationId xmlns="" xmlns:a16="http://schemas.microsoft.com/office/drawing/2014/main" id="{40EE2C36-E4EF-4413-8454-21745BCC7BA6}"/>
                  </a:ext>
                </a:extLst>
              </p:cNvPr>
              <p:cNvSpPr/>
              <p:nvPr/>
            </p:nvSpPr>
            <p:spPr>
              <a:xfrm>
                <a:off x="1587333" y="4276725"/>
                <a:ext cx="234950" cy="2349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325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îsḷiďê">
                <a:extLst>
                  <a:ext uri="{FF2B5EF4-FFF2-40B4-BE49-F238E27FC236}">
                    <a16:creationId xmlns="" xmlns:a16="http://schemas.microsoft.com/office/drawing/2014/main" id="{41E301EC-3EE8-4293-B75C-FF21B6DD6D0C}"/>
                  </a:ext>
                </a:extLst>
              </p:cNvPr>
              <p:cNvSpPr/>
              <p:nvPr/>
            </p:nvSpPr>
            <p:spPr>
              <a:xfrm>
                <a:off x="1628608" y="4318000"/>
                <a:ext cx="152400" cy="152400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8E3CEE32-5E97-40C8-A786-1B9C4AA0A7FB}"/>
                </a:ext>
              </a:extLst>
            </p:cNvPr>
            <p:cNvCxnSpPr>
              <a:cxnSpLocks/>
              <a:stCxn id="27" idx="2"/>
              <a:endCxn id="36" idx="0"/>
            </p:cNvCxnSpPr>
            <p:nvPr/>
          </p:nvCxnSpPr>
          <p:spPr>
            <a:xfrm flipH="1">
              <a:off x="1827212" y="5197918"/>
              <a:ext cx="1" cy="29719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ïsḷîde">
              <a:extLst>
                <a:ext uri="{FF2B5EF4-FFF2-40B4-BE49-F238E27FC236}">
                  <a16:creationId xmlns="" xmlns:a16="http://schemas.microsoft.com/office/drawing/2014/main" id="{D3A4FEC7-5CA9-4F9F-A7B8-BB6D472A64FA}"/>
                </a:ext>
              </a:extLst>
            </p:cNvPr>
            <p:cNvGrpSpPr/>
            <p:nvPr/>
          </p:nvGrpSpPr>
          <p:grpSpPr>
            <a:xfrm>
              <a:off x="673100" y="3511190"/>
              <a:ext cx="2308225" cy="1686728"/>
              <a:chOff x="673100" y="1869826"/>
              <a:chExt cx="2308225" cy="1686728"/>
            </a:xfrm>
          </p:grpSpPr>
          <p:sp>
            <p:nvSpPr>
              <p:cNvPr id="27" name="îşḻïḍê">
                <a:extLst>
                  <a:ext uri="{FF2B5EF4-FFF2-40B4-BE49-F238E27FC236}">
                    <a16:creationId xmlns="" xmlns:a16="http://schemas.microsoft.com/office/drawing/2014/main" id="{391F0448-78B5-4496-A7E4-D78431A31DC1}"/>
                  </a:ext>
                </a:extLst>
              </p:cNvPr>
              <p:cNvSpPr/>
              <p:nvPr/>
            </p:nvSpPr>
            <p:spPr bwMode="auto">
              <a:xfrm>
                <a:off x="673100" y="2652164"/>
                <a:ext cx="2308225" cy="904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Co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py </a:t>
                </a:r>
                <a:r>
                  <a:rPr lang="en-US" altLang="zh-CN" sz="1100" dirty="0"/>
                  <a:t>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îṩ1íḋe">
                <a:extLst>
                  <a:ext uri="{FF2B5EF4-FFF2-40B4-BE49-F238E27FC236}">
                    <a16:creationId xmlns="" xmlns:a16="http://schemas.microsoft.com/office/drawing/2014/main" id="{BA49F1DC-9512-487D-8789-DDB6D0A29F76}"/>
                  </a:ext>
                </a:extLst>
              </p:cNvPr>
              <p:cNvSpPr txBox="1"/>
              <p:nvPr/>
            </p:nvSpPr>
            <p:spPr bwMode="auto">
              <a:xfrm>
                <a:off x="673100" y="2210359"/>
                <a:ext cx="2308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/>
                  <a:t>T</a:t>
                </a:r>
                <a:r>
                  <a:rPr lang="en-US" altLang="zh-CN" sz="100" b="1"/>
                  <a:t> </a:t>
                </a:r>
                <a:r>
                  <a:rPr lang="en-US" altLang="zh-CN" b="1"/>
                  <a:t>ext </a:t>
                </a:r>
                <a:r>
                  <a:rPr lang="en-US" altLang="zh-CN" b="1" dirty="0"/>
                  <a:t>here</a:t>
                </a:r>
              </a:p>
            </p:txBody>
          </p:sp>
          <p:sp>
            <p:nvSpPr>
              <p:cNvPr id="29" name="ïšḻíḍe">
                <a:extLst>
                  <a:ext uri="{FF2B5EF4-FFF2-40B4-BE49-F238E27FC236}">
                    <a16:creationId xmlns="" xmlns:a16="http://schemas.microsoft.com/office/drawing/2014/main" id="{AFA0D350-2051-48E1-A601-C01CA7122230}"/>
                  </a:ext>
                </a:extLst>
              </p:cNvPr>
              <p:cNvSpPr/>
              <p:nvPr/>
            </p:nvSpPr>
            <p:spPr bwMode="auto">
              <a:xfrm>
                <a:off x="1674791" y="1869826"/>
                <a:ext cx="304842" cy="282584"/>
              </a:xfrm>
              <a:custGeom>
                <a:avLst/>
                <a:gdLst>
                  <a:gd name="connsiteX0" fmla="*/ 476517 w 601409"/>
                  <a:gd name="connsiteY0" fmla="*/ 289505 h 557498"/>
                  <a:gd name="connsiteX1" fmla="*/ 449242 w 601409"/>
                  <a:gd name="connsiteY1" fmla="*/ 315301 h 557498"/>
                  <a:gd name="connsiteX2" fmla="*/ 476517 w 601409"/>
                  <a:gd name="connsiteY2" fmla="*/ 342531 h 557498"/>
                  <a:gd name="connsiteX3" fmla="*/ 503792 w 601409"/>
                  <a:gd name="connsiteY3" fmla="*/ 315301 h 557498"/>
                  <a:gd name="connsiteX4" fmla="*/ 476517 w 601409"/>
                  <a:gd name="connsiteY4" fmla="*/ 289505 h 557498"/>
                  <a:gd name="connsiteX5" fmla="*/ 350190 w 601409"/>
                  <a:gd name="connsiteY5" fmla="*/ 289505 h 557498"/>
                  <a:gd name="connsiteX6" fmla="*/ 322915 w 601409"/>
                  <a:gd name="connsiteY6" fmla="*/ 315301 h 557498"/>
                  <a:gd name="connsiteX7" fmla="*/ 350190 w 601409"/>
                  <a:gd name="connsiteY7" fmla="*/ 342531 h 557498"/>
                  <a:gd name="connsiteX8" fmla="*/ 377465 w 601409"/>
                  <a:gd name="connsiteY8" fmla="*/ 315301 h 557498"/>
                  <a:gd name="connsiteX9" fmla="*/ 350190 w 601409"/>
                  <a:gd name="connsiteY9" fmla="*/ 289505 h 557498"/>
                  <a:gd name="connsiteX10" fmla="*/ 413354 w 601409"/>
                  <a:gd name="connsiteY10" fmla="*/ 226448 h 557498"/>
                  <a:gd name="connsiteX11" fmla="*/ 601409 w 601409"/>
                  <a:gd name="connsiteY11" fmla="*/ 385524 h 557498"/>
                  <a:gd name="connsiteX12" fmla="*/ 568392 w 601409"/>
                  <a:gd name="connsiteY12" fmla="*/ 474377 h 557498"/>
                  <a:gd name="connsiteX13" fmla="*/ 577005 w 601409"/>
                  <a:gd name="connsiteY13" fmla="*/ 557498 h 557498"/>
                  <a:gd name="connsiteX14" fmla="*/ 503792 w 601409"/>
                  <a:gd name="connsiteY14" fmla="*/ 524537 h 557498"/>
                  <a:gd name="connsiteX15" fmla="*/ 413354 w 601409"/>
                  <a:gd name="connsiteY15" fmla="*/ 544600 h 557498"/>
                  <a:gd name="connsiteX16" fmla="*/ 225298 w 601409"/>
                  <a:gd name="connsiteY16" fmla="*/ 385524 h 557498"/>
                  <a:gd name="connsiteX17" fmla="*/ 413354 w 601409"/>
                  <a:gd name="connsiteY17" fmla="*/ 226448 h 557498"/>
                  <a:gd name="connsiteX18" fmla="*/ 331567 w 601409"/>
                  <a:gd name="connsiteY18" fmla="*/ 83108 h 557498"/>
                  <a:gd name="connsiteX19" fmla="*/ 295683 w 601409"/>
                  <a:gd name="connsiteY19" fmla="*/ 117497 h 557498"/>
                  <a:gd name="connsiteX20" fmla="*/ 331567 w 601409"/>
                  <a:gd name="connsiteY20" fmla="*/ 153320 h 557498"/>
                  <a:gd name="connsiteX21" fmla="*/ 366015 w 601409"/>
                  <a:gd name="connsiteY21" fmla="*/ 117497 h 557498"/>
                  <a:gd name="connsiteX22" fmla="*/ 331567 w 601409"/>
                  <a:gd name="connsiteY22" fmla="*/ 83108 h 557498"/>
                  <a:gd name="connsiteX23" fmla="*/ 163630 w 601409"/>
                  <a:gd name="connsiteY23" fmla="*/ 83108 h 557498"/>
                  <a:gd name="connsiteX24" fmla="*/ 129182 w 601409"/>
                  <a:gd name="connsiteY24" fmla="*/ 117497 h 557498"/>
                  <a:gd name="connsiteX25" fmla="*/ 163630 w 601409"/>
                  <a:gd name="connsiteY25" fmla="*/ 153320 h 557498"/>
                  <a:gd name="connsiteX26" fmla="*/ 199514 w 601409"/>
                  <a:gd name="connsiteY26" fmla="*/ 117497 h 557498"/>
                  <a:gd name="connsiteX27" fmla="*/ 163630 w 601409"/>
                  <a:gd name="connsiteY27" fmla="*/ 83108 h 557498"/>
                  <a:gd name="connsiteX28" fmla="*/ 248316 w 601409"/>
                  <a:gd name="connsiteY28" fmla="*/ 0 h 557498"/>
                  <a:gd name="connsiteX29" fmla="*/ 495197 w 601409"/>
                  <a:gd name="connsiteY29" fmla="*/ 210635 h 557498"/>
                  <a:gd name="connsiteX30" fmla="*/ 495197 w 601409"/>
                  <a:gd name="connsiteY30" fmla="*/ 220666 h 557498"/>
                  <a:gd name="connsiteX31" fmla="*/ 413382 w 601409"/>
                  <a:gd name="connsiteY31" fmla="*/ 204904 h 557498"/>
                  <a:gd name="connsiteX32" fmla="*/ 205256 w 601409"/>
                  <a:gd name="connsiteY32" fmla="*/ 385448 h 557498"/>
                  <a:gd name="connsiteX33" fmla="*/ 208126 w 601409"/>
                  <a:gd name="connsiteY33" fmla="*/ 416972 h 557498"/>
                  <a:gd name="connsiteX34" fmla="*/ 129182 w 601409"/>
                  <a:gd name="connsiteY34" fmla="*/ 394045 h 557498"/>
                  <a:gd name="connsiteX35" fmla="*/ 31578 w 601409"/>
                  <a:gd name="connsiteY35" fmla="*/ 437032 h 557498"/>
                  <a:gd name="connsiteX36" fmla="*/ 43061 w 601409"/>
                  <a:gd name="connsiteY36" fmla="*/ 328132 h 557498"/>
                  <a:gd name="connsiteX37" fmla="*/ 0 w 601409"/>
                  <a:gd name="connsiteY37" fmla="*/ 210635 h 557498"/>
                  <a:gd name="connsiteX38" fmla="*/ 248316 w 601409"/>
                  <a:gd name="connsiteY38" fmla="*/ 0 h 557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01409" h="557498">
                    <a:moveTo>
                      <a:pt x="476517" y="289505"/>
                    </a:moveTo>
                    <a:cubicBezTo>
                      <a:pt x="462162" y="289505"/>
                      <a:pt x="449242" y="300970"/>
                      <a:pt x="449242" y="315301"/>
                    </a:cubicBezTo>
                    <a:cubicBezTo>
                      <a:pt x="449242" y="331066"/>
                      <a:pt x="462162" y="342531"/>
                      <a:pt x="476517" y="342531"/>
                    </a:cubicBezTo>
                    <a:cubicBezTo>
                      <a:pt x="490873" y="342531"/>
                      <a:pt x="503792" y="331066"/>
                      <a:pt x="503792" y="315301"/>
                    </a:cubicBezTo>
                    <a:cubicBezTo>
                      <a:pt x="503792" y="300970"/>
                      <a:pt x="490873" y="289505"/>
                      <a:pt x="476517" y="289505"/>
                    </a:cubicBezTo>
                    <a:close/>
                    <a:moveTo>
                      <a:pt x="350190" y="289505"/>
                    </a:moveTo>
                    <a:cubicBezTo>
                      <a:pt x="335834" y="289505"/>
                      <a:pt x="322915" y="300970"/>
                      <a:pt x="322915" y="315301"/>
                    </a:cubicBezTo>
                    <a:cubicBezTo>
                      <a:pt x="322915" y="331066"/>
                      <a:pt x="335834" y="342531"/>
                      <a:pt x="350190" y="342531"/>
                    </a:cubicBezTo>
                    <a:cubicBezTo>
                      <a:pt x="364545" y="342531"/>
                      <a:pt x="377465" y="331066"/>
                      <a:pt x="377465" y="315301"/>
                    </a:cubicBezTo>
                    <a:cubicBezTo>
                      <a:pt x="377465" y="300970"/>
                      <a:pt x="364545" y="289505"/>
                      <a:pt x="350190" y="289505"/>
                    </a:cubicBezTo>
                    <a:close/>
                    <a:moveTo>
                      <a:pt x="413354" y="226448"/>
                    </a:moveTo>
                    <a:cubicBezTo>
                      <a:pt x="516712" y="226448"/>
                      <a:pt x="601409" y="298104"/>
                      <a:pt x="601409" y="385524"/>
                    </a:cubicBezTo>
                    <a:cubicBezTo>
                      <a:pt x="601409" y="418486"/>
                      <a:pt x="588489" y="450014"/>
                      <a:pt x="568392" y="474377"/>
                    </a:cubicBezTo>
                    <a:lnTo>
                      <a:pt x="577005" y="557498"/>
                    </a:lnTo>
                    <a:lnTo>
                      <a:pt x="503792" y="524537"/>
                    </a:lnTo>
                    <a:cubicBezTo>
                      <a:pt x="476517" y="537435"/>
                      <a:pt x="446371" y="544600"/>
                      <a:pt x="413354" y="544600"/>
                    </a:cubicBezTo>
                    <a:cubicBezTo>
                      <a:pt x="309995" y="544600"/>
                      <a:pt x="225298" y="472944"/>
                      <a:pt x="225298" y="385524"/>
                    </a:cubicBezTo>
                    <a:cubicBezTo>
                      <a:pt x="225298" y="298104"/>
                      <a:pt x="309995" y="226448"/>
                      <a:pt x="413354" y="226448"/>
                    </a:cubicBezTo>
                    <a:close/>
                    <a:moveTo>
                      <a:pt x="331567" y="83108"/>
                    </a:moveTo>
                    <a:cubicBezTo>
                      <a:pt x="311472" y="83108"/>
                      <a:pt x="295683" y="98870"/>
                      <a:pt x="295683" y="117497"/>
                    </a:cubicBezTo>
                    <a:cubicBezTo>
                      <a:pt x="295683" y="137558"/>
                      <a:pt x="311472" y="153320"/>
                      <a:pt x="331567" y="153320"/>
                    </a:cubicBezTo>
                    <a:cubicBezTo>
                      <a:pt x="350226" y="153320"/>
                      <a:pt x="366015" y="137558"/>
                      <a:pt x="366015" y="117497"/>
                    </a:cubicBezTo>
                    <a:cubicBezTo>
                      <a:pt x="366015" y="98870"/>
                      <a:pt x="350226" y="83108"/>
                      <a:pt x="331567" y="83108"/>
                    </a:cubicBezTo>
                    <a:close/>
                    <a:moveTo>
                      <a:pt x="163630" y="83108"/>
                    </a:moveTo>
                    <a:cubicBezTo>
                      <a:pt x="144971" y="83108"/>
                      <a:pt x="129182" y="98870"/>
                      <a:pt x="129182" y="117497"/>
                    </a:cubicBezTo>
                    <a:cubicBezTo>
                      <a:pt x="129182" y="137558"/>
                      <a:pt x="144971" y="153320"/>
                      <a:pt x="163630" y="153320"/>
                    </a:cubicBezTo>
                    <a:cubicBezTo>
                      <a:pt x="183725" y="153320"/>
                      <a:pt x="199514" y="137558"/>
                      <a:pt x="199514" y="117497"/>
                    </a:cubicBezTo>
                    <a:cubicBezTo>
                      <a:pt x="199514" y="98870"/>
                      <a:pt x="183725" y="83108"/>
                      <a:pt x="163630" y="83108"/>
                    </a:cubicBezTo>
                    <a:close/>
                    <a:moveTo>
                      <a:pt x="248316" y="0"/>
                    </a:moveTo>
                    <a:cubicBezTo>
                      <a:pt x="384675" y="0"/>
                      <a:pt x="495197" y="94571"/>
                      <a:pt x="495197" y="210635"/>
                    </a:cubicBezTo>
                    <a:cubicBezTo>
                      <a:pt x="495197" y="213501"/>
                      <a:pt x="495197" y="216367"/>
                      <a:pt x="495197" y="220666"/>
                    </a:cubicBezTo>
                    <a:cubicBezTo>
                      <a:pt x="469361" y="210635"/>
                      <a:pt x="442089" y="204904"/>
                      <a:pt x="413382" y="204904"/>
                    </a:cubicBezTo>
                    <a:cubicBezTo>
                      <a:pt x="298554" y="204904"/>
                      <a:pt x="205256" y="286579"/>
                      <a:pt x="205256" y="385448"/>
                    </a:cubicBezTo>
                    <a:cubicBezTo>
                      <a:pt x="205256" y="396911"/>
                      <a:pt x="206691" y="406942"/>
                      <a:pt x="208126" y="416972"/>
                    </a:cubicBezTo>
                    <a:cubicBezTo>
                      <a:pt x="179419" y="412673"/>
                      <a:pt x="153583" y="405509"/>
                      <a:pt x="129182" y="394045"/>
                    </a:cubicBezTo>
                    <a:lnTo>
                      <a:pt x="31578" y="437032"/>
                    </a:lnTo>
                    <a:lnTo>
                      <a:pt x="43061" y="328132"/>
                    </a:lnTo>
                    <a:cubicBezTo>
                      <a:pt x="15789" y="293743"/>
                      <a:pt x="0" y="253622"/>
                      <a:pt x="0" y="210635"/>
                    </a:cubicBezTo>
                    <a:cubicBezTo>
                      <a:pt x="0" y="94571"/>
                      <a:pt x="110522" y="0"/>
                      <a:pt x="2483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íś1îďè">
              <a:extLst>
                <a:ext uri="{FF2B5EF4-FFF2-40B4-BE49-F238E27FC236}">
                  <a16:creationId xmlns="" xmlns:a16="http://schemas.microsoft.com/office/drawing/2014/main" id="{57E57B7A-A813-49E6-8CC1-D3F409937EE0}"/>
                </a:ext>
              </a:extLst>
            </p:cNvPr>
            <p:cNvGrpSpPr/>
            <p:nvPr/>
          </p:nvGrpSpPr>
          <p:grpSpPr>
            <a:xfrm>
              <a:off x="3035773" y="2743471"/>
              <a:ext cx="2308225" cy="1697857"/>
              <a:chOff x="673100" y="1858697"/>
              <a:chExt cx="2308225" cy="1697857"/>
            </a:xfrm>
          </p:grpSpPr>
          <p:sp>
            <p:nvSpPr>
              <p:cNvPr id="24" name="îŝ1iḋè">
                <a:extLst>
                  <a:ext uri="{FF2B5EF4-FFF2-40B4-BE49-F238E27FC236}">
                    <a16:creationId xmlns="" xmlns:a16="http://schemas.microsoft.com/office/drawing/2014/main" id="{ABB77D06-78C4-43F8-A57F-40326839900D}"/>
                  </a:ext>
                </a:extLst>
              </p:cNvPr>
              <p:cNvSpPr/>
              <p:nvPr/>
            </p:nvSpPr>
            <p:spPr bwMode="auto">
              <a:xfrm>
                <a:off x="673100" y="2652164"/>
                <a:ext cx="2308225" cy="904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Co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py </a:t>
                </a:r>
                <a:r>
                  <a:rPr lang="en-US" altLang="zh-CN" sz="1100" dirty="0"/>
                  <a:t>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îš1iḍè">
                <a:extLst>
                  <a:ext uri="{FF2B5EF4-FFF2-40B4-BE49-F238E27FC236}">
                    <a16:creationId xmlns="" xmlns:a16="http://schemas.microsoft.com/office/drawing/2014/main" id="{A93BB0B7-F4C4-437C-92E5-08DEDCFAB81A}"/>
                  </a:ext>
                </a:extLst>
              </p:cNvPr>
              <p:cNvSpPr txBox="1"/>
              <p:nvPr/>
            </p:nvSpPr>
            <p:spPr bwMode="auto">
              <a:xfrm>
                <a:off x="673100" y="2210359"/>
                <a:ext cx="2308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/>
                  <a:t>T</a:t>
                </a:r>
                <a:r>
                  <a:rPr lang="en-US" altLang="zh-CN" sz="100" b="1"/>
                  <a:t> </a:t>
                </a:r>
                <a:r>
                  <a:rPr lang="en-US" altLang="zh-CN" b="1"/>
                  <a:t>ext </a:t>
                </a:r>
                <a:r>
                  <a:rPr lang="en-US" altLang="zh-CN" b="1" dirty="0"/>
                  <a:t>here</a:t>
                </a:r>
              </a:p>
            </p:txBody>
          </p:sp>
          <p:sp>
            <p:nvSpPr>
              <p:cNvPr id="26" name="îsľide">
                <a:extLst>
                  <a:ext uri="{FF2B5EF4-FFF2-40B4-BE49-F238E27FC236}">
                    <a16:creationId xmlns="" xmlns:a16="http://schemas.microsoft.com/office/drawing/2014/main" id="{BA170BB7-CE39-4D7D-AB11-8F20D7353B00}"/>
                  </a:ext>
                </a:extLst>
              </p:cNvPr>
              <p:cNvSpPr/>
              <p:nvPr/>
            </p:nvSpPr>
            <p:spPr bwMode="auto">
              <a:xfrm>
                <a:off x="1706876" y="1858697"/>
                <a:ext cx="240671" cy="304842"/>
              </a:xfrm>
              <a:custGeom>
                <a:avLst/>
                <a:gdLst>
                  <a:gd name="connsiteX0" fmla="*/ 57525 w 478504"/>
                  <a:gd name="connsiteY0" fmla="*/ 450561 h 606087"/>
                  <a:gd name="connsiteX1" fmla="*/ 239202 w 478504"/>
                  <a:gd name="connsiteY1" fmla="*/ 517886 h 606087"/>
                  <a:gd name="connsiteX2" fmla="*/ 420880 w 478504"/>
                  <a:gd name="connsiteY2" fmla="*/ 450561 h 606087"/>
                  <a:gd name="connsiteX3" fmla="*/ 478504 w 478504"/>
                  <a:gd name="connsiteY3" fmla="*/ 606087 h 606087"/>
                  <a:gd name="connsiteX4" fmla="*/ 0 w 478504"/>
                  <a:gd name="connsiteY4" fmla="*/ 606087 h 606087"/>
                  <a:gd name="connsiteX5" fmla="*/ 57525 w 478504"/>
                  <a:gd name="connsiteY5" fmla="*/ 450561 h 606087"/>
                  <a:gd name="connsiteX6" fmla="*/ 239288 w 478504"/>
                  <a:gd name="connsiteY6" fmla="*/ 193632 h 606087"/>
                  <a:gd name="connsiteX7" fmla="*/ 284662 w 478504"/>
                  <a:gd name="connsiteY7" fmla="*/ 238935 h 606087"/>
                  <a:gd name="connsiteX8" fmla="*/ 239288 w 478504"/>
                  <a:gd name="connsiteY8" fmla="*/ 284238 h 606087"/>
                  <a:gd name="connsiteX9" fmla="*/ 193914 w 478504"/>
                  <a:gd name="connsiteY9" fmla="*/ 238935 h 606087"/>
                  <a:gd name="connsiteX10" fmla="*/ 239288 w 478504"/>
                  <a:gd name="connsiteY10" fmla="*/ 193632 h 606087"/>
                  <a:gd name="connsiteX11" fmla="*/ 239202 w 478504"/>
                  <a:gd name="connsiteY11" fmla="*/ 153643 h 606087"/>
                  <a:gd name="connsiteX12" fmla="*/ 153852 w 478504"/>
                  <a:gd name="connsiteY12" fmla="*/ 238949 h 606087"/>
                  <a:gd name="connsiteX13" fmla="*/ 239202 w 478504"/>
                  <a:gd name="connsiteY13" fmla="*/ 324156 h 606087"/>
                  <a:gd name="connsiteX14" fmla="*/ 324652 w 478504"/>
                  <a:gd name="connsiteY14" fmla="*/ 238949 h 606087"/>
                  <a:gd name="connsiteX15" fmla="*/ 239202 w 478504"/>
                  <a:gd name="connsiteY15" fmla="*/ 153643 h 606087"/>
                  <a:gd name="connsiteX16" fmla="*/ 239202 w 478504"/>
                  <a:gd name="connsiteY16" fmla="*/ 113187 h 606087"/>
                  <a:gd name="connsiteX17" fmla="*/ 365176 w 478504"/>
                  <a:gd name="connsiteY17" fmla="*/ 238949 h 606087"/>
                  <a:gd name="connsiteX18" fmla="*/ 239202 w 478504"/>
                  <a:gd name="connsiteY18" fmla="*/ 364612 h 606087"/>
                  <a:gd name="connsiteX19" fmla="*/ 113328 w 478504"/>
                  <a:gd name="connsiteY19" fmla="*/ 238949 h 606087"/>
                  <a:gd name="connsiteX20" fmla="*/ 239202 w 478504"/>
                  <a:gd name="connsiteY20" fmla="*/ 113187 h 606087"/>
                  <a:gd name="connsiteX21" fmla="*/ 239202 w 478504"/>
                  <a:gd name="connsiteY21" fmla="*/ 73230 h 606087"/>
                  <a:gd name="connsiteX22" fmla="*/ 73332 w 478504"/>
                  <a:gd name="connsiteY22" fmla="*/ 238970 h 606087"/>
                  <a:gd name="connsiteX23" fmla="*/ 239202 w 478504"/>
                  <a:gd name="connsiteY23" fmla="*/ 404611 h 606087"/>
                  <a:gd name="connsiteX24" fmla="*/ 405173 w 478504"/>
                  <a:gd name="connsiteY24" fmla="*/ 238970 h 606087"/>
                  <a:gd name="connsiteX25" fmla="*/ 239202 w 478504"/>
                  <a:gd name="connsiteY25" fmla="*/ 73230 h 606087"/>
                  <a:gd name="connsiteX26" fmla="*/ 239202 w 478504"/>
                  <a:gd name="connsiteY26" fmla="*/ 0 h 606087"/>
                  <a:gd name="connsiteX27" fmla="*/ 478504 w 478504"/>
                  <a:gd name="connsiteY27" fmla="*/ 238970 h 606087"/>
                  <a:gd name="connsiteX28" fmla="*/ 239202 w 478504"/>
                  <a:gd name="connsiteY28" fmla="*/ 477940 h 606087"/>
                  <a:gd name="connsiteX29" fmla="*/ 0 w 478504"/>
                  <a:gd name="connsiteY29" fmla="*/ 238970 h 606087"/>
                  <a:gd name="connsiteX30" fmla="*/ 239202 w 478504"/>
                  <a:gd name="connsiteY30" fmla="*/ 0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78504" h="606087">
                    <a:moveTo>
                      <a:pt x="57525" y="450561"/>
                    </a:moveTo>
                    <a:cubicBezTo>
                      <a:pt x="106446" y="492514"/>
                      <a:pt x="169873" y="517886"/>
                      <a:pt x="239202" y="517886"/>
                    </a:cubicBezTo>
                    <a:cubicBezTo>
                      <a:pt x="308532" y="517886"/>
                      <a:pt x="372059" y="492514"/>
                      <a:pt x="420880" y="450561"/>
                    </a:cubicBezTo>
                    <a:cubicBezTo>
                      <a:pt x="456795" y="492414"/>
                      <a:pt x="478504" y="546653"/>
                      <a:pt x="478504" y="606087"/>
                    </a:cubicBezTo>
                    <a:lnTo>
                      <a:pt x="0" y="606087"/>
                    </a:lnTo>
                    <a:cubicBezTo>
                      <a:pt x="0" y="546653"/>
                      <a:pt x="21609" y="492414"/>
                      <a:pt x="57525" y="450561"/>
                    </a:cubicBezTo>
                    <a:close/>
                    <a:moveTo>
                      <a:pt x="239288" y="193632"/>
                    </a:moveTo>
                    <a:cubicBezTo>
                      <a:pt x="264347" y="193632"/>
                      <a:pt x="284662" y="213915"/>
                      <a:pt x="284662" y="238935"/>
                    </a:cubicBezTo>
                    <a:cubicBezTo>
                      <a:pt x="284662" y="263955"/>
                      <a:pt x="264347" y="284238"/>
                      <a:pt x="239288" y="284238"/>
                    </a:cubicBezTo>
                    <a:cubicBezTo>
                      <a:pt x="214229" y="284238"/>
                      <a:pt x="193914" y="263955"/>
                      <a:pt x="193914" y="238935"/>
                    </a:cubicBezTo>
                    <a:cubicBezTo>
                      <a:pt x="193914" y="213915"/>
                      <a:pt x="214229" y="193632"/>
                      <a:pt x="239288" y="193632"/>
                    </a:cubicBezTo>
                    <a:close/>
                    <a:moveTo>
                      <a:pt x="239202" y="153643"/>
                    </a:moveTo>
                    <a:cubicBezTo>
                      <a:pt x="192175" y="153643"/>
                      <a:pt x="153852" y="191901"/>
                      <a:pt x="153852" y="238949"/>
                    </a:cubicBezTo>
                    <a:cubicBezTo>
                      <a:pt x="153852" y="285898"/>
                      <a:pt x="192175" y="324156"/>
                      <a:pt x="239202" y="324156"/>
                    </a:cubicBezTo>
                    <a:cubicBezTo>
                      <a:pt x="286330" y="324156"/>
                      <a:pt x="324652" y="285898"/>
                      <a:pt x="324652" y="238949"/>
                    </a:cubicBezTo>
                    <a:cubicBezTo>
                      <a:pt x="324652" y="191901"/>
                      <a:pt x="286330" y="153643"/>
                      <a:pt x="239202" y="153643"/>
                    </a:cubicBezTo>
                    <a:close/>
                    <a:moveTo>
                      <a:pt x="239202" y="113187"/>
                    </a:moveTo>
                    <a:cubicBezTo>
                      <a:pt x="308643" y="113187"/>
                      <a:pt x="365176" y="169625"/>
                      <a:pt x="365176" y="238949"/>
                    </a:cubicBezTo>
                    <a:cubicBezTo>
                      <a:pt x="365176" y="308274"/>
                      <a:pt x="308643" y="364612"/>
                      <a:pt x="239202" y="364612"/>
                    </a:cubicBezTo>
                    <a:cubicBezTo>
                      <a:pt x="169761" y="364612"/>
                      <a:pt x="113328" y="308274"/>
                      <a:pt x="113328" y="238949"/>
                    </a:cubicBezTo>
                    <a:cubicBezTo>
                      <a:pt x="113328" y="169625"/>
                      <a:pt x="169761" y="113187"/>
                      <a:pt x="239202" y="113187"/>
                    </a:cubicBezTo>
                    <a:close/>
                    <a:moveTo>
                      <a:pt x="239202" y="73230"/>
                    </a:moveTo>
                    <a:cubicBezTo>
                      <a:pt x="147763" y="73230"/>
                      <a:pt x="73332" y="147558"/>
                      <a:pt x="73332" y="238970"/>
                    </a:cubicBezTo>
                    <a:cubicBezTo>
                      <a:pt x="73332" y="330282"/>
                      <a:pt x="147763" y="404611"/>
                      <a:pt x="239202" y="404611"/>
                    </a:cubicBezTo>
                    <a:cubicBezTo>
                      <a:pt x="330741" y="404611"/>
                      <a:pt x="405173" y="330282"/>
                      <a:pt x="405173" y="238970"/>
                    </a:cubicBezTo>
                    <a:cubicBezTo>
                      <a:pt x="405173" y="147558"/>
                      <a:pt x="330741" y="73230"/>
                      <a:pt x="239202" y="73230"/>
                    </a:cubicBezTo>
                    <a:close/>
                    <a:moveTo>
                      <a:pt x="239202" y="0"/>
                    </a:moveTo>
                    <a:cubicBezTo>
                      <a:pt x="371359" y="0"/>
                      <a:pt x="478504" y="106997"/>
                      <a:pt x="478504" y="238970"/>
                    </a:cubicBezTo>
                    <a:cubicBezTo>
                      <a:pt x="478504" y="370943"/>
                      <a:pt x="371359" y="477940"/>
                      <a:pt x="239202" y="477940"/>
                    </a:cubicBezTo>
                    <a:cubicBezTo>
                      <a:pt x="107046" y="477940"/>
                      <a:pt x="0" y="370943"/>
                      <a:pt x="0" y="238970"/>
                    </a:cubicBezTo>
                    <a:cubicBezTo>
                      <a:pt x="0" y="106997"/>
                      <a:pt x="107046" y="0"/>
                      <a:pt x="239202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20000"/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3D02A5B8-CA67-49A4-8DFC-A7ADB2A37900}"/>
                </a:ext>
              </a:extLst>
            </p:cNvPr>
            <p:cNvCxnSpPr>
              <a:stCxn id="24" idx="2"/>
              <a:endCxn id="34" idx="0"/>
            </p:cNvCxnSpPr>
            <p:nvPr/>
          </p:nvCxnSpPr>
          <p:spPr>
            <a:xfrm>
              <a:off x="4189886" y="4441328"/>
              <a:ext cx="0" cy="136164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ïṩľïďé">
              <a:extLst>
                <a:ext uri="{FF2B5EF4-FFF2-40B4-BE49-F238E27FC236}">
                  <a16:creationId xmlns="" xmlns:a16="http://schemas.microsoft.com/office/drawing/2014/main" id="{6F759FD1-9096-498A-8558-EFD2EFD0D4CD}"/>
                </a:ext>
              </a:extLst>
            </p:cNvPr>
            <p:cNvGrpSpPr/>
            <p:nvPr/>
          </p:nvGrpSpPr>
          <p:grpSpPr>
            <a:xfrm>
              <a:off x="5396377" y="1981431"/>
              <a:ext cx="2308225" cy="1697627"/>
              <a:chOff x="673100" y="1858927"/>
              <a:chExt cx="2308225" cy="1697627"/>
            </a:xfrm>
          </p:grpSpPr>
          <p:sp>
            <p:nvSpPr>
              <p:cNvPr id="21" name="îṡļíďé">
                <a:extLst>
                  <a:ext uri="{FF2B5EF4-FFF2-40B4-BE49-F238E27FC236}">
                    <a16:creationId xmlns="" xmlns:a16="http://schemas.microsoft.com/office/drawing/2014/main" id="{CC506799-43E4-4276-8FF8-BA9D7C81CD21}"/>
                  </a:ext>
                </a:extLst>
              </p:cNvPr>
              <p:cNvSpPr/>
              <p:nvPr/>
            </p:nvSpPr>
            <p:spPr bwMode="auto">
              <a:xfrm>
                <a:off x="673100" y="2652164"/>
                <a:ext cx="2308225" cy="904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Co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py </a:t>
                </a:r>
                <a:r>
                  <a:rPr lang="en-US" altLang="zh-CN" sz="1100" dirty="0"/>
                  <a:t>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îSḷïḋé">
                <a:extLst>
                  <a:ext uri="{FF2B5EF4-FFF2-40B4-BE49-F238E27FC236}">
                    <a16:creationId xmlns="" xmlns:a16="http://schemas.microsoft.com/office/drawing/2014/main" id="{79C36F3C-82BC-42E8-88EE-83ACE1D76AB0}"/>
                  </a:ext>
                </a:extLst>
              </p:cNvPr>
              <p:cNvSpPr txBox="1"/>
              <p:nvPr/>
            </p:nvSpPr>
            <p:spPr bwMode="auto">
              <a:xfrm>
                <a:off x="673100" y="2210359"/>
                <a:ext cx="2308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/>
                  <a:t>T</a:t>
                </a:r>
                <a:r>
                  <a:rPr lang="en-US" altLang="zh-CN" sz="100" b="1"/>
                  <a:t> </a:t>
                </a:r>
                <a:r>
                  <a:rPr lang="en-US" altLang="zh-CN" b="1"/>
                  <a:t>ext </a:t>
                </a:r>
                <a:r>
                  <a:rPr lang="en-US" altLang="zh-CN" b="1" dirty="0"/>
                  <a:t>here</a:t>
                </a:r>
              </a:p>
            </p:txBody>
          </p:sp>
          <p:sp>
            <p:nvSpPr>
              <p:cNvPr id="23" name="ïṡḷîḍe">
                <a:extLst>
                  <a:ext uri="{FF2B5EF4-FFF2-40B4-BE49-F238E27FC236}">
                    <a16:creationId xmlns="" xmlns:a16="http://schemas.microsoft.com/office/drawing/2014/main" id="{1F325F64-5974-43C4-9EE7-4C70552C5C1D}"/>
                  </a:ext>
                </a:extLst>
              </p:cNvPr>
              <p:cNvSpPr/>
              <p:nvPr/>
            </p:nvSpPr>
            <p:spPr bwMode="auto">
              <a:xfrm>
                <a:off x="1674791" y="1858927"/>
                <a:ext cx="304842" cy="304380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îṡļiḑé">
              <a:extLst>
                <a:ext uri="{FF2B5EF4-FFF2-40B4-BE49-F238E27FC236}">
                  <a16:creationId xmlns="" xmlns:a16="http://schemas.microsoft.com/office/drawing/2014/main" id="{E4D1A032-8E13-410D-9639-A529E2BE9576}"/>
                </a:ext>
              </a:extLst>
            </p:cNvPr>
            <p:cNvGrpSpPr/>
            <p:nvPr/>
          </p:nvGrpSpPr>
          <p:grpSpPr>
            <a:xfrm>
              <a:off x="7761121" y="1219275"/>
              <a:ext cx="2308225" cy="1697627"/>
              <a:chOff x="673100" y="1858927"/>
              <a:chExt cx="2308225" cy="1697627"/>
            </a:xfrm>
          </p:grpSpPr>
          <p:sp>
            <p:nvSpPr>
              <p:cNvPr id="18" name="ïṩḷídé">
                <a:extLst>
                  <a:ext uri="{FF2B5EF4-FFF2-40B4-BE49-F238E27FC236}">
                    <a16:creationId xmlns="" xmlns:a16="http://schemas.microsoft.com/office/drawing/2014/main" id="{6A301730-84DF-4B96-B141-E0EB3C246942}"/>
                  </a:ext>
                </a:extLst>
              </p:cNvPr>
              <p:cNvSpPr/>
              <p:nvPr/>
            </p:nvSpPr>
            <p:spPr bwMode="auto">
              <a:xfrm>
                <a:off x="673100" y="2652164"/>
                <a:ext cx="2308225" cy="904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Co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py </a:t>
                </a:r>
                <a:r>
                  <a:rPr lang="en-US" altLang="zh-CN" sz="1100" dirty="0"/>
                  <a:t>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ïṥ1îḓe">
                <a:extLst>
                  <a:ext uri="{FF2B5EF4-FFF2-40B4-BE49-F238E27FC236}">
                    <a16:creationId xmlns="" xmlns:a16="http://schemas.microsoft.com/office/drawing/2014/main" id="{E2DA91A5-1851-4D3D-BE10-1C9A12823341}"/>
                  </a:ext>
                </a:extLst>
              </p:cNvPr>
              <p:cNvSpPr txBox="1"/>
              <p:nvPr/>
            </p:nvSpPr>
            <p:spPr bwMode="auto">
              <a:xfrm>
                <a:off x="673100" y="2210359"/>
                <a:ext cx="2308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/>
                  <a:t>Tex</a:t>
                </a:r>
                <a:r>
                  <a:rPr lang="en-US" altLang="zh-CN" sz="100" b="1"/>
                  <a:t> </a:t>
                </a:r>
                <a:r>
                  <a:rPr lang="en-US" altLang="zh-CN" b="1"/>
                  <a:t>t </a:t>
                </a:r>
                <a:r>
                  <a:rPr lang="en-US" altLang="zh-CN" b="1" dirty="0"/>
                  <a:t>here</a:t>
                </a:r>
              </a:p>
            </p:txBody>
          </p:sp>
          <p:sp>
            <p:nvSpPr>
              <p:cNvPr id="20" name="îṧḷïḑe">
                <a:extLst>
                  <a:ext uri="{FF2B5EF4-FFF2-40B4-BE49-F238E27FC236}">
                    <a16:creationId xmlns="" xmlns:a16="http://schemas.microsoft.com/office/drawing/2014/main" id="{7CA753B8-2FEC-4A96-B4FD-7CD6D85C4311}"/>
                  </a:ext>
                </a:extLst>
              </p:cNvPr>
              <p:cNvSpPr/>
              <p:nvPr/>
            </p:nvSpPr>
            <p:spPr bwMode="auto">
              <a:xfrm>
                <a:off x="1674790" y="1858927"/>
                <a:ext cx="304842" cy="304381"/>
              </a:xfrm>
              <a:custGeom>
                <a:avLst/>
                <a:gdLst>
                  <a:gd name="T0" fmla="*/ 6894 w 7804"/>
                  <a:gd name="T1" fmla="*/ 3038 h 7804"/>
                  <a:gd name="T2" fmla="*/ 6614 w 7804"/>
                  <a:gd name="T3" fmla="*/ 2704 h 7804"/>
                  <a:gd name="T4" fmla="*/ 6826 w 7804"/>
                  <a:gd name="T5" fmla="*/ 2200 h 7804"/>
                  <a:gd name="T6" fmla="*/ 6496 w 7804"/>
                  <a:gd name="T7" fmla="*/ 978 h 7804"/>
                  <a:gd name="T8" fmla="*/ 5604 w 7804"/>
                  <a:gd name="T9" fmla="*/ 978 h 7804"/>
                  <a:gd name="T10" fmla="*/ 5254 w 7804"/>
                  <a:gd name="T11" fmla="*/ 1222 h 7804"/>
                  <a:gd name="T12" fmla="*/ 4973 w 7804"/>
                  <a:gd name="T13" fmla="*/ 1137 h 7804"/>
                  <a:gd name="T14" fmla="*/ 4766 w 7804"/>
                  <a:gd name="T15" fmla="*/ 631 h 7804"/>
                  <a:gd name="T16" fmla="*/ 3668 w 7804"/>
                  <a:gd name="T17" fmla="*/ 0 h 7804"/>
                  <a:gd name="T18" fmla="*/ 3038 w 7804"/>
                  <a:gd name="T19" fmla="*/ 910 h 7804"/>
                  <a:gd name="T20" fmla="*/ 2704 w 7804"/>
                  <a:gd name="T21" fmla="*/ 1190 h 7804"/>
                  <a:gd name="T22" fmla="*/ 2398 w 7804"/>
                  <a:gd name="T23" fmla="*/ 1175 h 7804"/>
                  <a:gd name="T24" fmla="*/ 1754 w 7804"/>
                  <a:gd name="T25" fmla="*/ 793 h 7804"/>
                  <a:gd name="T26" fmla="*/ 978 w 7804"/>
                  <a:gd name="T27" fmla="*/ 1308 h 7804"/>
                  <a:gd name="T28" fmla="*/ 1175 w 7804"/>
                  <a:gd name="T29" fmla="*/ 2398 h 7804"/>
                  <a:gd name="T30" fmla="*/ 1137 w 7804"/>
                  <a:gd name="T31" fmla="*/ 2831 h 7804"/>
                  <a:gd name="T32" fmla="*/ 631 w 7804"/>
                  <a:gd name="T33" fmla="*/ 3038 h 7804"/>
                  <a:gd name="T34" fmla="*/ 0 w 7804"/>
                  <a:gd name="T35" fmla="*/ 4136 h 7804"/>
                  <a:gd name="T36" fmla="*/ 910 w 7804"/>
                  <a:gd name="T37" fmla="*/ 4766 h 7804"/>
                  <a:gd name="T38" fmla="*/ 1190 w 7804"/>
                  <a:gd name="T39" fmla="*/ 5100 h 7804"/>
                  <a:gd name="T40" fmla="*/ 978 w 7804"/>
                  <a:gd name="T41" fmla="*/ 5604 h 7804"/>
                  <a:gd name="T42" fmla="*/ 1308 w 7804"/>
                  <a:gd name="T43" fmla="*/ 6826 h 7804"/>
                  <a:gd name="T44" fmla="*/ 2200 w 7804"/>
                  <a:gd name="T45" fmla="*/ 6826 h 7804"/>
                  <a:gd name="T46" fmla="*/ 2550 w 7804"/>
                  <a:gd name="T47" fmla="*/ 6582 h 7804"/>
                  <a:gd name="T48" fmla="*/ 2831 w 7804"/>
                  <a:gd name="T49" fmla="*/ 6667 h 7804"/>
                  <a:gd name="T50" fmla="*/ 3038 w 7804"/>
                  <a:gd name="T51" fmla="*/ 7173 h 7804"/>
                  <a:gd name="T52" fmla="*/ 4136 w 7804"/>
                  <a:gd name="T53" fmla="*/ 7804 h 7804"/>
                  <a:gd name="T54" fmla="*/ 4766 w 7804"/>
                  <a:gd name="T55" fmla="*/ 6894 h 7804"/>
                  <a:gd name="T56" fmla="*/ 5100 w 7804"/>
                  <a:gd name="T57" fmla="*/ 6614 h 7804"/>
                  <a:gd name="T58" fmla="*/ 5406 w 7804"/>
                  <a:gd name="T59" fmla="*/ 6629 h 7804"/>
                  <a:gd name="T60" fmla="*/ 6050 w 7804"/>
                  <a:gd name="T61" fmla="*/ 7011 h 7804"/>
                  <a:gd name="T62" fmla="*/ 6647 w 7804"/>
                  <a:gd name="T63" fmla="*/ 6675 h 7804"/>
                  <a:gd name="T64" fmla="*/ 6826 w 7804"/>
                  <a:gd name="T65" fmla="*/ 6496 h 7804"/>
                  <a:gd name="T66" fmla="*/ 6629 w 7804"/>
                  <a:gd name="T67" fmla="*/ 5406 h 7804"/>
                  <a:gd name="T68" fmla="*/ 6667 w 7804"/>
                  <a:gd name="T69" fmla="*/ 4972 h 7804"/>
                  <a:gd name="T70" fmla="*/ 7173 w 7804"/>
                  <a:gd name="T71" fmla="*/ 4766 h 7804"/>
                  <a:gd name="T72" fmla="*/ 7804 w 7804"/>
                  <a:gd name="T73" fmla="*/ 3668 h 7804"/>
                  <a:gd name="T74" fmla="*/ 5608 w 7804"/>
                  <a:gd name="T75" fmla="*/ 3902 h 7804"/>
                  <a:gd name="T76" fmla="*/ 2196 w 7804"/>
                  <a:gd name="T77" fmla="*/ 3902 h 7804"/>
                  <a:gd name="T78" fmla="*/ 5608 w 7804"/>
                  <a:gd name="T79" fmla="*/ 3902 h 7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804" h="7804">
                    <a:moveTo>
                      <a:pt x="7173" y="3038"/>
                    </a:moveTo>
                    <a:lnTo>
                      <a:pt x="6894" y="3038"/>
                    </a:lnTo>
                    <a:cubicBezTo>
                      <a:pt x="6824" y="3038"/>
                      <a:pt x="6714" y="2953"/>
                      <a:pt x="6667" y="2831"/>
                    </a:cubicBezTo>
                    <a:cubicBezTo>
                      <a:pt x="6650" y="2789"/>
                      <a:pt x="6632" y="2746"/>
                      <a:pt x="6614" y="2704"/>
                    </a:cubicBezTo>
                    <a:cubicBezTo>
                      <a:pt x="6561" y="2585"/>
                      <a:pt x="6579" y="2447"/>
                      <a:pt x="6629" y="2398"/>
                    </a:cubicBezTo>
                    <a:lnTo>
                      <a:pt x="6826" y="2200"/>
                    </a:lnTo>
                    <a:cubicBezTo>
                      <a:pt x="7072" y="1954"/>
                      <a:pt x="7072" y="1554"/>
                      <a:pt x="6826" y="1308"/>
                    </a:cubicBezTo>
                    <a:lnTo>
                      <a:pt x="6496" y="978"/>
                    </a:lnTo>
                    <a:cubicBezTo>
                      <a:pt x="6377" y="859"/>
                      <a:pt x="6218" y="793"/>
                      <a:pt x="6050" y="793"/>
                    </a:cubicBezTo>
                    <a:cubicBezTo>
                      <a:pt x="5882" y="793"/>
                      <a:pt x="5723" y="859"/>
                      <a:pt x="5604" y="978"/>
                    </a:cubicBezTo>
                    <a:lnTo>
                      <a:pt x="5406" y="1176"/>
                    </a:lnTo>
                    <a:cubicBezTo>
                      <a:pt x="5378" y="1204"/>
                      <a:pt x="5319" y="1222"/>
                      <a:pt x="5254" y="1222"/>
                    </a:cubicBezTo>
                    <a:cubicBezTo>
                      <a:pt x="5201" y="1222"/>
                      <a:pt x="5147" y="1211"/>
                      <a:pt x="5100" y="1190"/>
                    </a:cubicBezTo>
                    <a:cubicBezTo>
                      <a:pt x="5058" y="1172"/>
                      <a:pt x="5015" y="1154"/>
                      <a:pt x="4973" y="1137"/>
                    </a:cubicBezTo>
                    <a:cubicBezTo>
                      <a:pt x="4851" y="1090"/>
                      <a:pt x="4766" y="980"/>
                      <a:pt x="4766" y="910"/>
                    </a:cubicBezTo>
                    <a:lnTo>
                      <a:pt x="4766" y="631"/>
                    </a:lnTo>
                    <a:cubicBezTo>
                      <a:pt x="4766" y="283"/>
                      <a:pt x="4483" y="0"/>
                      <a:pt x="4136" y="0"/>
                    </a:cubicBezTo>
                    <a:lnTo>
                      <a:pt x="3668" y="0"/>
                    </a:lnTo>
                    <a:cubicBezTo>
                      <a:pt x="3321" y="0"/>
                      <a:pt x="3038" y="283"/>
                      <a:pt x="3038" y="631"/>
                    </a:cubicBezTo>
                    <a:lnTo>
                      <a:pt x="3038" y="910"/>
                    </a:lnTo>
                    <a:cubicBezTo>
                      <a:pt x="3038" y="980"/>
                      <a:pt x="2953" y="1090"/>
                      <a:pt x="2831" y="1137"/>
                    </a:cubicBezTo>
                    <a:cubicBezTo>
                      <a:pt x="2789" y="1154"/>
                      <a:pt x="2746" y="1172"/>
                      <a:pt x="2704" y="1190"/>
                    </a:cubicBezTo>
                    <a:cubicBezTo>
                      <a:pt x="2657" y="1211"/>
                      <a:pt x="2603" y="1222"/>
                      <a:pt x="2550" y="1222"/>
                    </a:cubicBezTo>
                    <a:cubicBezTo>
                      <a:pt x="2485" y="1222"/>
                      <a:pt x="2426" y="1204"/>
                      <a:pt x="2398" y="1175"/>
                    </a:cubicBezTo>
                    <a:lnTo>
                      <a:pt x="2200" y="978"/>
                    </a:lnTo>
                    <a:cubicBezTo>
                      <a:pt x="2081" y="859"/>
                      <a:pt x="1922" y="793"/>
                      <a:pt x="1754" y="793"/>
                    </a:cubicBezTo>
                    <a:cubicBezTo>
                      <a:pt x="1585" y="793"/>
                      <a:pt x="1427" y="859"/>
                      <a:pt x="1308" y="978"/>
                    </a:cubicBezTo>
                    <a:lnTo>
                      <a:pt x="978" y="1308"/>
                    </a:lnTo>
                    <a:cubicBezTo>
                      <a:pt x="732" y="1554"/>
                      <a:pt x="732" y="1954"/>
                      <a:pt x="978" y="2200"/>
                    </a:cubicBezTo>
                    <a:lnTo>
                      <a:pt x="1175" y="2398"/>
                    </a:lnTo>
                    <a:cubicBezTo>
                      <a:pt x="1225" y="2447"/>
                      <a:pt x="1243" y="2585"/>
                      <a:pt x="1190" y="2704"/>
                    </a:cubicBezTo>
                    <a:cubicBezTo>
                      <a:pt x="1172" y="2746"/>
                      <a:pt x="1154" y="2789"/>
                      <a:pt x="1137" y="2831"/>
                    </a:cubicBezTo>
                    <a:cubicBezTo>
                      <a:pt x="1090" y="2953"/>
                      <a:pt x="980" y="3038"/>
                      <a:pt x="910" y="3038"/>
                    </a:cubicBezTo>
                    <a:lnTo>
                      <a:pt x="631" y="3038"/>
                    </a:lnTo>
                    <a:cubicBezTo>
                      <a:pt x="283" y="3038"/>
                      <a:pt x="0" y="3321"/>
                      <a:pt x="0" y="3668"/>
                    </a:cubicBezTo>
                    <a:lnTo>
                      <a:pt x="0" y="4136"/>
                    </a:lnTo>
                    <a:cubicBezTo>
                      <a:pt x="0" y="4483"/>
                      <a:pt x="283" y="4766"/>
                      <a:pt x="631" y="4766"/>
                    </a:cubicBezTo>
                    <a:lnTo>
                      <a:pt x="910" y="4766"/>
                    </a:lnTo>
                    <a:cubicBezTo>
                      <a:pt x="980" y="4766"/>
                      <a:pt x="1090" y="4851"/>
                      <a:pt x="1137" y="4972"/>
                    </a:cubicBezTo>
                    <a:cubicBezTo>
                      <a:pt x="1154" y="5015"/>
                      <a:pt x="1172" y="5058"/>
                      <a:pt x="1190" y="5100"/>
                    </a:cubicBezTo>
                    <a:cubicBezTo>
                      <a:pt x="1243" y="5219"/>
                      <a:pt x="1225" y="5357"/>
                      <a:pt x="1175" y="5406"/>
                    </a:cubicBezTo>
                    <a:lnTo>
                      <a:pt x="978" y="5604"/>
                    </a:lnTo>
                    <a:cubicBezTo>
                      <a:pt x="732" y="5850"/>
                      <a:pt x="732" y="6250"/>
                      <a:pt x="978" y="6496"/>
                    </a:cubicBezTo>
                    <a:lnTo>
                      <a:pt x="1308" y="6826"/>
                    </a:lnTo>
                    <a:cubicBezTo>
                      <a:pt x="1427" y="6945"/>
                      <a:pt x="1586" y="7011"/>
                      <a:pt x="1754" y="7011"/>
                    </a:cubicBezTo>
                    <a:cubicBezTo>
                      <a:pt x="1922" y="7011"/>
                      <a:pt x="2081" y="6945"/>
                      <a:pt x="2200" y="6826"/>
                    </a:cubicBezTo>
                    <a:lnTo>
                      <a:pt x="2398" y="6628"/>
                    </a:lnTo>
                    <a:cubicBezTo>
                      <a:pt x="2427" y="6599"/>
                      <a:pt x="2484" y="6582"/>
                      <a:pt x="2550" y="6582"/>
                    </a:cubicBezTo>
                    <a:cubicBezTo>
                      <a:pt x="2602" y="6582"/>
                      <a:pt x="2657" y="6593"/>
                      <a:pt x="2704" y="6614"/>
                    </a:cubicBezTo>
                    <a:cubicBezTo>
                      <a:pt x="2745" y="6632"/>
                      <a:pt x="2788" y="6650"/>
                      <a:pt x="2831" y="6667"/>
                    </a:cubicBezTo>
                    <a:cubicBezTo>
                      <a:pt x="2953" y="6714"/>
                      <a:pt x="3038" y="6824"/>
                      <a:pt x="3038" y="6894"/>
                    </a:cubicBezTo>
                    <a:lnTo>
                      <a:pt x="3038" y="7173"/>
                    </a:lnTo>
                    <a:cubicBezTo>
                      <a:pt x="3038" y="7521"/>
                      <a:pt x="3321" y="7804"/>
                      <a:pt x="3668" y="7804"/>
                    </a:cubicBezTo>
                    <a:lnTo>
                      <a:pt x="4136" y="7804"/>
                    </a:lnTo>
                    <a:cubicBezTo>
                      <a:pt x="4483" y="7804"/>
                      <a:pt x="4766" y="7521"/>
                      <a:pt x="4766" y="7173"/>
                    </a:cubicBezTo>
                    <a:lnTo>
                      <a:pt x="4766" y="6894"/>
                    </a:lnTo>
                    <a:cubicBezTo>
                      <a:pt x="4766" y="6824"/>
                      <a:pt x="4851" y="6714"/>
                      <a:pt x="4972" y="6667"/>
                    </a:cubicBezTo>
                    <a:cubicBezTo>
                      <a:pt x="5015" y="6650"/>
                      <a:pt x="5058" y="6632"/>
                      <a:pt x="5100" y="6614"/>
                    </a:cubicBezTo>
                    <a:cubicBezTo>
                      <a:pt x="5146" y="6593"/>
                      <a:pt x="5201" y="6582"/>
                      <a:pt x="5254" y="6582"/>
                    </a:cubicBezTo>
                    <a:cubicBezTo>
                      <a:pt x="5319" y="6582"/>
                      <a:pt x="5377" y="6600"/>
                      <a:pt x="5406" y="6629"/>
                    </a:cubicBezTo>
                    <a:lnTo>
                      <a:pt x="5604" y="6826"/>
                    </a:lnTo>
                    <a:cubicBezTo>
                      <a:pt x="5723" y="6945"/>
                      <a:pt x="5882" y="7011"/>
                      <a:pt x="6050" y="7011"/>
                    </a:cubicBezTo>
                    <a:cubicBezTo>
                      <a:pt x="6068" y="7011"/>
                      <a:pt x="6087" y="7010"/>
                      <a:pt x="6105" y="7009"/>
                    </a:cubicBezTo>
                    <a:cubicBezTo>
                      <a:pt x="6335" y="6989"/>
                      <a:pt x="6538" y="6785"/>
                      <a:pt x="6647" y="6675"/>
                    </a:cubicBezTo>
                    <a:lnTo>
                      <a:pt x="6661" y="6661"/>
                    </a:lnTo>
                    <a:lnTo>
                      <a:pt x="6826" y="6496"/>
                    </a:lnTo>
                    <a:cubicBezTo>
                      <a:pt x="7072" y="6250"/>
                      <a:pt x="7072" y="5850"/>
                      <a:pt x="6826" y="5604"/>
                    </a:cubicBezTo>
                    <a:lnTo>
                      <a:pt x="6629" y="5406"/>
                    </a:lnTo>
                    <a:cubicBezTo>
                      <a:pt x="6579" y="5357"/>
                      <a:pt x="6561" y="5219"/>
                      <a:pt x="6614" y="5100"/>
                    </a:cubicBezTo>
                    <a:cubicBezTo>
                      <a:pt x="6632" y="5058"/>
                      <a:pt x="6650" y="5015"/>
                      <a:pt x="6667" y="4972"/>
                    </a:cubicBezTo>
                    <a:cubicBezTo>
                      <a:pt x="6714" y="4851"/>
                      <a:pt x="6824" y="4766"/>
                      <a:pt x="6894" y="4766"/>
                    </a:cubicBezTo>
                    <a:lnTo>
                      <a:pt x="7173" y="4766"/>
                    </a:lnTo>
                    <a:cubicBezTo>
                      <a:pt x="7521" y="4766"/>
                      <a:pt x="7804" y="4483"/>
                      <a:pt x="7804" y="4135"/>
                    </a:cubicBezTo>
                    <a:lnTo>
                      <a:pt x="7804" y="3668"/>
                    </a:lnTo>
                    <a:cubicBezTo>
                      <a:pt x="7804" y="3321"/>
                      <a:pt x="7521" y="3038"/>
                      <a:pt x="7173" y="3038"/>
                    </a:cubicBezTo>
                    <a:close/>
                    <a:moveTo>
                      <a:pt x="5608" y="3902"/>
                    </a:moveTo>
                    <a:cubicBezTo>
                      <a:pt x="5608" y="4843"/>
                      <a:pt x="4843" y="5608"/>
                      <a:pt x="3902" y="5608"/>
                    </a:cubicBezTo>
                    <a:cubicBezTo>
                      <a:pt x="2961" y="5608"/>
                      <a:pt x="2196" y="4843"/>
                      <a:pt x="2196" y="3902"/>
                    </a:cubicBezTo>
                    <a:cubicBezTo>
                      <a:pt x="2196" y="2961"/>
                      <a:pt x="2961" y="2196"/>
                      <a:pt x="3902" y="2196"/>
                    </a:cubicBezTo>
                    <a:cubicBezTo>
                      <a:pt x="4843" y="2196"/>
                      <a:pt x="5608" y="2961"/>
                      <a:pt x="5608" y="390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591411AF-0638-4758-8145-E6D51ABAF609}"/>
                </a:ext>
              </a:extLst>
            </p:cNvPr>
            <p:cNvCxnSpPr>
              <a:cxnSpLocks/>
              <a:endCxn id="30" idx="0"/>
            </p:cNvCxnSpPr>
            <p:nvPr/>
          </p:nvCxnSpPr>
          <p:spPr>
            <a:xfrm>
              <a:off x="6550490" y="3673608"/>
              <a:ext cx="2070" cy="20817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C68E19C3-4BA2-48A2-8512-4D65941462AF}"/>
                </a:ext>
              </a:extLst>
            </p:cNvPr>
            <p:cNvCxnSpPr>
              <a:cxnSpLocks/>
              <a:endCxn id="32" idx="0"/>
            </p:cNvCxnSpPr>
            <p:nvPr/>
          </p:nvCxnSpPr>
          <p:spPr>
            <a:xfrm flipH="1">
              <a:off x="8915233" y="2917017"/>
              <a:ext cx="1" cy="220015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文本占位符 62">
            <a:extLst>
              <a:ext uri="{FF2B5EF4-FFF2-40B4-BE49-F238E27FC236}">
                <a16:creationId xmlns="" xmlns:a16="http://schemas.microsoft.com/office/drawing/2014/main" id="{D911BE9E-D463-40F0-A24C-B47D8FDD2A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四段内容递进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329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f38c21b1-c33e-4c9a-8aa6-491d784a16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0117A83-4784-4AB5-B4F0-F4BEFE1BA1ED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4899730" y="2633979"/>
            <a:ext cx="2315906" cy="1984472"/>
            <a:chOff x="3475265" y="1183324"/>
            <a:chExt cx="5241471" cy="4491353"/>
          </a:xfrm>
        </p:grpSpPr>
        <p:sp>
          <p:nvSpPr>
            <p:cNvPr id="267" name="ï$lîdê">
              <a:extLst>
                <a:ext uri="{FF2B5EF4-FFF2-40B4-BE49-F238E27FC236}">
                  <a16:creationId xmlns="" xmlns:a16="http://schemas.microsoft.com/office/drawing/2014/main" id="{2E267768-AB79-4357-8D35-CA2DE9E8AD06}"/>
                </a:ext>
              </a:extLst>
            </p:cNvPr>
            <p:cNvSpPr/>
            <p:nvPr/>
          </p:nvSpPr>
          <p:spPr bwMode="auto">
            <a:xfrm>
              <a:off x="3623044" y="1183324"/>
              <a:ext cx="5031961" cy="4491353"/>
            </a:xfrm>
            <a:custGeom>
              <a:avLst/>
              <a:gdLst>
                <a:gd name="T0" fmla="*/ 564 w 1294"/>
                <a:gd name="T1" fmla="*/ 136 h 1156"/>
                <a:gd name="T2" fmla="*/ 744 w 1294"/>
                <a:gd name="T3" fmla="*/ 189 h 1156"/>
                <a:gd name="T4" fmla="*/ 968 w 1294"/>
                <a:gd name="T5" fmla="*/ 46 h 1156"/>
                <a:gd name="T6" fmla="*/ 1196 w 1294"/>
                <a:gd name="T7" fmla="*/ 161 h 1156"/>
                <a:gd name="T8" fmla="*/ 1240 w 1294"/>
                <a:gd name="T9" fmla="*/ 357 h 1156"/>
                <a:gd name="T10" fmla="*/ 1124 w 1294"/>
                <a:gd name="T11" fmla="*/ 553 h 1156"/>
                <a:gd name="T12" fmla="*/ 1204 w 1294"/>
                <a:gd name="T13" fmla="*/ 700 h 1156"/>
                <a:gd name="T14" fmla="*/ 1292 w 1294"/>
                <a:gd name="T15" fmla="*/ 843 h 1156"/>
                <a:gd name="T16" fmla="*/ 1242 w 1294"/>
                <a:gd name="T17" fmla="*/ 958 h 1156"/>
                <a:gd name="T18" fmla="*/ 1014 w 1294"/>
                <a:gd name="T19" fmla="*/ 1036 h 1156"/>
                <a:gd name="T20" fmla="*/ 774 w 1294"/>
                <a:gd name="T21" fmla="*/ 927 h 1156"/>
                <a:gd name="T22" fmla="*/ 638 w 1294"/>
                <a:gd name="T23" fmla="*/ 1011 h 1156"/>
                <a:gd name="T24" fmla="*/ 287 w 1294"/>
                <a:gd name="T25" fmla="*/ 1153 h 1156"/>
                <a:gd name="T26" fmla="*/ 128 w 1294"/>
                <a:gd name="T27" fmla="*/ 1120 h 1156"/>
                <a:gd name="T28" fmla="*/ 57 w 1294"/>
                <a:gd name="T29" fmla="*/ 900 h 1156"/>
                <a:gd name="T30" fmla="*/ 177 w 1294"/>
                <a:gd name="T31" fmla="*/ 713 h 1156"/>
                <a:gd name="T32" fmla="*/ 115 w 1294"/>
                <a:gd name="T33" fmla="*/ 517 h 1156"/>
                <a:gd name="T34" fmla="*/ 29 w 1294"/>
                <a:gd name="T35" fmla="*/ 366 h 1156"/>
                <a:gd name="T36" fmla="*/ 109 w 1294"/>
                <a:gd name="T37" fmla="*/ 245 h 1156"/>
                <a:gd name="T38" fmla="*/ 86 w 1294"/>
                <a:gd name="T39" fmla="*/ 145 h 1156"/>
                <a:gd name="T40" fmla="*/ 212 w 1294"/>
                <a:gd name="T41" fmla="*/ 21 h 1156"/>
                <a:gd name="T42" fmla="*/ 427 w 1294"/>
                <a:gd name="T43" fmla="*/ 38 h 1156"/>
                <a:gd name="T44" fmla="*/ 564 w 1294"/>
                <a:gd name="T45" fmla="*/ 136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94" h="1156">
                  <a:moveTo>
                    <a:pt x="564" y="136"/>
                  </a:moveTo>
                  <a:cubicBezTo>
                    <a:pt x="617" y="174"/>
                    <a:pt x="681" y="205"/>
                    <a:pt x="744" y="189"/>
                  </a:cubicBezTo>
                  <a:cubicBezTo>
                    <a:pt x="830" y="168"/>
                    <a:pt x="883" y="69"/>
                    <a:pt x="968" y="46"/>
                  </a:cubicBezTo>
                  <a:cubicBezTo>
                    <a:pt x="1055" y="22"/>
                    <a:pt x="1143" y="85"/>
                    <a:pt x="1196" y="161"/>
                  </a:cubicBezTo>
                  <a:cubicBezTo>
                    <a:pt x="1235" y="218"/>
                    <a:pt x="1264" y="292"/>
                    <a:pt x="1240" y="357"/>
                  </a:cubicBezTo>
                  <a:cubicBezTo>
                    <a:pt x="1214" y="430"/>
                    <a:pt x="1130" y="475"/>
                    <a:pt x="1124" y="553"/>
                  </a:cubicBezTo>
                  <a:cubicBezTo>
                    <a:pt x="1120" y="611"/>
                    <a:pt x="1163" y="660"/>
                    <a:pt x="1204" y="700"/>
                  </a:cubicBezTo>
                  <a:cubicBezTo>
                    <a:pt x="1245" y="739"/>
                    <a:pt x="1290" y="784"/>
                    <a:pt x="1292" y="843"/>
                  </a:cubicBezTo>
                  <a:cubicBezTo>
                    <a:pt x="1294" y="886"/>
                    <a:pt x="1271" y="927"/>
                    <a:pt x="1242" y="958"/>
                  </a:cubicBezTo>
                  <a:cubicBezTo>
                    <a:pt x="1184" y="1023"/>
                    <a:pt x="1094" y="1062"/>
                    <a:pt x="1014" y="1036"/>
                  </a:cubicBezTo>
                  <a:cubicBezTo>
                    <a:pt x="929" y="1009"/>
                    <a:pt x="862" y="917"/>
                    <a:pt x="774" y="927"/>
                  </a:cubicBezTo>
                  <a:cubicBezTo>
                    <a:pt x="721" y="934"/>
                    <a:pt x="680" y="976"/>
                    <a:pt x="638" y="1011"/>
                  </a:cubicBezTo>
                  <a:cubicBezTo>
                    <a:pt x="538" y="1095"/>
                    <a:pt x="414" y="1145"/>
                    <a:pt x="287" y="1153"/>
                  </a:cubicBezTo>
                  <a:cubicBezTo>
                    <a:pt x="232" y="1156"/>
                    <a:pt x="174" y="1151"/>
                    <a:pt x="128" y="1120"/>
                  </a:cubicBezTo>
                  <a:cubicBezTo>
                    <a:pt x="60" y="1076"/>
                    <a:pt x="29" y="978"/>
                    <a:pt x="57" y="900"/>
                  </a:cubicBezTo>
                  <a:cubicBezTo>
                    <a:pt x="83" y="827"/>
                    <a:pt x="151" y="786"/>
                    <a:pt x="177" y="713"/>
                  </a:cubicBezTo>
                  <a:cubicBezTo>
                    <a:pt x="202" y="640"/>
                    <a:pt x="165" y="567"/>
                    <a:pt x="115" y="517"/>
                  </a:cubicBezTo>
                  <a:cubicBezTo>
                    <a:pt x="77" y="481"/>
                    <a:pt x="0" y="432"/>
                    <a:pt x="29" y="366"/>
                  </a:cubicBezTo>
                  <a:cubicBezTo>
                    <a:pt x="50" y="317"/>
                    <a:pt x="117" y="311"/>
                    <a:pt x="109" y="245"/>
                  </a:cubicBezTo>
                  <a:cubicBezTo>
                    <a:pt x="105" y="210"/>
                    <a:pt x="81" y="181"/>
                    <a:pt x="86" y="145"/>
                  </a:cubicBezTo>
                  <a:cubicBezTo>
                    <a:pt x="95" y="81"/>
                    <a:pt x="157" y="37"/>
                    <a:pt x="212" y="21"/>
                  </a:cubicBezTo>
                  <a:cubicBezTo>
                    <a:pt x="279" y="0"/>
                    <a:pt x="364" y="3"/>
                    <a:pt x="427" y="38"/>
                  </a:cubicBezTo>
                  <a:cubicBezTo>
                    <a:pt x="476" y="64"/>
                    <a:pt x="518" y="103"/>
                    <a:pt x="564" y="136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íṧḻiḋé">
              <a:extLst>
                <a:ext uri="{FF2B5EF4-FFF2-40B4-BE49-F238E27FC236}">
                  <a16:creationId xmlns="" xmlns:a16="http://schemas.microsoft.com/office/drawing/2014/main" id="{69F29707-E5A9-40EE-BE18-C00EEF3EBAFB}"/>
                </a:ext>
              </a:extLst>
            </p:cNvPr>
            <p:cNvSpPr/>
            <p:nvPr/>
          </p:nvSpPr>
          <p:spPr bwMode="auto">
            <a:xfrm>
              <a:off x="3475265" y="3379429"/>
              <a:ext cx="750118" cy="7912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îŝļïḓê">
              <a:extLst>
                <a:ext uri="{FF2B5EF4-FFF2-40B4-BE49-F238E27FC236}">
                  <a16:creationId xmlns="" xmlns:a16="http://schemas.microsoft.com/office/drawing/2014/main" id="{9C4CC1BC-6507-4237-8AE8-E7586D2C940C}"/>
                </a:ext>
              </a:extLst>
            </p:cNvPr>
            <p:cNvSpPr/>
            <p:nvPr/>
          </p:nvSpPr>
          <p:spPr bwMode="auto">
            <a:xfrm>
              <a:off x="8164903" y="3123155"/>
              <a:ext cx="551833" cy="4732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ïSļiḑè">
              <a:extLst>
                <a:ext uri="{FF2B5EF4-FFF2-40B4-BE49-F238E27FC236}">
                  <a16:creationId xmlns="" xmlns:a16="http://schemas.microsoft.com/office/drawing/2014/main" id="{964B0693-006E-4349-9481-F25A882E7D16}"/>
                </a:ext>
              </a:extLst>
            </p:cNvPr>
            <p:cNvSpPr/>
            <p:nvPr/>
          </p:nvSpPr>
          <p:spPr bwMode="auto">
            <a:xfrm>
              <a:off x="3984073" y="5173352"/>
              <a:ext cx="701482" cy="179579"/>
            </a:xfrm>
            <a:prstGeom prst="ellipse">
              <a:avLst/>
            </a:prstGeom>
            <a:solidFill>
              <a:srgbClr val="C4A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ïṩľîde">
              <a:extLst>
                <a:ext uri="{FF2B5EF4-FFF2-40B4-BE49-F238E27FC236}">
                  <a16:creationId xmlns="" xmlns:a16="http://schemas.microsoft.com/office/drawing/2014/main" id="{F3F47DA9-744A-42EC-8B0A-C33D20638BE4}"/>
                </a:ext>
              </a:extLst>
            </p:cNvPr>
            <p:cNvSpPr/>
            <p:nvPr/>
          </p:nvSpPr>
          <p:spPr bwMode="auto">
            <a:xfrm>
              <a:off x="7205276" y="5064856"/>
              <a:ext cx="703352" cy="177709"/>
            </a:xfrm>
            <a:prstGeom prst="ellipse">
              <a:avLst/>
            </a:prstGeom>
            <a:solidFill>
              <a:srgbClr val="C4A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îslíḍe">
              <a:extLst>
                <a:ext uri="{FF2B5EF4-FFF2-40B4-BE49-F238E27FC236}">
                  <a16:creationId xmlns="" xmlns:a16="http://schemas.microsoft.com/office/drawing/2014/main" id="{47176309-1ADF-46B7-AFDA-1C251CD12912}"/>
                </a:ext>
              </a:extLst>
            </p:cNvPr>
            <p:cNvSpPr/>
            <p:nvPr/>
          </p:nvSpPr>
          <p:spPr bwMode="auto">
            <a:xfrm>
              <a:off x="5422578" y="4986290"/>
              <a:ext cx="1206549" cy="101013"/>
            </a:xfrm>
            <a:custGeom>
              <a:avLst/>
              <a:gdLst>
                <a:gd name="T0" fmla="*/ 219 w 310"/>
                <a:gd name="T1" fmla="*/ 0 h 26"/>
                <a:gd name="T2" fmla="*/ 133 w 310"/>
                <a:gd name="T3" fmla="*/ 9 h 26"/>
                <a:gd name="T4" fmla="*/ 69 w 310"/>
                <a:gd name="T5" fmla="*/ 3 h 26"/>
                <a:gd name="T6" fmla="*/ 0 w 310"/>
                <a:gd name="T7" fmla="*/ 13 h 26"/>
                <a:gd name="T8" fmla="*/ 69 w 310"/>
                <a:gd name="T9" fmla="*/ 23 h 26"/>
                <a:gd name="T10" fmla="*/ 133 w 310"/>
                <a:gd name="T11" fmla="*/ 17 h 26"/>
                <a:gd name="T12" fmla="*/ 219 w 310"/>
                <a:gd name="T13" fmla="*/ 26 h 26"/>
                <a:gd name="T14" fmla="*/ 310 w 310"/>
                <a:gd name="T15" fmla="*/ 13 h 26"/>
                <a:gd name="T16" fmla="*/ 219 w 310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26">
                  <a:moveTo>
                    <a:pt x="219" y="0"/>
                  </a:moveTo>
                  <a:cubicBezTo>
                    <a:pt x="179" y="0"/>
                    <a:pt x="145" y="4"/>
                    <a:pt x="133" y="9"/>
                  </a:cubicBezTo>
                  <a:cubicBezTo>
                    <a:pt x="123" y="6"/>
                    <a:pt x="98" y="3"/>
                    <a:pt x="69" y="3"/>
                  </a:cubicBezTo>
                  <a:cubicBezTo>
                    <a:pt x="31" y="3"/>
                    <a:pt x="0" y="8"/>
                    <a:pt x="0" y="13"/>
                  </a:cubicBezTo>
                  <a:cubicBezTo>
                    <a:pt x="0" y="19"/>
                    <a:pt x="31" y="23"/>
                    <a:pt x="69" y="23"/>
                  </a:cubicBezTo>
                  <a:cubicBezTo>
                    <a:pt x="98" y="23"/>
                    <a:pt x="123" y="21"/>
                    <a:pt x="133" y="17"/>
                  </a:cubicBezTo>
                  <a:cubicBezTo>
                    <a:pt x="145" y="23"/>
                    <a:pt x="179" y="26"/>
                    <a:pt x="219" y="26"/>
                  </a:cubicBezTo>
                  <a:cubicBezTo>
                    <a:pt x="269" y="26"/>
                    <a:pt x="310" y="21"/>
                    <a:pt x="310" y="13"/>
                  </a:cubicBezTo>
                  <a:cubicBezTo>
                    <a:pt x="310" y="6"/>
                    <a:pt x="269" y="0"/>
                    <a:pt x="219" y="0"/>
                  </a:cubicBezTo>
                  <a:close/>
                </a:path>
              </a:pathLst>
            </a:custGeom>
            <a:solidFill>
              <a:srgbClr val="C4A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îśľîḋê">
              <a:extLst>
                <a:ext uri="{FF2B5EF4-FFF2-40B4-BE49-F238E27FC236}">
                  <a16:creationId xmlns="" xmlns:a16="http://schemas.microsoft.com/office/drawing/2014/main" id="{CB74BA25-19C4-4279-85CA-F95B015CE825}"/>
                </a:ext>
              </a:extLst>
            </p:cNvPr>
            <p:cNvSpPr/>
            <p:nvPr/>
          </p:nvSpPr>
          <p:spPr bwMode="auto">
            <a:xfrm>
              <a:off x="4563964" y="2492756"/>
              <a:ext cx="3103355" cy="1876230"/>
            </a:xfrm>
            <a:custGeom>
              <a:avLst/>
              <a:gdLst>
                <a:gd name="T0" fmla="*/ 750 w 798"/>
                <a:gd name="T1" fmla="*/ 0 h 483"/>
                <a:gd name="T2" fmla="*/ 49 w 798"/>
                <a:gd name="T3" fmla="*/ 0 h 483"/>
                <a:gd name="T4" fmla="*/ 0 w 798"/>
                <a:gd name="T5" fmla="*/ 48 h 483"/>
                <a:gd name="T6" fmla="*/ 0 w 798"/>
                <a:gd name="T7" fmla="*/ 435 h 483"/>
                <a:gd name="T8" fmla="*/ 49 w 798"/>
                <a:gd name="T9" fmla="*/ 483 h 483"/>
                <a:gd name="T10" fmla="*/ 750 w 798"/>
                <a:gd name="T11" fmla="*/ 483 h 483"/>
                <a:gd name="T12" fmla="*/ 798 w 798"/>
                <a:gd name="T13" fmla="*/ 435 h 483"/>
                <a:gd name="T14" fmla="*/ 798 w 798"/>
                <a:gd name="T15" fmla="*/ 48 h 483"/>
                <a:gd name="T16" fmla="*/ 750 w 798"/>
                <a:gd name="T17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8" h="483">
                  <a:moveTo>
                    <a:pt x="750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0" y="462"/>
                    <a:pt x="22" y="483"/>
                    <a:pt x="49" y="483"/>
                  </a:cubicBezTo>
                  <a:cubicBezTo>
                    <a:pt x="750" y="483"/>
                    <a:pt x="750" y="483"/>
                    <a:pt x="750" y="483"/>
                  </a:cubicBezTo>
                  <a:cubicBezTo>
                    <a:pt x="776" y="483"/>
                    <a:pt x="798" y="462"/>
                    <a:pt x="798" y="435"/>
                  </a:cubicBezTo>
                  <a:cubicBezTo>
                    <a:pt x="798" y="48"/>
                    <a:pt x="798" y="48"/>
                    <a:pt x="798" y="48"/>
                  </a:cubicBezTo>
                  <a:cubicBezTo>
                    <a:pt x="798" y="22"/>
                    <a:pt x="776" y="0"/>
                    <a:pt x="750" y="0"/>
                  </a:cubicBezTo>
                </a:path>
              </a:pathLst>
            </a:custGeom>
            <a:solidFill>
              <a:srgbClr val="613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íSlîďê">
              <a:extLst>
                <a:ext uri="{FF2B5EF4-FFF2-40B4-BE49-F238E27FC236}">
                  <a16:creationId xmlns="" xmlns:a16="http://schemas.microsoft.com/office/drawing/2014/main" id="{C4CC474B-BFB5-4572-8899-56E8792135AD}"/>
                </a:ext>
              </a:extLst>
            </p:cNvPr>
            <p:cNvSpPr/>
            <p:nvPr/>
          </p:nvSpPr>
          <p:spPr bwMode="auto">
            <a:xfrm>
              <a:off x="4812757" y="2593770"/>
              <a:ext cx="2691819" cy="1677944"/>
            </a:xfrm>
            <a:custGeom>
              <a:avLst/>
              <a:gdLst>
                <a:gd name="T0" fmla="*/ 667 w 692"/>
                <a:gd name="T1" fmla="*/ 0 h 432"/>
                <a:gd name="T2" fmla="*/ 24 w 692"/>
                <a:gd name="T3" fmla="*/ 0 h 432"/>
                <a:gd name="T4" fmla="*/ 0 w 692"/>
                <a:gd name="T5" fmla="*/ 24 h 432"/>
                <a:gd name="T6" fmla="*/ 0 w 692"/>
                <a:gd name="T7" fmla="*/ 407 h 432"/>
                <a:gd name="T8" fmla="*/ 24 w 692"/>
                <a:gd name="T9" fmla="*/ 432 h 432"/>
                <a:gd name="T10" fmla="*/ 667 w 692"/>
                <a:gd name="T11" fmla="*/ 432 h 432"/>
                <a:gd name="T12" fmla="*/ 692 w 692"/>
                <a:gd name="T13" fmla="*/ 407 h 432"/>
                <a:gd name="T14" fmla="*/ 692 w 692"/>
                <a:gd name="T15" fmla="*/ 24 h 432"/>
                <a:gd name="T16" fmla="*/ 667 w 692"/>
                <a:gd name="T17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2" h="432">
                  <a:moveTo>
                    <a:pt x="66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21"/>
                    <a:pt x="11" y="432"/>
                    <a:pt x="24" y="432"/>
                  </a:cubicBezTo>
                  <a:cubicBezTo>
                    <a:pt x="667" y="432"/>
                    <a:pt x="667" y="432"/>
                    <a:pt x="667" y="432"/>
                  </a:cubicBezTo>
                  <a:cubicBezTo>
                    <a:pt x="681" y="432"/>
                    <a:pt x="692" y="421"/>
                    <a:pt x="692" y="407"/>
                  </a:cubicBezTo>
                  <a:cubicBezTo>
                    <a:pt x="692" y="24"/>
                    <a:pt x="692" y="24"/>
                    <a:pt x="692" y="24"/>
                  </a:cubicBezTo>
                  <a:cubicBezTo>
                    <a:pt x="692" y="11"/>
                    <a:pt x="681" y="0"/>
                    <a:pt x="667" y="0"/>
                  </a:cubicBezTo>
                </a:path>
              </a:pathLst>
            </a:custGeom>
            <a:solidFill>
              <a:srgbClr val="B38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îṣļîḋe">
              <a:extLst>
                <a:ext uri="{FF2B5EF4-FFF2-40B4-BE49-F238E27FC236}">
                  <a16:creationId xmlns="" xmlns:a16="http://schemas.microsoft.com/office/drawing/2014/main" id="{5686DC66-4107-451D-AAAB-681B77D34231}"/>
                </a:ext>
              </a:extLst>
            </p:cNvPr>
            <p:cNvSpPr/>
            <p:nvPr/>
          </p:nvSpPr>
          <p:spPr bwMode="auto">
            <a:xfrm>
              <a:off x="4625695" y="3366335"/>
              <a:ext cx="129073" cy="129073"/>
            </a:xfrm>
            <a:prstGeom prst="ellipse">
              <a:avLst/>
            </a:prstGeom>
            <a:solidFill>
              <a:srgbClr val="B38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iṣļïḓé">
              <a:extLst>
                <a:ext uri="{FF2B5EF4-FFF2-40B4-BE49-F238E27FC236}">
                  <a16:creationId xmlns="" xmlns:a16="http://schemas.microsoft.com/office/drawing/2014/main" id="{0C35AE49-5398-4312-B099-7C1B3E4C5A6E}"/>
                </a:ext>
              </a:extLst>
            </p:cNvPr>
            <p:cNvSpPr/>
            <p:nvPr/>
          </p:nvSpPr>
          <p:spPr bwMode="auto">
            <a:xfrm>
              <a:off x="4938088" y="2698524"/>
              <a:ext cx="2456121" cy="1457212"/>
            </a:xfrm>
            <a:custGeom>
              <a:avLst/>
              <a:gdLst>
                <a:gd name="T0" fmla="*/ 610 w 632"/>
                <a:gd name="T1" fmla="*/ 0 h 375"/>
                <a:gd name="T2" fmla="*/ 21 w 632"/>
                <a:gd name="T3" fmla="*/ 0 h 375"/>
                <a:gd name="T4" fmla="*/ 0 w 632"/>
                <a:gd name="T5" fmla="*/ 21 h 375"/>
                <a:gd name="T6" fmla="*/ 0 w 632"/>
                <a:gd name="T7" fmla="*/ 354 h 375"/>
                <a:gd name="T8" fmla="*/ 21 w 632"/>
                <a:gd name="T9" fmla="*/ 375 h 375"/>
                <a:gd name="T10" fmla="*/ 610 w 632"/>
                <a:gd name="T11" fmla="*/ 375 h 375"/>
                <a:gd name="T12" fmla="*/ 632 w 632"/>
                <a:gd name="T13" fmla="*/ 354 h 375"/>
                <a:gd name="T14" fmla="*/ 632 w 632"/>
                <a:gd name="T15" fmla="*/ 21 h 375"/>
                <a:gd name="T16" fmla="*/ 610 w 632"/>
                <a:gd name="T17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2" h="375">
                  <a:moveTo>
                    <a:pt x="61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65"/>
                    <a:pt x="10" y="375"/>
                    <a:pt x="21" y="375"/>
                  </a:cubicBezTo>
                  <a:cubicBezTo>
                    <a:pt x="610" y="375"/>
                    <a:pt x="610" y="375"/>
                    <a:pt x="610" y="375"/>
                  </a:cubicBezTo>
                  <a:cubicBezTo>
                    <a:pt x="622" y="375"/>
                    <a:pt x="632" y="365"/>
                    <a:pt x="632" y="354"/>
                  </a:cubicBezTo>
                  <a:cubicBezTo>
                    <a:pt x="632" y="21"/>
                    <a:pt x="632" y="21"/>
                    <a:pt x="632" y="21"/>
                  </a:cubicBezTo>
                  <a:cubicBezTo>
                    <a:pt x="632" y="9"/>
                    <a:pt x="622" y="0"/>
                    <a:pt x="6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îšḷïḍe">
              <a:extLst>
                <a:ext uri="{FF2B5EF4-FFF2-40B4-BE49-F238E27FC236}">
                  <a16:creationId xmlns="" xmlns:a16="http://schemas.microsoft.com/office/drawing/2014/main" id="{7476CDF3-8E4A-4468-91C9-7E73AAC0EE3A}"/>
                </a:ext>
              </a:extLst>
            </p:cNvPr>
            <p:cNvSpPr/>
            <p:nvPr/>
          </p:nvSpPr>
          <p:spPr bwMode="auto">
            <a:xfrm>
              <a:off x="4938088" y="2698524"/>
              <a:ext cx="2456121" cy="222604"/>
            </a:xfrm>
            <a:custGeom>
              <a:avLst/>
              <a:gdLst>
                <a:gd name="T0" fmla="*/ 610 w 632"/>
                <a:gd name="T1" fmla="*/ 0 h 57"/>
                <a:gd name="T2" fmla="*/ 21 w 632"/>
                <a:gd name="T3" fmla="*/ 0 h 57"/>
                <a:gd name="T4" fmla="*/ 0 w 632"/>
                <a:gd name="T5" fmla="*/ 21 h 57"/>
                <a:gd name="T6" fmla="*/ 0 w 632"/>
                <a:gd name="T7" fmla="*/ 57 h 57"/>
                <a:gd name="T8" fmla="*/ 632 w 632"/>
                <a:gd name="T9" fmla="*/ 57 h 57"/>
                <a:gd name="T10" fmla="*/ 632 w 632"/>
                <a:gd name="T11" fmla="*/ 21 h 57"/>
                <a:gd name="T12" fmla="*/ 610 w 632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2" h="57">
                  <a:moveTo>
                    <a:pt x="61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632" y="57"/>
                    <a:pt x="632" y="57"/>
                    <a:pt x="632" y="57"/>
                  </a:cubicBezTo>
                  <a:cubicBezTo>
                    <a:pt x="632" y="21"/>
                    <a:pt x="632" y="21"/>
                    <a:pt x="632" y="21"/>
                  </a:cubicBezTo>
                  <a:cubicBezTo>
                    <a:pt x="632" y="9"/>
                    <a:pt x="622" y="0"/>
                    <a:pt x="610" y="0"/>
                  </a:cubicBezTo>
                </a:path>
              </a:pathLst>
            </a:custGeom>
            <a:solidFill>
              <a:srgbClr val="FFCE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íśľîḋè">
              <a:extLst>
                <a:ext uri="{FF2B5EF4-FFF2-40B4-BE49-F238E27FC236}">
                  <a16:creationId xmlns="" xmlns:a16="http://schemas.microsoft.com/office/drawing/2014/main" id="{FAAA3B3A-D679-4912-9C3A-2887C5DF31A9}"/>
                </a:ext>
              </a:extLst>
            </p:cNvPr>
            <p:cNvSpPr/>
            <p:nvPr/>
          </p:nvSpPr>
          <p:spPr bwMode="auto">
            <a:xfrm>
              <a:off x="5119538" y="3173661"/>
              <a:ext cx="2104445" cy="555574"/>
            </a:xfrm>
            <a:custGeom>
              <a:avLst/>
              <a:gdLst>
                <a:gd name="T0" fmla="*/ 467 w 541"/>
                <a:gd name="T1" fmla="*/ 44 h 143"/>
                <a:gd name="T2" fmla="*/ 401 w 541"/>
                <a:gd name="T3" fmla="*/ 12 h 143"/>
                <a:gd name="T4" fmla="*/ 316 w 541"/>
                <a:gd name="T5" fmla="*/ 35 h 143"/>
                <a:gd name="T6" fmla="*/ 283 w 541"/>
                <a:gd name="T7" fmla="*/ 62 h 143"/>
                <a:gd name="T8" fmla="*/ 225 w 541"/>
                <a:gd name="T9" fmla="*/ 41 h 143"/>
                <a:gd name="T10" fmla="*/ 143 w 541"/>
                <a:gd name="T11" fmla="*/ 82 h 143"/>
                <a:gd name="T12" fmla="*/ 61 w 541"/>
                <a:gd name="T13" fmla="*/ 72 h 143"/>
                <a:gd name="T14" fmla="*/ 33 w 541"/>
                <a:gd name="T15" fmla="*/ 96 h 143"/>
                <a:gd name="T16" fmla="*/ 0 w 541"/>
                <a:gd name="T17" fmla="*/ 103 h 143"/>
                <a:gd name="T18" fmla="*/ 0 w 541"/>
                <a:gd name="T19" fmla="*/ 143 h 143"/>
                <a:gd name="T20" fmla="*/ 541 w 541"/>
                <a:gd name="T21" fmla="*/ 143 h 143"/>
                <a:gd name="T22" fmla="*/ 541 w 541"/>
                <a:gd name="T23" fmla="*/ 5 h 143"/>
                <a:gd name="T24" fmla="*/ 467 w 541"/>
                <a:gd name="T25" fmla="*/ 4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1" h="143">
                  <a:moveTo>
                    <a:pt x="467" y="44"/>
                  </a:moveTo>
                  <a:cubicBezTo>
                    <a:pt x="442" y="44"/>
                    <a:pt x="424" y="22"/>
                    <a:pt x="401" y="12"/>
                  </a:cubicBezTo>
                  <a:cubicBezTo>
                    <a:pt x="373" y="0"/>
                    <a:pt x="337" y="12"/>
                    <a:pt x="316" y="35"/>
                  </a:cubicBezTo>
                  <a:cubicBezTo>
                    <a:pt x="306" y="45"/>
                    <a:pt x="297" y="59"/>
                    <a:pt x="283" y="62"/>
                  </a:cubicBezTo>
                  <a:cubicBezTo>
                    <a:pt x="262" y="66"/>
                    <a:pt x="246" y="43"/>
                    <a:pt x="225" y="41"/>
                  </a:cubicBezTo>
                  <a:cubicBezTo>
                    <a:pt x="194" y="38"/>
                    <a:pt x="174" y="77"/>
                    <a:pt x="143" y="82"/>
                  </a:cubicBezTo>
                  <a:cubicBezTo>
                    <a:pt x="116" y="86"/>
                    <a:pt x="87" y="61"/>
                    <a:pt x="61" y="72"/>
                  </a:cubicBezTo>
                  <a:cubicBezTo>
                    <a:pt x="50" y="77"/>
                    <a:pt x="42" y="88"/>
                    <a:pt x="33" y="96"/>
                  </a:cubicBezTo>
                  <a:cubicBezTo>
                    <a:pt x="24" y="104"/>
                    <a:pt x="10" y="110"/>
                    <a:pt x="0" y="10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541" y="143"/>
                    <a:pt x="541" y="143"/>
                    <a:pt x="541" y="143"/>
                  </a:cubicBezTo>
                  <a:cubicBezTo>
                    <a:pt x="541" y="5"/>
                    <a:pt x="541" y="5"/>
                    <a:pt x="541" y="5"/>
                  </a:cubicBezTo>
                  <a:cubicBezTo>
                    <a:pt x="516" y="16"/>
                    <a:pt x="494" y="43"/>
                    <a:pt x="467" y="44"/>
                  </a:cubicBezTo>
                  <a:close/>
                </a:path>
              </a:pathLst>
            </a:custGeom>
            <a:solidFill>
              <a:srgbClr val="DB3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í$ḷïḓé">
              <a:extLst>
                <a:ext uri="{FF2B5EF4-FFF2-40B4-BE49-F238E27FC236}">
                  <a16:creationId xmlns="" xmlns:a16="http://schemas.microsoft.com/office/drawing/2014/main" id="{BCA5F368-2B7C-4682-93D9-9874BD334E21}"/>
                </a:ext>
              </a:extLst>
            </p:cNvPr>
            <p:cNvSpPr/>
            <p:nvPr/>
          </p:nvSpPr>
          <p:spPr bwMode="auto">
            <a:xfrm>
              <a:off x="5123279" y="3845213"/>
              <a:ext cx="151521" cy="151521"/>
            </a:xfrm>
            <a:prstGeom prst="ellipse">
              <a:avLst/>
            </a:prstGeom>
            <a:solidFill>
              <a:srgbClr val="FFCE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i$ľîdè">
              <a:extLst>
                <a:ext uri="{FF2B5EF4-FFF2-40B4-BE49-F238E27FC236}">
                  <a16:creationId xmlns="" xmlns:a16="http://schemas.microsoft.com/office/drawing/2014/main" id="{378C045E-591A-496C-AF3D-052A0E7B7A84}"/>
                </a:ext>
              </a:extLst>
            </p:cNvPr>
            <p:cNvSpPr/>
            <p:nvPr/>
          </p:nvSpPr>
          <p:spPr bwMode="auto">
            <a:xfrm>
              <a:off x="5342141" y="3880754"/>
              <a:ext cx="731412" cy="80437"/>
            </a:xfrm>
            <a:prstGeom prst="rect">
              <a:avLst/>
            </a:prstGeom>
            <a:solidFill>
              <a:srgbClr val="FFCE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ísḻidé">
              <a:extLst>
                <a:ext uri="{FF2B5EF4-FFF2-40B4-BE49-F238E27FC236}">
                  <a16:creationId xmlns="" xmlns:a16="http://schemas.microsoft.com/office/drawing/2014/main" id="{5DF148C8-9120-458E-92F8-E0B9F1CCCA30}"/>
                </a:ext>
              </a:extLst>
            </p:cNvPr>
            <p:cNvSpPr/>
            <p:nvPr/>
          </p:nvSpPr>
          <p:spPr bwMode="auto">
            <a:xfrm>
              <a:off x="6492571" y="3809671"/>
              <a:ext cx="731412" cy="39284"/>
            </a:xfrm>
            <a:prstGeom prst="rect">
              <a:avLst/>
            </a:pr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íṣļîḋè">
              <a:extLst>
                <a:ext uri="{FF2B5EF4-FFF2-40B4-BE49-F238E27FC236}">
                  <a16:creationId xmlns="" xmlns:a16="http://schemas.microsoft.com/office/drawing/2014/main" id="{111BCD01-02CD-4BBF-8320-AE60995D9280}"/>
                </a:ext>
              </a:extLst>
            </p:cNvPr>
            <p:cNvSpPr/>
            <p:nvPr/>
          </p:nvSpPr>
          <p:spPr bwMode="auto">
            <a:xfrm>
              <a:off x="6492571" y="3899460"/>
              <a:ext cx="731412" cy="43025"/>
            </a:xfrm>
            <a:prstGeom prst="rect">
              <a:avLst/>
            </a:pr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iṣļiḋé">
              <a:extLst>
                <a:ext uri="{FF2B5EF4-FFF2-40B4-BE49-F238E27FC236}">
                  <a16:creationId xmlns="" xmlns:a16="http://schemas.microsoft.com/office/drawing/2014/main" id="{DD7A5AD1-2450-49A6-8F16-A32D4AC4F7C5}"/>
                </a:ext>
              </a:extLst>
            </p:cNvPr>
            <p:cNvSpPr/>
            <p:nvPr/>
          </p:nvSpPr>
          <p:spPr bwMode="auto">
            <a:xfrm>
              <a:off x="6492571" y="3992991"/>
              <a:ext cx="731412" cy="39284"/>
            </a:xfrm>
            <a:prstGeom prst="rect">
              <a:avLst/>
            </a:pr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îSľiḋê">
              <a:extLst>
                <a:ext uri="{FF2B5EF4-FFF2-40B4-BE49-F238E27FC236}">
                  <a16:creationId xmlns="" xmlns:a16="http://schemas.microsoft.com/office/drawing/2014/main" id="{2FF3D654-02F3-4D5E-B104-165B098747E7}"/>
                </a:ext>
              </a:extLst>
            </p:cNvPr>
            <p:cNvSpPr/>
            <p:nvPr/>
          </p:nvSpPr>
          <p:spPr bwMode="auto">
            <a:xfrm>
              <a:off x="5119538" y="3009047"/>
              <a:ext cx="366641" cy="132814"/>
            </a:xfrm>
            <a:prstGeom prst="rect">
              <a:avLst/>
            </a:pr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íṡḻiḓé">
              <a:extLst>
                <a:ext uri="{FF2B5EF4-FFF2-40B4-BE49-F238E27FC236}">
                  <a16:creationId xmlns="" xmlns:a16="http://schemas.microsoft.com/office/drawing/2014/main" id="{BC2086D0-2344-47EA-9E7C-169C86C8DB59}"/>
                </a:ext>
              </a:extLst>
            </p:cNvPr>
            <p:cNvSpPr/>
            <p:nvPr/>
          </p:nvSpPr>
          <p:spPr bwMode="auto">
            <a:xfrm>
              <a:off x="7205276" y="2765866"/>
              <a:ext cx="84178" cy="84178"/>
            </a:xfrm>
            <a:prstGeom prst="ellipse">
              <a:avLst/>
            </a:prstGeom>
            <a:solidFill>
              <a:srgbClr val="5FC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işḻíḍè">
              <a:extLst>
                <a:ext uri="{FF2B5EF4-FFF2-40B4-BE49-F238E27FC236}">
                  <a16:creationId xmlns="" xmlns:a16="http://schemas.microsoft.com/office/drawing/2014/main" id="{302D85EC-3CCC-434C-ADF2-A2145E371D82}"/>
                </a:ext>
              </a:extLst>
            </p:cNvPr>
            <p:cNvSpPr/>
            <p:nvPr/>
          </p:nvSpPr>
          <p:spPr bwMode="auto">
            <a:xfrm>
              <a:off x="6859212" y="2765866"/>
              <a:ext cx="84178" cy="84178"/>
            </a:xfrm>
            <a:prstGeom prst="ellipse">
              <a:avLst/>
            </a:prstGeom>
            <a:solidFill>
              <a:srgbClr val="F794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i$lîdé">
              <a:extLst>
                <a:ext uri="{FF2B5EF4-FFF2-40B4-BE49-F238E27FC236}">
                  <a16:creationId xmlns="" xmlns:a16="http://schemas.microsoft.com/office/drawing/2014/main" id="{E6F82845-D0E9-4020-86E2-68CD3152E2DD}"/>
                </a:ext>
              </a:extLst>
            </p:cNvPr>
            <p:cNvSpPr/>
            <p:nvPr/>
          </p:nvSpPr>
          <p:spPr bwMode="auto">
            <a:xfrm>
              <a:off x="7033179" y="2765866"/>
              <a:ext cx="86048" cy="84178"/>
            </a:xfrm>
            <a:prstGeom prst="ellipse">
              <a:avLst/>
            </a:prstGeom>
            <a:solidFill>
              <a:srgbClr val="EF4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ïṣ1îḑe">
              <a:extLst>
                <a:ext uri="{FF2B5EF4-FFF2-40B4-BE49-F238E27FC236}">
                  <a16:creationId xmlns="" xmlns:a16="http://schemas.microsoft.com/office/drawing/2014/main" id="{3BFE7A20-9D46-431C-B94A-6BA1040383CC}"/>
                </a:ext>
              </a:extLst>
            </p:cNvPr>
            <p:cNvSpPr/>
            <p:nvPr/>
          </p:nvSpPr>
          <p:spPr bwMode="auto">
            <a:xfrm>
              <a:off x="6780646" y="4462517"/>
              <a:ext cx="310522" cy="314264"/>
            </a:xfrm>
            <a:custGeom>
              <a:avLst/>
              <a:gdLst>
                <a:gd name="T0" fmla="*/ 75 w 80"/>
                <a:gd name="T1" fmla="*/ 32 h 81"/>
                <a:gd name="T2" fmla="*/ 68 w 80"/>
                <a:gd name="T3" fmla="*/ 32 h 81"/>
                <a:gd name="T4" fmla="*/ 66 w 80"/>
                <a:gd name="T5" fmla="*/ 26 h 81"/>
                <a:gd name="T6" fmla="*/ 71 w 80"/>
                <a:gd name="T7" fmla="*/ 21 h 81"/>
                <a:gd name="T8" fmla="*/ 71 w 80"/>
                <a:gd name="T9" fmla="*/ 14 h 81"/>
                <a:gd name="T10" fmla="*/ 66 w 80"/>
                <a:gd name="T11" fmla="*/ 9 h 81"/>
                <a:gd name="T12" fmla="*/ 59 w 80"/>
                <a:gd name="T13" fmla="*/ 9 h 81"/>
                <a:gd name="T14" fmla="*/ 54 w 80"/>
                <a:gd name="T15" fmla="*/ 14 h 81"/>
                <a:gd name="T16" fmla="*/ 48 w 80"/>
                <a:gd name="T17" fmla="*/ 12 h 81"/>
                <a:gd name="T18" fmla="*/ 48 w 80"/>
                <a:gd name="T19" fmla="*/ 5 h 81"/>
                <a:gd name="T20" fmla="*/ 43 w 80"/>
                <a:gd name="T21" fmla="*/ 0 h 81"/>
                <a:gd name="T22" fmla="*/ 36 w 80"/>
                <a:gd name="T23" fmla="*/ 0 h 81"/>
                <a:gd name="T24" fmla="*/ 31 w 80"/>
                <a:gd name="T25" fmla="*/ 5 h 81"/>
                <a:gd name="T26" fmla="*/ 31 w 80"/>
                <a:gd name="T27" fmla="*/ 12 h 81"/>
                <a:gd name="T28" fmla="*/ 26 w 80"/>
                <a:gd name="T29" fmla="*/ 14 h 81"/>
                <a:gd name="T30" fmla="*/ 21 w 80"/>
                <a:gd name="T31" fmla="*/ 9 h 81"/>
                <a:gd name="T32" fmla="*/ 14 w 80"/>
                <a:gd name="T33" fmla="*/ 9 h 81"/>
                <a:gd name="T34" fmla="*/ 9 w 80"/>
                <a:gd name="T35" fmla="*/ 14 h 81"/>
                <a:gd name="T36" fmla="*/ 9 w 80"/>
                <a:gd name="T37" fmla="*/ 21 h 81"/>
                <a:gd name="T38" fmla="*/ 14 w 80"/>
                <a:gd name="T39" fmla="*/ 26 h 81"/>
                <a:gd name="T40" fmla="*/ 12 w 80"/>
                <a:gd name="T41" fmla="*/ 32 h 81"/>
                <a:gd name="T42" fmla="*/ 4 w 80"/>
                <a:gd name="T43" fmla="*/ 32 h 81"/>
                <a:gd name="T44" fmla="*/ 0 w 80"/>
                <a:gd name="T45" fmla="*/ 37 h 81"/>
                <a:gd name="T46" fmla="*/ 0 w 80"/>
                <a:gd name="T47" fmla="*/ 44 h 81"/>
                <a:gd name="T48" fmla="*/ 4 w 80"/>
                <a:gd name="T49" fmla="*/ 49 h 81"/>
                <a:gd name="T50" fmla="*/ 12 w 80"/>
                <a:gd name="T51" fmla="*/ 49 h 81"/>
                <a:gd name="T52" fmla="*/ 14 w 80"/>
                <a:gd name="T53" fmla="*/ 54 h 81"/>
                <a:gd name="T54" fmla="*/ 9 w 80"/>
                <a:gd name="T55" fmla="*/ 59 h 81"/>
                <a:gd name="T56" fmla="*/ 9 w 80"/>
                <a:gd name="T57" fmla="*/ 66 h 81"/>
                <a:gd name="T58" fmla="*/ 14 w 80"/>
                <a:gd name="T59" fmla="*/ 71 h 81"/>
                <a:gd name="T60" fmla="*/ 21 w 80"/>
                <a:gd name="T61" fmla="*/ 71 h 81"/>
                <a:gd name="T62" fmla="*/ 26 w 80"/>
                <a:gd name="T63" fmla="*/ 66 h 81"/>
                <a:gd name="T64" fmla="*/ 31 w 80"/>
                <a:gd name="T65" fmla="*/ 68 h 81"/>
                <a:gd name="T66" fmla="*/ 31 w 80"/>
                <a:gd name="T67" fmla="*/ 76 h 81"/>
                <a:gd name="T68" fmla="*/ 36 w 80"/>
                <a:gd name="T69" fmla="*/ 81 h 81"/>
                <a:gd name="T70" fmla="*/ 43 w 80"/>
                <a:gd name="T71" fmla="*/ 81 h 81"/>
                <a:gd name="T72" fmla="*/ 48 w 80"/>
                <a:gd name="T73" fmla="*/ 76 h 81"/>
                <a:gd name="T74" fmla="*/ 48 w 80"/>
                <a:gd name="T75" fmla="*/ 68 h 81"/>
                <a:gd name="T76" fmla="*/ 54 w 80"/>
                <a:gd name="T77" fmla="*/ 66 h 81"/>
                <a:gd name="T78" fmla="*/ 59 w 80"/>
                <a:gd name="T79" fmla="*/ 71 h 81"/>
                <a:gd name="T80" fmla="*/ 66 w 80"/>
                <a:gd name="T81" fmla="*/ 71 h 81"/>
                <a:gd name="T82" fmla="*/ 71 w 80"/>
                <a:gd name="T83" fmla="*/ 66 h 81"/>
                <a:gd name="T84" fmla="*/ 71 w 80"/>
                <a:gd name="T85" fmla="*/ 59 h 81"/>
                <a:gd name="T86" fmla="*/ 66 w 80"/>
                <a:gd name="T87" fmla="*/ 54 h 81"/>
                <a:gd name="T88" fmla="*/ 68 w 80"/>
                <a:gd name="T89" fmla="*/ 49 h 81"/>
                <a:gd name="T90" fmla="*/ 75 w 80"/>
                <a:gd name="T91" fmla="*/ 49 h 81"/>
                <a:gd name="T92" fmla="*/ 80 w 80"/>
                <a:gd name="T93" fmla="*/ 44 h 81"/>
                <a:gd name="T94" fmla="*/ 80 w 80"/>
                <a:gd name="T95" fmla="*/ 37 h 81"/>
                <a:gd name="T96" fmla="*/ 75 w 80"/>
                <a:gd name="T97" fmla="*/ 32 h 81"/>
                <a:gd name="T98" fmla="*/ 40 w 80"/>
                <a:gd name="T99" fmla="*/ 54 h 81"/>
                <a:gd name="T100" fmla="*/ 26 w 80"/>
                <a:gd name="T101" fmla="*/ 40 h 81"/>
                <a:gd name="T102" fmla="*/ 40 w 80"/>
                <a:gd name="T103" fmla="*/ 26 h 81"/>
                <a:gd name="T104" fmla="*/ 54 w 80"/>
                <a:gd name="T105" fmla="*/ 40 h 81"/>
                <a:gd name="T106" fmla="*/ 40 w 80"/>
                <a:gd name="T107" fmla="*/ 5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1">
                  <a:moveTo>
                    <a:pt x="75" y="32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67" y="30"/>
                    <a:pt x="67" y="28"/>
                    <a:pt x="66" y="2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3" y="19"/>
                    <a:pt x="73" y="16"/>
                    <a:pt x="71" y="14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4" y="7"/>
                    <a:pt x="61" y="7"/>
                    <a:pt x="59" y="9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13"/>
                    <a:pt x="50" y="13"/>
                    <a:pt x="48" y="12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6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3" y="0"/>
                    <a:pt x="31" y="2"/>
                    <a:pt x="31" y="5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13"/>
                    <a:pt x="28" y="13"/>
                    <a:pt x="26" y="1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7"/>
                    <a:pt x="16" y="7"/>
                    <a:pt x="14" y="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6"/>
                    <a:pt x="7" y="19"/>
                    <a:pt x="9" y="2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8"/>
                    <a:pt x="12" y="30"/>
                    <a:pt x="12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4"/>
                    <a:pt x="0" y="3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7"/>
                    <a:pt x="2" y="49"/>
                    <a:pt x="4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51"/>
                    <a:pt x="13" y="52"/>
                    <a:pt x="14" y="54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7" y="61"/>
                    <a:pt x="7" y="64"/>
                    <a:pt x="9" y="66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6" y="73"/>
                    <a:pt x="19" y="73"/>
                    <a:pt x="21" y="71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8" y="67"/>
                    <a:pt x="29" y="68"/>
                    <a:pt x="31" y="68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1" y="78"/>
                    <a:pt x="33" y="81"/>
                    <a:pt x="36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6" y="81"/>
                    <a:pt x="48" y="78"/>
                    <a:pt x="48" y="76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50" y="68"/>
                    <a:pt x="52" y="67"/>
                    <a:pt x="54" y="66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61" y="73"/>
                    <a:pt x="64" y="73"/>
                    <a:pt x="66" y="71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3" y="64"/>
                    <a:pt x="73" y="61"/>
                    <a:pt x="71" y="59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7" y="52"/>
                    <a:pt x="67" y="51"/>
                    <a:pt x="68" y="49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8" y="49"/>
                    <a:pt x="80" y="47"/>
                    <a:pt x="80" y="44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4"/>
                    <a:pt x="78" y="32"/>
                    <a:pt x="75" y="32"/>
                  </a:cubicBezTo>
                  <a:close/>
                  <a:moveTo>
                    <a:pt x="40" y="54"/>
                  </a:moveTo>
                  <a:cubicBezTo>
                    <a:pt x="32" y="54"/>
                    <a:pt x="26" y="48"/>
                    <a:pt x="26" y="40"/>
                  </a:cubicBezTo>
                  <a:cubicBezTo>
                    <a:pt x="26" y="33"/>
                    <a:pt x="32" y="26"/>
                    <a:pt x="40" y="26"/>
                  </a:cubicBezTo>
                  <a:cubicBezTo>
                    <a:pt x="47" y="26"/>
                    <a:pt x="54" y="33"/>
                    <a:pt x="54" y="40"/>
                  </a:cubicBezTo>
                  <a:cubicBezTo>
                    <a:pt x="54" y="48"/>
                    <a:pt x="47" y="54"/>
                    <a:pt x="40" y="54"/>
                  </a:cubicBezTo>
                  <a:close/>
                </a:path>
              </a:pathLst>
            </a:custGeom>
            <a:solidFill>
              <a:srgbClr val="F16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ïşḻïdê">
              <a:extLst>
                <a:ext uri="{FF2B5EF4-FFF2-40B4-BE49-F238E27FC236}">
                  <a16:creationId xmlns="" xmlns:a16="http://schemas.microsoft.com/office/drawing/2014/main" id="{1BAE4451-117C-4CA4-A009-74EDD6A0730B}"/>
                </a:ext>
              </a:extLst>
            </p:cNvPr>
            <p:cNvSpPr/>
            <p:nvPr/>
          </p:nvSpPr>
          <p:spPr bwMode="auto">
            <a:xfrm>
              <a:off x="5119538" y="4513023"/>
              <a:ext cx="291816" cy="291816"/>
            </a:xfrm>
            <a:custGeom>
              <a:avLst/>
              <a:gdLst>
                <a:gd name="T0" fmla="*/ 64 w 75"/>
                <a:gd name="T1" fmla="*/ 0 h 75"/>
                <a:gd name="T2" fmla="*/ 11 w 75"/>
                <a:gd name="T3" fmla="*/ 0 h 75"/>
                <a:gd name="T4" fmla="*/ 0 w 75"/>
                <a:gd name="T5" fmla="*/ 12 h 75"/>
                <a:gd name="T6" fmla="*/ 0 w 75"/>
                <a:gd name="T7" fmla="*/ 64 h 75"/>
                <a:gd name="T8" fmla="*/ 11 w 75"/>
                <a:gd name="T9" fmla="*/ 75 h 75"/>
                <a:gd name="T10" fmla="*/ 64 w 75"/>
                <a:gd name="T11" fmla="*/ 75 h 75"/>
                <a:gd name="T12" fmla="*/ 75 w 75"/>
                <a:gd name="T13" fmla="*/ 64 h 75"/>
                <a:gd name="T14" fmla="*/ 75 w 75"/>
                <a:gd name="T15" fmla="*/ 12 h 75"/>
                <a:gd name="T16" fmla="*/ 64 w 75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75">
                  <a:moveTo>
                    <a:pt x="64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70"/>
                    <a:pt x="5" y="75"/>
                    <a:pt x="11" y="75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70" y="75"/>
                    <a:pt x="75" y="70"/>
                    <a:pt x="75" y="64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5"/>
                    <a:pt x="70" y="0"/>
                    <a:pt x="64" y="0"/>
                  </a:cubicBezTo>
                  <a:close/>
                </a:path>
              </a:pathLst>
            </a:custGeom>
            <a:solidFill>
              <a:srgbClr val="B38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iṡḻïḓé">
              <a:extLst>
                <a:ext uri="{FF2B5EF4-FFF2-40B4-BE49-F238E27FC236}">
                  <a16:creationId xmlns="" xmlns:a16="http://schemas.microsoft.com/office/drawing/2014/main" id="{7E3A1BD2-C5CA-4735-87AE-FE080FEB4D23}"/>
                </a:ext>
              </a:extLst>
            </p:cNvPr>
            <p:cNvSpPr/>
            <p:nvPr/>
          </p:nvSpPr>
          <p:spPr bwMode="auto">
            <a:xfrm>
              <a:off x="5186880" y="4595330"/>
              <a:ext cx="166486" cy="127202"/>
            </a:xfrm>
            <a:custGeom>
              <a:avLst/>
              <a:gdLst>
                <a:gd name="T0" fmla="*/ 16 w 43"/>
                <a:gd name="T1" fmla="*/ 33 h 33"/>
                <a:gd name="T2" fmla="*/ 2 w 43"/>
                <a:gd name="T3" fmla="*/ 19 h 33"/>
                <a:gd name="T4" fmla="*/ 2 w 43"/>
                <a:gd name="T5" fmla="*/ 13 h 33"/>
                <a:gd name="T6" fmla="*/ 8 w 43"/>
                <a:gd name="T7" fmla="*/ 13 h 33"/>
                <a:gd name="T8" fmla="*/ 16 w 43"/>
                <a:gd name="T9" fmla="*/ 21 h 33"/>
                <a:gd name="T10" fmla="*/ 35 w 43"/>
                <a:gd name="T11" fmla="*/ 2 h 33"/>
                <a:gd name="T12" fmla="*/ 41 w 43"/>
                <a:gd name="T13" fmla="*/ 2 h 33"/>
                <a:gd name="T14" fmla="*/ 41 w 43"/>
                <a:gd name="T15" fmla="*/ 8 h 33"/>
                <a:gd name="T16" fmla="*/ 16 w 43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3">
                  <a:moveTo>
                    <a:pt x="16" y="33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0" y="17"/>
                    <a:pt x="0" y="15"/>
                    <a:pt x="2" y="13"/>
                  </a:cubicBezTo>
                  <a:cubicBezTo>
                    <a:pt x="4" y="11"/>
                    <a:pt x="6" y="11"/>
                    <a:pt x="8" y="13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7" y="0"/>
                    <a:pt x="39" y="0"/>
                    <a:pt x="41" y="2"/>
                  </a:cubicBezTo>
                  <a:cubicBezTo>
                    <a:pt x="43" y="4"/>
                    <a:pt x="43" y="6"/>
                    <a:pt x="41" y="8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ïṩḷiḍe">
              <a:extLst>
                <a:ext uri="{FF2B5EF4-FFF2-40B4-BE49-F238E27FC236}">
                  <a16:creationId xmlns="" xmlns:a16="http://schemas.microsoft.com/office/drawing/2014/main" id="{267ABA92-DDE9-43A6-9638-5490DE638802}"/>
                </a:ext>
              </a:extLst>
            </p:cNvPr>
            <p:cNvSpPr/>
            <p:nvPr/>
          </p:nvSpPr>
          <p:spPr bwMode="auto">
            <a:xfrm>
              <a:off x="7512057" y="2019491"/>
              <a:ext cx="306781" cy="228215"/>
            </a:xfrm>
            <a:custGeom>
              <a:avLst/>
              <a:gdLst>
                <a:gd name="T0" fmla="*/ 22 w 79"/>
                <a:gd name="T1" fmla="*/ 0 h 59"/>
                <a:gd name="T2" fmla="*/ 0 w 79"/>
                <a:gd name="T3" fmla="*/ 55 h 59"/>
                <a:gd name="T4" fmla="*/ 20 w 79"/>
                <a:gd name="T5" fmla="*/ 59 h 59"/>
                <a:gd name="T6" fmla="*/ 79 w 79"/>
                <a:gd name="T7" fmla="*/ 13 h 59"/>
                <a:gd name="T8" fmla="*/ 22 w 79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9">
                  <a:moveTo>
                    <a:pt x="22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6" y="58"/>
                    <a:pt x="13" y="59"/>
                    <a:pt x="20" y="59"/>
                  </a:cubicBezTo>
                  <a:cubicBezTo>
                    <a:pt x="49" y="59"/>
                    <a:pt x="73" y="39"/>
                    <a:pt x="79" y="13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FCE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íšlídê">
              <a:extLst>
                <a:ext uri="{FF2B5EF4-FFF2-40B4-BE49-F238E27FC236}">
                  <a16:creationId xmlns="" xmlns:a16="http://schemas.microsoft.com/office/drawing/2014/main" id="{B38FE9E4-8175-474E-815A-CFD4E511586B}"/>
                </a:ext>
              </a:extLst>
            </p:cNvPr>
            <p:cNvSpPr/>
            <p:nvPr/>
          </p:nvSpPr>
          <p:spPr bwMode="auto">
            <a:xfrm>
              <a:off x="7407303" y="1770698"/>
              <a:ext cx="419018" cy="278723"/>
            </a:xfrm>
            <a:custGeom>
              <a:avLst/>
              <a:gdLst>
                <a:gd name="T0" fmla="*/ 48 w 108"/>
                <a:gd name="T1" fmla="*/ 59 h 72"/>
                <a:gd name="T2" fmla="*/ 107 w 108"/>
                <a:gd name="T3" fmla="*/ 72 h 72"/>
                <a:gd name="T4" fmla="*/ 108 w 108"/>
                <a:gd name="T5" fmla="*/ 62 h 72"/>
                <a:gd name="T6" fmla="*/ 47 w 108"/>
                <a:gd name="T7" fmla="*/ 0 h 72"/>
                <a:gd name="T8" fmla="*/ 0 w 108"/>
                <a:gd name="T9" fmla="*/ 23 h 72"/>
                <a:gd name="T10" fmla="*/ 48 w 108"/>
                <a:gd name="T11" fmla="*/ 5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72">
                  <a:moveTo>
                    <a:pt x="48" y="59"/>
                  </a:moveTo>
                  <a:cubicBezTo>
                    <a:pt x="107" y="72"/>
                    <a:pt x="107" y="72"/>
                    <a:pt x="107" y="72"/>
                  </a:cubicBezTo>
                  <a:cubicBezTo>
                    <a:pt x="108" y="69"/>
                    <a:pt x="108" y="65"/>
                    <a:pt x="108" y="62"/>
                  </a:cubicBezTo>
                  <a:cubicBezTo>
                    <a:pt x="108" y="28"/>
                    <a:pt x="81" y="0"/>
                    <a:pt x="47" y="0"/>
                  </a:cubicBezTo>
                  <a:cubicBezTo>
                    <a:pt x="28" y="0"/>
                    <a:pt x="11" y="9"/>
                    <a:pt x="0" y="23"/>
                  </a:cubicBezTo>
                  <a:lnTo>
                    <a:pt x="48" y="59"/>
                  </a:lnTo>
                  <a:close/>
                </a:path>
              </a:pathLst>
            </a:custGeom>
            <a:solidFill>
              <a:srgbClr val="F16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íšḻïḋé">
              <a:extLst>
                <a:ext uri="{FF2B5EF4-FFF2-40B4-BE49-F238E27FC236}">
                  <a16:creationId xmlns="" xmlns:a16="http://schemas.microsoft.com/office/drawing/2014/main" id="{BEB9293D-C466-40CF-B32B-89C783D87332}"/>
                </a:ext>
              </a:extLst>
            </p:cNvPr>
            <p:cNvSpPr/>
            <p:nvPr/>
          </p:nvSpPr>
          <p:spPr bwMode="auto">
            <a:xfrm>
              <a:off x="7353055" y="1875452"/>
              <a:ext cx="224474" cy="353547"/>
            </a:xfrm>
            <a:custGeom>
              <a:avLst/>
              <a:gdLst>
                <a:gd name="T0" fmla="*/ 58 w 58"/>
                <a:gd name="T1" fmla="*/ 35 h 91"/>
                <a:gd name="T2" fmla="*/ 11 w 58"/>
                <a:gd name="T3" fmla="*/ 0 h 91"/>
                <a:gd name="T4" fmla="*/ 0 w 58"/>
                <a:gd name="T5" fmla="*/ 35 h 91"/>
                <a:gd name="T6" fmla="*/ 37 w 58"/>
                <a:gd name="T7" fmla="*/ 91 h 91"/>
                <a:gd name="T8" fmla="*/ 58 w 58"/>
                <a:gd name="T9" fmla="*/ 3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1">
                  <a:moveTo>
                    <a:pt x="58" y="35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4" y="10"/>
                    <a:pt x="0" y="22"/>
                    <a:pt x="0" y="35"/>
                  </a:cubicBezTo>
                  <a:cubicBezTo>
                    <a:pt x="0" y="60"/>
                    <a:pt x="15" y="81"/>
                    <a:pt x="37" y="91"/>
                  </a:cubicBezTo>
                  <a:lnTo>
                    <a:pt x="58" y="35"/>
                  </a:ln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ïṧḷïdê">
              <a:extLst>
                <a:ext uri="{FF2B5EF4-FFF2-40B4-BE49-F238E27FC236}">
                  <a16:creationId xmlns="" xmlns:a16="http://schemas.microsoft.com/office/drawing/2014/main" id="{BB760692-6730-4373-A656-8E842E6B8033}"/>
                </a:ext>
              </a:extLst>
            </p:cNvPr>
            <p:cNvSpPr/>
            <p:nvPr/>
          </p:nvSpPr>
          <p:spPr bwMode="auto">
            <a:xfrm>
              <a:off x="7558823" y="2640536"/>
              <a:ext cx="430242" cy="271240"/>
            </a:xfrm>
            <a:prstGeom prst="rect">
              <a:avLst/>
            </a:prstGeom>
            <a:solidFill>
              <a:srgbClr val="5FC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îṡḻïḋe">
              <a:extLst>
                <a:ext uri="{FF2B5EF4-FFF2-40B4-BE49-F238E27FC236}">
                  <a16:creationId xmlns="" xmlns:a16="http://schemas.microsoft.com/office/drawing/2014/main" id="{ECDF528D-8473-4CB9-9293-5474221C47FC}"/>
                </a:ext>
              </a:extLst>
            </p:cNvPr>
            <p:cNvSpPr/>
            <p:nvPr/>
          </p:nvSpPr>
          <p:spPr bwMode="auto">
            <a:xfrm>
              <a:off x="7558823" y="2640536"/>
              <a:ext cx="430242" cy="147779"/>
            </a:xfrm>
            <a:custGeom>
              <a:avLst/>
              <a:gdLst>
                <a:gd name="T0" fmla="*/ 0 w 230"/>
                <a:gd name="T1" fmla="*/ 0 h 79"/>
                <a:gd name="T2" fmla="*/ 114 w 230"/>
                <a:gd name="T3" fmla="*/ 79 h 79"/>
                <a:gd name="T4" fmla="*/ 230 w 230"/>
                <a:gd name="T5" fmla="*/ 0 h 79"/>
                <a:gd name="T6" fmla="*/ 0 w 230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79">
                  <a:moveTo>
                    <a:pt x="0" y="0"/>
                  </a:moveTo>
                  <a:lnTo>
                    <a:pt x="114" y="79"/>
                  </a:lnTo>
                  <a:lnTo>
                    <a:pt x="2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EC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í$ľîḓé">
              <a:extLst>
                <a:ext uri="{FF2B5EF4-FFF2-40B4-BE49-F238E27FC236}">
                  <a16:creationId xmlns="" xmlns:a16="http://schemas.microsoft.com/office/drawing/2014/main" id="{3AAC5324-449B-4F4F-8265-7C86366C293F}"/>
                </a:ext>
              </a:extLst>
            </p:cNvPr>
            <p:cNvSpPr/>
            <p:nvPr/>
          </p:nvSpPr>
          <p:spPr bwMode="auto">
            <a:xfrm>
              <a:off x="6305510" y="3083871"/>
              <a:ext cx="1560095" cy="1126112"/>
            </a:xfrm>
            <a:custGeom>
              <a:avLst/>
              <a:gdLst>
                <a:gd name="T0" fmla="*/ 382 w 401"/>
                <a:gd name="T1" fmla="*/ 0 h 290"/>
                <a:gd name="T2" fmla="*/ 19 w 401"/>
                <a:gd name="T3" fmla="*/ 0 h 290"/>
                <a:gd name="T4" fmla="*/ 0 w 401"/>
                <a:gd name="T5" fmla="*/ 20 h 290"/>
                <a:gd name="T6" fmla="*/ 0 w 401"/>
                <a:gd name="T7" fmla="*/ 271 h 290"/>
                <a:gd name="T8" fmla="*/ 19 w 401"/>
                <a:gd name="T9" fmla="*/ 290 h 290"/>
                <a:gd name="T10" fmla="*/ 382 w 401"/>
                <a:gd name="T11" fmla="*/ 290 h 290"/>
                <a:gd name="T12" fmla="*/ 401 w 401"/>
                <a:gd name="T13" fmla="*/ 271 h 290"/>
                <a:gd name="T14" fmla="*/ 401 w 401"/>
                <a:gd name="T15" fmla="*/ 20 h 290"/>
                <a:gd name="T16" fmla="*/ 382 w 401"/>
                <a:gd name="T17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1" h="290">
                  <a:moveTo>
                    <a:pt x="38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281"/>
                    <a:pt x="9" y="290"/>
                    <a:pt x="19" y="290"/>
                  </a:cubicBezTo>
                  <a:cubicBezTo>
                    <a:pt x="382" y="290"/>
                    <a:pt x="382" y="290"/>
                    <a:pt x="382" y="290"/>
                  </a:cubicBezTo>
                  <a:cubicBezTo>
                    <a:pt x="393" y="290"/>
                    <a:pt x="401" y="281"/>
                    <a:pt x="401" y="271"/>
                  </a:cubicBezTo>
                  <a:cubicBezTo>
                    <a:pt x="401" y="20"/>
                    <a:pt x="401" y="20"/>
                    <a:pt x="401" y="20"/>
                  </a:cubicBezTo>
                  <a:cubicBezTo>
                    <a:pt x="401" y="9"/>
                    <a:pt x="393" y="0"/>
                    <a:pt x="38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ïš1ïdê">
              <a:extLst>
                <a:ext uri="{FF2B5EF4-FFF2-40B4-BE49-F238E27FC236}">
                  <a16:creationId xmlns="" xmlns:a16="http://schemas.microsoft.com/office/drawing/2014/main" id="{7C32D3A0-F701-4D39-8E67-ED6834409BD4}"/>
                </a:ext>
              </a:extLst>
            </p:cNvPr>
            <p:cNvSpPr/>
            <p:nvPr/>
          </p:nvSpPr>
          <p:spPr bwMode="auto">
            <a:xfrm>
              <a:off x="6434582" y="3422454"/>
              <a:ext cx="1301950" cy="660329"/>
            </a:xfrm>
            <a:prstGeom prst="rect">
              <a:avLst/>
            </a:prstGeom>
            <a:solidFill>
              <a:srgbClr val="F16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ïṥḻïḑe">
              <a:extLst>
                <a:ext uri="{FF2B5EF4-FFF2-40B4-BE49-F238E27FC236}">
                  <a16:creationId xmlns="" xmlns:a16="http://schemas.microsoft.com/office/drawing/2014/main" id="{AD21B970-82EC-4DFB-A832-BD17F6F058F1}"/>
                </a:ext>
              </a:extLst>
            </p:cNvPr>
            <p:cNvSpPr/>
            <p:nvPr/>
          </p:nvSpPr>
          <p:spPr bwMode="auto">
            <a:xfrm>
              <a:off x="6434582" y="3422454"/>
              <a:ext cx="1301950" cy="66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i$1iďe">
              <a:extLst>
                <a:ext uri="{FF2B5EF4-FFF2-40B4-BE49-F238E27FC236}">
                  <a16:creationId xmlns="" xmlns:a16="http://schemas.microsoft.com/office/drawing/2014/main" id="{52216163-4129-442B-BA15-ABF3288E295C}"/>
                </a:ext>
              </a:extLst>
            </p:cNvPr>
            <p:cNvSpPr/>
            <p:nvPr/>
          </p:nvSpPr>
          <p:spPr bwMode="auto">
            <a:xfrm>
              <a:off x="6434582" y="3160567"/>
              <a:ext cx="155262" cy="155262"/>
            </a:xfrm>
            <a:prstGeom prst="ellipse">
              <a:avLst/>
            </a:prstGeom>
            <a:solidFill>
              <a:srgbClr val="FFCE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ïşľïḑe">
              <a:extLst>
                <a:ext uri="{FF2B5EF4-FFF2-40B4-BE49-F238E27FC236}">
                  <a16:creationId xmlns="" xmlns:a16="http://schemas.microsoft.com/office/drawing/2014/main" id="{86BFE0AD-771E-4910-A0BE-0E59C7A720BD}"/>
                </a:ext>
              </a:extLst>
            </p:cNvPr>
            <p:cNvSpPr/>
            <p:nvPr/>
          </p:nvSpPr>
          <p:spPr bwMode="auto">
            <a:xfrm>
              <a:off x="6679633" y="3169920"/>
              <a:ext cx="548091" cy="54248"/>
            </a:xfrm>
            <a:prstGeom prst="rect">
              <a:avLst/>
            </a:pr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íṥļiďê">
              <a:extLst>
                <a:ext uri="{FF2B5EF4-FFF2-40B4-BE49-F238E27FC236}">
                  <a16:creationId xmlns="" xmlns:a16="http://schemas.microsoft.com/office/drawing/2014/main" id="{FEEC96F3-2C07-4374-9C85-D70AF43B042E}"/>
                </a:ext>
              </a:extLst>
            </p:cNvPr>
            <p:cNvSpPr/>
            <p:nvPr/>
          </p:nvSpPr>
          <p:spPr bwMode="auto">
            <a:xfrm>
              <a:off x="6679633" y="3289639"/>
              <a:ext cx="905379" cy="22447"/>
            </a:xfrm>
            <a:prstGeom prst="rect">
              <a:avLst/>
            </a:prstGeom>
            <a:solidFill>
              <a:srgbClr val="FFCE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îš1iďè">
              <a:extLst>
                <a:ext uri="{FF2B5EF4-FFF2-40B4-BE49-F238E27FC236}">
                  <a16:creationId xmlns="" xmlns:a16="http://schemas.microsoft.com/office/drawing/2014/main" id="{BA37E712-99A5-4703-A83A-48B551ABAD2A}"/>
                </a:ext>
              </a:extLst>
            </p:cNvPr>
            <p:cNvSpPr/>
            <p:nvPr/>
          </p:nvSpPr>
          <p:spPr bwMode="auto">
            <a:xfrm>
              <a:off x="7001379" y="3650669"/>
              <a:ext cx="207639" cy="202027"/>
            </a:xfrm>
            <a:custGeom>
              <a:avLst/>
              <a:gdLst>
                <a:gd name="T0" fmla="*/ 111 w 111"/>
                <a:gd name="T1" fmla="*/ 54 h 108"/>
                <a:gd name="T2" fmla="*/ 0 w 111"/>
                <a:gd name="T3" fmla="*/ 0 h 108"/>
                <a:gd name="T4" fmla="*/ 0 w 111"/>
                <a:gd name="T5" fmla="*/ 108 h 108"/>
                <a:gd name="T6" fmla="*/ 111 w 111"/>
                <a:gd name="T7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08">
                  <a:moveTo>
                    <a:pt x="111" y="54"/>
                  </a:moveTo>
                  <a:lnTo>
                    <a:pt x="0" y="0"/>
                  </a:lnTo>
                  <a:lnTo>
                    <a:pt x="0" y="108"/>
                  </a:lnTo>
                  <a:lnTo>
                    <a:pt x="111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îsḷïdé">
              <a:extLst>
                <a:ext uri="{FF2B5EF4-FFF2-40B4-BE49-F238E27FC236}">
                  <a16:creationId xmlns="" xmlns:a16="http://schemas.microsoft.com/office/drawing/2014/main" id="{6EDDE000-24BC-4D76-9EE5-89CA4C738925}"/>
                </a:ext>
              </a:extLst>
            </p:cNvPr>
            <p:cNvSpPr/>
            <p:nvPr/>
          </p:nvSpPr>
          <p:spPr bwMode="auto">
            <a:xfrm>
              <a:off x="4638789" y="2038197"/>
              <a:ext cx="54248" cy="50507"/>
            </a:xfrm>
            <a:prstGeom prst="rect">
              <a:avLst/>
            </a:prstGeom>
            <a:solidFill>
              <a:srgbClr val="5FC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ïṥḷîďe">
              <a:extLst>
                <a:ext uri="{FF2B5EF4-FFF2-40B4-BE49-F238E27FC236}">
                  <a16:creationId xmlns="" xmlns:a16="http://schemas.microsoft.com/office/drawing/2014/main" id="{CD91943B-6626-4E59-B9E3-5AC44EAD8F37}"/>
                </a:ext>
              </a:extLst>
            </p:cNvPr>
            <p:cNvSpPr/>
            <p:nvPr/>
          </p:nvSpPr>
          <p:spPr bwMode="auto">
            <a:xfrm>
              <a:off x="4610730" y="1998913"/>
              <a:ext cx="108496" cy="39284"/>
            </a:xfrm>
            <a:prstGeom prst="rect">
              <a:avLst/>
            </a:prstGeom>
            <a:solidFill>
              <a:srgbClr val="5FC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ï$líḑê">
              <a:extLst>
                <a:ext uri="{FF2B5EF4-FFF2-40B4-BE49-F238E27FC236}">
                  <a16:creationId xmlns="" xmlns:a16="http://schemas.microsoft.com/office/drawing/2014/main" id="{ECB5C84F-16A7-4E5A-B4DF-29EDC59E3BB1}"/>
                </a:ext>
              </a:extLst>
            </p:cNvPr>
            <p:cNvSpPr/>
            <p:nvPr/>
          </p:nvSpPr>
          <p:spPr bwMode="auto">
            <a:xfrm>
              <a:off x="4491011" y="2073738"/>
              <a:ext cx="349806" cy="346065"/>
            </a:xfrm>
            <a:prstGeom prst="ellipse">
              <a:avLst/>
            </a:pr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íšľïḍé">
              <a:extLst>
                <a:ext uri="{FF2B5EF4-FFF2-40B4-BE49-F238E27FC236}">
                  <a16:creationId xmlns="" xmlns:a16="http://schemas.microsoft.com/office/drawing/2014/main" id="{DC71E0B4-DA4C-49D5-8CDB-49239E6E5BE2}"/>
                </a:ext>
              </a:extLst>
            </p:cNvPr>
            <p:cNvSpPr/>
            <p:nvPr/>
          </p:nvSpPr>
          <p:spPr bwMode="auto">
            <a:xfrm>
              <a:off x="4517199" y="2099927"/>
              <a:ext cx="295558" cy="295558"/>
            </a:xfrm>
            <a:prstGeom prst="ellipse">
              <a:avLst/>
            </a:prstGeom>
            <a:solidFill>
              <a:srgbClr val="8CEC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iṣļiḍé">
              <a:extLst>
                <a:ext uri="{FF2B5EF4-FFF2-40B4-BE49-F238E27FC236}">
                  <a16:creationId xmlns="" xmlns:a16="http://schemas.microsoft.com/office/drawing/2014/main" id="{82BB7C1B-5C8B-4AD6-B646-734D7AEF57F8}"/>
                </a:ext>
              </a:extLst>
            </p:cNvPr>
            <p:cNvSpPr/>
            <p:nvPr/>
          </p:nvSpPr>
          <p:spPr bwMode="auto">
            <a:xfrm>
              <a:off x="4685555" y="2120504"/>
              <a:ext cx="112237" cy="159003"/>
            </a:xfrm>
            <a:custGeom>
              <a:avLst/>
              <a:gdLst>
                <a:gd name="T0" fmla="*/ 27 w 29"/>
                <a:gd name="T1" fmla="*/ 41 h 41"/>
                <a:gd name="T2" fmla="*/ 26 w 29"/>
                <a:gd name="T3" fmla="*/ 41 h 41"/>
                <a:gd name="T4" fmla="*/ 25 w 29"/>
                <a:gd name="T5" fmla="*/ 40 h 41"/>
                <a:gd name="T6" fmla="*/ 26 w 29"/>
                <a:gd name="T7" fmla="*/ 33 h 41"/>
                <a:gd name="T8" fmla="*/ 1 w 29"/>
                <a:gd name="T9" fmla="*/ 2 h 41"/>
                <a:gd name="T10" fmla="*/ 0 w 29"/>
                <a:gd name="T11" fmla="*/ 1 h 41"/>
                <a:gd name="T12" fmla="*/ 2 w 29"/>
                <a:gd name="T13" fmla="*/ 0 h 41"/>
                <a:gd name="T14" fmla="*/ 29 w 29"/>
                <a:gd name="T15" fmla="*/ 33 h 41"/>
                <a:gd name="T16" fmla="*/ 28 w 29"/>
                <a:gd name="T17" fmla="*/ 40 h 41"/>
                <a:gd name="T18" fmla="*/ 27 w 29"/>
                <a:gd name="T1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1">
                  <a:moveTo>
                    <a:pt x="27" y="41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5" y="40"/>
                    <a:pt x="25" y="40"/>
                  </a:cubicBezTo>
                  <a:cubicBezTo>
                    <a:pt x="26" y="37"/>
                    <a:pt x="26" y="35"/>
                    <a:pt x="26" y="33"/>
                  </a:cubicBezTo>
                  <a:cubicBezTo>
                    <a:pt x="26" y="18"/>
                    <a:pt x="16" y="5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7" y="3"/>
                    <a:pt x="29" y="17"/>
                    <a:pt x="29" y="33"/>
                  </a:cubicBezTo>
                  <a:cubicBezTo>
                    <a:pt x="29" y="35"/>
                    <a:pt x="28" y="38"/>
                    <a:pt x="28" y="40"/>
                  </a:cubicBezTo>
                  <a:cubicBezTo>
                    <a:pt x="28" y="41"/>
                    <a:pt x="27" y="41"/>
                    <a:pt x="27" y="41"/>
                  </a:cubicBezTo>
                  <a:close/>
                </a:path>
              </a:pathLst>
            </a:custGeom>
            <a:solidFill>
              <a:srgbClr val="DB3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iṧlïḓê">
              <a:extLst>
                <a:ext uri="{FF2B5EF4-FFF2-40B4-BE49-F238E27FC236}">
                  <a16:creationId xmlns="" xmlns:a16="http://schemas.microsoft.com/office/drawing/2014/main" id="{DF3C3AC5-E9D2-471E-A32B-4E481354A50C}"/>
                </a:ext>
              </a:extLst>
            </p:cNvPr>
            <p:cNvSpPr/>
            <p:nvPr/>
          </p:nvSpPr>
          <p:spPr bwMode="auto">
            <a:xfrm>
              <a:off x="4650013" y="2229000"/>
              <a:ext cx="35542" cy="35542"/>
            </a:xfrm>
            <a:prstGeom prst="ellipse">
              <a:avLst/>
            </a:prstGeom>
            <a:solidFill>
              <a:srgbClr val="DB3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íşḻïďê">
              <a:extLst>
                <a:ext uri="{FF2B5EF4-FFF2-40B4-BE49-F238E27FC236}">
                  <a16:creationId xmlns="" xmlns:a16="http://schemas.microsoft.com/office/drawing/2014/main" id="{9C729F3F-40E7-4424-B272-A0A1AFC6D33A}"/>
                </a:ext>
              </a:extLst>
            </p:cNvPr>
            <p:cNvSpPr/>
            <p:nvPr/>
          </p:nvSpPr>
          <p:spPr bwMode="auto">
            <a:xfrm>
              <a:off x="4661236" y="2109280"/>
              <a:ext cx="7482" cy="142167"/>
            </a:xfrm>
            <a:custGeom>
              <a:avLst/>
              <a:gdLst>
                <a:gd name="T0" fmla="*/ 1 w 2"/>
                <a:gd name="T1" fmla="*/ 37 h 37"/>
                <a:gd name="T2" fmla="*/ 0 w 2"/>
                <a:gd name="T3" fmla="*/ 36 h 37"/>
                <a:gd name="T4" fmla="*/ 0 w 2"/>
                <a:gd name="T5" fmla="*/ 1 h 37"/>
                <a:gd name="T6" fmla="*/ 1 w 2"/>
                <a:gd name="T7" fmla="*/ 0 h 37"/>
                <a:gd name="T8" fmla="*/ 2 w 2"/>
                <a:gd name="T9" fmla="*/ 1 h 37"/>
                <a:gd name="T10" fmla="*/ 2 w 2"/>
                <a:gd name="T11" fmla="*/ 36 h 37"/>
                <a:gd name="T12" fmla="*/ 1 w 2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7">
                  <a:moveTo>
                    <a:pt x="1" y="37"/>
                  </a:moveTo>
                  <a:cubicBezTo>
                    <a:pt x="0" y="37"/>
                    <a:pt x="0" y="36"/>
                    <a:pt x="0" y="3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7"/>
                    <a:pt x="1" y="37"/>
                  </a:cubicBezTo>
                  <a:close/>
                </a:path>
              </a:pathLst>
            </a:custGeom>
            <a:solidFill>
              <a:srgbClr val="DB3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íṥḷîḋê">
              <a:extLst>
                <a:ext uri="{FF2B5EF4-FFF2-40B4-BE49-F238E27FC236}">
                  <a16:creationId xmlns="" xmlns:a16="http://schemas.microsoft.com/office/drawing/2014/main" id="{237DA8DC-558C-4B34-A331-7C4A7F04FE5F}"/>
                </a:ext>
              </a:extLst>
            </p:cNvPr>
            <p:cNvSpPr/>
            <p:nvPr/>
          </p:nvSpPr>
          <p:spPr bwMode="auto">
            <a:xfrm>
              <a:off x="4661236" y="2240223"/>
              <a:ext cx="104755" cy="54248"/>
            </a:xfrm>
            <a:custGeom>
              <a:avLst/>
              <a:gdLst>
                <a:gd name="T0" fmla="*/ 25 w 27"/>
                <a:gd name="T1" fmla="*/ 14 h 14"/>
                <a:gd name="T2" fmla="*/ 25 w 27"/>
                <a:gd name="T3" fmla="*/ 14 h 14"/>
                <a:gd name="T4" fmla="*/ 1 w 27"/>
                <a:gd name="T5" fmla="*/ 3 h 14"/>
                <a:gd name="T6" fmla="*/ 0 w 27"/>
                <a:gd name="T7" fmla="*/ 1 h 14"/>
                <a:gd name="T8" fmla="*/ 2 w 27"/>
                <a:gd name="T9" fmla="*/ 1 h 14"/>
                <a:gd name="T10" fmla="*/ 26 w 27"/>
                <a:gd name="T11" fmla="*/ 12 h 14"/>
                <a:gd name="T12" fmla="*/ 26 w 27"/>
                <a:gd name="T13" fmla="*/ 13 h 14"/>
                <a:gd name="T14" fmla="*/ 25 w 27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4">
                  <a:moveTo>
                    <a:pt x="25" y="14"/>
                  </a:moveTo>
                  <a:cubicBezTo>
                    <a:pt x="25" y="14"/>
                    <a:pt x="25" y="14"/>
                    <a:pt x="25" y="1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lose/>
                </a:path>
              </a:pathLst>
            </a:custGeom>
            <a:solidFill>
              <a:srgbClr val="DB3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î$liďe">
              <a:extLst>
                <a:ext uri="{FF2B5EF4-FFF2-40B4-BE49-F238E27FC236}">
                  <a16:creationId xmlns="" xmlns:a16="http://schemas.microsoft.com/office/drawing/2014/main" id="{A8B73B88-DFA1-4346-A761-40D07E172C18}"/>
                </a:ext>
              </a:extLst>
            </p:cNvPr>
            <p:cNvSpPr/>
            <p:nvPr/>
          </p:nvSpPr>
          <p:spPr bwMode="auto">
            <a:xfrm>
              <a:off x="4657495" y="2369295"/>
              <a:ext cx="14965" cy="11224"/>
            </a:xfrm>
            <a:prstGeom prst="ellipse">
              <a:avLst/>
            </a:prstGeom>
            <a:solidFill>
              <a:srgbClr val="006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ïṥḷiḓè">
              <a:extLst>
                <a:ext uri="{FF2B5EF4-FFF2-40B4-BE49-F238E27FC236}">
                  <a16:creationId xmlns="" xmlns:a16="http://schemas.microsoft.com/office/drawing/2014/main" id="{5156D6B5-DB43-4A35-9E07-3DA48C4AA4A7}"/>
                </a:ext>
              </a:extLst>
            </p:cNvPr>
            <p:cNvSpPr/>
            <p:nvPr/>
          </p:nvSpPr>
          <p:spPr bwMode="auto">
            <a:xfrm>
              <a:off x="4567706" y="2330013"/>
              <a:ext cx="11224" cy="14965"/>
            </a:xfrm>
            <a:custGeom>
              <a:avLst/>
              <a:gdLst>
                <a:gd name="T0" fmla="*/ 3 w 3"/>
                <a:gd name="T1" fmla="*/ 3 h 4"/>
                <a:gd name="T2" fmla="*/ 1 w 3"/>
                <a:gd name="T3" fmla="*/ 3 h 4"/>
                <a:gd name="T4" fmla="*/ 1 w 3"/>
                <a:gd name="T5" fmla="*/ 1 h 4"/>
                <a:gd name="T6" fmla="*/ 3 w 3"/>
                <a:gd name="T7" fmla="*/ 1 h 4"/>
                <a:gd name="T8" fmla="*/ 3 w 3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2" y="4"/>
                    <a:pt x="1" y="4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006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ïš1iḑe">
              <a:extLst>
                <a:ext uri="{FF2B5EF4-FFF2-40B4-BE49-F238E27FC236}">
                  <a16:creationId xmlns="" xmlns:a16="http://schemas.microsoft.com/office/drawing/2014/main" id="{1C98C248-A676-4323-8AF2-C28DE567DAE2}"/>
                </a:ext>
              </a:extLst>
            </p:cNvPr>
            <p:cNvSpPr/>
            <p:nvPr/>
          </p:nvSpPr>
          <p:spPr bwMode="auto">
            <a:xfrm>
              <a:off x="4528423" y="2240223"/>
              <a:ext cx="16836" cy="11224"/>
            </a:xfrm>
            <a:prstGeom prst="ellipse">
              <a:avLst/>
            </a:prstGeom>
            <a:solidFill>
              <a:srgbClr val="006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ïSľíďé">
              <a:extLst>
                <a:ext uri="{FF2B5EF4-FFF2-40B4-BE49-F238E27FC236}">
                  <a16:creationId xmlns="" xmlns:a16="http://schemas.microsoft.com/office/drawing/2014/main" id="{FD4759F7-DD04-42F0-ABF2-34B92359F59D}"/>
                </a:ext>
              </a:extLst>
            </p:cNvPr>
            <p:cNvSpPr/>
            <p:nvPr/>
          </p:nvSpPr>
          <p:spPr bwMode="auto">
            <a:xfrm>
              <a:off x="4567706" y="2146693"/>
              <a:ext cx="11224" cy="16836"/>
            </a:xfrm>
            <a:custGeom>
              <a:avLst/>
              <a:gdLst>
                <a:gd name="T0" fmla="*/ 1 w 3"/>
                <a:gd name="T1" fmla="*/ 3 h 4"/>
                <a:gd name="T2" fmla="*/ 1 w 3"/>
                <a:gd name="T3" fmla="*/ 1 h 4"/>
                <a:gd name="T4" fmla="*/ 3 w 3"/>
                <a:gd name="T5" fmla="*/ 1 h 4"/>
                <a:gd name="T6" fmla="*/ 3 w 3"/>
                <a:gd name="T7" fmla="*/ 3 h 4"/>
                <a:gd name="T8" fmla="*/ 1 w 3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3"/>
                  </a:move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2" y="4"/>
                    <a:pt x="1" y="4"/>
                    <a:pt x="1" y="3"/>
                  </a:cubicBezTo>
                  <a:close/>
                </a:path>
              </a:pathLst>
            </a:custGeom>
            <a:solidFill>
              <a:srgbClr val="006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iṩḻíḑê">
              <a:extLst>
                <a:ext uri="{FF2B5EF4-FFF2-40B4-BE49-F238E27FC236}">
                  <a16:creationId xmlns="" xmlns:a16="http://schemas.microsoft.com/office/drawing/2014/main" id="{D35F8221-6CF2-4F2E-A29F-19C4CFE221CC}"/>
                </a:ext>
              </a:extLst>
            </p:cNvPr>
            <p:cNvSpPr/>
            <p:nvPr/>
          </p:nvSpPr>
          <p:spPr bwMode="auto">
            <a:xfrm>
              <a:off x="4751026" y="2330013"/>
              <a:ext cx="11224" cy="14965"/>
            </a:xfrm>
            <a:custGeom>
              <a:avLst/>
              <a:gdLst>
                <a:gd name="T0" fmla="*/ 3 w 3"/>
                <a:gd name="T1" fmla="*/ 1 h 4"/>
                <a:gd name="T2" fmla="*/ 3 w 3"/>
                <a:gd name="T3" fmla="*/ 3 h 4"/>
                <a:gd name="T4" fmla="*/ 0 w 3"/>
                <a:gd name="T5" fmla="*/ 3 h 4"/>
                <a:gd name="T6" fmla="*/ 0 w 3"/>
                <a:gd name="T7" fmla="*/ 1 h 4"/>
                <a:gd name="T8" fmla="*/ 3 w 3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2"/>
                    <a:pt x="3" y="3"/>
                    <a:pt x="3" y="3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006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ïṣlïḑe">
              <a:extLst>
                <a:ext uri="{FF2B5EF4-FFF2-40B4-BE49-F238E27FC236}">
                  <a16:creationId xmlns="" xmlns:a16="http://schemas.microsoft.com/office/drawing/2014/main" id="{52756BAC-7AC2-4532-8ADB-1FFE98BB3034}"/>
                </a:ext>
              </a:extLst>
            </p:cNvPr>
            <p:cNvSpPr/>
            <p:nvPr/>
          </p:nvSpPr>
          <p:spPr bwMode="auto">
            <a:xfrm>
              <a:off x="4152428" y="2045679"/>
              <a:ext cx="426501" cy="43025"/>
            </a:xfrm>
            <a:custGeom>
              <a:avLst/>
              <a:gdLst>
                <a:gd name="T0" fmla="*/ 110 w 110"/>
                <a:gd name="T1" fmla="*/ 0 h 11"/>
                <a:gd name="T2" fmla="*/ 0 w 110"/>
                <a:gd name="T3" fmla="*/ 0 h 11"/>
                <a:gd name="T4" fmla="*/ 93 w 110"/>
                <a:gd name="T5" fmla="*/ 11 h 11"/>
                <a:gd name="T6" fmla="*/ 110 w 110"/>
                <a:gd name="T7" fmla="*/ 2 h 11"/>
                <a:gd name="T8" fmla="*/ 110 w 1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">
                  <a:moveTo>
                    <a:pt x="1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8" y="7"/>
                    <a:pt x="104" y="4"/>
                    <a:pt x="110" y="2"/>
                  </a:cubicBezTo>
                  <a:lnTo>
                    <a:pt x="110" y="0"/>
                  </a:lnTo>
                  <a:close/>
                </a:path>
              </a:pathLst>
            </a:custGeom>
            <a:solidFill>
              <a:srgbClr val="F16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íSḻiďe">
              <a:extLst>
                <a:ext uri="{FF2B5EF4-FFF2-40B4-BE49-F238E27FC236}">
                  <a16:creationId xmlns="" xmlns:a16="http://schemas.microsoft.com/office/drawing/2014/main" id="{49052A3B-6E59-407E-B744-39386018CE0B}"/>
                </a:ext>
              </a:extLst>
            </p:cNvPr>
            <p:cNvSpPr/>
            <p:nvPr/>
          </p:nvSpPr>
          <p:spPr bwMode="auto">
            <a:xfrm>
              <a:off x="4249701" y="2135469"/>
              <a:ext cx="224474" cy="46766"/>
            </a:xfrm>
            <a:custGeom>
              <a:avLst/>
              <a:gdLst>
                <a:gd name="T0" fmla="*/ 0 w 58"/>
                <a:gd name="T1" fmla="*/ 0 h 12"/>
                <a:gd name="T2" fmla="*/ 53 w 58"/>
                <a:gd name="T3" fmla="*/ 12 h 12"/>
                <a:gd name="T4" fmla="*/ 58 w 58"/>
                <a:gd name="T5" fmla="*/ 0 h 12"/>
                <a:gd name="T6" fmla="*/ 0 w 58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2">
                  <a:moveTo>
                    <a:pt x="0" y="0"/>
                  </a:moveTo>
                  <a:cubicBezTo>
                    <a:pt x="53" y="12"/>
                    <a:pt x="53" y="12"/>
                    <a:pt x="53" y="12"/>
                  </a:cubicBezTo>
                  <a:cubicBezTo>
                    <a:pt x="54" y="8"/>
                    <a:pt x="56" y="4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6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i$líďe">
              <a:extLst>
                <a:ext uri="{FF2B5EF4-FFF2-40B4-BE49-F238E27FC236}">
                  <a16:creationId xmlns="" xmlns:a16="http://schemas.microsoft.com/office/drawing/2014/main" id="{AA058C72-BA6A-4EE4-88DF-9E9BD10CCF1E}"/>
                </a:ext>
              </a:extLst>
            </p:cNvPr>
            <p:cNvSpPr/>
            <p:nvPr/>
          </p:nvSpPr>
          <p:spPr bwMode="auto">
            <a:xfrm>
              <a:off x="4322655" y="2229000"/>
              <a:ext cx="121591" cy="43025"/>
            </a:xfrm>
            <a:custGeom>
              <a:avLst/>
              <a:gdLst>
                <a:gd name="T0" fmla="*/ 31 w 31"/>
                <a:gd name="T1" fmla="*/ 0 h 11"/>
                <a:gd name="T2" fmla="*/ 0 w 31"/>
                <a:gd name="T3" fmla="*/ 0 h 11"/>
                <a:gd name="T4" fmla="*/ 31 w 31"/>
                <a:gd name="T5" fmla="*/ 11 h 11"/>
                <a:gd name="T6" fmla="*/ 31 w 31"/>
                <a:gd name="T7" fmla="*/ 5 h 11"/>
                <a:gd name="T8" fmla="*/ 31 w 3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9"/>
                    <a:pt x="31" y="7"/>
                    <a:pt x="31" y="5"/>
                  </a:cubicBezTo>
                  <a:cubicBezTo>
                    <a:pt x="31" y="3"/>
                    <a:pt x="31" y="2"/>
                    <a:pt x="31" y="0"/>
                  </a:cubicBezTo>
                  <a:close/>
                </a:path>
              </a:pathLst>
            </a:custGeom>
            <a:solidFill>
              <a:srgbClr val="F16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ï$ḻîḓè">
              <a:extLst>
                <a:ext uri="{FF2B5EF4-FFF2-40B4-BE49-F238E27FC236}">
                  <a16:creationId xmlns="" xmlns:a16="http://schemas.microsoft.com/office/drawing/2014/main" id="{D3CEB7FE-0CE3-40DE-AA88-846B899A2F84}"/>
                </a:ext>
              </a:extLst>
            </p:cNvPr>
            <p:cNvSpPr/>
            <p:nvPr/>
          </p:nvSpPr>
          <p:spPr bwMode="auto">
            <a:xfrm>
              <a:off x="4384385" y="2318789"/>
              <a:ext cx="89790" cy="43025"/>
            </a:xfrm>
            <a:custGeom>
              <a:avLst/>
              <a:gdLst>
                <a:gd name="T0" fmla="*/ 0 w 23"/>
                <a:gd name="T1" fmla="*/ 0 h 11"/>
                <a:gd name="T2" fmla="*/ 23 w 23"/>
                <a:gd name="T3" fmla="*/ 11 h 11"/>
                <a:gd name="T4" fmla="*/ 18 w 23"/>
                <a:gd name="T5" fmla="*/ 0 h 11"/>
                <a:gd name="T6" fmla="*/ 0 w 23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1">
                  <a:moveTo>
                    <a:pt x="0" y="0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1" y="8"/>
                    <a:pt x="19" y="4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6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í$lîdè">
              <a:extLst>
                <a:ext uri="{FF2B5EF4-FFF2-40B4-BE49-F238E27FC236}">
                  <a16:creationId xmlns="" xmlns:a16="http://schemas.microsoft.com/office/drawing/2014/main" id="{32EF6108-2833-4A55-A640-D0F93665DBB0}"/>
                </a:ext>
              </a:extLst>
            </p:cNvPr>
            <p:cNvSpPr/>
            <p:nvPr/>
          </p:nvSpPr>
          <p:spPr bwMode="auto">
            <a:xfrm>
              <a:off x="3987814" y="3682469"/>
              <a:ext cx="56119" cy="144038"/>
            </a:xfrm>
            <a:prstGeom prst="rect">
              <a:avLst/>
            </a:prstGeom>
            <a:solidFill>
              <a:srgbClr val="F16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iṩḻïḋe">
              <a:extLst>
                <a:ext uri="{FF2B5EF4-FFF2-40B4-BE49-F238E27FC236}">
                  <a16:creationId xmlns="" xmlns:a16="http://schemas.microsoft.com/office/drawing/2014/main" id="{47DB390A-15BE-4A97-9218-EA202689E177}"/>
                </a:ext>
              </a:extLst>
            </p:cNvPr>
            <p:cNvSpPr/>
            <p:nvPr/>
          </p:nvSpPr>
          <p:spPr bwMode="auto">
            <a:xfrm>
              <a:off x="4066380" y="3596420"/>
              <a:ext cx="198285" cy="230087"/>
            </a:xfrm>
            <a:custGeom>
              <a:avLst/>
              <a:gdLst>
                <a:gd name="T0" fmla="*/ 49 w 51"/>
                <a:gd name="T1" fmla="*/ 27 h 59"/>
                <a:gd name="T2" fmla="*/ 43 w 51"/>
                <a:gd name="T3" fmla="*/ 23 h 59"/>
                <a:gd name="T4" fmla="*/ 17 w 51"/>
                <a:gd name="T5" fmla="*/ 22 h 59"/>
                <a:gd name="T6" fmla="*/ 20 w 51"/>
                <a:gd name="T7" fmla="*/ 3 h 59"/>
                <a:gd name="T8" fmla="*/ 18 w 51"/>
                <a:gd name="T9" fmla="*/ 0 h 59"/>
                <a:gd name="T10" fmla="*/ 15 w 51"/>
                <a:gd name="T11" fmla="*/ 2 h 59"/>
                <a:gd name="T12" fmla="*/ 8 w 51"/>
                <a:gd name="T13" fmla="*/ 11 h 59"/>
                <a:gd name="T14" fmla="*/ 0 w 51"/>
                <a:gd name="T15" fmla="*/ 22 h 59"/>
                <a:gd name="T16" fmla="*/ 0 w 51"/>
                <a:gd name="T17" fmla="*/ 59 h 59"/>
                <a:gd name="T18" fmla="*/ 5 w 51"/>
                <a:gd name="T19" fmla="*/ 59 h 59"/>
                <a:gd name="T20" fmla="*/ 6 w 51"/>
                <a:gd name="T21" fmla="*/ 59 h 59"/>
                <a:gd name="T22" fmla="*/ 33 w 51"/>
                <a:gd name="T23" fmla="*/ 59 h 59"/>
                <a:gd name="T24" fmla="*/ 40 w 51"/>
                <a:gd name="T25" fmla="*/ 51 h 59"/>
                <a:gd name="T26" fmla="*/ 40 w 51"/>
                <a:gd name="T27" fmla="*/ 48 h 59"/>
                <a:gd name="T28" fmla="*/ 51 w 51"/>
                <a:gd name="T29" fmla="*/ 34 h 59"/>
                <a:gd name="T30" fmla="*/ 49 w 51"/>
                <a:gd name="T31" fmla="*/ 2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59">
                  <a:moveTo>
                    <a:pt x="49" y="27"/>
                  </a:moveTo>
                  <a:cubicBezTo>
                    <a:pt x="48" y="25"/>
                    <a:pt x="46" y="23"/>
                    <a:pt x="43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20" y="18"/>
                    <a:pt x="21" y="8"/>
                    <a:pt x="20" y="3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2" y="8"/>
                    <a:pt x="8" y="11"/>
                  </a:cubicBezTo>
                  <a:cubicBezTo>
                    <a:pt x="4" y="15"/>
                    <a:pt x="0" y="22"/>
                    <a:pt x="0" y="2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7" y="59"/>
                    <a:pt x="40" y="55"/>
                    <a:pt x="40" y="51"/>
                  </a:cubicBezTo>
                  <a:cubicBezTo>
                    <a:pt x="40" y="50"/>
                    <a:pt x="40" y="49"/>
                    <a:pt x="40" y="48"/>
                  </a:cubicBezTo>
                  <a:cubicBezTo>
                    <a:pt x="40" y="43"/>
                    <a:pt x="51" y="39"/>
                    <a:pt x="51" y="34"/>
                  </a:cubicBezTo>
                  <a:cubicBezTo>
                    <a:pt x="51" y="32"/>
                    <a:pt x="50" y="29"/>
                    <a:pt x="49" y="27"/>
                  </a:cubicBezTo>
                  <a:close/>
                </a:path>
              </a:pathLst>
            </a:custGeom>
            <a:solidFill>
              <a:srgbClr val="F16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isľïḓé">
              <a:extLst>
                <a:ext uri="{FF2B5EF4-FFF2-40B4-BE49-F238E27FC236}">
                  <a16:creationId xmlns="" xmlns:a16="http://schemas.microsoft.com/office/drawing/2014/main" id="{479DF65B-FFF6-4FA4-9792-3F0861051BB4}"/>
                </a:ext>
              </a:extLst>
            </p:cNvPr>
            <p:cNvSpPr/>
            <p:nvPr/>
          </p:nvSpPr>
          <p:spPr bwMode="auto">
            <a:xfrm>
              <a:off x="4236607" y="2760255"/>
              <a:ext cx="510679" cy="662199"/>
            </a:xfrm>
            <a:custGeom>
              <a:avLst/>
              <a:gdLst>
                <a:gd name="T0" fmla="*/ 179 w 273"/>
                <a:gd name="T1" fmla="*/ 0 h 354"/>
                <a:gd name="T2" fmla="*/ 0 w 273"/>
                <a:gd name="T3" fmla="*/ 0 h 354"/>
                <a:gd name="T4" fmla="*/ 0 w 273"/>
                <a:gd name="T5" fmla="*/ 354 h 354"/>
                <a:gd name="T6" fmla="*/ 273 w 273"/>
                <a:gd name="T7" fmla="*/ 354 h 354"/>
                <a:gd name="T8" fmla="*/ 273 w 273"/>
                <a:gd name="T9" fmla="*/ 94 h 354"/>
                <a:gd name="T10" fmla="*/ 179 w 273"/>
                <a:gd name="T11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" h="354">
                  <a:moveTo>
                    <a:pt x="179" y="0"/>
                  </a:moveTo>
                  <a:lnTo>
                    <a:pt x="0" y="0"/>
                  </a:lnTo>
                  <a:lnTo>
                    <a:pt x="0" y="354"/>
                  </a:lnTo>
                  <a:lnTo>
                    <a:pt x="273" y="354"/>
                  </a:lnTo>
                  <a:lnTo>
                    <a:pt x="273" y="94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FFCE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iṣ1íḋé">
              <a:extLst>
                <a:ext uri="{FF2B5EF4-FFF2-40B4-BE49-F238E27FC236}">
                  <a16:creationId xmlns="" xmlns:a16="http://schemas.microsoft.com/office/drawing/2014/main" id="{76C223D2-ADC3-48A7-9CED-E8928F5F20D3}"/>
                </a:ext>
              </a:extLst>
            </p:cNvPr>
            <p:cNvSpPr/>
            <p:nvPr/>
          </p:nvSpPr>
          <p:spPr bwMode="auto">
            <a:xfrm>
              <a:off x="4571447" y="2760255"/>
              <a:ext cx="175838" cy="175838"/>
            </a:xfrm>
            <a:custGeom>
              <a:avLst/>
              <a:gdLst>
                <a:gd name="T0" fmla="*/ 0 w 94"/>
                <a:gd name="T1" fmla="*/ 0 h 94"/>
                <a:gd name="T2" fmla="*/ 94 w 94"/>
                <a:gd name="T3" fmla="*/ 94 h 94"/>
                <a:gd name="T4" fmla="*/ 0 w 94"/>
                <a:gd name="T5" fmla="*/ 94 h 94"/>
                <a:gd name="T6" fmla="*/ 0 w 94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94" y="94"/>
                  </a:lnTo>
                  <a:lnTo>
                    <a:pt x="0" y="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94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íŝļïḑè">
              <a:extLst>
                <a:ext uri="{FF2B5EF4-FFF2-40B4-BE49-F238E27FC236}">
                  <a16:creationId xmlns="" xmlns:a16="http://schemas.microsoft.com/office/drawing/2014/main" id="{6751436C-ACF4-494C-ABCF-6ED8AB00978A}"/>
                </a:ext>
              </a:extLst>
            </p:cNvPr>
            <p:cNvSpPr/>
            <p:nvPr/>
          </p:nvSpPr>
          <p:spPr bwMode="auto">
            <a:xfrm>
              <a:off x="4311432" y="2857527"/>
              <a:ext cx="179579" cy="3554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ï$ḷiḍè">
              <a:extLst>
                <a:ext uri="{FF2B5EF4-FFF2-40B4-BE49-F238E27FC236}">
                  <a16:creationId xmlns="" xmlns:a16="http://schemas.microsoft.com/office/drawing/2014/main" id="{B17E494F-C0EA-4C87-B947-77BCB2878A02}"/>
                </a:ext>
              </a:extLst>
            </p:cNvPr>
            <p:cNvSpPr/>
            <p:nvPr/>
          </p:nvSpPr>
          <p:spPr bwMode="auto">
            <a:xfrm>
              <a:off x="4311432" y="3009047"/>
              <a:ext cx="361030" cy="3180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ïŝḻíďè">
              <a:extLst>
                <a:ext uri="{FF2B5EF4-FFF2-40B4-BE49-F238E27FC236}">
                  <a16:creationId xmlns="" xmlns:a16="http://schemas.microsoft.com/office/drawing/2014/main" id="{DEF6498E-EAD3-4212-AE02-D8B26ABBE8C1}"/>
                </a:ext>
              </a:extLst>
            </p:cNvPr>
            <p:cNvSpPr/>
            <p:nvPr/>
          </p:nvSpPr>
          <p:spPr bwMode="auto">
            <a:xfrm>
              <a:off x="4311432" y="3095095"/>
              <a:ext cx="361030" cy="3554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iṡḻiḋê">
              <a:extLst>
                <a:ext uri="{FF2B5EF4-FFF2-40B4-BE49-F238E27FC236}">
                  <a16:creationId xmlns="" xmlns:a16="http://schemas.microsoft.com/office/drawing/2014/main" id="{73983B59-C08E-4584-9456-8BD6A3E53810}"/>
                </a:ext>
              </a:extLst>
            </p:cNvPr>
            <p:cNvSpPr/>
            <p:nvPr/>
          </p:nvSpPr>
          <p:spPr bwMode="auto">
            <a:xfrm>
              <a:off x="4311432" y="3184885"/>
              <a:ext cx="361030" cy="3554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ïšľíḍe">
              <a:extLst>
                <a:ext uri="{FF2B5EF4-FFF2-40B4-BE49-F238E27FC236}">
                  <a16:creationId xmlns="" xmlns:a16="http://schemas.microsoft.com/office/drawing/2014/main" id="{86B06E68-38DF-4CB7-A256-BEDB216D7203}"/>
                </a:ext>
              </a:extLst>
            </p:cNvPr>
            <p:cNvSpPr/>
            <p:nvPr/>
          </p:nvSpPr>
          <p:spPr bwMode="auto">
            <a:xfrm>
              <a:off x="4311432" y="3274674"/>
              <a:ext cx="361030" cy="299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işḻîḋè">
              <a:extLst>
                <a:ext uri="{FF2B5EF4-FFF2-40B4-BE49-F238E27FC236}">
                  <a16:creationId xmlns="" xmlns:a16="http://schemas.microsoft.com/office/drawing/2014/main" id="{5AC7C105-18A1-4101-A680-AC2A9B3B7601}"/>
                </a:ext>
              </a:extLst>
            </p:cNvPr>
            <p:cNvSpPr/>
            <p:nvPr/>
          </p:nvSpPr>
          <p:spPr bwMode="auto">
            <a:xfrm>
              <a:off x="5508627" y="4902111"/>
              <a:ext cx="175838" cy="84178"/>
            </a:xfrm>
            <a:custGeom>
              <a:avLst/>
              <a:gdLst>
                <a:gd name="T0" fmla="*/ 45 w 45"/>
                <a:gd name="T1" fmla="*/ 4 h 22"/>
                <a:gd name="T2" fmla="*/ 37 w 45"/>
                <a:gd name="T3" fmla="*/ 16 h 22"/>
                <a:gd name="T4" fmla="*/ 33 w 45"/>
                <a:gd name="T5" fmla="*/ 22 h 22"/>
                <a:gd name="T6" fmla="*/ 5 w 45"/>
                <a:gd name="T7" fmla="*/ 9 h 22"/>
                <a:gd name="T8" fmla="*/ 27 w 45"/>
                <a:gd name="T9" fmla="*/ 7 h 22"/>
                <a:gd name="T10" fmla="*/ 40 w 45"/>
                <a:gd name="T11" fmla="*/ 0 h 22"/>
                <a:gd name="T12" fmla="*/ 45 w 45"/>
                <a:gd name="T13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2">
                  <a:moveTo>
                    <a:pt x="45" y="4"/>
                  </a:moveTo>
                  <a:cubicBezTo>
                    <a:pt x="45" y="4"/>
                    <a:pt x="39" y="10"/>
                    <a:pt x="37" y="16"/>
                  </a:cubicBezTo>
                  <a:cubicBezTo>
                    <a:pt x="36" y="20"/>
                    <a:pt x="35" y="22"/>
                    <a:pt x="33" y="22"/>
                  </a:cubicBezTo>
                  <a:cubicBezTo>
                    <a:pt x="31" y="21"/>
                    <a:pt x="11" y="13"/>
                    <a:pt x="5" y="9"/>
                  </a:cubicBezTo>
                  <a:cubicBezTo>
                    <a:pt x="0" y="6"/>
                    <a:pt x="19" y="6"/>
                    <a:pt x="27" y="7"/>
                  </a:cubicBezTo>
                  <a:cubicBezTo>
                    <a:pt x="35" y="8"/>
                    <a:pt x="40" y="0"/>
                    <a:pt x="40" y="0"/>
                  </a:cubicBezTo>
                  <a:lnTo>
                    <a:pt x="45" y="4"/>
                  </a:lnTo>
                  <a:close/>
                </a:path>
              </a:pathLst>
            </a:custGeom>
            <a:solidFill>
              <a:srgbClr val="F8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ïṡḻíḓe">
              <a:extLst>
                <a:ext uri="{FF2B5EF4-FFF2-40B4-BE49-F238E27FC236}">
                  <a16:creationId xmlns="" xmlns:a16="http://schemas.microsoft.com/office/drawing/2014/main" id="{5DB166CF-92E7-4CE7-844E-B9D44CD7F542}"/>
                </a:ext>
              </a:extLst>
            </p:cNvPr>
            <p:cNvSpPr/>
            <p:nvPr/>
          </p:nvSpPr>
          <p:spPr bwMode="auto">
            <a:xfrm>
              <a:off x="5516109" y="4924559"/>
              <a:ext cx="140297" cy="61731"/>
            </a:xfrm>
            <a:custGeom>
              <a:avLst/>
              <a:gdLst>
                <a:gd name="T0" fmla="*/ 35 w 36"/>
                <a:gd name="T1" fmla="*/ 10 h 16"/>
                <a:gd name="T2" fmla="*/ 36 w 36"/>
                <a:gd name="T3" fmla="*/ 7 h 16"/>
                <a:gd name="T4" fmla="*/ 31 w 36"/>
                <a:gd name="T5" fmla="*/ 6 h 16"/>
                <a:gd name="T6" fmla="*/ 14 w 36"/>
                <a:gd name="T7" fmla="*/ 0 h 16"/>
                <a:gd name="T8" fmla="*/ 3 w 36"/>
                <a:gd name="T9" fmla="*/ 3 h 16"/>
                <a:gd name="T10" fmla="*/ 31 w 36"/>
                <a:gd name="T11" fmla="*/ 16 h 16"/>
                <a:gd name="T12" fmla="*/ 35 w 36"/>
                <a:gd name="T1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6">
                  <a:moveTo>
                    <a:pt x="35" y="10"/>
                  </a:moveTo>
                  <a:cubicBezTo>
                    <a:pt x="35" y="9"/>
                    <a:pt x="36" y="8"/>
                    <a:pt x="36" y="7"/>
                  </a:cubicBezTo>
                  <a:cubicBezTo>
                    <a:pt x="35" y="6"/>
                    <a:pt x="33" y="5"/>
                    <a:pt x="31" y="6"/>
                  </a:cubicBezTo>
                  <a:cubicBezTo>
                    <a:pt x="27" y="8"/>
                    <a:pt x="17" y="3"/>
                    <a:pt x="14" y="0"/>
                  </a:cubicBezTo>
                  <a:cubicBezTo>
                    <a:pt x="7" y="0"/>
                    <a:pt x="0" y="1"/>
                    <a:pt x="3" y="3"/>
                  </a:cubicBezTo>
                  <a:cubicBezTo>
                    <a:pt x="9" y="7"/>
                    <a:pt x="29" y="15"/>
                    <a:pt x="31" y="16"/>
                  </a:cubicBezTo>
                  <a:cubicBezTo>
                    <a:pt x="33" y="16"/>
                    <a:pt x="34" y="14"/>
                    <a:pt x="35" y="10"/>
                  </a:cubicBezTo>
                  <a:close/>
                </a:path>
              </a:pathLst>
            </a:custGeom>
            <a:solidFill>
              <a:srgbClr val="006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í$ļide">
              <a:extLst>
                <a:ext uri="{FF2B5EF4-FFF2-40B4-BE49-F238E27FC236}">
                  <a16:creationId xmlns="" xmlns:a16="http://schemas.microsoft.com/office/drawing/2014/main" id="{8034C146-AE88-4592-B66D-7BAA42B72903}"/>
                </a:ext>
              </a:extLst>
            </p:cNvPr>
            <p:cNvSpPr/>
            <p:nvPr/>
          </p:nvSpPr>
          <p:spPr bwMode="auto">
            <a:xfrm>
              <a:off x="5648922" y="4578495"/>
              <a:ext cx="649105" cy="349806"/>
            </a:xfrm>
            <a:custGeom>
              <a:avLst/>
              <a:gdLst>
                <a:gd name="T0" fmla="*/ 167 w 167"/>
                <a:gd name="T1" fmla="*/ 7 h 90"/>
                <a:gd name="T2" fmla="*/ 112 w 167"/>
                <a:gd name="T3" fmla="*/ 36 h 90"/>
                <a:gd name="T4" fmla="*/ 60 w 167"/>
                <a:gd name="T5" fmla="*/ 29 h 90"/>
                <a:gd name="T6" fmla="*/ 7 w 167"/>
                <a:gd name="T7" fmla="*/ 90 h 90"/>
                <a:gd name="T8" fmla="*/ 0 w 167"/>
                <a:gd name="T9" fmla="*/ 86 h 90"/>
                <a:gd name="T10" fmla="*/ 49 w 167"/>
                <a:gd name="T11" fmla="*/ 6 h 90"/>
                <a:gd name="T12" fmla="*/ 131 w 167"/>
                <a:gd name="T13" fmla="*/ 0 h 90"/>
                <a:gd name="T14" fmla="*/ 167 w 167"/>
                <a:gd name="T15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90">
                  <a:moveTo>
                    <a:pt x="167" y="7"/>
                  </a:moveTo>
                  <a:cubicBezTo>
                    <a:pt x="167" y="7"/>
                    <a:pt x="167" y="39"/>
                    <a:pt x="112" y="36"/>
                  </a:cubicBezTo>
                  <a:cubicBezTo>
                    <a:pt x="78" y="36"/>
                    <a:pt x="60" y="29"/>
                    <a:pt x="60" y="29"/>
                  </a:cubicBezTo>
                  <a:cubicBezTo>
                    <a:pt x="60" y="29"/>
                    <a:pt x="29" y="73"/>
                    <a:pt x="7" y="9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38" y="13"/>
                    <a:pt x="49" y="6"/>
                  </a:cubicBezTo>
                  <a:cubicBezTo>
                    <a:pt x="57" y="2"/>
                    <a:pt x="131" y="0"/>
                    <a:pt x="131" y="0"/>
                  </a:cubicBezTo>
                  <a:cubicBezTo>
                    <a:pt x="167" y="7"/>
                    <a:pt x="167" y="7"/>
                    <a:pt x="167" y="7"/>
                  </a:cubicBezTo>
                </a:path>
              </a:pathLst>
            </a:custGeom>
            <a:solidFill>
              <a:srgbClr val="BB4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îṧḷîdê">
              <a:extLst>
                <a:ext uri="{FF2B5EF4-FFF2-40B4-BE49-F238E27FC236}">
                  <a16:creationId xmlns="" xmlns:a16="http://schemas.microsoft.com/office/drawing/2014/main" id="{9A4362A1-C250-43C9-ACE2-26EBBE5DB341}"/>
                </a:ext>
              </a:extLst>
            </p:cNvPr>
            <p:cNvSpPr/>
            <p:nvPr/>
          </p:nvSpPr>
          <p:spPr bwMode="auto">
            <a:xfrm>
              <a:off x="5792960" y="4599071"/>
              <a:ext cx="112237" cy="194544"/>
            </a:xfrm>
            <a:custGeom>
              <a:avLst/>
              <a:gdLst>
                <a:gd name="T0" fmla="*/ 29 w 29"/>
                <a:gd name="T1" fmla="*/ 0 h 50"/>
                <a:gd name="T2" fmla="*/ 16 w 29"/>
                <a:gd name="T3" fmla="*/ 0 h 50"/>
                <a:gd name="T4" fmla="*/ 12 w 29"/>
                <a:gd name="T5" fmla="*/ 1 h 50"/>
                <a:gd name="T6" fmla="*/ 12 w 29"/>
                <a:gd name="T7" fmla="*/ 1 h 50"/>
                <a:gd name="T8" fmla="*/ 12 w 29"/>
                <a:gd name="T9" fmla="*/ 1 h 50"/>
                <a:gd name="T10" fmla="*/ 0 w 29"/>
                <a:gd name="T11" fmla="*/ 16 h 50"/>
                <a:gd name="T12" fmla="*/ 4 w 29"/>
                <a:gd name="T13" fmla="*/ 50 h 50"/>
                <a:gd name="T14" fmla="*/ 11 w 29"/>
                <a:gd name="T15" fmla="*/ 41 h 50"/>
                <a:gd name="T16" fmla="*/ 26 w 29"/>
                <a:gd name="T17" fmla="*/ 1 h 50"/>
                <a:gd name="T18" fmla="*/ 29 w 2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50">
                  <a:moveTo>
                    <a:pt x="2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3"/>
                    <a:pt x="5" y="8"/>
                    <a:pt x="0" y="16"/>
                  </a:cubicBezTo>
                  <a:cubicBezTo>
                    <a:pt x="2" y="26"/>
                    <a:pt x="4" y="40"/>
                    <a:pt x="4" y="50"/>
                  </a:cubicBezTo>
                  <a:cubicBezTo>
                    <a:pt x="6" y="47"/>
                    <a:pt x="9" y="44"/>
                    <a:pt x="11" y="41"/>
                  </a:cubicBezTo>
                  <a:cubicBezTo>
                    <a:pt x="16" y="24"/>
                    <a:pt x="21" y="8"/>
                    <a:pt x="26" y="1"/>
                  </a:cubicBezTo>
                  <a:cubicBezTo>
                    <a:pt x="27" y="1"/>
                    <a:pt x="28" y="1"/>
                    <a:pt x="29" y="0"/>
                  </a:cubicBezTo>
                </a:path>
              </a:pathLst>
            </a:custGeom>
            <a:solidFill>
              <a:srgbClr val="A22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ïśľïdé">
              <a:extLst>
                <a:ext uri="{FF2B5EF4-FFF2-40B4-BE49-F238E27FC236}">
                  <a16:creationId xmlns="" xmlns:a16="http://schemas.microsoft.com/office/drawing/2014/main" id="{46847F59-F67A-4E71-BDFD-83558F77E805}"/>
                </a:ext>
              </a:extLst>
            </p:cNvPr>
            <p:cNvSpPr/>
            <p:nvPr/>
          </p:nvSpPr>
          <p:spPr bwMode="auto">
            <a:xfrm>
              <a:off x="5667629" y="4932041"/>
              <a:ext cx="153391" cy="97272"/>
            </a:xfrm>
            <a:custGeom>
              <a:avLst/>
              <a:gdLst>
                <a:gd name="T0" fmla="*/ 39 w 39"/>
                <a:gd name="T1" fmla="*/ 1 h 25"/>
                <a:gd name="T2" fmla="*/ 37 w 39"/>
                <a:gd name="T3" fmla="*/ 15 h 25"/>
                <a:gd name="T4" fmla="*/ 37 w 39"/>
                <a:gd name="T5" fmla="*/ 23 h 25"/>
                <a:gd name="T6" fmla="*/ 6 w 39"/>
                <a:gd name="T7" fmla="*/ 24 h 25"/>
                <a:gd name="T8" fmla="*/ 24 w 39"/>
                <a:gd name="T9" fmla="*/ 13 h 25"/>
                <a:gd name="T10" fmla="*/ 32 w 39"/>
                <a:gd name="T11" fmla="*/ 0 h 25"/>
                <a:gd name="T12" fmla="*/ 39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9" y="1"/>
                  </a:moveTo>
                  <a:cubicBezTo>
                    <a:pt x="39" y="1"/>
                    <a:pt x="36" y="10"/>
                    <a:pt x="37" y="15"/>
                  </a:cubicBezTo>
                  <a:cubicBezTo>
                    <a:pt x="39" y="20"/>
                    <a:pt x="39" y="22"/>
                    <a:pt x="37" y="23"/>
                  </a:cubicBezTo>
                  <a:cubicBezTo>
                    <a:pt x="35" y="23"/>
                    <a:pt x="13" y="25"/>
                    <a:pt x="6" y="24"/>
                  </a:cubicBezTo>
                  <a:cubicBezTo>
                    <a:pt x="0" y="24"/>
                    <a:pt x="17" y="16"/>
                    <a:pt x="24" y="13"/>
                  </a:cubicBezTo>
                  <a:cubicBezTo>
                    <a:pt x="32" y="10"/>
                    <a:pt x="32" y="0"/>
                    <a:pt x="32" y="0"/>
                  </a:cubicBezTo>
                  <a:lnTo>
                    <a:pt x="39" y="1"/>
                  </a:lnTo>
                  <a:close/>
                </a:path>
              </a:pathLst>
            </a:custGeom>
            <a:solidFill>
              <a:srgbClr val="F8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iṥḷîďé">
              <a:extLst>
                <a:ext uri="{FF2B5EF4-FFF2-40B4-BE49-F238E27FC236}">
                  <a16:creationId xmlns="" xmlns:a16="http://schemas.microsoft.com/office/drawing/2014/main" id="{49EAF250-C38D-4485-87AF-213625B63B2D}"/>
                </a:ext>
              </a:extLst>
            </p:cNvPr>
            <p:cNvSpPr/>
            <p:nvPr/>
          </p:nvSpPr>
          <p:spPr bwMode="auto">
            <a:xfrm>
              <a:off x="5785478" y="4578495"/>
              <a:ext cx="566798" cy="377865"/>
            </a:xfrm>
            <a:custGeom>
              <a:avLst/>
              <a:gdLst>
                <a:gd name="T0" fmla="*/ 138 w 146"/>
                <a:gd name="T1" fmla="*/ 9 h 97"/>
                <a:gd name="T2" fmla="*/ 132 w 146"/>
                <a:gd name="T3" fmla="*/ 40 h 97"/>
                <a:gd name="T4" fmla="*/ 38 w 146"/>
                <a:gd name="T5" fmla="*/ 30 h 97"/>
                <a:gd name="T6" fmla="*/ 8 w 146"/>
                <a:gd name="T7" fmla="*/ 97 h 97"/>
                <a:gd name="T8" fmla="*/ 0 w 146"/>
                <a:gd name="T9" fmla="*/ 95 h 97"/>
                <a:gd name="T10" fmla="*/ 28 w 146"/>
                <a:gd name="T11" fmla="*/ 6 h 97"/>
                <a:gd name="T12" fmla="*/ 96 w 146"/>
                <a:gd name="T13" fmla="*/ 0 h 97"/>
                <a:gd name="T14" fmla="*/ 138 w 146"/>
                <a:gd name="T15" fmla="*/ 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97">
                  <a:moveTo>
                    <a:pt x="138" y="9"/>
                  </a:moveTo>
                  <a:cubicBezTo>
                    <a:pt x="138" y="9"/>
                    <a:pt x="146" y="29"/>
                    <a:pt x="132" y="40"/>
                  </a:cubicBezTo>
                  <a:cubicBezTo>
                    <a:pt x="117" y="50"/>
                    <a:pt x="38" y="30"/>
                    <a:pt x="38" y="30"/>
                  </a:cubicBezTo>
                  <a:cubicBezTo>
                    <a:pt x="38" y="30"/>
                    <a:pt x="38" y="64"/>
                    <a:pt x="8" y="97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17" y="22"/>
                    <a:pt x="28" y="6"/>
                  </a:cubicBezTo>
                  <a:cubicBezTo>
                    <a:pt x="46" y="0"/>
                    <a:pt x="96" y="0"/>
                    <a:pt x="96" y="0"/>
                  </a:cubicBezTo>
                  <a:cubicBezTo>
                    <a:pt x="138" y="9"/>
                    <a:pt x="138" y="9"/>
                    <a:pt x="138" y="9"/>
                  </a:cubicBezTo>
                </a:path>
              </a:pathLst>
            </a:custGeom>
            <a:solidFill>
              <a:srgbClr val="BB4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íṡľíḍé">
              <a:extLst>
                <a:ext uri="{FF2B5EF4-FFF2-40B4-BE49-F238E27FC236}">
                  <a16:creationId xmlns="" xmlns:a16="http://schemas.microsoft.com/office/drawing/2014/main" id="{6867FE51-3DCB-4838-B01C-0274C15C5FA3}"/>
                </a:ext>
              </a:extLst>
            </p:cNvPr>
            <p:cNvSpPr/>
            <p:nvPr/>
          </p:nvSpPr>
          <p:spPr bwMode="auto">
            <a:xfrm>
              <a:off x="5676982" y="4978807"/>
              <a:ext cx="144038" cy="50507"/>
            </a:xfrm>
            <a:custGeom>
              <a:avLst/>
              <a:gdLst>
                <a:gd name="T0" fmla="*/ 35 w 37"/>
                <a:gd name="T1" fmla="*/ 3 h 13"/>
                <a:gd name="T2" fmla="*/ 35 w 37"/>
                <a:gd name="T3" fmla="*/ 0 h 13"/>
                <a:gd name="T4" fmla="*/ 30 w 37"/>
                <a:gd name="T5" fmla="*/ 2 h 13"/>
                <a:gd name="T6" fmla="*/ 13 w 37"/>
                <a:gd name="T7" fmla="*/ 5 h 13"/>
                <a:gd name="T8" fmla="*/ 4 w 37"/>
                <a:gd name="T9" fmla="*/ 12 h 13"/>
                <a:gd name="T10" fmla="*/ 35 w 37"/>
                <a:gd name="T11" fmla="*/ 11 h 13"/>
                <a:gd name="T12" fmla="*/ 35 w 37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3">
                  <a:moveTo>
                    <a:pt x="35" y="3"/>
                  </a:moveTo>
                  <a:cubicBezTo>
                    <a:pt x="35" y="2"/>
                    <a:pt x="35" y="1"/>
                    <a:pt x="35" y="0"/>
                  </a:cubicBezTo>
                  <a:cubicBezTo>
                    <a:pt x="34" y="1"/>
                    <a:pt x="32" y="0"/>
                    <a:pt x="30" y="2"/>
                  </a:cubicBezTo>
                  <a:cubicBezTo>
                    <a:pt x="27" y="6"/>
                    <a:pt x="17" y="5"/>
                    <a:pt x="13" y="5"/>
                  </a:cubicBezTo>
                  <a:cubicBezTo>
                    <a:pt x="6" y="8"/>
                    <a:pt x="0" y="12"/>
                    <a:pt x="4" y="12"/>
                  </a:cubicBezTo>
                  <a:cubicBezTo>
                    <a:pt x="11" y="13"/>
                    <a:pt x="33" y="11"/>
                    <a:pt x="35" y="11"/>
                  </a:cubicBezTo>
                  <a:cubicBezTo>
                    <a:pt x="37" y="10"/>
                    <a:pt x="37" y="8"/>
                    <a:pt x="35" y="3"/>
                  </a:cubicBezTo>
                  <a:close/>
                </a:path>
              </a:pathLst>
            </a:custGeom>
            <a:solidFill>
              <a:srgbClr val="006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îṧļïḓê">
              <a:extLst>
                <a:ext uri="{FF2B5EF4-FFF2-40B4-BE49-F238E27FC236}">
                  <a16:creationId xmlns="" xmlns:a16="http://schemas.microsoft.com/office/drawing/2014/main" id="{490C81A3-84F5-49AE-9A24-B15083A2EA37}"/>
                </a:ext>
              </a:extLst>
            </p:cNvPr>
            <p:cNvSpPr/>
            <p:nvPr/>
          </p:nvSpPr>
          <p:spPr bwMode="auto">
            <a:xfrm>
              <a:off x="6030528" y="4718791"/>
              <a:ext cx="267499" cy="14965"/>
            </a:xfrm>
            <a:custGeom>
              <a:avLst/>
              <a:gdLst>
                <a:gd name="T0" fmla="*/ 69 w 69"/>
                <a:gd name="T1" fmla="*/ 4 h 4"/>
                <a:gd name="T2" fmla="*/ 68 w 69"/>
                <a:gd name="T3" fmla="*/ 4 h 4"/>
                <a:gd name="T4" fmla="*/ 68 w 69"/>
                <a:gd name="T5" fmla="*/ 4 h 4"/>
                <a:gd name="T6" fmla="*/ 69 w 69"/>
                <a:gd name="T7" fmla="*/ 4 h 4"/>
                <a:gd name="T8" fmla="*/ 0 w 69"/>
                <a:gd name="T9" fmla="*/ 0 h 4"/>
                <a:gd name="T10" fmla="*/ 22 w 69"/>
                <a:gd name="T11" fmla="*/ 4 h 4"/>
                <a:gd name="T12" fmla="*/ 22 w 69"/>
                <a:gd name="T13" fmla="*/ 4 h 4"/>
                <a:gd name="T14" fmla="*/ 0 w 69"/>
                <a:gd name="T15" fmla="*/ 0 h 4"/>
                <a:gd name="T16" fmla="*/ 0 w 6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">
                  <a:moveTo>
                    <a:pt x="69" y="4"/>
                  </a:moveTo>
                  <a:cubicBezTo>
                    <a:pt x="69" y="4"/>
                    <a:pt x="68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4"/>
                    <a:pt x="69" y="4"/>
                    <a:pt x="69" y="4"/>
                  </a:cubicBezTo>
                  <a:moveTo>
                    <a:pt x="0" y="0"/>
                  </a:moveTo>
                  <a:cubicBezTo>
                    <a:pt x="7" y="1"/>
                    <a:pt x="15" y="3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5" y="3"/>
                    <a:pt x="7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68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iŝḻíḓé">
              <a:extLst>
                <a:ext uri="{FF2B5EF4-FFF2-40B4-BE49-F238E27FC236}">
                  <a16:creationId xmlns="" xmlns:a16="http://schemas.microsoft.com/office/drawing/2014/main" id="{30658A3B-CB95-42DF-89C9-EC9203E5284B}"/>
                </a:ext>
              </a:extLst>
            </p:cNvPr>
            <p:cNvSpPr/>
            <p:nvPr/>
          </p:nvSpPr>
          <p:spPr bwMode="auto">
            <a:xfrm>
              <a:off x="5936997" y="4696344"/>
              <a:ext cx="93531" cy="22447"/>
            </a:xfrm>
            <a:custGeom>
              <a:avLst/>
              <a:gdLst>
                <a:gd name="T0" fmla="*/ 0 w 24"/>
                <a:gd name="T1" fmla="*/ 0 h 6"/>
                <a:gd name="T2" fmla="*/ 24 w 24"/>
                <a:gd name="T3" fmla="*/ 6 h 6"/>
                <a:gd name="T4" fmla="*/ 24 w 24"/>
                <a:gd name="T5" fmla="*/ 6 h 6"/>
                <a:gd name="T6" fmla="*/ 0 w 2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">
                  <a:moveTo>
                    <a:pt x="0" y="0"/>
                  </a:moveTo>
                  <a:cubicBezTo>
                    <a:pt x="2" y="1"/>
                    <a:pt x="12" y="3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12" y="3"/>
                    <a:pt x="2" y="1"/>
                    <a:pt x="0" y="0"/>
                  </a:cubicBezTo>
                </a:path>
              </a:pathLst>
            </a:custGeom>
            <a:solidFill>
              <a:srgbClr val="A22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íṩḻiḓê">
              <a:extLst>
                <a:ext uri="{FF2B5EF4-FFF2-40B4-BE49-F238E27FC236}">
                  <a16:creationId xmlns="" xmlns:a16="http://schemas.microsoft.com/office/drawing/2014/main" id="{E168E8D2-B3AE-4DA5-A9D3-1A8BD055F594}"/>
                </a:ext>
              </a:extLst>
            </p:cNvPr>
            <p:cNvSpPr/>
            <p:nvPr/>
          </p:nvSpPr>
          <p:spPr bwMode="auto">
            <a:xfrm>
              <a:off x="5933256" y="4578495"/>
              <a:ext cx="396571" cy="155262"/>
            </a:xfrm>
            <a:custGeom>
              <a:avLst/>
              <a:gdLst>
                <a:gd name="T0" fmla="*/ 49 w 102"/>
                <a:gd name="T1" fmla="*/ 0 h 40"/>
                <a:gd name="T2" fmla="*/ 47 w 102"/>
                <a:gd name="T3" fmla="*/ 0 h 40"/>
                <a:gd name="T4" fmla="*/ 71 w 102"/>
                <a:gd name="T5" fmla="*/ 25 h 40"/>
                <a:gd name="T6" fmla="*/ 48 w 102"/>
                <a:gd name="T7" fmla="*/ 29 h 40"/>
                <a:gd name="T8" fmla="*/ 32 w 102"/>
                <a:gd name="T9" fmla="*/ 29 h 40"/>
                <a:gd name="T10" fmla="*/ 16 w 102"/>
                <a:gd name="T11" fmla="*/ 29 h 40"/>
                <a:gd name="T12" fmla="*/ 0 w 102"/>
                <a:gd name="T13" fmla="*/ 30 h 40"/>
                <a:gd name="T14" fmla="*/ 1 w 102"/>
                <a:gd name="T15" fmla="*/ 30 h 40"/>
                <a:gd name="T16" fmla="*/ 25 w 102"/>
                <a:gd name="T17" fmla="*/ 36 h 40"/>
                <a:gd name="T18" fmla="*/ 47 w 102"/>
                <a:gd name="T19" fmla="*/ 40 h 40"/>
                <a:gd name="T20" fmla="*/ 93 w 102"/>
                <a:gd name="T21" fmla="*/ 40 h 40"/>
                <a:gd name="T22" fmla="*/ 94 w 102"/>
                <a:gd name="T23" fmla="*/ 40 h 40"/>
                <a:gd name="T24" fmla="*/ 94 w 102"/>
                <a:gd name="T25" fmla="*/ 40 h 40"/>
                <a:gd name="T26" fmla="*/ 102 w 102"/>
                <a:gd name="T27" fmla="*/ 22 h 40"/>
                <a:gd name="T28" fmla="*/ 102 w 102"/>
                <a:gd name="T29" fmla="*/ 15 h 40"/>
                <a:gd name="T30" fmla="*/ 90 w 102"/>
                <a:gd name="T31" fmla="*/ 17 h 40"/>
                <a:gd name="T32" fmla="*/ 49 w 102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2" h="40">
                  <a:moveTo>
                    <a:pt x="49" y="0"/>
                  </a:moveTo>
                  <a:cubicBezTo>
                    <a:pt x="48" y="0"/>
                    <a:pt x="48" y="0"/>
                    <a:pt x="47" y="0"/>
                  </a:cubicBezTo>
                  <a:cubicBezTo>
                    <a:pt x="47" y="2"/>
                    <a:pt x="69" y="16"/>
                    <a:pt x="71" y="25"/>
                  </a:cubicBezTo>
                  <a:cubicBezTo>
                    <a:pt x="72" y="28"/>
                    <a:pt x="61" y="29"/>
                    <a:pt x="48" y="29"/>
                  </a:cubicBezTo>
                  <a:cubicBezTo>
                    <a:pt x="42" y="29"/>
                    <a:pt x="37" y="29"/>
                    <a:pt x="32" y="29"/>
                  </a:cubicBezTo>
                  <a:cubicBezTo>
                    <a:pt x="26" y="29"/>
                    <a:pt x="21" y="29"/>
                    <a:pt x="16" y="29"/>
                  </a:cubicBezTo>
                  <a:cubicBezTo>
                    <a:pt x="8" y="29"/>
                    <a:pt x="2" y="29"/>
                    <a:pt x="0" y="30"/>
                  </a:cubicBezTo>
                  <a:cubicBezTo>
                    <a:pt x="0" y="30"/>
                    <a:pt x="0" y="30"/>
                    <a:pt x="1" y="30"/>
                  </a:cubicBezTo>
                  <a:cubicBezTo>
                    <a:pt x="3" y="31"/>
                    <a:pt x="13" y="33"/>
                    <a:pt x="25" y="36"/>
                  </a:cubicBezTo>
                  <a:cubicBezTo>
                    <a:pt x="32" y="37"/>
                    <a:pt x="40" y="39"/>
                    <a:pt x="47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40"/>
                    <a:pt x="94" y="40"/>
                    <a:pt x="94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100" y="35"/>
                    <a:pt x="102" y="28"/>
                    <a:pt x="102" y="22"/>
                  </a:cubicBezTo>
                  <a:cubicBezTo>
                    <a:pt x="102" y="19"/>
                    <a:pt x="102" y="17"/>
                    <a:pt x="102" y="15"/>
                  </a:cubicBezTo>
                  <a:cubicBezTo>
                    <a:pt x="98" y="16"/>
                    <a:pt x="94" y="17"/>
                    <a:pt x="90" y="17"/>
                  </a:cubicBezTo>
                  <a:cubicBezTo>
                    <a:pt x="73" y="17"/>
                    <a:pt x="57" y="6"/>
                    <a:pt x="49" y="0"/>
                  </a:cubicBezTo>
                </a:path>
              </a:pathLst>
            </a:custGeom>
            <a:solidFill>
              <a:srgbClr val="A22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ï$ľíḍè">
              <a:extLst>
                <a:ext uri="{FF2B5EF4-FFF2-40B4-BE49-F238E27FC236}">
                  <a16:creationId xmlns="" xmlns:a16="http://schemas.microsoft.com/office/drawing/2014/main" id="{E2C2E901-F5B2-4649-A367-02EDBBE04E58}"/>
                </a:ext>
              </a:extLst>
            </p:cNvPr>
            <p:cNvSpPr/>
            <p:nvPr/>
          </p:nvSpPr>
          <p:spPr bwMode="auto">
            <a:xfrm>
              <a:off x="5835984" y="4443811"/>
              <a:ext cx="93531" cy="43025"/>
            </a:xfrm>
            <a:custGeom>
              <a:avLst/>
              <a:gdLst>
                <a:gd name="T0" fmla="*/ 23 w 24"/>
                <a:gd name="T1" fmla="*/ 2 h 11"/>
                <a:gd name="T2" fmla="*/ 18 w 24"/>
                <a:gd name="T3" fmla="*/ 3 h 11"/>
                <a:gd name="T4" fmla="*/ 9 w 24"/>
                <a:gd name="T5" fmla="*/ 0 h 11"/>
                <a:gd name="T6" fmla="*/ 2 w 24"/>
                <a:gd name="T7" fmla="*/ 9 h 11"/>
                <a:gd name="T8" fmla="*/ 9 w 24"/>
                <a:gd name="T9" fmla="*/ 7 h 11"/>
                <a:gd name="T10" fmla="*/ 17 w 24"/>
                <a:gd name="T11" fmla="*/ 9 h 11"/>
                <a:gd name="T12" fmla="*/ 24 w 24"/>
                <a:gd name="T13" fmla="*/ 8 h 11"/>
                <a:gd name="T14" fmla="*/ 23 w 24"/>
                <a:gd name="T1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">
                  <a:moveTo>
                    <a:pt x="23" y="2"/>
                  </a:moveTo>
                  <a:cubicBezTo>
                    <a:pt x="23" y="2"/>
                    <a:pt x="19" y="3"/>
                    <a:pt x="18" y="3"/>
                  </a:cubicBezTo>
                  <a:cubicBezTo>
                    <a:pt x="16" y="2"/>
                    <a:pt x="12" y="0"/>
                    <a:pt x="9" y="0"/>
                  </a:cubicBezTo>
                  <a:cubicBezTo>
                    <a:pt x="6" y="1"/>
                    <a:pt x="3" y="7"/>
                    <a:pt x="2" y="9"/>
                  </a:cubicBezTo>
                  <a:cubicBezTo>
                    <a:pt x="0" y="11"/>
                    <a:pt x="6" y="9"/>
                    <a:pt x="9" y="7"/>
                  </a:cubicBezTo>
                  <a:cubicBezTo>
                    <a:pt x="12" y="5"/>
                    <a:pt x="14" y="10"/>
                    <a:pt x="17" y="9"/>
                  </a:cubicBezTo>
                  <a:cubicBezTo>
                    <a:pt x="20" y="9"/>
                    <a:pt x="24" y="8"/>
                    <a:pt x="24" y="8"/>
                  </a:cubicBezTo>
                  <a:lnTo>
                    <a:pt x="23" y="2"/>
                  </a:ln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iṧliḓé">
              <a:extLst>
                <a:ext uri="{FF2B5EF4-FFF2-40B4-BE49-F238E27FC236}">
                  <a16:creationId xmlns="" xmlns:a16="http://schemas.microsoft.com/office/drawing/2014/main" id="{64A5A80A-6804-458C-96AB-5987F09F50A6}"/>
                </a:ext>
              </a:extLst>
            </p:cNvPr>
            <p:cNvSpPr/>
            <p:nvPr/>
          </p:nvSpPr>
          <p:spPr bwMode="auto">
            <a:xfrm>
              <a:off x="5912680" y="4183794"/>
              <a:ext cx="355417" cy="297429"/>
            </a:xfrm>
            <a:custGeom>
              <a:avLst/>
              <a:gdLst>
                <a:gd name="T0" fmla="*/ 77 w 91"/>
                <a:gd name="T1" fmla="*/ 2 h 77"/>
                <a:gd name="T2" fmla="*/ 59 w 91"/>
                <a:gd name="T3" fmla="*/ 14 h 77"/>
                <a:gd name="T4" fmla="*/ 57 w 91"/>
                <a:gd name="T5" fmla="*/ 25 h 77"/>
                <a:gd name="T6" fmla="*/ 53 w 91"/>
                <a:gd name="T7" fmla="*/ 38 h 77"/>
                <a:gd name="T8" fmla="*/ 51 w 91"/>
                <a:gd name="T9" fmla="*/ 44 h 77"/>
                <a:gd name="T10" fmla="*/ 51 w 91"/>
                <a:gd name="T11" fmla="*/ 45 h 77"/>
                <a:gd name="T12" fmla="*/ 46 w 91"/>
                <a:gd name="T13" fmla="*/ 49 h 77"/>
                <a:gd name="T14" fmla="*/ 40 w 91"/>
                <a:gd name="T15" fmla="*/ 52 h 77"/>
                <a:gd name="T16" fmla="*/ 27 w 91"/>
                <a:gd name="T17" fmla="*/ 58 h 77"/>
                <a:gd name="T18" fmla="*/ 0 w 91"/>
                <a:gd name="T19" fmla="*/ 69 h 77"/>
                <a:gd name="T20" fmla="*/ 2 w 91"/>
                <a:gd name="T21" fmla="*/ 77 h 77"/>
                <a:gd name="T22" fmla="*/ 31 w 91"/>
                <a:gd name="T23" fmla="*/ 72 h 77"/>
                <a:gd name="T24" fmla="*/ 46 w 91"/>
                <a:gd name="T25" fmla="*/ 69 h 77"/>
                <a:gd name="T26" fmla="*/ 53 w 91"/>
                <a:gd name="T27" fmla="*/ 67 h 77"/>
                <a:gd name="T28" fmla="*/ 57 w 91"/>
                <a:gd name="T29" fmla="*/ 66 h 77"/>
                <a:gd name="T30" fmla="*/ 59 w 91"/>
                <a:gd name="T31" fmla="*/ 65 h 77"/>
                <a:gd name="T32" fmla="*/ 60 w 91"/>
                <a:gd name="T33" fmla="*/ 65 h 77"/>
                <a:gd name="T34" fmla="*/ 62 w 91"/>
                <a:gd name="T35" fmla="*/ 64 h 77"/>
                <a:gd name="T36" fmla="*/ 65 w 91"/>
                <a:gd name="T37" fmla="*/ 61 h 77"/>
                <a:gd name="T38" fmla="*/ 68 w 91"/>
                <a:gd name="T39" fmla="*/ 59 h 77"/>
                <a:gd name="T40" fmla="*/ 69 w 91"/>
                <a:gd name="T41" fmla="*/ 58 h 77"/>
                <a:gd name="T42" fmla="*/ 69 w 91"/>
                <a:gd name="T43" fmla="*/ 57 h 77"/>
                <a:gd name="T44" fmla="*/ 71 w 91"/>
                <a:gd name="T45" fmla="*/ 55 h 77"/>
                <a:gd name="T46" fmla="*/ 75 w 91"/>
                <a:gd name="T47" fmla="*/ 48 h 77"/>
                <a:gd name="T48" fmla="*/ 82 w 91"/>
                <a:gd name="T49" fmla="*/ 34 h 77"/>
                <a:gd name="T50" fmla="*/ 87 w 91"/>
                <a:gd name="T51" fmla="*/ 22 h 77"/>
                <a:gd name="T52" fmla="*/ 77 w 91"/>
                <a:gd name="T53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1" h="77">
                  <a:moveTo>
                    <a:pt x="77" y="2"/>
                  </a:moveTo>
                  <a:cubicBezTo>
                    <a:pt x="69" y="0"/>
                    <a:pt x="60" y="5"/>
                    <a:pt x="59" y="14"/>
                  </a:cubicBezTo>
                  <a:cubicBezTo>
                    <a:pt x="58" y="17"/>
                    <a:pt x="57" y="21"/>
                    <a:pt x="57" y="25"/>
                  </a:cubicBezTo>
                  <a:cubicBezTo>
                    <a:pt x="56" y="30"/>
                    <a:pt x="55" y="34"/>
                    <a:pt x="53" y="38"/>
                  </a:cubicBezTo>
                  <a:cubicBezTo>
                    <a:pt x="53" y="40"/>
                    <a:pt x="52" y="42"/>
                    <a:pt x="51" y="44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0" y="47"/>
                    <a:pt x="49" y="48"/>
                    <a:pt x="46" y="49"/>
                  </a:cubicBezTo>
                  <a:cubicBezTo>
                    <a:pt x="44" y="50"/>
                    <a:pt x="42" y="51"/>
                    <a:pt x="40" y="52"/>
                  </a:cubicBezTo>
                  <a:cubicBezTo>
                    <a:pt x="36" y="54"/>
                    <a:pt x="32" y="56"/>
                    <a:pt x="27" y="58"/>
                  </a:cubicBezTo>
                  <a:cubicBezTo>
                    <a:pt x="19" y="62"/>
                    <a:pt x="9" y="65"/>
                    <a:pt x="0" y="6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2" y="75"/>
                    <a:pt x="22" y="74"/>
                    <a:pt x="31" y="72"/>
                  </a:cubicBezTo>
                  <a:cubicBezTo>
                    <a:pt x="36" y="71"/>
                    <a:pt x="41" y="70"/>
                    <a:pt x="46" y="69"/>
                  </a:cubicBezTo>
                  <a:cubicBezTo>
                    <a:pt x="48" y="68"/>
                    <a:pt x="51" y="68"/>
                    <a:pt x="53" y="67"/>
                  </a:cubicBezTo>
                  <a:cubicBezTo>
                    <a:pt x="55" y="67"/>
                    <a:pt x="56" y="66"/>
                    <a:pt x="57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1" y="65"/>
                    <a:pt x="62" y="64"/>
                    <a:pt x="62" y="64"/>
                  </a:cubicBezTo>
                  <a:cubicBezTo>
                    <a:pt x="63" y="63"/>
                    <a:pt x="65" y="62"/>
                    <a:pt x="65" y="61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3"/>
                    <a:pt x="74" y="50"/>
                    <a:pt x="75" y="48"/>
                  </a:cubicBezTo>
                  <a:cubicBezTo>
                    <a:pt x="78" y="43"/>
                    <a:pt x="80" y="39"/>
                    <a:pt x="82" y="34"/>
                  </a:cubicBezTo>
                  <a:cubicBezTo>
                    <a:pt x="84" y="30"/>
                    <a:pt x="86" y="26"/>
                    <a:pt x="87" y="22"/>
                  </a:cubicBezTo>
                  <a:cubicBezTo>
                    <a:pt x="91" y="13"/>
                    <a:pt x="86" y="4"/>
                    <a:pt x="77" y="2"/>
                  </a:cubicBezTo>
                </a:path>
              </a:pathLst>
            </a:custGeom>
            <a:solidFill>
              <a:srgbClr val="FFCE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îslidè">
              <a:extLst>
                <a:ext uri="{FF2B5EF4-FFF2-40B4-BE49-F238E27FC236}">
                  <a16:creationId xmlns="" xmlns:a16="http://schemas.microsoft.com/office/drawing/2014/main" id="{67F9A8AD-3E01-4960-8B83-809A82869396}"/>
                </a:ext>
              </a:extLst>
            </p:cNvPr>
            <p:cNvSpPr/>
            <p:nvPr/>
          </p:nvSpPr>
          <p:spPr bwMode="auto">
            <a:xfrm>
              <a:off x="6092259" y="4368986"/>
              <a:ext cx="7482" cy="374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0 w 2"/>
                <a:gd name="T11" fmla="*/ 1 h 1"/>
                <a:gd name="T12" fmla="*/ 2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</a:path>
              </a:pathLst>
            </a:custGeom>
            <a:solidFill>
              <a:srgbClr val="E5C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íšļíḑè">
              <a:extLst>
                <a:ext uri="{FF2B5EF4-FFF2-40B4-BE49-F238E27FC236}">
                  <a16:creationId xmlns="" xmlns:a16="http://schemas.microsoft.com/office/drawing/2014/main" id="{40F1A648-FFED-4161-8CE8-C6517E222BA9}"/>
                </a:ext>
              </a:extLst>
            </p:cNvPr>
            <p:cNvSpPr/>
            <p:nvPr/>
          </p:nvSpPr>
          <p:spPr bwMode="auto">
            <a:xfrm>
              <a:off x="6092259" y="4198759"/>
              <a:ext cx="78566" cy="248793"/>
            </a:xfrm>
            <a:custGeom>
              <a:avLst/>
              <a:gdLst>
                <a:gd name="T0" fmla="*/ 3 w 20"/>
                <a:gd name="T1" fmla="*/ 44 h 64"/>
                <a:gd name="T2" fmla="*/ 2 w 20"/>
                <a:gd name="T3" fmla="*/ 44 h 64"/>
                <a:gd name="T4" fmla="*/ 0 w 20"/>
                <a:gd name="T5" fmla="*/ 45 h 64"/>
                <a:gd name="T6" fmla="*/ 0 w 20"/>
                <a:gd name="T7" fmla="*/ 45 h 64"/>
                <a:gd name="T8" fmla="*/ 3 w 20"/>
                <a:gd name="T9" fmla="*/ 64 h 64"/>
                <a:gd name="T10" fmla="*/ 7 w 20"/>
                <a:gd name="T11" fmla="*/ 63 h 64"/>
                <a:gd name="T12" fmla="*/ 11 w 20"/>
                <a:gd name="T13" fmla="*/ 62 h 64"/>
                <a:gd name="T14" fmla="*/ 13 w 20"/>
                <a:gd name="T15" fmla="*/ 61 h 64"/>
                <a:gd name="T16" fmla="*/ 7 w 20"/>
                <a:gd name="T17" fmla="*/ 50 h 64"/>
                <a:gd name="T18" fmla="*/ 3 w 20"/>
                <a:gd name="T19" fmla="*/ 44 h 64"/>
                <a:gd name="T20" fmla="*/ 18 w 20"/>
                <a:gd name="T21" fmla="*/ 0 h 64"/>
                <a:gd name="T22" fmla="*/ 14 w 20"/>
                <a:gd name="T23" fmla="*/ 5 h 64"/>
                <a:gd name="T24" fmla="*/ 16 w 20"/>
                <a:gd name="T25" fmla="*/ 3 h 64"/>
                <a:gd name="T26" fmla="*/ 19 w 20"/>
                <a:gd name="T27" fmla="*/ 1 h 64"/>
                <a:gd name="T28" fmla="*/ 20 w 20"/>
                <a:gd name="T29" fmla="*/ 1 h 64"/>
                <a:gd name="T30" fmla="*/ 18 w 20"/>
                <a:gd name="T3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64">
                  <a:moveTo>
                    <a:pt x="3" y="44"/>
                  </a:moveTo>
                  <a:cubicBezTo>
                    <a:pt x="3" y="44"/>
                    <a:pt x="2" y="44"/>
                    <a:pt x="2" y="44"/>
                  </a:cubicBezTo>
                  <a:cubicBezTo>
                    <a:pt x="2" y="45"/>
                    <a:pt x="1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" y="51"/>
                    <a:pt x="3" y="59"/>
                    <a:pt x="3" y="64"/>
                  </a:cubicBezTo>
                  <a:cubicBezTo>
                    <a:pt x="5" y="64"/>
                    <a:pt x="6" y="63"/>
                    <a:pt x="7" y="63"/>
                  </a:cubicBezTo>
                  <a:cubicBezTo>
                    <a:pt x="9" y="63"/>
                    <a:pt x="10" y="62"/>
                    <a:pt x="11" y="6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57"/>
                    <a:pt x="10" y="53"/>
                    <a:pt x="7" y="50"/>
                  </a:cubicBezTo>
                  <a:cubicBezTo>
                    <a:pt x="6" y="47"/>
                    <a:pt x="4" y="46"/>
                    <a:pt x="3" y="44"/>
                  </a:cubicBezTo>
                  <a:moveTo>
                    <a:pt x="18" y="0"/>
                  </a:moveTo>
                  <a:cubicBezTo>
                    <a:pt x="17" y="2"/>
                    <a:pt x="15" y="3"/>
                    <a:pt x="14" y="5"/>
                  </a:cubicBezTo>
                  <a:cubicBezTo>
                    <a:pt x="15" y="4"/>
                    <a:pt x="16" y="4"/>
                    <a:pt x="16" y="3"/>
                  </a:cubicBezTo>
                  <a:cubicBezTo>
                    <a:pt x="17" y="3"/>
                    <a:pt x="18" y="2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8" y="0"/>
                  </a:cubicBezTo>
                </a:path>
              </a:pathLst>
            </a:custGeom>
            <a:solidFill>
              <a:srgbClr val="FFB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ïŝḷidè">
              <a:extLst>
                <a:ext uri="{FF2B5EF4-FFF2-40B4-BE49-F238E27FC236}">
                  <a16:creationId xmlns="" xmlns:a16="http://schemas.microsoft.com/office/drawing/2014/main" id="{5E5F8116-029C-471E-AFDA-906BA5E18751}"/>
                </a:ext>
              </a:extLst>
            </p:cNvPr>
            <p:cNvSpPr/>
            <p:nvPr/>
          </p:nvSpPr>
          <p:spPr bwMode="auto">
            <a:xfrm>
              <a:off x="5908939" y="4516764"/>
              <a:ext cx="93531" cy="43025"/>
            </a:xfrm>
            <a:custGeom>
              <a:avLst/>
              <a:gdLst>
                <a:gd name="T0" fmla="*/ 22 w 24"/>
                <a:gd name="T1" fmla="*/ 3 h 11"/>
                <a:gd name="T2" fmla="*/ 17 w 24"/>
                <a:gd name="T3" fmla="*/ 3 h 11"/>
                <a:gd name="T4" fmla="*/ 9 w 24"/>
                <a:gd name="T5" fmla="*/ 1 h 11"/>
                <a:gd name="T6" fmla="*/ 1 w 24"/>
                <a:gd name="T7" fmla="*/ 9 h 11"/>
                <a:gd name="T8" fmla="*/ 8 w 24"/>
                <a:gd name="T9" fmla="*/ 7 h 11"/>
                <a:gd name="T10" fmla="*/ 13 w 24"/>
                <a:gd name="T11" fmla="*/ 8 h 11"/>
                <a:gd name="T12" fmla="*/ 16 w 24"/>
                <a:gd name="T13" fmla="*/ 10 h 11"/>
                <a:gd name="T14" fmla="*/ 24 w 24"/>
                <a:gd name="T15" fmla="*/ 8 h 11"/>
                <a:gd name="T16" fmla="*/ 22 w 24"/>
                <a:gd name="T1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1">
                  <a:moveTo>
                    <a:pt x="22" y="3"/>
                  </a:moveTo>
                  <a:cubicBezTo>
                    <a:pt x="22" y="3"/>
                    <a:pt x="19" y="4"/>
                    <a:pt x="17" y="3"/>
                  </a:cubicBezTo>
                  <a:cubicBezTo>
                    <a:pt x="15" y="3"/>
                    <a:pt x="12" y="0"/>
                    <a:pt x="9" y="1"/>
                  </a:cubicBezTo>
                  <a:cubicBezTo>
                    <a:pt x="6" y="2"/>
                    <a:pt x="2" y="8"/>
                    <a:pt x="1" y="9"/>
                  </a:cubicBezTo>
                  <a:cubicBezTo>
                    <a:pt x="0" y="11"/>
                    <a:pt x="5" y="9"/>
                    <a:pt x="8" y="7"/>
                  </a:cubicBezTo>
                  <a:cubicBezTo>
                    <a:pt x="10" y="6"/>
                    <a:pt x="11" y="7"/>
                    <a:pt x="13" y="8"/>
                  </a:cubicBezTo>
                  <a:cubicBezTo>
                    <a:pt x="14" y="9"/>
                    <a:pt x="15" y="10"/>
                    <a:pt x="16" y="10"/>
                  </a:cubicBezTo>
                  <a:cubicBezTo>
                    <a:pt x="19" y="9"/>
                    <a:pt x="24" y="8"/>
                    <a:pt x="24" y="8"/>
                  </a:cubicBezTo>
                  <a:cubicBezTo>
                    <a:pt x="22" y="3"/>
                    <a:pt x="22" y="3"/>
                    <a:pt x="22" y="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î$ļíḑè">
              <a:extLst>
                <a:ext uri="{FF2B5EF4-FFF2-40B4-BE49-F238E27FC236}">
                  <a16:creationId xmlns="" xmlns:a16="http://schemas.microsoft.com/office/drawing/2014/main" id="{8218AE45-E5B8-408D-980A-56B1B22075C9}"/>
                </a:ext>
              </a:extLst>
            </p:cNvPr>
            <p:cNvSpPr/>
            <p:nvPr/>
          </p:nvSpPr>
          <p:spPr bwMode="auto">
            <a:xfrm>
              <a:off x="5963186" y="4733756"/>
              <a:ext cx="510679" cy="164614"/>
            </a:xfrm>
            <a:custGeom>
              <a:avLst/>
              <a:gdLst>
                <a:gd name="T0" fmla="*/ 126 w 131"/>
                <a:gd name="T1" fmla="*/ 37 h 42"/>
                <a:gd name="T2" fmla="*/ 126 w 131"/>
                <a:gd name="T3" fmla="*/ 5 h 42"/>
                <a:gd name="T4" fmla="*/ 131 w 131"/>
                <a:gd name="T5" fmla="*/ 5 h 42"/>
                <a:gd name="T6" fmla="*/ 131 w 131"/>
                <a:gd name="T7" fmla="*/ 0 h 42"/>
                <a:gd name="T8" fmla="*/ 17 w 131"/>
                <a:gd name="T9" fmla="*/ 0 h 42"/>
                <a:gd name="T10" fmla="*/ 0 w 131"/>
                <a:gd name="T11" fmla="*/ 17 h 42"/>
                <a:gd name="T12" fmla="*/ 0 w 131"/>
                <a:gd name="T13" fmla="*/ 25 h 42"/>
                <a:gd name="T14" fmla="*/ 17 w 131"/>
                <a:gd name="T15" fmla="*/ 42 h 42"/>
                <a:gd name="T16" fmla="*/ 131 w 131"/>
                <a:gd name="T17" fmla="*/ 42 h 42"/>
                <a:gd name="T18" fmla="*/ 131 w 131"/>
                <a:gd name="T19" fmla="*/ 37 h 42"/>
                <a:gd name="T20" fmla="*/ 126 w 131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42">
                  <a:moveTo>
                    <a:pt x="126" y="37"/>
                  </a:moveTo>
                  <a:cubicBezTo>
                    <a:pt x="126" y="5"/>
                    <a:pt x="126" y="5"/>
                    <a:pt x="126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4"/>
                    <a:pt x="8" y="42"/>
                    <a:pt x="17" y="42"/>
                  </a:cubicBezTo>
                  <a:cubicBezTo>
                    <a:pt x="131" y="42"/>
                    <a:pt x="131" y="42"/>
                    <a:pt x="131" y="42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26" y="37"/>
                    <a:pt x="126" y="37"/>
                    <a:pt x="126" y="37"/>
                  </a:cubicBezTo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iśľiḓê">
              <a:extLst>
                <a:ext uri="{FF2B5EF4-FFF2-40B4-BE49-F238E27FC236}">
                  <a16:creationId xmlns="" xmlns:a16="http://schemas.microsoft.com/office/drawing/2014/main" id="{0618E5B4-749A-465F-91FE-31FA104E412E}"/>
                </a:ext>
              </a:extLst>
            </p:cNvPr>
            <p:cNvSpPr/>
            <p:nvPr/>
          </p:nvSpPr>
          <p:spPr bwMode="auto">
            <a:xfrm>
              <a:off x="6081036" y="4174442"/>
              <a:ext cx="260016" cy="493843"/>
            </a:xfrm>
            <a:custGeom>
              <a:avLst/>
              <a:gdLst>
                <a:gd name="T0" fmla="*/ 59 w 67"/>
                <a:gd name="T1" fmla="*/ 68 h 127"/>
                <a:gd name="T2" fmla="*/ 60 w 67"/>
                <a:gd name="T3" fmla="*/ 26 h 127"/>
                <a:gd name="T4" fmla="*/ 42 w 67"/>
                <a:gd name="T5" fmla="*/ 2 h 127"/>
                <a:gd name="T6" fmla="*/ 26 w 67"/>
                <a:gd name="T7" fmla="*/ 5 h 127"/>
                <a:gd name="T8" fmla="*/ 19 w 67"/>
                <a:gd name="T9" fmla="*/ 9 h 127"/>
                <a:gd name="T10" fmla="*/ 3 w 67"/>
                <a:gd name="T11" fmla="*/ 41 h 127"/>
                <a:gd name="T12" fmla="*/ 10 w 67"/>
                <a:gd name="T13" fmla="*/ 56 h 127"/>
                <a:gd name="T14" fmla="*/ 16 w 67"/>
                <a:gd name="T15" fmla="*/ 74 h 127"/>
                <a:gd name="T16" fmla="*/ 10 w 67"/>
                <a:gd name="T17" fmla="*/ 102 h 127"/>
                <a:gd name="T18" fmla="*/ 10 w 67"/>
                <a:gd name="T19" fmla="*/ 104 h 127"/>
                <a:gd name="T20" fmla="*/ 67 w 67"/>
                <a:gd name="T21" fmla="*/ 118 h 127"/>
                <a:gd name="T22" fmla="*/ 59 w 67"/>
                <a:gd name="T23" fmla="*/ 6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127">
                  <a:moveTo>
                    <a:pt x="59" y="68"/>
                  </a:moveTo>
                  <a:cubicBezTo>
                    <a:pt x="60" y="54"/>
                    <a:pt x="62" y="40"/>
                    <a:pt x="60" y="26"/>
                  </a:cubicBezTo>
                  <a:cubicBezTo>
                    <a:pt x="59" y="16"/>
                    <a:pt x="53" y="5"/>
                    <a:pt x="42" y="2"/>
                  </a:cubicBezTo>
                  <a:cubicBezTo>
                    <a:pt x="36" y="0"/>
                    <a:pt x="31" y="2"/>
                    <a:pt x="26" y="5"/>
                  </a:cubicBezTo>
                  <a:cubicBezTo>
                    <a:pt x="24" y="6"/>
                    <a:pt x="22" y="8"/>
                    <a:pt x="19" y="9"/>
                  </a:cubicBezTo>
                  <a:cubicBezTo>
                    <a:pt x="11" y="16"/>
                    <a:pt x="0" y="28"/>
                    <a:pt x="3" y="41"/>
                  </a:cubicBezTo>
                  <a:cubicBezTo>
                    <a:pt x="4" y="47"/>
                    <a:pt x="6" y="51"/>
                    <a:pt x="10" y="56"/>
                  </a:cubicBezTo>
                  <a:cubicBezTo>
                    <a:pt x="15" y="61"/>
                    <a:pt x="16" y="67"/>
                    <a:pt x="16" y="74"/>
                  </a:cubicBezTo>
                  <a:cubicBezTo>
                    <a:pt x="17" y="76"/>
                    <a:pt x="13" y="98"/>
                    <a:pt x="10" y="102"/>
                  </a:cubicBezTo>
                  <a:cubicBezTo>
                    <a:pt x="10" y="103"/>
                    <a:pt x="10" y="103"/>
                    <a:pt x="10" y="104"/>
                  </a:cubicBezTo>
                  <a:cubicBezTo>
                    <a:pt x="20" y="111"/>
                    <a:pt x="43" y="127"/>
                    <a:pt x="67" y="118"/>
                  </a:cubicBezTo>
                  <a:cubicBezTo>
                    <a:pt x="67" y="110"/>
                    <a:pt x="58" y="90"/>
                    <a:pt x="59" y="68"/>
                  </a:cubicBezTo>
                </a:path>
              </a:pathLst>
            </a:custGeom>
            <a:solidFill>
              <a:srgbClr val="FFCE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îSḻíḓé">
              <a:extLst>
                <a:ext uri="{FF2B5EF4-FFF2-40B4-BE49-F238E27FC236}">
                  <a16:creationId xmlns="" xmlns:a16="http://schemas.microsoft.com/office/drawing/2014/main" id="{00910A6E-2A18-4536-8C3E-A6C06A336558}"/>
                </a:ext>
              </a:extLst>
            </p:cNvPr>
            <p:cNvSpPr/>
            <p:nvPr/>
          </p:nvSpPr>
          <p:spPr bwMode="auto">
            <a:xfrm>
              <a:off x="5987505" y="4754333"/>
              <a:ext cx="473267" cy="123461"/>
            </a:xfrm>
            <a:custGeom>
              <a:avLst/>
              <a:gdLst>
                <a:gd name="T0" fmla="*/ 14 w 122"/>
                <a:gd name="T1" fmla="*/ 0 h 32"/>
                <a:gd name="T2" fmla="*/ 0 w 122"/>
                <a:gd name="T3" fmla="*/ 13 h 32"/>
                <a:gd name="T4" fmla="*/ 0 w 122"/>
                <a:gd name="T5" fmla="*/ 19 h 32"/>
                <a:gd name="T6" fmla="*/ 14 w 122"/>
                <a:gd name="T7" fmla="*/ 32 h 32"/>
                <a:gd name="T8" fmla="*/ 122 w 122"/>
                <a:gd name="T9" fmla="*/ 32 h 32"/>
                <a:gd name="T10" fmla="*/ 122 w 122"/>
                <a:gd name="T11" fmla="*/ 0 h 32"/>
                <a:gd name="T12" fmla="*/ 14 w 122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32">
                  <a:moveTo>
                    <a:pt x="14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6"/>
                    <a:pt x="6" y="32"/>
                    <a:pt x="14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íślîďê">
              <a:extLst>
                <a:ext uri="{FF2B5EF4-FFF2-40B4-BE49-F238E27FC236}">
                  <a16:creationId xmlns="" xmlns:a16="http://schemas.microsoft.com/office/drawing/2014/main" id="{E80BDD5C-4306-4CC9-9032-5B4DD0648AB7}"/>
                </a:ext>
              </a:extLst>
            </p:cNvPr>
            <p:cNvSpPr/>
            <p:nvPr/>
          </p:nvSpPr>
          <p:spPr bwMode="auto">
            <a:xfrm>
              <a:off x="6045493" y="4898370"/>
              <a:ext cx="505067" cy="144038"/>
            </a:xfrm>
            <a:custGeom>
              <a:avLst/>
              <a:gdLst>
                <a:gd name="T0" fmla="*/ 5 w 130"/>
                <a:gd name="T1" fmla="*/ 32 h 37"/>
                <a:gd name="T2" fmla="*/ 5 w 130"/>
                <a:gd name="T3" fmla="*/ 5 h 37"/>
                <a:gd name="T4" fmla="*/ 0 w 130"/>
                <a:gd name="T5" fmla="*/ 5 h 37"/>
                <a:gd name="T6" fmla="*/ 0 w 130"/>
                <a:gd name="T7" fmla="*/ 0 h 37"/>
                <a:gd name="T8" fmla="*/ 114 w 130"/>
                <a:gd name="T9" fmla="*/ 0 h 37"/>
                <a:gd name="T10" fmla="*/ 130 w 130"/>
                <a:gd name="T11" fmla="*/ 17 h 37"/>
                <a:gd name="T12" fmla="*/ 130 w 130"/>
                <a:gd name="T13" fmla="*/ 20 h 37"/>
                <a:gd name="T14" fmla="*/ 114 w 130"/>
                <a:gd name="T15" fmla="*/ 37 h 37"/>
                <a:gd name="T16" fmla="*/ 0 w 130"/>
                <a:gd name="T17" fmla="*/ 37 h 37"/>
                <a:gd name="T18" fmla="*/ 0 w 130"/>
                <a:gd name="T19" fmla="*/ 32 h 37"/>
                <a:gd name="T20" fmla="*/ 5 w 130"/>
                <a:gd name="T21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37">
                  <a:moveTo>
                    <a:pt x="5" y="32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3" y="0"/>
                    <a:pt x="130" y="7"/>
                    <a:pt x="130" y="17"/>
                  </a:cubicBezTo>
                  <a:cubicBezTo>
                    <a:pt x="130" y="20"/>
                    <a:pt x="130" y="20"/>
                    <a:pt x="130" y="20"/>
                  </a:cubicBezTo>
                  <a:cubicBezTo>
                    <a:pt x="130" y="29"/>
                    <a:pt x="123" y="37"/>
                    <a:pt x="114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" y="32"/>
                    <a:pt x="5" y="32"/>
                    <a:pt x="5" y="32"/>
                  </a:cubicBezTo>
                </a:path>
              </a:pathLst>
            </a:custGeom>
            <a:solidFill>
              <a:srgbClr val="BB4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íṩļiḍê">
              <a:extLst>
                <a:ext uri="{FF2B5EF4-FFF2-40B4-BE49-F238E27FC236}">
                  <a16:creationId xmlns="" xmlns:a16="http://schemas.microsoft.com/office/drawing/2014/main" id="{A0997C85-5A73-4B52-BFC0-848688A14839}"/>
                </a:ext>
              </a:extLst>
            </p:cNvPr>
            <p:cNvSpPr/>
            <p:nvPr/>
          </p:nvSpPr>
          <p:spPr bwMode="auto">
            <a:xfrm>
              <a:off x="6052976" y="4917076"/>
              <a:ext cx="475137" cy="104755"/>
            </a:xfrm>
            <a:custGeom>
              <a:avLst/>
              <a:gdLst>
                <a:gd name="T0" fmla="*/ 109 w 122"/>
                <a:gd name="T1" fmla="*/ 0 h 27"/>
                <a:gd name="T2" fmla="*/ 122 w 122"/>
                <a:gd name="T3" fmla="*/ 13 h 27"/>
                <a:gd name="T4" fmla="*/ 122 w 122"/>
                <a:gd name="T5" fmla="*/ 14 h 27"/>
                <a:gd name="T6" fmla="*/ 109 w 122"/>
                <a:gd name="T7" fmla="*/ 27 h 27"/>
                <a:gd name="T8" fmla="*/ 0 w 122"/>
                <a:gd name="T9" fmla="*/ 27 h 27"/>
                <a:gd name="T10" fmla="*/ 0 w 122"/>
                <a:gd name="T11" fmla="*/ 0 h 27"/>
                <a:gd name="T12" fmla="*/ 109 w 122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27">
                  <a:moveTo>
                    <a:pt x="109" y="0"/>
                  </a:moveTo>
                  <a:cubicBezTo>
                    <a:pt x="117" y="0"/>
                    <a:pt x="122" y="6"/>
                    <a:pt x="122" y="13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2" y="21"/>
                    <a:pt x="117" y="27"/>
                    <a:pt x="109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FEE0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îsļïḍé">
              <a:extLst>
                <a:ext uri="{FF2B5EF4-FFF2-40B4-BE49-F238E27FC236}">
                  <a16:creationId xmlns="" xmlns:a16="http://schemas.microsoft.com/office/drawing/2014/main" id="{749AE648-4CE2-4C5C-B931-D29518B0FCA7}"/>
                </a:ext>
              </a:extLst>
            </p:cNvPr>
            <p:cNvSpPr/>
            <p:nvPr/>
          </p:nvSpPr>
          <p:spPr bwMode="auto">
            <a:xfrm>
              <a:off x="6088518" y="4004215"/>
              <a:ext cx="151521" cy="166486"/>
            </a:xfrm>
            <a:custGeom>
              <a:avLst/>
              <a:gdLst>
                <a:gd name="T0" fmla="*/ 18 w 39"/>
                <a:gd name="T1" fmla="*/ 0 h 43"/>
                <a:gd name="T2" fmla="*/ 1 w 39"/>
                <a:gd name="T3" fmla="*/ 11 h 43"/>
                <a:gd name="T4" fmla="*/ 4 w 39"/>
                <a:gd name="T5" fmla="*/ 27 h 43"/>
                <a:gd name="T6" fmla="*/ 2 w 39"/>
                <a:gd name="T7" fmla="*/ 35 h 43"/>
                <a:gd name="T8" fmla="*/ 5 w 39"/>
                <a:gd name="T9" fmla="*/ 35 h 43"/>
                <a:gd name="T10" fmla="*/ 8 w 39"/>
                <a:gd name="T11" fmla="*/ 35 h 43"/>
                <a:gd name="T12" fmla="*/ 18 w 39"/>
                <a:gd name="T13" fmla="*/ 42 h 43"/>
                <a:gd name="T14" fmla="*/ 32 w 39"/>
                <a:gd name="T15" fmla="*/ 32 h 43"/>
                <a:gd name="T16" fmla="*/ 29 w 39"/>
                <a:gd name="T17" fmla="*/ 2 h 43"/>
                <a:gd name="T18" fmla="*/ 18 w 39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3">
                  <a:moveTo>
                    <a:pt x="18" y="0"/>
                  </a:moveTo>
                  <a:cubicBezTo>
                    <a:pt x="10" y="0"/>
                    <a:pt x="1" y="4"/>
                    <a:pt x="1" y="11"/>
                  </a:cubicBezTo>
                  <a:cubicBezTo>
                    <a:pt x="0" y="21"/>
                    <a:pt x="4" y="24"/>
                    <a:pt x="4" y="27"/>
                  </a:cubicBezTo>
                  <a:cubicBezTo>
                    <a:pt x="4" y="30"/>
                    <a:pt x="2" y="34"/>
                    <a:pt x="2" y="35"/>
                  </a:cubicBezTo>
                  <a:cubicBezTo>
                    <a:pt x="2" y="35"/>
                    <a:pt x="3" y="35"/>
                    <a:pt x="5" y="35"/>
                  </a:cubicBezTo>
                  <a:cubicBezTo>
                    <a:pt x="6" y="35"/>
                    <a:pt x="7" y="35"/>
                    <a:pt x="8" y="35"/>
                  </a:cubicBezTo>
                  <a:cubicBezTo>
                    <a:pt x="8" y="36"/>
                    <a:pt x="13" y="43"/>
                    <a:pt x="18" y="42"/>
                  </a:cubicBezTo>
                  <a:cubicBezTo>
                    <a:pt x="23" y="42"/>
                    <a:pt x="29" y="36"/>
                    <a:pt x="32" y="32"/>
                  </a:cubicBezTo>
                  <a:cubicBezTo>
                    <a:pt x="37" y="24"/>
                    <a:pt x="39" y="7"/>
                    <a:pt x="29" y="2"/>
                  </a:cubicBezTo>
                  <a:cubicBezTo>
                    <a:pt x="26" y="1"/>
                    <a:pt x="22" y="0"/>
                    <a:pt x="18" y="0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ïsļidê">
              <a:extLst>
                <a:ext uri="{FF2B5EF4-FFF2-40B4-BE49-F238E27FC236}">
                  <a16:creationId xmlns="" xmlns:a16="http://schemas.microsoft.com/office/drawing/2014/main" id="{8D50262E-EF69-43C8-B77D-29311A3E2BF2}"/>
                </a:ext>
              </a:extLst>
            </p:cNvPr>
            <p:cNvSpPr/>
            <p:nvPr/>
          </p:nvSpPr>
          <p:spPr bwMode="auto">
            <a:xfrm>
              <a:off x="6127800" y="4108970"/>
              <a:ext cx="104755" cy="140297"/>
            </a:xfrm>
            <a:custGeom>
              <a:avLst/>
              <a:gdLst>
                <a:gd name="T0" fmla="*/ 26 w 27"/>
                <a:gd name="T1" fmla="*/ 20 h 36"/>
                <a:gd name="T2" fmla="*/ 19 w 27"/>
                <a:gd name="T3" fmla="*/ 0 h 36"/>
                <a:gd name="T4" fmla="*/ 12 w 27"/>
                <a:gd name="T5" fmla="*/ 6 h 36"/>
                <a:gd name="T6" fmla="*/ 12 w 27"/>
                <a:gd name="T7" fmla="*/ 23 h 36"/>
                <a:gd name="T8" fmla="*/ 7 w 27"/>
                <a:gd name="T9" fmla="*/ 34 h 36"/>
                <a:gd name="T10" fmla="*/ 26 w 27"/>
                <a:gd name="T11" fmla="*/ 24 h 36"/>
                <a:gd name="T12" fmla="*/ 26 w 27"/>
                <a:gd name="T13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6">
                  <a:moveTo>
                    <a:pt x="26" y="20"/>
                  </a:moveTo>
                  <a:cubicBezTo>
                    <a:pt x="18" y="11"/>
                    <a:pt x="19" y="0"/>
                    <a:pt x="19" y="0"/>
                  </a:cubicBezTo>
                  <a:cubicBezTo>
                    <a:pt x="19" y="0"/>
                    <a:pt x="10" y="1"/>
                    <a:pt x="12" y="6"/>
                  </a:cubicBezTo>
                  <a:cubicBezTo>
                    <a:pt x="14" y="11"/>
                    <a:pt x="12" y="23"/>
                    <a:pt x="12" y="23"/>
                  </a:cubicBezTo>
                  <a:cubicBezTo>
                    <a:pt x="12" y="23"/>
                    <a:pt x="0" y="32"/>
                    <a:pt x="7" y="34"/>
                  </a:cubicBezTo>
                  <a:cubicBezTo>
                    <a:pt x="13" y="36"/>
                    <a:pt x="23" y="28"/>
                    <a:pt x="26" y="24"/>
                  </a:cubicBezTo>
                  <a:cubicBezTo>
                    <a:pt x="27" y="23"/>
                    <a:pt x="27" y="21"/>
                    <a:pt x="26" y="20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ïSlîḓé">
              <a:extLst>
                <a:ext uri="{FF2B5EF4-FFF2-40B4-BE49-F238E27FC236}">
                  <a16:creationId xmlns="" xmlns:a16="http://schemas.microsoft.com/office/drawing/2014/main" id="{FBB77C13-840F-4347-BB87-3577E088E30A}"/>
                </a:ext>
              </a:extLst>
            </p:cNvPr>
            <p:cNvSpPr/>
            <p:nvPr/>
          </p:nvSpPr>
          <p:spPr bwMode="auto">
            <a:xfrm>
              <a:off x="6064199" y="3957450"/>
              <a:ext cx="233828" cy="248793"/>
            </a:xfrm>
            <a:custGeom>
              <a:avLst/>
              <a:gdLst>
                <a:gd name="T0" fmla="*/ 3 w 60"/>
                <a:gd name="T1" fmla="*/ 28 h 64"/>
                <a:gd name="T2" fmla="*/ 18 w 60"/>
                <a:gd name="T3" fmla="*/ 30 h 64"/>
                <a:gd name="T4" fmla="*/ 24 w 60"/>
                <a:gd name="T5" fmla="*/ 42 h 64"/>
                <a:gd name="T6" fmla="*/ 30 w 60"/>
                <a:gd name="T7" fmla="*/ 35 h 64"/>
                <a:gd name="T8" fmla="*/ 32 w 60"/>
                <a:gd name="T9" fmla="*/ 42 h 64"/>
                <a:gd name="T10" fmla="*/ 23 w 60"/>
                <a:gd name="T11" fmla="*/ 62 h 64"/>
                <a:gd name="T12" fmla="*/ 50 w 60"/>
                <a:gd name="T13" fmla="*/ 53 h 64"/>
                <a:gd name="T14" fmla="*/ 41 w 60"/>
                <a:gd name="T15" fmla="*/ 10 h 64"/>
                <a:gd name="T16" fmla="*/ 3 w 60"/>
                <a:gd name="T17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64">
                  <a:moveTo>
                    <a:pt x="3" y="28"/>
                  </a:moveTo>
                  <a:cubicBezTo>
                    <a:pt x="3" y="28"/>
                    <a:pt x="3" y="31"/>
                    <a:pt x="18" y="30"/>
                  </a:cubicBezTo>
                  <a:cubicBezTo>
                    <a:pt x="23" y="29"/>
                    <a:pt x="22" y="37"/>
                    <a:pt x="24" y="42"/>
                  </a:cubicBezTo>
                  <a:cubicBezTo>
                    <a:pt x="25" y="46"/>
                    <a:pt x="26" y="40"/>
                    <a:pt x="30" y="35"/>
                  </a:cubicBezTo>
                  <a:cubicBezTo>
                    <a:pt x="33" y="30"/>
                    <a:pt x="37" y="39"/>
                    <a:pt x="32" y="42"/>
                  </a:cubicBezTo>
                  <a:cubicBezTo>
                    <a:pt x="28" y="45"/>
                    <a:pt x="36" y="57"/>
                    <a:pt x="23" y="62"/>
                  </a:cubicBezTo>
                  <a:cubicBezTo>
                    <a:pt x="28" y="64"/>
                    <a:pt x="41" y="61"/>
                    <a:pt x="50" y="53"/>
                  </a:cubicBezTo>
                  <a:cubicBezTo>
                    <a:pt x="60" y="46"/>
                    <a:pt x="48" y="17"/>
                    <a:pt x="41" y="10"/>
                  </a:cubicBezTo>
                  <a:cubicBezTo>
                    <a:pt x="34" y="3"/>
                    <a:pt x="0" y="0"/>
                    <a:pt x="3" y="28"/>
                  </a:cubicBezTo>
                </a:path>
              </a:pathLst>
            </a:custGeom>
            <a:solidFill>
              <a:srgbClr val="0B5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íṩḻiḓê">
              <a:extLst>
                <a:ext uri="{FF2B5EF4-FFF2-40B4-BE49-F238E27FC236}">
                  <a16:creationId xmlns="" xmlns:a16="http://schemas.microsoft.com/office/drawing/2014/main" id="{642DDB88-FC37-43BA-8E32-08C280E95357}"/>
                </a:ext>
              </a:extLst>
            </p:cNvPr>
            <p:cNvSpPr/>
            <p:nvPr/>
          </p:nvSpPr>
          <p:spPr bwMode="auto">
            <a:xfrm>
              <a:off x="5811667" y="4574754"/>
              <a:ext cx="258145" cy="24319"/>
            </a:xfrm>
            <a:prstGeom prst="rect">
              <a:avLst/>
            </a:prstGeom>
            <a:solidFill>
              <a:srgbClr val="647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iSlïde">
              <a:extLst>
                <a:ext uri="{FF2B5EF4-FFF2-40B4-BE49-F238E27FC236}">
                  <a16:creationId xmlns="" xmlns:a16="http://schemas.microsoft.com/office/drawing/2014/main" id="{88035D0F-0E10-4C98-BFBD-9C5778B00955}"/>
                </a:ext>
              </a:extLst>
            </p:cNvPr>
            <p:cNvSpPr/>
            <p:nvPr/>
          </p:nvSpPr>
          <p:spPr bwMode="auto">
            <a:xfrm>
              <a:off x="5811667" y="4574754"/>
              <a:ext cx="258145" cy="24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îsḷîḑé">
              <a:extLst>
                <a:ext uri="{FF2B5EF4-FFF2-40B4-BE49-F238E27FC236}">
                  <a16:creationId xmlns="" xmlns:a16="http://schemas.microsoft.com/office/drawing/2014/main" id="{0ED15F79-3EEF-463C-99FA-7D24F13C8409}"/>
                </a:ext>
              </a:extLst>
            </p:cNvPr>
            <p:cNvSpPr/>
            <p:nvPr/>
          </p:nvSpPr>
          <p:spPr bwMode="auto">
            <a:xfrm>
              <a:off x="5667629" y="4430716"/>
              <a:ext cx="258145" cy="168356"/>
            </a:xfrm>
            <a:custGeom>
              <a:avLst/>
              <a:gdLst>
                <a:gd name="T0" fmla="*/ 0 w 138"/>
                <a:gd name="T1" fmla="*/ 0 h 90"/>
                <a:gd name="T2" fmla="*/ 90 w 138"/>
                <a:gd name="T3" fmla="*/ 0 h 90"/>
                <a:gd name="T4" fmla="*/ 138 w 138"/>
                <a:gd name="T5" fmla="*/ 90 h 90"/>
                <a:gd name="T6" fmla="*/ 50 w 138"/>
                <a:gd name="T7" fmla="*/ 90 h 90"/>
                <a:gd name="T8" fmla="*/ 0 w 138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90">
                  <a:moveTo>
                    <a:pt x="0" y="0"/>
                  </a:moveTo>
                  <a:lnTo>
                    <a:pt x="90" y="0"/>
                  </a:lnTo>
                  <a:lnTo>
                    <a:pt x="138" y="90"/>
                  </a:lnTo>
                  <a:lnTo>
                    <a:pt x="5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99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íšļíḍé">
              <a:extLst>
                <a:ext uri="{FF2B5EF4-FFF2-40B4-BE49-F238E27FC236}">
                  <a16:creationId xmlns="" xmlns:a16="http://schemas.microsoft.com/office/drawing/2014/main" id="{3BBA68EA-4119-4A55-BAE9-8CF78525D128}"/>
                </a:ext>
              </a:extLst>
            </p:cNvPr>
            <p:cNvSpPr/>
            <p:nvPr/>
          </p:nvSpPr>
          <p:spPr bwMode="auto">
            <a:xfrm>
              <a:off x="5667629" y="4430716"/>
              <a:ext cx="258145" cy="168356"/>
            </a:xfrm>
            <a:custGeom>
              <a:avLst/>
              <a:gdLst>
                <a:gd name="T0" fmla="*/ 0 w 138"/>
                <a:gd name="T1" fmla="*/ 0 h 90"/>
                <a:gd name="T2" fmla="*/ 90 w 138"/>
                <a:gd name="T3" fmla="*/ 0 h 90"/>
                <a:gd name="T4" fmla="*/ 138 w 138"/>
                <a:gd name="T5" fmla="*/ 90 h 90"/>
                <a:gd name="T6" fmla="*/ 50 w 138"/>
                <a:gd name="T7" fmla="*/ 90 h 90"/>
                <a:gd name="T8" fmla="*/ 0 w 138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90">
                  <a:moveTo>
                    <a:pt x="0" y="0"/>
                  </a:moveTo>
                  <a:lnTo>
                    <a:pt x="90" y="0"/>
                  </a:lnTo>
                  <a:lnTo>
                    <a:pt x="138" y="90"/>
                  </a:lnTo>
                  <a:lnTo>
                    <a:pt x="50" y="9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iṡlíḑê">
              <a:extLst>
                <a:ext uri="{FF2B5EF4-FFF2-40B4-BE49-F238E27FC236}">
                  <a16:creationId xmlns="" xmlns:a16="http://schemas.microsoft.com/office/drawing/2014/main" id="{3CC772E1-9606-426D-BEC7-592660914F72}"/>
                </a:ext>
              </a:extLst>
            </p:cNvPr>
            <p:cNvSpPr/>
            <p:nvPr/>
          </p:nvSpPr>
          <p:spPr bwMode="auto">
            <a:xfrm>
              <a:off x="5768642" y="4494317"/>
              <a:ext cx="39284" cy="43025"/>
            </a:xfrm>
            <a:custGeom>
              <a:avLst/>
              <a:gdLst>
                <a:gd name="T0" fmla="*/ 9 w 10"/>
                <a:gd name="T1" fmla="*/ 6 h 11"/>
                <a:gd name="T2" fmla="*/ 7 w 10"/>
                <a:gd name="T3" fmla="*/ 11 h 11"/>
                <a:gd name="T4" fmla="*/ 2 w 10"/>
                <a:gd name="T5" fmla="*/ 6 h 11"/>
                <a:gd name="T6" fmla="*/ 3 w 10"/>
                <a:gd name="T7" fmla="*/ 0 h 11"/>
                <a:gd name="T8" fmla="*/ 9 w 10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9" y="6"/>
                  </a:moveTo>
                  <a:cubicBezTo>
                    <a:pt x="10" y="9"/>
                    <a:pt x="9" y="11"/>
                    <a:pt x="7" y="11"/>
                  </a:cubicBezTo>
                  <a:cubicBezTo>
                    <a:pt x="5" y="11"/>
                    <a:pt x="3" y="9"/>
                    <a:pt x="2" y="6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5" y="0"/>
                    <a:pt x="8" y="3"/>
                    <a:pt x="9" y="6"/>
                  </a:cubicBezTo>
                </a:path>
              </a:pathLst>
            </a:custGeom>
            <a:solidFill>
              <a:srgbClr val="A2C4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îŝļiḓe">
              <a:extLst>
                <a:ext uri="{FF2B5EF4-FFF2-40B4-BE49-F238E27FC236}">
                  <a16:creationId xmlns="" xmlns:a16="http://schemas.microsoft.com/office/drawing/2014/main" id="{80061DFD-F969-411F-BC57-19F7C1E216C7}"/>
                </a:ext>
              </a:extLst>
            </p:cNvPr>
            <p:cNvSpPr/>
            <p:nvPr/>
          </p:nvSpPr>
          <p:spPr bwMode="auto">
            <a:xfrm>
              <a:off x="5710653" y="4509282"/>
              <a:ext cx="215122" cy="89790"/>
            </a:xfrm>
            <a:custGeom>
              <a:avLst/>
              <a:gdLst>
                <a:gd name="T0" fmla="*/ 0 w 55"/>
                <a:gd name="T1" fmla="*/ 0 h 23"/>
                <a:gd name="T2" fmla="*/ 13 w 55"/>
                <a:gd name="T3" fmla="*/ 23 h 23"/>
                <a:gd name="T4" fmla="*/ 55 w 55"/>
                <a:gd name="T5" fmla="*/ 23 h 23"/>
                <a:gd name="T6" fmla="*/ 49 w 55"/>
                <a:gd name="T7" fmla="*/ 13 h 23"/>
                <a:gd name="T8" fmla="*/ 40 w 55"/>
                <a:gd name="T9" fmla="*/ 13 h 23"/>
                <a:gd name="T10" fmla="*/ 0 w 55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3">
                  <a:moveTo>
                    <a:pt x="0" y="0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6" y="13"/>
                    <a:pt x="43" y="13"/>
                    <a:pt x="40" y="13"/>
                  </a:cubicBezTo>
                  <a:cubicBezTo>
                    <a:pt x="23" y="13"/>
                    <a:pt x="9" y="6"/>
                    <a:pt x="0" y="0"/>
                  </a:cubicBezTo>
                </a:path>
              </a:pathLst>
            </a:custGeom>
            <a:solidFill>
              <a:srgbClr val="597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ïṩľîḓè">
              <a:extLst>
                <a:ext uri="{FF2B5EF4-FFF2-40B4-BE49-F238E27FC236}">
                  <a16:creationId xmlns="" xmlns:a16="http://schemas.microsoft.com/office/drawing/2014/main" id="{53099007-4CE5-4AD6-866E-F9587D848285}"/>
                </a:ext>
              </a:extLst>
            </p:cNvPr>
            <p:cNvSpPr/>
            <p:nvPr/>
          </p:nvSpPr>
          <p:spPr bwMode="auto">
            <a:xfrm>
              <a:off x="6150248" y="4812322"/>
              <a:ext cx="39284" cy="18706"/>
            </a:xfrm>
            <a:custGeom>
              <a:avLst/>
              <a:gdLst>
                <a:gd name="T0" fmla="*/ 0 w 21"/>
                <a:gd name="T1" fmla="*/ 0 h 10"/>
                <a:gd name="T2" fmla="*/ 21 w 21"/>
                <a:gd name="T3" fmla="*/ 0 h 10"/>
                <a:gd name="T4" fmla="*/ 11 w 21"/>
                <a:gd name="T5" fmla="*/ 10 h 10"/>
                <a:gd name="T6" fmla="*/ 0 w 2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0">
                  <a:moveTo>
                    <a:pt x="0" y="0"/>
                  </a:moveTo>
                  <a:lnTo>
                    <a:pt x="21" y="0"/>
                  </a:lnTo>
                  <a:lnTo>
                    <a:pt x="11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isḻíḍê">
              <a:extLst>
                <a:ext uri="{FF2B5EF4-FFF2-40B4-BE49-F238E27FC236}">
                  <a16:creationId xmlns="" xmlns:a16="http://schemas.microsoft.com/office/drawing/2014/main" id="{98470F62-DE41-47E4-B01F-8450320C4C87}"/>
                </a:ext>
              </a:extLst>
            </p:cNvPr>
            <p:cNvSpPr/>
            <p:nvPr/>
          </p:nvSpPr>
          <p:spPr bwMode="auto">
            <a:xfrm>
              <a:off x="6298027" y="4941395"/>
              <a:ext cx="39284" cy="14965"/>
            </a:xfrm>
            <a:custGeom>
              <a:avLst/>
              <a:gdLst>
                <a:gd name="T0" fmla="*/ 0 w 21"/>
                <a:gd name="T1" fmla="*/ 0 h 8"/>
                <a:gd name="T2" fmla="*/ 21 w 21"/>
                <a:gd name="T3" fmla="*/ 0 h 8"/>
                <a:gd name="T4" fmla="*/ 11 w 21"/>
                <a:gd name="T5" fmla="*/ 8 h 8"/>
                <a:gd name="T6" fmla="*/ 0 w 21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8">
                  <a:moveTo>
                    <a:pt x="0" y="0"/>
                  </a:moveTo>
                  <a:lnTo>
                    <a:pt x="21" y="0"/>
                  </a:lnTo>
                  <a:lnTo>
                    <a:pt x="11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iṡľîḋê">
              <a:extLst>
                <a:ext uri="{FF2B5EF4-FFF2-40B4-BE49-F238E27FC236}">
                  <a16:creationId xmlns="" xmlns:a16="http://schemas.microsoft.com/office/drawing/2014/main" id="{9F9ED54B-F4E6-40AB-9A9B-104DD9E43A97}"/>
                </a:ext>
              </a:extLst>
            </p:cNvPr>
            <p:cNvSpPr/>
            <p:nvPr/>
          </p:nvSpPr>
          <p:spPr bwMode="auto">
            <a:xfrm>
              <a:off x="6298027" y="4941395"/>
              <a:ext cx="39284" cy="14965"/>
            </a:xfrm>
            <a:custGeom>
              <a:avLst/>
              <a:gdLst>
                <a:gd name="T0" fmla="*/ 0 w 21"/>
                <a:gd name="T1" fmla="*/ 0 h 8"/>
                <a:gd name="T2" fmla="*/ 21 w 21"/>
                <a:gd name="T3" fmla="*/ 0 h 8"/>
                <a:gd name="T4" fmla="*/ 11 w 21"/>
                <a:gd name="T5" fmla="*/ 8 h 8"/>
                <a:gd name="T6" fmla="*/ 0 w 21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8">
                  <a:moveTo>
                    <a:pt x="0" y="0"/>
                  </a:moveTo>
                  <a:lnTo>
                    <a:pt x="21" y="0"/>
                  </a:lnTo>
                  <a:lnTo>
                    <a:pt x="11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iš1idè">
              <a:extLst>
                <a:ext uri="{FF2B5EF4-FFF2-40B4-BE49-F238E27FC236}">
                  <a16:creationId xmlns="" xmlns:a16="http://schemas.microsoft.com/office/drawing/2014/main" id="{0BEFE415-E551-4663-85FB-9353C5F484E3}"/>
                </a:ext>
              </a:extLst>
            </p:cNvPr>
            <p:cNvSpPr/>
            <p:nvPr/>
          </p:nvSpPr>
          <p:spPr bwMode="auto">
            <a:xfrm>
              <a:off x="6337310" y="4831028"/>
              <a:ext cx="57990" cy="24319"/>
            </a:xfrm>
            <a:custGeom>
              <a:avLst/>
              <a:gdLst>
                <a:gd name="T0" fmla="*/ 0 w 31"/>
                <a:gd name="T1" fmla="*/ 0 h 13"/>
                <a:gd name="T2" fmla="*/ 31 w 31"/>
                <a:gd name="T3" fmla="*/ 0 h 13"/>
                <a:gd name="T4" fmla="*/ 17 w 31"/>
                <a:gd name="T5" fmla="*/ 13 h 13"/>
                <a:gd name="T6" fmla="*/ 0 w 31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3">
                  <a:moveTo>
                    <a:pt x="0" y="0"/>
                  </a:moveTo>
                  <a:lnTo>
                    <a:pt x="31" y="0"/>
                  </a:lnTo>
                  <a:lnTo>
                    <a:pt x="17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îŝľîdè">
              <a:extLst>
                <a:ext uri="{FF2B5EF4-FFF2-40B4-BE49-F238E27FC236}">
                  <a16:creationId xmlns="" xmlns:a16="http://schemas.microsoft.com/office/drawing/2014/main" id="{6FAC7FC1-2D11-4255-9C2A-2CC490FA6610}"/>
                </a:ext>
              </a:extLst>
            </p:cNvPr>
            <p:cNvSpPr/>
            <p:nvPr/>
          </p:nvSpPr>
          <p:spPr bwMode="auto">
            <a:xfrm>
              <a:off x="6114707" y="4956360"/>
              <a:ext cx="59860" cy="22447"/>
            </a:xfrm>
            <a:custGeom>
              <a:avLst/>
              <a:gdLst>
                <a:gd name="T0" fmla="*/ 0 w 32"/>
                <a:gd name="T1" fmla="*/ 0 h 12"/>
                <a:gd name="T2" fmla="*/ 32 w 32"/>
                <a:gd name="T3" fmla="*/ 0 h 12"/>
                <a:gd name="T4" fmla="*/ 17 w 32"/>
                <a:gd name="T5" fmla="*/ 12 h 12"/>
                <a:gd name="T6" fmla="*/ 0 w 3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2">
                  <a:moveTo>
                    <a:pt x="0" y="0"/>
                  </a:moveTo>
                  <a:lnTo>
                    <a:pt x="32" y="0"/>
                  </a:lnTo>
                  <a:lnTo>
                    <a:pt x="17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íṣľïḓe">
              <a:extLst>
                <a:ext uri="{FF2B5EF4-FFF2-40B4-BE49-F238E27FC236}">
                  <a16:creationId xmlns="" xmlns:a16="http://schemas.microsoft.com/office/drawing/2014/main" id="{024417D3-D648-48C3-BC03-924DA7C5DF58}"/>
                </a:ext>
              </a:extLst>
            </p:cNvPr>
            <p:cNvSpPr/>
            <p:nvPr/>
          </p:nvSpPr>
          <p:spPr bwMode="auto">
            <a:xfrm>
              <a:off x="6038011" y="4773039"/>
              <a:ext cx="50507" cy="24319"/>
            </a:xfrm>
            <a:custGeom>
              <a:avLst/>
              <a:gdLst>
                <a:gd name="T0" fmla="*/ 0 w 27"/>
                <a:gd name="T1" fmla="*/ 0 h 13"/>
                <a:gd name="T2" fmla="*/ 27 w 27"/>
                <a:gd name="T3" fmla="*/ 0 h 13"/>
                <a:gd name="T4" fmla="*/ 14 w 27"/>
                <a:gd name="T5" fmla="*/ 13 h 13"/>
                <a:gd name="T6" fmla="*/ 0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0" y="0"/>
                  </a:moveTo>
                  <a:lnTo>
                    <a:pt x="27" y="0"/>
                  </a:lnTo>
                  <a:lnTo>
                    <a:pt x="14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iṣ1iḋe">
              <a:extLst>
                <a:ext uri="{FF2B5EF4-FFF2-40B4-BE49-F238E27FC236}">
                  <a16:creationId xmlns="" xmlns:a16="http://schemas.microsoft.com/office/drawing/2014/main" id="{3CA08EFF-C98A-4DFE-8231-81C002C09098}"/>
                </a:ext>
              </a:extLst>
            </p:cNvPr>
            <p:cNvSpPr/>
            <p:nvPr/>
          </p:nvSpPr>
          <p:spPr bwMode="auto">
            <a:xfrm>
              <a:off x="6038011" y="4773039"/>
              <a:ext cx="50507" cy="24319"/>
            </a:xfrm>
            <a:custGeom>
              <a:avLst/>
              <a:gdLst>
                <a:gd name="T0" fmla="*/ 0 w 27"/>
                <a:gd name="T1" fmla="*/ 0 h 13"/>
                <a:gd name="T2" fmla="*/ 27 w 27"/>
                <a:gd name="T3" fmla="*/ 0 h 13"/>
                <a:gd name="T4" fmla="*/ 14 w 27"/>
                <a:gd name="T5" fmla="*/ 13 h 13"/>
                <a:gd name="T6" fmla="*/ 0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0" y="0"/>
                  </a:moveTo>
                  <a:lnTo>
                    <a:pt x="27" y="0"/>
                  </a:lnTo>
                  <a:lnTo>
                    <a:pt x="14" y="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îṥ1íḋè">
              <a:extLst>
                <a:ext uri="{FF2B5EF4-FFF2-40B4-BE49-F238E27FC236}">
                  <a16:creationId xmlns="" xmlns:a16="http://schemas.microsoft.com/office/drawing/2014/main" id="{C1D5B212-DD4D-4CA4-944B-A5E3F5C8CDD6}"/>
                </a:ext>
              </a:extLst>
            </p:cNvPr>
            <p:cNvSpPr/>
            <p:nvPr/>
          </p:nvSpPr>
          <p:spPr bwMode="auto">
            <a:xfrm>
              <a:off x="6419617" y="4986290"/>
              <a:ext cx="50507" cy="20577"/>
            </a:xfrm>
            <a:custGeom>
              <a:avLst/>
              <a:gdLst>
                <a:gd name="T0" fmla="*/ 0 w 27"/>
                <a:gd name="T1" fmla="*/ 0 h 11"/>
                <a:gd name="T2" fmla="*/ 27 w 27"/>
                <a:gd name="T3" fmla="*/ 0 h 11"/>
                <a:gd name="T4" fmla="*/ 14 w 27"/>
                <a:gd name="T5" fmla="*/ 11 h 11"/>
                <a:gd name="T6" fmla="*/ 0 w 27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1">
                  <a:moveTo>
                    <a:pt x="0" y="0"/>
                  </a:moveTo>
                  <a:lnTo>
                    <a:pt x="27" y="0"/>
                  </a:lnTo>
                  <a:lnTo>
                    <a:pt x="14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íşľîďê">
              <a:extLst>
                <a:ext uri="{FF2B5EF4-FFF2-40B4-BE49-F238E27FC236}">
                  <a16:creationId xmlns="" xmlns:a16="http://schemas.microsoft.com/office/drawing/2014/main" id="{2A6B0287-A5F6-4851-BEFC-38177BDB3579}"/>
                </a:ext>
              </a:extLst>
            </p:cNvPr>
            <p:cNvSpPr/>
            <p:nvPr/>
          </p:nvSpPr>
          <p:spPr bwMode="auto">
            <a:xfrm>
              <a:off x="6135283" y="4469999"/>
              <a:ext cx="7482" cy="50507"/>
            </a:xfrm>
            <a:custGeom>
              <a:avLst/>
              <a:gdLst>
                <a:gd name="T0" fmla="*/ 2 w 2"/>
                <a:gd name="T1" fmla="*/ 0 h 13"/>
                <a:gd name="T2" fmla="*/ 2 w 2"/>
                <a:gd name="T3" fmla="*/ 0 h 13"/>
                <a:gd name="T4" fmla="*/ 0 w 2"/>
                <a:gd name="T5" fmla="*/ 13 h 13"/>
                <a:gd name="T6" fmla="*/ 0 w 2"/>
                <a:gd name="T7" fmla="*/ 13 h 13"/>
                <a:gd name="T8" fmla="*/ 2 w 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1" y="8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8"/>
                    <a:pt x="2" y="3"/>
                    <a:pt x="2" y="0"/>
                  </a:cubicBezTo>
                </a:path>
              </a:pathLst>
            </a:custGeom>
            <a:solidFill>
              <a:srgbClr val="E5C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ïŝlidê">
              <a:extLst>
                <a:ext uri="{FF2B5EF4-FFF2-40B4-BE49-F238E27FC236}">
                  <a16:creationId xmlns="" xmlns:a16="http://schemas.microsoft.com/office/drawing/2014/main" id="{1ED6FFEA-EBDE-4D8A-8EAF-9B599F754333}"/>
                </a:ext>
              </a:extLst>
            </p:cNvPr>
            <p:cNvSpPr/>
            <p:nvPr/>
          </p:nvSpPr>
          <p:spPr bwMode="auto">
            <a:xfrm>
              <a:off x="6135283" y="4267973"/>
              <a:ext cx="151521" cy="252534"/>
            </a:xfrm>
            <a:custGeom>
              <a:avLst/>
              <a:gdLst>
                <a:gd name="T0" fmla="*/ 12 w 39"/>
                <a:gd name="T1" fmla="*/ 0 h 65"/>
                <a:gd name="T2" fmla="*/ 12 w 39"/>
                <a:gd name="T3" fmla="*/ 0 h 65"/>
                <a:gd name="T4" fmla="*/ 16 w 39"/>
                <a:gd name="T5" fmla="*/ 33 h 65"/>
                <a:gd name="T6" fmla="*/ 2 w 39"/>
                <a:gd name="T7" fmla="*/ 52 h 65"/>
                <a:gd name="T8" fmla="*/ 0 w 39"/>
                <a:gd name="T9" fmla="*/ 65 h 65"/>
                <a:gd name="T10" fmla="*/ 20 w 39"/>
                <a:gd name="T11" fmla="*/ 61 h 65"/>
                <a:gd name="T12" fmla="*/ 37 w 39"/>
                <a:gd name="T13" fmla="*/ 43 h 65"/>
                <a:gd name="T14" fmla="*/ 38 w 39"/>
                <a:gd name="T15" fmla="*/ 24 h 65"/>
                <a:gd name="T16" fmla="*/ 12 w 39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65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4" y="22"/>
                    <a:pt x="16" y="33"/>
                  </a:cubicBezTo>
                  <a:cubicBezTo>
                    <a:pt x="17" y="42"/>
                    <a:pt x="10" y="48"/>
                    <a:pt x="2" y="52"/>
                  </a:cubicBezTo>
                  <a:cubicBezTo>
                    <a:pt x="2" y="55"/>
                    <a:pt x="1" y="60"/>
                    <a:pt x="0" y="65"/>
                  </a:cubicBezTo>
                  <a:cubicBezTo>
                    <a:pt x="6" y="64"/>
                    <a:pt x="13" y="63"/>
                    <a:pt x="20" y="61"/>
                  </a:cubicBezTo>
                  <a:cubicBezTo>
                    <a:pt x="27" y="54"/>
                    <a:pt x="35" y="46"/>
                    <a:pt x="37" y="43"/>
                  </a:cubicBezTo>
                  <a:cubicBezTo>
                    <a:pt x="38" y="35"/>
                    <a:pt x="39" y="27"/>
                    <a:pt x="38" y="24"/>
                  </a:cubicBezTo>
                  <a:cubicBezTo>
                    <a:pt x="36" y="19"/>
                    <a:pt x="15" y="0"/>
                    <a:pt x="12" y="0"/>
                  </a:cubicBezTo>
                </a:path>
              </a:pathLst>
            </a:custGeom>
            <a:solidFill>
              <a:srgbClr val="FFB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iŝḻîdé">
              <a:extLst>
                <a:ext uri="{FF2B5EF4-FFF2-40B4-BE49-F238E27FC236}">
                  <a16:creationId xmlns="" xmlns:a16="http://schemas.microsoft.com/office/drawing/2014/main" id="{5E624437-E8C7-4AC2-A2BB-89A672823FED}"/>
                </a:ext>
              </a:extLst>
            </p:cNvPr>
            <p:cNvSpPr/>
            <p:nvPr/>
          </p:nvSpPr>
          <p:spPr bwMode="auto">
            <a:xfrm>
              <a:off x="6309251" y="44363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C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íṡḷiḑé">
              <a:extLst>
                <a:ext uri="{FF2B5EF4-FFF2-40B4-BE49-F238E27FC236}">
                  <a16:creationId xmlns="" xmlns:a16="http://schemas.microsoft.com/office/drawing/2014/main" id="{6A5D074A-61BF-4B3E-8EC3-9798589E7494}"/>
                </a:ext>
              </a:extLst>
            </p:cNvPr>
            <p:cNvSpPr/>
            <p:nvPr/>
          </p:nvSpPr>
          <p:spPr bwMode="auto">
            <a:xfrm>
              <a:off x="6157730" y="4430716"/>
              <a:ext cx="183321" cy="211380"/>
            </a:xfrm>
            <a:custGeom>
              <a:avLst/>
              <a:gdLst>
                <a:gd name="T0" fmla="*/ 33 w 47"/>
                <a:gd name="T1" fmla="*/ 0 h 54"/>
                <a:gd name="T2" fmla="*/ 32 w 47"/>
                <a:gd name="T3" fmla="*/ 0 h 54"/>
                <a:gd name="T4" fmla="*/ 31 w 47"/>
                <a:gd name="T5" fmla="*/ 1 h 54"/>
                <a:gd name="T6" fmla="*/ 30 w 47"/>
                <a:gd name="T7" fmla="*/ 14 h 54"/>
                <a:gd name="T8" fmla="*/ 14 w 47"/>
                <a:gd name="T9" fmla="*/ 19 h 54"/>
                <a:gd name="T10" fmla="*/ 0 w 47"/>
                <a:gd name="T11" fmla="*/ 31 h 54"/>
                <a:gd name="T12" fmla="*/ 29 w 47"/>
                <a:gd name="T13" fmla="*/ 27 h 54"/>
                <a:gd name="T14" fmla="*/ 32 w 47"/>
                <a:gd name="T15" fmla="*/ 27 h 54"/>
                <a:gd name="T16" fmla="*/ 40 w 47"/>
                <a:gd name="T17" fmla="*/ 54 h 54"/>
                <a:gd name="T18" fmla="*/ 47 w 47"/>
                <a:gd name="T19" fmla="*/ 52 h 54"/>
                <a:gd name="T20" fmla="*/ 47 w 47"/>
                <a:gd name="T21" fmla="*/ 51 h 54"/>
                <a:gd name="T22" fmla="*/ 39 w 47"/>
                <a:gd name="T23" fmla="*/ 7 h 54"/>
                <a:gd name="T24" fmla="*/ 39 w 47"/>
                <a:gd name="T25" fmla="*/ 2 h 54"/>
                <a:gd name="T26" fmla="*/ 39 w 47"/>
                <a:gd name="T27" fmla="*/ 1 h 54"/>
                <a:gd name="T28" fmla="*/ 39 w 47"/>
                <a:gd name="T29" fmla="*/ 1 h 54"/>
                <a:gd name="T30" fmla="*/ 33 w 47"/>
                <a:gd name="T3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" h="54">
                  <a:moveTo>
                    <a:pt x="33" y="0"/>
                  </a:move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1" y="1"/>
                  </a:cubicBezTo>
                  <a:cubicBezTo>
                    <a:pt x="31" y="7"/>
                    <a:pt x="30" y="13"/>
                    <a:pt x="30" y="14"/>
                  </a:cubicBezTo>
                  <a:cubicBezTo>
                    <a:pt x="30" y="15"/>
                    <a:pt x="23" y="17"/>
                    <a:pt x="14" y="19"/>
                  </a:cubicBezTo>
                  <a:cubicBezTo>
                    <a:pt x="9" y="25"/>
                    <a:pt x="3" y="29"/>
                    <a:pt x="0" y="31"/>
                  </a:cubicBezTo>
                  <a:cubicBezTo>
                    <a:pt x="0" y="31"/>
                    <a:pt x="20" y="27"/>
                    <a:pt x="29" y="27"/>
                  </a:cubicBezTo>
                  <a:cubicBezTo>
                    <a:pt x="30" y="27"/>
                    <a:pt x="32" y="27"/>
                    <a:pt x="32" y="27"/>
                  </a:cubicBezTo>
                  <a:cubicBezTo>
                    <a:pt x="36" y="29"/>
                    <a:pt x="42" y="44"/>
                    <a:pt x="40" y="54"/>
                  </a:cubicBezTo>
                  <a:cubicBezTo>
                    <a:pt x="42" y="53"/>
                    <a:pt x="44" y="53"/>
                    <a:pt x="47" y="52"/>
                  </a:cubicBezTo>
                  <a:cubicBezTo>
                    <a:pt x="47" y="52"/>
                    <a:pt x="47" y="51"/>
                    <a:pt x="47" y="51"/>
                  </a:cubicBezTo>
                  <a:cubicBezTo>
                    <a:pt x="47" y="43"/>
                    <a:pt x="39" y="26"/>
                    <a:pt x="39" y="7"/>
                  </a:cubicBezTo>
                  <a:cubicBezTo>
                    <a:pt x="39" y="5"/>
                    <a:pt x="39" y="4"/>
                    <a:pt x="39" y="2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0"/>
                    <a:pt x="35" y="0"/>
                    <a:pt x="33" y="0"/>
                  </a:cubicBezTo>
                </a:path>
              </a:pathLst>
            </a:custGeom>
            <a:solidFill>
              <a:srgbClr val="FFB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ïşḷïḍé">
              <a:extLst>
                <a:ext uri="{FF2B5EF4-FFF2-40B4-BE49-F238E27FC236}">
                  <a16:creationId xmlns="" xmlns:a16="http://schemas.microsoft.com/office/drawing/2014/main" id="{68D452EF-F554-4136-92A2-9871C59483A2}"/>
                </a:ext>
              </a:extLst>
            </p:cNvPr>
            <p:cNvSpPr/>
            <p:nvPr/>
          </p:nvSpPr>
          <p:spPr bwMode="auto">
            <a:xfrm>
              <a:off x="6211979" y="4436328"/>
              <a:ext cx="67342" cy="69213"/>
            </a:xfrm>
            <a:custGeom>
              <a:avLst/>
              <a:gdLst>
                <a:gd name="T0" fmla="*/ 17 w 17"/>
                <a:gd name="T1" fmla="*/ 0 h 18"/>
                <a:gd name="T2" fmla="*/ 0 w 17"/>
                <a:gd name="T3" fmla="*/ 18 h 18"/>
                <a:gd name="T4" fmla="*/ 16 w 17"/>
                <a:gd name="T5" fmla="*/ 13 h 18"/>
                <a:gd name="T6" fmla="*/ 17 w 17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8">
                  <a:moveTo>
                    <a:pt x="17" y="0"/>
                  </a:moveTo>
                  <a:cubicBezTo>
                    <a:pt x="15" y="3"/>
                    <a:pt x="7" y="11"/>
                    <a:pt x="0" y="18"/>
                  </a:cubicBezTo>
                  <a:cubicBezTo>
                    <a:pt x="9" y="16"/>
                    <a:pt x="16" y="14"/>
                    <a:pt x="16" y="13"/>
                  </a:cubicBezTo>
                  <a:cubicBezTo>
                    <a:pt x="16" y="12"/>
                    <a:pt x="17" y="6"/>
                    <a:pt x="17" y="0"/>
                  </a:cubicBezTo>
                </a:path>
              </a:pathLst>
            </a:custGeom>
            <a:solidFill>
              <a:srgbClr val="FFA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í$ľide">
              <a:extLst>
                <a:ext uri="{FF2B5EF4-FFF2-40B4-BE49-F238E27FC236}">
                  <a16:creationId xmlns="" xmlns:a16="http://schemas.microsoft.com/office/drawing/2014/main" id="{CD83FBCA-839E-4B44-903F-85AA0C6B4B38}"/>
                </a:ext>
              </a:extLst>
            </p:cNvPr>
            <p:cNvSpPr/>
            <p:nvPr/>
          </p:nvSpPr>
          <p:spPr bwMode="auto">
            <a:xfrm>
              <a:off x="5987505" y="4213724"/>
              <a:ext cx="327359" cy="346065"/>
            </a:xfrm>
            <a:custGeom>
              <a:avLst/>
              <a:gdLst>
                <a:gd name="T0" fmla="*/ 82 w 84"/>
                <a:gd name="T1" fmla="*/ 34 h 89"/>
                <a:gd name="T2" fmla="*/ 79 w 84"/>
                <a:gd name="T3" fmla="*/ 14 h 89"/>
                <a:gd name="T4" fmla="*/ 60 w 84"/>
                <a:gd name="T5" fmla="*/ 3 h 89"/>
                <a:gd name="T6" fmla="*/ 51 w 84"/>
                <a:gd name="T7" fmla="*/ 21 h 89"/>
                <a:gd name="T8" fmla="*/ 56 w 84"/>
                <a:gd name="T9" fmla="*/ 39 h 89"/>
                <a:gd name="T10" fmla="*/ 60 w 84"/>
                <a:gd name="T11" fmla="*/ 55 h 89"/>
                <a:gd name="T12" fmla="*/ 61 w 84"/>
                <a:gd name="T13" fmla="*/ 58 h 89"/>
                <a:gd name="T14" fmla="*/ 61 w 84"/>
                <a:gd name="T15" fmla="*/ 61 h 89"/>
                <a:gd name="T16" fmla="*/ 61 w 84"/>
                <a:gd name="T17" fmla="*/ 62 h 89"/>
                <a:gd name="T18" fmla="*/ 61 w 84"/>
                <a:gd name="T19" fmla="*/ 62 h 89"/>
                <a:gd name="T20" fmla="*/ 61 w 84"/>
                <a:gd name="T21" fmla="*/ 63 h 89"/>
                <a:gd name="T22" fmla="*/ 57 w 84"/>
                <a:gd name="T23" fmla="*/ 65 h 89"/>
                <a:gd name="T24" fmla="*/ 50 w 84"/>
                <a:gd name="T25" fmla="*/ 68 h 89"/>
                <a:gd name="T26" fmla="*/ 34 w 84"/>
                <a:gd name="T27" fmla="*/ 73 h 89"/>
                <a:gd name="T28" fmla="*/ 0 w 84"/>
                <a:gd name="T29" fmla="*/ 79 h 89"/>
                <a:gd name="T30" fmla="*/ 0 w 84"/>
                <a:gd name="T31" fmla="*/ 89 h 89"/>
                <a:gd name="T32" fmla="*/ 36 w 84"/>
                <a:gd name="T33" fmla="*/ 88 h 89"/>
                <a:gd name="T34" fmla="*/ 54 w 84"/>
                <a:gd name="T35" fmla="*/ 85 h 89"/>
                <a:gd name="T36" fmla="*/ 64 w 84"/>
                <a:gd name="T37" fmla="*/ 83 h 89"/>
                <a:gd name="T38" fmla="*/ 75 w 84"/>
                <a:gd name="T39" fmla="*/ 78 h 89"/>
                <a:gd name="T40" fmla="*/ 81 w 84"/>
                <a:gd name="T41" fmla="*/ 71 h 89"/>
                <a:gd name="T42" fmla="*/ 82 w 84"/>
                <a:gd name="T43" fmla="*/ 69 h 89"/>
                <a:gd name="T44" fmla="*/ 82 w 84"/>
                <a:gd name="T45" fmla="*/ 67 h 89"/>
                <a:gd name="T46" fmla="*/ 83 w 84"/>
                <a:gd name="T47" fmla="*/ 65 h 89"/>
                <a:gd name="T48" fmla="*/ 83 w 84"/>
                <a:gd name="T49" fmla="*/ 64 h 89"/>
                <a:gd name="T50" fmla="*/ 83 w 84"/>
                <a:gd name="T51" fmla="*/ 58 h 89"/>
                <a:gd name="T52" fmla="*/ 83 w 84"/>
                <a:gd name="T53" fmla="*/ 53 h 89"/>
                <a:gd name="T54" fmla="*/ 82 w 84"/>
                <a:gd name="T55" fmla="*/ 3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4" h="89">
                  <a:moveTo>
                    <a:pt x="82" y="34"/>
                  </a:moveTo>
                  <a:cubicBezTo>
                    <a:pt x="81" y="27"/>
                    <a:pt x="80" y="21"/>
                    <a:pt x="79" y="14"/>
                  </a:cubicBezTo>
                  <a:cubicBezTo>
                    <a:pt x="77" y="5"/>
                    <a:pt x="69" y="0"/>
                    <a:pt x="60" y="3"/>
                  </a:cubicBezTo>
                  <a:cubicBezTo>
                    <a:pt x="52" y="5"/>
                    <a:pt x="48" y="13"/>
                    <a:pt x="51" y="21"/>
                  </a:cubicBezTo>
                  <a:cubicBezTo>
                    <a:pt x="53" y="27"/>
                    <a:pt x="55" y="33"/>
                    <a:pt x="56" y="39"/>
                  </a:cubicBezTo>
                  <a:cubicBezTo>
                    <a:pt x="58" y="44"/>
                    <a:pt x="59" y="50"/>
                    <a:pt x="60" y="55"/>
                  </a:cubicBezTo>
                  <a:cubicBezTo>
                    <a:pt x="60" y="56"/>
                    <a:pt x="61" y="57"/>
                    <a:pt x="61" y="58"/>
                  </a:cubicBezTo>
                  <a:cubicBezTo>
                    <a:pt x="61" y="60"/>
                    <a:pt x="61" y="61"/>
                    <a:pt x="61" y="61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0" y="63"/>
                    <a:pt x="59" y="64"/>
                    <a:pt x="57" y="65"/>
                  </a:cubicBezTo>
                  <a:cubicBezTo>
                    <a:pt x="55" y="66"/>
                    <a:pt x="53" y="67"/>
                    <a:pt x="50" y="68"/>
                  </a:cubicBezTo>
                  <a:cubicBezTo>
                    <a:pt x="45" y="70"/>
                    <a:pt x="39" y="71"/>
                    <a:pt x="34" y="73"/>
                  </a:cubicBezTo>
                  <a:cubicBezTo>
                    <a:pt x="23" y="75"/>
                    <a:pt x="11" y="77"/>
                    <a:pt x="0" y="7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2" y="89"/>
                    <a:pt x="24" y="89"/>
                    <a:pt x="36" y="88"/>
                  </a:cubicBezTo>
                  <a:cubicBezTo>
                    <a:pt x="42" y="87"/>
                    <a:pt x="48" y="86"/>
                    <a:pt x="54" y="85"/>
                  </a:cubicBezTo>
                  <a:cubicBezTo>
                    <a:pt x="58" y="85"/>
                    <a:pt x="61" y="84"/>
                    <a:pt x="64" y="83"/>
                  </a:cubicBezTo>
                  <a:cubicBezTo>
                    <a:pt x="67" y="82"/>
                    <a:pt x="71" y="81"/>
                    <a:pt x="75" y="78"/>
                  </a:cubicBezTo>
                  <a:cubicBezTo>
                    <a:pt x="77" y="77"/>
                    <a:pt x="79" y="75"/>
                    <a:pt x="81" y="71"/>
                  </a:cubicBezTo>
                  <a:cubicBezTo>
                    <a:pt x="82" y="70"/>
                    <a:pt x="82" y="69"/>
                    <a:pt x="82" y="69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83" y="62"/>
                    <a:pt x="83" y="60"/>
                    <a:pt x="83" y="58"/>
                  </a:cubicBezTo>
                  <a:cubicBezTo>
                    <a:pt x="84" y="56"/>
                    <a:pt x="84" y="54"/>
                    <a:pt x="83" y="53"/>
                  </a:cubicBezTo>
                  <a:cubicBezTo>
                    <a:pt x="83" y="46"/>
                    <a:pt x="83" y="40"/>
                    <a:pt x="82" y="34"/>
                  </a:cubicBezTo>
                  <a:close/>
                </a:path>
              </a:pathLst>
            </a:custGeom>
            <a:solidFill>
              <a:srgbClr val="FFCE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ïṧļîďe">
              <a:extLst>
                <a:ext uri="{FF2B5EF4-FFF2-40B4-BE49-F238E27FC236}">
                  <a16:creationId xmlns="" xmlns:a16="http://schemas.microsoft.com/office/drawing/2014/main" id="{AD4B72C8-D0F2-4300-B54A-CC6CF5D7B466}"/>
                </a:ext>
              </a:extLst>
            </p:cNvPr>
            <p:cNvSpPr/>
            <p:nvPr/>
          </p:nvSpPr>
          <p:spPr bwMode="auto">
            <a:xfrm>
              <a:off x="6258744" y="4159477"/>
              <a:ext cx="9354" cy="3741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1 h 1"/>
                <a:gd name="T8" fmla="*/ 0 w 2"/>
                <a:gd name="T9" fmla="*/ 1 h 1"/>
                <a:gd name="T10" fmla="*/ 1 w 2"/>
                <a:gd name="T11" fmla="*/ 1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1 w 2"/>
                <a:gd name="T23" fmla="*/ 1 h 1"/>
                <a:gd name="T24" fmla="*/ 2 w 2"/>
                <a:gd name="T25" fmla="*/ 0 h 1"/>
                <a:gd name="T26" fmla="*/ 1 w 2"/>
                <a:gd name="T27" fmla="*/ 1 h 1"/>
                <a:gd name="T28" fmla="*/ 2 w 2"/>
                <a:gd name="T29" fmla="*/ 0 h 1"/>
                <a:gd name="T30" fmla="*/ 2 w 2"/>
                <a:gd name="T31" fmla="*/ 0 h 1"/>
                <a:gd name="T32" fmla="*/ 2 w 2"/>
                <a:gd name="T33" fmla="*/ 0 h 1"/>
                <a:gd name="T34" fmla="*/ 2 w 2"/>
                <a:gd name="T35" fmla="*/ 0 h 1"/>
                <a:gd name="T36" fmla="*/ 2 w 2"/>
                <a:gd name="T37" fmla="*/ 0 h 1"/>
                <a:gd name="T38" fmla="*/ 2 w 2"/>
                <a:gd name="T39" fmla="*/ 0 h 1"/>
                <a:gd name="T40" fmla="*/ 2 w 2"/>
                <a:gd name="T41" fmla="*/ 0 h 1"/>
                <a:gd name="T42" fmla="*/ 2 w 2"/>
                <a:gd name="T43" fmla="*/ 0 h 1"/>
                <a:gd name="T44" fmla="*/ 2 w 2"/>
                <a:gd name="T45" fmla="*/ 0 h 1"/>
                <a:gd name="T46" fmla="*/ 2 w 2"/>
                <a:gd name="T47" fmla="*/ 0 h 1"/>
                <a:gd name="T48" fmla="*/ 2 w 2"/>
                <a:gd name="T49" fmla="*/ 0 h 1"/>
                <a:gd name="T50" fmla="*/ 2 w 2"/>
                <a:gd name="T51" fmla="*/ 0 h 1"/>
                <a:gd name="T52" fmla="*/ 2 w 2"/>
                <a:gd name="T5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D6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ïšľiďè">
              <a:extLst>
                <a:ext uri="{FF2B5EF4-FFF2-40B4-BE49-F238E27FC236}">
                  <a16:creationId xmlns="" xmlns:a16="http://schemas.microsoft.com/office/drawing/2014/main" id="{D63CE975-598F-4D91-B7A8-47D2CC84B125}"/>
                </a:ext>
              </a:extLst>
            </p:cNvPr>
            <p:cNvSpPr/>
            <p:nvPr/>
          </p:nvSpPr>
          <p:spPr bwMode="auto">
            <a:xfrm>
              <a:off x="6077294" y="4043499"/>
              <a:ext cx="202027" cy="159003"/>
            </a:xfrm>
            <a:custGeom>
              <a:avLst/>
              <a:gdLst>
                <a:gd name="T0" fmla="*/ 29 w 52"/>
                <a:gd name="T1" fmla="*/ 0 h 41"/>
                <a:gd name="T2" fmla="*/ 20 w 52"/>
                <a:gd name="T3" fmla="*/ 4 h 41"/>
                <a:gd name="T4" fmla="*/ 13 w 52"/>
                <a:gd name="T5" fmla="*/ 6 h 41"/>
                <a:gd name="T6" fmla="*/ 0 w 52"/>
                <a:gd name="T7" fmla="*/ 2 h 41"/>
                <a:gd name="T8" fmla="*/ 0 w 52"/>
                <a:gd name="T9" fmla="*/ 6 h 41"/>
                <a:gd name="T10" fmla="*/ 11 w 52"/>
                <a:gd name="T11" fmla="*/ 8 h 41"/>
                <a:gd name="T12" fmla="*/ 15 w 52"/>
                <a:gd name="T13" fmla="*/ 8 h 41"/>
                <a:gd name="T14" fmla="*/ 16 w 52"/>
                <a:gd name="T15" fmla="*/ 8 h 41"/>
                <a:gd name="T16" fmla="*/ 21 w 52"/>
                <a:gd name="T17" fmla="*/ 20 h 41"/>
                <a:gd name="T18" fmla="*/ 21 w 52"/>
                <a:gd name="T19" fmla="*/ 21 h 41"/>
                <a:gd name="T20" fmla="*/ 27 w 52"/>
                <a:gd name="T21" fmla="*/ 13 h 41"/>
                <a:gd name="T22" fmla="*/ 29 w 52"/>
                <a:gd name="T23" fmla="*/ 11 h 41"/>
                <a:gd name="T24" fmla="*/ 32 w 52"/>
                <a:gd name="T25" fmla="*/ 16 h 41"/>
                <a:gd name="T26" fmla="*/ 29 w 52"/>
                <a:gd name="T27" fmla="*/ 20 h 41"/>
                <a:gd name="T28" fmla="*/ 28 w 52"/>
                <a:gd name="T29" fmla="*/ 25 h 41"/>
                <a:gd name="T30" fmla="*/ 28 w 52"/>
                <a:gd name="T31" fmla="*/ 27 h 41"/>
                <a:gd name="T32" fmla="*/ 20 w 52"/>
                <a:gd name="T33" fmla="*/ 40 h 41"/>
                <a:gd name="T34" fmla="*/ 24 w 52"/>
                <a:gd name="T35" fmla="*/ 41 h 41"/>
                <a:gd name="T36" fmla="*/ 47 w 52"/>
                <a:gd name="T37" fmla="*/ 31 h 41"/>
                <a:gd name="T38" fmla="*/ 47 w 52"/>
                <a:gd name="T39" fmla="*/ 31 h 41"/>
                <a:gd name="T40" fmla="*/ 47 w 52"/>
                <a:gd name="T41" fmla="*/ 31 h 41"/>
                <a:gd name="T42" fmla="*/ 47 w 52"/>
                <a:gd name="T43" fmla="*/ 31 h 41"/>
                <a:gd name="T44" fmla="*/ 48 w 52"/>
                <a:gd name="T45" fmla="*/ 31 h 41"/>
                <a:gd name="T46" fmla="*/ 48 w 52"/>
                <a:gd name="T47" fmla="*/ 31 h 41"/>
                <a:gd name="T48" fmla="*/ 48 w 52"/>
                <a:gd name="T49" fmla="*/ 31 h 41"/>
                <a:gd name="T50" fmla="*/ 48 w 52"/>
                <a:gd name="T51" fmla="*/ 31 h 41"/>
                <a:gd name="T52" fmla="*/ 48 w 52"/>
                <a:gd name="T53" fmla="*/ 31 h 41"/>
                <a:gd name="T54" fmla="*/ 48 w 52"/>
                <a:gd name="T55" fmla="*/ 31 h 41"/>
                <a:gd name="T56" fmla="*/ 49 w 52"/>
                <a:gd name="T57" fmla="*/ 30 h 41"/>
                <a:gd name="T58" fmla="*/ 49 w 52"/>
                <a:gd name="T59" fmla="*/ 30 h 41"/>
                <a:gd name="T60" fmla="*/ 49 w 52"/>
                <a:gd name="T61" fmla="*/ 30 h 41"/>
                <a:gd name="T62" fmla="*/ 49 w 52"/>
                <a:gd name="T63" fmla="*/ 30 h 41"/>
                <a:gd name="T64" fmla="*/ 49 w 52"/>
                <a:gd name="T65" fmla="*/ 30 h 41"/>
                <a:gd name="T66" fmla="*/ 49 w 52"/>
                <a:gd name="T67" fmla="*/ 30 h 41"/>
                <a:gd name="T68" fmla="*/ 49 w 52"/>
                <a:gd name="T69" fmla="*/ 30 h 41"/>
                <a:gd name="T70" fmla="*/ 49 w 52"/>
                <a:gd name="T71" fmla="*/ 30 h 41"/>
                <a:gd name="T72" fmla="*/ 49 w 52"/>
                <a:gd name="T73" fmla="*/ 30 h 41"/>
                <a:gd name="T74" fmla="*/ 49 w 52"/>
                <a:gd name="T75" fmla="*/ 13 h 41"/>
                <a:gd name="T76" fmla="*/ 45 w 52"/>
                <a:gd name="T77" fmla="*/ 15 h 41"/>
                <a:gd name="T78" fmla="*/ 34 w 52"/>
                <a:gd name="T79" fmla="*/ 5 h 41"/>
                <a:gd name="T80" fmla="*/ 29 w 52"/>
                <a:gd name="T8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41">
                  <a:moveTo>
                    <a:pt x="29" y="0"/>
                  </a:moveTo>
                  <a:cubicBezTo>
                    <a:pt x="27" y="0"/>
                    <a:pt x="24" y="2"/>
                    <a:pt x="20" y="4"/>
                  </a:cubicBezTo>
                  <a:cubicBezTo>
                    <a:pt x="18" y="5"/>
                    <a:pt x="15" y="6"/>
                    <a:pt x="13" y="6"/>
                  </a:cubicBezTo>
                  <a:cubicBezTo>
                    <a:pt x="8" y="6"/>
                    <a:pt x="3" y="4"/>
                    <a:pt x="0" y="2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6"/>
                    <a:pt x="0" y="8"/>
                    <a:pt x="11" y="8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20" y="8"/>
                    <a:pt x="19" y="15"/>
                    <a:pt x="21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3" y="21"/>
                    <a:pt x="24" y="16"/>
                    <a:pt x="27" y="13"/>
                  </a:cubicBezTo>
                  <a:cubicBezTo>
                    <a:pt x="28" y="12"/>
                    <a:pt x="28" y="11"/>
                    <a:pt x="29" y="11"/>
                  </a:cubicBezTo>
                  <a:cubicBezTo>
                    <a:pt x="30" y="11"/>
                    <a:pt x="32" y="13"/>
                    <a:pt x="32" y="16"/>
                  </a:cubicBezTo>
                  <a:cubicBezTo>
                    <a:pt x="32" y="17"/>
                    <a:pt x="31" y="19"/>
                    <a:pt x="29" y="20"/>
                  </a:cubicBezTo>
                  <a:cubicBezTo>
                    <a:pt x="28" y="21"/>
                    <a:pt x="28" y="23"/>
                    <a:pt x="28" y="25"/>
                  </a:cubicBezTo>
                  <a:cubicBezTo>
                    <a:pt x="28" y="25"/>
                    <a:pt x="28" y="26"/>
                    <a:pt x="28" y="27"/>
                  </a:cubicBezTo>
                  <a:cubicBezTo>
                    <a:pt x="28" y="32"/>
                    <a:pt x="27" y="37"/>
                    <a:pt x="20" y="40"/>
                  </a:cubicBezTo>
                  <a:cubicBezTo>
                    <a:pt x="21" y="40"/>
                    <a:pt x="22" y="41"/>
                    <a:pt x="24" y="41"/>
                  </a:cubicBezTo>
                  <a:cubicBezTo>
                    <a:pt x="31" y="41"/>
                    <a:pt x="40" y="37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2" y="26"/>
                    <a:pt x="51" y="20"/>
                    <a:pt x="49" y="13"/>
                  </a:cubicBezTo>
                  <a:cubicBezTo>
                    <a:pt x="48" y="14"/>
                    <a:pt x="46" y="15"/>
                    <a:pt x="45" y="15"/>
                  </a:cubicBezTo>
                  <a:cubicBezTo>
                    <a:pt x="40" y="15"/>
                    <a:pt x="35" y="9"/>
                    <a:pt x="34" y="5"/>
                  </a:cubicBezTo>
                  <a:cubicBezTo>
                    <a:pt x="33" y="2"/>
                    <a:pt x="32" y="0"/>
                    <a:pt x="29" y="0"/>
                  </a:cubicBezTo>
                </a:path>
              </a:pathLst>
            </a:custGeom>
            <a:solidFill>
              <a:srgbClr val="0541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isļíďê">
              <a:extLst>
                <a:ext uri="{FF2B5EF4-FFF2-40B4-BE49-F238E27FC236}">
                  <a16:creationId xmlns="" xmlns:a16="http://schemas.microsoft.com/office/drawing/2014/main" id="{F31BE0A0-B292-4FA1-802F-06AA3BFF6B70}"/>
                </a:ext>
              </a:extLst>
            </p:cNvPr>
            <p:cNvSpPr/>
            <p:nvPr/>
          </p:nvSpPr>
          <p:spPr bwMode="auto">
            <a:xfrm>
              <a:off x="5987505" y="482728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î$lïďe">
              <a:extLst>
                <a:ext uri="{FF2B5EF4-FFF2-40B4-BE49-F238E27FC236}">
                  <a16:creationId xmlns="" xmlns:a16="http://schemas.microsoft.com/office/drawing/2014/main" id="{B5EB4C8A-97CF-40F1-AD50-0AD42E29D33F}"/>
                </a:ext>
              </a:extLst>
            </p:cNvPr>
            <p:cNvSpPr/>
            <p:nvPr/>
          </p:nvSpPr>
          <p:spPr bwMode="auto">
            <a:xfrm>
              <a:off x="5987505" y="4754333"/>
              <a:ext cx="473267" cy="115978"/>
            </a:xfrm>
            <a:custGeom>
              <a:avLst/>
              <a:gdLst>
                <a:gd name="T0" fmla="*/ 122 w 122"/>
                <a:gd name="T1" fmla="*/ 0 h 30"/>
                <a:gd name="T2" fmla="*/ 14 w 122"/>
                <a:gd name="T3" fmla="*/ 0 h 30"/>
                <a:gd name="T4" fmla="*/ 0 w 122"/>
                <a:gd name="T5" fmla="*/ 13 h 30"/>
                <a:gd name="T6" fmla="*/ 0 w 122"/>
                <a:gd name="T7" fmla="*/ 19 h 30"/>
                <a:gd name="T8" fmla="*/ 0 w 122"/>
                <a:gd name="T9" fmla="*/ 19 h 30"/>
                <a:gd name="T10" fmla="*/ 0 w 122"/>
                <a:gd name="T11" fmla="*/ 19 h 30"/>
                <a:gd name="T12" fmla="*/ 0 w 122"/>
                <a:gd name="T13" fmla="*/ 19 h 30"/>
                <a:gd name="T14" fmla="*/ 0 w 122"/>
                <a:gd name="T15" fmla="*/ 19 h 30"/>
                <a:gd name="T16" fmla="*/ 0 w 122"/>
                <a:gd name="T17" fmla="*/ 19 h 30"/>
                <a:gd name="T18" fmla="*/ 0 w 122"/>
                <a:gd name="T19" fmla="*/ 19 h 30"/>
                <a:gd name="T20" fmla="*/ 6 w 122"/>
                <a:gd name="T21" fmla="*/ 30 h 30"/>
                <a:gd name="T22" fmla="*/ 13 w 122"/>
                <a:gd name="T23" fmla="*/ 10 h 30"/>
                <a:gd name="T24" fmla="*/ 19 w 122"/>
                <a:gd name="T25" fmla="*/ 10 h 30"/>
                <a:gd name="T26" fmla="*/ 13 w 122"/>
                <a:gd name="T27" fmla="*/ 5 h 30"/>
                <a:gd name="T28" fmla="*/ 26 w 122"/>
                <a:gd name="T29" fmla="*/ 5 h 30"/>
                <a:gd name="T30" fmla="*/ 21 w 122"/>
                <a:gd name="T31" fmla="*/ 10 h 30"/>
                <a:gd name="T32" fmla="*/ 122 w 122"/>
                <a:gd name="T33" fmla="*/ 10 h 30"/>
                <a:gd name="T34" fmla="*/ 122 w 122"/>
                <a:gd name="T3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30">
                  <a:moveTo>
                    <a:pt x="12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7"/>
                    <a:pt x="6" y="30"/>
                  </a:cubicBezTo>
                  <a:cubicBezTo>
                    <a:pt x="1" y="16"/>
                    <a:pt x="7" y="10"/>
                    <a:pt x="13" y="10"/>
                  </a:cubicBezTo>
                  <a:cubicBezTo>
                    <a:pt x="14" y="10"/>
                    <a:pt x="16" y="10"/>
                    <a:pt x="19" y="1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43" y="10"/>
                    <a:pt x="109" y="10"/>
                    <a:pt x="122" y="10"/>
                  </a:cubicBezTo>
                  <a:cubicBezTo>
                    <a:pt x="122" y="0"/>
                    <a:pt x="122" y="0"/>
                    <a:pt x="122" y="0"/>
                  </a:cubicBezTo>
                </a:path>
              </a:pathLst>
            </a:custGeom>
            <a:solidFill>
              <a:srgbClr val="F9ED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işlîďê">
              <a:extLst>
                <a:ext uri="{FF2B5EF4-FFF2-40B4-BE49-F238E27FC236}">
                  <a16:creationId xmlns="" xmlns:a16="http://schemas.microsoft.com/office/drawing/2014/main" id="{F1DEF5E4-85EB-4BED-B22F-7E2A14E0289A}"/>
                </a:ext>
              </a:extLst>
            </p:cNvPr>
            <p:cNvSpPr/>
            <p:nvPr/>
          </p:nvSpPr>
          <p:spPr bwMode="auto">
            <a:xfrm>
              <a:off x="6038011" y="4773039"/>
              <a:ext cx="50507" cy="20577"/>
            </a:xfrm>
            <a:custGeom>
              <a:avLst/>
              <a:gdLst>
                <a:gd name="T0" fmla="*/ 13 w 13"/>
                <a:gd name="T1" fmla="*/ 0 h 5"/>
                <a:gd name="T2" fmla="*/ 0 w 13"/>
                <a:gd name="T3" fmla="*/ 0 h 5"/>
                <a:gd name="T4" fmla="*/ 6 w 13"/>
                <a:gd name="T5" fmla="*/ 5 h 5"/>
                <a:gd name="T6" fmla="*/ 8 w 13"/>
                <a:gd name="T7" fmla="*/ 5 h 5"/>
                <a:gd name="T8" fmla="*/ 13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F9D9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îSļïḓe">
              <a:extLst>
                <a:ext uri="{FF2B5EF4-FFF2-40B4-BE49-F238E27FC236}">
                  <a16:creationId xmlns="" xmlns:a16="http://schemas.microsoft.com/office/drawing/2014/main" id="{58291E85-D7A7-4CF7-99B2-543340067DD9}"/>
                </a:ext>
              </a:extLst>
            </p:cNvPr>
            <p:cNvSpPr/>
            <p:nvPr/>
          </p:nvSpPr>
          <p:spPr bwMode="auto">
            <a:xfrm>
              <a:off x="6528113" y="49713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A4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iŝľîḋé">
              <a:extLst>
                <a:ext uri="{FF2B5EF4-FFF2-40B4-BE49-F238E27FC236}">
                  <a16:creationId xmlns="" xmlns:a16="http://schemas.microsoft.com/office/drawing/2014/main" id="{6BAA5AA4-32B4-4241-8A11-760CD39EDFDA}"/>
                </a:ext>
              </a:extLst>
            </p:cNvPr>
            <p:cNvSpPr/>
            <p:nvPr/>
          </p:nvSpPr>
          <p:spPr bwMode="auto">
            <a:xfrm>
              <a:off x="6052976" y="4917076"/>
              <a:ext cx="475137" cy="78566"/>
            </a:xfrm>
            <a:custGeom>
              <a:avLst/>
              <a:gdLst>
                <a:gd name="T0" fmla="*/ 109 w 122"/>
                <a:gd name="T1" fmla="*/ 0 h 20"/>
                <a:gd name="T2" fmla="*/ 0 w 122"/>
                <a:gd name="T3" fmla="*/ 0 h 20"/>
                <a:gd name="T4" fmla="*/ 0 w 122"/>
                <a:gd name="T5" fmla="*/ 6 h 20"/>
                <a:gd name="T6" fmla="*/ 107 w 122"/>
                <a:gd name="T7" fmla="*/ 6 h 20"/>
                <a:gd name="T8" fmla="*/ 121 w 122"/>
                <a:gd name="T9" fmla="*/ 20 h 20"/>
                <a:gd name="T10" fmla="*/ 122 w 122"/>
                <a:gd name="T11" fmla="*/ 14 h 20"/>
                <a:gd name="T12" fmla="*/ 122 w 122"/>
                <a:gd name="T13" fmla="*/ 14 h 20"/>
                <a:gd name="T14" fmla="*/ 122 w 122"/>
                <a:gd name="T15" fmla="*/ 14 h 20"/>
                <a:gd name="T16" fmla="*/ 122 w 122"/>
                <a:gd name="T17" fmla="*/ 13 h 20"/>
                <a:gd name="T18" fmla="*/ 109 w 122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20">
                  <a:moveTo>
                    <a:pt x="1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6" y="6"/>
                    <a:pt x="101" y="6"/>
                    <a:pt x="107" y="6"/>
                  </a:cubicBezTo>
                  <a:cubicBezTo>
                    <a:pt x="113" y="6"/>
                    <a:pt x="120" y="12"/>
                    <a:pt x="121" y="20"/>
                  </a:cubicBezTo>
                  <a:cubicBezTo>
                    <a:pt x="122" y="18"/>
                    <a:pt x="122" y="16"/>
                    <a:pt x="122" y="14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22" y="6"/>
                    <a:pt x="117" y="0"/>
                    <a:pt x="109" y="0"/>
                  </a:cubicBezTo>
                </a:path>
              </a:pathLst>
            </a:custGeom>
            <a:solidFill>
              <a:srgbClr val="FDD2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iŝ1íḓè">
              <a:extLst>
                <a:ext uri="{FF2B5EF4-FFF2-40B4-BE49-F238E27FC236}">
                  <a16:creationId xmlns="" xmlns:a16="http://schemas.microsoft.com/office/drawing/2014/main" id="{39A74C2A-639B-4488-9FD6-38E909FAD772}"/>
                </a:ext>
              </a:extLst>
            </p:cNvPr>
            <p:cNvSpPr/>
            <p:nvPr/>
          </p:nvSpPr>
          <p:spPr bwMode="auto">
            <a:xfrm>
              <a:off x="6170825" y="2311307"/>
              <a:ext cx="357289" cy="181450"/>
            </a:xfrm>
            <a:custGeom>
              <a:avLst/>
              <a:gdLst>
                <a:gd name="T0" fmla="*/ 92 w 92"/>
                <a:gd name="T1" fmla="*/ 9 h 47"/>
                <a:gd name="T2" fmla="*/ 92 w 92"/>
                <a:gd name="T3" fmla="*/ 7 h 47"/>
                <a:gd name="T4" fmla="*/ 82 w 92"/>
                <a:gd name="T5" fmla="*/ 4 h 47"/>
                <a:gd name="T6" fmla="*/ 60 w 92"/>
                <a:gd name="T7" fmla="*/ 28 h 47"/>
                <a:gd name="T8" fmla="*/ 57 w 92"/>
                <a:gd name="T9" fmla="*/ 30 h 47"/>
                <a:gd name="T10" fmla="*/ 56 w 92"/>
                <a:gd name="T11" fmla="*/ 31 h 47"/>
                <a:gd name="T12" fmla="*/ 53 w 92"/>
                <a:gd name="T13" fmla="*/ 31 h 47"/>
                <a:gd name="T14" fmla="*/ 29 w 92"/>
                <a:gd name="T15" fmla="*/ 39 h 47"/>
                <a:gd name="T16" fmla="*/ 22 w 92"/>
                <a:gd name="T17" fmla="*/ 39 h 47"/>
                <a:gd name="T18" fmla="*/ 19 w 92"/>
                <a:gd name="T19" fmla="*/ 38 h 47"/>
                <a:gd name="T20" fmla="*/ 12 w 92"/>
                <a:gd name="T21" fmla="*/ 36 h 47"/>
                <a:gd name="T22" fmla="*/ 1 w 92"/>
                <a:gd name="T23" fmla="*/ 45 h 47"/>
                <a:gd name="T24" fmla="*/ 7 w 92"/>
                <a:gd name="T25" fmla="*/ 44 h 47"/>
                <a:gd name="T26" fmla="*/ 11 w 92"/>
                <a:gd name="T27" fmla="*/ 43 h 47"/>
                <a:gd name="T28" fmla="*/ 17 w 92"/>
                <a:gd name="T29" fmla="*/ 46 h 47"/>
                <a:gd name="T30" fmla="*/ 46 w 92"/>
                <a:gd name="T31" fmla="*/ 43 h 47"/>
                <a:gd name="T32" fmla="*/ 55 w 92"/>
                <a:gd name="T33" fmla="*/ 42 h 47"/>
                <a:gd name="T34" fmla="*/ 58 w 92"/>
                <a:gd name="T35" fmla="*/ 41 h 47"/>
                <a:gd name="T36" fmla="*/ 60 w 92"/>
                <a:gd name="T37" fmla="*/ 41 h 47"/>
                <a:gd name="T38" fmla="*/ 67 w 92"/>
                <a:gd name="T39" fmla="*/ 39 h 47"/>
                <a:gd name="T40" fmla="*/ 70 w 92"/>
                <a:gd name="T41" fmla="*/ 37 h 47"/>
                <a:gd name="T42" fmla="*/ 71 w 92"/>
                <a:gd name="T43" fmla="*/ 35 h 47"/>
                <a:gd name="T44" fmla="*/ 75 w 92"/>
                <a:gd name="T45" fmla="*/ 32 h 47"/>
                <a:gd name="T46" fmla="*/ 83 w 92"/>
                <a:gd name="T47" fmla="*/ 26 h 47"/>
                <a:gd name="T48" fmla="*/ 92 w 92"/>
                <a:gd name="T49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47">
                  <a:moveTo>
                    <a:pt x="92" y="9"/>
                  </a:moveTo>
                  <a:cubicBezTo>
                    <a:pt x="92" y="7"/>
                    <a:pt x="92" y="7"/>
                    <a:pt x="92" y="7"/>
                  </a:cubicBezTo>
                  <a:cubicBezTo>
                    <a:pt x="92" y="2"/>
                    <a:pt x="85" y="0"/>
                    <a:pt x="82" y="4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9" y="29"/>
                    <a:pt x="58" y="30"/>
                    <a:pt x="57" y="30"/>
                  </a:cubicBezTo>
                  <a:cubicBezTo>
                    <a:pt x="57" y="30"/>
                    <a:pt x="56" y="30"/>
                    <a:pt x="56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7" y="40"/>
                    <a:pt x="25" y="40"/>
                    <a:pt x="22" y="39"/>
                  </a:cubicBezTo>
                  <a:cubicBezTo>
                    <a:pt x="21" y="39"/>
                    <a:pt x="20" y="39"/>
                    <a:pt x="19" y="38"/>
                  </a:cubicBezTo>
                  <a:cubicBezTo>
                    <a:pt x="16" y="37"/>
                    <a:pt x="14" y="36"/>
                    <a:pt x="12" y="36"/>
                  </a:cubicBezTo>
                  <a:cubicBezTo>
                    <a:pt x="10" y="37"/>
                    <a:pt x="1" y="41"/>
                    <a:pt x="1" y="45"/>
                  </a:cubicBezTo>
                  <a:cubicBezTo>
                    <a:pt x="0" y="47"/>
                    <a:pt x="3" y="46"/>
                    <a:pt x="7" y="44"/>
                  </a:cubicBezTo>
                  <a:cubicBezTo>
                    <a:pt x="9" y="43"/>
                    <a:pt x="10" y="43"/>
                    <a:pt x="11" y="43"/>
                  </a:cubicBezTo>
                  <a:cubicBezTo>
                    <a:pt x="13" y="43"/>
                    <a:pt x="14" y="46"/>
                    <a:pt x="17" y="46"/>
                  </a:cubicBezTo>
                  <a:cubicBezTo>
                    <a:pt x="20" y="46"/>
                    <a:pt x="46" y="43"/>
                    <a:pt x="46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9" y="41"/>
                    <a:pt x="59" y="41"/>
                    <a:pt x="60" y="41"/>
                  </a:cubicBezTo>
                  <a:cubicBezTo>
                    <a:pt x="63" y="41"/>
                    <a:pt x="65" y="40"/>
                    <a:pt x="67" y="39"/>
                  </a:cubicBezTo>
                  <a:cubicBezTo>
                    <a:pt x="68" y="38"/>
                    <a:pt x="69" y="37"/>
                    <a:pt x="70" y="37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8" y="23"/>
                    <a:pt x="92" y="15"/>
                    <a:pt x="92" y="9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işlîḍê">
              <a:extLst>
                <a:ext uri="{FF2B5EF4-FFF2-40B4-BE49-F238E27FC236}">
                  <a16:creationId xmlns="" xmlns:a16="http://schemas.microsoft.com/office/drawing/2014/main" id="{31315E90-39EA-4C65-8017-E338736F7309}"/>
                </a:ext>
              </a:extLst>
            </p:cNvPr>
            <p:cNvSpPr/>
            <p:nvPr/>
          </p:nvSpPr>
          <p:spPr bwMode="auto">
            <a:xfrm>
              <a:off x="6376593" y="2361813"/>
              <a:ext cx="76696" cy="112237"/>
            </a:xfrm>
            <a:custGeom>
              <a:avLst/>
              <a:gdLst>
                <a:gd name="T0" fmla="*/ 2 w 20"/>
                <a:gd name="T1" fmla="*/ 29 h 29"/>
                <a:gd name="T2" fmla="*/ 0 w 20"/>
                <a:gd name="T3" fmla="*/ 29 h 29"/>
                <a:gd name="T4" fmla="*/ 0 w 20"/>
                <a:gd name="T5" fmla="*/ 29 h 29"/>
                <a:gd name="T6" fmla="*/ 2 w 20"/>
                <a:gd name="T7" fmla="*/ 29 h 29"/>
                <a:gd name="T8" fmla="*/ 20 w 20"/>
                <a:gd name="T9" fmla="*/ 0 h 29"/>
                <a:gd name="T10" fmla="*/ 15 w 20"/>
                <a:gd name="T11" fmla="*/ 7 h 29"/>
                <a:gd name="T12" fmla="*/ 15 w 20"/>
                <a:gd name="T13" fmla="*/ 7 h 29"/>
                <a:gd name="T14" fmla="*/ 20 w 20"/>
                <a:gd name="T15" fmla="*/ 0 h 29"/>
                <a:gd name="T16" fmla="*/ 20 w 20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9">
                  <a:moveTo>
                    <a:pt x="2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29"/>
                    <a:pt x="2" y="29"/>
                    <a:pt x="2" y="29"/>
                  </a:cubicBezTo>
                  <a:moveTo>
                    <a:pt x="20" y="0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E5B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ïsḻîḑê">
              <a:extLst>
                <a:ext uri="{FF2B5EF4-FFF2-40B4-BE49-F238E27FC236}">
                  <a16:creationId xmlns="" xmlns:a16="http://schemas.microsoft.com/office/drawing/2014/main" id="{2FEF31AE-2D3D-4DFD-80AB-119AC7430708}"/>
                </a:ext>
              </a:extLst>
            </p:cNvPr>
            <p:cNvSpPr/>
            <p:nvPr/>
          </p:nvSpPr>
          <p:spPr bwMode="auto">
            <a:xfrm>
              <a:off x="6376593" y="2361813"/>
              <a:ext cx="76696" cy="112237"/>
            </a:xfrm>
            <a:custGeom>
              <a:avLst/>
              <a:gdLst>
                <a:gd name="T0" fmla="*/ 20 w 20"/>
                <a:gd name="T1" fmla="*/ 0 h 29"/>
                <a:gd name="T2" fmla="*/ 15 w 20"/>
                <a:gd name="T3" fmla="*/ 7 h 29"/>
                <a:gd name="T4" fmla="*/ 14 w 20"/>
                <a:gd name="T5" fmla="*/ 20 h 29"/>
                <a:gd name="T6" fmla="*/ 0 w 20"/>
                <a:gd name="T7" fmla="*/ 29 h 29"/>
                <a:gd name="T8" fmla="*/ 2 w 20"/>
                <a:gd name="T9" fmla="*/ 29 h 29"/>
                <a:gd name="T10" fmla="*/ 5 w 20"/>
                <a:gd name="T11" fmla="*/ 28 h 29"/>
                <a:gd name="T12" fmla="*/ 7 w 20"/>
                <a:gd name="T13" fmla="*/ 28 h 29"/>
                <a:gd name="T14" fmla="*/ 14 w 20"/>
                <a:gd name="T15" fmla="*/ 26 h 29"/>
                <a:gd name="T16" fmla="*/ 17 w 20"/>
                <a:gd name="T17" fmla="*/ 24 h 29"/>
                <a:gd name="T18" fmla="*/ 18 w 20"/>
                <a:gd name="T19" fmla="*/ 22 h 29"/>
                <a:gd name="T20" fmla="*/ 20 w 20"/>
                <a:gd name="T21" fmla="*/ 21 h 29"/>
                <a:gd name="T22" fmla="*/ 20 w 20"/>
                <a:gd name="T2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9">
                  <a:moveTo>
                    <a:pt x="20" y="0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12"/>
                    <a:pt x="15" y="18"/>
                    <a:pt x="14" y="20"/>
                  </a:cubicBezTo>
                  <a:cubicBezTo>
                    <a:pt x="13" y="23"/>
                    <a:pt x="5" y="26"/>
                    <a:pt x="0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6" y="28"/>
                    <a:pt x="7" y="28"/>
                  </a:cubicBezTo>
                  <a:cubicBezTo>
                    <a:pt x="10" y="28"/>
                    <a:pt x="12" y="27"/>
                    <a:pt x="14" y="26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7" y="17"/>
                    <a:pt x="19" y="8"/>
                    <a:pt x="20" y="0"/>
                  </a:cubicBezTo>
                </a:path>
              </a:pathLst>
            </a:custGeom>
            <a:solidFill>
              <a:srgbClr val="FFA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ïs1îḑê">
              <a:extLst>
                <a:ext uri="{FF2B5EF4-FFF2-40B4-BE49-F238E27FC236}">
                  <a16:creationId xmlns="" xmlns:a16="http://schemas.microsoft.com/office/drawing/2014/main" id="{3829A363-F136-43FE-B6A7-8213D75886CB}"/>
                </a:ext>
              </a:extLst>
            </p:cNvPr>
            <p:cNvSpPr/>
            <p:nvPr/>
          </p:nvSpPr>
          <p:spPr bwMode="auto">
            <a:xfrm>
              <a:off x="6348533" y="2131728"/>
              <a:ext cx="486361" cy="310522"/>
            </a:xfrm>
            <a:custGeom>
              <a:avLst/>
              <a:gdLst>
                <a:gd name="T0" fmla="*/ 3 w 125"/>
                <a:gd name="T1" fmla="*/ 12 h 80"/>
                <a:gd name="T2" fmla="*/ 35 w 125"/>
                <a:gd name="T3" fmla="*/ 11 h 80"/>
                <a:gd name="T4" fmla="*/ 55 w 125"/>
                <a:gd name="T5" fmla="*/ 11 h 80"/>
                <a:gd name="T6" fmla="*/ 66 w 125"/>
                <a:gd name="T7" fmla="*/ 9 h 80"/>
                <a:gd name="T8" fmla="*/ 83 w 125"/>
                <a:gd name="T9" fmla="*/ 31 h 80"/>
                <a:gd name="T10" fmla="*/ 102 w 125"/>
                <a:gd name="T11" fmla="*/ 36 h 80"/>
                <a:gd name="T12" fmla="*/ 119 w 125"/>
                <a:gd name="T13" fmla="*/ 39 h 80"/>
                <a:gd name="T14" fmla="*/ 125 w 125"/>
                <a:gd name="T15" fmla="*/ 58 h 80"/>
                <a:gd name="T16" fmla="*/ 111 w 125"/>
                <a:gd name="T17" fmla="*/ 75 h 80"/>
                <a:gd name="T18" fmla="*/ 83 w 125"/>
                <a:gd name="T19" fmla="*/ 72 h 80"/>
                <a:gd name="T20" fmla="*/ 65 w 125"/>
                <a:gd name="T21" fmla="*/ 56 h 80"/>
                <a:gd name="T22" fmla="*/ 49 w 125"/>
                <a:gd name="T23" fmla="*/ 58 h 80"/>
                <a:gd name="T24" fmla="*/ 21 w 125"/>
                <a:gd name="T25" fmla="*/ 53 h 80"/>
                <a:gd name="T26" fmla="*/ 14 w 125"/>
                <a:gd name="T27" fmla="*/ 23 h 80"/>
                <a:gd name="T28" fmla="*/ 3 w 125"/>
                <a:gd name="T29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80">
                  <a:moveTo>
                    <a:pt x="3" y="12"/>
                  </a:moveTo>
                  <a:cubicBezTo>
                    <a:pt x="3" y="12"/>
                    <a:pt x="21" y="0"/>
                    <a:pt x="35" y="11"/>
                  </a:cubicBezTo>
                  <a:cubicBezTo>
                    <a:pt x="43" y="16"/>
                    <a:pt x="49" y="14"/>
                    <a:pt x="55" y="11"/>
                  </a:cubicBezTo>
                  <a:cubicBezTo>
                    <a:pt x="59" y="10"/>
                    <a:pt x="62" y="8"/>
                    <a:pt x="66" y="9"/>
                  </a:cubicBezTo>
                  <a:cubicBezTo>
                    <a:pt x="75" y="12"/>
                    <a:pt x="74" y="26"/>
                    <a:pt x="83" y="31"/>
                  </a:cubicBezTo>
                  <a:cubicBezTo>
                    <a:pt x="89" y="34"/>
                    <a:pt x="95" y="36"/>
                    <a:pt x="102" y="36"/>
                  </a:cubicBezTo>
                  <a:cubicBezTo>
                    <a:pt x="108" y="35"/>
                    <a:pt x="115" y="33"/>
                    <a:pt x="119" y="39"/>
                  </a:cubicBezTo>
                  <a:cubicBezTo>
                    <a:pt x="123" y="45"/>
                    <a:pt x="125" y="52"/>
                    <a:pt x="125" y="58"/>
                  </a:cubicBezTo>
                  <a:cubicBezTo>
                    <a:pt x="125" y="67"/>
                    <a:pt x="119" y="72"/>
                    <a:pt x="111" y="75"/>
                  </a:cubicBezTo>
                  <a:cubicBezTo>
                    <a:pt x="101" y="79"/>
                    <a:pt x="91" y="80"/>
                    <a:pt x="83" y="72"/>
                  </a:cubicBezTo>
                  <a:cubicBezTo>
                    <a:pt x="74" y="63"/>
                    <a:pt x="76" y="59"/>
                    <a:pt x="65" y="56"/>
                  </a:cubicBezTo>
                  <a:cubicBezTo>
                    <a:pt x="60" y="55"/>
                    <a:pt x="55" y="56"/>
                    <a:pt x="49" y="58"/>
                  </a:cubicBezTo>
                  <a:cubicBezTo>
                    <a:pt x="40" y="60"/>
                    <a:pt x="29" y="63"/>
                    <a:pt x="21" y="53"/>
                  </a:cubicBezTo>
                  <a:cubicBezTo>
                    <a:pt x="12" y="46"/>
                    <a:pt x="18" y="28"/>
                    <a:pt x="14" y="23"/>
                  </a:cubicBezTo>
                  <a:cubicBezTo>
                    <a:pt x="9" y="18"/>
                    <a:pt x="0" y="18"/>
                    <a:pt x="3" y="12"/>
                  </a:cubicBezTo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ïṩľíḋe">
              <a:extLst>
                <a:ext uri="{FF2B5EF4-FFF2-40B4-BE49-F238E27FC236}">
                  <a16:creationId xmlns="" xmlns:a16="http://schemas.microsoft.com/office/drawing/2014/main" id="{5B073442-689D-428A-9D66-E10AD7A9EC30}"/>
                </a:ext>
              </a:extLst>
            </p:cNvPr>
            <p:cNvSpPr/>
            <p:nvPr/>
          </p:nvSpPr>
          <p:spPr bwMode="auto">
            <a:xfrm>
              <a:off x="6430840" y="2268282"/>
              <a:ext cx="404053" cy="89790"/>
            </a:xfrm>
            <a:custGeom>
              <a:avLst/>
              <a:gdLst>
                <a:gd name="T0" fmla="*/ 0 w 104"/>
                <a:gd name="T1" fmla="*/ 18 h 23"/>
                <a:gd name="T2" fmla="*/ 0 w 104"/>
                <a:gd name="T3" fmla="*/ 19 h 23"/>
                <a:gd name="T4" fmla="*/ 0 w 104"/>
                <a:gd name="T5" fmla="*/ 18 h 23"/>
                <a:gd name="T6" fmla="*/ 0 w 104"/>
                <a:gd name="T7" fmla="*/ 18 h 23"/>
                <a:gd name="T8" fmla="*/ 0 w 104"/>
                <a:gd name="T9" fmla="*/ 18 h 23"/>
                <a:gd name="T10" fmla="*/ 0 w 104"/>
                <a:gd name="T11" fmla="*/ 18 h 23"/>
                <a:gd name="T12" fmla="*/ 0 w 104"/>
                <a:gd name="T13" fmla="*/ 18 h 23"/>
                <a:gd name="T14" fmla="*/ 0 w 104"/>
                <a:gd name="T15" fmla="*/ 18 h 23"/>
                <a:gd name="T16" fmla="*/ 0 w 104"/>
                <a:gd name="T17" fmla="*/ 18 h 23"/>
                <a:gd name="T18" fmla="*/ 0 w 104"/>
                <a:gd name="T19" fmla="*/ 18 h 23"/>
                <a:gd name="T20" fmla="*/ 0 w 104"/>
                <a:gd name="T21" fmla="*/ 18 h 23"/>
                <a:gd name="T22" fmla="*/ 0 w 104"/>
                <a:gd name="T23" fmla="*/ 18 h 23"/>
                <a:gd name="T24" fmla="*/ 98 w 104"/>
                <a:gd name="T25" fmla="*/ 4 h 23"/>
                <a:gd name="T26" fmla="*/ 98 w 104"/>
                <a:gd name="T27" fmla="*/ 4 h 23"/>
                <a:gd name="T28" fmla="*/ 104 w 104"/>
                <a:gd name="T29" fmla="*/ 23 h 23"/>
                <a:gd name="T30" fmla="*/ 98 w 104"/>
                <a:gd name="T31" fmla="*/ 4 h 23"/>
                <a:gd name="T32" fmla="*/ 98 w 104"/>
                <a:gd name="T33" fmla="*/ 4 h 23"/>
                <a:gd name="T34" fmla="*/ 76 w 104"/>
                <a:gd name="T35" fmla="*/ 0 h 23"/>
                <a:gd name="T36" fmla="*/ 76 w 104"/>
                <a:gd name="T37" fmla="*/ 0 h 23"/>
                <a:gd name="T38" fmla="*/ 79 w 104"/>
                <a:gd name="T39" fmla="*/ 1 h 23"/>
                <a:gd name="T40" fmla="*/ 81 w 104"/>
                <a:gd name="T41" fmla="*/ 1 h 23"/>
                <a:gd name="T42" fmla="*/ 82 w 104"/>
                <a:gd name="T43" fmla="*/ 0 h 23"/>
                <a:gd name="T44" fmla="*/ 81 w 104"/>
                <a:gd name="T45" fmla="*/ 1 h 23"/>
                <a:gd name="T46" fmla="*/ 79 w 104"/>
                <a:gd name="T47" fmla="*/ 1 h 23"/>
                <a:gd name="T48" fmla="*/ 76 w 104"/>
                <a:gd name="T49" fmla="*/ 0 h 23"/>
                <a:gd name="T50" fmla="*/ 89 w 104"/>
                <a:gd name="T51" fmla="*/ 0 h 23"/>
                <a:gd name="T52" fmla="*/ 82 w 104"/>
                <a:gd name="T53" fmla="*/ 0 h 23"/>
                <a:gd name="T54" fmla="*/ 89 w 104"/>
                <a:gd name="T55" fmla="*/ 0 h 23"/>
                <a:gd name="T56" fmla="*/ 89 w 104"/>
                <a:gd name="T57" fmla="*/ 0 h 23"/>
                <a:gd name="T58" fmla="*/ 89 w 104"/>
                <a:gd name="T59" fmla="*/ 0 h 23"/>
                <a:gd name="T60" fmla="*/ 89 w 104"/>
                <a:gd name="T61" fmla="*/ 0 h 23"/>
                <a:gd name="T62" fmla="*/ 89 w 104"/>
                <a:gd name="T6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4" h="23"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98" y="4"/>
                  </a:moveTo>
                  <a:cubicBezTo>
                    <a:pt x="98" y="4"/>
                    <a:pt x="98" y="4"/>
                    <a:pt x="98" y="4"/>
                  </a:cubicBezTo>
                  <a:cubicBezTo>
                    <a:pt x="102" y="9"/>
                    <a:pt x="104" y="17"/>
                    <a:pt x="104" y="23"/>
                  </a:cubicBezTo>
                  <a:cubicBezTo>
                    <a:pt x="104" y="17"/>
                    <a:pt x="102" y="9"/>
                    <a:pt x="98" y="4"/>
                  </a:cubicBezTo>
                  <a:cubicBezTo>
                    <a:pt x="98" y="4"/>
                    <a:pt x="98" y="4"/>
                    <a:pt x="98" y="4"/>
                  </a:cubicBezTo>
                  <a:moveTo>
                    <a:pt x="7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7" y="1"/>
                    <a:pt x="78" y="1"/>
                    <a:pt x="79" y="1"/>
                  </a:cubicBezTo>
                  <a:cubicBezTo>
                    <a:pt x="79" y="1"/>
                    <a:pt x="80" y="1"/>
                    <a:pt x="81" y="1"/>
                  </a:cubicBezTo>
                  <a:cubicBezTo>
                    <a:pt x="81" y="0"/>
                    <a:pt x="81" y="0"/>
                    <a:pt x="82" y="0"/>
                  </a:cubicBezTo>
                  <a:cubicBezTo>
                    <a:pt x="81" y="0"/>
                    <a:pt x="81" y="0"/>
                    <a:pt x="81" y="1"/>
                  </a:cubicBezTo>
                  <a:cubicBezTo>
                    <a:pt x="80" y="1"/>
                    <a:pt x="79" y="1"/>
                    <a:pt x="79" y="1"/>
                  </a:cubicBezTo>
                  <a:cubicBezTo>
                    <a:pt x="78" y="1"/>
                    <a:pt x="77" y="1"/>
                    <a:pt x="76" y="0"/>
                  </a:cubicBezTo>
                  <a:moveTo>
                    <a:pt x="89" y="0"/>
                  </a:moveTo>
                  <a:cubicBezTo>
                    <a:pt x="87" y="0"/>
                    <a:pt x="84" y="0"/>
                    <a:pt x="82" y="0"/>
                  </a:cubicBezTo>
                  <a:cubicBezTo>
                    <a:pt x="84" y="0"/>
                    <a:pt x="87" y="0"/>
                    <a:pt x="89" y="0"/>
                  </a:cubicBezTo>
                  <a:moveTo>
                    <a:pt x="89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C87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íşḻîḑe">
              <a:extLst>
                <a:ext uri="{FF2B5EF4-FFF2-40B4-BE49-F238E27FC236}">
                  <a16:creationId xmlns="" xmlns:a16="http://schemas.microsoft.com/office/drawing/2014/main" id="{F8412E97-F503-4A83-95C2-21ADF3EA36AF}"/>
                </a:ext>
              </a:extLst>
            </p:cNvPr>
            <p:cNvSpPr/>
            <p:nvPr/>
          </p:nvSpPr>
          <p:spPr bwMode="auto">
            <a:xfrm>
              <a:off x="6419617" y="2232741"/>
              <a:ext cx="415277" cy="183321"/>
            </a:xfrm>
            <a:custGeom>
              <a:avLst/>
              <a:gdLst>
                <a:gd name="T0" fmla="*/ 16 w 107"/>
                <a:gd name="T1" fmla="*/ 16 h 47"/>
                <a:gd name="T2" fmla="*/ 0 w 107"/>
                <a:gd name="T3" fmla="*/ 23 h 47"/>
                <a:gd name="T4" fmla="*/ 3 w 107"/>
                <a:gd name="T5" fmla="*/ 27 h 47"/>
                <a:gd name="T6" fmla="*/ 3 w 107"/>
                <a:gd name="T7" fmla="*/ 27 h 47"/>
                <a:gd name="T8" fmla="*/ 3 w 107"/>
                <a:gd name="T9" fmla="*/ 27 h 47"/>
                <a:gd name="T10" fmla="*/ 3 w 107"/>
                <a:gd name="T11" fmla="*/ 27 h 47"/>
                <a:gd name="T12" fmla="*/ 3 w 107"/>
                <a:gd name="T13" fmla="*/ 27 h 47"/>
                <a:gd name="T14" fmla="*/ 3 w 107"/>
                <a:gd name="T15" fmla="*/ 27 h 47"/>
                <a:gd name="T16" fmla="*/ 3 w 107"/>
                <a:gd name="T17" fmla="*/ 27 h 47"/>
                <a:gd name="T18" fmla="*/ 3 w 107"/>
                <a:gd name="T19" fmla="*/ 27 h 47"/>
                <a:gd name="T20" fmla="*/ 3 w 107"/>
                <a:gd name="T21" fmla="*/ 28 h 47"/>
                <a:gd name="T22" fmla="*/ 10 w 107"/>
                <a:gd name="T23" fmla="*/ 33 h 47"/>
                <a:gd name="T24" fmla="*/ 11 w 107"/>
                <a:gd name="T25" fmla="*/ 24 h 47"/>
                <a:gd name="T26" fmla="*/ 16 w 107"/>
                <a:gd name="T27" fmla="*/ 16 h 47"/>
                <a:gd name="T28" fmla="*/ 39 w 107"/>
                <a:gd name="T29" fmla="*/ 0 h 47"/>
                <a:gd name="T30" fmla="*/ 25 w 107"/>
                <a:gd name="T31" fmla="*/ 9 h 47"/>
                <a:gd name="T32" fmla="*/ 22 w 107"/>
                <a:gd name="T33" fmla="*/ 11 h 47"/>
                <a:gd name="T34" fmla="*/ 26 w 107"/>
                <a:gd name="T35" fmla="*/ 10 h 47"/>
                <a:gd name="T36" fmla="*/ 54 w 107"/>
                <a:gd name="T37" fmla="*/ 32 h 47"/>
                <a:gd name="T38" fmla="*/ 80 w 107"/>
                <a:gd name="T39" fmla="*/ 46 h 47"/>
                <a:gd name="T40" fmla="*/ 80 w 107"/>
                <a:gd name="T41" fmla="*/ 47 h 47"/>
                <a:gd name="T42" fmla="*/ 99 w 107"/>
                <a:gd name="T43" fmla="*/ 43 h 47"/>
                <a:gd name="T44" fmla="*/ 102 w 107"/>
                <a:gd name="T45" fmla="*/ 43 h 47"/>
                <a:gd name="T46" fmla="*/ 107 w 107"/>
                <a:gd name="T47" fmla="*/ 32 h 47"/>
                <a:gd name="T48" fmla="*/ 107 w 107"/>
                <a:gd name="T49" fmla="*/ 32 h 47"/>
                <a:gd name="T50" fmla="*/ 101 w 107"/>
                <a:gd name="T51" fmla="*/ 13 h 47"/>
                <a:gd name="T52" fmla="*/ 101 w 107"/>
                <a:gd name="T53" fmla="*/ 13 h 47"/>
                <a:gd name="T54" fmla="*/ 92 w 107"/>
                <a:gd name="T55" fmla="*/ 9 h 47"/>
                <a:gd name="T56" fmla="*/ 92 w 107"/>
                <a:gd name="T57" fmla="*/ 9 h 47"/>
                <a:gd name="T58" fmla="*/ 92 w 107"/>
                <a:gd name="T59" fmla="*/ 9 h 47"/>
                <a:gd name="T60" fmla="*/ 85 w 107"/>
                <a:gd name="T61" fmla="*/ 9 h 47"/>
                <a:gd name="T62" fmla="*/ 85 w 107"/>
                <a:gd name="T63" fmla="*/ 9 h 47"/>
                <a:gd name="T64" fmla="*/ 84 w 107"/>
                <a:gd name="T65" fmla="*/ 10 h 47"/>
                <a:gd name="T66" fmla="*/ 82 w 107"/>
                <a:gd name="T67" fmla="*/ 10 h 47"/>
                <a:gd name="T68" fmla="*/ 79 w 107"/>
                <a:gd name="T69" fmla="*/ 9 h 47"/>
                <a:gd name="T70" fmla="*/ 74 w 107"/>
                <a:gd name="T71" fmla="*/ 20 h 47"/>
                <a:gd name="T72" fmla="*/ 70 w 107"/>
                <a:gd name="T73" fmla="*/ 22 h 47"/>
                <a:gd name="T74" fmla="*/ 47 w 107"/>
                <a:gd name="T75" fmla="*/ 4 h 47"/>
                <a:gd name="T76" fmla="*/ 39 w 107"/>
                <a:gd name="T7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7" h="47">
                  <a:moveTo>
                    <a:pt x="16" y="16"/>
                  </a:moveTo>
                  <a:cubicBezTo>
                    <a:pt x="10" y="19"/>
                    <a:pt x="4" y="22"/>
                    <a:pt x="0" y="23"/>
                  </a:cubicBezTo>
                  <a:cubicBezTo>
                    <a:pt x="1" y="25"/>
                    <a:pt x="1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5" y="30"/>
                    <a:pt x="7" y="31"/>
                    <a:pt x="10" y="33"/>
                  </a:cubicBezTo>
                  <a:cubicBezTo>
                    <a:pt x="10" y="29"/>
                    <a:pt x="11" y="26"/>
                    <a:pt x="11" y="24"/>
                  </a:cubicBezTo>
                  <a:cubicBezTo>
                    <a:pt x="12" y="21"/>
                    <a:pt x="14" y="18"/>
                    <a:pt x="16" y="16"/>
                  </a:cubicBezTo>
                  <a:moveTo>
                    <a:pt x="39" y="0"/>
                  </a:moveTo>
                  <a:cubicBezTo>
                    <a:pt x="35" y="0"/>
                    <a:pt x="30" y="3"/>
                    <a:pt x="25" y="9"/>
                  </a:cubicBezTo>
                  <a:cubicBezTo>
                    <a:pt x="24" y="10"/>
                    <a:pt x="23" y="10"/>
                    <a:pt x="22" y="11"/>
                  </a:cubicBezTo>
                  <a:cubicBezTo>
                    <a:pt x="23" y="11"/>
                    <a:pt x="25" y="10"/>
                    <a:pt x="26" y="10"/>
                  </a:cubicBezTo>
                  <a:cubicBezTo>
                    <a:pt x="34" y="10"/>
                    <a:pt x="43" y="22"/>
                    <a:pt x="54" y="32"/>
                  </a:cubicBezTo>
                  <a:cubicBezTo>
                    <a:pt x="67" y="44"/>
                    <a:pt x="74" y="43"/>
                    <a:pt x="80" y="46"/>
                  </a:cubicBezTo>
                  <a:cubicBezTo>
                    <a:pt x="80" y="46"/>
                    <a:pt x="80" y="47"/>
                    <a:pt x="80" y="47"/>
                  </a:cubicBezTo>
                  <a:cubicBezTo>
                    <a:pt x="83" y="46"/>
                    <a:pt x="90" y="43"/>
                    <a:pt x="99" y="43"/>
                  </a:cubicBezTo>
                  <a:cubicBezTo>
                    <a:pt x="100" y="43"/>
                    <a:pt x="101" y="43"/>
                    <a:pt x="102" y="43"/>
                  </a:cubicBezTo>
                  <a:cubicBezTo>
                    <a:pt x="105" y="40"/>
                    <a:pt x="107" y="37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26"/>
                    <a:pt x="105" y="18"/>
                    <a:pt x="101" y="13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98" y="10"/>
                    <a:pt x="95" y="9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0" y="9"/>
                    <a:pt x="87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4" y="9"/>
                    <a:pt x="84" y="9"/>
                    <a:pt x="84" y="10"/>
                  </a:cubicBezTo>
                  <a:cubicBezTo>
                    <a:pt x="83" y="10"/>
                    <a:pt x="82" y="10"/>
                    <a:pt x="82" y="10"/>
                  </a:cubicBezTo>
                  <a:cubicBezTo>
                    <a:pt x="81" y="10"/>
                    <a:pt x="80" y="10"/>
                    <a:pt x="79" y="9"/>
                  </a:cubicBezTo>
                  <a:cubicBezTo>
                    <a:pt x="79" y="13"/>
                    <a:pt x="78" y="18"/>
                    <a:pt x="74" y="20"/>
                  </a:cubicBezTo>
                  <a:cubicBezTo>
                    <a:pt x="73" y="21"/>
                    <a:pt x="72" y="22"/>
                    <a:pt x="70" y="22"/>
                  </a:cubicBezTo>
                  <a:cubicBezTo>
                    <a:pt x="62" y="22"/>
                    <a:pt x="51" y="8"/>
                    <a:pt x="47" y="4"/>
                  </a:cubicBezTo>
                  <a:cubicBezTo>
                    <a:pt x="45" y="2"/>
                    <a:pt x="43" y="0"/>
                    <a:pt x="39" y="0"/>
                  </a:cubicBezTo>
                </a:path>
              </a:pathLst>
            </a:custGeom>
            <a:solidFill>
              <a:srgbClr val="A61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ïṧlïḑê">
              <a:extLst>
                <a:ext uri="{FF2B5EF4-FFF2-40B4-BE49-F238E27FC236}">
                  <a16:creationId xmlns="" xmlns:a16="http://schemas.microsoft.com/office/drawing/2014/main" id="{75F958F8-7F11-49AB-BAF4-D6B53DA91126}"/>
                </a:ext>
              </a:extLst>
            </p:cNvPr>
            <p:cNvSpPr/>
            <p:nvPr/>
          </p:nvSpPr>
          <p:spPr bwMode="auto">
            <a:xfrm>
              <a:off x="7250171" y="2442250"/>
              <a:ext cx="117849" cy="97272"/>
            </a:xfrm>
            <a:custGeom>
              <a:avLst/>
              <a:gdLst>
                <a:gd name="T0" fmla="*/ 0 w 30"/>
                <a:gd name="T1" fmla="*/ 9 h 25"/>
                <a:gd name="T2" fmla="*/ 7 w 30"/>
                <a:gd name="T3" fmla="*/ 5 h 25"/>
                <a:gd name="T4" fmla="*/ 13 w 30"/>
                <a:gd name="T5" fmla="*/ 2 h 25"/>
                <a:gd name="T6" fmla="*/ 25 w 30"/>
                <a:gd name="T7" fmla="*/ 17 h 25"/>
                <a:gd name="T8" fmla="*/ 29 w 30"/>
                <a:gd name="T9" fmla="*/ 24 h 25"/>
                <a:gd name="T10" fmla="*/ 16 w 30"/>
                <a:gd name="T11" fmla="*/ 18 h 25"/>
                <a:gd name="T12" fmla="*/ 1 w 30"/>
                <a:gd name="T13" fmla="*/ 14 h 25"/>
                <a:gd name="T14" fmla="*/ 0 w 30"/>
                <a:gd name="T15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5">
                  <a:moveTo>
                    <a:pt x="0" y="9"/>
                  </a:moveTo>
                  <a:cubicBezTo>
                    <a:pt x="0" y="9"/>
                    <a:pt x="5" y="7"/>
                    <a:pt x="7" y="5"/>
                  </a:cubicBezTo>
                  <a:cubicBezTo>
                    <a:pt x="9" y="2"/>
                    <a:pt x="12" y="0"/>
                    <a:pt x="13" y="2"/>
                  </a:cubicBezTo>
                  <a:cubicBezTo>
                    <a:pt x="14" y="4"/>
                    <a:pt x="23" y="16"/>
                    <a:pt x="25" y="17"/>
                  </a:cubicBezTo>
                  <a:cubicBezTo>
                    <a:pt x="27" y="18"/>
                    <a:pt x="30" y="22"/>
                    <a:pt x="29" y="24"/>
                  </a:cubicBezTo>
                  <a:cubicBezTo>
                    <a:pt x="28" y="25"/>
                    <a:pt x="20" y="22"/>
                    <a:pt x="16" y="18"/>
                  </a:cubicBezTo>
                  <a:cubicBezTo>
                    <a:pt x="11" y="14"/>
                    <a:pt x="1" y="14"/>
                    <a:pt x="1" y="14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îşļïďé">
              <a:extLst>
                <a:ext uri="{FF2B5EF4-FFF2-40B4-BE49-F238E27FC236}">
                  <a16:creationId xmlns="" xmlns:a16="http://schemas.microsoft.com/office/drawing/2014/main" id="{CCE50FEB-8485-4DA3-BBE1-AF374954A97E}"/>
                </a:ext>
              </a:extLst>
            </p:cNvPr>
            <p:cNvSpPr/>
            <p:nvPr/>
          </p:nvSpPr>
          <p:spPr bwMode="auto">
            <a:xfrm>
              <a:off x="7130451" y="2206552"/>
              <a:ext cx="119720" cy="69213"/>
            </a:xfrm>
            <a:custGeom>
              <a:avLst/>
              <a:gdLst>
                <a:gd name="T0" fmla="*/ 0 w 31"/>
                <a:gd name="T1" fmla="*/ 14 h 18"/>
                <a:gd name="T2" fmla="*/ 3 w 31"/>
                <a:gd name="T3" fmla="*/ 6 h 18"/>
                <a:gd name="T4" fmla="*/ 5 w 31"/>
                <a:gd name="T5" fmla="*/ 0 h 18"/>
                <a:gd name="T6" fmla="*/ 24 w 31"/>
                <a:gd name="T7" fmla="*/ 2 h 18"/>
                <a:gd name="T8" fmla="*/ 31 w 31"/>
                <a:gd name="T9" fmla="*/ 4 h 18"/>
                <a:gd name="T10" fmla="*/ 18 w 31"/>
                <a:gd name="T11" fmla="*/ 10 h 18"/>
                <a:gd name="T12" fmla="*/ 5 w 31"/>
                <a:gd name="T13" fmla="*/ 18 h 18"/>
                <a:gd name="T14" fmla="*/ 0 w 31"/>
                <a:gd name="T1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8">
                  <a:moveTo>
                    <a:pt x="0" y="14"/>
                  </a:moveTo>
                  <a:cubicBezTo>
                    <a:pt x="0" y="14"/>
                    <a:pt x="3" y="9"/>
                    <a:pt x="3" y="6"/>
                  </a:cubicBezTo>
                  <a:cubicBezTo>
                    <a:pt x="2" y="3"/>
                    <a:pt x="2" y="0"/>
                    <a:pt x="5" y="0"/>
                  </a:cubicBezTo>
                  <a:cubicBezTo>
                    <a:pt x="7" y="1"/>
                    <a:pt x="21" y="3"/>
                    <a:pt x="24" y="2"/>
                  </a:cubicBezTo>
                  <a:cubicBezTo>
                    <a:pt x="26" y="1"/>
                    <a:pt x="31" y="2"/>
                    <a:pt x="31" y="4"/>
                  </a:cubicBezTo>
                  <a:cubicBezTo>
                    <a:pt x="31" y="6"/>
                    <a:pt x="24" y="9"/>
                    <a:pt x="18" y="10"/>
                  </a:cubicBezTo>
                  <a:cubicBezTo>
                    <a:pt x="12" y="10"/>
                    <a:pt x="5" y="18"/>
                    <a:pt x="5" y="18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íṡ1îďe">
              <a:extLst>
                <a:ext uri="{FF2B5EF4-FFF2-40B4-BE49-F238E27FC236}">
                  <a16:creationId xmlns="" xmlns:a16="http://schemas.microsoft.com/office/drawing/2014/main" id="{C67F5E65-9142-4AFF-BCC6-1A56B702BB46}"/>
                </a:ext>
              </a:extLst>
            </p:cNvPr>
            <p:cNvSpPr/>
            <p:nvPr/>
          </p:nvSpPr>
          <p:spPr bwMode="auto">
            <a:xfrm>
              <a:off x="6702081" y="2251447"/>
              <a:ext cx="460172" cy="295558"/>
            </a:xfrm>
            <a:custGeom>
              <a:avLst/>
              <a:gdLst>
                <a:gd name="T0" fmla="*/ 3 w 118"/>
                <a:gd name="T1" fmla="*/ 51 h 76"/>
                <a:gd name="T2" fmla="*/ 82 w 118"/>
                <a:gd name="T3" fmla="*/ 48 h 76"/>
                <a:gd name="T4" fmla="*/ 110 w 118"/>
                <a:gd name="T5" fmla="*/ 0 h 76"/>
                <a:gd name="T6" fmla="*/ 118 w 118"/>
                <a:gd name="T7" fmla="*/ 3 h 76"/>
                <a:gd name="T8" fmla="*/ 88 w 118"/>
                <a:gd name="T9" fmla="*/ 68 h 76"/>
                <a:gd name="T10" fmla="*/ 5 w 118"/>
                <a:gd name="T11" fmla="*/ 71 h 76"/>
                <a:gd name="T12" fmla="*/ 3 w 118"/>
                <a:gd name="T13" fmla="*/ 5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76">
                  <a:moveTo>
                    <a:pt x="3" y="51"/>
                  </a:moveTo>
                  <a:cubicBezTo>
                    <a:pt x="3" y="51"/>
                    <a:pt x="20" y="33"/>
                    <a:pt x="82" y="48"/>
                  </a:cubicBezTo>
                  <a:cubicBezTo>
                    <a:pt x="83" y="31"/>
                    <a:pt x="110" y="0"/>
                    <a:pt x="110" y="0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3"/>
                    <a:pt x="93" y="59"/>
                    <a:pt x="88" y="68"/>
                  </a:cubicBezTo>
                  <a:cubicBezTo>
                    <a:pt x="80" y="69"/>
                    <a:pt x="37" y="76"/>
                    <a:pt x="5" y="71"/>
                  </a:cubicBezTo>
                  <a:cubicBezTo>
                    <a:pt x="0" y="65"/>
                    <a:pt x="3" y="51"/>
                    <a:pt x="3" y="51"/>
                  </a:cubicBezTo>
                </a:path>
              </a:pathLst>
            </a:custGeom>
            <a:solidFill>
              <a:srgbClr val="009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îṥ1iḍè">
              <a:extLst>
                <a:ext uri="{FF2B5EF4-FFF2-40B4-BE49-F238E27FC236}">
                  <a16:creationId xmlns="" xmlns:a16="http://schemas.microsoft.com/office/drawing/2014/main" id="{8F880175-D935-40AF-B3AC-1341FBD718DD}"/>
                </a:ext>
              </a:extLst>
            </p:cNvPr>
            <p:cNvSpPr/>
            <p:nvPr/>
          </p:nvSpPr>
          <p:spPr bwMode="auto">
            <a:xfrm>
              <a:off x="6705822" y="2391743"/>
              <a:ext cx="557444" cy="151521"/>
            </a:xfrm>
            <a:custGeom>
              <a:avLst/>
              <a:gdLst>
                <a:gd name="T0" fmla="*/ 141 w 143"/>
                <a:gd name="T1" fmla="*/ 20 h 39"/>
                <a:gd name="T2" fmla="*/ 130 w 143"/>
                <a:gd name="T3" fmla="*/ 20 h 39"/>
                <a:gd name="T4" fmla="*/ 104 w 143"/>
                <a:gd name="T5" fmla="*/ 18 h 39"/>
                <a:gd name="T6" fmla="*/ 84 w 143"/>
                <a:gd name="T7" fmla="*/ 22 h 39"/>
                <a:gd name="T8" fmla="*/ 33 w 143"/>
                <a:gd name="T9" fmla="*/ 3 h 39"/>
                <a:gd name="T10" fmla="*/ 5 w 143"/>
                <a:gd name="T11" fmla="*/ 7 h 39"/>
                <a:gd name="T12" fmla="*/ 4 w 143"/>
                <a:gd name="T13" fmla="*/ 35 h 39"/>
                <a:gd name="T14" fmla="*/ 82 w 143"/>
                <a:gd name="T15" fmla="*/ 36 h 39"/>
                <a:gd name="T16" fmla="*/ 143 w 143"/>
                <a:gd name="T17" fmla="*/ 30 h 39"/>
                <a:gd name="T18" fmla="*/ 141 w 143"/>
                <a:gd name="T19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9">
                  <a:moveTo>
                    <a:pt x="141" y="20"/>
                  </a:moveTo>
                  <a:cubicBezTo>
                    <a:pt x="130" y="20"/>
                    <a:pt x="130" y="20"/>
                    <a:pt x="130" y="20"/>
                  </a:cubicBezTo>
                  <a:cubicBezTo>
                    <a:pt x="130" y="20"/>
                    <a:pt x="112" y="18"/>
                    <a:pt x="104" y="18"/>
                  </a:cubicBezTo>
                  <a:cubicBezTo>
                    <a:pt x="96" y="19"/>
                    <a:pt x="84" y="22"/>
                    <a:pt x="84" y="22"/>
                  </a:cubicBezTo>
                  <a:cubicBezTo>
                    <a:pt x="84" y="22"/>
                    <a:pt x="50" y="6"/>
                    <a:pt x="33" y="3"/>
                  </a:cubicBezTo>
                  <a:cubicBezTo>
                    <a:pt x="17" y="0"/>
                    <a:pt x="5" y="7"/>
                    <a:pt x="5" y="7"/>
                  </a:cubicBezTo>
                  <a:cubicBezTo>
                    <a:pt x="1" y="16"/>
                    <a:pt x="0" y="28"/>
                    <a:pt x="4" y="35"/>
                  </a:cubicBezTo>
                  <a:cubicBezTo>
                    <a:pt x="16" y="39"/>
                    <a:pt x="71" y="36"/>
                    <a:pt x="82" y="36"/>
                  </a:cubicBezTo>
                  <a:cubicBezTo>
                    <a:pt x="94" y="36"/>
                    <a:pt x="143" y="30"/>
                    <a:pt x="143" y="30"/>
                  </a:cubicBezTo>
                  <a:cubicBezTo>
                    <a:pt x="141" y="20"/>
                    <a:pt x="141" y="20"/>
                    <a:pt x="141" y="20"/>
                  </a:cubicBezTo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ïšļidé">
              <a:extLst>
                <a:ext uri="{FF2B5EF4-FFF2-40B4-BE49-F238E27FC236}">
                  <a16:creationId xmlns="" xmlns:a16="http://schemas.microsoft.com/office/drawing/2014/main" id="{9D85CEA4-21C0-497C-ACE6-F331F4ED545C}"/>
                </a:ext>
              </a:extLst>
            </p:cNvPr>
            <p:cNvSpPr/>
            <p:nvPr/>
          </p:nvSpPr>
          <p:spPr bwMode="auto">
            <a:xfrm>
              <a:off x="7029438" y="2520816"/>
              <a:ext cx="140297" cy="11224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0 w 36"/>
                <a:gd name="T5" fmla="*/ 3 h 3"/>
                <a:gd name="T6" fmla="*/ 0 w 36"/>
                <a:gd name="T7" fmla="*/ 3 h 3"/>
                <a:gd name="T8" fmla="*/ 0 w 36"/>
                <a:gd name="T9" fmla="*/ 3 h 3"/>
                <a:gd name="T10" fmla="*/ 0 w 36"/>
                <a:gd name="T11" fmla="*/ 3 h 3"/>
                <a:gd name="T12" fmla="*/ 0 w 36"/>
                <a:gd name="T13" fmla="*/ 3 h 3"/>
                <a:gd name="T14" fmla="*/ 0 w 36"/>
                <a:gd name="T15" fmla="*/ 3 h 3"/>
                <a:gd name="T16" fmla="*/ 0 w 36"/>
                <a:gd name="T17" fmla="*/ 3 h 3"/>
                <a:gd name="T18" fmla="*/ 0 w 36"/>
                <a:gd name="T19" fmla="*/ 3 h 3"/>
                <a:gd name="T20" fmla="*/ 0 w 36"/>
                <a:gd name="T21" fmla="*/ 3 h 3"/>
                <a:gd name="T22" fmla="*/ 0 w 36"/>
                <a:gd name="T23" fmla="*/ 3 h 3"/>
                <a:gd name="T24" fmla="*/ 0 w 36"/>
                <a:gd name="T25" fmla="*/ 3 h 3"/>
                <a:gd name="T26" fmla="*/ 0 w 36"/>
                <a:gd name="T27" fmla="*/ 3 h 3"/>
                <a:gd name="T28" fmla="*/ 0 w 36"/>
                <a:gd name="T29" fmla="*/ 3 h 3"/>
                <a:gd name="T30" fmla="*/ 0 w 36"/>
                <a:gd name="T31" fmla="*/ 3 h 3"/>
                <a:gd name="T32" fmla="*/ 0 w 36"/>
                <a:gd name="T33" fmla="*/ 3 h 3"/>
                <a:gd name="T34" fmla="*/ 0 w 36"/>
                <a:gd name="T35" fmla="*/ 3 h 3"/>
                <a:gd name="T36" fmla="*/ 0 w 36"/>
                <a:gd name="T37" fmla="*/ 3 h 3"/>
                <a:gd name="T38" fmla="*/ 1 w 36"/>
                <a:gd name="T39" fmla="*/ 3 h 3"/>
                <a:gd name="T40" fmla="*/ 1 w 36"/>
                <a:gd name="T41" fmla="*/ 3 h 3"/>
                <a:gd name="T42" fmla="*/ 1 w 36"/>
                <a:gd name="T43" fmla="*/ 3 h 3"/>
                <a:gd name="T44" fmla="*/ 1 w 36"/>
                <a:gd name="T45" fmla="*/ 3 h 3"/>
                <a:gd name="T46" fmla="*/ 1 w 36"/>
                <a:gd name="T47" fmla="*/ 3 h 3"/>
                <a:gd name="T48" fmla="*/ 1 w 36"/>
                <a:gd name="T49" fmla="*/ 3 h 3"/>
                <a:gd name="T50" fmla="*/ 1 w 36"/>
                <a:gd name="T51" fmla="*/ 3 h 3"/>
                <a:gd name="T52" fmla="*/ 1 w 36"/>
                <a:gd name="T53" fmla="*/ 3 h 3"/>
                <a:gd name="T54" fmla="*/ 1 w 36"/>
                <a:gd name="T55" fmla="*/ 3 h 3"/>
                <a:gd name="T56" fmla="*/ 1 w 36"/>
                <a:gd name="T57" fmla="*/ 3 h 3"/>
                <a:gd name="T58" fmla="*/ 1 w 36"/>
                <a:gd name="T59" fmla="*/ 3 h 3"/>
                <a:gd name="T60" fmla="*/ 1 w 36"/>
                <a:gd name="T61" fmla="*/ 3 h 3"/>
                <a:gd name="T62" fmla="*/ 1 w 36"/>
                <a:gd name="T63" fmla="*/ 3 h 3"/>
                <a:gd name="T64" fmla="*/ 1 w 36"/>
                <a:gd name="T65" fmla="*/ 3 h 3"/>
                <a:gd name="T66" fmla="*/ 2 w 36"/>
                <a:gd name="T67" fmla="*/ 3 h 3"/>
                <a:gd name="T68" fmla="*/ 2 w 36"/>
                <a:gd name="T69" fmla="*/ 3 h 3"/>
                <a:gd name="T70" fmla="*/ 2 w 36"/>
                <a:gd name="T71" fmla="*/ 3 h 3"/>
                <a:gd name="T72" fmla="*/ 2 w 36"/>
                <a:gd name="T73" fmla="*/ 3 h 3"/>
                <a:gd name="T74" fmla="*/ 36 w 36"/>
                <a:gd name="T75" fmla="*/ 0 h 3"/>
                <a:gd name="T76" fmla="*/ 35 w 36"/>
                <a:gd name="T7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5" y="0"/>
                    <a:pt x="36" y="0"/>
                    <a:pt x="36" y="0"/>
                  </a:cubicBezTo>
                </a:path>
              </a:pathLst>
            </a:custGeom>
            <a:solidFill>
              <a:srgbClr val="302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ïśļîḓê">
              <a:extLst>
                <a:ext uri="{FF2B5EF4-FFF2-40B4-BE49-F238E27FC236}">
                  <a16:creationId xmlns="" xmlns:a16="http://schemas.microsoft.com/office/drawing/2014/main" id="{60860CB1-4420-4637-A4EF-C75A24C017AE}"/>
                </a:ext>
              </a:extLst>
            </p:cNvPr>
            <p:cNvSpPr/>
            <p:nvPr/>
          </p:nvSpPr>
          <p:spPr bwMode="auto">
            <a:xfrm>
              <a:off x="6730139" y="2412320"/>
              <a:ext cx="439596" cy="123461"/>
            </a:xfrm>
            <a:custGeom>
              <a:avLst/>
              <a:gdLst>
                <a:gd name="T0" fmla="*/ 3 w 113"/>
                <a:gd name="T1" fmla="*/ 0 h 32"/>
                <a:gd name="T2" fmla="*/ 0 w 113"/>
                <a:gd name="T3" fmla="*/ 1 h 32"/>
                <a:gd name="T4" fmla="*/ 0 w 113"/>
                <a:gd name="T5" fmla="*/ 31 h 32"/>
                <a:gd name="T6" fmla="*/ 30 w 113"/>
                <a:gd name="T7" fmla="*/ 32 h 32"/>
                <a:gd name="T8" fmla="*/ 76 w 113"/>
                <a:gd name="T9" fmla="*/ 31 h 32"/>
                <a:gd name="T10" fmla="*/ 77 w 113"/>
                <a:gd name="T11" fmla="*/ 31 h 32"/>
                <a:gd name="T12" fmla="*/ 77 w 113"/>
                <a:gd name="T13" fmla="*/ 31 h 32"/>
                <a:gd name="T14" fmla="*/ 77 w 113"/>
                <a:gd name="T15" fmla="*/ 31 h 32"/>
                <a:gd name="T16" fmla="*/ 77 w 113"/>
                <a:gd name="T17" fmla="*/ 31 h 32"/>
                <a:gd name="T18" fmla="*/ 77 w 113"/>
                <a:gd name="T19" fmla="*/ 31 h 32"/>
                <a:gd name="T20" fmla="*/ 77 w 113"/>
                <a:gd name="T21" fmla="*/ 31 h 32"/>
                <a:gd name="T22" fmla="*/ 77 w 113"/>
                <a:gd name="T23" fmla="*/ 31 h 32"/>
                <a:gd name="T24" fmla="*/ 77 w 113"/>
                <a:gd name="T25" fmla="*/ 31 h 32"/>
                <a:gd name="T26" fmla="*/ 77 w 113"/>
                <a:gd name="T27" fmla="*/ 31 h 32"/>
                <a:gd name="T28" fmla="*/ 77 w 113"/>
                <a:gd name="T29" fmla="*/ 31 h 32"/>
                <a:gd name="T30" fmla="*/ 77 w 113"/>
                <a:gd name="T31" fmla="*/ 31 h 32"/>
                <a:gd name="T32" fmla="*/ 77 w 113"/>
                <a:gd name="T33" fmla="*/ 31 h 32"/>
                <a:gd name="T34" fmla="*/ 77 w 113"/>
                <a:gd name="T35" fmla="*/ 31 h 32"/>
                <a:gd name="T36" fmla="*/ 77 w 113"/>
                <a:gd name="T37" fmla="*/ 31 h 32"/>
                <a:gd name="T38" fmla="*/ 77 w 113"/>
                <a:gd name="T39" fmla="*/ 31 h 32"/>
                <a:gd name="T40" fmla="*/ 77 w 113"/>
                <a:gd name="T41" fmla="*/ 31 h 32"/>
                <a:gd name="T42" fmla="*/ 77 w 113"/>
                <a:gd name="T43" fmla="*/ 31 h 32"/>
                <a:gd name="T44" fmla="*/ 77 w 113"/>
                <a:gd name="T45" fmla="*/ 31 h 32"/>
                <a:gd name="T46" fmla="*/ 77 w 113"/>
                <a:gd name="T47" fmla="*/ 31 h 32"/>
                <a:gd name="T48" fmla="*/ 77 w 113"/>
                <a:gd name="T49" fmla="*/ 31 h 32"/>
                <a:gd name="T50" fmla="*/ 77 w 113"/>
                <a:gd name="T51" fmla="*/ 31 h 32"/>
                <a:gd name="T52" fmla="*/ 77 w 113"/>
                <a:gd name="T53" fmla="*/ 31 h 32"/>
                <a:gd name="T54" fmla="*/ 77 w 113"/>
                <a:gd name="T55" fmla="*/ 31 h 32"/>
                <a:gd name="T56" fmla="*/ 77 w 113"/>
                <a:gd name="T57" fmla="*/ 31 h 32"/>
                <a:gd name="T58" fmla="*/ 77 w 113"/>
                <a:gd name="T59" fmla="*/ 31 h 32"/>
                <a:gd name="T60" fmla="*/ 77 w 113"/>
                <a:gd name="T61" fmla="*/ 31 h 32"/>
                <a:gd name="T62" fmla="*/ 78 w 113"/>
                <a:gd name="T63" fmla="*/ 31 h 32"/>
                <a:gd name="T64" fmla="*/ 78 w 113"/>
                <a:gd name="T65" fmla="*/ 31 h 32"/>
                <a:gd name="T66" fmla="*/ 78 w 113"/>
                <a:gd name="T67" fmla="*/ 31 h 32"/>
                <a:gd name="T68" fmla="*/ 78 w 113"/>
                <a:gd name="T69" fmla="*/ 31 h 32"/>
                <a:gd name="T70" fmla="*/ 78 w 113"/>
                <a:gd name="T71" fmla="*/ 31 h 32"/>
                <a:gd name="T72" fmla="*/ 78 w 113"/>
                <a:gd name="T73" fmla="*/ 31 h 32"/>
                <a:gd name="T74" fmla="*/ 78 w 113"/>
                <a:gd name="T75" fmla="*/ 31 h 32"/>
                <a:gd name="T76" fmla="*/ 78 w 113"/>
                <a:gd name="T77" fmla="*/ 31 h 32"/>
                <a:gd name="T78" fmla="*/ 78 w 113"/>
                <a:gd name="T79" fmla="*/ 31 h 32"/>
                <a:gd name="T80" fmla="*/ 78 w 113"/>
                <a:gd name="T81" fmla="*/ 31 h 32"/>
                <a:gd name="T82" fmla="*/ 78 w 113"/>
                <a:gd name="T83" fmla="*/ 31 h 32"/>
                <a:gd name="T84" fmla="*/ 78 w 113"/>
                <a:gd name="T85" fmla="*/ 31 h 32"/>
                <a:gd name="T86" fmla="*/ 78 w 113"/>
                <a:gd name="T87" fmla="*/ 31 h 32"/>
                <a:gd name="T88" fmla="*/ 78 w 113"/>
                <a:gd name="T89" fmla="*/ 31 h 32"/>
                <a:gd name="T90" fmla="*/ 78 w 113"/>
                <a:gd name="T91" fmla="*/ 31 h 32"/>
                <a:gd name="T92" fmla="*/ 78 w 113"/>
                <a:gd name="T93" fmla="*/ 31 h 32"/>
                <a:gd name="T94" fmla="*/ 78 w 113"/>
                <a:gd name="T95" fmla="*/ 31 h 32"/>
                <a:gd name="T96" fmla="*/ 78 w 113"/>
                <a:gd name="T97" fmla="*/ 31 h 32"/>
                <a:gd name="T98" fmla="*/ 79 w 113"/>
                <a:gd name="T99" fmla="*/ 31 h 32"/>
                <a:gd name="T100" fmla="*/ 79 w 113"/>
                <a:gd name="T101" fmla="*/ 31 h 32"/>
                <a:gd name="T102" fmla="*/ 79 w 113"/>
                <a:gd name="T103" fmla="*/ 31 h 32"/>
                <a:gd name="T104" fmla="*/ 79 w 113"/>
                <a:gd name="T105" fmla="*/ 31 h 32"/>
                <a:gd name="T106" fmla="*/ 79 w 113"/>
                <a:gd name="T107" fmla="*/ 31 h 32"/>
                <a:gd name="T108" fmla="*/ 79 w 113"/>
                <a:gd name="T109" fmla="*/ 31 h 32"/>
                <a:gd name="T110" fmla="*/ 112 w 113"/>
                <a:gd name="T111" fmla="*/ 28 h 32"/>
                <a:gd name="T112" fmla="*/ 113 w 113"/>
                <a:gd name="T113" fmla="*/ 28 h 32"/>
                <a:gd name="T114" fmla="*/ 74 w 113"/>
                <a:gd name="T115" fmla="*/ 28 h 32"/>
                <a:gd name="T116" fmla="*/ 53 w 113"/>
                <a:gd name="T117" fmla="*/ 28 h 32"/>
                <a:gd name="T118" fmla="*/ 8 w 113"/>
                <a:gd name="T119" fmla="*/ 17 h 32"/>
                <a:gd name="T120" fmla="*/ 3 w 113"/>
                <a:gd name="T1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3" h="32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3" y="15"/>
                    <a:pt x="2" y="22"/>
                    <a:pt x="0" y="31"/>
                  </a:cubicBezTo>
                  <a:cubicBezTo>
                    <a:pt x="6" y="32"/>
                    <a:pt x="18" y="32"/>
                    <a:pt x="30" y="32"/>
                  </a:cubicBezTo>
                  <a:cubicBezTo>
                    <a:pt x="49" y="32"/>
                    <a:pt x="70" y="31"/>
                    <a:pt x="76" y="31"/>
                  </a:cubicBezTo>
                  <a:cubicBezTo>
                    <a:pt x="76" y="31"/>
                    <a:pt x="76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86" y="31"/>
                    <a:pt x="100" y="29"/>
                    <a:pt x="112" y="28"/>
                  </a:cubicBezTo>
                  <a:cubicBezTo>
                    <a:pt x="112" y="28"/>
                    <a:pt x="113" y="28"/>
                    <a:pt x="113" y="28"/>
                  </a:cubicBezTo>
                  <a:cubicBezTo>
                    <a:pt x="113" y="28"/>
                    <a:pt x="92" y="28"/>
                    <a:pt x="74" y="28"/>
                  </a:cubicBezTo>
                  <a:cubicBezTo>
                    <a:pt x="65" y="28"/>
                    <a:pt x="57" y="28"/>
                    <a:pt x="53" y="28"/>
                  </a:cubicBezTo>
                  <a:cubicBezTo>
                    <a:pt x="41" y="27"/>
                    <a:pt x="8" y="24"/>
                    <a:pt x="8" y="17"/>
                  </a:cubicBezTo>
                  <a:cubicBezTo>
                    <a:pt x="7" y="12"/>
                    <a:pt x="4" y="4"/>
                    <a:pt x="3" y="0"/>
                  </a:cubicBezTo>
                </a:path>
              </a:pathLst>
            </a:custGeom>
            <a:solidFill>
              <a:srgbClr val="008A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îşļidé">
              <a:extLst>
                <a:ext uri="{FF2B5EF4-FFF2-40B4-BE49-F238E27FC236}">
                  <a16:creationId xmlns="" xmlns:a16="http://schemas.microsoft.com/office/drawing/2014/main" id="{FAF3F06D-EAFB-4415-A501-B8B05CA5BD98}"/>
                </a:ext>
              </a:extLst>
            </p:cNvPr>
            <p:cNvSpPr/>
            <p:nvPr/>
          </p:nvSpPr>
          <p:spPr bwMode="auto">
            <a:xfrm>
              <a:off x="6430840" y="2257058"/>
              <a:ext cx="314264" cy="274981"/>
            </a:xfrm>
            <a:custGeom>
              <a:avLst/>
              <a:gdLst>
                <a:gd name="T0" fmla="*/ 18 w 81"/>
                <a:gd name="T1" fmla="*/ 6 h 71"/>
                <a:gd name="T2" fmla="*/ 8 w 81"/>
                <a:gd name="T3" fmla="*/ 18 h 71"/>
                <a:gd name="T4" fmla="*/ 8 w 81"/>
                <a:gd name="T5" fmla="*/ 50 h 71"/>
                <a:gd name="T6" fmla="*/ 17 w 81"/>
                <a:gd name="T7" fmla="*/ 50 h 71"/>
                <a:gd name="T8" fmla="*/ 29 w 81"/>
                <a:gd name="T9" fmla="*/ 53 h 71"/>
                <a:gd name="T10" fmla="*/ 77 w 81"/>
                <a:gd name="T11" fmla="*/ 71 h 71"/>
                <a:gd name="T12" fmla="*/ 77 w 81"/>
                <a:gd name="T13" fmla="*/ 40 h 71"/>
                <a:gd name="T14" fmla="*/ 51 w 81"/>
                <a:gd name="T15" fmla="*/ 26 h 71"/>
                <a:gd name="T16" fmla="*/ 18 w 81"/>
                <a:gd name="T17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71">
                  <a:moveTo>
                    <a:pt x="18" y="6"/>
                  </a:moveTo>
                  <a:cubicBezTo>
                    <a:pt x="18" y="6"/>
                    <a:pt x="9" y="11"/>
                    <a:pt x="8" y="18"/>
                  </a:cubicBezTo>
                  <a:cubicBezTo>
                    <a:pt x="8" y="25"/>
                    <a:pt x="0" y="47"/>
                    <a:pt x="8" y="50"/>
                  </a:cubicBezTo>
                  <a:cubicBezTo>
                    <a:pt x="12" y="51"/>
                    <a:pt x="15" y="50"/>
                    <a:pt x="17" y="50"/>
                  </a:cubicBezTo>
                  <a:cubicBezTo>
                    <a:pt x="21" y="49"/>
                    <a:pt x="25" y="49"/>
                    <a:pt x="29" y="53"/>
                  </a:cubicBezTo>
                  <a:cubicBezTo>
                    <a:pt x="36" y="60"/>
                    <a:pt x="50" y="67"/>
                    <a:pt x="77" y="71"/>
                  </a:cubicBezTo>
                  <a:cubicBezTo>
                    <a:pt x="79" y="62"/>
                    <a:pt x="81" y="55"/>
                    <a:pt x="77" y="40"/>
                  </a:cubicBezTo>
                  <a:cubicBezTo>
                    <a:pt x="71" y="37"/>
                    <a:pt x="64" y="38"/>
                    <a:pt x="51" y="26"/>
                  </a:cubicBezTo>
                  <a:cubicBezTo>
                    <a:pt x="37" y="14"/>
                    <a:pt x="28" y="0"/>
                    <a:pt x="18" y="6"/>
                  </a:cubicBezTo>
                </a:path>
              </a:pathLst>
            </a:custGeom>
            <a:solidFill>
              <a:srgbClr val="F16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íşļïďê">
              <a:extLst>
                <a:ext uri="{FF2B5EF4-FFF2-40B4-BE49-F238E27FC236}">
                  <a16:creationId xmlns="" xmlns:a16="http://schemas.microsoft.com/office/drawing/2014/main" id="{B5A2A2D8-449F-468D-AC3C-85A0CB51EC7F}"/>
                </a:ext>
              </a:extLst>
            </p:cNvPr>
            <p:cNvSpPr/>
            <p:nvPr/>
          </p:nvSpPr>
          <p:spPr bwMode="auto">
            <a:xfrm>
              <a:off x="6337310" y="2182234"/>
              <a:ext cx="129073" cy="136556"/>
            </a:xfrm>
            <a:custGeom>
              <a:avLst/>
              <a:gdLst>
                <a:gd name="T0" fmla="*/ 11 w 33"/>
                <a:gd name="T1" fmla="*/ 2 h 35"/>
                <a:gd name="T2" fmla="*/ 3 w 33"/>
                <a:gd name="T3" fmla="*/ 17 h 35"/>
                <a:gd name="T4" fmla="*/ 11 w 33"/>
                <a:gd name="T5" fmla="*/ 27 h 35"/>
                <a:gd name="T6" fmla="*/ 13 w 33"/>
                <a:gd name="T7" fmla="*/ 33 h 35"/>
                <a:gd name="T8" fmla="*/ 17 w 33"/>
                <a:gd name="T9" fmla="*/ 32 h 35"/>
                <a:gd name="T10" fmla="*/ 27 w 33"/>
                <a:gd name="T11" fmla="*/ 33 h 35"/>
                <a:gd name="T12" fmla="*/ 33 w 33"/>
                <a:gd name="T13" fmla="*/ 21 h 35"/>
                <a:gd name="T14" fmla="*/ 19 w 33"/>
                <a:gd name="T15" fmla="*/ 0 h 35"/>
                <a:gd name="T16" fmla="*/ 11 w 33"/>
                <a:gd name="T1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5">
                  <a:moveTo>
                    <a:pt x="11" y="2"/>
                  </a:moveTo>
                  <a:cubicBezTo>
                    <a:pt x="5" y="6"/>
                    <a:pt x="0" y="11"/>
                    <a:pt x="3" y="17"/>
                  </a:cubicBezTo>
                  <a:cubicBezTo>
                    <a:pt x="7" y="24"/>
                    <a:pt x="10" y="25"/>
                    <a:pt x="11" y="27"/>
                  </a:cubicBezTo>
                  <a:cubicBezTo>
                    <a:pt x="13" y="30"/>
                    <a:pt x="13" y="32"/>
                    <a:pt x="13" y="33"/>
                  </a:cubicBezTo>
                  <a:cubicBezTo>
                    <a:pt x="14" y="34"/>
                    <a:pt x="16" y="31"/>
                    <a:pt x="17" y="32"/>
                  </a:cubicBezTo>
                  <a:cubicBezTo>
                    <a:pt x="18" y="32"/>
                    <a:pt x="24" y="35"/>
                    <a:pt x="27" y="33"/>
                  </a:cubicBezTo>
                  <a:cubicBezTo>
                    <a:pt x="31" y="31"/>
                    <a:pt x="32" y="25"/>
                    <a:pt x="33" y="21"/>
                  </a:cubicBezTo>
                  <a:cubicBezTo>
                    <a:pt x="33" y="13"/>
                    <a:pt x="28" y="0"/>
                    <a:pt x="19" y="0"/>
                  </a:cubicBezTo>
                  <a:cubicBezTo>
                    <a:pt x="16" y="0"/>
                    <a:pt x="13" y="1"/>
                    <a:pt x="11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iš1îďê">
              <a:extLst>
                <a:ext uri="{FF2B5EF4-FFF2-40B4-BE49-F238E27FC236}">
                  <a16:creationId xmlns="" xmlns:a16="http://schemas.microsoft.com/office/drawing/2014/main" id="{B9C8B549-C51B-4D08-AE6C-9394FD77795D}"/>
                </a:ext>
              </a:extLst>
            </p:cNvPr>
            <p:cNvSpPr/>
            <p:nvPr/>
          </p:nvSpPr>
          <p:spPr bwMode="auto">
            <a:xfrm>
              <a:off x="6427099" y="2257058"/>
              <a:ext cx="76696" cy="115978"/>
            </a:xfrm>
            <a:custGeom>
              <a:avLst/>
              <a:gdLst>
                <a:gd name="T0" fmla="*/ 19 w 20"/>
                <a:gd name="T1" fmla="*/ 9 h 30"/>
                <a:gd name="T2" fmla="*/ 5 w 20"/>
                <a:gd name="T3" fmla="*/ 0 h 30"/>
                <a:gd name="T4" fmla="*/ 3 w 20"/>
                <a:gd name="T5" fmla="*/ 6 h 30"/>
                <a:gd name="T6" fmla="*/ 10 w 20"/>
                <a:gd name="T7" fmla="*/ 16 h 30"/>
                <a:gd name="T8" fmla="*/ 11 w 20"/>
                <a:gd name="T9" fmla="*/ 29 h 30"/>
                <a:gd name="T10" fmla="*/ 20 w 20"/>
                <a:gd name="T11" fmla="*/ 11 h 30"/>
                <a:gd name="T12" fmla="*/ 19 w 20"/>
                <a:gd name="T13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0">
                  <a:moveTo>
                    <a:pt x="19" y="9"/>
                  </a:moveTo>
                  <a:cubicBezTo>
                    <a:pt x="10" y="7"/>
                    <a:pt x="5" y="0"/>
                    <a:pt x="5" y="0"/>
                  </a:cubicBezTo>
                  <a:cubicBezTo>
                    <a:pt x="5" y="0"/>
                    <a:pt x="0" y="3"/>
                    <a:pt x="3" y="6"/>
                  </a:cubicBezTo>
                  <a:cubicBezTo>
                    <a:pt x="6" y="8"/>
                    <a:pt x="10" y="16"/>
                    <a:pt x="10" y="16"/>
                  </a:cubicBezTo>
                  <a:cubicBezTo>
                    <a:pt x="10" y="16"/>
                    <a:pt x="6" y="30"/>
                    <a:pt x="11" y="29"/>
                  </a:cubicBezTo>
                  <a:cubicBezTo>
                    <a:pt x="15" y="27"/>
                    <a:pt x="20" y="15"/>
                    <a:pt x="20" y="11"/>
                  </a:cubicBezTo>
                  <a:cubicBezTo>
                    <a:pt x="20" y="10"/>
                    <a:pt x="20" y="9"/>
                    <a:pt x="19" y="9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iṧlïďê">
              <a:extLst>
                <a:ext uri="{FF2B5EF4-FFF2-40B4-BE49-F238E27FC236}">
                  <a16:creationId xmlns="" xmlns:a16="http://schemas.microsoft.com/office/drawing/2014/main" id="{CD2F508F-0BEE-481F-B90F-38A6DC7D7E18}"/>
                </a:ext>
              </a:extLst>
            </p:cNvPr>
            <p:cNvSpPr/>
            <p:nvPr/>
          </p:nvSpPr>
          <p:spPr bwMode="auto">
            <a:xfrm>
              <a:off x="6309251" y="2150434"/>
              <a:ext cx="179579" cy="140297"/>
            </a:xfrm>
            <a:custGeom>
              <a:avLst/>
              <a:gdLst>
                <a:gd name="T0" fmla="*/ 6 w 46"/>
                <a:gd name="T1" fmla="*/ 27 h 36"/>
                <a:gd name="T2" fmla="*/ 20 w 46"/>
                <a:gd name="T3" fmla="*/ 25 h 36"/>
                <a:gd name="T4" fmla="*/ 27 w 46"/>
                <a:gd name="T5" fmla="*/ 32 h 36"/>
                <a:gd name="T6" fmla="*/ 29 w 46"/>
                <a:gd name="T7" fmla="*/ 24 h 36"/>
                <a:gd name="T8" fmla="*/ 33 w 46"/>
                <a:gd name="T9" fmla="*/ 33 h 36"/>
                <a:gd name="T10" fmla="*/ 42 w 46"/>
                <a:gd name="T11" fmla="*/ 32 h 36"/>
                <a:gd name="T12" fmla="*/ 40 w 46"/>
                <a:gd name="T13" fmla="*/ 13 h 36"/>
                <a:gd name="T14" fmla="*/ 19 w 46"/>
                <a:gd name="T15" fmla="*/ 4 h 36"/>
                <a:gd name="T16" fmla="*/ 6 w 46"/>
                <a:gd name="T17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6">
                  <a:moveTo>
                    <a:pt x="6" y="27"/>
                  </a:moveTo>
                  <a:cubicBezTo>
                    <a:pt x="6" y="27"/>
                    <a:pt x="12" y="31"/>
                    <a:pt x="20" y="25"/>
                  </a:cubicBezTo>
                  <a:cubicBezTo>
                    <a:pt x="22" y="23"/>
                    <a:pt x="26" y="27"/>
                    <a:pt x="27" y="32"/>
                  </a:cubicBezTo>
                  <a:cubicBezTo>
                    <a:pt x="29" y="36"/>
                    <a:pt x="29" y="28"/>
                    <a:pt x="29" y="24"/>
                  </a:cubicBezTo>
                  <a:cubicBezTo>
                    <a:pt x="29" y="21"/>
                    <a:pt x="37" y="27"/>
                    <a:pt x="33" y="33"/>
                  </a:cubicBezTo>
                  <a:cubicBezTo>
                    <a:pt x="35" y="34"/>
                    <a:pt x="38" y="36"/>
                    <a:pt x="42" y="32"/>
                  </a:cubicBezTo>
                  <a:cubicBezTo>
                    <a:pt x="46" y="28"/>
                    <a:pt x="43" y="19"/>
                    <a:pt x="40" y="13"/>
                  </a:cubicBezTo>
                  <a:cubicBezTo>
                    <a:pt x="36" y="7"/>
                    <a:pt x="30" y="0"/>
                    <a:pt x="19" y="4"/>
                  </a:cubicBezTo>
                  <a:cubicBezTo>
                    <a:pt x="8" y="9"/>
                    <a:pt x="0" y="17"/>
                    <a:pt x="6" y="27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íṥḻiďé">
              <a:extLst>
                <a:ext uri="{FF2B5EF4-FFF2-40B4-BE49-F238E27FC236}">
                  <a16:creationId xmlns="" xmlns:a16="http://schemas.microsoft.com/office/drawing/2014/main" id="{44312451-CDC4-4B5B-BAB5-909412D3A634}"/>
                </a:ext>
              </a:extLst>
            </p:cNvPr>
            <p:cNvSpPr/>
            <p:nvPr/>
          </p:nvSpPr>
          <p:spPr bwMode="auto">
            <a:xfrm>
              <a:off x="6124059" y="2507721"/>
              <a:ext cx="205768" cy="20577"/>
            </a:xfrm>
            <a:prstGeom prst="rect">
              <a:avLst/>
            </a:prstGeom>
            <a:solidFill>
              <a:srgbClr val="5FC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ïṣḷiḓê">
              <a:extLst>
                <a:ext uri="{FF2B5EF4-FFF2-40B4-BE49-F238E27FC236}">
                  <a16:creationId xmlns="" xmlns:a16="http://schemas.microsoft.com/office/drawing/2014/main" id="{0D3FBDEF-D785-49DF-847C-0C43422A819F}"/>
                </a:ext>
              </a:extLst>
            </p:cNvPr>
            <p:cNvSpPr/>
            <p:nvPr/>
          </p:nvSpPr>
          <p:spPr bwMode="auto">
            <a:xfrm>
              <a:off x="6052976" y="2326272"/>
              <a:ext cx="93531" cy="202027"/>
            </a:xfrm>
            <a:custGeom>
              <a:avLst/>
              <a:gdLst>
                <a:gd name="T0" fmla="*/ 0 w 50"/>
                <a:gd name="T1" fmla="*/ 0 h 108"/>
                <a:gd name="T2" fmla="*/ 13 w 50"/>
                <a:gd name="T3" fmla="*/ 0 h 108"/>
                <a:gd name="T4" fmla="*/ 50 w 50"/>
                <a:gd name="T5" fmla="*/ 108 h 108"/>
                <a:gd name="T6" fmla="*/ 38 w 50"/>
                <a:gd name="T7" fmla="*/ 108 h 108"/>
                <a:gd name="T8" fmla="*/ 0 w 50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08">
                  <a:moveTo>
                    <a:pt x="0" y="0"/>
                  </a:moveTo>
                  <a:lnTo>
                    <a:pt x="13" y="0"/>
                  </a:lnTo>
                  <a:lnTo>
                    <a:pt x="50" y="108"/>
                  </a:lnTo>
                  <a:lnTo>
                    <a:pt x="38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C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îṥļíďè">
              <a:extLst>
                <a:ext uri="{FF2B5EF4-FFF2-40B4-BE49-F238E27FC236}">
                  <a16:creationId xmlns="" xmlns:a16="http://schemas.microsoft.com/office/drawing/2014/main" id="{B48F3BDE-63A9-47FC-A72D-371D871A7235}"/>
                </a:ext>
              </a:extLst>
            </p:cNvPr>
            <p:cNvSpPr/>
            <p:nvPr/>
          </p:nvSpPr>
          <p:spPr bwMode="auto">
            <a:xfrm>
              <a:off x="6664668" y="2520816"/>
              <a:ext cx="65472" cy="11224"/>
            </a:xfrm>
            <a:custGeom>
              <a:avLst/>
              <a:gdLst>
                <a:gd name="T0" fmla="*/ 0 w 17"/>
                <a:gd name="T1" fmla="*/ 0 h 3"/>
                <a:gd name="T2" fmla="*/ 17 w 17"/>
                <a:gd name="T3" fmla="*/ 3 h 3"/>
                <a:gd name="T4" fmla="*/ 0 w 17"/>
                <a:gd name="T5" fmla="*/ 0 h 3"/>
                <a:gd name="T6" fmla="*/ 0 w 17"/>
                <a:gd name="T7" fmla="*/ 0 h 3"/>
                <a:gd name="T8" fmla="*/ 0 w 17"/>
                <a:gd name="T9" fmla="*/ 0 h 3"/>
                <a:gd name="T10" fmla="*/ 0 w 1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">
                  <a:moveTo>
                    <a:pt x="0" y="0"/>
                  </a:moveTo>
                  <a:cubicBezTo>
                    <a:pt x="5" y="1"/>
                    <a:pt x="11" y="3"/>
                    <a:pt x="17" y="3"/>
                  </a:cubicBezTo>
                  <a:cubicBezTo>
                    <a:pt x="11" y="3"/>
                    <a:pt x="5" y="1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E26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îSḻîďe">
              <a:extLst>
                <a:ext uri="{FF2B5EF4-FFF2-40B4-BE49-F238E27FC236}">
                  <a16:creationId xmlns="" xmlns:a16="http://schemas.microsoft.com/office/drawing/2014/main" id="{10B9FD46-D504-492C-A2D4-C16FA3569BC6}"/>
                </a:ext>
              </a:extLst>
            </p:cNvPr>
            <p:cNvSpPr/>
            <p:nvPr/>
          </p:nvSpPr>
          <p:spPr bwMode="auto">
            <a:xfrm>
              <a:off x="6550560" y="2318789"/>
              <a:ext cx="183321" cy="213250"/>
            </a:xfrm>
            <a:custGeom>
              <a:avLst/>
              <a:gdLst>
                <a:gd name="T0" fmla="*/ 0 w 47"/>
                <a:gd name="T1" fmla="*/ 0 h 55"/>
                <a:gd name="T2" fmla="*/ 2 w 47"/>
                <a:gd name="T3" fmla="*/ 3 h 55"/>
                <a:gd name="T4" fmla="*/ 6 w 47"/>
                <a:gd name="T5" fmla="*/ 21 h 55"/>
                <a:gd name="T6" fmla="*/ 3 w 47"/>
                <a:gd name="T7" fmla="*/ 41 h 55"/>
                <a:gd name="T8" fmla="*/ 29 w 47"/>
                <a:gd name="T9" fmla="*/ 52 h 55"/>
                <a:gd name="T10" fmla="*/ 29 w 47"/>
                <a:gd name="T11" fmla="*/ 52 h 55"/>
                <a:gd name="T12" fmla="*/ 29 w 47"/>
                <a:gd name="T13" fmla="*/ 52 h 55"/>
                <a:gd name="T14" fmla="*/ 46 w 47"/>
                <a:gd name="T15" fmla="*/ 55 h 55"/>
                <a:gd name="T16" fmla="*/ 46 w 47"/>
                <a:gd name="T17" fmla="*/ 55 h 55"/>
                <a:gd name="T18" fmla="*/ 47 w 47"/>
                <a:gd name="T19" fmla="*/ 49 h 55"/>
                <a:gd name="T20" fmla="*/ 11 w 47"/>
                <a:gd name="T21" fmla="*/ 28 h 55"/>
                <a:gd name="T22" fmla="*/ 0 w 47"/>
                <a:gd name="T2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55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5" y="8"/>
                    <a:pt x="6" y="14"/>
                    <a:pt x="6" y="21"/>
                  </a:cubicBezTo>
                  <a:cubicBezTo>
                    <a:pt x="6" y="28"/>
                    <a:pt x="4" y="35"/>
                    <a:pt x="3" y="41"/>
                  </a:cubicBezTo>
                  <a:cubicBezTo>
                    <a:pt x="9" y="45"/>
                    <a:pt x="17" y="49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4" y="53"/>
                    <a:pt x="40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3"/>
                    <a:pt x="47" y="51"/>
                    <a:pt x="47" y="49"/>
                  </a:cubicBezTo>
                  <a:cubicBezTo>
                    <a:pt x="38" y="48"/>
                    <a:pt x="12" y="40"/>
                    <a:pt x="11" y="28"/>
                  </a:cubicBezTo>
                  <a:cubicBezTo>
                    <a:pt x="10" y="8"/>
                    <a:pt x="0" y="0"/>
                    <a:pt x="0" y="0"/>
                  </a:cubicBezTo>
                </a:path>
              </a:pathLst>
            </a:custGeom>
            <a:solidFill>
              <a:srgbClr val="EA47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í$ľîḑê">
              <a:extLst>
                <a:ext uri="{FF2B5EF4-FFF2-40B4-BE49-F238E27FC236}">
                  <a16:creationId xmlns="" xmlns:a16="http://schemas.microsoft.com/office/drawing/2014/main" id="{007B0E42-A108-4ED5-AAE6-203BC3F80E2E}"/>
                </a:ext>
              </a:extLst>
            </p:cNvPr>
            <p:cNvSpPr/>
            <p:nvPr/>
          </p:nvSpPr>
          <p:spPr bwMode="auto">
            <a:xfrm>
              <a:off x="6258744" y="2301953"/>
              <a:ext cx="327359" cy="218863"/>
            </a:xfrm>
            <a:custGeom>
              <a:avLst/>
              <a:gdLst>
                <a:gd name="T0" fmla="*/ 77 w 84"/>
                <a:gd name="T1" fmla="*/ 7 h 56"/>
                <a:gd name="T2" fmla="*/ 75 w 84"/>
                <a:gd name="T3" fmla="*/ 4 h 56"/>
                <a:gd name="T4" fmla="*/ 64 w 84"/>
                <a:gd name="T5" fmla="*/ 4 h 56"/>
                <a:gd name="T6" fmla="*/ 62 w 84"/>
                <a:gd name="T7" fmla="*/ 22 h 56"/>
                <a:gd name="T8" fmla="*/ 65 w 84"/>
                <a:gd name="T9" fmla="*/ 44 h 56"/>
                <a:gd name="T10" fmla="*/ 52 w 84"/>
                <a:gd name="T11" fmla="*/ 46 h 56"/>
                <a:gd name="T12" fmla="*/ 39 w 84"/>
                <a:gd name="T13" fmla="*/ 47 h 56"/>
                <a:gd name="T14" fmla="*/ 25 w 84"/>
                <a:gd name="T15" fmla="*/ 49 h 56"/>
                <a:gd name="T16" fmla="*/ 17 w 84"/>
                <a:gd name="T17" fmla="*/ 48 h 56"/>
                <a:gd name="T18" fmla="*/ 11 w 84"/>
                <a:gd name="T19" fmla="*/ 46 h 56"/>
                <a:gd name="T20" fmla="*/ 1 w 84"/>
                <a:gd name="T21" fmla="*/ 54 h 56"/>
                <a:gd name="T22" fmla="*/ 6 w 84"/>
                <a:gd name="T23" fmla="*/ 53 h 56"/>
                <a:gd name="T24" fmla="*/ 11 w 84"/>
                <a:gd name="T25" fmla="*/ 52 h 56"/>
                <a:gd name="T26" fmla="*/ 16 w 84"/>
                <a:gd name="T27" fmla="*/ 55 h 56"/>
                <a:gd name="T28" fmla="*/ 26 w 84"/>
                <a:gd name="T29" fmla="*/ 53 h 56"/>
                <a:gd name="T30" fmla="*/ 71 w 84"/>
                <a:gd name="T31" fmla="*/ 56 h 56"/>
                <a:gd name="T32" fmla="*/ 77 w 84"/>
                <a:gd name="T33" fmla="*/ 50 h 56"/>
                <a:gd name="T34" fmla="*/ 77 w 84"/>
                <a:gd name="T35" fmla="*/ 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56">
                  <a:moveTo>
                    <a:pt x="77" y="7"/>
                  </a:moveTo>
                  <a:cubicBezTo>
                    <a:pt x="76" y="6"/>
                    <a:pt x="76" y="5"/>
                    <a:pt x="75" y="4"/>
                  </a:cubicBezTo>
                  <a:cubicBezTo>
                    <a:pt x="72" y="0"/>
                    <a:pt x="66" y="0"/>
                    <a:pt x="64" y="4"/>
                  </a:cubicBezTo>
                  <a:cubicBezTo>
                    <a:pt x="61" y="9"/>
                    <a:pt x="62" y="16"/>
                    <a:pt x="62" y="22"/>
                  </a:cubicBezTo>
                  <a:cubicBezTo>
                    <a:pt x="62" y="29"/>
                    <a:pt x="65" y="36"/>
                    <a:pt x="65" y="44"/>
                  </a:cubicBezTo>
                  <a:cubicBezTo>
                    <a:pt x="63" y="44"/>
                    <a:pt x="54" y="46"/>
                    <a:pt x="52" y="46"/>
                  </a:cubicBezTo>
                  <a:cubicBezTo>
                    <a:pt x="48" y="46"/>
                    <a:pt x="44" y="47"/>
                    <a:pt x="39" y="47"/>
                  </a:cubicBezTo>
                  <a:cubicBezTo>
                    <a:pt x="35" y="48"/>
                    <a:pt x="30" y="49"/>
                    <a:pt x="25" y="49"/>
                  </a:cubicBezTo>
                  <a:cubicBezTo>
                    <a:pt x="25" y="49"/>
                    <a:pt x="20" y="49"/>
                    <a:pt x="17" y="48"/>
                  </a:cubicBezTo>
                  <a:cubicBezTo>
                    <a:pt x="15" y="47"/>
                    <a:pt x="13" y="45"/>
                    <a:pt x="11" y="46"/>
                  </a:cubicBezTo>
                  <a:cubicBezTo>
                    <a:pt x="9" y="46"/>
                    <a:pt x="1" y="50"/>
                    <a:pt x="1" y="54"/>
                  </a:cubicBezTo>
                  <a:cubicBezTo>
                    <a:pt x="0" y="56"/>
                    <a:pt x="3" y="55"/>
                    <a:pt x="6" y="53"/>
                  </a:cubicBezTo>
                  <a:cubicBezTo>
                    <a:pt x="8" y="53"/>
                    <a:pt x="10" y="52"/>
                    <a:pt x="11" y="52"/>
                  </a:cubicBezTo>
                  <a:cubicBezTo>
                    <a:pt x="13" y="52"/>
                    <a:pt x="14" y="55"/>
                    <a:pt x="16" y="55"/>
                  </a:cubicBezTo>
                  <a:cubicBezTo>
                    <a:pt x="19" y="54"/>
                    <a:pt x="24" y="53"/>
                    <a:pt x="26" y="53"/>
                  </a:cubicBezTo>
                  <a:cubicBezTo>
                    <a:pt x="42" y="56"/>
                    <a:pt x="62" y="56"/>
                    <a:pt x="71" y="56"/>
                  </a:cubicBezTo>
                  <a:cubicBezTo>
                    <a:pt x="74" y="55"/>
                    <a:pt x="76" y="53"/>
                    <a:pt x="77" y="50"/>
                  </a:cubicBezTo>
                  <a:cubicBezTo>
                    <a:pt x="80" y="38"/>
                    <a:pt x="84" y="19"/>
                    <a:pt x="77" y="7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îṧ1ïďè">
              <a:extLst>
                <a:ext uri="{FF2B5EF4-FFF2-40B4-BE49-F238E27FC236}">
                  <a16:creationId xmlns="" xmlns:a16="http://schemas.microsoft.com/office/drawing/2014/main" id="{6697B731-9D25-4DFD-AE4B-03B71971F286}"/>
                </a:ext>
              </a:extLst>
            </p:cNvPr>
            <p:cNvSpPr/>
            <p:nvPr/>
          </p:nvSpPr>
          <p:spPr bwMode="auto">
            <a:xfrm>
              <a:off x="6524371" y="2520816"/>
              <a:ext cx="11224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</a:path>
              </a:pathLst>
            </a:custGeom>
            <a:solidFill>
              <a:srgbClr val="612F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ï$1ïďè">
              <a:extLst>
                <a:ext uri="{FF2B5EF4-FFF2-40B4-BE49-F238E27FC236}">
                  <a16:creationId xmlns="" xmlns:a16="http://schemas.microsoft.com/office/drawing/2014/main" id="{15AC1E35-45B6-41A0-BC8A-79EFC3C136B4}"/>
                </a:ext>
              </a:extLst>
            </p:cNvPr>
            <p:cNvSpPr/>
            <p:nvPr/>
          </p:nvSpPr>
          <p:spPr bwMode="auto">
            <a:xfrm>
              <a:off x="6434582" y="2318789"/>
              <a:ext cx="147779" cy="202027"/>
            </a:xfrm>
            <a:custGeom>
              <a:avLst/>
              <a:gdLst>
                <a:gd name="T0" fmla="*/ 30 w 38"/>
                <a:gd name="T1" fmla="*/ 0 h 52"/>
                <a:gd name="T2" fmla="*/ 27 w 38"/>
                <a:gd name="T3" fmla="*/ 46 h 52"/>
                <a:gd name="T4" fmla="*/ 0 w 38"/>
                <a:gd name="T5" fmla="*/ 51 h 52"/>
                <a:gd name="T6" fmla="*/ 14 w 38"/>
                <a:gd name="T7" fmla="*/ 52 h 52"/>
                <a:gd name="T8" fmla="*/ 23 w 38"/>
                <a:gd name="T9" fmla="*/ 52 h 52"/>
                <a:gd name="T10" fmla="*/ 26 w 38"/>
                <a:gd name="T11" fmla="*/ 52 h 52"/>
                <a:gd name="T12" fmla="*/ 26 w 38"/>
                <a:gd name="T13" fmla="*/ 52 h 52"/>
                <a:gd name="T14" fmla="*/ 32 w 38"/>
                <a:gd name="T15" fmla="*/ 46 h 52"/>
                <a:gd name="T16" fmla="*/ 36 w 38"/>
                <a:gd name="T17" fmla="*/ 21 h 52"/>
                <a:gd name="T18" fmla="*/ 32 w 38"/>
                <a:gd name="T19" fmla="*/ 3 h 52"/>
                <a:gd name="T20" fmla="*/ 30 w 38"/>
                <a:gd name="T2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2">
                  <a:moveTo>
                    <a:pt x="30" y="0"/>
                  </a:moveTo>
                  <a:cubicBezTo>
                    <a:pt x="30" y="0"/>
                    <a:pt x="38" y="33"/>
                    <a:pt x="27" y="46"/>
                  </a:cubicBezTo>
                  <a:cubicBezTo>
                    <a:pt x="22" y="50"/>
                    <a:pt x="1" y="51"/>
                    <a:pt x="0" y="51"/>
                  </a:cubicBezTo>
                  <a:cubicBezTo>
                    <a:pt x="5" y="52"/>
                    <a:pt x="10" y="52"/>
                    <a:pt x="14" y="52"/>
                  </a:cubicBezTo>
                  <a:cubicBezTo>
                    <a:pt x="17" y="52"/>
                    <a:pt x="20" y="52"/>
                    <a:pt x="23" y="52"/>
                  </a:cubicBezTo>
                  <a:cubicBezTo>
                    <a:pt x="24" y="52"/>
                    <a:pt x="25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9" y="51"/>
                    <a:pt x="31" y="49"/>
                    <a:pt x="32" y="46"/>
                  </a:cubicBezTo>
                  <a:cubicBezTo>
                    <a:pt x="34" y="39"/>
                    <a:pt x="36" y="30"/>
                    <a:pt x="36" y="21"/>
                  </a:cubicBezTo>
                  <a:cubicBezTo>
                    <a:pt x="36" y="14"/>
                    <a:pt x="35" y="8"/>
                    <a:pt x="32" y="3"/>
                  </a:cubicBezTo>
                  <a:cubicBezTo>
                    <a:pt x="31" y="2"/>
                    <a:pt x="31" y="1"/>
                    <a:pt x="30" y="0"/>
                  </a:cubicBezTo>
                </a:path>
              </a:pathLst>
            </a:custGeom>
            <a:solidFill>
              <a:srgbClr val="FFA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iş1idè">
              <a:extLst>
                <a:ext uri="{FF2B5EF4-FFF2-40B4-BE49-F238E27FC236}">
                  <a16:creationId xmlns="" xmlns:a16="http://schemas.microsoft.com/office/drawing/2014/main" id="{5A9CC020-A635-48C6-8A56-0FB226545ED9}"/>
                </a:ext>
              </a:extLst>
            </p:cNvPr>
            <p:cNvSpPr/>
            <p:nvPr/>
          </p:nvSpPr>
          <p:spPr bwMode="auto">
            <a:xfrm>
              <a:off x="4984854" y="2099927"/>
              <a:ext cx="353547" cy="319876"/>
            </a:xfrm>
            <a:custGeom>
              <a:avLst/>
              <a:gdLst>
                <a:gd name="T0" fmla="*/ 86 w 91"/>
                <a:gd name="T1" fmla="*/ 14 h 82"/>
                <a:gd name="T2" fmla="*/ 45 w 91"/>
                <a:gd name="T3" fmla="*/ 1 h 82"/>
                <a:gd name="T4" fmla="*/ 5 w 91"/>
                <a:gd name="T5" fmla="*/ 14 h 82"/>
                <a:gd name="T6" fmla="*/ 13 w 91"/>
                <a:gd name="T7" fmla="*/ 79 h 82"/>
                <a:gd name="T8" fmla="*/ 45 w 91"/>
                <a:gd name="T9" fmla="*/ 82 h 82"/>
                <a:gd name="T10" fmla="*/ 78 w 91"/>
                <a:gd name="T11" fmla="*/ 79 h 82"/>
                <a:gd name="T12" fmla="*/ 86 w 91"/>
                <a:gd name="T13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82">
                  <a:moveTo>
                    <a:pt x="86" y="14"/>
                  </a:moveTo>
                  <a:cubicBezTo>
                    <a:pt x="78" y="0"/>
                    <a:pt x="45" y="1"/>
                    <a:pt x="45" y="1"/>
                  </a:cubicBezTo>
                  <a:cubicBezTo>
                    <a:pt x="45" y="1"/>
                    <a:pt x="13" y="0"/>
                    <a:pt x="5" y="14"/>
                  </a:cubicBezTo>
                  <a:cubicBezTo>
                    <a:pt x="0" y="24"/>
                    <a:pt x="10" y="58"/>
                    <a:pt x="13" y="79"/>
                  </a:cubicBezTo>
                  <a:cubicBezTo>
                    <a:pt x="20" y="80"/>
                    <a:pt x="37" y="82"/>
                    <a:pt x="45" y="82"/>
                  </a:cubicBezTo>
                  <a:cubicBezTo>
                    <a:pt x="53" y="82"/>
                    <a:pt x="71" y="80"/>
                    <a:pt x="78" y="79"/>
                  </a:cubicBezTo>
                  <a:cubicBezTo>
                    <a:pt x="81" y="58"/>
                    <a:pt x="91" y="24"/>
                    <a:pt x="86" y="14"/>
                  </a:cubicBezTo>
                </a:path>
              </a:pathLst>
            </a:custGeom>
            <a:solidFill>
              <a:srgbClr val="F16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íŝḻïḋê">
              <a:extLst>
                <a:ext uri="{FF2B5EF4-FFF2-40B4-BE49-F238E27FC236}">
                  <a16:creationId xmlns="" xmlns:a16="http://schemas.microsoft.com/office/drawing/2014/main" id="{A3D7F159-80F7-43A5-9EFB-FD063ACCB698}"/>
                </a:ext>
              </a:extLst>
            </p:cNvPr>
            <p:cNvSpPr/>
            <p:nvPr/>
          </p:nvSpPr>
          <p:spPr bwMode="auto">
            <a:xfrm>
              <a:off x="5018525" y="2214035"/>
              <a:ext cx="97272" cy="57990"/>
            </a:xfrm>
            <a:custGeom>
              <a:avLst/>
              <a:gdLst>
                <a:gd name="T0" fmla="*/ 5 w 25"/>
                <a:gd name="T1" fmla="*/ 0 h 15"/>
                <a:gd name="T2" fmla="*/ 0 w 25"/>
                <a:gd name="T3" fmla="*/ 15 h 15"/>
                <a:gd name="T4" fmla="*/ 25 w 25"/>
                <a:gd name="T5" fmla="*/ 15 h 15"/>
                <a:gd name="T6" fmla="*/ 5 w 25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5">
                  <a:moveTo>
                    <a:pt x="5" y="0"/>
                  </a:moveTo>
                  <a:cubicBezTo>
                    <a:pt x="4" y="3"/>
                    <a:pt x="2" y="9"/>
                    <a:pt x="0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9" y="8"/>
                    <a:pt x="6" y="1"/>
                    <a:pt x="5" y="0"/>
                  </a:cubicBezTo>
                </a:path>
              </a:pathLst>
            </a:custGeom>
            <a:solidFill>
              <a:srgbClr val="EA47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ïṣḷîḓé">
              <a:extLst>
                <a:ext uri="{FF2B5EF4-FFF2-40B4-BE49-F238E27FC236}">
                  <a16:creationId xmlns="" xmlns:a16="http://schemas.microsoft.com/office/drawing/2014/main" id="{3DA4BF28-71A5-47F7-9BC9-5F8DC9474550}"/>
                </a:ext>
              </a:extLst>
            </p:cNvPr>
            <p:cNvSpPr/>
            <p:nvPr/>
          </p:nvSpPr>
          <p:spPr bwMode="auto">
            <a:xfrm>
              <a:off x="5267316" y="2139210"/>
              <a:ext cx="129073" cy="276851"/>
            </a:xfrm>
            <a:custGeom>
              <a:avLst/>
              <a:gdLst>
                <a:gd name="T0" fmla="*/ 9 w 33"/>
                <a:gd name="T1" fmla="*/ 0 h 71"/>
                <a:gd name="T2" fmla="*/ 28 w 33"/>
                <a:gd name="T3" fmla="*/ 40 h 71"/>
                <a:gd name="T4" fmla="*/ 5 w 33"/>
                <a:gd name="T5" fmla="*/ 71 h 71"/>
                <a:gd name="T6" fmla="*/ 4 w 33"/>
                <a:gd name="T7" fmla="*/ 58 h 71"/>
                <a:gd name="T8" fmla="*/ 14 w 33"/>
                <a:gd name="T9" fmla="*/ 51 h 71"/>
                <a:gd name="T10" fmla="*/ 4 w 33"/>
                <a:gd name="T11" fmla="*/ 19 h 71"/>
                <a:gd name="T12" fmla="*/ 9 w 33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71">
                  <a:moveTo>
                    <a:pt x="9" y="0"/>
                  </a:moveTo>
                  <a:cubicBezTo>
                    <a:pt x="9" y="0"/>
                    <a:pt x="22" y="11"/>
                    <a:pt x="28" y="40"/>
                  </a:cubicBezTo>
                  <a:cubicBezTo>
                    <a:pt x="33" y="65"/>
                    <a:pt x="13" y="68"/>
                    <a:pt x="5" y="71"/>
                  </a:cubicBezTo>
                  <a:cubicBezTo>
                    <a:pt x="0" y="71"/>
                    <a:pt x="4" y="58"/>
                    <a:pt x="4" y="5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6" y="28"/>
                    <a:pt x="4" y="19"/>
                  </a:cubicBezTo>
                  <a:cubicBezTo>
                    <a:pt x="1" y="10"/>
                    <a:pt x="9" y="0"/>
                    <a:pt x="9" y="0"/>
                  </a:cubicBezTo>
                </a:path>
              </a:pathLst>
            </a:custGeom>
            <a:solidFill>
              <a:srgbClr val="F16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iṡḻïḑe">
              <a:extLst>
                <a:ext uri="{FF2B5EF4-FFF2-40B4-BE49-F238E27FC236}">
                  <a16:creationId xmlns="" xmlns:a16="http://schemas.microsoft.com/office/drawing/2014/main" id="{E8B344FC-A35E-4727-837B-B619EDB13CC5}"/>
                </a:ext>
              </a:extLst>
            </p:cNvPr>
            <p:cNvSpPr/>
            <p:nvPr/>
          </p:nvSpPr>
          <p:spPr bwMode="auto">
            <a:xfrm>
              <a:off x="5310341" y="2298212"/>
              <a:ext cx="11224" cy="39284"/>
            </a:xfrm>
            <a:custGeom>
              <a:avLst/>
              <a:gdLst>
                <a:gd name="T0" fmla="*/ 3 w 3"/>
                <a:gd name="T1" fmla="*/ 10 h 10"/>
                <a:gd name="T2" fmla="*/ 3 w 3"/>
                <a:gd name="T3" fmla="*/ 10 h 10"/>
                <a:gd name="T4" fmla="*/ 3 w 3"/>
                <a:gd name="T5" fmla="*/ 10 h 10"/>
                <a:gd name="T6" fmla="*/ 3 w 3"/>
                <a:gd name="T7" fmla="*/ 10 h 10"/>
                <a:gd name="T8" fmla="*/ 3 w 3"/>
                <a:gd name="T9" fmla="*/ 10 h 10"/>
                <a:gd name="T10" fmla="*/ 3 w 3"/>
                <a:gd name="T11" fmla="*/ 10 h 10"/>
                <a:gd name="T12" fmla="*/ 0 w 3"/>
                <a:gd name="T13" fmla="*/ 0 h 10"/>
                <a:gd name="T14" fmla="*/ 0 w 3"/>
                <a:gd name="T15" fmla="*/ 1 h 10"/>
                <a:gd name="T16" fmla="*/ 0 w 3"/>
                <a:gd name="T17" fmla="*/ 0 h 10"/>
                <a:gd name="T18" fmla="*/ 0 w 3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0"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E9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ïšḷiḑé">
              <a:extLst>
                <a:ext uri="{FF2B5EF4-FFF2-40B4-BE49-F238E27FC236}">
                  <a16:creationId xmlns="" xmlns:a16="http://schemas.microsoft.com/office/drawing/2014/main" id="{4001449D-2533-48DC-B43C-FCB69010646B}"/>
                </a:ext>
              </a:extLst>
            </p:cNvPr>
            <p:cNvSpPr/>
            <p:nvPr/>
          </p:nvSpPr>
          <p:spPr bwMode="auto">
            <a:xfrm>
              <a:off x="5299118" y="2298212"/>
              <a:ext cx="46766" cy="82307"/>
            </a:xfrm>
            <a:custGeom>
              <a:avLst/>
              <a:gdLst>
                <a:gd name="T0" fmla="*/ 3 w 12"/>
                <a:gd name="T1" fmla="*/ 0 h 21"/>
                <a:gd name="T2" fmla="*/ 3 w 12"/>
                <a:gd name="T3" fmla="*/ 1 h 21"/>
                <a:gd name="T4" fmla="*/ 6 w 12"/>
                <a:gd name="T5" fmla="*/ 10 h 21"/>
                <a:gd name="T6" fmla="*/ 6 w 12"/>
                <a:gd name="T7" fmla="*/ 10 h 21"/>
                <a:gd name="T8" fmla="*/ 6 w 12"/>
                <a:gd name="T9" fmla="*/ 10 h 21"/>
                <a:gd name="T10" fmla="*/ 6 w 12"/>
                <a:gd name="T11" fmla="*/ 10 h 21"/>
                <a:gd name="T12" fmla="*/ 6 w 12"/>
                <a:gd name="T13" fmla="*/ 10 h 21"/>
                <a:gd name="T14" fmla="*/ 6 w 12"/>
                <a:gd name="T15" fmla="*/ 10 h 21"/>
                <a:gd name="T16" fmla="*/ 1 w 12"/>
                <a:gd name="T17" fmla="*/ 14 h 21"/>
                <a:gd name="T18" fmla="*/ 0 w 12"/>
                <a:gd name="T19" fmla="*/ 21 h 21"/>
                <a:gd name="T20" fmla="*/ 10 w 12"/>
                <a:gd name="T21" fmla="*/ 12 h 21"/>
                <a:gd name="T22" fmla="*/ 9 w 12"/>
                <a:gd name="T23" fmla="*/ 9 h 21"/>
                <a:gd name="T24" fmla="*/ 3 w 12"/>
                <a:gd name="T2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21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5" y="6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17"/>
                    <a:pt x="10" y="12"/>
                    <a:pt x="10" y="12"/>
                  </a:cubicBezTo>
                  <a:cubicBezTo>
                    <a:pt x="12" y="12"/>
                    <a:pt x="12" y="9"/>
                    <a:pt x="9" y="9"/>
                  </a:cubicBezTo>
                  <a:cubicBezTo>
                    <a:pt x="7" y="8"/>
                    <a:pt x="3" y="1"/>
                    <a:pt x="3" y="0"/>
                  </a:cubicBezTo>
                </a:path>
              </a:pathLst>
            </a:custGeom>
            <a:solidFill>
              <a:srgbClr val="EA47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íŝ1îḍê">
              <a:extLst>
                <a:ext uri="{FF2B5EF4-FFF2-40B4-BE49-F238E27FC236}">
                  <a16:creationId xmlns="" xmlns:a16="http://schemas.microsoft.com/office/drawing/2014/main" id="{CDE6F450-5C50-44C0-98F6-450C6072DB90}"/>
                </a:ext>
              </a:extLst>
            </p:cNvPr>
            <p:cNvSpPr/>
            <p:nvPr/>
          </p:nvSpPr>
          <p:spPr bwMode="auto">
            <a:xfrm>
              <a:off x="4924994" y="2139210"/>
              <a:ext cx="129073" cy="276851"/>
            </a:xfrm>
            <a:custGeom>
              <a:avLst/>
              <a:gdLst>
                <a:gd name="T0" fmla="*/ 24 w 33"/>
                <a:gd name="T1" fmla="*/ 0 h 71"/>
                <a:gd name="T2" fmla="*/ 5 w 33"/>
                <a:gd name="T3" fmla="*/ 40 h 71"/>
                <a:gd name="T4" fmla="*/ 28 w 33"/>
                <a:gd name="T5" fmla="*/ 71 h 71"/>
                <a:gd name="T6" fmla="*/ 29 w 33"/>
                <a:gd name="T7" fmla="*/ 58 h 71"/>
                <a:gd name="T8" fmla="*/ 18 w 33"/>
                <a:gd name="T9" fmla="*/ 51 h 71"/>
                <a:gd name="T10" fmla="*/ 29 w 33"/>
                <a:gd name="T11" fmla="*/ 19 h 71"/>
                <a:gd name="T12" fmla="*/ 24 w 33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71">
                  <a:moveTo>
                    <a:pt x="24" y="0"/>
                  </a:moveTo>
                  <a:cubicBezTo>
                    <a:pt x="24" y="0"/>
                    <a:pt x="11" y="11"/>
                    <a:pt x="5" y="40"/>
                  </a:cubicBezTo>
                  <a:cubicBezTo>
                    <a:pt x="0" y="65"/>
                    <a:pt x="20" y="68"/>
                    <a:pt x="28" y="71"/>
                  </a:cubicBezTo>
                  <a:cubicBezTo>
                    <a:pt x="33" y="71"/>
                    <a:pt x="29" y="58"/>
                    <a:pt x="29" y="58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1"/>
                    <a:pt x="27" y="28"/>
                    <a:pt x="29" y="19"/>
                  </a:cubicBezTo>
                  <a:cubicBezTo>
                    <a:pt x="32" y="10"/>
                    <a:pt x="24" y="0"/>
                    <a:pt x="24" y="0"/>
                  </a:cubicBezTo>
                </a:path>
              </a:pathLst>
            </a:custGeom>
            <a:solidFill>
              <a:srgbClr val="F16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is1ïdê">
              <a:extLst>
                <a:ext uri="{FF2B5EF4-FFF2-40B4-BE49-F238E27FC236}">
                  <a16:creationId xmlns="" xmlns:a16="http://schemas.microsoft.com/office/drawing/2014/main" id="{B5533FE7-87D4-4F7D-B6B9-694237E0A17A}"/>
                </a:ext>
              </a:extLst>
            </p:cNvPr>
            <p:cNvSpPr/>
            <p:nvPr/>
          </p:nvSpPr>
          <p:spPr bwMode="auto">
            <a:xfrm>
              <a:off x="4996077" y="2315048"/>
              <a:ext cx="11224" cy="22447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0 w 3"/>
                <a:gd name="T7" fmla="*/ 6 h 6"/>
                <a:gd name="T8" fmla="*/ 0 w 3"/>
                <a:gd name="T9" fmla="*/ 6 h 6"/>
                <a:gd name="T10" fmla="*/ 0 w 3"/>
                <a:gd name="T11" fmla="*/ 6 h 6"/>
                <a:gd name="T12" fmla="*/ 0 w 3"/>
                <a:gd name="T13" fmla="*/ 6 h 6"/>
                <a:gd name="T14" fmla="*/ 0 w 3"/>
                <a:gd name="T15" fmla="*/ 6 h 6"/>
                <a:gd name="T16" fmla="*/ 0 w 3"/>
                <a:gd name="T17" fmla="*/ 6 h 6"/>
                <a:gd name="T18" fmla="*/ 0 w 3"/>
                <a:gd name="T19" fmla="*/ 6 h 6"/>
                <a:gd name="T20" fmla="*/ 0 w 3"/>
                <a:gd name="T21" fmla="*/ 6 h 6"/>
                <a:gd name="T22" fmla="*/ 0 w 3"/>
                <a:gd name="T23" fmla="*/ 6 h 6"/>
                <a:gd name="T24" fmla="*/ 0 w 3"/>
                <a:gd name="T25" fmla="*/ 6 h 6"/>
                <a:gd name="T26" fmla="*/ 0 w 3"/>
                <a:gd name="T27" fmla="*/ 6 h 6"/>
                <a:gd name="T28" fmla="*/ 0 w 3"/>
                <a:gd name="T29" fmla="*/ 6 h 6"/>
                <a:gd name="T30" fmla="*/ 1 w 3"/>
                <a:gd name="T31" fmla="*/ 6 h 6"/>
                <a:gd name="T32" fmla="*/ 0 w 3"/>
                <a:gd name="T33" fmla="*/ 6 h 6"/>
                <a:gd name="T34" fmla="*/ 1 w 3"/>
                <a:gd name="T35" fmla="*/ 6 h 6"/>
                <a:gd name="T36" fmla="*/ 3 w 3"/>
                <a:gd name="T37" fmla="*/ 0 h 6"/>
                <a:gd name="T38" fmla="*/ 1 w 3"/>
                <a:gd name="T39" fmla="*/ 6 h 6"/>
                <a:gd name="T40" fmla="*/ 3 w 3"/>
                <a:gd name="T4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1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moveTo>
                    <a:pt x="3" y="0"/>
                  </a:moveTo>
                  <a:cubicBezTo>
                    <a:pt x="1" y="3"/>
                    <a:pt x="1" y="5"/>
                    <a:pt x="1" y="6"/>
                  </a:cubicBezTo>
                  <a:cubicBezTo>
                    <a:pt x="1" y="5"/>
                    <a:pt x="1" y="3"/>
                    <a:pt x="3" y="0"/>
                  </a:cubicBezTo>
                </a:path>
              </a:pathLst>
            </a:custGeom>
            <a:solidFill>
              <a:srgbClr val="DE9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iṧļiďe">
              <a:extLst>
                <a:ext uri="{FF2B5EF4-FFF2-40B4-BE49-F238E27FC236}">
                  <a16:creationId xmlns="" xmlns:a16="http://schemas.microsoft.com/office/drawing/2014/main" id="{02518C7D-8926-4A0F-87C7-E451E86F98C9}"/>
                </a:ext>
              </a:extLst>
            </p:cNvPr>
            <p:cNvSpPr/>
            <p:nvPr/>
          </p:nvSpPr>
          <p:spPr bwMode="auto">
            <a:xfrm>
              <a:off x="4975500" y="2298212"/>
              <a:ext cx="46766" cy="82307"/>
            </a:xfrm>
            <a:custGeom>
              <a:avLst/>
              <a:gdLst>
                <a:gd name="T0" fmla="*/ 9 w 12"/>
                <a:gd name="T1" fmla="*/ 0 h 21"/>
                <a:gd name="T2" fmla="*/ 3 w 12"/>
                <a:gd name="T3" fmla="*/ 9 h 21"/>
                <a:gd name="T4" fmla="*/ 1 w 12"/>
                <a:gd name="T5" fmla="*/ 12 h 21"/>
                <a:gd name="T6" fmla="*/ 12 w 12"/>
                <a:gd name="T7" fmla="*/ 21 h 21"/>
                <a:gd name="T8" fmla="*/ 11 w 12"/>
                <a:gd name="T9" fmla="*/ 14 h 21"/>
                <a:gd name="T10" fmla="*/ 5 w 12"/>
                <a:gd name="T11" fmla="*/ 10 h 21"/>
                <a:gd name="T12" fmla="*/ 5 w 12"/>
                <a:gd name="T13" fmla="*/ 10 h 21"/>
                <a:gd name="T14" fmla="*/ 5 w 12"/>
                <a:gd name="T15" fmla="*/ 10 h 21"/>
                <a:gd name="T16" fmla="*/ 5 w 12"/>
                <a:gd name="T17" fmla="*/ 10 h 21"/>
                <a:gd name="T18" fmla="*/ 5 w 12"/>
                <a:gd name="T19" fmla="*/ 10 h 21"/>
                <a:gd name="T20" fmla="*/ 5 w 12"/>
                <a:gd name="T21" fmla="*/ 10 h 21"/>
                <a:gd name="T22" fmla="*/ 5 w 12"/>
                <a:gd name="T23" fmla="*/ 10 h 21"/>
                <a:gd name="T24" fmla="*/ 5 w 12"/>
                <a:gd name="T25" fmla="*/ 10 h 21"/>
                <a:gd name="T26" fmla="*/ 5 w 12"/>
                <a:gd name="T27" fmla="*/ 10 h 21"/>
                <a:gd name="T28" fmla="*/ 5 w 12"/>
                <a:gd name="T29" fmla="*/ 10 h 21"/>
                <a:gd name="T30" fmla="*/ 5 w 12"/>
                <a:gd name="T31" fmla="*/ 10 h 21"/>
                <a:gd name="T32" fmla="*/ 5 w 12"/>
                <a:gd name="T33" fmla="*/ 10 h 21"/>
                <a:gd name="T34" fmla="*/ 5 w 12"/>
                <a:gd name="T35" fmla="*/ 10 h 21"/>
                <a:gd name="T36" fmla="*/ 6 w 12"/>
                <a:gd name="T37" fmla="*/ 10 h 21"/>
                <a:gd name="T38" fmla="*/ 6 w 12"/>
                <a:gd name="T39" fmla="*/ 10 h 21"/>
                <a:gd name="T40" fmla="*/ 8 w 12"/>
                <a:gd name="T41" fmla="*/ 4 h 21"/>
                <a:gd name="T42" fmla="*/ 9 w 12"/>
                <a:gd name="T4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" h="21">
                  <a:moveTo>
                    <a:pt x="9" y="0"/>
                  </a:moveTo>
                  <a:cubicBezTo>
                    <a:pt x="9" y="0"/>
                    <a:pt x="5" y="8"/>
                    <a:pt x="3" y="9"/>
                  </a:cubicBezTo>
                  <a:cubicBezTo>
                    <a:pt x="0" y="9"/>
                    <a:pt x="0" y="12"/>
                    <a:pt x="1" y="12"/>
                  </a:cubicBezTo>
                  <a:cubicBezTo>
                    <a:pt x="2" y="12"/>
                    <a:pt x="5" y="17"/>
                    <a:pt x="12" y="2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7"/>
                    <a:pt x="8" y="4"/>
                  </a:cubicBezTo>
                  <a:cubicBezTo>
                    <a:pt x="8" y="3"/>
                    <a:pt x="8" y="2"/>
                    <a:pt x="9" y="0"/>
                  </a:cubicBezTo>
                </a:path>
              </a:pathLst>
            </a:custGeom>
            <a:solidFill>
              <a:srgbClr val="EA47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ïsļîḓé">
              <a:extLst>
                <a:ext uri="{FF2B5EF4-FFF2-40B4-BE49-F238E27FC236}">
                  <a16:creationId xmlns="" xmlns:a16="http://schemas.microsoft.com/office/drawing/2014/main" id="{374029B8-4816-4BFA-A2C8-36C89E66CD55}"/>
                </a:ext>
              </a:extLst>
            </p:cNvPr>
            <p:cNvSpPr/>
            <p:nvPr/>
          </p:nvSpPr>
          <p:spPr bwMode="auto">
            <a:xfrm>
              <a:off x="5321565" y="2765866"/>
              <a:ext cx="132814" cy="76696"/>
            </a:xfrm>
            <a:custGeom>
              <a:avLst/>
              <a:gdLst>
                <a:gd name="T0" fmla="*/ 11 w 34"/>
                <a:gd name="T1" fmla="*/ 0 h 20"/>
                <a:gd name="T2" fmla="*/ 20 w 34"/>
                <a:gd name="T3" fmla="*/ 10 h 20"/>
                <a:gd name="T4" fmla="*/ 34 w 34"/>
                <a:gd name="T5" fmla="*/ 16 h 20"/>
                <a:gd name="T6" fmla="*/ 34 w 34"/>
                <a:gd name="T7" fmla="*/ 19 h 20"/>
                <a:gd name="T8" fmla="*/ 6 w 34"/>
                <a:gd name="T9" fmla="*/ 19 h 20"/>
                <a:gd name="T10" fmla="*/ 4 w 34"/>
                <a:gd name="T11" fmla="*/ 1 h 20"/>
                <a:gd name="T12" fmla="*/ 11 w 3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0">
                  <a:moveTo>
                    <a:pt x="11" y="0"/>
                  </a:moveTo>
                  <a:cubicBezTo>
                    <a:pt x="11" y="0"/>
                    <a:pt x="12" y="7"/>
                    <a:pt x="20" y="10"/>
                  </a:cubicBezTo>
                  <a:cubicBezTo>
                    <a:pt x="28" y="14"/>
                    <a:pt x="33" y="13"/>
                    <a:pt x="34" y="16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12" y="20"/>
                    <a:pt x="6" y="19"/>
                  </a:cubicBezTo>
                  <a:cubicBezTo>
                    <a:pt x="0" y="18"/>
                    <a:pt x="4" y="1"/>
                    <a:pt x="4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íṩliḍe">
              <a:extLst>
                <a:ext uri="{FF2B5EF4-FFF2-40B4-BE49-F238E27FC236}">
                  <a16:creationId xmlns="" xmlns:a16="http://schemas.microsoft.com/office/drawing/2014/main" id="{FB3F5B2D-F101-485F-BD4E-8F700CA9151B}"/>
                </a:ext>
              </a:extLst>
            </p:cNvPr>
            <p:cNvSpPr/>
            <p:nvPr/>
          </p:nvSpPr>
          <p:spPr bwMode="auto">
            <a:xfrm>
              <a:off x="4870746" y="2765866"/>
              <a:ext cx="132814" cy="76696"/>
            </a:xfrm>
            <a:custGeom>
              <a:avLst/>
              <a:gdLst>
                <a:gd name="T0" fmla="*/ 23 w 34"/>
                <a:gd name="T1" fmla="*/ 0 h 20"/>
                <a:gd name="T2" fmla="*/ 14 w 34"/>
                <a:gd name="T3" fmla="*/ 10 h 20"/>
                <a:gd name="T4" fmla="*/ 0 w 34"/>
                <a:gd name="T5" fmla="*/ 16 h 20"/>
                <a:gd name="T6" fmla="*/ 0 w 34"/>
                <a:gd name="T7" fmla="*/ 19 h 20"/>
                <a:gd name="T8" fmla="*/ 28 w 34"/>
                <a:gd name="T9" fmla="*/ 19 h 20"/>
                <a:gd name="T10" fmla="*/ 30 w 34"/>
                <a:gd name="T11" fmla="*/ 1 h 20"/>
                <a:gd name="T12" fmla="*/ 23 w 3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0">
                  <a:moveTo>
                    <a:pt x="23" y="0"/>
                  </a:moveTo>
                  <a:cubicBezTo>
                    <a:pt x="23" y="0"/>
                    <a:pt x="22" y="7"/>
                    <a:pt x="14" y="10"/>
                  </a:cubicBezTo>
                  <a:cubicBezTo>
                    <a:pt x="5" y="14"/>
                    <a:pt x="1" y="13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22" y="20"/>
                    <a:pt x="28" y="19"/>
                  </a:cubicBezTo>
                  <a:cubicBezTo>
                    <a:pt x="34" y="18"/>
                    <a:pt x="30" y="1"/>
                    <a:pt x="30" y="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îś1iḍé">
              <a:extLst>
                <a:ext uri="{FF2B5EF4-FFF2-40B4-BE49-F238E27FC236}">
                  <a16:creationId xmlns="" xmlns:a16="http://schemas.microsoft.com/office/drawing/2014/main" id="{8A6E0BF1-A4C5-489F-9A58-545F5F009787}"/>
                </a:ext>
              </a:extLst>
            </p:cNvPr>
            <p:cNvSpPr/>
            <p:nvPr/>
          </p:nvSpPr>
          <p:spPr bwMode="auto">
            <a:xfrm>
              <a:off x="4934347" y="2395484"/>
              <a:ext cx="454561" cy="392830"/>
            </a:xfrm>
            <a:custGeom>
              <a:avLst/>
              <a:gdLst>
                <a:gd name="T0" fmla="*/ 116 w 117"/>
                <a:gd name="T1" fmla="*/ 26 h 101"/>
                <a:gd name="T2" fmla="*/ 102 w 117"/>
                <a:gd name="T3" fmla="*/ 8 h 101"/>
                <a:gd name="T4" fmla="*/ 87 w 117"/>
                <a:gd name="T5" fmla="*/ 3 h 101"/>
                <a:gd name="T6" fmla="*/ 58 w 117"/>
                <a:gd name="T7" fmla="*/ 0 h 101"/>
                <a:gd name="T8" fmla="*/ 30 w 117"/>
                <a:gd name="T9" fmla="*/ 3 h 101"/>
                <a:gd name="T10" fmla="*/ 15 w 117"/>
                <a:gd name="T11" fmla="*/ 8 h 101"/>
                <a:gd name="T12" fmla="*/ 1 w 117"/>
                <a:gd name="T13" fmla="*/ 26 h 101"/>
                <a:gd name="T14" fmla="*/ 3 w 117"/>
                <a:gd name="T15" fmla="*/ 98 h 101"/>
                <a:gd name="T16" fmla="*/ 16 w 117"/>
                <a:gd name="T17" fmla="*/ 100 h 101"/>
                <a:gd name="T18" fmla="*/ 23 w 117"/>
                <a:gd name="T19" fmla="*/ 47 h 101"/>
                <a:gd name="T20" fmla="*/ 58 w 117"/>
                <a:gd name="T21" fmla="*/ 26 h 101"/>
                <a:gd name="T22" fmla="*/ 94 w 117"/>
                <a:gd name="T23" fmla="*/ 47 h 101"/>
                <a:gd name="T24" fmla="*/ 101 w 117"/>
                <a:gd name="T25" fmla="*/ 100 h 101"/>
                <a:gd name="T26" fmla="*/ 114 w 117"/>
                <a:gd name="T27" fmla="*/ 98 h 101"/>
                <a:gd name="T28" fmla="*/ 116 w 117"/>
                <a:gd name="T29" fmla="*/ 2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01">
                  <a:moveTo>
                    <a:pt x="116" y="26"/>
                  </a:moveTo>
                  <a:cubicBezTo>
                    <a:pt x="115" y="18"/>
                    <a:pt x="110" y="11"/>
                    <a:pt x="102" y="8"/>
                  </a:cubicBezTo>
                  <a:cubicBezTo>
                    <a:pt x="94" y="5"/>
                    <a:pt x="87" y="3"/>
                    <a:pt x="87" y="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23" y="5"/>
                    <a:pt x="15" y="8"/>
                  </a:cubicBezTo>
                  <a:cubicBezTo>
                    <a:pt x="7" y="11"/>
                    <a:pt x="2" y="18"/>
                    <a:pt x="1" y="26"/>
                  </a:cubicBezTo>
                  <a:cubicBezTo>
                    <a:pt x="0" y="46"/>
                    <a:pt x="3" y="83"/>
                    <a:pt x="3" y="98"/>
                  </a:cubicBezTo>
                  <a:cubicBezTo>
                    <a:pt x="8" y="101"/>
                    <a:pt x="16" y="100"/>
                    <a:pt x="16" y="100"/>
                  </a:cubicBezTo>
                  <a:cubicBezTo>
                    <a:pt x="16" y="100"/>
                    <a:pt x="23" y="72"/>
                    <a:pt x="23" y="47"/>
                  </a:cubicBezTo>
                  <a:cubicBezTo>
                    <a:pt x="25" y="32"/>
                    <a:pt x="35" y="26"/>
                    <a:pt x="58" y="26"/>
                  </a:cubicBezTo>
                  <a:cubicBezTo>
                    <a:pt x="82" y="26"/>
                    <a:pt x="92" y="32"/>
                    <a:pt x="94" y="47"/>
                  </a:cubicBezTo>
                  <a:cubicBezTo>
                    <a:pt x="94" y="72"/>
                    <a:pt x="101" y="100"/>
                    <a:pt x="101" y="100"/>
                  </a:cubicBezTo>
                  <a:cubicBezTo>
                    <a:pt x="101" y="100"/>
                    <a:pt x="109" y="101"/>
                    <a:pt x="114" y="98"/>
                  </a:cubicBezTo>
                  <a:cubicBezTo>
                    <a:pt x="114" y="83"/>
                    <a:pt x="117" y="46"/>
                    <a:pt x="116" y="26"/>
                  </a:cubicBezTo>
                </a:path>
              </a:pathLst>
            </a:custGeom>
            <a:solidFill>
              <a:srgbClr val="877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ïś1ïḑé">
              <a:extLst>
                <a:ext uri="{FF2B5EF4-FFF2-40B4-BE49-F238E27FC236}">
                  <a16:creationId xmlns="" xmlns:a16="http://schemas.microsoft.com/office/drawing/2014/main" id="{50A9C79A-F340-4CFF-BBD5-5EB91C6E25A6}"/>
                </a:ext>
              </a:extLst>
            </p:cNvPr>
            <p:cNvSpPr/>
            <p:nvPr/>
          </p:nvSpPr>
          <p:spPr bwMode="auto">
            <a:xfrm>
              <a:off x="5115797" y="2066255"/>
              <a:ext cx="86048" cy="72955"/>
            </a:xfrm>
            <a:custGeom>
              <a:avLst/>
              <a:gdLst>
                <a:gd name="T0" fmla="*/ 19 w 22"/>
                <a:gd name="T1" fmla="*/ 10 h 19"/>
                <a:gd name="T2" fmla="*/ 16 w 22"/>
                <a:gd name="T3" fmla="*/ 1 h 19"/>
                <a:gd name="T4" fmla="*/ 8 w 22"/>
                <a:gd name="T5" fmla="*/ 1 h 19"/>
                <a:gd name="T6" fmla="*/ 5 w 22"/>
                <a:gd name="T7" fmla="*/ 10 h 19"/>
                <a:gd name="T8" fmla="*/ 12 w 22"/>
                <a:gd name="T9" fmla="*/ 19 h 19"/>
                <a:gd name="T10" fmla="*/ 21 w 22"/>
                <a:gd name="T11" fmla="*/ 14 h 19"/>
                <a:gd name="T12" fmla="*/ 19 w 22"/>
                <a:gd name="T13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9">
                  <a:moveTo>
                    <a:pt x="19" y="10"/>
                  </a:moveTo>
                  <a:cubicBezTo>
                    <a:pt x="16" y="8"/>
                    <a:pt x="16" y="1"/>
                    <a:pt x="16" y="1"/>
                  </a:cubicBezTo>
                  <a:cubicBezTo>
                    <a:pt x="16" y="1"/>
                    <a:pt x="10" y="0"/>
                    <a:pt x="8" y="1"/>
                  </a:cubicBezTo>
                  <a:cubicBezTo>
                    <a:pt x="8" y="6"/>
                    <a:pt x="5" y="10"/>
                    <a:pt x="5" y="10"/>
                  </a:cubicBezTo>
                  <a:cubicBezTo>
                    <a:pt x="0" y="16"/>
                    <a:pt x="8" y="19"/>
                    <a:pt x="12" y="19"/>
                  </a:cubicBezTo>
                  <a:cubicBezTo>
                    <a:pt x="16" y="19"/>
                    <a:pt x="20" y="17"/>
                    <a:pt x="21" y="14"/>
                  </a:cubicBezTo>
                  <a:cubicBezTo>
                    <a:pt x="22" y="11"/>
                    <a:pt x="19" y="10"/>
                    <a:pt x="19" y="10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íśliḓê">
              <a:extLst>
                <a:ext uri="{FF2B5EF4-FFF2-40B4-BE49-F238E27FC236}">
                  <a16:creationId xmlns="" xmlns:a16="http://schemas.microsoft.com/office/drawing/2014/main" id="{432E1BE9-B5FC-4163-B8A4-D43E29E0A919}"/>
                </a:ext>
              </a:extLst>
            </p:cNvPr>
            <p:cNvSpPr/>
            <p:nvPr/>
          </p:nvSpPr>
          <p:spPr bwMode="auto">
            <a:xfrm>
              <a:off x="5143856" y="2077479"/>
              <a:ext cx="43025" cy="22447"/>
            </a:xfrm>
            <a:custGeom>
              <a:avLst/>
              <a:gdLst>
                <a:gd name="T0" fmla="*/ 1 w 11"/>
                <a:gd name="T1" fmla="*/ 0 h 6"/>
                <a:gd name="T2" fmla="*/ 0 w 11"/>
                <a:gd name="T3" fmla="*/ 2 h 6"/>
                <a:gd name="T4" fmla="*/ 0 w 11"/>
                <a:gd name="T5" fmla="*/ 2 h 6"/>
                <a:gd name="T6" fmla="*/ 1 w 11"/>
                <a:gd name="T7" fmla="*/ 0 h 6"/>
                <a:gd name="T8" fmla="*/ 1 w 11"/>
                <a:gd name="T9" fmla="*/ 0 h 6"/>
                <a:gd name="T10" fmla="*/ 9 w 11"/>
                <a:gd name="T11" fmla="*/ 0 h 6"/>
                <a:gd name="T12" fmla="*/ 9 w 11"/>
                <a:gd name="T13" fmla="*/ 0 h 6"/>
                <a:gd name="T14" fmla="*/ 11 w 11"/>
                <a:gd name="T15" fmla="*/ 6 h 6"/>
                <a:gd name="T16" fmla="*/ 11 w 11"/>
                <a:gd name="T17" fmla="*/ 6 h 6"/>
                <a:gd name="T18" fmla="*/ 9 w 11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6">
                  <a:moveTo>
                    <a:pt x="1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10" y="4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4"/>
                    <a:pt x="9" y="2"/>
                    <a:pt x="9" y="0"/>
                  </a:cubicBezTo>
                </a:path>
              </a:pathLst>
            </a:custGeom>
            <a:solidFill>
              <a:srgbClr val="E5B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îṣḻíḍé">
              <a:extLst>
                <a:ext uri="{FF2B5EF4-FFF2-40B4-BE49-F238E27FC236}">
                  <a16:creationId xmlns="" xmlns:a16="http://schemas.microsoft.com/office/drawing/2014/main" id="{14A02149-DBB8-4D3D-8E17-728E0E6C9A6F}"/>
                </a:ext>
              </a:extLst>
            </p:cNvPr>
            <p:cNvSpPr/>
            <p:nvPr/>
          </p:nvSpPr>
          <p:spPr bwMode="auto">
            <a:xfrm>
              <a:off x="5143856" y="2077479"/>
              <a:ext cx="43025" cy="22447"/>
            </a:xfrm>
            <a:custGeom>
              <a:avLst/>
              <a:gdLst>
                <a:gd name="T0" fmla="*/ 9 w 11"/>
                <a:gd name="T1" fmla="*/ 0 h 6"/>
                <a:gd name="T2" fmla="*/ 7 w 11"/>
                <a:gd name="T3" fmla="*/ 1 h 6"/>
                <a:gd name="T4" fmla="*/ 5 w 11"/>
                <a:gd name="T5" fmla="*/ 1 h 6"/>
                <a:gd name="T6" fmla="*/ 1 w 11"/>
                <a:gd name="T7" fmla="*/ 0 h 6"/>
                <a:gd name="T8" fmla="*/ 1 w 11"/>
                <a:gd name="T9" fmla="*/ 0 h 6"/>
                <a:gd name="T10" fmla="*/ 0 w 11"/>
                <a:gd name="T11" fmla="*/ 2 h 6"/>
                <a:gd name="T12" fmla="*/ 11 w 11"/>
                <a:gd name="T13" fmla="*/ 6 h 6"/>
                <a:gd name="T14" fmla="*/ 9 w 11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8" y="0"/>
                    <a:pt x="8" y="1"/>
                    <a:pt x="7" y="1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3" y="4"/>
                    <a:pt x="7" y="5"/>
                    <a:pt x="11" y="6"/>
                  </a:cubicBezTo>
                  <a:cubicBezTo>
                    <a:pt x="10" y="4"/>
                    <a:pt x="9" y="2"/>
                    <a:pt x="9" y="0"/>
                  </a:cubicBezTo>
                </a:path>
              </a:pathLst>
            </a:custGeom>
            <a:solidFill>
              <a:srgbClr val="FFA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iṧḻîḋe">
              <a:extLst>
                <a:ext uri="{FF2B5EF4-FFF2-40B4-BE49-F238E27FC236}">
                  <a16:creationId xmlns="" xmlns:a16="http://schemas.microsoft.com/office/drawing/2014/main" id="{DB2D16E6-3981-4EEE-8F73-319396875455}"/>
                </a:ext>
              </a:extLst>
            </p:cNvPr>
            <p:cNvSpPr/>
            <p:nvPr/>
          </p:nvSpPr>
          <p:spPr bwMode="auto">
            <a:xfrm>
              <a:off x="5093350" y="1910995"/>
              <a:ext cx="140297" cy="170227"/>
            </a:xfrm>
            <a:custGeom>
              <a:avLst/>
              <a:gdLst>
                <a:gd name="T0" fmla="*/ 33 w 36"/>
                <a:gd name="T1" fmla="*/ 11 h 44"/>
                <a:gd name="T2" fmla="*/ 2 w 36"/>
                <a:gd name="T3" fmla="*/ 11 h 44"/>
                <a:gd name="T4" fmla="*/ 2 w 36"/>
                <a:gd name="T5" fmla="*/ 27 h 44"/>
                <a:gd name="T6" fmla="*/ 14 w 36"/>
                <a:gd name="T7" fmla="*/ 43 h 44"/>
                <a:gd name="T8" fmla="*/ 20 w 36"/>
                <a:gd name="T9" fmla="*/ 44 h 44"/>
                <a:gd name="T10" fmla="*/ 33 w 36"/>
                <a:gd name="T11" fmla="*/ 29 h 44"/>
                <a:gd name="T12" fmla="*/ 33 w 36"/>
                <a:gd name="T13" fmla="*/ 11 h 44"/>
                <a:gd name="T14" fmla="*/ 33 w 36"/>
                <a:gd name="T15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44">
                  <a:moveTo>
                    <a:pt x="33" y="11"/>
                  </a:moveTo>
                  <a:cubicBezTo>
                    <a:pt x="27" y="0"/>
                    <a:pt x="8" y="0"/>
                    <a:pt x="2" y="11"/>
                  </a:cubicBezTo>
                  <a:cubicBezTo>
                    <a:pt x="0" y="16"/>
                    <a:pt x="1" y="22"/>
                    <a:pt x="2" y="27"/>
                  </a:cubicBezTo>
                  <a:cubicBezTo>
                    <a:pt x="4" y="34"/>
                    <a:pt x="8" y="40"/>
                    <a:pt x="14" y="43"/>
                  </a:cubicBezTo>
                  <a:cubicBezTo>
                    <a:pt x="16" y="44"/>
                    <a:pt x="19" y="44"/>
                    <a:pt x="20" y="44"/>
                  </a:cubicBezTo>
                  <a:cubicBezTo>
                    <a:pt x="27" y="42"/>
                    <a:pt x="30" y="35"/>
                    <a:pt x="33" y="29"/>
                  </a:cubicBezTo>
                  <a:cubicBezTo>
                    <a:pt x="34" y="24"/>
                    <a:pt x="36" y="17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îsḷïḋê">
              <a:extLst>
                <a:ext uri="{FF2B5EF4-FFF2-40B4-BE49-F238E27FC236}">
                  <a16:creationId xmlns="" xmlns:a16="http://schemas.microsoft.com/office/drawing/2014/main" id="{F0C1A0AB-2213-4AC8-B0BB-F76768E5BB0E}"/>
                </a:ext>
              </a:extLst>
            </p:cNvPr>
            <p:cNvSpPr/>
            <p:nvPr/>
          </p:nvSpPr>
          <p:spPr bwMode="auto">
            <a:xfrm>
              <a:off x="5209328" y="1995172"/>
              <a:ext cx="39284" cy="46766"/>
            </a:xfrm>
            <a:custGeom>
              <a:avLst/>
              <a:gdLst>
                <a:gd name="T0" fmla="*/ 2 w 10"/>
                <a:gd name="T1" fmla="*/ 5 h 12"/>
                <a:gd name="T2" fmla="*/ 8 w 10"/>
                <a:gd name="T3" fmla="*/ 3 h 12"/>
                <a:gd name="T4" fmla="*/ 3 w 10"/>
                <a:gd name="T5" fmla="*/ 12 h 12"/>
                <a:gd name="T6" fmla="*/ 2 w 10"/>
                <a:gd name="T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2">
                  <a:moveTo>
                    <a:pt x="2" y="5"/>
                  </a:moveTo>
                  <a:cubicBezTo>
                    <a:pt x="2" y="5"/>
                    <a:pt x="6" y="0"/>
                    <a:pt x="8" y="3"/>
                  </a:cubicBezTo>
                  <a:cubicBezTo>
                    <a:pt x="10" y="5"/>
                    <a:pt x="5" y="12"/>
                    <a:pt x="3" y="12"/>
                  </a:cubicBezTo>
                  <a:cubicBezTo>
                    <a:pt x="0" y="12"/>
                    <a:pt x="0" y="9"/>
                    <a:pt x="2" y="5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ïṧlïḍé">
              <a:extLst>
                <a:ext uri="{FF2B5EF4-FFF2-40B4-BE49-F238E27FC236}">
                  <a16:creationId xmlns="" xmlns:a16="http://schemas.microsoft.com/office/drawing/2014/main" id="{BEF80BCC-B53A-48C7-9E37-765CA7D1D317}"/>
                </a:ext>
              </a:extLst>
            </p:cNvPr>
            <p:cNvSpPr/>
            <p:nvPr/>
          </p:nvSpPr>
          <p:spPr bwMode="auto">
            <a:xfrm>
              <a:off x="5076513" y="1995172"/>
              <a:ext cx="35542" cy="46766"/>
            </a:xfrm>
            <a:custGeom>
              <a:avLst/>
              <a:gdLst>
                <a:gd name="T0" fmla="*/ 7 w 9"/>
                <a:gd name="T1" fmla="*/ 5 h 12"/>
                <a:gd name="T2" fmla="*/ 2 w 9"/>
                <a:gd name="T3" fmla="*/ 3 h 12"/>
                <a:gd name="T4" fmla="*/ 6 w 9"/>
                <a:gd name="T5" fmla="*/ 12 h 12"/>
                <a:gd name="T6" fmla="*/ 7 w 9"/>
                <a:gd name="T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7" y="5"/>
                  </a:moveTo>
                  <a:cubicBezTo>
                    <a:pt x="7" y="5"/>
                    <a:pt x="4" y="0"/>
                    <a:pt x="2" y="3"/>
                  </a:cubicBezTo>
                  <a:cubicBezTo>
                    <a:pt x="0" y="5"/>
                    <a:pt x="4" y="12"/>
                    <a:pt x="6" y="12"/>
                  </a:cubicBezTo>
                  <a:cubicBezTo>
                    <a:pt x="9" y="12"/>
                    <a:pt x="9" y="9"/>
                    <a:pt x="7" y="5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işļïdè">
              <a:extLst>
                <a:ext uri="{FF2B5EF4-FFF2-40B4-BE49-F238E27FC236}">
                  <a16:creationId xmlns="" xmlns:a16="http://schemas.microsoft.com/office/drawing/2014/main" id="{75F4FB73-6CB5-4E48-9488-E3523B63AF10}"/>
                </a:ext>
              </a:extLst>
            </p:cNvPr>
            <p:cNvSpPr/>
            <p:nvPr/>
          </p:nvSpPr>
          <p:spPr bwMode="auto">
            <a:xfrm>
              <a:off x="5085867" y="1886676"/>
              <a:ext cx="181450" cy="155262"/>
            </a:xfrm>
            <a:custGeom>
              <a:avLst/>
              <a:gdLst>
                <a:gd name="T0" fmla="*/ 8 w 47"/>
                <a:gd name="T1" fmla="*/ 22 h 40"/>
                <a:gd name="T2" fmla="*/ 39 w 47"/>
                <a:gd name="T3" fmla="*/ 27 h 40"/>
                <a:gd name="T4" fmla="*/ 45 w 47"/>
                <a:gd name="T5" fmla="*/ 9 h 40"/>
                <a:gd name="T6" fmla="*/ 38 w 47"/>
                <a:gd name="T7" fmla="*/ 8 h 40"/>
                <a:gd name="T8" fmla="*/ 31 w 47"/>
                <a:gd name="T9" fmla="*/ 2 h 40"/>
                <a:gd name="T10" fmla="*/ 26 w 47"/>
                <a:gd name="T11" fmla="*/ 4 h 40"/>
                <a:gd name="T12" fmla="*/ 19 w 47"/>
                <a:gd name="T13" fmla="*/ 4 h 40"/>
                <a:gd name="T14" fmla="*/ 14 w 47"/>
                <a:gd name="T15" fmla="*/ 4 h 40"/>
                <a:gd name="T16" fmla="*/ 1 w 47"/>
                <a:gd name="T17" fmla="*/ 18 h 40"/>
                <a:gd name="T18" fmla="*/ 1 w 47"/>
                <a:gd name="T19" fmla="*/ 28 h 40"/>
                <a:gd name="T20" fmla="*/ 6 w 47"/>
                <a:gd name="T21" fmla="*/ 39 h 40"/>
                <a:gd name="T22" fmla="*/ 8 w 47"/>
                <a:gd name="T23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0">
                  <a:moveTo>
                    <a:pt x="8" y="22"/>
                  </a:moveTo>
                  <a:cubicBezTo>
                    <a:pt x="8" y="22"/>
                    <a:pt x="29" y="32"/>
                    <a:pt x="39" y="27"/>
                  </a:cubicBezTo>
                  <a:cubicBezTo>
                    <a:pt x="45" y="24"/>
                    <a:pt x="47" y="11"/>
                    <a:pt x="45" y="9"/>
                  </a:cubicBezTo>
                  <a:cubicBezTo>
                    <a:pt x="43" y="7"/>
                    <a:pt x="41" y="7"/>
                    <a:pt x="38" y="8"/>
                  </a:cubicBezTo>
                  <a:cubicBezTo>
                    <a:pt x="35" y="8"/>
                    <a:pt x="32" y="5"/>
                    <a:pt x="31" y="2"/>
                  </a:cubicBezTo>
                  <a:cubicBezTo>
                    <a:pt x="29" y="0"/>
                    <a:pt x="29" y="2"/>
                    <a:pt x="26" y="4"/>
                  </a:cubicBezTo>
                  <a:cubicBezTo>
                    <a:pt x="24" y="5"/>
                    <a:pt x="21" y="5"/>
                    <a:pt x="19" y="4"/>
                  </a:cubicBezTo>
                  <a:cubicBezTo>
                    <a:pt x="17" y="4"/>
                    <a:pt x="16" y="4"/>
                    <a:pt x="14" y="4"/>
                  </a:cubicBezTo>
                  <a:cubicBezTo>
                    <a:pt x="7" y="6"/>
                    <a:pt x="3" y="11"/>
                    <a:pt x="1" y="18"/>
                  </a:cubicBezTo>
                  <a:cubicBezTo>
                    <a:pt x="0" y="21"/>
                    <a:pt x="0" y="25"/>
                    <a:pt x="1" y="28"/>
                  </a:cubicBezTo>
                  <a:cubicBezTo>
                    <a:pt x="1" y="29"/>
                    <a:pt x="6" y="40"/>
                    <a:pt x="6" y="39"/>
                  </a:cubicBezTo>
                  <a:cubicBezTo>
                    <a:pt x="9" y="35"/>
                    <a:pt x="9" y="30"/>
                    <a:pt x="8" y="22"/>
                  </a:cubicBezTo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íśļíḑê">
              <a:extLst>
                <a:ext uri="{FF2B5EF4-FFF2-40B4-BE49-F238E27FC236}">
                  <a16:creationId xmlns="" xmlns:a16="http://schemas.microsoft.com/office/drawing/2014/main" id="{123B0278-3DB1-42F5-A3A8-3669C76833B3}"/>
                </a:ext>
              </a:extLst>
            </p:cNvPr>
            <p:cNvSpPr/>
            <p:nvPr/>
          </p:nvSpPr>
          <p:spPr bwMode="auto">
            <a:xfrm>
              <a:off x="5198104" y="1968983"/>
              <a:ext cx="31801" cy="69213"/>
            </a:xfrm>
            <a:custGeom>
              <a:avLst/>
              <a:gdLst>
                <a:gd name="T0" fmla="*/ 3 w 8"/>
                <a:gd name="T1" fmla="*/ 3 h 18"/>
                <a:gd name="T2" fmla="*/ 4 w 8"/>
                <a:gd name="T3" fmla="*/ 18 h 18"/>
                <a:gd name="T4" fmla="*/ 8 w 8"/>
                <a:gd name="T5" fmla="*/ 4 h 18"/>
                <a:gd name="T6" fmla="*/ 3 w 8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3" y="3"/>
                  </a:moveTo>
                  <a:cubicBezTo>
                    <a:pt x="3" y="3"/>
                    <a:pt x="0" y="15"/>
                    <a:pt x="4" y="18"/>
                  </a:cubicBezTo>
                  <a:cubicBezTo>
                    <a:pt x="7" y="13"/>
                    <a:pt x="8" y="9"/>
                    <a:pt x="8" y="4"/>
                  </a:cubicBezTo>
                  <a:cubicBezTo>
                    <a:pt x="8" y="0"/>
                    <a:pt x="3" y="3"/>
                    <a:pt x="3" y="3"/>
                  </a:cubicBezTo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iśḻîdé">
              <a:extLst>
                <a:ext uri="{FF2B5EF4-FFF2-40B4-BE49-F238E27FC236}">
                  <a16:creationId xmlns="" xmlns:a16="http://schemas.microsoft.com/office/drawing/2014/main" id="{25DC8A84-A714-49E8-BFC1-A365E47E670B}"/>
                </a:ext>
              </a:extLst>
            </p:cNvPr>
            <p:cNvSpPr/>
            <p:nvPr/>
          </p:nvSpPr>
          <p:spPr bwMode="auto">
            <a:xfrm>
              <a:off x="5151338" y="2012008"/>
              <a:ext cx="28060" cy="26189"/>
            </a:xfrm>
            <a:custGeom>
              <a:avLst/>
              <a:gdLst>
                <a:gd name="T0" fmla="*/ 3 w 7"/>
                <a:gd name="T1" fmla="*/ 0 h 7"/>
                <a:gd name="T2" fmla="*/ 2 w 7"/>
                <a:gd name="T3" fmla="*/ 0 h 7"/>
                <a:gd name="T4" fmla="*/ 1 w 7"/>
                <a:gd name="T5" fmla="*/ 7 h 7"/>
                <a:gd name="T6" fmla="*/ 3 w 7"/>
                <a:gd name="T7" fmla="*/ 7 h 7"/>
                <a:gd name="T8" fmla="*/ 7 w 7"/>
                <a:gd name="T9" fmla="*/ 5 h 7"/>
                <a:gd name="T10" fmla="*/ 3 w 7"/>
                <a:gd name="T11" fmla="*/ 0 h 7"/>
                <a:gd name="T12" fmla="*/ 3 w 7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2" y="2"/>
                    <a:pt x="0" y="7"/>
                    <a:pt x="1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5" y="7"/>
                    <a:pt x="7" y="7"/>
                    <a:pt x="7" y="5"/>
                  </a:cubicBezTo>
                  <a:cubicBezTo>
                    <a:pt x="6" y="4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DA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î$1iḋè">
              <a:extLst>
                <a:ext uri="{FF2B5EF4-FFF2-40B4-BE49-F238E27FC236}">
                  <a16:creationId xmlns="" xmlns:a16="http://schemas.microsoft.com/office/drawing/2014/main" id="{79D8CC85-BA30-46CC-89DB-4E7D51A09E52}"/>
                </a:ext>
              </a:extLst>
            </p:cNvPr>
            <p:cNvSpPr/>
            <p:nvPr/>
          </p:nvSpPr>
          <p:spPr bwMode="auto">
            <a:xfrm>
              <a:off x="5237387" y="1980207"/>
              <a:ext cx="11224" cy="11224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3 w 3"/>
                <a:gd name="T7" fmla="*/ 0 h 3"/>
                <a:gd name="T8" fmla="*/ 0 w 3"/>
                <a:gd name="T9" fmla="*/ 3 h 3"/>
                <a:gd name="T10" fmla="*/ 3 w 3"/>
                <a:gd name="T11" fmla="*/ 0 h 3"/>
                <a:gd name="T12" fmla="*/ 3 w 3"/>
                <a:gd name="T13" fmla="*/ 0 h 3"/>
                <a:gd name="T14" fmla="*/ 3 w 3"/>
                <a:gd name="T15" fmla="*/ 0 h 3"/>
                <a:gd name="T16" fmla="*/ 3 w 3"/>
                <a:gd name="T17" fmla="*/ 0 h 3"/>
                <a:gd name="T18" fmla="*/ 3 w 3"/>
                <a:gd name="T19" fmla="*/ 0 h 3"/>
                <a:gd name="T20" fmla="*/ 3 w 3"/>
                <a:gd name="T21" fmla="*/ 0 h 3"/>
                <a:gd name="T22" fmla="*/ 3 w 3"/>
                <a:gd name="T23" fmla="*/ 0 h 3"/>
                <a:gd name="T24" fmla="*/ 3 w 3"/>
                <a:gd name="T25" fmla="*/ 0 h 3"/>
                <a:gd name="T26" fmla="*/ 3 w 3"/>
                <a:gd name="T27" fmla="*/ 0 h 3"/>
                <a:gd name="T28" fmla="*/ 3 w 3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3" y="0"/>
                  </a:moveTo>
                  <a:cubicBezTo>
                    <a:pt x="2" y="1"/>
                    <a:pt x="1" y="3"/>
                    <a:pt x="0" y="3"/>
                  </a:cubicBezTo>
                  <a:cubicBezTo>
                    <a:pt x="1" y="3"/>
                    <a:pt x="2" y="1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9A8E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ïṥ1íḋê">
              <a:extLst>
                <a:ext uri="{FF2B5EF4-FFF2-40B4-BE49-F238E27FC236}">
                  <a16:creationId xmlns="" xmlns:a16="http://schemas.microsoft.com/office/drawing/2014/main" id="{FA36E926-A6E9-45B9-BE92-781E2480C9DC}"/>
                </a:ext>
              </a:extLst>
            </p:cNvPr>
            <p:cNvSpPr/>
            <p:nvPr/>
          </p:nvSpPr>
          <p:spPr bwMode="auto">
            <a:xfrm>
              <a:off x="5085867" y="1940925"/>
              <a:ext cx="177709" cy="97272"/>
            </a:xfrm>
            <a:custGeom>
              <a:avLst/>
              <a:gdLst>
                <a:gd name="T0" fmla="*/ 46 w 46"/>
                <a:gd name="T1" fmla="*/ 0 h 25"/>
                <a:gd name="T2" fmla="*/ 34 w 46"/>
                <a:gd name="T3" fmla="*/ 9 h 25"/>
                <a:gd name="T4" fmla="*/ 33 w 46"/>
                <a:gd name="T5" fmla="*/ 9 h 25"/>
                <a:gd name="T6" fmla="*/ 13 w 46"/>
                <a:gd name="T7" fmla="*/ 3 h 25"/>
                <a:gd name="T8" fmla="*/ 10 w 46"/>
                <a:gd name="T9" fmla="*/ 3 h 25"/>
                <a:gd name="T10" fmla="*/ 4 w 46"/>
                <a:gd name="T11" fmla="*/ 9 h 25"/>
                <a:gd name="T12" fmla="*/ 2 w 46"/>
                <a:gd name="T13" fmla="*/ 12 h 25"/>
                <a:gd name="T14" fmla="*/ 0 w 46"/>
                <a:gd name="T15" fmla="*/ 12 h 25"/>
                <a:gd name="T16" fmla="*/ 1 w 46"/>
                <a:gd name="T17" fmla="*/ 14 h 25"/>
                <a:gd name="T18" fmla="*/ 6 w 46"/>
                <a:gd name="T19" fmla="*/ 25 h 25"/>
                <a:gd name="T20" fmla="*/ 6 w 46"/>
                <a:gd name="T21" fmla="*/ 25 h 25"/>
                <a:gd name="T22" fmla="*/ 9 w 46"/>
                <a:gd name="T23" fmla="*/ 17 h 25"/>
                <a:gd name="T24" fmla="*/ 8 w 46"/>
                <a:gd name="T25" fmla="*/ 8 h 25"/>
                <a:gd name="T26" fmla="*/ 8 w 46"/>
                <a:gd name="T27" fmla="*/ 8 h 25"/>
                <a:gd name="T28" fmla="*/ 8 w 46"/>
                <a:gd name="T29" fmla="*/ 8 h 25"/>
                <a:gd name="T30" fmla="*/ 31 w 46"/>
                <a:gd name="T31" fmla="*/ 14 h 25"/>
                <a:gd name="T32" fmla="*/ 32 w 46"/>
                <a:gd name="T33" fmla="*/ 10 h 25"/>
                <a:gd name="T34" fmla="*/ 35 w 46"/>
                <a:gd name="T35" fmla="*/ 9 h 25"/>
                <a:gd name="T36" fmla="*/ 37 w 46"/>
                <a:gd name="T37" fmla="*/ 11 h 25"/>
                <a:gd name="T38" fmla="*/ 37 w 46"/>
                <a:gd name="T39" fmla="*/ 14 h 25"/>
                <a:gd name="T40" fmla="*/ 39 w 46"/>
                <a:gd name="T41" fmla="*/ 13 h 25"/>
                <a:gd name="T42" fmla="*/ 39 w 46"/>
                <a:gd name="T43" fmla="*/ 13 h 25"/>
                <a:gd name="T44" fmla="*/ 39 w 46"/>
                <a:gd name="T45" fmla="*/ 13 h 25"/>
                <a:gd name="T46" fmla="*/ 39 w 46"/>
                <a:gd name="T47" fmla="*/ 13 h 25"/>
                <a:gd name="T48" fmla="*/ 42 w 46"/>
                <a:gd name="T49" fmla="*/ 10 h 25"/>
                <a:gd name="T50" fmla="*/ 42 w 46"/>
                <a:gd name="T51" fmla="*/ 10 h 25"/>
                <a:gd name="T52" fmla="*/ 42 w 46"/>
                <a:gd name="T53" fmla="*/ 10 h 25"/>
                <a:gd name="T54" fmla="*/ 42 w 46"/>
                <a:gd name="T55" fmla="*/ 10 h 25"/>
                <a:gd name="T56" fmla="*/ 42 w 46"/>
                <a:gd name="T57" fmla="*/ 10 h 25"/>
                <a:gd name="T58" fmla="*/ 42 w 46"/>
                <a:gd name="T59" fmla="*/ 10 h 25"/>
                <a:gd name="T60" fmla="*/ 42 w 46"/>
                <a:gd name="T61" fmla="*/ 10 h 25"/>
                <a:gd name="T62" fmla="*/ 46 w 46"/>
                <a:gd name="T6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" h="25">
                  <a:moveTo>
                    <a:pt x="46" y="0"/>
                  </a:moveTo>
                  <a:cubicBezTo>
                    <a:pt x="44" y="3"/>
                    <a:pt x="40" y="9"/>
                    <a:pt x="34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23" y="8"/>
                    <a:pt x="17" y="4"/>
                    <a:pt x="13" y="3"/>
                  </a:cubicBezTo>
                  <a:cubicBezTo>
                    <a:pt x="12" y="3"/>
                    <a:pt x="11" y="3"/>
                    <a:pt x="10" y="3"/>
                  </a:cubicBezTo>
                  <a:cubicBezTo>
                    <a:pt x="7" y="3"/>
                    <a:pt x="5" y="5"/>
                    <a:pt x="4" y="9"/>
                  </a:cubicBezTo>
                  <a:cubicBezTo>
                    <a:pt x="4" y="11"/>
                    <a:pt x="3" y="12"/>
                    <a:pt x="2" y="12"/>
                  </a:cubicBezTo>
                  <a:cubicBezTo>
                    <a:pt x="1" y="12"/>
                    <a:pt x="1" y="12"/>
                    <a:pt x="0" y="12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1" y="1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3"/>
                    <a:pt x="9" y="20"/>
                    <a:pt x="9" y="17"/>
                  </a:cubicBezTo>
                  <a:cubicBezTo>
                    <a:pt x="9" y="14"/>
                    <a:pt x="9" y="11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21" y="14"/>
                    <a:pt x="31" y="14"/>
                  </a:cubicBezTo>
                  <a:cubicBezTo>
                    <a:pt x="31" y="12"/>
                    <a:pt x="32" y="10"/>
                    <a:pt x="32" y="10"/>
                  </a:cubicBezTo>
                  <a:cubicBezTo>
                    <a:pt x="32" y="10"/>
                    <a:pt x="34" y="9"/>
                    <a:pt x="35" y="9"/>
                  </a:cubicBezTo>
                  <a:cubicBezTo>
                    <a:pt x="36" y="9"/>
                    <a:pt x="37" y="10"/>
                    <a:pt x="37" y="11"/>
                  </a:cubicBezTo>
                  <a:cubicBezTo>
                    <a:pt x="37" y="12"/>
                    <a:pt x="37" y="13"/>
                    <a:pt x="37" y="14"/>
                  </a:cubicBezTo>
                  <a:cubicBezTo>
                    <a:pt x="38" y="14"/>
                    <a:pt x="38" y="14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3"/>
                    <a:pt x="41" y="11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4" y="7"/>
                    <a:pt x="46" y="3"/>
                    <a:pt x="46" y="0"/>
                  </a:cubicBezTo>
                </a:path>
              </a:pathLst>
            </a:custGeom>
            <a:solidFill>
              <a:srgbClr val="3C2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îṣlíḍè">
              <a:extLst>
                <a:ext uri="{FF2B5EF4-FFF2-40B4-BE49-F238E27FC236}">
                  <a16:creationId xmlns="" xmlns:a16="http://schemas.microsoft.com/office/drawing/2014/main" id="{952B2A0E-3F9B-49C3-8645-EA4F0AA013E8}"/>
                </a:ext>
              </a:extLst>
            </p:cNvPr>
            <p:cNvSpPr/>
            <p:nvPr/>
          </p:nvSpPr>
          <p:spPr bwMode="auto">
            <a:xfrm>
              <a:off x="5205587" y="1976466"/>
              <a:ext cx="24319" cy="18706"/>
            </a:xfrm>
            <a:custGeom>
              <a:avLst/>
              <a:gdLst>
                <a:gd name="T0" fmla="*/ 4 w 6"/>
                <a:gd name="T1" fmla="*/ 0 h 5"/>
                <a:gd name="T2" fmla="*/ 1 w 6"/>
                <a:gd name="T3" fmla="*/ 1 h 5"/>
                <a:gd name="T4" fmla="*/ 0 w 6"/>
                <a:gd name="T5" fmla="*/ 5 h 5"/>
                <a:gd name="T6" fmla="*/ 2 w 6"/>
                <a:gd name="T7" fmla="*/ 5 h 5"/>
                <a:gd name="T8" fmla="*/ 6 w 6"/>
                <a:gd name="T9" fmla="*/ 5 h 5"/>
                <a:gd name="T10" fmla="*/ 6 w 6"/>
                <a:gd name="T11" fmla="*/ 2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1" y="1"/>
                    <a:pt x="1" y="1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3" y="5"/>
                    <a:pt x="5" y="5"/>
                    <a:pt x="6" y="5"/>
                  </a:cubicBezTo>
                  <a:cubicBezTo>
                    <a:pt x="6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rgbClr val="3C2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ï$ḷíḋê">
              <a:extLst>
                <a:ext uri="{FF2B5EF4-FFF2-40B4-BE49-F238E27FC236}">
                  <a16:creationId xmlns="" xmlns:a16="http://schemas.microsoft.com/office/drawing/2014/main" id="{B27A5155-18FE-4511-BCFE-33423DB7A6B3}"/>
                </a:ext>
              </a:extLst>
            </p:cNvPr>
            <p:cNvSpPr/>
            <p:nvPr/>
          </p:nvSpPr>
          <p:spPr bwMode="auto">
            <a:xfrm>
              <a:off x="5014784" y="2412320"/>
              <a:ext cx="16836" cy="7482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0 w 4"/>
                <a:gd name="T5" fmla="*/ 2 h 2"/>
                <a:gd name="T6" fmla="*/ 4 w 4"/>
                <a:gd name="T7" fmla="*/ 0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FA5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í$ļïḓê">
              <a:extLst>
                <a:ext uri="{FF2B5EF4-FFF2-40B4-BE49-F238E27FC236}">
                  <a16:creationId xmlns="" xmlns:a16="http://schemas.microsoft.com/office/drawing/2014/main" id="{A37992C1-E9A5-4E34-B8A9-9677B275A417}"/>
                </a:ext>
              </a:extLst>
            </p:cNvPr>
            <p:cNvSpPr/>
            <p:nvPr/>
          </p:nvSpPr>
          <p:spPr bwMode="auto">
            <a:xfrm>
              <a:off x="4945570" y="2760255"/>
              <a:ext cx="432113" cy="16836"/>
            </a:xfrm>
            <a:custGeom>
              <a:avLst/>
              <a:gdLst>
                <a:gd name="T0" fmla="*/ 0 w 111"/>
                <a:gd name="T1" fmla="*/ 1 h 4"/>
                <a:gd name="T2" fmla="*/ 0 w 111"/>
                <a:gd name="T3" fmla="*/ 4 h 4"/>
                <a:gd name="T4" fmla="*/ 0 w 111"/>
                <a:gd name="T5" fmla="*/ 1 h 4"/>
                <a:gd name="T6" fmla="*/ 111 w 111"/>
                <a:gd name="T7" fmla="*/ 0 h 4"/>
                <a:gd name="T8" fmla="*/ 111 w 111"/>
                <a:gd name="T9" fmla="*/ 4 h 4"/>
                <a:gd name="T10" fmla="*/ 111 w 111"/>
                <a:gd name="T11" fmla="*/ 0 h 4"/>
                <a:gd name="T12" fmla="*/ 111 w 11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4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moveTo>
                    <a:pt x="111" y="0"/>
                  </a:moveTo>
                  <a:cubicBezTo>
                    <a:pt x="111" y="1"/>
                    <a:pt x="111" y="3"/>
                    <a:pt x="111" y="4"/>
                  </a:cubicBezTo>
                  <a:cubicBezTo>
                    <a:pt x="111" y="3"/>
                    <a:pt x="111" y="1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</a:path>
              </a:pathLst>
            </a:custGeom>
            <a:solidFill>
              <a:srgbClr val="C39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ïśḷîḋe">
              <a:extLst>
                <a:ext uri="{FF2B5EF4-FFF2-40B4-BE49-F238E27FC236}">
                  <a16:creationId xmlns="" xmlns:a16="http://schemas.microsoft.com/office/drawing/2014/main" id="{F523F8DE-22C4-416E-84A8-9BC69E3491E9}"/>
                </a:ext>
              </a:extLst>
            </p:cNvPr>
            <p:cNvSpPr/>
            <p:nvPr/>
          </p:nvSpPr>
          <p:spPr bwMode="auto">
            <a:xfrm>
              <a:off x="4945570" y="2412320"/>
              <a:ext cx="432113" cy="372253"/>
            </a:xfrm>
            <a:custGeom>
              <a:avLst/>
              <a:gdLst>
                <a:gd name="T0" fmla="*/ 89 w 111"/>
                <a:gd name="T1" fmla="*/ 0 h 96"/>
                <a:gd name="T2" fmla="*/ 89 w 111"/>
                <a:gd name="T3" fmla="*/ 2 h 96"/>
                <a:gd name="T4" fmla="*/ 22 w 111"/>
                <a:gd name="T5" fmla="*/ 2 h 96"/>
                <a:gd name="T6" fmla="*/ 22 w 111"/>
                <a:gd name="T7" fmla="*/ 0 h 96"/>
                <a:gd name="T8" fmla="*/ 18 w 111"/>
                <a:gd name="T9" fmla="*/ 2 h 96"/>
                <a:gd name="T10" fmla="*/ 21 w 111"/>
                <a:gd name="T11" fmla="*/ 2 h 96"/>
                <a:gd name="T12" fmla="*/ 43 w 111"/>
                <a:gd name="T13" fmla="*/ 8 h 96"/>
                <a:gd name="T14" fmla="*/ 40 w 111"/>
                <a:gd name="T15" fmla="*/ 12 h 96"/>
                <a:gd name="T16" fmla="*/ 45 w 111"/>
                <a:gd name="T17" fmla="*/ 15 h 96"/>
                <a:gd name="T18" fmla="*/ 34 w 111"/>
                <a:gd name="T19" fmla="*/ 19 h 96"/>
                <a:gd name="T20" fmla="*/ 21 w 111"/>
                <a:gd name="T21" fmla="*/ 28 h 96"/>
                <a:gd name="T22" fmla="*/ 14 w 111"/>
                <a:gd name="T23" fmla="*/ 31 h 96"/>
                <a:gd name="T24" fmla="*/ 16 w 111"/>
                <a:gd name="T25" fmla="*/ 44 h 96"/>
                <a:gd name="T26" fmla="*/ 12 w 111"/>
                <a:gd name="T27" fmla="*/ 87 h 96"/>
                <a:gd name="T28" fmla="*/ 0 w 111"/>
                <a:gd name="T29" fmla="*/ 90 h 96"/>
                <a:gd name="T30" fmla="*/ 0 w 111"/>
                <a:gd name="T31" fmla="*/ 91 h 96"/>
                <a:gd name="T32" fmla="*/ 0 w 111"/>
                <a:gd name="T33" fmla="*/ 94 h 96"/>
                <a:gd name="T34" fmla="*/ 0 w 111"/>
                <a:gd name="T35" fmla="*/ 94 h 96"/>
                <a:gd name="T36" fmla="*/ 9 w 111"/>
                <a:gd name="T37" fmla="*/ 96 h 96"/>
                <a:gd name="T38" fmla="*/ 13 w 111"/>
                <a:gd name="T39" fmla="*/ 96 h 96"/>
                <a:gd name="T40" fmla="*/ 20 w 111"/>
                <a:gd name="T41" fmla="*/ 43 h 96"/>
                <a:gd name="T42" fmla="*/ 55 w 111"/>
                <a:gd name="T43" fmla="*/ 22 h 96"/>
                <a:gd name="T44" fmla="*/ 91 w 111"/>
                <a:gd name="T45" fmla="*/ 43 h 96"/>
                <a:gd name="T46" fmla="*/ 98 w 111"/>
                <a:gd name="T47" fmla="*/ 96 h 96"/>
                <a:gd name="T48" fmla="*/ 101 w 111"/>
                <a:gd name="T49" fmla="*/ 96 h 96"/>
                <a:gd name="T50" fmla="*/ 111 w 111"/>
                <a:gd name="T51" fmla="*/ 94 h 96"/>
                <a:gd name="T52" fmla="*/ 111 w 111"/>
                <a:gd name="T53" fmla="*/ 94 h 96"/>
                <a:gd name="T54" fmla="*/ 111 w 111"/>
                <a:gd name="T55" fmla="*/ 90 h 96"/>
                <a:gd name="T56" fmla="*/ 99 w 111"/>
                <a:gd name="T57" fmla="*/ 87 h 96"/>
                <a:gd name="T58" fmla="*/ 95 w 111"/>
                <a:gd name="T59" fmla="*/ 44 h 96"/>
                <a:gd name="T60" fmla="*/ 97 w 111"/>
                <a:gd name="T61" fmla="*/ 31 h 96"/>
                <a:gd name="T62" fmla="*/ 90 w 111"/>
                <a:gd name="T63" fmla="*/ 28 h 96"/>
                <a:gd name="T64" fmla="*/ 77 w 111"/>
                <a:gd name="T65" fmla="*/ 19 h 96"/>
                <a:gd name="T66" fmla="*/ 66 w 111"/>
                <a:gd name="T67" fmla="*/ 15 h 96"/>
                <a:gd name="T68" fmla="*/ 71 w 111"/>
                <a:gd name="T69" fmla="*/ 12 h 96"/>
                <a:gd name="T70" fmla="*/ 68 w 111"/>
                <a:gd name="T71" fmla="*/ 8 h 96"/>
                <a:gd name="T72" fmla="*/ 90 w 111"/>
                <a:gd name="T73" fmla="*/ 2 h 96"/>
                <a:gd name="T74" fmla="*/ 93 w 111"/>
                <a:gd name="T75" fmla="*/ 2 h 96"/>
                <a:gd name="T76" fmla="*/ 89 w 111"/>
                <a:gd name="T7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1" h="96">
                  <a:moveTo>
                    <a:pt x="89" y="0"/>
                  </a:moveTo>
                  <a:cubicBezTo>
                    <a:pt x="89" y="2"/>
                    <a:pt x="89" y="2"/>
                    <a:pt x="89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19" y="1"/>
                    <a:pt x="18" y="2"/>
                  </a:cubicBezTo>
                  <a:cubicBezTo>
                    <a:pt x="18" y="2"/>
                    <a:pt x="20" y="2"/>
                    <a:pt x="21" y="2"/>
                  </a:cubicBezTo>
                  <a:cubicBezTo>
                    <a:pt x="21" y="2"/>
                    <a:pt x="40" y="6"/>
                    <a:pt x="43" y="8"/>
                  </a:cubicBezTo>
                  <a:cubicBezTo>
                    <a:pt x="46" y="9"/>
                    <a:pt x="43" y="11"/>
                    <a:pt x="40" y="12"/>
                  </a:cubicBezTo>
                  <a:cubicBezTo>
                    <a:pt x="37" y="12"/>
                    <a:pt x="43" y="13"/>
                    <a:pt x="45" y="15"/>
                  </a:cubicBezTo>
                  <a:cubicBezTo>
                    <a:pt x="46" y="17"/>
                    <a:pt x="38" y="17"/>
                    <a:pt x="34" y="19"/>
                  </a:cubicBezTo>
                  <a:cubicBezTo>
                    <a:pt x="29" y="21"/>
                    <a:pt x="24" y="27"/>
                    <a:pt x="21" y="28"/>
                  </a:cubicBezTo>
                  <a:cubicBezTo>
                    <a:pt x="18" y="28"/>
                    <a:pt x="10" y="28"/>
                    <a:pt x="14" y="31"/>
                  </a:cubicBezTo>
                  <a:cubicBezTo>
                    <a:pt x="18" y="33"/>
                    <a:pt x="16" y="35"/>
                    <a:pt x="16" y="44"/>
                  </a:cubicBezTo>
                  <a:cubicBezTo>
                    <a:pt x="15" y="53"/>
                    <a:pt x="15" y="84"/>
                    <a:pt x="12" y="87"/>
                  </a:cubicBezTo>
                  <a:cubicBezTo>
                    <a:pt x="10" y="90"/>
                    <a:pt x="5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0" y="93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" y="96"/>
                    <a:pt x="7" y="96"/>
                    <a:pt x="9" y="96"/>
                  </a:cubicBezTo>
                  <a:cubicBezTo>
                    <a:pt x="11" y="96"/>
                    <a:pt x="13" y="96"/>
                    <a:pt x="13" y="96"/>
                  </a:cubicBezTo>
                  <a:cubicBezTo>
                    <a:pt x="13" y="96"/>
                    <a:pt x="20" y="68"/>
                    <a:pt x="20" y="43"/>
                  </a:cubicBezTo>
                  <a:cubicBezTo>
                    <a:pt x="22" y="28"/>
                    <a:pt x="32" y="22"/>
                    <a:pt x="55" y="22"/>
                  </a:cubicBezTo>
                  <a:cubicBezTo>
                    <a:pt x="79" y="22"/>
                    <a:pt x="89" y="28"/>
                    <a:pt x="91" y="43"/>
                  </a:cubicBezTo>
                  <a:cubicBezTo>
                    <a:pt x="91" y="68"/>
                    <a:pt x="98" y="96"/>
                    <a:pt x="98" y="96"/>
                  </a:cubicBezTo>
                  <a:cubicBezTo>
                    <a:pt x="98" y="96"/>
                    <a:pt x="100" y="96"/>
                    <a:pt x="101" y="96"/>
                  </a:cubicBezTo>
                  <a:cubicBezTo>
                    <a:pt x="104" y="96"/>
                    <a:pt x="108" y="96"/>
                    <a:pt x="111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11" y="93"/>
                    <a:pt x="111" y="91"/>
                    <a:pt x="111" y="90"/>
                  </a:cubicBezTo>
                  <a:cubicBezTo>
                    <a:pt x="106" y="90"/>
                    <a:pt x="101" y="90"/>
                    <a:pt x="99" y="87"/>
                  </a:cubicBezTo>
                  <a:cubicBezTo>
                    <a:pt x="96" y="84"/>
                    <a:pt x="96" y="53"/>
                    <a:pt x="95" y="44"/>
                  </a:cubicBezTo>
                  <a:cubicBezTo>
                    <a:pt x="95" y="35"/>
                    <a:pt x="93" y="33"/>
                    <a:pt x="97" y="31"/>
                  </a:cubicBezTo>
                  <a:cubicBezTo>
                    <a:pt x="101" y="28"/>
                    <a:pt x="93" y="28"/>
                    <a:pt x="90" y="28"/>
                  </a:cubicBezTo>
                  <a:cubicBezTo>
                    <a:pt x="87" y="27"/>
                    <a:pt x="82" y="21"/>
                    <a:pt x="77" y="19"/>
                  </a:cubicBezTo>
                  <a:cubicBezTo>
                    <a:pt x="72" y="17"/>
                    <a:pt x="65" y="17"/>
                    <a:pt x="66" y="15"/>
                  </a:cubicBezTo>
                  <a:cubicBezTo>
                    <a:pt x="68" y="13"/>
                    <a:pt x="73" y="12"/>
                    <a:pt x="71" y="12"/>
                  </a:cubicBezTo>
                  <a:cubicBezTo>
                    <a:pt x="68" y="11"/>
                    <a:pt x="65" y="9"/>
                    <a:pt x="68" y="8"/>
                  </a:cubicBezTo>
                  <a:cubicBezTo>
                    <a:pt x="71" y="6"/>
                    <a:pt x="90" y="2"/>
                    <a:pt x="90" y="2"/>
                  </a:cubicBezTo>
                  <a:cubicBezTo>
                    <a:pt x="91" y="2"/>
                    <a:pt x="93" y="2"/>
                    <a:pt x="93" y="2"/>
                  </a:cubicBezTo>
                  <a:cubicBezTo>
                    <a:pt x="92" y="1"/>
                    <a:pt x="90" y="1"/>
                    <a:pt x="89" y="0"/>
                  </a:cubicBezTo>
                </a:path>
              </a:pathLst>
            </a:custGeom>
            <a:solidFill>
              <a:srgbClr val="675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îşḷidé">
              <a:extLst>
                <a:ext uri="{FF2B5EF4-FFF2-40B4-BE49-F238E27FC236}">
                  <a16:creationId xmlns="" xmlns:a16="http://schemas.microsoft.com/office/drawing/2014/main" id="{2FEEA35A-5A80-4191-A091-9E69CEB17607}"/>
                </a:ext>
              </a:extLst>
            </p:cNvPr>
            <p:cNvSpPr/>
            <p:nvPr/>
          </p:nvSpPr>
          <p:spPr bwMode="auto">
            <a:xfrm>
              <a:off x="5007301" y="2272023"/>
              <a:ext cx="306781" cy="147779"/>
            </a:xfrm>
            <a:custGeom>
              <a:avLst/>
              <a:gdLst>
                <a:gd name="T0" fmla="*/ 152 w 164"/>
                <a:gd name="T1" fmla="*/ 79 h 79"/>
                <a:gd name="T2" fmla="*/ 13 w 164"/>
                <a:gd name="T3" fmla="*/ 79 h 79"/>
                <a:gd name="T4" fmla="*/ 0 w 164"/>
                <a:gd name="T5" fmla="*/ 0 h 79"/>
                <a:gd name="T6" fmla="*/ 164 w 164"/>
                <a:gd name="T7" fmla="*/ 0 h 79"/>
                <a:gd name="T8" fmla="*/ 152 w 164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79">
                  <a:moveTo>
                    <a:pt x="152" y="79"/>
                  </a:moveTo>
                  <a:lnTo>
                    <a:pt x="13" y="79"/>
                  </a:lnTo>
                  <a:lnTo>
                    <a:pt x="0" y="0"/>
                  </a:lnTo>
                  <a:lnTo>
                    <a:pt x="164" y="0"/>
                  </a:lnTo>
                  <a:lnTo>
                    <a:pt x="152" y="79"/>
                  </a:lnTo>
                  <a:close/>
                </a:path>
              </a:pathLst>
            </a:custGeom>
            <a:solidFill>
              <a:srgbClr val="DDC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íş1îḓê">
              <a:extLst>
                <a:ext uri="{FF2B5EF4-FFF2-40B4-BE49-F238E27FC236}">
                  <a16:creationId xmlns="" xmlns:a16="http://schemas.microsoft.com/office/drawing/2014/main" id="{E3B44AFA-5A8E-4964-930A-F03FA726D5F2}"/>
                </a:ext>
              </a:extLst>
            </p:cNvPr>
            <p:cNvSpPr/>
            <p:nvPr/>
          </p:nvSpPr>
          <p:spPr bwMode="auto">
            <a:xfrm>
              <a:off x="5007301" y="2272023"/>
              <a:ext cx="306781" cy="147779"/>
            </a:xfrm>
            <a:custGeom>
              <a:avLst/>
              <a:gdLst>
                <a:gd name="T0" fmla="*/ 152 w 164"/>
                <a:gd name="T1" fmla="*/ 79 h 79"/>
                <a:gd name="T2" fmla="*/ 13 w 164"/>
                <a:gd name="T3" fmla="*/ 79 h 79"/>
                <a:gd name="T4" fmla="*/ 0 w 164"/>
                <a:gd name="T5" fmla="*/ 0 h 79"/>
                <a:gd name="T6" fmla="*/ 164 w 164"/>
                <a:gd name="T7" fmla="*/ 0 h 79"/>
                <a:gd name="T8" fmla="*/ 152 w 164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79">
                  <a:moveTo>
                    <a:pt x="152" y="79"/>
                  </a:moveTo>
                  <a:lnTo>
                    <a:pt x="13" y="79"/>
                  </a:lnTo>
                  <a:lnTo>
                    <a:pt x="0" y="0"/>
                  </a:lnTo>
                  <a:lnTo>
                    <a:pt x="164" y="0"/>
                  </a:lnTo>
                  <a:lnTo>
                    <a:pt x="152" y="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îṧḻîḑê">
              <a:extLst>
                <a:ext uri="{FF2B5EF4-FFF2-40B4-BE49-F238E27FC236}">
                  <a16:creationId xmlns="" xmlns:a16="http://schemas.microsoft.com/office/drawing/2014/main" id="{DB50B02F-94AE-4F02-9D5B-46D8F91AB9F3}"/>
                </a:ext>
              </a:extLst>
            </p:cNvPr>
            <p:cNvSpPr/>
            <p:nvPr/>
          </p:nvSpPr>
          <p:spPr bwMode="auto">
            <a:xfrm>
              <a:off x="5132632" y="2333754"/>
              <a:ext cx="57990" cy="35542"/>
            </a:xfrm>
            <a:custGeom>
              <a:avLst/>
              <a:gdLst>
                <a:gd name="T0" fmla="*/ 14 w 15"/>
                <a:gd name="T1" fmla="*/ 5 h 9"/>
                <a:gd name="T2" fmla="*/ 7 w 15"/>
                <a:gd name="T3" fmla="*/ 9 h 9"/>
                <a:gd name="T4" fmla="*/ 1 w 15"/>
                <a:gd name="T5" fmla="*/ 5 h 9"/>
                <a:gd name="T6" fmla="*/ 7 w 15"/>
                <a:gd name="T7" fmla="*/ 0 h 9"/>
                <a:gd name="T8" fmla="*/ 14 w 1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14" y="5"/>
                  </a:moveTo>
                  <a:cubicBezTo>
                    <a:pt x="13" y="7"/>
                    <a:pt x="10" y="9"/>
                    <a:pt x="7" y="9"/>
                  </a:cubicBezTo>
                  <a:cubicBezTo>
                    <a:pt x="5" y="9"/>
                    <a:pt x="2" y="7"/>
                    <a:pt x="1" y="5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5" y="3"/>
                    <a:pt x="14" y="5"/>
                  </a:cubicBezTo>
                </a:path>
              </a:pathLst>
            </a:custGeom>
            <a:solidFill>
              <a:srgbClr val="FCE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ï$1iḓe">
              <a:extLst>
                <a:ext uri="{FF2B5EF4-FFF2-40B4-BE49-F238E27FC236}">
                  <a16:creationId xmlns="" xmlns:a16="http://schemas.microsoft.com/office/drawing/2014/main" id="{6D77B1AA-A582-4C57-93C1-D704BD06E3E7}"/>
                </a:ext>
              </a:extLst>
            </p:cNvPr>
            <p:cNvSpPr/>
            <p:nvPr/>
          </p:nvSpPr>
          <p:spPr bwMode="auto">
            <a:xfrm>
              <a:off x="5011042" y="2298212"/>
              <a:ext cx="20577" cy="114108"/>
            </a:xfrm>
            <a:custGeom>
              <a:avLst/>
              <a:gdLst>
                <a:gd name="T0" fmla="*/ 5 w 5"/>
                <a:gd name="T1" fmla="*/ 29 h 29"/>
                <a:gd name="T2" fmla="*/ 5 w 5"/>
                <a:gd name="T3" fmla="*/ 29 h 29"/>
                <a:gd name="T4" fmla="*/ 5 w 5"/>
                <a:gd name="T5" fmla="*/ 29 h 29"/>
                <a:gd name="T6" fmla="*/ 5 w 5"/>
                <a:gd name="T7" fmla="*/ 29 h 29"/>
                <a:gd name="T8" fmla="*/ 5 w 5"/>
                <a:gd name="T9" fmla="*/ 29 h 29"/>
                <a:gd name="T10" fmla="*/ 0 w 5"/>
                <a:gd name="T11" fmla="*/ 0 h 29"/>
                <a:gd name="T12" fmla="*/ 0 w 5"/>
                <a:gd name="T13" fmla="*/ 0 h 29"/>
                <a:gd name="T14" fmla="*/ 2 w 5"/>
                <a:gd name="T15" fmla="*/ 14 h 29"/>
                <a:gd name="T16" fmla="*/ 2 w 5"/>
                <a:gd name="T17" fmla="*/ 14 h 29"/>
                <a:gd name="T18" fmla="*/ 0 w 5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9">
                  <a:moveTo>
                    <a:pt x="5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ïšḷiḑê">
              <a:extLst>
                <a:ext uri="{FF2B5EF4-FFF2-40B4-BE49-F238E27FC236}">
                  <a16:creationId xmlns="" xmlns:a16="http://schemas.microsoft.com/office/drawing/2014/main" id="{F42373E7-DBE9-45ED-8F88-19463A8DEE92}"/>
                </a:ext>
              </a:extLst>
            </p:cNvPr>
            <p:cNvSpPr/>
            <p:nvPr/>
          </p:nvSpPr>
          <p:spPr bwMode="auto">
            <a:xfrm>
              <a:off x="5011042" y="2290730"/>
              <a:ext cx="20577" cy="121591"/>
            </a:xfrm>
            <a:custGeom>
              <a:avLst/>
              <a:gdLst>
                <a:gd name="T0" fmla="*/ 3 w 5"/>
                <a:gd name="T1" fmla="*/ 23 h 31"/>
                <a:gd name="T2" fmla="*/ 5 w 5"/>
                <a:gd name="T3" fmla="*/ 31 h 31"/>
                <a:gd name="T4" fmla="*/ 5 w 5"/>
                <a:gd name="T5" fmla="*/ 31 h 31"/>
                <a:gd name="T6" fmla="*/ 3 w 5"/>
                <a:gd name="T7" fmla="*/ 23 h 31"/>
                <a:gd name="T8" fmla="*/ 3 w 5"/>
                <a:gd name="T9" fmla="*/ 23 h 31"/>
                <a:gd name="T10" fmla="*/ 0 w 5"/>
                <a:gd name="T11" fmla="*/ 0 h 31"/>
                <a:gd name="T12" fmla="*/ 0 w 5"/>
                <a:gd name="T13" fmla="*/ 2 h 31"/>
                <a:gd name="T14" fmla="*/ 0 w 5"/>
                <a:gd name="T15" fmla="*/ 2 h 31"/>
                <a:gd name="T16" fmla="*/ 0 w 5"/>
                <a:gd name="T17" fmla="*/ 0 h 31"/>
                <a:gd name="T18" fmla="*/ 0 w 5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1">
                  <a:moveTo>
                    <a:pt x="3" y="23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1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iSliďè">
              <a:extLst>
                <a:ext uri="{FF2B5EF4-FFF2-40B4-BE49-F238E27FC236}">
                  <a16:creationId xmlns="" xmlns:a16="http://schemas.microsoft.com/office/drawing/2014/main" id="{276A1BA4-6E8C-454B-8AE5-46CF89257081}"/>
                </a:ext>
              </a:extLst>
            </p:cNvPr>
            <p:cNvSpPr/>
            <p:nvPr/>
          </p:nvSpPr>
          <p:spPr bwMode="auto">
            <a:xfrm>
              <a:off x="5018525" y="2352460"/>
              <a:ext cx="3741" cy="28060"/>
            </a:xfrm>
            <a:custGeom>
              <a:avLst/>
              <a:gdLst>
                <a:gd name="T0" fmla="*/ 0 w 2"/>
                <a:gd name="T1" fmla="*/ 0 h 15"/>
                <a:gd name="T2" fmla="*/ 2 w 2"/>
                <a:gd name="T3" fmla="*/ 15 h 15"/>
                <a:gd name="T4" fmla="*/ 2 w 2"/>
                <a:gd name="T5" fmla="*/ 15 h 15"/>
                <a:gd name="T6" fmla="*/ 0 w 2"/>
                <a:gd name="T7" fmla="*/ 0 h 15"/>
                <a:gd name="T8" fmla="*/ 0 w 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0"/>
                  </a:moveTo>
                  <a:lnTo>
                    <a:pt x="2" y="15"/>
                  </a:lnTo>
                  <a:lnTo>
                    <a:pt x="2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A3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îš1ide">
              <a:extLst>
                <a:ext uri="{FF2B5EF4-FFF2-40B4-BE49-F238E27FC236}">
                  <a16:creationId xmlns="" xmlns:a16="http://schemas.microsoft.com/office/drawing/2014/main" id="{3B800DD1-2D9B-4CE6-BD1F-162876C1DF05}"/>
                </a:ext>
              </a:extLst>
            </p:cNvPr>
            <p:cNvSpPr/>
            <p:nvPr/>
          </p:nvSpPr>
          <p:spPr bwMode="auto">
            <a:xfrm>
              <a:off x="5018525" y="2352460"/>
              <a:ext cx="3741" cy="28060"/>
            </a:xfrm>
            <a:custGeom>
              <a:avLst/>
              <a:gdLst>
                <a:gd name="T0" fmla="*/ 0 w 2"/>
                <a:gd name="T1" fmla="*/ 0 h 15"/>
                <a:gd name="T2" fmla="*/ 2 w 2"/>
                <a:gd name="T3" fmla="*/ 15 h 15"/>
                <a:gd name="T4" fmla="*/ 2 w 2"/>
                <a:gd name="T5" fmla="*/ 15 h 15"/>
                <a:gd name="T6" fmla="*/ 0 w 2"/>
                <a:gd name="T7" fmla="*/ 0 h 15"/>
                <a:gd name="T8" fmla="*/ 0 w 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0"/>
                  </a:moveTo>
                  <a:lnTo>
                    <a:pt x="2" y="15"/>
                  </a:lnTo>
                  <a:lnTo>
                    <a:pt x="2" y="15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ïṧľîḍê">
              <a:extLst>
                <a:ext uri="{FF2B5EF4-FFF2-40B4-BE49-F238E27FC236}">
                  <a16:creationId xmlns="" xmlns:a16="http://schemas.microsoft.com/office/drawing/2014/main" id="{64A0EF05-4E47-4663-9C72-A765F3C607CC}"/>
                </a:ext>
              </a:extLst>
            </p:cNvPr>
            <p:cNvSpPr/>
            <p:nvPr/>
          </p:nvSpPr>
          <p:spPr bwMode="auto">
            <a:xfrm>
              <a:off x="5031619" y="2412320"/>
              <a:ext cx="1871" cy="1871"/>
            </a:xfrm>
            <a:prstGeom prst="rect">
              <a:avLst/>
            </a:prstGeom>
            <a:solidFill>
              <a:srgbClr val="A391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i$ḷïḑe">
              <a:extLst>
                <a:ext uri="{FF2B5EF4-FFF2-40B4-BE49-F238E27FC236}">
                  <a16:creationId xmlns="" xmlns:a16="http://schemas.microsoft.com/office/drawing/2014/main" id="{92BB64C0-1C47-495B-ABFE-6699B66ED9EC}"/>
                </a:ext>
              </a:extLst>
            </p:cNvPr>
            <p:cNvSpPr/>
            <p:nvPr/>
          </p:nvSpPr>
          <p:spPr bwMode="auto">
            <a:xfrm>
              <a:off x="5031619" y="2412320"/>
              <a:ext cx="1871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iṡlïḋè">
              <a:extLst>
                <a:ext uri="{FF2B5EF4-FFF2-40B4-BE49-F238E27FC236}">
                  <a16:creationId xmlns="" xmlns:a16="http://schemas.microsoft.com/office/drawing/2014/main" id="{E4C4C745-01F3-43E4-A98F-3AD3913B47BD}"/>
                </a:ext>
              </a:extLst>
            </p:cNvPr>
            <p:cNvSpPr/>
            <p:nvPr/>
          </p:nvSpPr>
          <p:spPr bwMode="auto">
            <a:xfrm>
              <a:off x="5031619" y="2412320"/>
              <a:ext cx="0" cy="7482"/>
            </a:xfrm>
            <a:custGeom>
              <a:avLst/>
              <a:gdLst>
                <a:gd name="T0" fmla="*/ 0 h 4"/>
                <a:gd name="T1" fmla="*/ 0 h 4"/>
                <a:gd name="T2" fmla="*/ 4 h 4"/>
                <a:gd name="T3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5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ïṡľiḍê">
              <a:extLst>
                <a:ext uri="{FF2B5EF4-FFF2-40B4-BE49-F238E27FC236}">
                  <a16:creationId xmlns="" xmlns:a16="http://schemas.microsoft.com/office/drawing/2014/main" id="{15D5D173-B305-48BB-B9AC-A431A316353F}"/>
                </a:ext>
              </a:extLst>
            </p:cNvPr>
            <p:cNvSpPr/>
            <p:nvPr/>
          </p:nvSpPr>
          <p:spPr bwMode="auto">
            <a:xfrm>
              <a:off x="5031619" y="2412320"/>
              <a:ext cx="0" cy="7482"/>
            </a:xfrm>
            <a:custGeom>
              <a:avLst/>
              <a:gdLst>
                <a:gd name="T0" fmla="*/ 0 h 4"/>
                <a:gd name="T1" fmla="*/ 0 h 4"/>
                <a:gd name="T2" fmla="*/ 4 h 4"/>
                <a:gd name="T3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îṥḻîdê">
              <a:extLst>
                <a:ext uri="{FF2B5EF4-FFF2-40B4-BE49-F238E27FC236}">
                  <a16:creationId xmlns="" xmlns:a16="http://schemas.microsoft.com/office/drawing/2014/main" id="{D22A3833-F9F8-4574-9C48-21080A8B4295}"/>
                </a:ext>
              </a:extLst>
            </p:cNvPr>
            <p:cNvSpPr/>
            <p:nvPr/>
          </p:nvSpPr>
          <p:spPr bwMode="auto">
            <a:xfrm>
              <a:off x="5011042" y="2290730"/>
              <a:ext cx="280593" cy="129073"/>
            </a:xfrm>
            <a:custGeom>
              <a:avLst/>
              <a:gdLst>
                <a:gd name="T0" fmla="*/ 0 w 72"/>
                <a:gd name="T1" fmla="*/ 0 h 33"/>
                <a:gd name="T2" fmla="*/ 0 w 72"/>
                <a:gd name="T3" fmla="*/ 2 h 33"/>
                <a:gd name="T4" fmla="*/ 2 w 72"/>
                <a:gd name="T5" fmla="*/ 16 h 33"/>
                <a:gd name="T6" fmla="*/ 3 w 72"/>
                <a:gd name="T7" fmla="*/ 23 h 33"/>
                <a:gd name="T8" fmla="*/ 5 w 72"/>
                <a:gd name="T9" fmla="*/ 31 h 33"/>
                <a:gd name="T10" fmla="*/ 5 w 72"/>
                <a:gd name="T11" fmla="*/ 31 h 33"/>
                <a:gd name="T12" fmla="*/ 5 w 72"/>
                <a:gd name="T13" fmla="*/ 31 h 33"/>
                <a:gd name="T14" fmla="*/ 5 w 72"/>
                <a:gd name="T15" fmla="*/ 33 h 33"/>
                <a:gd name="T16" fmla="*/ 72 w 72"/>
                <a:gd name="T17" fmla="*/ 33 h 33"/>
                <a:gd name="T18" fmla="*/ 72 w 72"/>
                <a:gd name="T19" fmla="*/ 29 h 33"/>
                <a:gd name="T20" fmla="*/ 71 w 72"/>
                <a:gd name="T21" fmla="*/ 29 h 33"/>
                <a:gd name="T22" fmla="*/ 0 w 72"/>
                <a:gd name="T2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33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1" y="29"/>
                  </a:cubicBezTo>
                  <a:cubicBezTo>
                    <a:pt x="37" y="29"/>
                    <a:pt x="12" y="11"/>
                    <a:pt x="0" y="0"/>
                  </a:cubicBezTo>
                </a:path>
              </a:pathLst>
            </a:custGeom>
            <a:solidFill>
              <a:srgbClr val="CEA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ïṧlïḋê">
              <a:extLst>
                <a:ext uri="{FF2B5EF4-FFF2-40B4-BE49-F238E27FC236}">
                  <a16:creationId xmlns="" xmlns:a16="http://schemas.microsoft.com/office/drawing/2014/main" id="{46E41583-1721-4F05-B86D-CA1910498341}"/>
                </a:ext>
              </a:extLst>
            </p:cNvPr>
            <p:cNvSpPr/>
            <p:nvPr/>
          </p:nvSpPr>
          <p:spPr bwMode="auto">
            <a:xfrm>
              <a:off x="4384385" y="3635704"/>
              <a:ext cx="1191584" cy="811848"/>
            </a:xfrm>
            <a:custGeom>
              <a:avLst/>
              <a:gdLst>
                <a:gd name="T0" fmla="*/ 286 w 306"/>
                <a:gd name="T1" fmla="*/ 0 h 209"/>
                <a:gd name="T2" fmla="*/ 20 w 306"/>
                <a:gd name="T3" fmla="*/ 0 h 209"/>
                <a:gd name="T4" fmla="*/ 0 w 306"/>
                <a:gd name="T5" fmla="*/ 20 h 209"/>
                <a:gd name="T6" fmla="*/ 0 w 306"/>
                <a:gd name="T7" fmla="*/ 189 h 209"/>
                <a:gd name="T8" fmla="*/ 20 w 306"/>
                <a:gd name="T9" fmla="*/ 209 h 209"/>
                <a:gd name="T10" fmla="*/ 286 w 306"/>
                <a:gd name="T11" fmla="*/ 209 h 209"/>
                <a:gd name="T12" fmla="*/ 306 w 306"/>
                <a:gd name="T13" fmla="*/ 189 h 209"/>
                <a:gd name="T14" fmla="*/ 306 w 306"/>
                <a:gd name="T15" fmla="*/ 20 h 209"/>
                <a:gd name="T16" fmla="*/ 286 w 306"/>
                <a:gd name="T1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" h="209">
                  <a:moveTo>
                    <a:pt x="28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9" y="209"/>
                    <a:pt x="20" y="209"/>
                  </a:cubicBezTo>
                  <a:cubicBezTo>
                    <a:pt x="286" y="209"/>
                    <a:pt x="286" y="209"/>
                    <a:pt x="286" y="209"/>
                  </a:cubicBezTo>
                  <a:cubicBezTo>
                    <a:pt x="297" y="209"/>
                    <a:pt x="306" y="200"/>
                    <a:pt x="306" y="18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6" y="9"/>
                    <a:pt x="297" y="0"/>
                    <a:pt x="28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î$ľïďè">
              <a:extLst>
                <a:ext uri="{FF2B5EF4-FFF2-40B4-BE49-F238E27FC236}">
                  <a16:creationId xmlns="" xmlns:a16="http://schemas.microsoft.com/office/drawing/2014/main" id="{97AC92D9-03E6-4A44-81DF-6461B34C693B}"/>
                </a:ext>
              </a:extLst>
            </p:cNvPr>
            <p:cNvSpPr/>
            <p:nvPr/>
          </p:nvSpPr>
          <p:spPr bwMode="auto">
            <a:xfrm>
              <a:off x="4384385" y="3635704"/>
              <a:ext cx="1191584" cy="190803"/>
            </a:xfrm>
            <a:custGeom>
              <a:avLst/>
              <a:gdLst>
                <a:gd name="T0" fmla="*/ 286 w 306"/>
                <a:gd name="T1" fmla="*/ 0 h 49"/>
                <a:gd name="T2" fmla="*/ 20 w 306"/>
                <a:gd name="T3" fmla="*/ 0 h 49"/>
                <a:gd name="T4" fmla="*/ 0 w 306"/>
                <a:gd name="T5" fmla="*/ 20 h 49"/>
                <a:gd name="T6" fmla="*/ 0 w 306"/>
                <a:gd name="T7" fmla="*/ 49 h 49"/>
                <a:gd name="T8" fmla="*/ 306 w 306"/>
                <a:gd name="T9" fmla="*/ 49 h 49"/>
                <a:gd name="T10" fmla="*/ 306 w 306"/>
                <a:gd name="T11" fmla="*/ 20 h 49"/>
                <a:gd name="T12" fmla="*/ 286 w 306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49">
                  <a:moveTo>
                    <a:pt x="28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6" y="9"/>
                    <a:pt x="297" y="0"/>
                    <a:pt x="286" y="0"/>
                  </a:cubicBez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íśľiďé">
              <a:extLst>
                <a:ext uri="{FF2B5EF4-FFF2-40B4-BE49-F238E27FC236}">
                  <a16:creationId xmlns="" xmlns:a16="http://schemas.microsoft.com/office/drawing/2014/main" id="{B110890F-5AF0-4389-83E8-A5590BE99C23}"/>
                </a:ext>
              </a:extLst>
            </p:cNvPr>
            <p:cNvSpPr/>
            <p:nvPr/>
          </p:nvSpPr>
          <p:spPr bwMode="auto">
            <a:xfrm>
              <a:off x="4578929" y="3701175"/>
              <a:ext cx="59860" cy="54248"/>
            </a:xfrm>
            <a:prstGeom prst="ellipse">
              <a:avLst/>
            </a:prstGeom>
            <a:solidFill>
              <a:srgbClr val="EF4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iŝļïḍé">
              <a:extLst>
                <a:ext uri="{FF2B5EF4-FFF2-40B4-BE49-F238E27FC236}">
                  <a16:creationId xmlns="" xmlns:a16="http://schemas.microsoft.com/office/drawing/2014/main" id="{CC8B8B74-5BDE-4F53-9DB6-0BB1312F39C5}"/>
                </a:ext>
              </a:extLst>
            </p:cNvPr>
            <p:cNvSpPr/>
            <p:nvPr/>
          </p:nvSpPr>
          <p:spPr bwMode="auto">
            <a:xfrm>
              <a:off x="4462951" y="3701175"/>
              <a:ext cx="54248" cy="54248"/>
            </a:xfrm>
            <a:prstGeom prst="ellipse">
              <a:avLst/>
            </a:prstGeom>
            <a:solidFill>
              <a:srgbClr val="F794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ïṧlîdê">
              <a:extLst>
                <a:ext uri="{FF2B5EF4-FFF2-40B4-BE49-F238E27FC236}">
                  <a16:creationId xmlns="" xmlns:a16="http://schemas.microsoft.com/office/drawing/2014/main" id="{3A535FDD-1225-40F1-8E67-67DB30954E1F}"/>
                </a:ext>
              </a:extLst>
            </p:cNvPr>
            <p:cNvSpPr/>
            <p:nvPr/>
          </p:nvSpPr>
          <p:spPr bwMode="auto">
            <a:xfrm>
              <a:off x="4700520" y="3701175"/>
              <a:ext cx="54248" cy="54248"/>
            </a:xfrm>
            <a:prstGeom prst="ellipse">
              <a:avLst/>
            </a:prstGeom>
            <a:solidFill>
              <a:srgbClr val="5FC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iṥ1ïḋê">
              <a:extLst>
                <a:ext uri="{FF2B5EF4-FFF2-40B4-BE49-F238E27FC236}">
                  <a16:creationId xmlns="" xmlns:a16="http://schemas.microsoft.com/office/drawing/2014/main" id="{A0102E63-D364-4C6E-A607-81630C8D590A}"/>
                </a:ext>
              </a:extLst>
            </p:cNvPr>
            <p:cNvSpPr/>
            <p:nvPr/>
          </p:nvSpPr>
          <p:spPr bwMode="auto">
            <a:xfrm>
              <a:off x="4474175" y="3938744"/>
              <a:ext cx="71083" cy="325487"/>
            </a:xfrm>
            <a:prstGeom prst="rect">
              <a:avLst/>
            </a:prstGeom>
            <a:solidFill>
              <a:srgbClr val="DB3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ïś1íde">
              <a:extLst>
                <a:ext uri="{FF2B5EF4-FFF2-40B4-BE49-F238E27FC236}">
                  <a16:creationId xmlns="" xmlns:a16="http://schemas.microsoft.com/office/drawing/2014/main" id="{46D33BF3-B8ED-426A-A1D8-7C269976F379}"/>
                </a:ext>
              </a:extLst>
            </p:cNvPr>
            <p:cNvSpPr/>
            <p:nvPr/>
          </p:nvSpPr>
          <p:spPr bwMode="auto">
            <a:xfrm>
              <a:off x="4474175" y="3938744"/>
              <a:ext cx="71083" cy="325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ïşľiḓe">
              <a:extLst>
                <a:ext uri="{FF2B5EF4-FFF2-40B4-BE49-F238E27FC236}">
                  <a16:creationId xmlns="" xmlns:a16="http://schemas.microsoft.com/office/drawing/2014/main" id="{99C98E2E-B174-4F61-AD9B-67513870C267}"/>
                </a:ext>
              </a:extLst>
            </p:cNvPr>
            <p:cNvSpPr/>
            <p:nvPr/>
          </p:nvSpPr>
          <p:spPr bwMode="auto">
            <a:xfrm>
              <a:off x="4588283" y="4015439"/>
              <a:ext cx="69213" cy="248793"/>
            </a:xfrm>
            <a:prstGeom prst="rect">
              <a:avLst/>
            </a:prstGeom>
            <a:solidFill>
              <a:srgbClr val="FFCE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íṡļíḍè">
              <a:extLst>
                <a:ext uri="{FF2B5EF4-FFF2-40B4-BE49-F238E27FC236}">
                  <a16:creationId xmlns="" xmlns:a16="http://schemas.microsoft.com/office/drawing/2014/main" id="{D9B97CC3-4F8B-4947-A1C4-36ADAA05FDF9}"/>
                </a:ext>
              </a:extLst>
            </p:cNvPr>
            <p:cNvSpPr/>
            <p:nvPr/>
          </p:nvSpPr>
          <p:spPr bwMode="auto">
            <a:xfrm>
              <a:off x="4588283" y="4015439"/>
              <a:ext cx="69213" cy="24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işľîdè">
              <a:extLst>
                <a:ext uri="{FF2B5EF4-FFF2-40B4-BE49-F238E27FC236}">
                  <a16:creationId xmlns="" xmlns:a16="http://schemas.microsoft.com/office/drawing/2014/main" id="{35551E50-B158-4D64-9A35-982FE3439EB4}"/>
                </a:ext>
              </a:extLst>
            </p:cNvPr>
            <p:cNvSpPr/>
            <p:nvPr/>
          </p:nvSpPr>
          <p:spPr bwMode="auto">
            <a:xfrm>
              <a:off x="4700520" y="3972415"/>
              <a:ext cx="69213" cy="291816"/>
            </a:xfrm>
            <a:prstGeom prst="rect">
              <a:avLst/>
            </a:prstGeom>
            <a:solidFill>
              <a:srgbClr val="5FC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îs1îḓè">
              <a:extLst>
                <a:ext uri="{FF2B5EF4-FFF2-40B4-BE49-F238E27FC236}">
                  <a16:creationId xmlns="" xmlns:a16="http://schemas.microsoft.com/office/drawing/2014/main" id="{01B26EB2-55BA-4C8F-9172-FB661777534B}"/>
                </a:ext>
              </a:extLst>
            </p:cNvPr>
            <p:cNvSpPr/>
            <p:nvPr/>
          </p:nvSpPr>
          <p:spPr bwMode="auto">
            <a:xfrm>
              <a:off x="4700520" y="3972415"/>
              <a:ext cx="69213" cy="291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iṡ1îḋé">
              <a:extLst>
                <a:ext uri="{FF2B5EF4-FFF2-40B4-BE49-F238E27FC236}">
                  <a16:creationId xmlns="" xmlns:a16="http://schemas.microsoft.com/office/drawing/2014/main" id="{ADE97BBD-0610-469B-9BAE-AB0A3E895935}"/>
                </a:ext>
              </a:extLst>
            </p:cNvPr>
            <p:cNvSpPr/>
            <p:nvPr/>
          </p:nvSpPr>
          <p:spPr bwMode="auto">
            <a:xfrm>
              <a:off x="4812757" y="4073428"/>
              <a:ext cx="71083" cy="194544"/>
            </a:xfrm>
            <a:prstGeom prst="rect">
              <a:avLst/>
            </a:prstGeom>
            <a:solidFill>
              <a:srgbClr val="006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íšļîďé">
              <a:extLst>
                <a:ext uri="{FF2B5EF4-FFF2-40B4-BE49-F238E27FC236}">
                  <a16:creationId xmlns="" xmlns:a16="http://schemas.microsoft.com/office/drawing/2014/main" id="{8722941F-CB07-45FE-A250-7D0B3094F9DB}"/>
                </a:ext>
              </a:extLst>
            </p:cNvPr>
            <p:cNvSpPr/>
            <p:nvPr/>
          </p:nvSpPr>
          <p:spPr bwMode="auto">
            <a:xfrm>
              <a:off x="4996077" y="3891978"/>
              <a:ext cx="173968" cy="173968"/>
            </a:xfrm>
            <a:prstGeom prst="ellipse">
              <a:avLst/>
            </a:prstGeom>
            <a:solidFill>
              <a:srgbClr val="5FC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iŝḻidé">
              <a:extLst>
                <a:ext uri="{FF2B5EF4-FFF2-40B4-BE49-F238E27FC236}">
                  <a16:creationId xmlns="" xmlns:a16="http://schemas.microsoft.com/office/drawing/2014/main" id="{3908D0E5-D035-4578-BB0E-966A822E18A3}"/>
                </a:ext>
              </a:extLst>
            </p:cNvPr>
            <p:cNvSpPr/>
            <p:nvPr/>
          </p:nvSpPr>
          <p:spPr bwMode="auto">
            <a:xfrm>
              <a:off x="5244869" y="3964933"/>
              <a:ext cx="233828" cy="31801"/>
            </a:xfrm>
            <a:prstGeom prst="rect">
              <a:avLst/>
            </a:prstGeom>
            <a:solidFill>
              <a:srgbClr val="FFCE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íŝlîḓe">
              <a:extLst>
                <a:ext uri="{FF2B5EF4-FFF2-40B4-BE49-F238E27FC236}">
                  <a16:creationId xmlns="" xmlns:a16="http://schemas.microsoft.com/office/drawing/2014/main" id="{9CFF81C8-9DDB-4A21-BC8E-02C9731AF944}"/>
                </a:ext>
              </a:extLst>
            </p:cNvPr>
            <p:cNvSpPr/>
            <p:nvPr/>
          </p:nvSpPr>
          <p:spPr bwMode="auto">
            <a:xfrm>
              <a:off x="5014784" y="4097746"/>
              <a:ext cx="463913" cy="29930"/>
            </a:xfrm>
            <a:prstGeom prst="rect">
              <a:avLst/>
            </a:prstGeom>
            <a:solidFill>
              <a:srgbClr val="877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íṡlîḑe">
              <a:extLst>
                <a:ext uri="{FF2B5EF4-FFF2-40B4-BE49-F238E27FC236}">
                  <a16:creationId xmlns="" xmlns:a16="http://schemas.microsoft.com/office/drawing/2014/main" id="{77E51ED3-1370-4C32-A320-18AD819742F0}"/>
                </a:ext>
              </a:extLst>
            </p:cNvPr>
            <p:cNvSpPr/>
            <p:nvPr/>
          </p:nvSpPr>
          <p:spPr bwMode="auto">
            <a:xfrm>
              <a:off x="5014784" y="4166959"/>
              <a:ext cx="463913" cy="28060"/>
            </a:xfrm>
            <a:prstGeom prst="rect">
              <a:avLst/>
            </a:prstGeom>
            <a:solidFill>
              <a:srgbClr val="877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ï$1ïďè">
              <a:extLst>
                <a:ext uri="{FF2B5EF4-FFF2-40B4-BE49-F238E27FC236}">
                  <a16:creationId xmlns="" xmlns:a16="http://schemas.microsoft.com/office/drawing/2014/main" id="{D5442A60-9F18-40B1-BE2F-120C29CDCC1B}"/>
                </a:ext>
              </a:extLst>
            </p:cNvPr>
            <p:cNvSpPr/>
            <p:nvPr/>
          </p:nvSpPr>
          <p:spPr bwMode="auto">
            <a:xfrm>
              <a:off x="5014784" y="4234302"/>
              <a:ext cx="463913" cy="29930"/>
            </a:xfrm>
            <a:prstGeom prst="rect">
              <a:avLst/>
            </a:prstGeom>
            <a:solidFill>
              <a:srgbClr val="877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iš1ïďé">
              <a:extLst>
                <a:ext uri="{FF2B5EF4-FFF2-40B4-BE49-F238E27FC236}">
                  <a16:creationId xmlns="" xmlns:a16="http://schemas.microsoft.com/office/drawing/2014/main" id="{9A382D70-5115-4C72-8C41-7A86DDE24B7E}"/>
                </a:ext>
              </a:extLst>
            </p:cNvPr>
            <p:cNvSpPr/>
            <p:nvPr/>
          </p:nvSpPr>
          <p:spPr bwMode="auto">
            <a:xfrm>
              <a:off x="4548999" y="4339056"/>
              <a:ext cx="162744" cy="29930"/>
            </a:xfrm>
            <a:prstGeom prst="rect">
              <a:avLst/>
            </a:prstGeom>
            <a:solidFill>
              <a:srgbClr val="FFCE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ïṥ1ïḋè">
              <a:extLst>
                <a:ext uri="{FF2B5EF4-FFF2-40B4-BE49-F238E27FC236}">
                  <a16:creationId xmlns="" xmlns:a16="http://schemas.microsoft.com/office/drawing/2014/main" id="{EBF884A4-9BBD-4B55-8711-DFF549A4285C}"/>
                </a:ext>
              </a:extLst>
            </p:cNvPr>
            <p:cNvSpPr/>
            <p:nvPr/>
          </p:nvSpPr>
          <p:spPr bwMode="auto">
            <a:xfrm>
              <a:off x="4474175" y="4322220"/>
              <a:ext cx="57990" cy="63601"/>
            </a:xfrm>
            <a:prstGeom prst="rect">
              <a:avLst/>
            </a:prstGeom>
            <a:solidFill>
              <a:srgbClr val="DB3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íṩḻíḋe">
              <a:extLst>
                <a:ext uri="{FF2B5EF4-FFF2-40B4-BE49-F238E27FC236}">
                  <a16:creationId xmlns="" xmlns:a16="http://schemas.microsoft.com/office/drawing/2014/main" id="{A452EE09-7324-4465-A034-C3BFCAFFB415}"/>
                </a:ext>
              </a:extLst>
            </p:cNvPr>
            <p:cNvSpPr/>
            <p:nvPr/>
          </p:nvSpPr>
          <p:spPr bwMode="auto">
            <a:xfrm>
              <a:off x="4474175" y="4322220"/>
              <a:ext cx="57990" cy="63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íṥļïdê">
              <a:extLst>
                <a:ext uri="{FF2B5EF4-FFF2-40B4-BE49-F238E27FC236}">
                  <a16:creationId xmlns="" xmlns:a16="http://schemas.microsoft.com/office/drawing/2014/main" id="{10D025D1-9DE9-4048-9F88-51DA728E46A3}"/>
                </a:ext>
              </a:extLst>
            </p:cNvPr>
            <p:cNvSpPr/>
            <p:nvPr/>
          </p:nvSpPr>
          <p:spPr bwMode="auto">
            <a:xfrm>
              <a:off x="4848298" y="4339056"/>
              <a:ext cx="159003" cy="29930"/>
            </a:xfrm>
            <a:prstGeom prst="rect">
              <a:avLst/>
            </a:prstGeom>
            <a:solidFill>
              <a:srgbClr val="FFCE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íṧlîḓé">
              <a:extLst>
                <a:ext uri="{FF2B5EF4-FFF2-40B4-BE49-F238E27FC236}">
                  <a16:creationId xmlns="" xmlns:a16="http://schemas.microsoft.com/office/drawing/2014/main" id="{62DDE9F2-37ED-4883-8195-FA220232286C}"/>
                </a:ext>
              </a:extLst>
            </p:cNvPr>
            <p:cNvSpPr/>
            <p:nvPr/>
          </p:nvSpPr>
          <p:spPr bwMode="auto">
            <a:xfrm>
              <a:off x="4769732" y="4322220"/>
              <a:ext cx="57990" cy="63601"/>
            </a:xfrm>
            <a:prstGeom prst="rect">
              <a:avLst/>
            </a:prstGeom>
            <a:solidFill>
              <a:srgbClr val="5FC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íśḷîdè">
              <a:extLst>
                <a:ext uri="{FF2B5EF4-FFF2-40B4-BE49-F238E27FC236}">
                  <a16:creationId xmlns="" xmlns:a16="http://schemas.microsoft.com/office/drawing/2014/main" id="{5A324AA8-EFD5-4CBC-8BC8-ADF11502DD31}"/>
                </a:ext>
              </a:extLst>
            </p:cNvPr>
            <p:cNvSpPr/>
            <p:nvPr/>
          </p:nvSpPr>
          <p:spPr bwMode="auto">
            <a:xfrm>
              <a:off x="7390468" y="5092914"/>
              <a:ext cx="121591" cy="69213"/>
            </a:xfrm>
            <a:custGeom>
              <a:avLst/>
              <a:gdLst>
                <a:gd name="T0" fmla="*/ 23 w 31"/>
                <a:gd name="T1" fmla="*/ 0 h 18"/>
                <a:gd name="T2" fmla="*/ 15 w 31"/>
                <a:gd name="T3" fmla="*/ 10 h 18"/>
                <a:gd name="T4" fmla="*/ 1 w 31"/>
                <a:gd name="T5" fmla="*/ 15 h 18"/>
                <a:gd name="T6" fmla="*/ 1 w 31"/>
                <a:gd name="T7" fmla="*/ 18 h 18"/>
                <a:gd name="T8" fmla="*/ 30 w 31"/>
                <a:gd name="T9" fmla="*/ 16 h 18"/>
                <a:gd name="T10" fmla="*/ 31 w 31"/>
                <a:gd name="T11" fmla="*/ 0 h 18"/>
                <a:gd name="T12" fmla="*/ 23 w 31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8">
                  <a:moveTo>
                    <a:pt x="23" y="0"/>
                  </a:moveTo>
                  <a:cubicBezTo>
                    <a:pt x="23" y="1"/>
                    <a:pt x="23" y="8"/>
                    <a:pt x="15" y="10"/>
                  </a:cubicBezTo>
                  <a:cubicBezTo>
                    <a:pt x="8" y="12"/>
                    <a:pt x="2" y="12"/>
                    <a:pt x="1" y="15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25" y="18"/>
                    <a:pt x="30" y="16"/>
                  </a:cubicBezTo>
                  <a:cubicBezTo>
                    <a:pt x="31" y="14"/>
                    <a:pt x="31" y="0"/>
                    <a:pt x="31" y="0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îṡḻîďe">
              <a:extLst>
                <a:ext uri="{FF2B5EF4-FFF2-40B4-BE49-F238E27FC236}">
                  <a16:creationId xmlns="" xmlns:a16="http://schemas.microsoft.com/office/drawing/2014/main" id="{71F3E932-D05C-4BF7-8052-A4D3C12306C1}"/>
                </a:ext>
              </a:extLst>
            </p:cNvPr>
            <p:cNvSpPr/>
            <p:nvPr/>
          </p:nvSpPr>
          <p:spPr bwMode="auto">
            <a:xfrm>
              <a:off x="7601847" y="5092914"/>
              <a:ext cx="115978" cy="69213"/>
            </a:xfrm>
            <a:custGeom>
              <a:avLst/>
              <a:gdLst>
                <a:gd name="T0" fmla="*/ 19 w 30"/>
                <a:gd name="T1" fmla="*/ 0 h 18"/>
                <a:gd name="T2" fmla="*/ 13 w 30"/>
                <a:gd name="T3" fmla="*/ 10 h 18"/>
                <a:gd name="T4" fmla="*/ 0 w 30"/>
                <a:gd name="T5" fmla="*/ 15 h 18"/>
                <a:gd name="T6" fmla="*/ 1 w 30"/>
                <a:gd name="T7" fmla="*/ 18 h 18"/>
                <a:gd name="T8" fmla="*/ 29 w 30"/>
                <a:gd name="T9" fmla="*/ 16 h 18"/>
                <a:gd name="T10" fmla="*/ 27 w 30"/>
                <a:gd name="T11" fmla="*/ 0 h 18"/>
                <a:gd name="T12" fmla="*/ 19 w 3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8">
                  <a:moveTo>
                    <a:pt x="19" y="0"/>
                  </a:moveTo>
                  <a:cubicBezTo>
                    <a:pt x="19" y="0"/>
                    <a:pt x="21" y="7"/>
                    <a:pt x="13" y="10"/>
                  </a:cubicBezTo>
                  <a:cubicBezTo>
                    <a:pt x="6" y="12"/>
                    <a:pt x="0" y="13"/>
                    <a:pt x="0" y="15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25" y="17"/>
                    <a:pt x="29" y="16"/>
                  </a:cubicBezTo>
                  <a:cubicBezTo>
                    <a:pt x="30" y="13"/>
                    <a:pt x="27" y="0"/>
                    <a:pt x="27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iṣ1ïde">
              <a:extLst>
                <a:ext uri="{FF2B5EF4-FFF2-40B4-BE49-F238E27FC236}">
                  <a16:creationId xmlns="" xmlns:a16="http://schemas.microsoft.com/office/drawing/2014/main" id="{D84D70D6-2377-4E30-A731-138BD32A4B1A}"/>
                </a:ext>
              </a:extLst>
            </p:cNvPr>
            <p:cNvSpPr/>
            <p:nvPr/>
          </p:nvSpPr>
          <p:spPr bwMode="auto">
            <a:xfrm>
              <a:off x="7433491" y="4426975"/>
              <a:ext cx="280593" cy="673422"/>
            </a:xfrm>
            <a:custGeom>
              <a:avLst/>
              <a:gdLst>
                <a:gd name="T0" fmla="*/ 5 w 72"/>
                <a:gd name="T1" fmla="*/ 2 h 173"/>
                <a:gd name="T2" fmla="*/ 1 w 72"/>
                <a:gd name="T3" fmla="*/ 109 h 173"/>
                <a:gd name="T4" fmla="*/ 11 w 72"/>
                <a:gd name="T5" fmla="*/ 173 h 173"/>
                <a:gd name="T6" fmla="*/ 21 w 72"/>
                <a:gd name="T7" fmla="*/ 173 h 173"/>
                <a:gd name="T8" fmla="*/ 18 w 72"/>
                <a:gd name="T9" fmla="*/ 106 h 173"/>
                <a:gd name="T10" fmla="*/ 30 w 72"/>
                <a:gd name="T11" fmla="*/ 53 h 173"/>
                <a:gd name="T12" fmla="*/ 42 w 72"/>
                <a:gd name="T13" fmla="*/ 109 h 173"/>
                <a:gd name="T14" fmla="*/ 60 w 72"/>
                <a:gd name="T15" fmla="*/ 173 h 173"/>
                <a:gd name="T16" fmla="*/ 72 w 72"/>
                <a:gd name="T17" fmla="*/ 173 h 173"/>
                <a:gd name="T18" fmla="*/ 60 w 72"/>
                <a:gd name="T19" fmla="*/ 107 h 173"/>
                <a:gd name="T20" fmla="*/ 52 w 72"/>
                <a:gd name="T21" fmla="*/ 6 h 173"/>
                <a:gd name="T22" fmla="*/ 5 w 72"/>
                <a:gd name="T23" fmla="*/ 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73">
                  <a:moveTo>
                    <a:pt x="5" y="2"/>
                  </a:moveTo>
                  <a:cubicBezTo>
                    <a:pt x="5" y="2"/>
                    <a:pt x="0" y="91"/>
                    <a:pt x="1" y="109"/>
                  </a:cubicBezTo>
                  <a:cubicBezTo>
                    <a:pt x="3" y="126"/>
                    <a:pt x="11" y="173"/>
                    <a:pt x="11" y="173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7" y="61"/>
                    <a:pt x="30" y="53"/>
                  </a:cubicBezTo>
                  <a:cubicBezTo>
                    <a:pt x="37" y="67"/>
                    <a:pt x="42" y="109"/>
                    <a:pt x="42" y="109"/>
                  </a:cubicBezTo>
                  <a:cubicBezTo>
                    <a:pt x="60" y="173"/>
                    <a:pt x="60" y="173"/>
                    <a:pt x="60" y="173"/>
                  </a:cubicBezTo>
                  <a:cubicBezTo>
                    <a:pt x="72" y="173"/>
                    <a:pt x="72" y="173"/>
                    <a:pt x="72" y="173"/>
                  </a:cubicBezTo>
                  <a:cubicBezTo>
                    <a:pt x="72" y="173"/>
                    <a:pt x="59" y="108"/>
                    <a:pt x="60" y="107"/>
                  </a:cubicBezTo>
                  <a:cubicBezTo>
                    <a:pt x="60" y="105"/>
                    <a:pt x="66" y="38"/>
                    <a:pt x="52" y="6"/>
                  </a:cubicBezTo>
                  <a:cubicBezTo>
                    <a:pt x="37" y="0"/>
                    <a:pt x="5" y="2"/>
                    <a:pt x="5" y="2"/>
                  </a:cubicBezTo>
                </a:path>
              </a:pathLst>
            </a:custGeom>
            <a:solidFill>
              <a:srgbClr val="9D2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iṡḻiḓè">
              <a:extLst>
                <a:ext uri="{FF2B5EF4-FFF2-40B4-BE49-F238E27FC236}">
                  <a16:creationId xmlns="" xmlns:a16="http://schemas.microsoft.com/office/drawing/2014/main" id="{B93D0E77-F9DF-4FDB-9044-D3042DD2F33D}"/>
                </a:ext>
              </a:extLst>
            </p:cNvPr>
            <p:cNvSpPr/>
            <p:nvPr/>
          </p:nvSpPr>
          <p:spPr bwMode="auto">
            <a:xfrm>
              <a:off x="7652354" y="4498058"/>
              <a:ext cx="0" cy="374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0 h 1"/>
                <a:gd name="T7" fmla="*/ 1 h 1"/>
                <a:gd name="T8" fmla="*/ 0 h 1"/>
                <a:gd name="T9" fmla="*/ 0 h 1"/>
                <a:gd name="T10" fmla="*/ 0 h 1"/>
                <a:gd name="T11" fmla="*/ 0 h 1"/>
                <a:gd name="T12" fmla="*/ 0 h 1"/>
                <a:gd name="T13" fmla="*/ 0 h 1"/>
                <a:gd name="T14" fmla="*/ 0 h 1"/>
                <a:gd name="T1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98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ï$ḷiḍe">
              <a:extLst>
                <a:ext uri="{FF2B5EF4-FFF2-40B4-BE49-F238E27FC236}">
                  <a16:creationId xmlns="" xmlns:a16="http://schemas.microsoft.com/office/drawing/2014/main" id="{4352719F-5972-4D98-8335-10E196105D4D}"/>
                </a:ext>
              </a:extLst>
            </p:cNvPr>
            <p:cNvSpPr/>
            <p:nvPr/>
          </p:nvSpPr>
          <p:spPr bwMode="auto">
            <a:xfrm>
              <a:off x="7448456" y="4494317"/>
              <a:ext cx="222604" cy="188933"/>
            </a:xfrm>
            <a:custGeom>
              <a:avLst/>
              <a:gdLst>
                <a:gd name="T0" fmla="*/ 0 w 57"/>
                <a:gd name="T1" fmla="*/ 0 h 49"/>
                <a:gd name="T2" fmla="*/ 0 w 57"/>
                <a:gd name="T3" fmla="*/ 3 h 49"/>
                <a:gd name="T4" fmla="*/ 36 w 57"/>
                <a:gd name="T5" fmla="*/ 14 h 49"/>
                <a:gd name="T6" fmla="*/ 57 w 57"/>
                <a:gd name="T7" fmla="*/ 49 h 49"/>
                <a:gd name="T8" fmla="*/ 52 w 57"/>
                <a:gd name="T9" fmla="*/ 2 h 49"/>
                <a:gd name="T10" fmla="*/ 52 w 57"/>
                <a:gd name="T11" fmla="*/ 2 h 49"/>
                <a:gd name="T12" fmla="*/ 52 w 57"/>
                <a:gd name="T13" fmla="*/ 2 h 49"/>
                <a:gd name="T14" fmla="*/ 52 w 57"/>
                <a:gd name="T15" fmla="*/ 2 h 49"/>
                <a:gd name="T16" fmla="*/ 52 w 57"/>
                <a:gd name="T17" fmla="*/ 2 h 49"/>
                <a:gd name="T18" fmla="*/ 52 w 57"/>
                <a:gd name="T19" fmla="*/ 1 h 49"/>
                <a:gd name="T20" fmla="*/ 52 w 57"/>
                <a:gd name="T21" fmla="*/ 1 h 49"/>
                <a:gd name="T22" fmla="*/ 52 w 57"/>
                <a:gd name="T23" fmla="*/ 1 h 49"/>
                <a:gd name="T24" fmla="*/ 52 w 57"/>
                <a:gd name="T25" fmla="*/ 1 h 49"/>
                <a:gd name="T26" fmla="*/ 52 w 57"/>
                <a:gd name="T27" fmla="*/ 1 h 49"/>
                <a:gd name="T28" fmla="*/ 30 w 57"/>
                <a:gd name="T29" fmla="*/ 4 h 49"/>
                <a:gd name="T30" fmla="*/ 30 w 57"/>
                <a:gd name="T31" fmla="*/ 4 h 49"/>
                <a:gd name="T32" fmla="*/ 30 w 57"/>
                <a:gd name="T33" fmla="*/ 4 h 49"/>
                <a:gd name="T34" fmla="*/ 0 w 57"/>
                <a:gd name="T3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9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7" y="6"/>
                    <a:pt x="26" y="13"/>
                    <a:pt x="36" y="14"/>
                  </a:cubicBezTo>
                  <a:cubicBezTo>
                    <a:pt x="47" y="14"/>
                    <a:pt x="54" y="35"/>
                    <a:pt x="57" y="49"/>
                  </a:cubicBezTo>
                  <a:cubicBezTo>
                    <a:pt x="57" y="33"/>
                    <a:pt x="56" y="16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45" y="4"/>
                    <a:pt x="37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16" y="4"/>
                    <a:pt x="4" y="1"/>
                    <a:pt x="0" y="0"/>
                  </a:cubicBezTo>
                </a:path>
              </a:pathLst>
            </a:custGeom>
            <a:solidFill>
              <a:srgbClr val="7F1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íśḷíḍe">
              <a:extLst>
                <a:ext uri="{FF2B5EF4-FFF2-40B4-BE49-F238E27FC236}">
                  <a16:creationId xmlns="" xmlns:a16="http://schemas.microsoft.com/office/drawing/2014/main" id="{86218022-4885-4581-B7F8-3DD49109E576}"/>
                </a:ext>
              </a:extLst>
            </p:cNvPr>
            <p:cNvSpPr/>
            <p:nvPr/>
          </p:nvSpPr>
          <p:spPr bwMode="auto">
            <a:xfrm>
              <a:off x="7749626" y="4498058"/>
              <a:ext cx="72955" cy="89790"/>
            </a:xfrm>
            <a:custGeom>
              <a:avLst/>
              <a:gdLst>
                <a:gd name="T0" fmla="*/ 10 w 19"/>
                <a:gd name="T1" fmla="*/ 1 h 23"/>
                <a:gd name="T2" fmla="*/ 3 w 19"/>
                <a:gd name="T3" fmla="*/ 11 h 23"/>
                <a:gd name="T4" fmla="*/ 8 w 19"/>
                <a:gd name="T5" fmla="*/ 9 h 23"/>
                <a:gd name="T6" fmla="*/ 8 w 19"/>
                <a:gd name="T7" fmla="*/ 15 h 23"/>
                <a:gd name="T8" fmla="*/ 3 w 19"/>
                <a:gd name="T9" fmla="*/ 19 h 23"/>
                <a:gd name="T10" fmla="*/ 10 w 19"/>
                <a:gd name="T11" fmla="*/ 16 h 23"/>
                <a:gd name="T12" fmla="*/ 4 w 19"/>
                <a:gd name="T13" fmla="*/ 22 h 23"/>
                <a:gd name="T14" fmla="*/ 14 w 19"/>
                <a:gd name="T15" fmla="*/ 19 h 23"/>
                <a:gd name="T16" fmla="*/ 16 w 19"/>
                <a:gd name="T17" fmla="*/ 1 h 23"/>
                <a:gd name="T18" fmla="*/ 10 w 19"/>
                <a:gd name="T1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3">
                  <a:moveTo>
                    <a:pt x="10" y="1"/>
                  </a:moveTo>
                  <a:cubicBezTo>
                    <a:pt x="10" y="1"/>
                    <a:pt x="7" y="7"/>
                    <a:pt x="3" y="11"/>
                  </a:cubicBezTo>
                  <a:cubicBezTo>
                    <a:pt x="0" y="14"/>
                    <a:pt x="5" y="12"/>
                    <a:pt x="8" y="9"/>
                  </a:cubicBezTo>
                  <a:cubicBezTo>
                    <a:pt x="9" y="8"/>
                    <a:pt x="10" y="13"/>
                    <a:pt x="8" y="15"/>
                  </a:cubicBezTo>
                  <a:cubicBezTo>
                    <a:pt x="7" y="16"/>
                    <a:pt x="4" y="18"/>
                    <a:pt x="3" y="19"/>
                  </a:cubicBezTo>
                  <a:cubicBezTo>
                    <a:pt x="3" y="19"/>
                    <a:pt x="7" y="18"/>
                    <a:pt x="10" y="16"/>
                  </a:cubicBezTo>
                  <a:cubicBezTo>
                    <a:pt x="9" y="19"/>
                    <a:pt x="4" y="21"/>
                    <a:pt x="4" y="22"/>
                  </a:cubicBezTo>
                  <a:cubicBezTo>
                    <a:pt x="5" y="23"/>
                    <a:pt x="10" y="23"/>
                    <a:pt x="14" y="19"/>
                  </a:cubicBezTo>
                  <a:cubicBezTo>
                    <a:pt x="19" y="16"/>
                    <a:pt x="17" y="3"/>
                    <a:pt x="16" y="1"/>
                  </a:cubicBezTo>
                  <a:cubicBezTo>
                    <a:pt x="16" y="0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îşľîďê">
              <a:extLst>
                <a:ext uri="{FF2B5EF4-FFF2-40B4-BE49-F238E27FC236}">
                  <a16:creationId xmlns="" xmlns:a16="http://schemas.microsoft.com/office/drawing/2014/main" id="{64C6B0DB-E485-48B8-A8F5-82441C58D57E}"/>
                </a:ext>
              </a:extLst>
            </p:cNvPr>
            <p:cNvSpPr/>
            <p:nvPr/>
          </p:nvSpPr>
          <p:spPr bwMode="auto">
            <a:xfrm>
              <a:off x="7394209" y="3820895"/>
              <a:ext cx="93531" cy="97272"/>
            </a:xfrm>
            <a:custGeom>
              <a:avLst/>
              <a:gdLst>
                <a:gd name="T0" fmla="*/ 5 w 24"/>
                <a:gd name="T1" fmla="*/ 25 h 25"/>
                <a:gd name="T2" fmla="*/ 18 w 24"/>
                <a:gd name="T3" fmla="*/ 22 h 25"/>
                <a:gd name="T4" fmla="*/ 12 w 24"/>
                <a:gd name="T5" fmla="*/ 20 h 25"/>
                <a:gd name="T6" fmla="*/ 21 w 24"/>
                <a:gd name="T7" fmla="*/ 8 h 25"/>
                <a:gd name="T8" fmla="*/ 16 w 24"/>
                <a:gd name="T9" fmla="*/ 11 h 25"/>
                <a:gd name="T10" fmla="*/ 13 w 24"/>
                <a:gd name="T11" fmla="*/ 13 h 25"/>
                <a:gd name="T12" fmla="*/ 17 w 24"/>
                <a:gd name="T13" fmla="*/ 2 h 25"/>
                <a:gd name="T14" fmla="*/ 5 w 24"/>
                <a:gd name="T15" fmla="*/ 8 h 25"/>
                <a:gd name="T16" fmla="*/ 0 w 24"/>
                <a:gd name="T17" fmla="*/ 20 h 25"/>
                <a:gd name="T18" fmla="*/ 5 w 24"/>
                <a:gd name="T1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5">
                  <a:moveTo>
                    <a:pt x="5" y="25"/>
                  </a:moveTo>
                  <a:cubicBezTo>
                    <a:pt x="5" y="25"/>
                    <a:pt x="14" y="23"/>
                    <a:pt x="18" y="22"/>
                  </a:cubicBezTo>
                  <a:cubicBezTo>
                    <a:pt x="23" y="22"/>
                    <a:pt x="16" y="21"/>
                    <a:pt x="12" y="20"/>
                  </a:cubicBezTo>
                  <a:cubicBezTo>
                    <a:pt x="12" y="17"/>
                    <a:pt x="19" y="11"/>
                    <a:pt x="21" y="8"/>
                  </a:cubicBezTo>
                  <a:cubicBezTo>
                    <a:pt x="24" y="6"/>
                    <a:pt x="19" y="8"/>
                    <a:pt x="16" y="11"/>
                  </a:cubicBezTo>
                  <a:cubicBezTo>
                    <a:pt x="14" y="12"/>
                    <a:pt x="13" y="13"/>
                    <a:pt x="13" y="13"/>
                  </a:cubicBezTo>
                  <a:cubicBezTo>
                    <a:pt x="13" y="13"/>
                    <a:pt x="17" y="4"/>
                    <a:pt x="17" y="2"/>
                  </a:cubicBezTo>
                  <a:cubicBezTo>
                    <a:pt x="16" y="0"/>
                    <a:pt x="8" y="5"/>
                    <a:pt x="5" y="8"/>
                  </a:cubicBezTo>
                  <a:cubicBezTo>
                    <a:pt x="3" y="10"/>
                    <a:pt x="0" y="20"/>
                    <a:pt x="0" y="20"/>
                  </a:cubicBezTo>
                  <a:lnTo>
                    <a:pt x="5" y="25"/>
                  </a:ln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iṣļíḓè">
              <a:extLst>
                <a:ext uri="{FF2B5EF4-FFF2-40B4-BE49-F238E27FC236}">
                  <a16:creationId xmlns="" xmlns:a16="http://schemas.microsoft.com/office/drawing/2014/main" id="{44B6D6B1-C640-4EB2-A35A-68193676EBBE}"/>
                </a:ext>
              </a:extLst>
            </p:cNvPr>
            <p:cNvSpPr/>
            <p:nvPr/>
          </p:nvSpPr>
          <p:spPr bwMode="auto">
            <a:xfrm>
              <a:off x="7281972" y="3895719"/>
              <a:ext cx="540609" cy="636010"/>
            </a:xfrm>
            <a:custGeom>
              <a:avLst/>
              <a:gdLst>
                <a:gd name="T0" fmla="*/ 137 w 139"/>
                <a:gd name="T1" fmla="*/ 99 h 164"/>
                <a:gd name="T2" fmla="*/ 135 w 139"/>
                <a:gd name="T3" fmla="*/ 94 h 164"/>
                <a:gd name="T4" fmla="*/ 132 w 139"/>
                <a:gd name="T5" fmla="*/ 89 h 164"/>
                <a:gd name="T6" fmla="*/ 127 w 139"/>
                <a:gd name="T7" fmla="*/ 82 h 164"/>
                <a:gd name="T8" fmla="*/ 117 w 139"/>
                <a:gd name="T9" fmla="*/ 71 h 164"/>
                <a:gd name="T10" fmla="*/ 107 w 139"/>
                <a:gd name="T11" fmla="*/ 62 h 164"/>
                <a:gd name="T12" fmla="*/ 106 w 139"/>
                <a:gd name="T13" fmla="*/ 61 h 164"/>
                <a:gd name="T14" fmla="*/ 71 w 139"/>
                <a:gd name="T15" fmla="*/ 53 h 164"/>
                <a:gd name="T16" fmla="*/ 45 w 139"/>
                <a:gd name="T17" fmla="*/ 56 h 164"/>
                <a:gd name="T18" fmla="*/ 33 w 139"/>
                <a:gd name="T19" fmla="*/ 54 h 164"/>
                <a:gd name="T20" fmla="*/ 21 w 139"/>
                <a:gd name="T21" fmla="*/ 50 h 164"/>
                <a:gd name="T22" fmla="*/ 18 w 139"/>
                <a:gd name="T23" fmla="*/ 49 h 164"/>
                <a:gd name="T24" fmla="*/ 19 w 139"/>
                <a:gd name="T25" fmla="*/ 40 h 164"/>
                <a:gd name="T26" fmla="*/ 24 w 139"/>
                <a:gd name="T27" fmla="*/ 29 h 164"/>
                <a:gd name="T28" fmla="*/ 37 w 139"/>
                <a:gd name="T29" fmla="*/ 6 h 164"/>
                <a:gd name="T30" fmla="*/ 29 w 139"/>
                <a:gd name="T31" fmla="*/ 0 h 164"/>
                <a:gd name="T32" fmla="*/ 12 w 139"/>
                <a:gd name="T33" fmla="*/ 21 h 164"/>
                <a:gd name="T34" fmla="*/ 5 w 139"/>
                <a:gd name="T35" fmla="*/ 34 h 164"/>
                <a:gd name="T36" fmla="*/ 0 w 139"/>
                <a:gd name="T37" fmla="*/ 50 h 164"/>
                <a:gd name="T38" fmla="*/ 1 w 139"/>
                <a:gd name="T39" fmla="*/ 57 h 164"/>
                <a:gd name="T40" fmla="*/ 3 w 139"/>
                <a:gd name="T41" fmla="*/ 61 h 164"/>
                <a:gd name="T42" fmla="*/ 5 w 139"/>
                <a:gd name="T43" fmla="*/ 63 h 164"/>
                <a:gd name="T44" fmla="*/ 12 w 139"/>
                <a:gd name="T45" fmla="*/ 68 h 164"/>
                <a:gd name="T46" fmla="*/ 26 w 139"/>
                <a:gd name="T47" fmla="*/ 75 h 164"/>
                <a:gd name="T48" fmla="*/ 37 w 139"/>
                <a:gd name="T49" fmla="*/ 79 h 164"/>
                <a:gd name="T50" fmla="*/ 41 w 139"/>
                <a:gd name="T51" fmla="*/ 117 h 164"/>
                <a:gd name="T52" fmla="*/ 42 w 139"/>
                <a:gd name="T53" fmla="*/ 154 h 164"/>
                <a:gd name="T54" fmla="*/ 97 w 139"/>
                <a:gd name="T55" fmla="*/ 154 h 164"/>
                <a:gd name="T56" fmla="*/ 104 w 139"/>
                <a:gd name="T57" fmla="*/ 93 h 164"/>
                <a:gd name="T58" fmla="*/ 116 w 139"/>
                <a:gd name="T59" fmla="*/ 102 h 164"/>
                <a:gd name="T60" fmla="*/ 117 w 139"/>
                <a:gd name="T61" fmla="*/ 103 h 164"/>
                <a:gd name="T62" fmla="*/ 118 w 139"/>
                <a:gd name="T63" fmla="*/ 105 h 164"/>
                <a:gd name="T64" fmla="*/ 124 w 139"/>
                <a:gd name="T65" fmla="*/ 130 h 164"/>
                <a:gd name="T66" fmla="*/ 128 w 139"/>
                <a:gd name="T67" fmla="*/ 158 h 164"/>
                <a:gd name="T68" fmla="*/ 138 w 139"/>
                <a:gd name="T69" fmla="*/ 158 h 164"/>
                <a:gd name="T70" fmla="*/ 139 w 139"/>
                <a:gd name="T71" fmla="*/ 129 h 164"/>
                <a:gd name="T72" fmla="*/ 137 w 139"/>
                <a:gd name="T73" fmla="*/ 99 h 164"/>
                <a:gd name="T74" fmla="*/ 18 w 139"/>
                <a:gd name="T75" fmla="*/ 49 h 164"/>
                <a:gd name="T76" fmla="*/ 18 w 139"/>
                <a:gd name="T77" fmla="*/ 49 h 164"/>
                <a:gd name="T78" fmla="*/ 18 w 139"/>
                <a:gd name="T79" fmla="*/ 49 h 164"/>
                <a:gd name="T80" fmla="*/ 18 w 139"/>
                <a:gd name="T81" fmla="*/ 4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164">
                  <a:moveTo>
                    <a:pt x="137" y="99"/>
                  </a:moveTo>
                  <a:cubicBezTo>
                    <a:pt x="136" y="97"/>
                    <a:pt x="136" y="96"/>
                    <a:pt x="135" y="94"/>
                  </a:cubicBezTo>
                  <a:cubicBezTo>
                    <a:pt x="134" y="92"/>
                    <a:pt x="133" y="90"/>
                    <a:pt x="132" y="89"/>
                  </a:cubicBezTo>
                  <a:cubicBezTo>
                    <a:pt x="130" y="86"/>
                    <a:pt x="129" y="84"/>
                    <a:pt x="127" y="82"/>
                  </a:cubicBezTo>
                  <a:cubicBezTo>
                    <a:pt x="124" y="78"/>
                    <a:pt x="120" y="75"/>
                    <a:pt x="117" y="71"/>
                  </a:cubicBezTo>
                  <a:cubicBezTo>
                    <a:pt x="113" y="68"/>
                    <a:pt x="110" y="65"/>
                    <a:pt x="107" y="62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1" y="52"/>
                    <a:pt x="71" y="53"/>
                    <a:pt x="71" y="53"/>
                  </a:cubicBezTo>
                  <a:cubicBezTo>
                    <a:pt x="71" y="53"/>
                    <a:pt x="46" y="56"/>
                    <a:pt x="45" y="56"/>
                  </a:cubicBezTo>
                  <a:cubicBezTo>
                    <a:pt x="41" y="55"/>
                    <a:pt x="37" y="54"/>
                    <a:pt x="33" y="54"/>
                  </a:cubicBezTo>
                  <a:cubicBezTo>
                    <a:pt x="33" y="53"/>
                    <a:pt x="22" y="50"/>
                    <a:pt x="21" y="50"/>
                  </a:cubicBezTo>
                  <a:cubicBezTo>
                    <a:pt x="20" y="50"/>
                    <a:pt x="19" y="49"/>
                    <a:pt x="18" y="49"/>
                  </a:cubicBezTo>
                  <a:cubicBezTo>
                    <a:pt x="17" y="47"/>
                    <a:pt x="19" y="42"/>
                    <a:pt x="19" y="40"/>
                  </a:cubicBezTo>
                  <a:cubicBezTo>
                    <a:pt x="21" y="36"/>
                    <a:pt x="22" y="32"/>
                    <a:pt x="24" y="29"/>
                  </a:cubicBezTo>
                  <a:cubicBezTo>
                    <a:pt x="28" y="21"/>
                    <a:pt x="32" y="13"/>
                    <a:pt x="37" y="6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3" y="7"/>
                    <a:pt x="17" y="14"/>
                    <a:pt x="12" y="21"/>
                  </a:cubicBezTo>
                  <a:cubicBezTo>
                    <a:pt x="9" y="25"/>
                    <a:pt x="7" y="29"/>
                    <a:pt x="5" y="34"/>
                  </a:cubicBezTo>
                  <a:cubicBezTo>
                    <a:pt x="2" y="38"/>
                    <a:pt x="0" y="43"/>
                    <a:pt x="0" y="50"/>
                  </a:cubicBezTo>
                  <a:cubicBezTo>
                    <a:pt x="0" y="52"/>
                    <a:pt x="0" y="55"/>
                    <a:pt x="1" y="57"/>
                  </a:cubicBezTo>
                  <a:cubicBezTo>
                    <a:pt x="2" y="58"/>
                    <a:pt x="3" y="60"/>
                    <a:pt x="3" y="61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8" y="65"/>
                    <a:pt x="10" y="67"/>
                    <a:pt x="12" y="68"/>
                  </a:cubicBezTo>
                  <a:cubicBezTo>
                    <a:pt x="17" y="71"/>
                    <a:pt x="22" y="73"/>
                    <a:pt x="26" y="75"/>
                  </a:cubicBezTo>
                  <a:cubicBezTo>
                    <a:pt x="30" y="76"/>
                    <a:pt x="33" y="78"/>
                    <a:pt x="37" y="79"/>
                  </a:cubicBezTo>
                  <a:cubicBezTo>
                    <a:pt x="37" y="90"/>
                    <a:pt x="40" y="105"/>
                    <a:pt x="41" y="117"/>
                  </a:cubicBezTo>
                  <a:cubicBezTo>
                    <a:pt x="42" y="138"/>
                    <a:pt x="42" y="154"/>
                    <a:pt x="42" y="154"/>
                  </a:cubicBezTo>
                  <a:cubicBezTo>
                    <a:pt x="42" y="154"/>
                    <a:pt x="73" y="164"/>
                    <a:pt x="97" y="154"/>
                  </a:cubicBezTo>
                  <a:cubicBezTo>
                    <a:pt x="98" y="142"/>
                    <a:pt x="100" y="112"/>
                    <a:pt x="104" y="93"/>
                  </a:cubicBezTo>
                  <a:cubicBezTo>
                    <a:pt x="106" y="94"/>
                    <a:pt x="115" y="101"/>
                    <a:pt x="116" y="102"/>
                  </a:cubicBezTo>
                  <a:cubicBezTo>
                    <a:pt x="117" y="103"/>
                    <a:pt x="116" y="103"/>
                    <a:pt x="117" y="103"/>
                  </a:cubicBezTo>
                  <a:cubicBezTo>
                    <a:pt x="117" y="103"/>
                    <a:pt x="118" y="104"/>
                    <a:pt x="118" y="105"/>
                  </a:cubicBezTo>
                  <a:cubicBezTo>
                    <a:pt x="121" y="112"/>
                    <a:pt x="123" y="121"/>
                    <a:pt x="124" y="130"/>
                  </a:cubicBezTo>
                  <a:cubicBezTo>
                    <a:pt x="126" y="140"/>
                    <a:pt x="127" y="149"/>
                    <a:pt x="128" y="158"/>
                  </a:cubicBezTo>
                  <a:cubicBezTo>
                    <a:pt x="138" y="158"/>
                    <a:pt x="138" y="158"/>
                    <a:pt x="138" y="158"/>
                  </a:cubicBezTo>
                  <a:cubicBezTo>
                    <a:pt x="139" y="149"/>
                    <a:pt x="139" y="139"/>
                    <a:pt x="139" y="129"/>
                  </a:cubicBezTo>
                  <a:cubicBezTo>
                    <a:pt x="139" y="119"/>
                    <a:pt x="139" y="110"/>
                    <a:pt x="137" y="99"/>
                  </a:cubicBezTo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50"/>
                    <a:pt x="18" y="49"/>
                  </a:cubicBezTo>
                </a:path>
              </a:pathLst>
            </a:custGeom>
            <a:solidFill>
              <a:srgbClr val="B38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ïṣḷiḍè">
              <a:extLst>
                <a:ext uri="{FF2B5EF4-FFF2-40B4-BE49-F238E27FC236}">
                  <a16:creationId xmlns="" xmlns:a16="http://schemas.microsoft.com/office/drawing/2014/main" id="{169EBE24-673E-4938-9E05-61EF8317BE61}"/>
                </a:ext>
              </a:extLst>
            </p:cNvPr>
            <p:cNvSpPr/>
            <p:nvPr/>
          </p:nvSpPr>
          <p:spPr bwMode="auto">
            <a:xfrm>
              <a:off x="7530763" y="4062204"/>
              <a:ext cx="54248" cy="74825"/>
            </a:xfrm>
            <a:custGeom>
              <a:avLst/>
              <a:gdLst>
                <a:gd name="T0" fmla="*/ 14 w 14"/>
                <a:gd name="T1" fmla="*/ 10 h 19"/>
                <a:gd name="T2" fmla="*/ 13 w 14"/>
                <a:gd name="T3" fmla="*/ 0 h 19"/>
                <a:gd name="T4" fmla="*/ 5 w 14"/>
                <a:gd name="T5" fmla="*/ 1 h 19"/>
                <a:gd name="T6" fmla="*/ 1 w 14"/>
                <a:gd name="T7" fmla="*/ 12 h 19"/>
                <a:gd name="T8" fmla="*/ 12 w 14"/>
                <a:gd name="T9" fmla="*/ 14 h 19"/>
                <a:gd name="T10" fmla="*/ 14 w 14"/>
                <a:gd name="T11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9">
                  <a:moveTo>
                    <a:pt x="14" y="10"/>
                  </a:moveTo>
                  <a:cubicBezTo>
                    <a:pt x="13" y="6"/>
                    <a:pt x="13" y="0"/>
                    <a:pt x="13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9"/>
                    <a:pt x="1" y="12"/>
                  </a:cubicBezTo>
                  <a:cubicBezTo>
                    <a:pt x="0" y="18"/>
                    <a:pt x="6" y="19"/>
                    <a:pt x="12" y="14"/>
                  </a:cubicBezTo>
                  <a:cubicBezTo>
                    <a:pt x="14" y="13"/>
                    <a:pt x="14" y="11"/>
                    <a:pt x="14" y="10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ïśļîḑê">
              <a:extLst>
                <a:ext uri="{FF2B5EF4-FFF2-40B4-BE49-F238E27FC236}">
                  <a16:creationId xmlns="" xmlns:a16="http://schemas.microsoft.com/office/drawing/2014/main" id="{E08DAE68-1591-44F5-A4BA-ABDB4A904511}"/>
                </a:ext>
              </a:extLst>
            </p:cNvPr>
            <p:cNvSpPr/>
            <p:nvPr/>
          </p:nvSpPr>
          <p:spPr bwMode="auto">
            <a:xfrm>
              <a:off x="7555082" y="4094005"/>
              <a:ext cx="37412" cy="46766"/>
            </a:xfrm>
            <a:custGeom>
              <a:avLst/>
              <a:gdLst>
                <a:gd name="T0" fmla="*/ 1 w 10"/>
                <a:gd name="T1" fmla="*/ 9 h 12"/>
                <a:gd name="T2" fmla="*/ 2 w 10"/>
                <a:gd name="T3" fmla="*/ 4 h 12"/>
                <a:gd name="T4" fmla="*/ 8 w 10"/>
                <a:gd name="T5" fmla="*/ 0 h 12"/>
                <a:gd name="T6" fmla="*/ 10 w 10"/>
                <a:gd name="T7" fmla="*/ 4 h 12"/>
                <a:gd name="T8" fmla="*/ 4 w 10"/>
                <a:gd name="T9" fmla="*/ 12 h 12"/>
                <a:gd name="T10" fmla="*/ 1 w 10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2">
                  <a:moveTo>
                    <a:pt x="1" y="9"/>
                  </a:moveTo>
                  <a:cubicBezTo>
                    <a:pt x="1" y="9"/>
                    <a:pt x="0" y="6"/>
                    <a:pt x="2" y="4"/>
                  </a:cubicBezTo>
                  <a:cubicBezTo>
                    <a:pt x="4" y="3"/>
                    <a:pt x="7" y="2"/>
                    <a:pt x="8" y="0"/>
                  </a:cubicBezTo>
                  <a:cubicBezTo>
                    <a:pt x="9" y="1"/>
                    <a:pt x="10" y="3"/>
                    <a:pt x="10" y="4"/>
                  </a:cubicBezTo>
                  <a:cubicBezTo>
                    <a:pt x="10" y="6"/>
                    <a:pt x="4" y="12"/>
                    <a:pt x="4" y="12"/>
                  </a:cubicBezTo>
                  <a:cubicBezTo>
                    <a:pt x="1" y="9"/>
                    <a:pt x="1" y="9"/>
                    <a:pt x="1" y="9"/>
                  </a:cubicBezTo>
                </a:path>
              </a:pathLst>
            </a:custGeom>
            <a:solidFill>
              <a:srgbClr val="8C6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îṡḻïḍé">
              <a:extLst>
                <a:ext uri="{FF2B5EF4-FFF2-40B4-BE49-F238E27FC236}">
                  <a16:creationId xmlns="" xmlns:a16="http://schemas.microsoft.com/office/drawing/2014/main" id="{36DF7B6F-49A7-4673-8478-C31CC0CD2210}"/>
                </a:ext>
              </a:extLst>
            </p:cNvPr>
            <p:cNvSpPr/>
            <p:nvPr/>
          </p:nvSpPr>
          <p:spPr bwMode="auto">
            <a:xfrm>
              <a:off x="7523281" y="4097746"/>
              <a:ext cx="28060" cy="43025"/>
            </a:xfrm>
            <a:custGeom>
              <a:avLst/>
              <a:gdLst>
                <a:gd name="T0" fmla="*/ 5 w 7"/>
                <a:gd name="T1" fmla="*/ 0 h 11"/>
                <a:gd name="T2" fmla="*/ 6 w 7"/>
                <a:gd name="T3" fmla="*/ 4 h 11"/>
                <a:gd name="T4" fmla="*/ 5 w 7"/>
                <a:gd name="T5" fmla="*/ 11 h 11"/>
                <a:gd name="T6" fmla="*/ 1 w 7"/>
                <a:gd name="T7" fmla="*/ 4 h 11"/>
                <a:gd name="T8" fmla="*/ 5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5" y="0"/>
                  </a:moveTo>
                  <a:cubicBezTo>
                    <a:pt x="5" y="0"/>
                    <a:pt x="4" y="3"/>
                    <a:pt x="6" y="4"/>
                  </a:cubicBezTo>
                  <a:cubicBezTo>
                    <a:pt x="6" y="5"/>
                    <a:pt x="7" y="9"/>
                    <a:pt x="5" y="11"/>
                  </a:cubicBezTo>
                  <a:cubicBezTo>
                    <a:pt x="5" y="11"/>
                    <a:pt x="1" y="7"/>
                    <a:pt x="1" y="4"/>
                  </a:cubicBezTo>
                  <a:cubicBezTo>
                    <a:pt x="0" y="2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8C6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íšliḋe">
              <a:extLst>
                <a:ext uri="{FF2B5EF4-FFF2-40B4-BE49-F238E27FC236}">
                  <a16:creationId xmlns="" xmlns:a16="http://schemas.microsoft.com/office/drawing/2014/main" id="{37E78988-CB33-46B5-85B9-25762B972A3A}"/>
                </a:ext>
              </a:extLst>
            </p:cNvPr>
            <p:cNvSpPr/>
            <p:nvPr/>
          </p:nvSpPr>
          <p:spPr bwMode="auto">
            <a:xfrm>
              <a:off x="7545728" y="4163217"/>
              <a:ext cx="13095" cy="14965"/>
            </a:xfrm>
            <a:prstGeom prst="ellipse">
              <a:avLst/>
            </a:prstGeom>
            <a:solidFill>
              <a:srgbClr val="8C6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ïṩľïḓe">
              <a:extLst>
                <a:ext uri="{FF2B5EF4-FFF2-40B4-BE49-F238E27FC236}">
                  <a16:creationId xmlns="" xmlns:a16="http://schemas.microsoft.com/office/drawing/2014/main" id="{D5EC0517-DE11-4B05-9D51-E2AAD14055FD}"/>
                </a:ext>
              </a:extLst>
            </p:cNvPr>
            <p:cNvSpPr/>
            <p:nvPr/>
          </p:nvSpPr>
          <p:spPr bwMode="auto">
            <a:xfrm>
              <a:off x="7538246" y="4209983"/>
              <a:ext cx="16836" cy="14965"/>
            </a:xfrm>
            <a:prstGeom prst="ellipse">
              <a:avLst/>
            </a:prstGeom>
            <a:solidFill>
              <a:srgbClr val="8C6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îṥľíḍê">
              <a:extLst>
                <a:ext uri="{FF2B5EF4-FFF2-40B4-BE49-F238E27FC236}">
                  <a16:creationId xmlns="" xmlns:a16="http://schemas.microsoft.com/office/drawing/2014/main" id="{BC86F325-3E20-45CC-8609-F661697E9740}"/>
                </a:ext>
              </a:extLst>
            </p:cNvPr>
            <p:cNvSpPr/>
            <p:nvPr/>
          </p:nvSpPr>
          <p:spPr bwMode="auto">
            <a:xfrm>
              <a:off x="7281972" y="4054721"/>
              <a:ext cx="151521" cy="147779"/>
            </a:xfrm>
            <a:custGeom>
              <a:avLst/>
              <a:gdLst>
                <a:gd name="T0" fmla="*/ 2 w 39"/>
                <a:gd name="T1" fmla="*/ 0 h 38"/>
                <a:gd name="T2" fmla="*/ 0 w 39"/>
                <a:gd name="T3" fmla="*/ 9 h 38"/>
                <a:gd name="T4" fmla="*/ 0 w 39"/>
                <a:gd name="T5" fmla="*/ 9 h 38"/>
                <a:gd name="T6" fmla="*/ 0 w 39"/>
                <a:gd name="T7" fmla="*/ 9 h 38"/>
                <a:gd name="T8" fmla="*/ 0 w 39"/>
                <a:gd name="T9" fmla="*/ 9 h 38"/>
                <a:gd name="T10" fmla="*/ 0 w 39"/>
                <a:gd name="T11" fmla="*/ 10 h 38"/>
                <a:gd name="T12" fmla="*/ 1 w 39"/>
                <a:gd name="T13" fmla="*/ 16 h 38"/>
                <a:gd name="T14" fmla="*/ 3 w 39"/>
                <a:gd name="T15" fmla="*/ 20 h 38"/>
                <a:gd name="T16" fmla="*/ 5 w 39"/>
                <a:gd name="T17" fmla="*/ 22 h 38"/>
                <a:gd name="T18" fmla="*/ 12 w 39"/>
                <a:gd name="T19" fmla="*/ 27 h 38"/>
                <a:gd name="T20" fmla="*/ 26 w 39"/>
                <a:gd name="T21" fmla="*/ 34 h 38"/>
                <a:gd name="T22" fmla="*/ 37 w 39"/>
                <a:gd name="T23" fmla="*/ 38 h 38"/>
                <a:gd name="T24" fmla="*/ 38 w 39"/>
                <a:gd name="T25" fmla="*/ 29 h 38"/>
                <a:gd name="T26" fmla="*/ 5 w 39"/>
                <a:gd name="T27" fmla="*/ 16 h 38"/>
                <a:gd name="T28" fmla="*/ 2 w 39"/>
                <a:gd name="T2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38">
                  <a:moveTo>
                    <a:pt x="2" y="0"/>
                  </a:moveTo>
                  <a:cubicBezTo>
                    <a:pt x="1" y="2"/>
                    <a:pt x="0" y="5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1"/>
                    <a:pt x="0" y="14"/>
                    <a:pt x="1" y="16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8" y="24"/>
                    <a:pt x="10" y="26"/>
                    <a:pt x="12" y="27"/>
                  </a:cubicBezTo>
                  <a:cubicBezTo>
                    <a:pt x="17" y="30"/>
                    <a:pt x="22" y="32"/>
                    <a:pt x="26" y="34"/>
                  </a:cubicBezTo>
                  <a:cubicBezTo>
                    <a:pt x="30" y="35"/>
                    <a:pt x="33" y="37"/>
                    <a:pt x="37" y="38"/>
                  </a:cubicBezTo>
                  <a:cubicBezTo>
                    <a:pt x="37" y="38"/>
                    <a:pt x="39" y="31"/>
                    <a:pt x="38" y="29"/>
                  </a:cubicBezTo>
                  <a:cubicBezTo>
                    <a:pt x="38" y="26"/>
                    <a:pt x="16" y="30"/>
                    <a:pt x="5" y="16"/>
                  </a:cubicBezTo>
                  <a:cubicBezTo>
                    <a:pt x="3" y="12"/>
                    <a:pt x="1" y="5"/>
                    <a:pt x="2" y="0"/>
                  </a:cubicBezTo>
                </a:path>
              </a:pathLst>
            </a:custGeom>
            <a:solidFill>
              <a:srgbClr val="986F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í$ḻíḑe">
              <a:extLst>
                <a:ext uri="{FF2B5EF4-FFF2-40B4-BE49-F238E27FC236}">
                  <a16:creationId xmlns="" xmlns:a16="http://schemas.microsoft.com/office/drawing/2014/main" id="{09DA24EB-014A-4433-90F8-B626516595C6}"/>
                </a:ext>
              </a:extLst>
            </p:cNvPr>
            <p:cNvSpPr/>
            <p:nvPr/>
          </p:nvSpPr>
          <p:spPr bwMode="auto">
            <a:xfrm>
              <a:off x="7581271" y="4082781"/>
              <a:ext cx="0" cy="7482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DD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íSľídé">
              <a:extLst>
                <a:ext uri="{FF2B5EF4-FFF2-40B4-BE49-F238E27FC236}">
                  <a16:creationId xmlns="" xmlns:a16="http://schemas.microsoft.com/office/drawing/2014/main" id="{7E4163B4-B193-4E4E-887D-B590CB2D2D37}"/>
                </a:ext>
              </a:extLst>
            </p:cNvPr>
            <p:cNvSpPr/>
            <p:nvPr/>
          </p:nvSpPr>
          <p:spPr bwMode="auto">
            <a:xfrm>
              <a:off x="7581271" y="4073427"/>
              <a:ext cx="0" cy="9354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58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iṩliďê">
              <a:extLst>
                <a:ext uri="{FF2B5EF4-FFF2-40B4-BE49-F238E27FC236}">
                  <a16:creationId xmlns="" xmlns:a16="http://schemas.microsoft.com/office/drawing/2014/main" id="{8F1B8CF2-8930-487F-9CC9-23485CFD2AE2}"/>
                </a:ext>
              </a:extLst>
            </p:cNvPr>
            <p:cNvSpPr/>
            <p:nvPr/>
          </p:nvSpPr>
          <p:spPr bwMode="auto">
            <a:xfrm>
              <a:off x="7545728" y="4082781"/>
              <a:ext cx="5612" cy="374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FFDD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iṧľíḍê">
              <a:extLst>
                <a:ext uri="{FF2B5EF4-FFF2-40B4-BE49-F238E27FC236}">
                  <a16:creationId xmlns="" xmlns:a16="http://schemas.microsoft.com/office/drawing/2014/main" id="{4FC3760F-B6A2-4E16-8251-EA52F90815D5}"/>
                </a:ext>
              </a:extLst>
            </p:cNvPr>
            <p:cNvSpPr/>
            <p:nvPr/>
          </p:nvSpPr>
          <p:spPr bwMode="auto">
            <a:xfrm>
              <a:off x="7551341" y="4073427"/>
              <a:ext cx="0" cy="9354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58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ïṧľíďe">
              <a:extLst>
                <a:ext uri="{FF2B5EF4-FFF2-40B4-BE49-F238E27FC236}">
                  <a16:creationId xmlns="" xmlns:a16="http://schemas.microsoft.com/office/drawing/2014/main" id="{7E984D67-6AD8-400E-8EA1-BF7D76D3AA7C}"/>
                </a:ext>
              </a:extLst>
            </p:cNvPr>
            <p:cNvSpPr/>
            <p:nvPr/>
          </p:nvSpPr>
          <p:spPr bwMode="auto">
            <a:xfrm>
              <a:off x="7545728" y="4069686"/>
              <a:ext cx="35542" cy="20577"/>
            </a:xfrm>
            <a:custGeom>
              <a:avLst/>
              <a:gdLst>
                <a:gd name="T0" fmla="*/ 9 w 9"/>
                <a:gd name="T1" fmla="*/ 0 h 5"/>
                <a:gd name="T2" fmla="*/ 1 w 9"/>
                <a:gd name="T3" fmla="*/ 1 h 5"/>
                <a:gd name="T4" fmla="*/ 1 w 9"/>
                <a:gd name="T5" fmla="*/ 1 h 5"/>
                <a:gd name="T6" fmla="*/ 1 w 9"/>
                <a:gd name="T7" fmla="*/ 3 h 5"/>
                <a:gd name="T8" fmla="*/ 0 w 9"/>
                <a:gd name="T9" fmla="*/ 4 h 5"/>
                <a:gd name="T10" fmla="*/ 7 w 9"/>
                <a:gd name="T11" fmla="*/ 5 h 5"/>
                <a:gd name="T12" fmla="*/ 9 w 9"/>
                <a:gd name="T13" fmla="*/ 5 h 5"/>
                <a:gd name="T14" fmla="*/ 9 w 9"/>
                <a:gd name="T15" fmla="*/ 3 h 5"/>
                <a:gd name="T16" fmla="*/ 9 w 9"/>
                <a:gd name="T17" fmla="*/ 1 h 5"/>
                <a:gd name="T18" fmla="*/ 9 w 9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6" y="0"/>
                    <a:pt x="4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2" y="5"/>
                    <a:pt x="4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FFA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ísḻiḍe">
              <a:extLst>
                <a:ext uri="{FF2B5EF4-FFF2-40B4-BE49-F238E27FC236}">
                  <a16:creationId xmlns="" xmlns:a16="http://schemas.microsoft.com/office/drawing/2014/main" id="{59208007-C9DE-43CC-85E8-F66BB0824A99}"/>
                </a:ext>
              </a:extLst>
            </p:cNvPr>
            <p:cNvSpPr/>
            <p:nvPr/>
          </p:nvSpPr>
          <p:spPr bwMode="auto">
            <a:xfrm>
              <a:off x="7504575" y="3942484"/>
              <a:ext cx="151521" cy="134684"/>
            </a:xfrm>
            <a:custGeom>
              <a:avLst/>
              <a:gdLst>
                <a:gd name="T0" fmla="*/ 36 w 39"/>
                <a:gd name="T1" fmla="*/ 10 h 35"/>
                <a:gd name="T2" fmla="*/ 33 w 39"/>
                <a:gd name="T3" fmla="*/ 5 h 35"/>
                <a:gd name="T4" fmla="*/ 21 w 39"/>
                <a:gd name="T5" fmla="*/ 0 h 35"/>
                <a:gd name="T6" fmla="*/ 5 w 39"/>
                <a:gd name="T7" fmla="*/ 16 h 35"/>
                <a:gd name="T8" fmla="*/ 4 w 39"/>
                <a:gd name="T9" fmla="*/ 31 h 35"/>
                <a:gd name="T10" fmla="*/ 25 w 39"/>
                <a:gd name="T11" fmla="*/ 32 h 35"/>
                <a:gd name="T12" fmla="*/ 36 w 39"/>
                <a:gd name="T13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5">
                  <a:moveTo>
                    <a:pt x="36" y="10"/>
                  </a:moveTo>
                  <a:cubicBezTo>
                    <a:pt x="36" y="8"/>
                    <a:pt x="35" y="7"/>
                    <a:pt x="33" y="5"/>
                  </a:cubicBezTo>
                  <a:cubicBezTo>
                    <a:pt x="30" y="2"/>
                    <a:pt x="26" y="0"/>
                    <a:pt x="21" y="0"/>
                  </a:cubicBezTo>
                  <a:cubicBezTo>
                    <a:pt x="12" y="1"/>
                    <a:pt x="8" y="8"/>
                    <a:pt x="5" y="16"/>
                  </a:cubicBezTo>
                  <a:cubicBezTo>
                    <a:pt x="2" y="23"/>
                    <a:pt x="0" y="28"/>
                    <a:pt x="4" y="31"/>
                  </a:cubicBezTo>
                  <a:cubicBezTo>
                    <a:pt x="7" y="35"/>
                    <a:pt x="17" y="34"/>
                    <a:pt x="25" y="32"/>
                  </a:cubicBezTo>
                  <a:cubicBezTo>
                    <a:pt x="33" y="29"/>
                    <a:pt x="39" y="19"/>
                    <a:pt x="36" y="10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îSľiḑe">
              <a:extLst>
                <a:ext uri="{FF2B5EF4-FFF2-40B4-BE49-F238E27FC236}">
                  <a16:creationId xmlns="" xmlns:a16="http://schemas.microsoft.com/office/drawing/2014/main" id="{64631F20-266B-4FE1-854E-0FD3965B03CD}"/>
                </a:ext>
              </a:extLst>
            </p:cNvPr>
            <p:cNvSpPr/>
            <p:nvPr/>
          </p:nvSpPr>
          <p:spPr bwMode="auto">
            <a:xfrm>
              <a:off x="7538246" y="3903202"/>
              <a:ext cx="140297" cy="173968"/>
            </a:xfrm>
            <a:custGeom>
              <a:avLst/>
              <a:gdLst>
                <a:gd name="T0" fmla="*/ 0 w 36"/>
                <a:gd name="T1" fmla="*/ 10 h 45"/>
                <a:gd name="T2" fmla="*/ 16 w 36"/>
                <a:gd name="T3" fmla="*/ 25 h 45"/>
                <a:gd name="T4" fmla="*/ 10 w 36"/>
                <a:gd name="T5" fmla="*/ 34 h 45"/>
                <a:gd name="T6" fmla="*/ 16 w 36"/>
                <a:gd name="T7" fmla="*/ 34 h 45"/>
                <a:gd name="T8" fmla="*/ 16 w 36"/>
                <a:gd name="T9" fmla="*/ 38 h 45"/>
                <a:gd name="T10" fmla="*/ 11 w 36"/>
                <a:gd name="T11" fmla="*/ 43 h 45"/>
                <a:gd name="T12" fmla="*/ 25 w 36"/>
                <a:gd name="T13" fmla="*/ 39 h 45"/>
                <a:gd name="T14" fmla="*/ 34 w 36"/>
                <a:gd name="T15" fmla="*/ 18 h 45"/>
                <a:gd name="T16" fmla="*/ 26 w 36"/>
                <a:gd name="T17" fmla="*/ 8 h 45"/>
                <a:gd name="T18" fmla="*/ 13 w 36"/>
                <a:gd name="T19" fmla="*/ 2 h 45"/>
                <a:gd name="T20" fmla="*/ 11 w 36"/>
                <a:gd name="T21" fmla="*/ 2 h 45"/>
                <a:gd name="T22" fmla="*/ 8 w 36"/>
                <a:gd name="T23" fmla="*/ 2 h 45"/>
                <a:gd name="T24" fmla="*/ 5 w 36"/>
                <a:gd name="T25" fmla="*/ 3 h 45"/>
                <a:gd name="T26" fmla="*/ 2 w 36"/>
                <a:gd name="T27" fmla="*/ 3 h 45"/>
                <a:gd name="T28" fmla="*/ 0 w 36"/>
                <a:gd name="T29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45">
                  <a:moveTo>
                    <a:pt x="0" y="10"/>
                  </a:moveTo>
                  <a:cubicBezTo>
                    <a:pt x="0" y="10"/>
                    <a:pt x="1" y="19"/>
                    <a:pt x="16" y="25"/>
                  </a:cubicBezTo>
                  <a:cubicBezTo>
                    <a:pt x="17" y="27"/>
                    <a:pt x="15" y="32"/>
                    <a:pt x="10" y="34"/>
                  </a:cubicBezTo>
                  <a:cubicBezTo>
                    <a:pt x="6" y="36"/>
                    <a:pt x="13" y="36"/>
                    <a:pt x="16" y="34"/>
                  </a:cubicBezTo>
                  <a:cubicBezTo>
                    <a:pt x="20" y="32"/>
                    <a:pt x="19" y="38"/>
                    <a:pt x="16" y="38"/>
                  </a:cubicBezTo>
                  <a:cubicBezTo>
                    <a:pt x="13" y="39"/>
                    <a:pt x="10" y="41"/>
                    <a:pt x="11" y="43"/>
                  </a:cubicBezTo>
                  <a:cubicBezTo>
                    <a:pt x="11" y="45"/>
                    <a:pt x="18" y="45"/>
                    <a:pt x="25" y="39"/>
                  </a:cubicBezTo>
                  <a:cubicBezTo>
                    <a:pt x="32" y="33"/>
                    <a:pt x="36" y="23"/>
                    <a:pt x="34" y="18"/>
                  </a:cubicBezTo>
                  <a:cubicBezTo>
                    <a:pt x="33" y="14"/>
                    <a:pt x="29" y="11"/>
                    <a:pt x="26" y="8"/>
                  </a:cubicBezTo>
                  <a:cubicBezTo>
                    <a:pt x="22" y="6"/>
                    <a:pt x="17" y="4"/>
                    <a:pt x="13" y="2"/>
                  </a:cubicBezTo>
                  <a:cubicBezTo>
                    <a:pt x="12" y="1"/>
                    <a:pt x="10" y="0"/>
                    <a:pt x="11" y="2"/>
                  </a:cubicBezTo>
                  <a:cubicBezTo>
                    <a:pt x="11" y="5"/>
                    <a:pt x="10" y="3"/>
                    <a:pt x="8" y="2"/>
                  </a:cubicBezTo>
                  <a:cubicBezTo>
                    <a:pt x="6" y="1"/>
                    <a:pt x="4" y="1"/>
                    <a:pt x="5" y="3"/>
                  </a:cubicBezTo>
                  <a:cubicBezTo>
                    <a:pt x="5" y="6"/>
                    <a:pt x="4" y="4"/>
                    <a:pt x="2" y="3"/>
                  </a:cubicBezTo>
                  <a:cubicBezTo>
                    <a:pt x="0" y="3"/>
                    <a:pt x="0" y="7"/>
                    <a:pt x="0" y="10"/>
                  </a:cubicBezTo>
                </a:path>
              </a:pathLst>
            </a:custGeom>
            <a:solidFill>
              <a:srgbClr val="9D2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ïśľïďè">
              <a:extLst>
                <a:ext uri="{FF2B5EF4-FFF2-40B4-BE49-F238E27FC236}">
                  <a16:creationId xmlns="" xmlns:a16="http://schemas.microsoft.com/office/drawing/2014/main" id="{7961034E-5B35-47BC-8234-6B6F09EEADB1}"/>
                </a:ext>
              </a:extLst>
            </p:cNvPr>
            <p:cNvSpPr/>
            <p:nvPr/>
          </p:nvSpPr>
          <p:spPr bwMode="auto">
            <a:xfrm>
              <a:off x="7635518" y="405472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23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ïṣļîḋé">
              <a:extLst>
                <a:ext uri="{FF2B5EF4-FFF2-40B4-BE49-F238E27FC236}">
                  <a16:creationId xmlns="" xmlns:a16="http://schemas.microsoft.com/office/drawing/2014/main" id="{D8CE99B9-CEA1-4040-B173-5CDAC333DD47}"/>
                </a:ext>
              </a:extLst>
            </p:cNvPr>
            <p:cNvSpPr/>
            <p:nvPr/>
          </p:nvSpPr>
          <p:spPr bwMode="auto">
            <a:xfrm>
              <a:off x="7538246" y="3921908"/>
              <a:ext cx="117849" cy="151521"/>
            </a:xfrm>
            <a:custGeom>
              <a:avLst/>
              <a:gdLst>
                <a:gd name="T0" fmla="*/ 0 w 30"/>
                <a:gd name="T1" fmla="*/ 0 h 39"/>
                <a:gd name="T2" fmla="*/ 0 w 30"/>
                <a:gd name="T3" fmla="*/ 5 h 39"/>
                <a:gd name="T4" fmla="*/ 16 w 30"/>
                <a:gd name="T5" fmla="*/ 20 h 39"/>
                <a:gd name="T6" fmla="*/ 16 w 30"/>
                <a:gd name="T7" fmla="*/ 21 h 39"/>
                <a:gd name="T8" fmla="*/ 10 w 30"/>
                <a:gd name="T9" fmla="*/ 29 h 39"/>
                <a:gd name="T10" fmla="*/ 9 w 30"/>
                <a:gd name="T11" fmla="*/ 30 h 39"/>
                <a:gd name="T12" fmla="*/ 11 w 30"/>
                <a:gd name="T13" fmla="*/ 30 h 39"/>
                <a:gd name="T14" fmla="*/ 16 w 30"/>
                <a:gd name="T15" fmla="*/ 29 h 39"/>
                <a:gd name="T16" fmla="*/ 18 w 30"/>
                <a:gd name="T17" fmla="*/ 28 h 39"/>
                <a:gd name="T18" fmla="*/ 19 w 30"/>
                <a:gd name="T19" fmla="*/ 30 h 39"/>
                <a:gd name="T20" fmla="*/ 16 w 30"/>
                <a:gd name="T21" fmla="*/ 33 h 39"/>
                <a:gd name="T22" fmla="*/ 10 w 30"/>
                <a:gd name="T23" fmla="*/ 37 h 39"/>
                <a:gd name="T24" fmla="*/ 11 w 30"/>
                <a:gd name="T25" fmla="*/ 38 h 39"/>
                <a:gd name="T26" fmla="*/ 14 w 30"/>
                <a:gd name="T27" fmla="*/ 39 h 39"/>
                <a:gd name="T28" fmla="*/ 25 w 30"/>
                <a:gd name="T29" fmla="*/ 34 h 39"/>
                <a:gd name="T30" fmla="*/ 25 w 30"/>
                <a:gd name="T31" fmla="*/ 34 h 39"/>
                <a:gd name="T32" fmla="*/ 25 w 30"/>
                <a:gd name="T33" fmla="*/ 34 h 39"/>
                <a:gd name="T34" fmla="*/ 30 w 30"/>
                <a:gd name="T35" fmla="*/ 28 h 39"/>
                <a:gd name="T36" fmla="*/ 24 w 30"/>
                <a:gd name="T37" fmla="*/ 20 h 39"/>
                <a:gd name="T38" fmla="*/ 14 w 30"/>
                <a:gd name="T39" fmla="*/ 14 h 39"/>
                <a:gd name="T40" fmla="*/ 0 w 30"/>
                <a:gd name="T4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39">
                  <a:moveTo>
                    <a:pt x="0" y="0"/>
                  </a:moveTo>
                  <a:cubicBezTo>
                    <a:pt x="0" y="1"/>
                    <a:pt x="0" y="3"/>
                    <a:pt x="0" y="5"/>
                  </a:cubicBezTo>
                  <a:cubicBezTo>
                    <a:pt x="0" y="5"/>
                    <a:pt x="1" y="14"/>
                    <a:pt x="16" y="20"/>
                  </a:cubicBezTo>
                  <a:cubicBezTo>
                    <a:pt x="16" y="20"/>
                    <a:pt x="16" y="21"/>
                    <a:pt x="16" y="21"/>
                  </a:cubicBezTo>
                  <a:cubicBezTo>
                    <a:pt x="16" y="24"/>
                    <a:pt x="14" y="28"/>
                    <a:pt x="10" y="29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9" y="30"/>
                    <a:pt x="10" y="30"/>
                    <a:pt x="11" y="30"/>
                  </a:cubicBezTo>
                  <a:cubicBezTo>
                    <a:pt x="12" y="30"/>
                    <a:pt x="15" y="30"/>
                    <a:pt x="16" y="29"/>
                  </a:cubicBezTo>
                  <a:cubicBezTo>
                    <a:pt x="17" y="29"/>
                    <a:pt x="17" y="28"/>
                    <a:pt x="18" y="28"/>
                  </a:cubicBezTo>
                  <a:cubicBezTo>
                    <a:pt x="19" y="28"/>
                    <a:pt x="19" y="29"/>
                    <a:pt x="19" y="30"/>
                  </a:cubicBezTo>
                  <a:cubicBezTo>
                    <a:pt x="19" y="31"/>
                    <a:pt x="18" y="33"/>
                    <a:pt x="16" y="33"/>
                  </a:cubicBezTo>
                  <a:cubicBezTo>
                    <a:pt x="14" y="34"/>
                    <a:pt x="10" y="36"/>
                    <a:pt x="10" y="37"/>
                  </a:cubicBezTo>
                  <a:cubicBezTo>
                    <a:pt x="10" y="38"/>
                    <a:pt x="10" y="38"/>
                    <a:pt x="11" y="38"/>
                  </a:cubicBezTo>
                  <a:cubicBezTo>
                    <a:pt x="11" y="39"/>
                    <a:pt x="12" y="39"/>
                    <a:pt x="14" y="39"/>
                  </a:cubicBezTo>
                  <a:cubicBezTo>
                    <a:pt x="16" y="39"/>
                    <a:pt x="20" y="38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7" y="32"/>
                    <a:pt x="29" y="30"/>
                    <a:pt x="30" y="28"/>
                  </a:cubicBezTo>
                  <a:cubicBezTo>
                    <a:pt x="26" y="28"/>
                    <a:pt x="23" y="24"/>
                    <a:pt x="24" y="20"/>
                  </a:cubicBezTo>
                  <a:cubicBezTo>
                    <a:pt x="26" y="16"/>
                    <a:pt x="24" y="16"/>
                    <a:pt x="14" y="14"/>
                  </a:cubicBezTo>
                  <a:cubicBezTo>
                    <a:pt x="6" y="13"/>
                    <a:pt x="1" y="3"/>
                    <a:pt x="0" y="0"/>
                  </a:cubicBezTo>
                </a:path>
              </a:pathLst>
            </a:custGeom>
            <a:solidFill>
              <a:srgbClr val="7F1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íšḻïḍê">
              <a:extLst>
                <a:ext uri="{FF2B5EF4-FFF2-40B4-BE49-F238E27FC236}">
                  <a16:creationId xmlns="" xmlns:a16="http://schemas.microsoft.com/office/drawing/2014/main" id="{FD167D69-7D9E-42B9-AF1F-3F6E9DF0E759}"/>
                </a:ext>
              </a:extLst>
            </p:cNvPr>
            <p:cNvSpPr/>
            <p:nvPr/>
          </p:nvSpPr>
          <p:spPr bwMode="auto">
            <a:xfrm>
              <a:off x="7444715" y="4256748"/>
              <a:ext cx="331100" cy="237569"/>
            </a:xfrm>
            <a:custGeom>
              <a:avLst/>
              <a:gdLst>
                <a:gd name="T0" fmla="*/ 0 w 85"/>
                <a:gd name="T1" fmla="*/ 59 h 61"/>
                <a:gd name="T2" fmla="*/ 0 w 85"/>
                <a:gd name="T3" fmla="*/ 61 h 61"/>
                <a:gd name="T4" fmla="*/ 1 w 85"/>
                <a:gd name="T5" fmla="*/ 61 h 61"/>
                <a:gd name="T6" fmla="*/ 1 w 85"/>
                <a:gd name="T7" fmla="*/ 61 h 61"/>
                <a:gd name="T8" fmla="*/ 0 w 85"/>
                <a:gd name="T9" fmla="*/ 61 h 61"/>
                <a:gd name="T10" fmla="*/ 0 w 85"/>
                <a:gd name="T11" fmla="*/ 59 h 61"/>
                <a:gd name="T12" fmla="*/ 0 w 85"/>
                <a:gd name="T13" fmla="*/ 59 h 61"/>
                <a:gd name="T14" fmla="*/ 62 w 85"/>
                <a:gd name="T15" fmla="*/ 0 h 61"/>
                <a:gd name="T16" fmla="*/ 62 w 85"/>
                <a:gd name="T17" fmla="*/ 0 h 61"/>
                <a:gd name="T18" fmla="*/ 62 w 85"/>
                <a:gd name="T19" fmla="*/ 0 h 61"/>
                <a:gd name="T20" fmla="*/ 62 w 85"/>
                <a:gd name="T21" fmla="*/ 0 h 61"/>
                <a:gd name="T22" fmla="*/ 63 w 85"/>
                <a:gd name="T23" fmla="*/ 1 h 61"/>
                <a:gd name="T24" fmla="*/ 63 w 85"/>
                <a:gd name="T25" fmla="*/ 1 h 61"/>
                <a:gd name="T26" fmla="*/ 64 w 85"/>
                <a:gd name="T27" fmla="*/ 1 h 61"/>
                <a:gd name="T28" fmla="*/ 64 w 85"/>
                <a:gd name="T29" fmla="*/ 2 h 61"/>
                <a:gd name="T30" fmla="*/ 65 w 85"/>
                <a:gd name="T31" fmla="*/ 2 h 61"/>
                <a:gd name="T32" fmla="*/ 74 w 85"/>
                <a:gd name="T33" fmla="*/ 9 h 61"/>
                <a:gd name="T34" fmla="*/ 75 w 85"/>
                <a:gd name="T35" fmla="*/ 10 h 61"/>
                <a:gd name="T36" fmla="*/ 76 w 85"/>
                <a:gd name="T37" fmla="*/ 12 h 61"/>
                <a:gd name="T38" fmla="*/ 82 w 85"/>
                <a:gd name="T39" fmla="*/ 37 h 61"/>
                <a:gd name="T40" fmla="*/ 85 w 85"/>
                <a:gd name="T41" fmla="*/ 61 h 61"/>
                <a:gd name="T42" fmla="*/ 85 w 85"/>
                <a:gd name="T43" fmla="*/ 61 h 61"/>
                <a:gd name="T44" fmla="*/ 85 w 85"/>
                <a:gd name="T45" fmla="*/ 60 h 61"/>
                <a:gd name="T46" fmla="*/ 82 w 85"/>
                <a:gd name="T47" fmla="*/ 37 h 61"/>
                <a:gd name="T48" fmla="*/ 76 w 85"/>
                <a:gd name="T49" fmla="*/ 12 h 61"/>
                <a:gd name="T50" fmla="*/ 75 w 85"/>
                <a:gd name="T51" fmla="*/ 10 h 61"/>
                <a:gd name="T52" fmla="*/ 74 w 85"/>
                <a:gd name="T53" fmla="*/ 9 h 61"/>
                <a:gd name="T54" fmla="*/ 62 w 85"/>
                <a:gd name="T5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5" h="61">
                  <a:moveTo>
                    <a:pt x="0" y="59"/>
                  </a:moveTo>
                  <a:cubicBezTo>
                    <a:pt x="0" y="60"/>
                    <a:pt x="0" y="61"/>
                    <a:pt x="0" y="61"/>
                  </a:cubicBezTo>
                  <a:cubicBezTo>
                    <a:pt x="0" y="61"/>
                    <a:pt x="0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1"/>
                    <a:pt x="0" y="61"/>
                  </a:cubicBezTo>
                  <a:cubicBezTo>
                    <a:pt x="0" y="61"/>
                    <a:pt x="0" y="60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moveTo>
                    <a:pt x="62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9" y="5"/>
                    <a:pt x="73" y="8"/>
                    <a:pt x="74" y="9"/>
                  </a:cubicBezTo>
                  <a:cubicBezTo>
                    <a:pt x="74" y="10"/>
                    <a:pt x="74" y="10"/>
                    <a:pt x="75" y="10"/>
                  </a:cubicBezTo>
                  <a:cubicBezTo>
                    <a:pt x="75" y="10"/>
                    <a:pt x="75" y="11"/>
                    <a:pt x="76" y="12"/>
                  </a:cubicBezTo>
                  <a:cubicBezTo>
                    <a:pt x="79" y="19"/>
                    <a:pt x="81" y="28"/>
                    <a:pt x="82" y="37"/>
                  </a:cubicBezTo>
                  <a:cubicBezTo>
                    <a:pt x="83" y="45"/>
                    <a:pt x="84" y="53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0"/>
                    <a:pt x="85" y="60"/>
                  </a:cubicBezTo>
                  <a:cubicBezTo>
                    <a:pt x="84" y="52"/>
                    <a:pt x="84" y="45"/>
                    <a:pt x="82" y="37"/>
                  </a:cubicBezTo>
                  <a:cubicBezTo>
                    <a:pt x="81" y="28"/>
                    <a:pt x="79" y="19"/>
                    <a:pt x="76" y="12"/>
                  </a:cubicBezTo>
                  <a:cubicBezTo>
                    <a:pt x="76" y="11"/>
                    <a:pt x="75" y="10"/>
                    <a:pt x="75" y="10"/>
                  </a:cubicBezTo>
                  <a:cubicBezTo>
                    <a:pt x="74" y="10"/>
                    <a:pt x="75" y="10"/>
                    <a:pt x="74" y="9"/>
                  </a:cubicBezTo>
                  <a:cubicBezTo>
                    <a:pt x="73" y="8"/>
                    <a:pt x="64" y="1"/>
                    <a:pt x="62" y="0"/>
                  </a:cubicBezTo>
                </a:path>
              </a:pathLst>
            </a:custGeom>
            <a:solidFill>
              <a:srgbClr val="C3A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îşlíde">
              <a:extLst>
                <a:ext uri="{FF2B5EF4-FFF2-40B4-BE49-F238E27FC236}">
                  <a16:creationId xmlns="" xmlns:a16="http://schemas.microsoft.com/office/drawing/2014/main" id="{3039902F-BADA-4401-A3A8-26601272222E}"/>
                </a:ext>
              </a:extLst>
            </p:cNvPr>
            <p:cNvSpPr/>
            <p:nvPr/>
          </p:nvSpPr>
          <p:spPr bwMode="auto">
            <a:xfrm>
              <a:off x="7448456" y="4494317"/>
              <a:ext cx="1871" cy="1871"/>
            </a:xfrm>
            <a:prstGeom prst="ellipse">
              <a:avLst/>
            </a:prstGeom>
            <a:solidFill>
              <a:srgbClr val="85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îsḻiḍê">
              <a:extLst>
                <a:ext uri="{FF2B5EF4-FFF2-40B4-BE49-F238E27FC236}">
                  <a16:creationId xmlns="" xmlns:a16="http://schemas.microsoft.com/office/drawing/2014/main" id="{4237D209-F38B-4672-A06A-8A90FE51FFBD}"/>
                </a:ext>
              </a:extLst>
            </p:cNvPr>
            <p:cNvSpPr/>
            <p:nvPr/>
          </p:nvSpPr>
          <p:spPr bwMode="auto">
            <a:xfrm>
              <a:off x="7448456" y="4494317"/>
              <a:ext cx="117849" cy="14965"/>
            </a:xfrm>
            <a:custGeom>
              <a:avLst/>
              <a:gdLst>
                <a:gd name="T0" fmla="*/ 0 w 30"/>
                <a:gd name="T1" fmla="*/ 0 h 4"/>
                <a:gd name="T2" fmla="*/ 0 w 30"/>
                <a:gd name="T3" fmla="*/ 0 h 4"/>
                <a:gd name="T4" fmla="*/ 30 w 30"/>
                <a:gd name="T5" fmla="*/ 4 h 4"/>
                <a:gd name="T6" fmla="*/ 30 w 30"/>
                <a:gd name="T7" fmla="*/ 4 h 4"/>
                <a:gd name="T8" fmla="*/ 0 w 3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"/>
                    <a:pt x="16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16" y="4"/>
                    <a:pt x="3" y="1"/>
                    <a:pt x="0" y="0"/>
                  </a:cubicBezTo>
                </a:path>
              </a:pathLst>
            </a:custGeom>
            <a:solidFill>
              <a:srgbClr val="6C1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í$liḑe">
              <a:extLst>
                <a:ext uri="{FF2B5EF4-FFF2-40B4-BE49-F238E27FC236}">
                  <a16:creationId xmlns="" xmlns:a16="http://schemas.microsoft.com/office/drawing/2014/main" id="{0C76648B-3FDC-49DF-8A39-8CFB8EAC6269}"/>
                </a:ext>
              </a:extLst>
            </p:cNvPr>
            <p:cNvSpPr/>
            <p:nvPr/>
          </p:nvSpPr>
          <p:spPr bwMode="auto">
            <a:xfrm>
              <a:off x="7444715" y="4209983"/>
              <a:ext cx="334841" cy="299299"/>
            </a:xfrm>
            <a:custGeom>
              <a:avLst/>
              <a:gdLst>
                <a:gd name="T0" fmla="*/ 63 w 86"/>
                <a:gd name="T1" fmla="*/ 0 h 77"/>
                <a:gd name="T2" fmla="*/ 63 w 86"/>
                <a:gd name="T3" fmla="*/ 0 h 77"/>
                <a:gd name="T4" fmla="*/ 57 w 86"/>
                <a:gd name="T5" fmla="*/ 13 h 77"/>
                <a:gd name="T6" fmla="*/ 49 w 86"/>
                <a:gd name="T7" fmla="*/ 48 h 77"/>
                <a:gd name="T8" fmla="*/ 34 w 86"/>
                <a:gd name="T9" fmla="*/ 57 h 77"/>
                <a:gd name="T10" fmla="*/ 48 w 86"/>
                <a:gd name="T11" fmla="*/ 64 h 77"/>
                <a:gd name="T12" fmla="*/ 23 w 86"/>
                <a:gd name="T13" fmla="*/ 73 h 77"/>
                <a:gd name="T14" fmla="*/ 0 w 86"/>
                <a:gd name="T15" fmla="*/ 71 h 77"/>
                <a:gd name="T16" fmla="*/ 0 w 86"/>
                <a:gd name="T17" fmla="*/ 73 h 77"/>
                <a:gd name="T18" fmla="*/ 1 w 86"/>
                <a:gd name="T19" fmla="*/ 73 h 77"/>
                <a:gd name="T20" fmla="*/ 1 w 86"/>
                <a:gd name="T21" fmla="*/ 73 h 77"/>
                <a:gd name="T22" fmla="*/ 31 w 86"/>
                <a:gd name="T23" fmla="*/ 77 h 77"/>
                <a:gd name="T24" fmla="*/ 54 w 86"/>
                <a:gd name="T25" fmla="*/ 73 h 77"/>
                <a:gd name="T26" fmla="*/ 61 w 86"/>
                <a:gd name="T27" fmla="*/ 12 h 77"/>
                <a:gd name="T28" fmla="*/ 62 w 86"/>
                <a:gd name="T29" fmla="*/ 12 h 77"/>
                <a:gd name="T30" fmla="*/ 62 w 86"/>
                <a:gd name="T31" fmla="*/ 12 h 77"/>
                <a:gd name="T32" fmla="*/ 74 w 86"/>
                <a:gd name="T33" fmla="*/ 21 h 77"/>
                <a:gd name="T34" fmla="*/ 75 w 86"/>
                <a:gd name="T35" fmla="*/ 22 h 77"/>
                <a:gd name="T36" fmla="*/ 76 w 86"/>
                <a:gd name="T37" fmla="*/ 24 h 77"/>
                <a:gd name="T38" fmla="*/ 82 w 86"/>
                <a:gd name="T39" fmla="*/ 49 h 77"/>
                <a:gd name="T40" fmla="*/ 85 w 86"/>
                <a:gd name="T41" fmla="*/ 72 h 77"/>
                <a:gd name="T42" fmla="*/ 81 w 86"/>
                <a:gd name="T43" fmla="*/ 26 h 77"/>
                <a:gd name="T44" fmla="*/ 83 w 86"/>
                <a:gd name="T45" fmla="*/ 19 h 77"/>
                <a:gd name="T46" fmla="*/ 82 w 86"/>
                <a:gd name="T47" fmla="*/ 18 h 77"/>
                <a:gd name="T48" fmla="*/ 81 w 86"/>
                <a:gd name="T49" fmla="*/ 18 h 77"/>
                <a:gd name="T50" fmla="*/ 80 w 86"/>
                <a:gd name="T51" fmla="*/ 18 h 77"/>
                <a:gd name="T52" fmla="*/ 77 w 86"/>
                <a:gd name="T53" fmla="*/ 17 h 77"/>
                <a:gd name="T54" fmla="*/ 63 w 86"/>
                <a:gd name="T5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77"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58" y="4"/>
                    <a:pt x="57" y="13"/>
                  </a:cubicBezTo>
                  <a:cubicBezTo>
                    <a:pt x="55" y="23"/>
                    <a:pt x="53" y="45"/>
                    <a:pt x="49" y="48"/>
                  </a:cubicBezTo>
                  <a:cubicBezTo>
                    <a:pt x="45" y="52"/>
                    <a:pt x="25" y="56"/>
                    <a:pt x="34" y="57"/>
                  </a:cubicBezTo>
                  <a:cubicBezTo>
                    <a:pt x="44" y="59"/>
                    <a:pt x="50" y="61"/>
                    <a:pt x="48" y="64"/>
                  </a:cubicBezTo>
                  <a:cubicBezTo>
                    <a:pt x="47" y="66"/>
                    <a:pt x="44" y="73"/>
                    <a:pt x="23" y="73"/>
                  </a:cubicBezTo>
                  <a:cubicBezTo>
                    <a:pt x="17" y="73"/>
                    <a:pt x="9" y="72"/>
                    <a:pt x="0" y="71"/>
                  </a:cubicBezTo>
                  <a:cubicBezTo>
                    <a:pt x="0" y="72"/>
                    <a:pt x="0" y="73"/>
                    <a:pt x="0" y="73"/>
                  </a:cubicBezTo>
                  <a:cubicBezTo>
                    <a:pt x="0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4" y="74"/>
                    <a:pt x="17" y="77"/>
                    <a:pt x="31" y="77"/>
                  </a:cubicBezTo>
                  <a:cubicBezTo>
                    <a:pt x="39" y="77"/>
                    <a:pt x="47" y="76"/>
                    <a:pt x="54" y="73"/>
                  </a:cubicBezTo>
                  <a:cubicBezTo>
                    <a:pt x="55" y="61"/>
                    <a:pt x="58" y="31"/>
                    <a:pt x="61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4" y="13"/>
                    <a:pt x="73" y="20"/>
                    <a:pt x="74" y="21"/>
                  </a:cubicBezTo>
                  <a:cubicBezTo>
                    <a:pt x="75" y="22"/>
                    <a:pt x="74" y="22"/>
                    <a:pt x="75" y="22"/>
                  </a:cubicBezTo>
                  <a:cubicBezTo>
                    <a:pt x="75" y="22"/>
                    <a:pt x="76" y="23"/>
                    <a:pt x="76" y="24"/>
                  </a:cubicBezTo>
                  <a:cubicBezTo>
                    <a:pt x="79" y="31"/>
                    <a:pt x="81" y="40"/>
                    <a:pt x="82" y="49"/>
                  </a:cubicBezTo>
                  <a:cubicBezTo>
                    <a:pt x="84" y="57"/>
                    <a:pt x="84" y="64"/>
                    <a:pt x="85" y="72"/>
                  </a:cubicBezTo>
                  <a:cubicBezTo>
                    <a:pt x="86" y="59"/>
                    <a:pt x="82" y="29"/>
                    <a:pt x="81" y="26"/>
                  </a:cubicBezTo>
                  <a:cubicBezTo>
                    <a:pt x="80" y="23"/>
                    <a:pt x="83" y="20"/>
                    <a:pt x="83" y="19"/>
                  </a:cubicBezTo>
                  <a:cubicBezTo>
                    <a:pt x="83" y="18"/>
                    <a:pt x="83" y="18"/>
                    <a:pt x="82" y="18"/>
                  </a:cubicBezTo>
                  <a:cubicBezTo>
                    <a:pt x="82" y="18"/>
                    <a:pt x="82" y="18"/>
                    <a:pt x="81" y="18"/>
                  </a:cubicBezTo>
                  <a:cubicBezTo>
                    <a:pt x="81" y="18"/>
                    <a:pt x="81" y="18"/>
                    <a:pt x="80" y="18"/>
                  </a:cubicBezTo>
                  <a:cubicBezTo>
                    <a:pt x="79" y="18"/>
                    <a:pt x="78" y="18"/>
                    <a:pt x="77" y="17"/>
                  </a:cubicBezTo>
                  <a:cubicBezTo>
                    <a:pt x="76" y="15"/>
                    <a:pt x="65" y="0"/>
                    <a:pt x="63" y="0"/>
                  </a:cubicBezTo>
                </a:path>
              </a:pathLst>
            </a:custGeom>
            <a:solidFill>
              <a:srgbClr val="986F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îSḻiḑe">
              <a:extLst>
                <a:ext uri="{FF2B5EF4-FFF2-40B4-BE49-F238E27FC236}">
                  <a16:creationId xmlns="" xmlns:a16="http://schemas.microsoft.com/office/drawing/2014/main" id="{EA5657DC-873B-436E-A472-37A6AFB753B8}"/>
                </a:ext>
              </a:extLst>
            </p:cNvPr>
            <p:cNvSpPr/>
            <p:nvPr/>
          </p:nvSpPr>
          <p:spPr bwMode="auto">
            <a:xfrm>
              <a:off x="7469034" y="4602813"/>
              <a:ext cx="82307" cy="407795"/>
            </a:xfrm>
            <a:custGeom>
              <a:avLst/>
              <a:gdLst>
                <a:gd name="T0" fmla="*/ 15 w 21"/>
                <a:gd name="T1" fmla="*/ 0 h 105"/>
                <a:gd name="T2" fmla="*/ 7 w 21"/>
                <a:gd name="T3" fmla="*/ 48 h 105"/>
                <a:gd name="T4" fmla="*/ 1 w 21"/>
                <a:gd name="T5" fmla="*/ 61 h 105"/>
                <a:gd name="T6" fmla="*/ 7 w 21"/>
                <a:gd name="T7" fmla="*/ 67 h 105"/>
                <a:gd name="T8" fmla="*/ 11 w 21"/>
                <a:gd name="T9" fmla="*/ 105 h 105"/>
                <a:gd name="T10" fmla="*/ 9 w 21"/>
                <a:gd name="T11" fmla="*/ 61 h 105"/>
                <a:gd name="T12" fmla="*/ 9 w 21"/>
                <a:gd name="T13" fmla="*/ 61 h 105"/>
                <a:gd name="T14" fmla="*/ 21 w 21"/>
                <a:gd name="T15" fmla="*/ 8 h 105"/>
                <a:gd name="T16" fmla="*/ 15 w 21"/>
                <a:gd name="T17" fmla="*/ 0 h 105"/>
                <a:gd name="T18" fmla="*/ 15 w 21"/>
                <a:gd name="T1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05">
                  <a:moveTo>
                    <a:pt x="15" y="0"/>
                  </a:moveTo>
                  <a:cubicBezTo>
                    <a:pt x="12" y="0"/>
                    <a:pt x="8" y="39"/>
                    <a:pt x="7" y="48"/>
                  </a:cubicBezTo>
                  <a:cubicBezTo>
                    <a:pt x="6" y="57"/>
                    <a:pt x="1" y="60"/>
                    <a:pt x="1" y="61"/>
                  </a:cubicBezTo>
                  <a:cubicBezTo>
                    <a:pt x="0" y="62"/>
                    <a:pt x="6" y="63"/>
                    <a:pt x="7" y="67"/>
                  </a:cubicBezTo>
                  <a:cubicBezTo>
                    <a:pt x="8" y="71"/>
                    <a:pt x="11" y="105"/>
                    <a:pt x="11" y="105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1"/>
                    <a:pt x="18" y="16"/>
                    <a:pt x="21" y="8"/>
                  </a:cubicBezTo>
                  <a:cubicBezTo>
                    <a:pt x="21" y="8"/>
                    <a:pt x="17" y="3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7F1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íŝḻíḑé">
              <a:extLst>
                <a:ext uri="{FF2B5EF4-FFF2-40B4-BE49-F238E27FC236}">
                  <a16:creationId xmlns="" xmlns:a16="http://schemas.microsoft.com/office/drawing/2014/main" id="{B8D4CAC6-49BF-4992-ABE4-A86DCE97A233}"/>
                </a:ext>
              </a:extLst>
            </p:cNvPr>
            <p:cNvSpPr/>
            <p:nvPr/>
          </p:nvSpPr>
          <p:spPr bwMode="auto">
            <a:xfrm>
              <a:off x="4404962" y="5188315"/>
              <a:ext cx="140297" cy="89790"/>
            </a:xfrm>
            <a:custGeom>
              <a:avLst/>
              <a:gdLst>
                <a:gd name="T0" fmla="*/ 34 w 36"/>
                <a:gd name="T1" fmla="*/ 15 h 23"/>
                <a:gd name="T2" fmla="*/ 16 w 36"/>
                <a:gd name="T3" fmla="*/ 11 h 23"/>
                <a:gd name="T4" fmla="*/ 12 w 36"/>
                <a:gd name="T5" fmla="*/ 1 h 23"/>
                <a:gd name="T6" fmla="*/ 3 w 36"/>
                <a:gd name="T7" fmla="*/ 0 h 23"/>
                <a:gd name="T8" fmla="*/ 0 w 36"/>
                <a:gd name="T9" fmla="*/ 17 h 23"/>
                <a:gd name="T10" fmla="*/ 4 w 36"/>
                <a:gd name="T11" fmla="*/ 21 h 23"/>
                <a:gd name="T12" fmla="*/ 35 w 36"/>
                <a:gd name="T13" fmla="*/ 21 h 23"/>
                <a:gd name="T14" fmla="*/ 34 w 36"/>
                <a:gd name="T15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3">
                  <a:moveTo>
                    <a:pt x="34" y="15"/>
                  </a:moveTo>
                  <a:cubicBezTo>
                    <a:pt x="32" y="12"/>
                    <a:pt x="21" y="14"/>
                    <a:pt x="16" y="11"/>
                  </a:cubicBezTo>
                  <a:cubicBezTo>
                    <a:pt x="11" y="8"/>
                    <a:pt x="12" y="1"/>
                    <a:pt x="1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" y="10"/>
                    <a:pt x="0" y="17"/>
                  </a:cubicBezTo>
                  <a:cubicBezTo>
                    <a:pt x="0" y="19"/>
                    <a:pt x="2" y="20"/>
                    <a:pt x="4" y="21"/>
                  </a:cubicBezTo>
                  <a:cubicBezTo>
                    <a:pt x="21" y="23"/>
                    <a:pt x="35" y="21"/>
                    <a:pt x="35" y="21"/>
                  </a:cubicBezTo>
                  <a:cubicBezTo>
                    <a:pt x="35" y="21"/>
                    <a:pt x="36" y="18"/>
                    <a:pt x="34" y="15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íṧļîḋé">
              <a:extLst>
                <a:ext uri="{FF2B5EF4-FFF2-40B4-BE49-F238E27FC236}">
                  <a16:creationId xmlns="" xmlns:a16="http://schemas.microsoft.com/office/drawing/2014/main" id="{5C03728A-2734-48AC-A6C8-D45B6D09830E}"/>
                </a:ext>
              </a:extLst>
            </p:cNvPr>
            <p:cNvSpPr/>
            <p:nvPr/>
          </p:nvSpPr>
          <p:spPr bwMode="auto">
            <a:xfrm>
              <a:off x="4202936" y="5165868"/>
              <a:ext cx="130943" cy="89790"/>
            </a:xfrm>
            <a:custGeom>
              <a:avLst/>
              <a:gdLst>
                <a:gd name="T0" fmla="*/ 32 w 34"/>
                <a:gd name="T1" fmla="*/ 16 h 23"/>
                <a:gd name="T2" fmla="*/ 15 w 34"/>
                <a:gd name="T3" fmla="*/ 10 h 23"/>
                <a:gd name="T4" fmla="*/ 12 w 34"/>
                <a:gd name="T5" fmla="*/ 1 h 23"/>
                <a:gd name="T6" fmla="*/ 4 w 34"/>
                <a:gd name="T7" fmla="*/ 0 h 23"/>
                <a:gd name="T8" fmla="*/ 0 w 34"/>
                <a:gd name="T9" fmla="*/ 16 h 23"/>
                <a:gd name="T10" fmla="*/ 3 w 34"/>
                <a:gd name="T11" fmla="*/ 20 h 23"/>
                <a:gd name="T12" fmla="*/ 33 w 34"/>
                <a:gd name="T13" fmla="*/ 23 h 23"/>
                <a:gd name="T14" fmla="*/ 32 w 34"/>
                <a:gd name="T1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3">
                  <a:moveTo>
                    <a:pt x="32" y="16"/>
                  </a:moveTo>
                  <a:cubicBezTo>
                    <a:pt x="30" y="13"/>
                    <a:pt x="20" y="13"/>
                    <a:pt x="15" y="10"/>
                  </a:cubicBezTo>
                  <a:cubicBezTo>
                    <a:pt x="11" y="8"/>
                    <a:pt x="12" y="1"/>
                    <a:pt x="1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0" y="9"/>
                    <a:pt x="0" y="16"/>
                  </a:cubicBezTo>
                  <a:cubicBezTo>
                    <a:pt x="0" y="18"/>
                    <a:pt x="1" y="19"/>
                    <a:pt x="3" y="20"/>
                  </a:cubicBezTo>
                  <a:cubicBezTo>
                    <a:pt x="20" y="22"/>
                    <a:pt x="33" y="23"/>
                    <a:pt x="33" y="23"/>
                  </a:cubicBezTo>
                  <a:cubicBezTo>
                    <a:pt x="33" y="23"/>
                    <a:pt x="34" y="19"/>
                    <a:pt x="32" y="16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iṥ1íḋê">
              <a:extLst>
                <a:ext uri="{FF2B5EF4-FFF2-40B4-BE49-F238E27FC236}">
                  <a16:creationId xmlns="" xmlns:a16="http://schemas.microsoft.com/office/drawing/2014/main" id="{D3231402-F296-486C-8076-B64C326667F6}"/>
                </a:ext>
              </a:extLst>
            </p:cNvPr>
            <p:cNvSpPr/>
            <p:nvPr/>
          </p:nvSpPr>
          <p:spPr bwMode="auto">
            <a:xfrm>
              <a:off x="4210418" y="4567270"/>
              <a:ext cx="284334" cy="641622"/>
            </a:xfrm>
            <a:custGeom>
              <a:avLst/>
              <a:gdLst>
                <a:gd name="T0" fmla="*/ 73 w 73"/>
                <a:gd name="T1" fmla="*/ 89 h 165"/>
                <a:gd name="T2" fmla="*/ 67 w 73"/>
                <a:gd name="T3" fmla="*/ 1 h 165"/>
                <a:gd name="T4" fmla="*/ 18 w 73"/>
                <a:gd name="T5" fmla="*/ 0 h 165"/>
                <a:gd name="T6" fmla="*/ 12 w 73"/>
                <a:gd name="T7" fmla="*/ 22 h 165"/>
                <a:gd name="T8" fmla="*/ 13 w 73"/>
                <a:gd name="T9" fmla="*/ 69 h 165"/>
                <a:gd name="T10" fmla="*/ 12 w 73"/>
                <a:gd name="T11" fmla="*/ 82 h 165"/>
                <a:gd name="T12" fmla="*/ 13 w 73"/>
                <a:gd name="T13" fmla="*/ 80 h 165"/>
                <a:gd name="T14" fmla="*/ 0 w 73"/>
                <a:gd name="T15" fmla="*/ 156 h 165"/>
                <a:gd name="T16" fmla="*/ 10 w 73"/>
                <a:gd name="T17" fmla="*/ 159 h 165"/>
                <a:gd name="T18" fmla="*/ 33 w 73"/>
                <a:gd name="T19" fmla="*/ 85 h 165"/>
                <a:gd name="T20" fmla="*/ 33 w 73"/>
                <a:gd name="T21" fmla="*/ 84 h 165"/>
                <a:gd name="T22" fmla="*/ 40 w 73"/>
                <a:gd name="T23" fmla="*/ 35 h 165"/>
                <a:gd name="T24" fmla="*/ 52 w 73"/>
                <a:gd name="T25" fmla="*/ 91 h 165"/>
                <a:gd name="T26" fmla="*/ 52 w 73"/>
                <a:gd name="T27" fmla="*/ 164 h 165"/>
                <a:gd name="T28" fmla="*/ 63 w 73"/>
                <a:gd name="T29" fmla="*/ 165 h 165"/>
                <a:gd name="T30" fmla="*/ 73 w 73"/>
                <a:gd name="T31" fmla="*/ 91 h 165"/>
                <a:gd name="T32" fmla="*/ 73 w 73"/>
                <a:gd name="T33" fmla="*/ 91 h 165"/>
                <a:gd name="T34" fmla="*/ 73 w 73"/>
                <a:gd name="T35" fmla="*/ 8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" h="165">
                  <a:moveTo>
                    <a:pt x="73" y="89"/>
                  </a:moveTo>
                  <a:cubicBezTo>
                    <a:pt x="67" y="1"/>
                    <a:pt x="67" y="1"/>
                    <a:pt x="6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3" y="11"/>
                    <a:pt x="12" y="22"/>
                  </a:cubicBezTo>
                  <a:cubicBezTo>
                    <a:pt x="11" y="33"/>
                    <a:pt x="13" y="69"/>
                    <a:pt x="13" y="69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164"/>
                    <a:pt x="52" y="164"/>
                    <a:pt x="52" y="164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89"/>
                    <a:pt x="73" y="89"/>
                    <a:pt x="73" y="89"/>
                  </a:cubicBezTo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íšlîḋê">
              <a:extLst>
                <a:ext uri="{FF2B5EF4-FFF2-40B4-BE49-F238E27FC236}">
                  <a16:creationId xmlns="" xmlns:a16="http://schemas.microsoft.com/office/drawing/2014/main" id="{EC2D1A36-C52F-46C1-AB6D-7D8DF601637F}"/>
                </a:ext>
              </a:extLst>
            </p:cNvPr>
            <p:cNvSpPr/>
            <p:nvPr/>
          </p:nvSpPr>
          <p:spPr bwMode="auto">
            <a:xfrm>
              <a:off x="4260924" y="4606554"/>
              <a:ext cx="226345" cy="166486"/>
            </a:xfrm>
            <a:custGeom>
              <a:avLst/>
              <a:gdLst>
                <a:gd name="T0" fmla="*/ 1 w 58"/>
                <a:gd name="T1" fmla="*/ 0 h 43"/>
                <a:gd name="T2" fmla="*/ 0 w 58"/>
                <a:gd name="T3" fmla="*/ 5 h 43"/>
                <a:gd name="T4" fmla="*/ 33 w 58"/>
                <a:gd name="T5" fmla="*/ 11 h 43"/>
                <a:gd name="T6" fmla="*/ 58 w 58"/>
                <a:gd name="T7" fmla="*/ 43 h 43"/>
                <a:gd name="T8" fmla="*/ 55 w 58"/>
                <a:gd name="T9" fmla="*/ 2 h 43"/>
                <a:gd name="T10" fmla="*/ 30 w 58"/>
                <a:gd name="T11" fmla="*/ 4 h 43"/>
                <a:gd name="T12" fmla="*/ 1 w 58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43">
                  <a:moveTo>
                    <a:pt x="1" y="0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9" y="6"/>
                    <a:pt x="25" y="6"/>
                    <a:pt x="33" y="11"/>
                  </a:cubicBezTo>
                  <a:cubicBezTo>
                    <a:pt x="43" y="18"/>
                    <a:pt x="53" y="33"/>
                    <a:pt x="58" y="43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2" y="3"/>
                    <a:pt x="42" y="4"/>
                    <a:pt x="30" y="4"/>
                  </a:cubicBezTo>
                  <a:cubicBezTo>
                    <a:pt x="21" y="4"/>
                    <a:pt x="10" y="3"/>
                    <a:pt x="1" y="0"/>
                  </a:cubicBezTo>
                </a:path>
              </a:pathLst>
            </a:custGeom>
            <a:solidFill>
              <a:srgbClr val="008A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íṡlïḋè">
              <a:extLst>
                <a:ext uri="{FF2B5EF4-FFF2-40B4-BE49-F238E27FC236}">
                  <a16:creationId xmlns="" xmlns:a16="http://schemas.microsoft.com/office/drawing/2014/main" id="{B37BED61-4014-4B79-9CDF-147F10BBFC0B}"/>
                </a:ext>
              </a:extLst>
            </p:cNvPr>
            <p:cNvSpPr/>
            <p:nvPr/>
          </p:nvSpPr>
          <p:spPr bwMode="auto">
            <a:xfrm>
              <a:off x="4279630" y="4898370"/>
              <a:ext cx="59860" cy="188933"/>
            </a:xfrm>
            <a:custGeom>
              <a:avLst/>
              <a:gdLst>
                <a:gd name="T0" fmla="*/ 15 w 15"/>
                <a:gd name="T1" fmla="*/ 0 h 49"/>
                <a:gd name="T2" fmla="*/ 0 w 15"/>
                <a:gd name="T3" fmla="*/ 49 h 49"/>
                <a:gd name="T4" fmla="*/ 0 w 15"/>
                <a:gd name="T5" fmla="*/ 49 h 49"/>
                <a:gd name="T6" fmla="*/ 15 w 15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9">
                  <a:moveTo>
                    <a:pt x="15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72B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ïṣľïḓè">
              <a:extLst>
                <a:ext uri="{FF2B5EF4-FFF2-40B4-BE49-F238E27FC236}">
                  <a16:creationId xmlns="" xmlns:a16="http://schemas.microsoft.com/office/drawing/2014/main" id="{CBC45777-88FD-4A4E-A7CC-FEEF0644CBDF}"/>
                </a:ext>
              </a:extLst>
            </p:cNvPr>
            <p:cNvSpPr/>
            <p:nvPr/>
          </p:nvSpPr>
          <p:spPr bwMode="auto">
            <a:xfrm>
              <a:off x="4279630" y="4703826"/>
              <a:ext cx="86048" cy="383477"/>
            </a:xfrm>
            <a:custGeom>
              <a:avLst/>
              <a:gdLst>
                <a:gd name="T0" fmla="*/ 22 w 22"/>
                <a:gd name="T1" fmla="*/ 0 h 99"/>
                <a:gd name="T2" fmla="*/ 13 w 22"/>
                <a:gd name="T3" fmla="*/ 10 h 99"/>
                <a:gd name="T4" fmla="*/ 10 w 22"/>
                <a:gd name="T5" fmla="*/ 43 h 99"/>
                <a:gd name="T6" fmla="*/ 5 w 22"/>
                <a:gd name="T7" fmla="*/ 47 h 99"/>
                <a:gd name="T8" fmla="*/ 0 w 22"/>
                <a:gd name="T9" fmla="*/ 99 h 99"/>
                <a:gd name="T10" fmla="*/ 15 w 22"/>
                <a:gd name="T11" fmla="*/ 50 h 99"/>
                <a:gd name="T12" fmla="*/ 15 w 22"/>
                <a:gd name="T13" fmla="*/ 49 h 99"/>
                <a:gd name="T14" fmla="*/ 22 w 22"/>
                <a:gd name="T1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99">
                  <a:moveTo>
                    <a:pt x="22" y="0"/>
                  </a:moveTo>
                  <a:cubicBezTo>
                    <a:pt x="22" y="0"/>
                    <a:pt x="16" y="3"/>
                    <a:pt x="13" y="10"/>
                  </a:cubicBezTo>
                  <a:cubicBezTo>
                    <a:pt x="9" y="17"/>
                    <a:pt x="12" y="40"/>
                    <a:pt x="10" y="43"/>
                  </a:cubicBezTo>
                  <a:cubicBezTo>
                    <a:pt x="7" y="47"/>
                    <a:pt x="2" y="44"/>
                    <a:pt x="5" y="47"/>
                  </a:cubicBezTo>
                  <a:cubicBezTo>
                    <a:pt x="9" y="50"/>
                    <a:pt x="0" y="98"/>
                    <a:pt x="0" y="9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008A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iṡļíḑé">
              <a:extLst>
                <a:ext uri="{FF2B5EF4-FFF2-40B4-BE49-F238E27FC236}">
                  <a16:creationId xmlns="" xmlns:a16="http://schemas.microsoft.com/office/drawing/2014/main" id="{EB38C06C-BFBE-470F-AB6E-F3D9ACFEB734}"/>
                </a:ext>
              </a:extLst>
            </p:cNvPr>
            <p:cNvSpPr/>
            <p:nvPr/>
          </p:nvSpPr>
          <p:spPr bwMode="auto">
            <a:xfrm>
              <a:off x="4315173" y="3968673"/>
              <a:ext cx="147779" cy="175838"/>
            </a:xfrm>
            <a:custGeom>
              <a:avLst/>
              <a:gdLst>
                <a:gd name="T0" fmla="*/ 33 w 38"/>
                <a:gd name="T1" fmla="*/ 8 h 45"/>
                <a:gd name="T2" fmla="*/ 8 w 38"/>
                <a:gd name="T3" fmla="*/ 7 h 45"/>
                <a:gd name="T4" fmla="*/ 6 w 38"/>
                <a:gd name="T5" fmla="*/ 30 h 45"/>
                <a:gd name="T6" fmla="*/ 34 w 38"/>
                <a:gd name="T7" fmla="*/ 39 h 45"/>
                <a:gd name="T8" fmla="*/ 33 w 38"/>
                <a:gd name="T9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5">
                  <a:moveTo>
                    <a:pt x="33" y="8"/>
                  </a:moveTo>
                  <a:cubicBezTo>
                    <a:pt x="29" y="1"/>
                    <a:pt x="17" y="0"/>
                    <a:pt x="8" y="7"/>
                  </a:cubicBezTo>
                  <a:cubicBezTo>
                    <a:pt x="0" y="13"/>
                    <a:pt x="6" y="30"/>
                    <a:pt x="6" y="30"/>
                  </a:cubicBezTo>
                  <a:cubicBezTo>
                    <a:pt x="13" y="44"/>
                    <a:pt x="30" y="45"/>
                    <a:pt x="34" y="39"/>
                  </a:cubicBezTo>
                  <a:cubicBezTo>
                    <a:pt x="38" y="32"/>
                    <a:pt x="37" y="14"/>
                    <a:pt x="33" y="8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íšḻîde">
              <a:extLst>
                <a:ext uri="{FF2B5EF4-FFF2-40B4-BE49-F238E27FC236}">
                  <a16:creationId xmlns="" xmlns:a16="http://schemas.microsoft.com/office/drawing/2014/main" id="{FCCFE4CD-C620-4E9F-BFBC-AF5C185D8708}"/>
                </a:ext>
              </a:extLst>
            </p:cNvPr>
            <p:cNvSpPr/>
            <p:nvPr/>
          </p:nvSpPr>
          <p:spPr bwMode="auto">
            <a:xfrm>
              <a:off x="4354455" y="4105228"/>
              <a:ext cx="69213" cy="89790"/>
            </a:xfrm>
            <a:custGeom>
              <a:avLst/>
              <a:gdLst>
                <a:gd name="T0" fmla="*/ 15 w 18"/>
                <a:gd name="T1" fmla="*/ 4 h 23"/>
                <a:gd name="T2" fmla="*/ 18 w 18"/>
                <a:gd name="T3" fmla="*/ 23 h 23"/>
                <a:gd name="T4" fmla="*/ 6 w 18"/>
                <a:gd name="T5" fmla="*/ 23 h 23"/>
                <a:gd name="T6" fmla="*/ 7 w 18"/>
                <a:gd name="T7" fmla="*/ 0 h 23"/>
                <a:gd name="T8" fmla="*/ 15 w 1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15" y="4"/>
                  </a:moveTo>
                  <a:cubicBezTo>
                    <a:pt x="15" y="4"/>
                    <a:pt x="14" y="16"/>
                    <a:pt x="18" y="23"/>
                  </a:cubicBezTo>
                  <a:cubicBezTo>
                    <a:pt x="18" y="23"/>
                    <a:pt x="11" y="23"/>
                    <a:pt x="6" y="23"/>
                  </a:cubicBezTo>
                  <a:cubicBezTo>
                    <a:pt x="0" y="22"/>
                    <a:pt x="7" y="0"/>
                    <a:pt x="7" y="0"/>
                  </a:cubicBezTo>
                  <a:cubicBezTo>
                    <a:pt x="7" y="0"/>
                    <a:pt x="13" y="0"/>
                    <a:pt x="15" y="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ïśḷiḑê">
              <a:extLst>
                <a:ext uri="{FF2B5EF4-FFF2-40B4-BE49-F238E27FC236}">
                  <a16:creationId xmlns="" xmlns:a16="http://schemas.microsoft.com/office/drawing/2014/main" id="{FD14C426-6BCC-45BD-BE04-2AFE932D4D6F}"/>
                </a:ext>
              </a:extLst>
            </p:cNvPr>
            <p:cNvSpPr/>
            <p:nvPr/>
          </p:nvSpPr>
          <p:spPr bwMode="auto">
            <a:xfrm>
              <a:off x="4307690" y="3946225"/>
              <a:ext cx="173968" cy="205768"/>
            </a:xfrm>
            <a:custGeom>
              <a:avLst/>
              <a:gdLst>
                <a:gd name="T0" fmla="*/ 30 w 45"/>
                <a:gd name="T1" fmla="*/ 1 h 53"/>
                <a:gd name="T2" fmla="*/ 9 w 45"/>
                <a:gd name="T3" fmla="*/ 5 h 53"/>
                <a:gd name="T4" fmla="*/ 1 w 45"/>
                <a:gd name="T5" fmla="*/ 20 h 53"/>
                <a:gd name="T6" fmla="*/ 9 w 45"/>
                <a:gd name="T7" fmla="*/ 44 h 53"/>
                <a:gd name="T8" fmla="*/ 30 w 45"/>
                <a:gd name="T9" fmla="*/ 49 h 53"/>
                <a:gd name="T10" fmla="*/ 26 w 45"/>
                <a:gd name="T11" fmla="*/ 38 h 53"/>
                <a:gd name="T12" fmla="*/ 29 w 45"/>
                <a:gd name="T13" fmla="*/ 32 h 53"/>
                <a:gd name="T14" fmla="*/ 34 w 45"/>
                <a:gd name="T15" fmla="*/ 38 h 53"/>
                <a:gd name="T16" fmla="*/ 32 w 45"/>
                <a:gd name="T17" fmla="*/ 24 h 53"/>
                <a:gd name="T18" fmla="*/ 41 w 45"/>
                <a:gd name="T19" fmla="*/ 16 h 53"/>
                <a:gd name="T20" fmla="*/ 44 w 45"/>
                <a:gd name="T21" fmla="*/ 8 h 53"/>
                <a:gd name="T22" fmla="*/ 30 w 45"/>
                <a:gd name="T2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3">
                  <a:moveTo>
                    <a:pt x="30" y="1"/>
                  </a:moveTo>
                  <a:cubicBezTo>
                    <a:pt x="24" y="1"/>
                    <a:pt x="15" y="2"/>
                    <a:pt x="9" y="5"/>
                  </a:cubicBezTo>
                  <a:cubicBezTo>
                    <a:pt x="4" y="8"/>
                    <a:pt x="0" y="14"/>
                    <a:pt x="1" y="20"/>
                  </a:cubicBezTo>
                  <a:cubicBezTo>
                    <a:pt x="2" y="29"/>
                    <a:pt x="6" y="38"/>
                    <a:pt x="9" y="44"/>
                  </a:cubicBezTo>
                  <a:cubicBezTo>
                    <a:pt x="14" y="51"/>
                    <a:pt x="28" y="53"/>
                    <a:pt x="30" y="49"/>
                  </a:cubicBezTo>
                  <a:cubicBezTo>
                    <a:pt x="31" y="45"/>
                    <a:pt x="29" y="40"/>
                    <a:pt x="26" y="38"/>
                  </a:cubicBezTo>
                  <a:cubicBezTo>
                    <a:pt x="23" y="36"/>
                    <a:pt x="27" y="30"/>
                    <a:pt x="29" y="32"/>
                  </a:cubicBezTo>
                  <a:cubicBezTo>
                    <a:pt x="31" y="34"/>
                    <a:pt x="32" y="40"/>
                    <a:pt x="34" y="38"/>
                  </a:cubicBezTo>
                  <a:cubicBezTo>
                    <a:pt x="36" y="36"/>
                    <a:pt x="27" y="24"/>
                    <a:pt x="32" y="24"/>
                  </a:cubicBezTo>
                  <a:cubicBezTo>
                    <a:pt x="36" y="23"/>
                    <a:pt x="39" y="20"/>
                    <a:pt x="41" y="16"/>
                  </a:cubicBezTo>
                  <a:cubicBezTo>
                    <a:pt x="43" y="14"/>
                    <a:pt x="44" y="10"/>
                    <a:pt x="44" y="8"/>
                  </a:cubicBezTo>
                  <a:cubicBezTo>
                    <a:pt x="45" y="0"/>
                    <a:pt x="35" y="1"/>
                    <a:pt x="30" y="1"/>
                  </a:cubicBezTo>
                </a:path>
              </a:pathLst>
            </a:custGeom>
            <a:solidFill>
              <a:srgbClr val="0B5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ïṧļïḓe">
              <a:extLst>
                <a:ext uri="{FF2B5EF4-FFF2-40B4-BE49-F238E27FC236}">
                  <a16:creationId xmlns="" xmlns:a16="http://schemas.microsoft.com/office/drawing/2014/main" id="{38C23C4D-BA93-4DA6-BFFB-06C097519A5D}"/>
                </a:ext>
              </a:extLst>
            </p:cNvPr>
            <p:cNvSpPr/>
            <p:nvPr/>
          </p:nvSpPr>
          <p:spPr bwMode="auto">
            <a:xfrm>
              <a:off x="4346973" y="4148252"/>
              <a:ext cx="84178" cy="43025"/>
            </a:xfrm>
            <a:custGeom>
              <a:avLst/>
              <a:gdLst>
                <a:gd name="T0" fmla="*/ 3 w 22"/>
                <a:gd name="T1" fmla="*/ 2 h 11"/>
                <a:gd name="T2" fmla="*/ 10 w 22"/>
                <a:gd name="T3" fmla="*/ 1 h 11"/>
                <a:gd name="T4" fmla="*/ 20 w 22"/>
                <a:gd name="T5" fmla="*/ 4 h 11"/>
                <a:gd name="T6" fmla="*/ 22 w 22"/>
                <a:gd name="T7" fmla="*/ 11 h 11"/>
                <a:gd name="T8" fmla="*/ 9 w 22"/>
                <a:gd name="T9" fmla="*/ 9 h 11"/>
                <a:gd name="T10" fmla="*/ 3 w 22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1">
                  <a:moveTo>
                    <a:pt x="3" y="2"/>
                  </a:moveTo>
                  <a:cubicBezTo>
                    <a:pt x="3" y="2"/>
                    <a:pt x="6" y="0"/>
                    <a:pt x="10" y="1"/>
                  </a:cubicBezTo>
                  <a:cubicBezTo>
                    <a:pt x="15" y="2"/>
                    <a:pt x="20" y="4"/>
                    <a:pt x="20" y="4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14" y="9"/>
                    <a:pt x="9" y="9"/>
                  </a:cubicBezTo>
                  <a:cubicBezTo>
                    <a:pt x="5" y="9"/>
                    <a:pt x="0" y="9"/>
                    <a:pt x="3" y="2"/>
                  </a:cubicBezTo>
                </a:path>
              </a:pathLst>
            </a:custGeom>
            <a:solidFill>
              <a:srgbClr val="A59C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íṣļiḓé">
              <a:extLst>
                <a:ext uri="{FF2B5EF4-FFF2-40B4-BE49-F238E27FC236}">
                  <a16:creationId xmlns="" xmlns:a16="http://schemas.microsoft.com/office/drawing/2014/main" id="{20B3E78A-D9AB-48E6-86CF-030D5914A789}"/>
                </a:ext>
              </a:extLst>
            </p:cNvPr>
            <p:cNvSpPr/>
            <p:nvPr/>
          </p:nvSpPr>
          <p:spPr bwMode="auto">
            <a:xfrm>
              <a:off x="4139335" y="4531729"/>
              <a:ext cx="67342" cy="89790"/>
            </a:xfrm>
            <a:custGeom>
              <a:avLst/>
              <a:gdLst>
                <a:gd name="T0" fmla="*/ 11 w 17"/>
                <a:gd name="T1" fmla="*/ 0 h 23"/>
                <a:gd name="T2" fmla="*/ 15 w 17"/>
                <a:gd name="T3" fmla="*/ 14 h 23"/>
                <a:gd name="T4" fmla="*/ 12 w 17"/>
                <a:gd name="T5" fmla="*/ 12 h 23"/>
                <a:gd name="T6" fmla="*/ 10 w 17"/>
                <a:gd name="T7" fmla="*/ 12 h 23"/>
                <a:gd name="T8" fmla="*/ 11 w 17"/>
                <a:gd name="T9" fmla="*/ 21 h 23"/>
                <a:gd name="T10" fmla="*/ 9 w 17"/>
                <a:gd name="T11" fmla="*/ 19 h 23"/>
                <a:gd name="T12" fmla="*/ 8 w 17"/>
                <a:gd name="T13" fmla="*/ 15 h 23"/>
                <a:gd name="T14" fmla="*/ 7 w 17"/>
                <a:gd name="T15" fmla="*/ 22 h 23"/>
                <a:gd name="T16" fmla="*/ 1 w 17"/>
                <a:gd name="T17" fmla="*/ 15 h 23"/>
                <a:gd name="T18" fmla="*/ 5 w 17"/>
                <a:gd name="T19" fmla="*/ 0 h 23"/>
                <a:gd name="T20" fmla="*/ 11 w 17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23">
                  <a:moveTo>
                    <a:pt x="11" y="0"/>
                  </a:moveTo>
                  <a:cubicBezTo>
                    <a:pt x="11" y="0"/>
                    <a:pt x="14" y="12"/>
                    <a:pt x="15" y="14"/>
                  </a:cubicBezTo>
                  <a:cubicBezTo>
                    <a:pt x="17" y="16"/>
                    <a:pt x="14" y="15"/>
                    <a:pt x="12" y="12"/>
                  </a:cubicBezTo>
                  <a:cubicBezTo>
                    <a:pt x="10" y="9"/>
                    <a:pt x="10" y="11"/>
                    <a:pt x="10" y="12"/>
                  </a:cubicBezTo>
                  <a:cubicBezTo>
                    <a:pt x="10" y="13"/>
                    <a:pt x="11" y="20"/>
                    <a:pt x="11" y="21"/>
                  </a:cubicBezTo>
                  <a:cubicBezTo>
                    <a:pt x="11" y="23"/>
                    <a:pt x="10" y="21"/>
                    <a:pt x="9" y="19"/>
                  </a:cubicBezTo>
                  <a:cubicBezTo>
                    <a:pt x="9" y="16"/>
                    <a:pt x="8" y="15"/>
                    <a:pt x="8" y="15"/>
                  </a:cubicBezTo>
                  <a:cubicBezTo>
                    <a:pt x="8" y="15"/>
                    <a:pt x="8" y="21"/>
                    <a:pt x="7" y="22"/>
                  </a:cubicBezTo>
                  <a:cubicBezTo>
                    <a:pt x="5" y="23"/>
                    <a:pt x="2" y="18"/>
                    <a:pt x="1" y="15"/>
                  </a:cubicBezTo>
                  <a:cubicBezTo>
                    <a:pt x="0" y="12"/>
                    <a:pt x="5" y="0"/>
                    <a:pt x="5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íSḷïḋê">
              <a:extLst>
                <a:ext uri="{FF2B5EF4-FFF2-40B4-BE49-F238E27FC236}">
                  <a16:creationId xmlns="" xmlns:a16="http://schemas.microsoft.com/office/drawing/2014/main" id="{33014EA6-A58E-4457-8481-65D7C01C3C55}"/>
                </a:ext>
              </a:extLst>
            </p:cNvPr>
            <p:cNvSpPr/>
            <p:nvPr/>
          </p:nvSpPr>
          <p:spPr bwMode="auto">
            <a:xfrm>
              <a:off x="4780956" y="4026662"/>
              <a:ext cx="82307" cy="97272"/>
            </a:xfrm>
            <a:custGeom>
              <a:avLst/>
              <a:gdLst>
                <a:gd name="T0" fmla="*/ 0 w 21"/>
                <a:gd name="T1" fmla="*/ 20 h 25"/>
                <a:gd name="T2" fmla="*/ 10 w 21"/>
                <a:gd name="T3" fmla="*/ 7 h 25"/>
                <a:gd name="T4" fmla="*/ 20 w 21"/>
                <a:gd name="T5" fmla="*/ 1 h 25"/>
                <a:gd name="T6" fmla="*/ 15 w 21"/>
                <a:gd name="T7" fmla="*/ 7 h 25"/>
                <a:gd name="T8" fmla="*/ 19 w 21"/>
                <a:gd name="T9" fmla="*/ 12 h 25"/>
                <a:gd name="T10" fmla="*/ 16 w 21"/>
                <a:gd name="T11" fmla="*/ 20 h 25"/>
                <a:gd name="T12" fmla="*/ 9 w 21"/>
                <a:gd name="T13" fmla="*/ 22 h 25"/>
                <a:gd name="T14" fmla="*/ 5 w 21"/>
                <a:gd name="T15" fmla="*/ 25 h 25"/>
                <a:gd name="T16" fmla="*/ 0 w 21"/>
                <a:gd name="T1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5">
                  <a:moveTo>
                    <a:pt x="0" y="20"/>
                  </a:moveTo>
                  <a:cubicBezTo>
                    <a:pt x="0" y="20"/>
                    <a:pt x="7" y="10"/>
                    <a:pt x="10" y="7"/>
                  </a:cubicBezTo>
                  <a:cubicBezTo>
                    <a:pt x="14" y="3"/>
                    <a:pt x="20" y="0"/>
                    <a:pt x="20" y="1"/>
                  </a:cubicBezTo>
                  <a:cubicBezTo>
                    <a:pt x="21" y="1"/>
                    <a:pt x="16" y="5"/>
                    <a:pt x="15" y="7"/>
                  </a:cubicBezTo>
                  <a:cubicBezTo>
                    <a:pt x="14" y="8"/>
                    <a:pt x="18" y="9"/>
                    <a:pt x="19" y="12"/>
                  </a:cubicBezTo>
                  <a:cubicBezTo>
                    <a:pt x="21" y="15"/>
                    <a:pt x="19" y="19"/>
                    <a:pt x="16" y="20"/>
                  </a:cubicBezTo>
                  <a:cubicBezTo>
                    <a:pt x="13" y="21"/>
                    <a:pt x="10" y="21"/>
                    <a:pt x="9" y="22"/>
                  </a:cubicBezTo>
                  <a:cubicBezTo>
                    <a:pt x="7" y="23"/>
                    <a:pt x="5" y="25"/>
                    <a:pt x="5" y="25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iSlïḋè">
              <a:extLst>
                <a:ext uri="{FF2B5EF4-FFF2-40B4-BE49-F238E27FC236}">
                  <a16:creationId xmlns="" xmlns:a16="http://schemas.microsoft.com/office/drawing/2014/main" id="{15D43C86-EDE4-4252-84CD-6799544AAB71}"/>
                </a:ext>
              </a:extLst>
            </p:cNvPr>
            <p:cNvSpPr/>
            <p:nvPr/>
          </p:nvSpPr>
          <p:spPr bwMode="auto">
            <a:xfrm>
              <a:off x="4156170" y="4097746"/>
              <a:ext cx="656587" cy="540609"/>
            </a:xfrm>
            <a:custGeom>
              <a:avLst/>
              <a:gdLst>
                <a:gd name="T0" fmla="*/ 162 w 169"/>
                <a:gd name="T1" fmla="*/ 0 h 139"/>
                <a:gd name="T2" fmla="*/ 141 w 169"/>
                <a:gd name="T3" fmla="*/ 19 h 139"/>
                <a:gd name="T4" fmla="*/ 130 w 169"/>
                <a:gd name="T5" fmla="*/ 27 h 139"/>
                <a:gd name="T6" fmla="*/ 125 w 169"/>
                <a:gd name="T7" fmla="*/ 31 h 139"/>
                <a:gd name="T8" fmla="*/ 122 w 169"/>
                <a:gd name="T9" fmla="*/ 33 h 139"/>
                <a:gd name="T10" fmla="*/ 121 w 169"/>
                <a:gd name="T11" fmla="*/ 33 h 139"/>
                <a:gd name="T12" fmla="*/ 121 w 169"/>
                <a:gd name="T13" fmla="*/ 33 h 139"/>
                <a:gd name="T14" fmla="*/ 119 w 169"/>
                <a:gd name="T15" fmla="*/ 33 h 139"/>
                <a:gd name="T16" fmla="*/ 117 w 169"/>
                <a:gd name="T17" fmla="*/ 33 h 139"/>
                <a:gd name="T18" fmla="*/ 110 w 169"/>
                <a:gd name="T19" fmla="*/ 33 h 139"/>
                <a:gd name="T20" fmla="*/ 97 w 169"/>
                <a:gd name="T21" fmla="*/ 31 h 139"/>
                <a:gd name="T22" fmla="*/ 61 w 169"/>
                <a:gd name="T23" fmla="*/ 19 h 139"/>
                <a:gd name="T24" fmla="*/ 57 w 169"/>
                <a:gd name="T25" fmla="*/ 19 h 139"/>
                <a:gd name="T26" fmla="*/ 34 w 169"/>
                <a:gd name="T27" fmla="*/ 26 h 139"/>
                <a:gd name="T28" fmla="*/ 31 w 169"/>
                <a:gd name="T29" fmla="*/ 28 h 139"/>
                <a:gd name="T30" fmla="*/ 24 w 169"/>
                <a:gd name="T31" fmla="*/ 38 h 139"/>
                <a:gd name="T32" fmla="*/ 9 w 169"/>
                <a:gd name="T33" fmla="*/ 60 h 139"/>
                <a:gd name="T34" fmla="*/ 3 w 169"/>
                <a:gd name="T35" fmla="*/ 74 h 139"/>
                <a:gd name="T36" fmla="*/ 1 w 169"/>
                <a:gd name="T37" fmla="*/ 88 h 139"/>
                <a:gd name="T38" fmla="*/ 0 w 169"/>
                <a:gd name="T39" fmla="*/ 114 h 139"/>
                <a:gd name="T40" fmla="*/ 8 w 169"/>
                <a:gd name="T41" fmla="*/ 115 h 139"/>
                <a:gd name="T42" fmla="*/ 14 w 169"/>
                <a:gd name="T43" fmla="*/ 90 h 139"/>
                <a:gd name="T44" fmla="*/ 18 w 169"/>
                <a:gd name="T45" fmla="*/ 79 h 139"/>
                <a:gd name="T46" fmla="*/ 24 w 169"/>
                <a:gd name="T47" fmla="*/ 70 h 139"/>
                <a:gd name="T48" fmla="*/ 29 w 169"/>
                <a:gd name="T49" fmla="*/ 65 h 139"/>
                <a:gd name="T50" fmla="*/ 26 w 169"/>
                <a:gd name="T51" fmla="*/ 131 h 139"/>
                <a:gd name="T52" fmla="*/ 83 w 169"/>
                <a:gd name="T53" fmla="*/ 133 h 139"/>
                <a:gd name="T54" fmla="*/ 88 w 169"/>
                <a:gd name="T55" fmla="*/ 79 h 139"/>
                <a:gd name="T56" fmla="*/ 92 w 169"/>
                <a:gd name="T57" fmla="*/ 55 h 139"/>
                <a:gd name="T58" fmla="*/ 95 w 169"/>
                <a:gd name="T59" fmla="*/ 55 h 139"/>
                <a:gd name="T60" fmla="*/ 110 w 169"/>
                <a:gd name="T61" fmla="*/ 54 h 139"/>
                <a:gd name="T62" fmla="*/ 118 w 169"/>
                <a:gd name="T63" fmla="*/ 53 h 139"/>
                <a:gd name="T64" fmla="*/ 128 w 169"/>
                <a:gd name="T65" fmla="*/ 50 h 139"/>
                <a:gd name="T66" fmla="*/ 131 w 169"/>
                <a:gd name="T67" fmla="*/ 49 h 139"/>
                <a:gd name="T68" fmla="*/ 132 w 169"/>
                <a:gd name="T69" fmla="*/ 47 h 139"/>
                <a:gd name="T70" fmla="*/ 136 w 169"/>
                <a:gd name="T71" fmla="*/ 44 h 139"/>
                <a:gd name="T72" fmla="*/ 141 w 169"/>
                <a:gd name="T73" fmla="*/ 39 h 139"/>
                <a:gd name="T74" fmla="*/ 150 w 169"/>
                <a:gd name="T75" fmla="*/ 28 h 139"/>
                <a:gd name="T76" fmla="*/ 169 w 169"/>
                <a:gd name="T77" fmla="*/ 6 h 139"/>
                <a:gd name="T78" fmla="*/ 162 w 169"/>
                <a:gd name="T7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9" h="139">
                  <a:moveTo>
                    <a:pt x="162" y="0"/>
                  </a:moveTo>
                  <a:cubicBezTo>
                    <a:pt x="155" y="6"/>
                    <a:pt x="149" y="13"/>
                    <a:pt x="141" y="19"/>
                  </a:cubicBezTo>
                  <a:cubicBezTo>
                    <a:pt x="138" y="22"/>
                    <a:pt x="134" y="25"/>
                    <a:pt x="130" y="27"/>
                  </a:cubicBezTo>
                  <a:cubicBezTo>
                    <a:pt x="128" y="29"/>
                    <a:pt x="127" y="30"/>
                    <a:pt x="125" y="31"/>
                  </a:cubicBezTo>
                  <a:cubicBezTo>
                    <a:pt x="124" y="32"/>
                    <a:pt x="123" y="32"/>
                    <a:pt x="122" y="33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1" y="33"/>
                    <a:pt x="120" y="33"/>
                    <a:pt x="119" y="33"/>
                  </a:cubicBezTo>
                  <a:cubicBezTo>
                    <a:pt x="118" y="33"/>
                    <a:pt x="118" y="33"/>
                    <a:pt x="117" y="33"/>
                  </a:cubicBezTo>
                  <a:cubicBezTo>
                    <a:pt x="115" y="33"/>
                    <a:pt x="112" y="33"/>
                    <a:pt x="110" y="33"/>
                  </a:cubicBezTo>
                  <a:cubicBezTo>
                    <a:pt x="106" y="32"/>
                    <a:pt x="101" y="31"/>
                    <a:pt x="97" y="31"/>
                  </a:cubicBezTo>
                  <a:cubicBezTo>
                    <a:pt x="94" y="30"/>
                    <a:pt x="67" y="20"/>
                    <a:pt x="61" y="19"/>
                  </a:cubicBezTo>
                  <a:cubicBezTo>
                    <a:pt x="60" y="19"/>
                    <a:pt x="59" y="19"/>
                    <a:pt x="57" y="19"/>
                  </a:cubicBezTo>
                  <a:cubicBezTo>
                    <a:pt x="46" y="19"/>
                    <a:pt x="38" y="22"/>
                    <a:pt x="34" y="26"/>
                  </a:cubicBezTo>
                  <a:cubicBezTo>
                    <a:pt x="33" y="26"/>
                    <a:pt x="32" y="27"/>
                    <a:pt x="31" y="28"/>
                  </a:cubicBezTo>
                  <a:cubicBezTo>
                    <a:pt x="29" y="31"/>
                    <a:pt x="26" y="34"/>
                    <a:pt x="24" y="38"/>
                  </a:cubicBezTo>
                  <a:cubicBezTo>
                    <a:pt x="19" y="45"/>
                    <a:pt x="14" y="52"/>
                    <a:pt x="9" y="60"/>
                  </a:cubicBezTo>
                  <a:cubicBezTo>
                    <a:pt x="6" y="64"/>
                    <a:pt x="4" y="70"/>
                    <a:pt x="3" y="74"/>
                  </a:cubicBezTo>
                  <a:cubicBezTo>
                    <a:pt x="2" y="79"/>
                    <a:pt x="2" y="83"/>
                    <a:pt x="1" y="88"/>
                  </a:cubicBezTo>
                  <a:cubicBezTo>
                    <a:pt x="0" y="97"/>
                    <a:pt x="0" y="105"/>
                    <a:pt x="0" y="114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10" y="107"/>
                    <a:pt x="12" y="98"/>
                    <a:pt x="14" y="90"/>
                  </a:cubicBezTo>
                  <a:cubicBezTo>
                    <a:pt x="15" y="86"/>
                    <a:pt x="17" y="83"/>
                    <a:pt x="18" y="79"/>
                  </a:cubicBezTo>
                  <a:cubicBezTo>
                    <a:pt x="20" y="75"/>
                    <a:pt x="21" y="73"/>
                    <a:pt x="24" y="70"/>
                  </a:cubicBezTo>
                  <a:cubicBezTo>
                    <a:pt x="25" y="69"/>
                    <a:pt x="27" y="67"/>
                    <a:pt x="29" y="65"/>
                  </a:cubicBezTo>
                  <a:cubicBezTo>
                    <a:pt x="28" y="87"/>
                    <a:pt x="27" y="114"/>
                    <a:pt x="26" y="131"/>
                  </a:cubicBezTo>
                  <a:cubicBezTo>
                    <a:pt x="50" y="139"/>
                    <a:pt x="83" y="133"/>
                    <a:pt x="83" y="133"/>
                  </a:cubicBezTo>
                  <a:cubicBezTo>
                    <a:pt x="83" y="133"/>
                    <a:pt x="84" y="93"/>
                    <a:pt x="88" y="79"/>
                  </a:cubicBezTo>
                  <a:cubicBezTo>
                    <a:pt x="89" y="72"/>
                    <a:pt x="91" y="64"/>
                    <a:pt x="92" y="55"/>
                  </a:cubicBezTo>
                  <a:cubicBezTo>
                    <a:pt x="93" y="55"/>
                    <a:pt x="94" y="55"/>
                    <a:pt x="95" y="55"/>
                  </a:cubicBezTo>
                  <a:cubicBezTo>
                    <a:pt x="100" y="55"/>
                    <a:pt x="105" y="55"/>
                    <a:pt x="110" y="54"/>
                  </a:cubicBezTo>
                  <a:cubicBezTo>
                    <a:pt x="113" y="54"/>
                    <a:pt x="115" y="54"/>
                    <a:pt x="118" y="53"/>
                  </a:cubicBezTo>
                  <a:cubicBezTo>
                    <a:pt x="121" y="53"/>
                    <a:pt x="124" y="52"/>
                    <a:pt x="128" y="50"/>
                  </a:cubicBezTo>
                  <a:cubicBezTo>
                    <a:pt x="129" y="50"/>
                    <a:pt x="130" y="49"/>
                    <a:pt x="131" y="49"/>
                  </a:cubicBezTo>
                  <a:cubicBezTo>
                    <a:pt x="131" y="48"/>
                    <a:pt x="132" y="48"/>
                    <a:pt x="132" y="47"/>
                  </a:cubicBezTo>
                  <a:cubicBezTo>
                    <a:pt x="134" y="46"/>
                    <a:pt x="135" y="45"/>
                    <a:pt x="136" y="44"/>
                  </a:cubicBezTo>
                  <a:cubicBezTo>
                    <a:pt x="137" y="43"/>
                    <a:pt x="139" y="41"/>
                    <a:pt x="141" y="39"/>
                  </a:cubicBezTo>
                  <a:cubicBezTo>
                    <a:pt x="144" y="35"/>
                    <a:pt x="147" y="32"/>
                    <a:pt x="150" y="28"/>
                  </a:cubicBezTo>
                  <a:cubicBezTo>
                    <a:pt x="157" y="21"/>
                    <a:pt x="163" y="13"/>
                    <a:pt x="169" y="6"/>
                  </a:cubicBezTo>
                  <a:cubicBezTo>
                    <a:pt x="162" y="0"/>
                    <a:pt x="162" y="0"/>
                    <a:pt x="162" y="0"/>
                  </a:cubicBezTo>
                </a:path>
              </a:pathLst>
            </a:custGeom>
            <a:solidFill>
              <a:srgbClr val="877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išľiďê">
              <a:extLst>
                <a:ext uri="{FF2B5EF4-FFF2-40B4-BE49-F238E27FC236}">
                  <a16:creationId xmlns="" xmlns:a16="http://schemas.microsoft.com/office/drawing/2014/main" id="{2756AE4A-A815-425B-A60D-6954D9019DF1}"/>
                </a:ext>
              </a:extLst>
            </p:cNvPr>
            <p:cNvSpPr/>
            <p:nvPr/>
          </p:nvSpPr>
          <p:spPr bwMode="auto">
            <a:xfrm>
              <a:off x="4343231" y="4112711"/>
              <a:ext cx="0" cy="374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0 h 1"/>
                <a:gd name="T10" fmla="*/ 0 h 1"/>
                <a:gd name="T1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79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îṧḻîdê">
              <a:extLst>
                <a:ext uri="{FF2B5EF4-FFF2-40B4-BE49-F238E27FC236}">
                  <a16:creationId xmlns="" xmlns:a16="http://schemas.microsoft.com/office/drawing/2014/main" id="{91307D2B-B3B0-4361-BF12-D83F5CF9445F}"/>
                </a:ext>
              </a:extLst>
            </p:cNvPr>
            <p:cNvSpPr/>
            <p:nvPr/>
          </p:nvSpPr>
          <p:spPr bwMode="auto">
            <a:xfrm>
              <a:off x="4322655" y="3976155"/>
              <a:ext cx="155262" cy="168356"/>
            </a:xfrm>
            <a:custGeom>
              <a:avLst/>
              <a:gdLst>
                <a:gd name="T0" fmla="*/ 40 w 40"/>
                <a:gd name="T1" fmla="*/ 0 h 43"/>
                <a:gd name="T2" fmla="*/ 18 w 40"/>
                <a:gd name="T3" fmla="*/ 12 h 43"/>
                <a:gd name="T4" fmla="*/ 9 w 40"/>
                <a:gd name="T5" fmla="*/ 25 h 43"/>
                <a:gd name="T6" fmla="*/ 6 w 40"/>
                <a:gd name="T7" fmla="*/ 25 h 43"/>
                <a:gd name="T8" fmla="*/ 0 w 40"/>
                <a:gd name="T9" fmla="*/ 24 h 43"/>
                <a:gd name="T10" fmla="*/ 5 w 40"/>
                <a:gd name="T11" fmla="*/ 35 h 43"/>
                <a:gd name="T12" fmla="*/ 5 w 40"/>
                <a:gd name="T13" fmla="*/ 35 h 43"/>
                <a:gd name="T14" fmla="*/ 5 w 40"/>
                <a:gd name="T15" fmla="*/ 36 h 43"/>
                <a:gd name="T16" fmla="*/ 5 w 40"/>
                <a:gd name="T17" fmla="*/ 36 h 43"/>
                <a:gd name="T18" fmla="*/ 5 w 40"/>
                <a:gd name="T19" fmla="*/ 36 h 43"/>
                <a:gd name="T20" fmla="*/ 5 w 40"/>
                <a:gd name="T21" fmla="*/ 36 h 43"/>
                <a:gd name="T22" fmla="*/ 5 w 40"/>
                <a:gd name="T23" fmla="*/ 36 h 43"/>
                <a:gd name="T24" fmla="*/ 5 w 40"/>
                <a:gd name="T25" fmla="*/ 36 h 43"/>
                <a:gd name="T26" fmla="*/ 5 w 40"/>
                <a:gd name="T27" fmla="*/ 36 h 43"/>
                <a:gd name="T28" fmla="*/ 20 w 40"/>
                <a:gd name="T29" fmla="*/ 43 h 43"/>
                <a:gd name="T30" fmla="*/ 26 w 40"/>
                <a:gd name="T31" fmla="*/ 41 h 43"/>
                <a:gd name="T32" fmla="*/ 26 w 40"/>
                <a:gd name="T33" fmla="*/ 38 h 43"/>
                <a:gd name="T34" fmla="*/ 22 w 40"/>
                <a:gd name="T35" fmla="*/ 30 h 43"/>
                <a:gd name="T36" fmla="*/ 21 w 40"/>
                <a:gd name="T37" fmla="*/ 28 h 43"/>
                <a:gd name="T38" fmla="*/ 24 w 40"/>
                <a:gd name="T39" fmla="*/ 24 h 43"/>
                <a:gd name="T40" fmla="*/ 25 w 40"/>
                <a:gd name="T41" fmla="*/ 24 h 43"/>
                <a:gd name="T42" fmla="*/ 29 w 40"/>
                <a:gd name="T43" fmla="*/ 31 h 43"/>
                <a:gd name="T44" fmla="*/ 30 w 40"/>
                <a:gd name="T45" fmla="*/ 30 h 43"/>
                <a:gd name="T46" fmla="*/ 30 w 40"/>
                <a:gd name="T47" fmla="*/ 29 h 43"/>
                <a:gd name="T48" fmla="*/ 27 w 40"/>
                <a:gd name="T49" fmla="*/ 18 h 43"/>
                <a:gd name="T50" fmla="*/ 28 w 40"/>
                <a:gd name="T51" fmla="*/ 16 h 43"/>
                <a:gd name="T52" fmla="*/ 37 w 40"/>
                <a:gd name="T53" fmla="*/ 8 h 43"/>
                <a:gd name="T54" fmla="*/ 40 w 40"/>
                <a:gd name="T5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" h="43">
                  <a:moveTo>
                    <a:pt x="40" y="0"/>
                  </a:moveTo>
                  <a:cubicBezTo>
                    <a:pt x="40" y="0"/>
                    <a:pt x="36" y="11"/>
                    <a:pt x="18" y="12"/>
                  </a:cubicBezTo>
                  <a:cubicBezTo>
                    <a:pt x="13" y="13"/>
                    <a:pt x="16" y="25"/>
                    <a:pt x="9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4" y="25"/>
                    <a:pt x="2" y="25"/>
                    <a:pt x="0" y="24"/>
                  </a:cubicBezTo>
                  <a:cubicBezTo>
                    <a:pt x="1" y="29"/>
                    <a:pt x="3" y="33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9" y="40"/>
                    <a:pt x="16" y="43"/>
                    <a:pt x="20" y="43"/>
                  </a:cubicBezTo>
                  <a:cubicBezTo>
                    <a:pt x="23" y="43"/>
                    <a:pt x="25" y="42"/>
                    <a:pt x="26" y="41"/>
                  </a:cubicBezTo>
                  <a:cubicBezTo>
                    <a:pt x="26" y="40"/>
                    <a:pt x="26" y="39"/>
                    <a:pt x="26" y="38"/>
                  </a:cubicBezTo>
                  <a:cubicBezTo>
                    <a:pt x="26" y="35"/>
                    <a:pt x="24" y="32"/>
                    <a:pt x="22" y="30"/>
                  </a:cubicBezTo>
                  <a:cubicBezTo>
                    <a:pt x="21" y="29"/>
                    <a:pt x="21" y="29"/>
                    <a:pt x="21" y="28"/>
                  </a:cubicBezTo>
                  <a:cubicBezTo>
                    <a:pt x="21" y="26"/>
                    <a:pt x="22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6" y="25"/>
                    <a:pt x="28" y="31"/>
                    <a:pt x="29" y="31"/>
                  </a:cubicBezTo>
                  <a:cubicBezTo>
                    <a:pt x="29" y="31"/>
                    <a:pt x="29" y="30"/>
                    <a:pt x="30" y="30"/>
                  </a:cubicBezTo>
                  <a:cubicBezTo>
                    <a:pt x="30" y="30"/>
                    <a:pt x="30" y="30"/>
                    <a:pt x="30" y="29"/>
                  </a:cubicBezTo>
                  <a:cubicBezTo>
                    <a:pt x="30" y="27"/>
                    <a:pt x="27" y="21"/>
                    <a:pt x="27" y="18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32" y="15"/>
                    <a:pt x="35" y="12"/>
                    <a:pt x="37" y="8"/>
                  </a:cubicBezTo>
                  <a:cubicBezTo>
                    <a:pt x="39" y="6"/>
                    <a:pt x="40" y="2"/>
                    <a:pt x="40" y="0"/>
                  </a:cubicBezTo>
                </a:path>
              </a:pathLst>
            </a:custGeom>
            <a:solidFill>
              <a:srgbClr val="0541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ïsļíde">
              <a:extLst>
                <a:ext uri="{FF2B5EF4-FFF2-40B4-BE49-F238E27FC236}">
                  <a16:creationId xmlns="" xmlns:a16="http://schemas.microsoft.com/office/drawing/2014/main" id="{37C092BD-FD28-458F-9DA0-5E44CE72D06F}"/>
                </a:ext>
              </a:extLst>
            </p:cNvPr>
            <p:cNvSpPr/>
            <p:nvPr/>
          </p:nvSpPr>
          <p:spPr bwMode="auto">
            <a:xfrm>
              <a:off x="4257183" y="4591589"/>
              <a:ext cx="0" cy="14965"/>
            </a:xfrm>
            <a:custGeom>
              <a:avLst/>
              <a:gdLst>
                <a:gd name="T0" fmla="*/ 0 h 4"/>
                <a:gd name="T1" fmla="*/ 4 h 4"/>
                <a:gd name="T2" fmla="*/ 4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FA5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ïsliḋê">
              <a:extLst>
                <a:ext uri="{FF2B5EF4-FFF2-40B4-BE49-F238E27FC236}">
                  <a16:creationId xmlns="" xmlns:a16="http://schemas.microsoft.com/office/drawing/2014/main" id="{3AB94AB8-F2AC-4C11-9727-D27BBE9BAE6E}"/>
                </a:ext>
              </a:extLst>
            </p:cNvPr>
            <p:cNvSpPr/>
            <p:nvPr/>
          </p:nvSpPr>
          <p:spPr bwMode="auto">
            <a:xfrm>
              <a:off x="4257183" y="4178182"/>
              <a:ext cx="505067" cy="443337"/>
            </a:xfrm>
            <a:custGeom>
              <a:avLst/>
              <a:gdLst>
                <a:gd name="T0" fmla="*/ 130 w 130"/>
                <a:gd name="T1" fmla="*/ 0 h 114"/>
                <a:gd name="T2" fmla="*/ 100 w 130"/>
                <a:gd name="T3" fmla="*/ 23 h 114"/>
                <a:gd name="T4" fmla="*/ 72 w 130"/>
                <a:gd name="T5" fmla="*/ 26 h 114"/>
                <a:gd name="T6" fmla="*/ 61 w 130"/>
                <a:gd name="T7" fmla="*/ 25 h 114"/>
                <a:gd name="T8" fmla="*/ 52 w 130"/>
                <a:gd name="T9" fmla="*/ 67 h 114"/>
                <a:gd name="T10" fmla="*/ 43 w 130"/>
                <a:gd name="T11" fmla="*/ 91 h 114"/>
                <a:gd name="T12" fmla="*/ 43 w 130"/>
                <a:gd name="T13" fmla="*/ 97 h 114"/>
                <a:gd name="T14" fmla="*/ 17 w 130"/>
                <a:gd name="T15" fmla="*/ 108 h 114"/>
                <a:gd name="T16" fmla="*/ 0 w 130"/>
                <a:gd name="T17" fmla="*/ 106 h 114"/>
                <a:gd name="T18" fmla="*/ 0 w 130"/>
                <a:gd name="T19" fmla="*/ 110 h 114"/>
                <a:gd name="T20" fmla="*/ 31 w 130"/>
                <a:gd name="T21" fmla="*/ 114 h 114"/>
                <a:gd name="T22" fmla="*/ 57 w 130"/>
                <a:gd name="T23" fmla="*/ 112 h 114"/>
                <a:gd name="T24" fmla="*/ 57 w 130"/>
                <a:gd name="T25" fmla="*/ 112 h 114"/>
                <a:gd name="T26" fmla="*/ 62 w 130"/>
                <a:gd name="T27" fmla="*/ 58 h 114"/>
                <a:gd name="T28" fmla="*/ 66 w 130"/>
                <a:gd name="T29" fmla="*/ 34 h 114"/>
                <a:gd name="T30" fmla="*/ 69 w 130"/>
                <a:gd name="T31" fmla="*/ 34 h 114"/>
                <a:gd name="T32" fmla="*/ 84 w 130"/>
                <a:gd name="T33" fmla="*/ 33 h 114"/>
                <a:gd name="T34" fmla="*/ 92 w 130"/>
                <a:gd name="T35" fmla="*/ 32 h 114"/>
                <a:gd name="T36" fmla="*/ 102 w 130"/>
                <a:gd name="T37" fmla="*/ 29 h 114"/>
                <a:gd name="T38" fmla="*/ 105 w 130"/>
                <a:gd name="T39" fmla="*/ 28 h 114"/>
                <a:gd name="T40" fmla="*/ 106 w 130"/>
                <a:gd name="T41" fmla="*/ 26 h 114"/>
                <a:gd name="T42" fmla="*/ 110 w 130"/>
                <a:gd name="T43" fmla="*/ 23 h 114"/>
                <a:gd name="T44" fmla="*/ 115 w 130"/>
                <a:gd name="T45" fmla="*/ 18 h 114"/>
                <a:gd name="T46" fmla="*/ 124 w 130"/>
                <a:gd name="T47" fmla="*/ 7 h 114"/>
                <a:gd name="T48" fmla="*/ 130 w 130"/>
                <a:gd name="T4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0" h="114">
                  <a:moveTo>
                    <a:pt x="130" y="0"/>
                  </a:moveTo>
                  <a:cubicBezTo>
                    <a:pt x="129" y="1"/>
                    <a:pt x="107" y="21"/>
                    <a:pt x="100" y="23"/>
                  </a:cubicBezTo>
                  <a:cubicBezTo>
                    <a:pt x="95" y="24"/>
                    <a:pt x="84" y="26"/>
                    <a:pt x="72" y="26"/>
                  </a:cubicBezTo>
                  <a:cubicBezTo>
                    <a:pt x="69" y="26"/>
                    <a:pt x="65" y="26"/>
                    <a:pt x="61" y="25"/>
                  </a:cubicBezTo>
                  <a:cubicBezTo>
                    <a:pt x="52" y="28"/>
                    <a:pt x="53" y="44"/>
                    <a:pt x="52" y="67"/>
                  </a:cubicBezTo>
                  <a:cubicBezTo>
                    <a:pt x="50" y="89"/>
                    <a:pt x="49" y="89"/>
                    <a:pt x="43" y="91"/>
                  </a:cubicBezTo>
                  <a:cubicBezTo>
                    <a:pt x="37" y="93"/>
                    <a:pt x="37" y="97"/>
                    <a:pt x="43" y="97"/>
                  </a:cubicBezTo>
                  <a:cubicBezTo>
                    <a:pt x="47" y="98"/>
                    <a:pt x="41" y="108"/>
                    <a:pt x="17" y="108"/>
                  </a:cubicBezTo>
                  <a:cubicBezTo>
                    <a:pt x="12" y="108"/>
                    <a:pt x="7" y="108"/>
                    <a:pt x="0" y="106"/>
                  </a:cubicBezTo>
                  <a:cubicBezTo>
                    <a:pt x="0" y="107"/>
                    <a:pt x="0" y="109"/>
                    <a:pt x="0" y="110"/>
                  </a:cubicBezTo>
                  <a:cubicBezTo>
                    <a:pt x="10" y="113"/>
                    <a:pt x="21" y="114"/>
                    <a:pt x="31" y="114"/>
                  </a:cubicBezTo>
                  <a:cubicBezTo>
                    <a:pt x="45" y="114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8" y="72"/>
                    <a:pt x="62" y="58"/>
                  </a:cubicBezTo>
                  <a:cubicBezTo>
                    <a:pt x="63" y="51"/>
                    <a:pt x="65" y="43"/>
                    <a:pt x="66" y="34"/>
                  </a:cubicBezTo>
                  <a:cubicBezTo>
                    <a:pt x="67" y="34"/>
                    <a:pt x="68" y="34"/>
                    <a:pt x="69" y="34"/>
                  </a:cubicBezTo>
                  <a:cubicBezTo>
                    <a:pt x="74" y="34"/>
                    <a:pt x="79" y="34"/>
                    <a:pt x="84" y="33"/>
                  </a:cubicBezTo>
                  <a:cubicBezTo>
                    <a:pt x="87" y="33"/>
                    <a:pt x="89" y="33"/>
                    <a:pt x="92" y="32"/>
                  </a:cubicBezTo>
                  <a:cubicBezTo>
                    <a:pt x="95" y="32"/>
                    <a:pt x="98" y="31"/>
                    <a:pt x="102" y="29"/>
                  </a:cubicBezTo>
                  <a:cubicBezTo>
                    <a:pt x="103" y="29"/>
                    <a:pt x="104" y="28"/>
                    <a:pt x="105" y="28"/>
                  </a:cubicBezTo>
                  <a:cubicBezTo>
                    <a:pt x="105" y="27"/>
                    <a:pt x="106" y="27"/>
                    <a:pt x="106" y="26"/>
                  </a:cubicBezTo>
                  <a:cubicBezTo>
                    <a:pt x="108" y="25"/>
                    <a:pt x="109" y="24"/>
                    <a:pt x="110" y="23"/>
                  </a:cubicBezTo>
                  <a:cubicBezTo>
                    <a:pt x="111" y="22"/>
                    <a:pt x="113" y="20"/>
                    <a:pt x="115" y="18"/>
                  </a:cubicBezTo>
                  <a:cubicBezTo>
                    <a:pt x="118" y="14"/>
                    <a:pt x="121" y="11"/>
                    <a:pt x="124" y="7"/>
                  </a:cubicBezTo>
                  <a:cubicBezTo>
                    <a:pt x="126" y="5"/>
                    <a:pt x="128" y="2"/>
                    <a:pt x="130" y="0"/>
                  </a:cubicBezTo>
                </a:path>
              </a:pathLst>
            </a:custGeom>
            <a:solidFill>
              <a:srgbClr val="675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ís1ïḓé">
              <a:extLst>
                <a:ext uri="{FF2B5EF4-FFF2-40B4-BE49-F238E27FC236}">
                  <a16:creationId xmlns="" xmlns:a16="http://schemas.microsoft.com/office/drawing/2014/main" id="{01FEE94E-F7C8-4BC0-AAD9-088BA9D4F36E}"/>
                </a:ext>
              </a:extLst>
            </p:cNvPr>
            <p:cNvSpPr/>
            <p:nvPr/>
          </p:nvSpPr>
          <p:spPr bwMode="auto">
            <a:xfrm>
              <a:off x="4195453" y="4451292"/>
              <a:ext cx="14965" cy="57990"/>
            </a:xfrm>
            <a:custGeom>
              <a:avLst/>
              <a:gdLst>
                <a:gd name="T0" fmla="*/ 4 w 4"/>
                <a:gd name="T1" fmla="*/ 0 h 15"/>
                <a:gd name="T2" fmla="*/ 0 w 4"/>
                <a:gd name="T3" fmla="*/ 15 h 15"/>
                <a:gd name="T4" fmla="*/ 0 w 4"/>
                <a:gd name="T5" fmla="*/ 15 h 15"/>
                <a:gd name="T6" fmla="*/ 0 w 4"/>
                <a:gd name="T7" fmla="*/ 15 h 15"/>
                <a:gd name="T8" fmla="*/ 4 w 4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5">
                  <a:moveTo>
                    <a:pt x="4" y="0"/>
                  </a:moveTo>
                  <a:cubicBezTo>
                    <a:pt x="2" y="5"/>
                    <a:pt x="1" y="10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0"/>
                    <a:pt x="2" y="4"/>
                    <a:pt x="4" y="0"/>
                  </a:cubicBezTo>
                </a:path>
              </a:pathLst>
            </a:custGeom>
            <a:solidFill>
              <a:srgbClr val="AFA5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î$ļiďê">
              <a:extLst>
                <a:ext uri="{FF2B5EF4-FFF2-40B4-BE49-F238E27FC236}">
                  <a16:creationId xmlns="" xmlns:a16="http://schemas.microsoft.com/office/drawing/2014/main" id="{08B078DB-E30C-4F9A-951F-A506CC021373}"/>
                </a:ext>
              </a:extLst>
            </p:cNvPr>
            <p:cNvSpPr/>
            <p:nvPr/>
          </p:nvSpPr>
          <p:spPr bwMode="auto">
            <a:xfrm>
              <a:off x="4195453" y="4267972"/>
              <a:ext cx="84178" cy="241310"/>
            </a:xfrm>
            <a:custGeom>
              <a:avLst/>
              <a:gdLst>
                <a:gd name="T0" fmla="*/ 22 w 22"/>
                <a:gd name="T1" fmla="*/ 0 h 62"/>
                <a:gd name="T2" fmla="*/ 4 w 22"/>
                <a:gd name="T3" fmla="*/ 27 h 62"/>
                <a:gd name="T4" fmla="*/ 0 w 22"/>
                <a:gd name="T5" fmla="*/ 62 h 62"/>
                <a:gd name="T6" fmla="*/ 4 w 22"/>
                <a:gd name="T7" fmla="*/ 47 h 62"/>
                <a:gd name="T8" fmla="*/ 4 w 22"/>
                <a:gd name="T9" fmla="*/ 46 h 62"/>
                <a:gd name="T10" fmla="*/ 8 w 22"/>
                <a:gd name="T11" fmla="*/ 35 h 62"/>
                <a:gd name="T12" fmla="*/ 14 w 22"/>
                <a:gd name="T13" fmla="*/ 26 h 62"/>
                <a:gd name="T14" fmla="*/ 19 w 22"/>
                <a:gd name="T15" fmla="*/ 21 h 62"/>
                <a:gd name="T16" fmla="*/ 22 w 22"/>
                <a:gd name="T17" fmla="*/ 0 h 62"/>
                <a:gd name="T18" fmla="*/ 22 w 22"/>
                <a:gd name="T1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62">
                  <a:moveTo>
                    <a:pt x="22" y="0"/>
                  </a:moveTo>
                  <a:cubicBezTo>
                    <a:pt x="21" y="0"/>
                    <a:pt x="5" y="22"/>
                    <a:pt x="4" y="27"/>
                  </a:cubicBezTo>
                  <a:cubicBezTo>
                    <a:pt x="2" y="32"/>
                    <a:pt x="0" y="61"/>
                    <a:pt x="0" y="62"/>
                  </a:cubicBezTo>
                  <a:cubicBezTo>
                    <a:pt x="1" y="57"/>
                    <a:pt x="2" y="52"/>
                    <a:pt x="4" y="47"/>
                  </a:cubicBezTo>
                  <a:cubicBezTo>
                    <a:pt x="4" y="47"/>
                    <a:pt x="4" y="46"/>
                    <a:pt x="4" y="46"/>
                  </a:cubicBezTo>
                  <a:cubicBezTo>
                    <a:pt x="5" y="42"/>
                    <a:pt x="7" y="39"/>
                    <a:pt x="8" y="35"/>
                  </a:cubicBezTo>
                  <a:cubicBezTo>
                    <a:pt x="10" y="31"/>
                    <a:pt x="11" y="29"/>
                    <a:pt x="14" y="26"/>
                  </a:cubicBezTo>
                  <a:cubicBezTo>
                    <a:pt x="15" y="25"/>
                    <a:pt x="17" y="23"/>
                    <a:pt x="19" y="21"/>
                  </a:cubicBezTo>
                  <a:cubicBezTo>
                    <a:pt x="19" y="21"/>
                    <a:pt x="22" y="2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675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#3318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3D63ED0-F967-4900-9768-424D9F64F2F6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679684" y="1796293"/>
            <a:ext cx="10716016" cy="3626607"/>
            <a:chOff x="679684" y="1796293"/>
            <a:chExt cx="10716016" cy="3626607"/>
          </a:xfrm>
        </p:grpSpPr>
        <p:sp>
          <p:nvSpPr>
            <p:cNvPr id="4" name="išḷiḑê">
              <a:extLst>
                <a:ext uri="{FF2B5EF4-FFF2-40B4-BE49-F238E27FC236}">
                  <a16:creationId xmlns="" xmlns:a16="http://schemas.microsoft.com/office/drawing/2014/main" id="{56F4B3C3-25B9-4264-8763-B4A51E78A73C}"/>
                </a:ext>
              </a:extLst>
            </p:cNvPr>
            <p:cNvSpPr/>
            <p:nvPr/>
          </p:nvSpPr>
          <p:spPr bwMode="auto">
            <a:xfrm>
              <a:off x="4504166" y="2098674"/>
              <a:ext cx="3067052" cy="3067052"/>
            </a:xfrm>
            <a:custGeom>
              <a:avLst/>
              <a:gdLst>
                <a:gd name="connsiteX0" fmla="*/ 1790292 w 3580584"/>
                <a:gd name="connsiteY0" fmla="*/ 361541 h 3580584"/>
                <a:gd name="connsiteX1" fmla="*/ 361541 w 3580584"/>
                <a:gd name="connsiteY1" fmla="*/ 1790292 h 3580584"/>
                <a:gd name="connsiteX2" fmla="*/ 1790292 w 3580584"/>
                <a:gd name="connsiteY2" fmla="*/ 3219043 h 3580584"/>
                <a:gd name="connsiteX3" fmla="*/ 3219043 w 3580584"/>
                <a:gd name="connsiteY3" fmla="*/ 1790292 h 3580584"/>
                <a:gd name="connsiteX4" fmla="*/ 1790292 w 3580584"/>
                <a:gd name="connsiteY4" fmla="*/ 361541 h 3580584"/>
                <a:gd name="connsiteX5" fmla="*/ 1790292 w 3580584"/>
                <a:gd name="connsiteY5" fmla="*/ 0 h 3580584"/>
                <a:gd name="connsiteX6" fmla="*/ 1973339 w 3580584"/>
                <a:gd name="connsiteY6" fmla="*/ 9243 h 3580584"/>
                <a:gd name="connsiteX7" fmla="*/ 1992311 w 3580584"/>
                <a:gd name="connsiteY7" fmla="*/ 12139 h 3580584"/>
                <a:gd name="connsiteX8" fmla="*/ 1992311 w 3580584"/>
                <a:gd name="connsiteY8" fmla="*/ 189873 h 3580584"/>
                <a:gd name="connsiteX9" fmla="*/ 2780864 w 3580584"/>
                <a:gd name="connsiteY9" fmla="*/ 515922 h 3580584"/>
                <a:gd name="connsiteX10" fmla="*/ 2905669 w 3580584"/>
                <a:gd name="connsiteY10" fmla="*/ 391306 h 3580584"/>
                <a:gd name="connsiteX11" fmla="*/ 2929084 w 3580584"/>
                <a:gd name="connsiteY11" fmla="*/ 408816 h 3580584"/>
                <a:gd name="connsiteX12" fmla="*/ 3171769 w 3580584"/>
                <a:gd name="connsiteY12" fmla="*/ 651500 h 3580584"/>
                <a:gd name="connsiteX13" fmla="*/ 3190650 w 3580584"/>
                <a:gd name="connsiteY13" fmla="*/ 676751 h 3580584"/>
                <a:gd name="connsiteX14" fmla="*/ 3065997 w 3580584"/>
                <a:gd name="connsiteY14" fmla="*/ 801216 h 3580584"/>
                <a:gd name="connsiteX15" fmla="*/ 3393131 w 3580584"/>
                <a:gd name="connsiteY15" fmla="*/ 1588578 h 3580584"/>
                <a:gd name="connsiteX16" fmla="*/ 3568492 w 3580584"/>
                <a:gd name="connsiteY16" fmla="*/ 1588578 h 3580584"/>
                <a:gd name="connsiteX17" fmla="*/ 3571341 w 3580584"/>
                <a:gd name="connsiteY17" fmla="*/ 1607245 h 3580584"/>
                <a:gd name="connsiteX18" fmla="*/ 3580584 w 3580584"/>
                <a:gd name="connsiteY18" fmla="*/ 1790292 h 3580584"/>
                <a:gd name="connsiteX19" fmla="*/ 3571341 w 3580584"/>
                <a:gd name="connsiteY19" fmla="*/ 1973339 h 3580584"/>
                <a:gd name="connsiteX20" fmla="*/ 3568492 w 3580584"/>
                <a:gd name="connsiteY20" fmla="*/ 1992006 h 3580584"/>
                <a:gd name="connsiteX21" fmla="*/ 3393131 w 3580584"/>
                <a:gd name="connsiteY21" fmla="*/ 1992006 h 3580584"/>
                <a:gd name="connsiteX22" fmla="*/ 3065997 w 3580584"/>
                <a:gd name="connsiteY22" fmla="*/ 2779369 h 3580584"/>
                <a:gd name="connsiteX23" fmla="*/ 3190650 w 3580584"/>
                <a:gd name="connsiteY23" fmla="*/ 2903834 h 3580584"/>
                <a:gd name="connsiteX24" fmla="*/ 3171769 w 3580584"/>
                <a:gd name="connsiteY24" fmla="*/ 2929084 h 3580584"/>
                <a:gd name="connsiteX25" fmla="*/ 2929084 w 3580584"/>
                <a:gd name="connsiteY25" fmla="*/ 3171769 h 3580584"/>
                <a:gd name="connsiteX26" fmla="*/ 2906007 w 3580584"/>
                <a:gd name="connsiteY26" fmla="*/ 3189026 h 3580584"/>
                <a:gd name="connsiteX27" fmla="*/ 2780864 w 3580584"/>
                <a:gd name="connsiteY27" fmla="*/ 3064071 h 3580584"/>
                <a:gd name="connsiteX28" fmla="*/ 1992311 w 3580584"/>
                <a:gd name="connsiteY28" fmla="*/ 3390712 h 3580584"/>
                <a:gd name="connsiteX29" fmla="*/ 1992311 w 3580584"/>
                <a:gd name="connsiteY29" fmla="*/ 3568446 h 3580584"/>
                <a:gd name="connsiteX30" fmla="*/ 1973339 w 3580584"/>
                <a:gd name="connsiteY30" fmla="*/ 3571341 h 3580584"/>
                <a:gd name="connsiteX31" fmla="*/ 1790292 w 3580584"/>
                <a:gd name="connsiteY31" fmla="*/ 3580584 h 3580584"/>
                <a:gd name="connsiteX32" fmla="*/ 1607245 w 3580584"/>
                <a:gd name="connsiteY32" fmla="*/ 3571341 h 3580584"/>
                <a:gd name="connsiteX33" fmla="*/ 1588274 w 3580584"/>
                <a:gd name="connsiteY33" fmla="*/ 3568446 h 3580584"/>
                <a:gd name="connsiteX34" fmla="*/ 1588274 w 3580584"/>
                <a:gd name="connsiteY34" fmla="*/ 3390712 h 3580584"/>
                <a:gd name="connsiteX35" fmla="*/ 799721 w 3580584"/>
                <a:gd name="connsiteY35" fmla="*/ 3064071 h 3580584"/>
                <a:gd name="connsiteX36" fmla="*/ 674578 w 3580584"/>
                <a:gd name="connsiteY36" fmla="*/ 3189026 h 3580584"/>
                <a:gd name="connsiteX37" fmla="*/ 651500 w 3580584"/>
                <a:gd name="connsiteY37" fmla="*/ 3171769 h 3580584"/>
                <a:gd name="connsiteX38" fmla="*/ 408816 w 3580584"/>
                <a:gd name="connsiteY38" fmla="*/ 2929084 h 3580584"/>
                <a:gd name="connsiteX39" fmla="*/ 389681 w 3580584"/>
                <a:gd name="connsiteY39" fmla="*/ 2903496 h 3580584"/>
                <a:gd name="connsiteX40" fmla="*/ 513996 w 3580584"/>
                <a:gd name="connsiteY40" fmla="*/ 2779369 h 3580584"/>
                <a:gd name="connsiteX41" fmla="*/ 187453 w 3580584"/>
                <a:gd name="connsiteY41" fmla="*/ 1992006 h 3580584"/>
                <a:gd name="connsiteX42" fmla="*/ 12092 w 3580584"/>
                <a:gd name="connsiteY42" fmla="*/ 1992006 h 3580584"/>
                <a:gd name="connsiteX43" fmla="*/ 9243 w 3580584"/>
                <a:gd name="connsiteY43" fmla="*/ 1973339 h 3580584"/>
                <a:gd name="connsiteX44" fmla="*/ 0 w 3580584"/>
                <a:gd name="connsiteY44" fmla="*/ 1790292 h 3580584"/>
                <a:gd name="connsiteX45" fmla="*/ 9243 w 3580584"/>
                <a:gd name="connsiteY45" fmla="*/ 1607245 h 3580584"/>
                <a:gd name="connsiteX46" fmla="*/ 12092 w 3580584"/>
                <a:gd name="connsiteY46" fmla="*/ 1588578 h 3580584"/>
                <a:gd name="connsiteX47" fmla="*/ 187453 w 3580584"/>
                <a:gd name="connsiteY47" fmla="*/ 1588578 h 3580584"/>
                <a:gd name="connsiteX48" fmla="*/ 513996 w 3580584"/>
                <a:gd name="connsiteY48" fmla="*/ 801216 h 3580584"/>
                <a:gd name="connsiteX49" fmla="*/ 389681 w 3580584"/>
                <a:gd name="connsiteY49" fmla="*/ 677089 h 3580584"/>
                <a:gd name="connsiteX50" fmla="*/ 408816 w 3580584"/>
                <a:gd name="connsiteY50" fmla="*/ 651500 h 3580584"/>
                <a:gd name="connsiteX51" fmla="*/ 651500 w 3580584"/>
                <a:gd name="connsiteY51" fmla="*/ 408816 h 3580584"/>
                <a:gd name="connsiteX52" fmla="*/ 674916 w 3580584"/>
                <a:gd name="connsiteY52" fmla="*/ 391306 h 3580584"/>
                <a:gd name="connsiteX53" fmla="*/ 799721 w 3580584"/>
                <a:gd name="connsiteY53" fmla="*/ 515922 h 3580584"/>
                <a:gd name="connsiteX54" fmla="*/ 1588274 w 3580584"/>
                <a:gd name="connsiteY54" fmla="*/ 189873 h 3580584"/>
                <a:gd name="connsiteX55" fmla="*/ 1588274 w 3580584"/>
                <a:gd name="connsiteY55" fmla="*/ 12139 h 3580584"/>
                <a:gd name="connsiteX56" fmla="*/ 1607245 w 3580584"/>
                <a:gd name="connsiteY56" fmla="*/ 9243 h 3580584"/>
                <a:gd name="connsiteX57" fmla="*/ 1790292 w 3580584"/>
                <a:gd name="connsiteY57" fmla="*/ 0 h 358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580584" h="3580584">
                  <a:moveTo>
                    <a:pt x="1790292" y="361541"/>
                  </a:moveTo>
                  <a:cubicBezTo>
                    <a:pt x="1001215" y="361541"/>
                    <a:pt x="361541" y="1001215"/>
                    <a:pt x="361541" y="1790292"/>
                  </a:cubicBezTo>
                  <a:cubicBezTo>
                    <a:pt x="361541" y="2579369"/>
                    <a:pt x="1001215" y="3219043"/>
                    <a:pt x="1790292" y="3219043"/>
                  </a:cubicBezTo>
                  <a:cubicBezTo>
                    <a:pt x="2579369" y="3219043"/>
                    <a:pt x="3219043" y="2579369"/>
                    <a:pt x="3219043" y="1790292"/>
                  </a:cubicBezTo>
                  <a:cubicBezTo>
                    <a:pt x="3219043" y="1001215"/>
                    <a:pt x="2579369" y="361541"/>
                    <a:pt x="1790292" y="361541"/>
                  </a:cubicBezTo>
                  <a:close/>
                  <a:moveTo>
                    <a:pt x="1790292" y="0"/>
                  </a:moveTo>
                  <a:cubicBezTo>
                    <a:pt x="1852089" y="0"/>
                    <a:pt x="1913155" y="3131"/>
                    <a:pt x="1973339" y="9243"/>
                  </a:cubicBezTo>
                  <a:lnTo>
                    <a:pt x="1992311" y="12139"/>
                  </a:lnTo>
                  <a:lnTo>
                    <a:pt x="1992311" y="189873"/>
                  </a:lnTo>
                  <a:cubicBezTo>
                    <a:pt x="2286909" y="226494"/>
                    <a:pt x="2557253" y="342856"/>
                    <a:pt x="2780864" y="515922"/>
                  </a:cubicBezTo>
                  <a:lnTo>
                    <a:pt x="2905669" y="391306"/>
                  </a:lnTo>
                  <a:lnTo>
                    <a:pt x="2929084" y="408816"/>
                  </a:lnTo>
                  <a:cubicBezTo>
                    <a:pt x="3017504" y="481786"/>
                    <a:pt x="3098798" y="563081"/>
                    <a:pt x="3171769" y="651500"/>
                  </a:cubicBezTo>
                  <a:lnTo>
                    <a:pt x="3190650" y="676751"/>
                  </a:lnTo>
                  <a:lnTo>
                    <a:pt x="3065997" y="801216"/>
                  </a:lnTo>
                  <a:cubicBezTo>
                    <a:pt x="3239916" y="1024489"/>
                    <a:pt x="3356454" y="1293834"/>
                    <a:pt x="3393131" y="1588578"/>
                  </a:cubicBezTo>
                  <a:lnTo>
                    <a:pt x="3568492" y="1588578"/>
                  </a:lnTo>
                  <a:lnTo>
                    <a:pt x="3571341" y="1607245"/>
                  </a:lnTo>
                  <a:cubicBezTo>
                    <a:pt x="3577453" y="1667430"/>
                    <a:pt x="3580584" y="1728495"/>
                    <a:pt x="3580584" y="1790292"/>
                  </a:cubicBezTo>
                  <a:cubicBezTo>
                    <a:pt x="3580584" y="1852089"/>
                    <a:pt x="3577453" y="1913155"/>
                    <a:pt x="3571341" y="1973339"/>
                  </a:cubicBezTo>
                  <a:lnTo>
                    <a:pt x="3568492" y="1992006"/>
                  </a:lnTo>
                  <a:lnTo>
                    <a:pt x="3393131" y="1992006"/>
                  </a:lnTo>
                  <a:cubicBezTo>
                    <a:pt x="3356454" y="2286159"/>
                    <a:pt x="3239916" y="2556095"/>
                    <a:pt x="3065997" y="2779369"/>
                  </a:cubicBezTo>
                  <a:lnTo>
                    <a:pt x="3190650" y="2903834"/>
                  </a:lnTo>
                  <a:lnTo>
                    <a:pt x="3171769" y="2929084"/>
                  </a:lnTo>
                  <a:cubicBezTo>
                    <a:pt x="3098798" y="3017504"/>
                    <a:pt x="3017504" y="3098798"/>
                    <a:pt x="2929084" y="3171769"/>
                  </a:cubicBezTo>
                  <a:lnTo>
                    <a:pt x="2906007" y="3189026"/>
                  </a:lnTo>
                  <a:lnTo>
                    <a:pt x="2780864" y="3064071"/>
                  </a:lnTo>
                  <a:cubicBezTo>
                    <a:pt x="2557253" y="3237728"/>
                    <a:pt x="2286909" y="3354090"/>
                    <a:pt x="1992311" y="3390712"/>
                  </a:cubicBezTo>
                  <a:lnTo>
                    <a:pt x="1992311" y="3568446"/>
                  </a:lnTo>
                  <a:lnTo>
                    <a:pt x="1973339" y="3571341"/>
                  </a:lnTo>
                  <a:cubicBezTo>
                    <a:pt x="1913155" y="3577453"/>
                    <a:pt x="1852089" y="3580584"/>
                    <a:pt x="1790292" y="3580584"/>
                  </a:cubicBezTo>
                  <a:cubicBezTo>
                    <a:pt x="1728495" y="3580584"/>
                    <a:pt x="1667430" y="3577453"/>
                    <a:pt x="1607245" y="3571341"/>
                  </a:cubicBezTo>
                  <a:lnTo>
                    <a:pt x="1588274" y="3568446"/>
                  </a:lnTo>
                  <a:lnTo>
                    <a:pt x="1588274" y="3390712"/>
                  </a:lnTo>
                  <a:cubicBezTo>
                    <a:pt x="1293084" y="3354090"/>
                    <a:pt x="1023331" y="3237728"/>
                    <a:pt x="799721" y="3064071"/>
                  </a:cubicBezTo>
                  <a:lnTo>
                    <a:pt x="674578" y="3189026"/>
                  </a:lnTo>
                  <a:lnTo>
                    <a:pt x="651500" y="3171769"/>
                  </a:lnTo>
                  <a:cubicBezTo>
                    <a:pt x="563081" y="3098798"/>
                    <a:pt x="481786" y="3017504"/>
                    <a:pt x="408816" y="2929084"/>
                  </a:cubicBezTo>
                  <a:lnTo>
                    <a:pt x="389681" y="2903496"/>
                  </a:lnTo>
                  <a:lnTo>
                    <a:pt x="513996" y="2779369"/>
                  </a:lnTo>
                  <a:cubicBezTo>
                    <a:pt x="340668" y="2556095"/>
                    <a:pt x="224130" y="2286159"/>
                    <a:pt x="187453" y="1992006"/>
                  </a:cubicBezTo>
                  <a:lnTo>
                    <a:pt x="12092" y="1992006"/>
                  </a:lnTo>
                  <a:lnTo>
                    <a:pt x="9243" y="1973339"/>
                  </a:lnTo>
                  <a:cubicBezTo>
                    <a:pt x="3131" y="1913155"/>
                    <a:pt x="0" y="1852089"/>
                    <a:pt x="0" y="1790292"/>
                  </a:cubicBezTo>
                  <a:cubicBezTo>
                    <a:pt x="0" y="1728495"/>
                    <a:pt x="3131" y="1667430"/>
                    <a:pt x="9243" y="1607245"/>
                  </a:cubicBezTo>
                  <a:lnTo>
                    <a:pt x="12092" y="1588578"/>
                  </a:lnTo>
                  <a:lnTo>
                    <a:pt x="187453" y="1588578"/>
                  </a:lnTo>
                  <a:cubicBezTo>
                    <a:pt x="224130" y="1293834"/>
                    <a:pt x="340668" y="1024489"/>
                    <a:pt x="513996" y="801216"/>
                  </a:cubicBezTo>
                  <a:lnTo>
                    <a:pt x="389681" y="677089"/>
                  </a:lnTo>
                  <a:lnTo>
                    <a:pt x="408816" y="651500"/>
                  </a:lnTo>
                  <a:cubicBezTo>
                    <a:pt x="481786" y="563081"/>
                    <a:pt x="563081" y="481786"/>
                    <a:pt x="651500" y="408816"/>
                  </a:cubicBezTo>
                  <a:lnTo>
                    <a:pt x="674916" y="391306"/>
                  </a:lnTo>
                  <a:lnTo>
                    <a:pt x="799721" y="515922"/>
                  </a:lnTo>
                  <a:cubicBezTo>
                    <a:pt x="1023331" y="342856"/>
                    <a:pt x="1293084" y="226494"/>
                    <a:pt x="1588274" y="189873"/>
                  </a:cubicBezTo>
                  <a:lnTo>
                    <a:pt x="1588274" y="12139"/>
                  </a:lnTo>
                  <a:lnTo>
                    <a:pt x="1607245" y="9243"/>
                  </a:lnTo>
                  <a:cubicBezTo>
                    <a:pt x="1667430" y="3131"/>
                    <a:pt x="1728495" y="0"/>
                    <a:pt x="1790292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6" name="išḻîḍè">
              <a:extLst>
                <a:ext uri="{FF2B5EF4-FFF2-40B4-BE49-F238E27FC236}">
                  <a16:creationId xmlns="" xmlns:a16="http://schemas.microsoft.com/office/drawing/2014/main" id="{4F890A43-93AF-418D-89BC-34A7C2C41256}"/>
                </a:ext>
              </a:extLst>
            </p:cNvPr>
            <p:cNvSpPr/>
            <p:nvPr/>
          </p:nvSpPr>
          <p:spPr>
            <a:xfrm>
              <a:off x="4246992" y="1841500"/>
              <a:ext cx="3581400" cy="3581400"/>
            </a:xfrm>
            <a:prstGeom prst="ellips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dash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i$1ïḓe">
              <a:extLst>
                <a:ext uri="{FF2B5EF4-FFF2-40B4-BE49-F238E27FC236}">
                  <a16:creationId xmlns="" xmlns:a16="http://schemas.microsoft.com/office/drawing/2014/main" id="{D5A6EC3B-810D-49F0-8E83-AEF3C1932CCC}"/>
                </a:ext>
              </a:extLst>
            </p:cNvPr>
            <p:cNvSpPr/>
            <p:nvPr/>
          </p:nvSpPr>
          <p:spPr>
            <a:xfrm flipV="1">
              <a:off x="4246992" y="1900700"/>
              <a:ext cx="777870" cy="777870"/>
            </a:xfrm>
            <a:prstGeom prst="ellipse">
              <a:avLst/>
            </a:prstGeom>
            <a:solidFill>
              <a:schemeClr val="accent1"/>
            </a:solidFill>
            <a:ln w="3810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ïṥliḓê">
              <a:extLst>
                <a:ext uri="{FF2B5EF4-FFF2-40B4-BE49-F238E27FC236}">
                  <a16:creationId xmlns="" xmlns:a16="http://schemas.microsoft.com/office/drawing/2014/main" id="{DB7F6AC5-01C3-4BFC-96F3-D22C032AD22E}"/>
                </a:ext>
              </a:extLst>
            </p:cNvPr>
            <p:cNvSpPr/>
            <p:nvPr/>
          </p:nvSpPr>
          <p:spPr>
            <a:xfrm flipV="1">
              <a:off x="7050522" y="1900700"/>
              <a:ext cx="777870" cy="777870"/>
            </a:xfrm>
            <a:prstGeom prst="ellipse">
              <a:avLst/>
            </a:prstGeom>
            <a:solidFill>
              <a:schemeClr val="accent1"/>
            </a:solidFill>
            <a:ln w="3810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îŝļîdê">
              <a:extLst>
                <a:ext uri="{FF2B5EF4-FFF2-40B4-BE49-F238E27FC236}">
                  <a16:creationId xmlns="" xmlns:a16="http://schemas.microsoft.com/office/drawing/2014/main" id="{C120A321-3745-47E7-B562-F3BB6CD609E5}"/>
                </a:ext>
              </a:extLst>
            </p:cNvPr>
            <p:cNvSpPr/>
            <p:nvPr/>
          </p:nvSpPr>
          <p:spPr>
            <a:xfrm flipV="1">
              <a:off x="4246992" y="4589005"/>
              <a:ext cx="777870" cy="777870"/>
            </a:xfrm>
            <a:prstGeom prst="ellipse">
              <a:avLst/>
            </a:prstGeom>
            <a:solidFill>
              <a:schemeClr val="accent1"/>
            </a:solidFill>
            <a:ln w="3810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î$ľîḓè">
              <a:extLst>
                <a:ext uri="{FF2B5EF4-FFF2-40B4-BE49-F238E27FC236}">
                  <a16:creationId xmlns="" xmlns:a16="http://schemas.microsoft.com/office/drawing/2014/main" id="{723DD47B-3AD3-48BB-A2BB-21048380CCC0}"/>
                </a:ext>
              </a:extLst>
            </p:cNvPr>
            <p:cNvSpPr/>
            <p:nvPr/>
          </p:nvSpPr>
          <p:spPr>
            <a:xfrm flipV="1">
              <a:off x="7050522" y="4589005"/>
              <a:ext cx="777870" cy="777870"/>
            </a:xfrm>
            <a:prstGeom prst="ellipse">
              <a:avLst/>
            </a:prstGeom>
            <a:solidFill>
              <a:schemeClr val="accent1"/>
            </a:solidFill>
            <a:ln w="3810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iSļiḍe">
              <a:extLst>
                <a:ext uri="{FF2B5EF4-FFF2-40B4-BE49-F238E27FC236}">
                  <a16:creationId xmlns="" xmlns:a16="http://schemas.microsoft.com/office/drawing/2014/main" id="{A2D245CD-2A41-412D-964A-26DFE13F83FC}"/>
                </a:ext>
              </a:extLst>
            </p:cNvPr>
            <p:cNvSpPr/>
            <p:nvPr/>
          </p:nvSpPr>
          <p:spPr>
            <a:xfrm rot="10800000" flipV="1">
              <a:off x="4464185" y="2077686"/>
              <a:ext cx="343484" cy="423898"/>
            </a:xfrm>
            <a:custGeom>
              <a:avLst/>
              <a:gdLst>
                <a:gd name="connsiteX0" fmla="*/ 35879 w 485081"/>
                <a:gd name="connsiteY0" fmla="*/ 269773 h 598645"/>
                <a:gd name="connsiteX1" fmla="*/ 35879 w 485081"/>
                <a:gd name="connsiteY1" fmla="*/ 468960 h 598645"/>
                <a:gd name="connsiteX2" fmla="*/ 206662 w 485081"/>
                <a:gd name="connsiteY2" fmla="*/ 544908 h 598645"/>
                <a:gd name="connsiteX3" fmla="*/ 206662 w 485081"/>
                <a:gd name="connsiteY3" fmla="*/ 345722 h 598645"/>
                <a:gd name="connsiteX4" fmla="*/ 142080 w 485081"/>
                <a:gd name="connsiteY4" fmla="*/ 150835 h 598645"/>
                <a:gd name="connsiteX5" fmla="*/ 143515 w 485081"/>
                <a:gd name="connsiteY5" fmla="*/ 153701 h 598645"/>
                <a:gd name="connsiteX6" fmla="*/ 170783 w 485081"/>
                <a:gd name="connsiteY6" fmla="*/ 169464 h 598645"/>
                <a:gd name="connsiteX7" fmla="*/ 188005 w 485081"/>
                <a:gd name="connsiteY7" fmla="*/ 169464 h 598645"/>
                <a:gd name="connsiteX8" fmla="*/ 188005 w 485081"/>
                <a:gd name="connsiteY8" fmla="*/ 226784 h 598645"/>
                <a:gd name="connsiteX9" fmla="*/ 221013 w 485081"/>
                <a:gd name="connsiteY9" fmla="*/ 259743 h 598645"/>
                <a:gd name="connsiteX10" fmla="*/ 264068 w 485081"/>
                <a:gd name="connsiteY10" fmla="*/ 259743 h 598645"/>
                <a:gd name="connsiteX11" fmla="*/ 295641 w 485081"/>
                <a:gd name="connsiteY11" fmla="*/ 226784 h 598645"/>
                <a:gd name="connsiteX12" fmla="*/ 295641 w 485081"/>
                <a:gd name="connsiteY12" fmla="*/ 169464 h 598645"/>
                <a:gd name="connsiteX13" fmla="*/ 312863 w 485081"/>
                <a:gd name="connsiteY13" fmla="*/ 169464 h 598645"/>
                <a:gd name="connsiteX14" fmla="*/ 341566 w 485081"/>
                <a:gd name="connsiteY14" fmla="*/ 153701 h 598645"/>
                <a:gd name="connsiteX15" fmla="*/ 343001 w 485081"/>
                <a:gd name="connsiteY15" fmla="*/ 150835 h 598645"/>
                <a:gd name="connsiteX16" fmla="*/ 475035 w 485081"/>
                <a:gd name="connsiteY16" fmla="*/ 209588 h 598645"/>
                <a:gd name="connsiteX17" fmla="*/ 485081 w 485081"/>
                <a:gd name="connsiteY17" fmla="*/ 225351 h 598645"/>
                <a:gd name="connsiteX18" fmla="*/ 485081 w 485081"/>
                <a:gd name="connsiteY18" fmla="*/ 481857 h 598645"/>
                <a:gd name="connsiteX19" fmla="*/ 475035 w 485081"/>
                <a:gd name="connsiteY19" fmla="*/ 496186 h 598645"/>
                <a:gd name="connsiteX20" fmla="*/ 248281 w 485081"/>
                <a:gd name="connsiteY20" fmla="*/ 596496 h 598645"/>
                <a:gd name="connsiteX21" fmla="*/ 235365 w 485081"/>
                <a:gd name="connsiteY21" fmla="*/ 596496 h 598645"/>
                <a:gd name="connsiteX22" fmla="*/ 8611 w 485081"/>
                <a:gd name="connsiteY22" fmla="*/ 496186 h 598645"/>
                <a:gd name="connsiteX23" fmla="*/ 0 w 485081"/>
                <a:gd name="connsiteY23" fmla="*/ 481857 h 598645"/>
                <a:gd name="connsiteX24" fmla="*/ 0 w 485081"/>
                <a:gd name="connsiteY24" fmla="*/ 225351 h 598645"/>
                <a:gd name="connsiteX25" fmla="*/ 8611 w 485081"/>
                <a:gd name="connsiteY25" fmla="*/ 209588 h 598645"/>
                <a:gd name="connsiteX26" fmla="*/ 241824 w 485081"/>
                <a:gd name="connsiteY26" fmla="*/ 0 h 598645"/>
                <a:gd name="connsiteX27" fmla="*/ 254021 w 485081"/>
                <a:gd name="connsiteY27" fmla="*/ 7519 h 598645"/>
                <a:gd name="connsiteX28" fmla="*/ 325771 w 485081"/>
                <a:gd name="connsiteY28" fmla="*/ 130681 h 598645"/>
                <a:gd name="connsiteX29" fmla="*/ 312856 w 485081"/>
                <a:gd name="connsiteY29" fmla="*/ 152163 h 598645"/>
                <a:gd name="connsiteX30" fmla="*/ 276981 w 485081"/>
                <a:gd name="connsiteY30" fmla="*/ 152163 h 598645"/>
                <a:gd name="connsiteX31" fmla="*/ 276981 w 485081"/>
                <a:gd name="connsiteY31" fmla="*/ 226633 h 598645"/>
                <a:gd name="connsiteX32" fmla="*/ 264066 w 485081"/>
                <a:gd name="connsiteY32" fmla="*/ 240954 h 598645"/>
                <a:gd name="connsiteX33" fmla="*/ 221016 w 485081"/>
                <a:gd name="connsiteY33" fmla="*/ 240954 h 598645"/>
                <a:gd name="connsiteX34" fmla="*/ 206666 w 485081"/>
                <a:gd name="connsiteY34" fmla="*/ 226633 h 598645"/>
                <a:gd name="connsiteX35" fmla="*/ 206666 w 485081"/>
                <a:gd name="connsiteY35" fmla="*/ 152163 h 598645"/>
                <a:gd name="connsiteX36" fmla="*/ 170791 w 485081"/>
                <a:gd name="connsiteY36" fmla="*/ 152163 h 598645"/>
                <a:gd name="connsiteX37" fmla="*/ 159311 w 485081"/>
                <a:gd name="connsiteY37" fmla="*/ 130681 h 598645"/>
                <a:gd name="connsiteX38" fmla="*/ 229626 w 485081"/>
                <a:gd name="connsiteY38" fmla="*/ 7519 h 598645"/>
                <a:gd name="connsiteX39" fmla="*/ 241824 w 485081"/>
                <a:gd name="connsiteY39" fmla="*/ 0 h 59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85081" h="598645">
                  <a:moveTo>
                    <a:pt x="35879" y="269773"/>
                  </a:moveTo>
                  <a:lnTo>
                    <a:pt x="35879" y="468960"/>
                  </a:lnTo>
                  <a:lnTo>
                    <a:pt x="206662" y="544908"/>
                  </a:lnTo>
                  <a:lnTo>
                    <a:pt x="206662" y="345722"/>
                  </a:lnTo>
                  <a:close/>
                  <a:moveTo>
                    <a:pt x="142080" y="150835"/>
                  </a:moveTo>
                  <a:cubicBezTo>
                    <a:pt x="142080" y="150835"/>
                    <a:pt x="142080" y="152268"/>
                    <a:pt x="143515" y="153701"/>
                  </a:cubicBezTo>
                  <a:cubicBezTo>
                    <a:pt x="149256" y="163732"/>
                    <a:pt x="159302" y="169464"/>
                    <a:pt x="170783" y="169464"/>
                  </a:cubicBezTo>
                  <a:lnTo>
                    <a:pt x="188005" y="169464"/>
                  </a:lnTo>
                  <a:lnTo>
                    <a:pt x="188005" y="226784"/>
                  </a:lnTo>
                  <a:cubicBezTo>
                    <a:pt x="188005" y="245413"/>
                    <a:pt x="202356" y="259743"/>
                    <a:pt x="221013" y="259743"/>
                  </a:cubicBezTo>
                  <a:lnTo>
                    <a:pt x="264068" y="259743"/>
                  </a:lnTo>
                  <a:cubicBezTo>
                    <a:pt x="281290" y="259743"/>
                    <a:pt x="295641" y="245413"/>
                    <a:pt x="295641" y="226784"/>
                  </a:cubicBezTo>
                  <a:lnTo>
                    <a:pt x="295641" y="169464"/>
                  </a:lnTo>
                  <a:lnTo>
                    <a:pt x="312863" y="169464"/>
                  </a:lnTo>
                  <a:cubicBezTo>
                    <a:pt x="324344" y="169464"/>
                    <a:pt x="335825" y="163732"/>
                    <a:pt x="341566" y="153701"/>
                  </a:cubicBezTo>
                  <a:cubicBezTo>
                    <a:pt x="341566" y="152268"/>
                    <a:pt x="341566" y="150835"/>
                    <a:pt x="343001" y="150835"/>
                  </a:cubicBezTo>
                  <a:lnTo>
                    <a:pt x="475035" y="209588"/>
                  </a:lnTo>
                  <a:cubicBezTo>
                    <a:pt x="480776" y="212454"/>
                    <a:pt x="485081" y="218186"/>
                    <a:pt x="485081" y="225351"/>
                  </a:cubicBezTo>
                  <a:lnTo>
                    <a:pt x="485081" y="481857"/>
                  </a:lnTo>
                  <a:cubicBezTo>
                    <a:pt x="485081" y="487589"/>
                    <a:pt x="480776" y="493320"/>
                    <a:pt x="475035" y="496186"/>
                  </a:cubicBezTo>
                  <a:lnTo>
                    <a:pt x="248281" y="596496"/>
                  </a:lnTo>
                  <a:cubicBezTo>
                    <a:pt x="243976" y="599362"/>
                    <a:pt x="239670" y="599362"/>
                    <a:pt x="235365" y="596496"/>
                  </a:cubicBezTo>
                  <a:lnTo>
                    <a:pt x="8611" y="496186"/>
                  </a:lnTo>
                  <a:cubicBezTo>
                    <a:pt x="2870" y="493320"/>
                    <a:pt x="0" y="487589"/>
                    <a:pt x="0" y="481857"/>
                  </a:cubicBezTo>
                  <a:lnTo>
                    <a:pt x="0" y="225351"/>
                  </a:lnTo>
                  <a:cubicBezTo>
                    <a:pt x="0" y="218186"/>
                    <a:pt x="2870" y="212454"/>
                    <a:pt x="8611" y="209588"/>
                  </a:cubicBezTo>
                  <a:close/>
                  <a:moveTo>
                    <a:pt x="241824" y="0"/>
                  </a:moveTo>
                  <a:cubicBezTo>
                    <a:pt x="246487" y="0"/>
                    <a:pt x="251151" y="2507"/>
                    <a:pt x="254021" y="7519"/>
                  </a:cubicBezTo>
                  <a:lnTo>
                    <a:pt x="325771" y="130681"/>
                  </a:lnTo>
                  <a:cubicBezTo>
                    <a:pt x="331511" y="139274"/>
                    <a:pt x="324336" y="152163"/>
                    <a:pt x="312856" y="152163"/>
                  </a:cubicBezTo>
                  <a:lnTo>
                    <a:pt x="276981" y="152163"/>
                  </a:lnTo>
                  <a:lnTo>
                    <a:pt x="276981" y="226633"/>
                  </a:lnTo>
                  <a:cubicBezTo>
                    <a:pt x="276981" y="235226"/>
                    <a:pt x="271241" y="240954"/>
                    <a:pt x="264066" y="240954"/>
                  </a:cubicBezTo>
                  <a:lnTo>
                    <a:pt x="221016" y="240954"/>
                  </a:lnTo>
                  <a:cubicBezTo>
                    <a:pt x="212406" y="240954"/>
                    <a:pt x="206666" y="235226"/>
                    <a:pt x="206666" y="226633"/>
                  </a:cubicBezTo>
                  <a:lnTo>
                    <a:pt x="206666" y="152163"/>
                  </a:lnTo>
                  <a:lnTo>
                    <a:pt x="170791" y="152163"/>
                  </a:lnTo>
                  <a:cubicBezTo>
                    <a:pt x="160746" y="152163"/>
                    <a:pt x="153571" y="139274"/>
                    <a:pt x="159311" y="130681"/>
                  </a:cubicBezTo>
                  <a:lnTo>
                    <a:pt x="229626" y="7519"/>
                  </a:lnTo>
                  <a:cubicBezTo>
                    <a:pt x="232496" y="2507"/>
                    <a:pt x="237160" y="0"/>
                    <a:pt x="241824" y="0"/>
                  </a:cubicBezTo>
                  <a:close/>
                </a:path>
              </a:pathLst>
            </a:custGeom>
            <a:solidFill>
              <a:schemeClr val="bg1"/>
            </a:solidFill>
            <a:ln w="381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S1iḓê">
              <a:extLst>
                <a:ext uri="{FF2B5EF4-FFF2-40B4-BE49-F238E27FC236}">
                  <a16:creationId xmlns="" xmlns:a16="http://schemas.microsoft.com/office/drawing/2014/main" id="{42BFAA6D-7E95-47B4-96C1-3D60D0818DA3}"/>
                </a:ext>
              </a:extLst>
            </p:cNvPr>
            <p:cNvSpPr/>
            <p:nvPr/>
          </p:nvSpPr>
          <p:spPr>
            <a:xfrm rot="10800000" flipV="1">
              <a:off x="7267715" y="2077686"/>
              <a:ext cx="343484" cy="423898"/>
            </a:xfrm>
            <a:custGeom>
              <a:avLst/>
              <a:gdLst>
                <a:gd name="connsiteX0" fmla="*/ 35879 w 485081"/>
                <a:gd name="connsiteY0" fmla="*/ 269773 h 598645"/>
                <a:gd name="connsiteX1" fmla="*/ 35879 w 485081"/>
                <a:gd name="connsiteY1" fmla="*/ 468960 h 598645"/>
                <a:gd name="connsiteX2" fmla="*/ 206662 w 485081"/>
                <a:gd name="connsiteY2" fmla="*/ 544908 h 598645"/>
                <a:gd name="connsiteX3" fmla="*/ 206662 w 485081"/>
                <a:gd name="connsiteY3" fmla="*/ 345722 h 598645"/>
                <a:gd name="connsiteX4" fmla="*/ 142080 w 485081"/>
                <a:gd name="connsiteY4" fmla="*/ 150835 h 598645"/>
                <a:gd name="connsiteX5" fmla="*/ 143515 w 485081"/>
                <a:gd name="connsiteY5" fmla="*/ 153701 h 598645"/>
                <a:gd name="connsiteX6" fmla="*/ 170783 w 485081"/>
                <a:gd name="connsiteY6" fmla="*/ 169464 h 598645"/>
                <a:gd name="connsiteX7" fmla="*/ 188005 w 485081"/>
                <a:gd name="connsiteY7" fmla="*/ 169464 h 598645"/>
                <a:gd name="connsiteX8" fmla="*/ 188005 w 485081"/>
                <a:gd name="connsiteY8" fmla="*/ 226784 h 598645"/>
                <a:gd name="connsiteX9" fmla="*/ 221013 w 485081"/>
                <a:gd name="connsiteY9" fmla="*/ 259743 h 598645"/>
                <a:gd name="connsiteX10" fmla="*/ 264068 w 485081"/>
                <a:gd name="connsiteY10" fmla="*/ 259743 h 598645"/>
                <a:gd name="connsiteX11" fmla="*/ 295641 w 485081"/>
                <a:gd name="connsiteY11" fmla="*/ 226784 h 598645"/>
                <a:gd name="connsiteX12" fmla="*/ 295641 w 485081"/>
                <a:gd name="connsiteY12" fmla="*/ 169464 h 598645"/>
                <a:gd name="connsiteX13" fmla="*/ 312863 w 485081"/>
                <a:gd name="connsiteY13" fmla="*/ 169464 h 598645"/>
                <a:gd name="connsiteX14" fmla="*/ 341566 w 485081"/>
                <a:gd name="connsiteY14" fmla="*/ 153701 h 598645"/>
                <a:gd name="connsiteX15" fmla="*/ 343001 w 485081"/>
                <a:gd name="connsiteY15" fmla="*/ 150835 h 598645"/>
                <a:gd name="connsiteX16" fmla="*/ 475035 w 485081"/>
                <a:gd name="connsiteY16" fmla="*/ 209588 h 598645"/>
                <a:gd name="connsiteX17" fmla="*/ 485081 w 485081"/>
                <a:gd name="connsiteY17" fmla="*/ 225351 h 598645"/>
                <a:gd name="connsiteX18" fmla="*/ 485081 w 485081"/>
                <a:gd name="connsiteY18" fmla="*/ 481857 h 598645"/>
                <a:gd name="connsiteX19" fmla="*/ 475035 w 485081"/>
                <a:gd name="connsiteY19" fmla="*/ 496186 h 598645"/>
                <a:gd name="connsiteX20" fmla="*/ 248281 w 485081"/>
                <a:gd name="connsiteY20" fmla="*/ 596496 h 598645"/>
                <a:gd name="connsiteX21" fmla="*/ 235365 w 485081"/>
                <a:gd name="connsiteY21" fmla="*/ 596496 h 598645"/>
                <a:gd name="connsiteX22" fmla="*/ 8611 w 485081"/>
                <a:gd name="connsiteY22" fmla="*/ 496186 h 598645"/>
                <a:gd name="connsiteX23" fmla="*/ 0 w 485081"/>
                <a:gd name="connsiteY23" fmla="*/ 481857 h 598645"/>
                <a:gd name="connsiteX24" fmla="*/ 0 w 485081"/>
                <a:gd name="connsiteY24" fmla="*/ 225351 h 598645"/>
                <a:gd name="connsiteX25" fmla="*/ 8611 w 485081"/>
                <a:gd name="connsiteY25" fmla="*/ 209588 h 598645"/>
                <a:gd name="connsiteX26" fmla="*/ 241824 w 485081"/>
                <a:gd name="connsiteY26" fmla="*/ 0 h 598645"/>
                <a:gd name="connsiteX27" fmla="*/ 254021 w 485081"/>
                <a:gd name="connsiteY27" fmla="*/ 7519 h 598645"/>
                <a:gd name="connsiteX28" fmla="*/ 325771 w 485081"/>
                <a:gd name="connsiteY28" fmla="*/ 130681 h 598645"/>
                <a:gd name="connsiteX29" fmla="*/ 312856 w 485081"/>
                <a:gd name="connsiteY29" fmla="*/ 152163 h 598645"/>
                <a:gd name="connsiteX30" fmla="*/ 276981 w 485081"/>
                <a:gd name="connsiteY30" fmla="*/ 152163 h 598645"/>
                <a:gd name="connsiteX31" fmla="*/ 276981 w 485081"/>
                <a:gd name="connsiteY31" fmla="*/ 226633 h 598645"/>
                <a:gd name="connsiteX32" fmla="*/ 264066 w 485081"/>
                <a:gd name="connsiteY32" fmla="*/ 240954 h 598645"/>
                <a:gd name="connsiteX33" fmla="*/ 221016 w 485081"/>
                <a:gd name="connsiteY33" fmla="*/ 240954 h 598645"/>
                <a:gd name="connsiteX34" fmla="*/ 206666 w 485081"/>
                <a:gd name="connsiteY34" fmla="*/ 226633 h 598645"/>
                <a:gd name="connsiteX35" fmla="*/ 206666 w 485081"/>
                <a:gd name="connsiteY35" fmla="*/ 152163 h 598645"/>
                <a:gd name="connsiteX36" fmla="*/ 170791 w 485081"/>
                <a:gd name="connsiteY36" fmla="*/ 152163 h 598645"/>
                <a:gd name="connsiteX37" fmla="*/ 159311 w 485081"/>
                <a:gd name="connsiteY37" fmla="*/ 130681 h 598645"/>
                <a:gd name="connsiteX38" fmla="*/ 229626 w 485081"/>
                <a:gd name="connsiteY38" fmla="*/ 7519 h 598645"/>
                <a:gd name="connsiteX39" fmla="*/ 241824 w 485081"/>
                <a:gd name="connsiteY39" fmla="*/ 0 h 59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85081" h="598645">
                  <a:moveTo>
                    <a:pt x="35879" y="269773"/>
                  </a:moveTo>
                  <a:lnTo>
                    <a:pt x="35879" y="468960"/>
                  </a:lnTo>
                  <a:lnTo>
                    <a:pt x="206662" y="544908"/>
                  </a:lnTo>
                  <a:lnTo>
                    <a:pt x="206662" y="345722"/>
                  </a:lnTo>
                  <a:close/>
                  <a:moveTo>
                    <a:pt x="142080" y="150835"/>
                  </a:moveTo>
                  <a:cubicBezTo>
                    <a:pt x="142080" y="150835"/>
                    <a:pt x="142080" y="152268"/>
                    <a:pt x="143515" y="153701"/>
                  </a:cubicBezTo>
                  <a:cubicBezTo>
                    <a:pt x="149256" y="163732"/>
                    <a:pt x="159302" y="169464"/>
                    <a:pt x="170783" y="169464"/>
                  </a:cubicBezTo>
                  <a:lnTo>
                    <a:pt x="188005" y="169464"/>
                  </a:lnTo>
                  <a:lnTo>
                    <a:pt x="188005" y="226784"/>
                  </a:lnTo>
                  <a:cubicBezTo>
                    <a:pt x="188005" y="245413"/>
                    <a:pt x="202356" y="259743"/>
                    <a:pt x="221013" y="259743"/>
                  </a:cubicBezTo>
                  <a:lnTo>
                    <a:pt x="264068" y="259743"/>
                  </a:lnTo>
                  <a:cubicBezTo>
                    <a:pt x="281290" y="259743"/>
                    <a:pt x="295641" y="245413"/>
                    <a:pt x="295641" y="226784"/>
                  </a:cubicBezTo>
                  <a:lnTo>
                    <a:pt x="295641" y="169464"/>
                  </a:lnTo>
                  <a:lnTo>
                    <a:pt x="312863" y="169464"/>
                  </a:lnTo>
                  <a:cubicBezTo>
                    <a:pt x="324344" y="169464"/>
                    <a:pt x="335825" y="163732"/>
                    <a:pt x="341566" y="153701"/>
                  </a:cubicBezTo>
                  <a:cubicBezTo>
                    <a:pt x="341566" y="152268"/>
                    <a:pt x="341566" y="150835"/>
                    <a:pt x="343001" y="150835"/>
                  </a:cubicBezTo>
                  <a:lnTo>
                    <a:pt x="475035" y="209588"/>
                  </a:lnTo>
                  <a:cubicBezTo>
                    <a:pt x="480776" y="212454"/>
                    <a:pt x="485081" y="218186"/>
                    <a:pt x="485081" y="225351"/>
                  </a:cubicBezTo>
                  <a:lnTo>
                    <a:pt x="485081" y="481857"/>
                  </a:lnTo>
                  <a:cubicBezTo>
                    <a:pt x="485081" y="487589"/>
                    <a:pt x="480776" y="493320"/>
                    <a:pt x="475035" y="496186"/>
                  </a:cubicBezTo>
                  <a:lnTo>
                    <a:pt x="248281" y="596496"/>
                  </a:lnTo>
                  <a:cubicBezTo>
                    <a:pt x="243976" y="599362"/>
                    <a:pt x="239670" y="599362"/>
                    <a:pt x="235365" y="596496"/>
                  </a:cubicBezTo>
                  <a:lnTo>
                    <a:pt x="8611" y="496186"/>
                  </a:lnTo>
                  <a:cubicBezTo>
                    <a:pt x="2870" y="493320"/>
                    <a:pt x="0" y="487589"/>
                    <a:pt x="0" y="481857"/>
                  </a:cubicBezTo>
                  <a:lnTo>
                    <a:pt x="0" y="225351"/>
                  </a:lnTo>
                  <a:cubicBezTo>
                    <a:pt x="0" y="218186"/>
                    <a:pt x="2870" y="212454"/>
                    <a:pt x="8611" y="209588"/>
                  </a:cubicBezTo>
                  <a:close/>
                  <a:moveTo>
                    <a:pt x="241824" y="0"/>
                  </a:moveTo>
                  <a:cubicBezTo>
                    <a:pt x="246487" y="0"/>
                    <a:pt x="251151" y="2507"/>
                    <a:pt x="254021" y="7519"/>
                  </a:cubicBezTo>
                  <a:lnTo>
                    <a:pt x="325771" y="130681"/>
                  </a:lnTo>
                  <a:cubicBezTo>
                    <a:pt x="331511" y="139274"/>
                    <a:pt x="324336" y="152163"/>
                    <a:pt x="312856" y="152163"/>
                  </a:cubicBezTo>
                  <a:lnTo>
                    <a:pt x="276981" y="152163"/>
                  </a:lnTo>
                  <a:lnTo>
                    <a:pt x="276981" y="226633"/>
                  </a:lnTo>
                  <a:cubicBezTo>
                    <a:pt x="276981" y="235226"/>
                    <a:pt x="271241" y="240954"/>
                    <a:pt x="264066" y="240954"/>
                  </a:cubicBezTo>
                  <a:lnTo>
                    <a:pt x="221016" y="240954"/>
                  </a:lnTo>
                  <a:cubicBezTo>
                    <a:pt x="212406" y="240954"/>
                    <a:pt x="206666" y="235226"/>
                    <a:pt x="206666" y="226633"/>
                  </a:cubicBezTo>
                  <a:lnTo>
                    <a:pt x="206666" y="152163"/>
                  </a:lnTo>
                  <a:lnTo>
                    <a:pt x="170791" y="152163"/>
                  </a:lnTo>
                  <a:cubicBezTo>
                    <a:pt x="160746" y="152163"/>
                    <a:pt x="153571" y="139274"/>
                    <a:pt x="159311" y="130681"/>
                  </a:cubicBezTo>
                  <a:lnTo>
                    <a:pt x="229626" y="7519"/>
                  </a:lnTo>
                  <a:cubicBezTo>
                    <a:pt x="232496" y="2507"/>
                    <a:pt x="237160" y="0"/>
                    <a:pt x="241824" y="0"/>
                  </a:cubicBezTo>
                  <a:close/>
                </a:path>
              </a:pathLst>
            </a:custGeom>
            <a:solidFill>
              <a:schemeClr val="bg1"/>
            </a:solidFill>
            <a:ln w="381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ï$1îḋe">
              <a:extLst>
                <a:ext uri="{FF2B5EF4-FFF2-40B4-BE49-F238E27FC236}">
                  <a16:creationId xmlns="" xmlns:a16="http://schemas.microsoft.com/office/drawing/2014/main" id="{C1CA0AA4-D6D9-48D8-8E30-C85CBB6AB4D4}"/>
                </a:ext>
              </a:extLst>
            </p:cNvPr>
            <p:cNvSpPr/>
            <p:nvPr/>
          </p:nvSpPr>
          <p:spPr>
            <a:xfrm rot="10800000" flipV="1">
              <a:off x="4464185" y="4765991"/>
              <a:ext cx="343484" cy="423898"/>
            </a:xfrm>
            <a:custGeom>
              <a:avLst/>
              <a:gdLst>
                <a:gd name="connsiteX0" fmla="*/ 35879 w 485081"/>
                <a:gd name="connsiteY0" fmla="*/ 269773 h 598645"/>
                <a:gd name="connsiteX1" fmla="*/ 35879 w 485081"/>
                <a:gd name="connsiteY1" fmla="*/ 468960 h 598645"/>
                <a:gd name="connsiteX2" fmla="*/ 206662 w 485081"/>
                <a:gd name="connsiteY2" fmla="*/ 544908 h 598645"/>
                <a:gd name="connsiteX3" fmla="*/ 206662 w 485081"/>
                <a:gd name="connsiteY3" fmla="*/ 345722 h 598645"/>
                <a:gd name="connsiteX4" fmla="*/ 142080 w 485081"/>
                <a:gd name="connsiteY4" fmla="*/ 150835 h 598645"/>
                <a:gd name="connsiteX5" fmla="*/ 143515 w 485081"/>
                <a:gd name="connsiteY5" fmla="*/ 153701 h 598645"/>
                <a:gd name="connsiteX6" fmla="*/ 170783 w 485081"/>
                <a:gd name="connsiteY6" fmla="*/ 169464 h 598645"/>
                <a:gd name="connsiteX7" fmla="*/ 188005 w 485081"/>
                <a:gd name="connsiteY7" fmla="*/ 169464 h 598645"/>
                <a:gd name="connsiteX8" fmla="*/ 188005 w 485081"/>
                <a:gd name="connsiteY8" fmla="*/ 226784 h 598645"/>
                <a:gd name="connsiteX9" fmla="*/ 221013 w 485081"/>
                <a:gd name="connsiteY9" fmla="*/ 259743 h 598645"/>
                <a:gd name="connsiteX10" fmla="*/ 264068 w 485081"/>
                <a:gd name="connsiteY10" fmla="*/ 259743 h 598645"/>
                <a:gd name="connsiteX11" fmla="*/ 295641 w 485081"/>
                <a:gd name="connsiteY11" fmla="*/ 226784 h 598645"/>
                <a:gd name="connsiteX12" fmla="*/ 295641 w 485081"/>
                <a:gd name="connsiteY12" fmla="*/ 169464 h 598645"/>
                <a:gd name="connsiteX13" fmla="*/ 312863 w 485081"/>
                <a:gd name="connsiteY13" fmla="*/ 169464 h 598645"/>
                <a:gd name="connsiteX14" fmla="*/ 341566 w 485081"/>
                <a:gd name="connsiteY14" fmla="*/ 153701 h 598645"/>
                <a:gd name="connsiteX15" fmla="*/ 343001 w 485081"/>
                <a:gd name="connsiteY15" fmla="*/ 150835 h 598645"/>
                <a:gd name="connsiteX16" fmla="*/ 475035 w 485081"/>
                <a:gd name="connsiteY16" fmla="*/ 209588 h 598645"/>
                <a:gd name="connsiteX17" fmla="*/ 485081 w 485081"/>
                <a:gd name="connsiteY17" fmla="*/ 225351 h 598645"/>
                <a:gd name="connsiteX18" fmla="*/ 485081 w 485081"/>
                <a:gd name="connsiteY18" fmla="*/ 481857 h 598645"/>
                <a:gd name="connsiteX19" fmla="*/ 475035 w 485081"/>
                <a:gd name="connsiteY19" fmla="*/ 496186 h 598645"/>
                <a:gd name="connsiteX20" fmla="*/ 248281 w 485081"/>
                <a:gd name="connsiteY20" fmla="*/ 596496 h 598645"/>
                <a:gd name="connsiteX21" fmla="*/ 235365 w 485081"/>
                <a:gd name="connsiteY21" fmla="*/ 596496 h 598645"/>
                <a:gd name="connsiteX22" fmla="*/ 8611 w 485081"/>
                <a:gd name="connsiteY22" fmla="*/ 496186 h 598645"/>
                <a:gd name="connsiteX23" fmla="*/ 0 w 485081"/>
                <a:gd name="connsiteY23" fmla="*/ 481857 h 598645"/>
                <a:gd name="connsiteX24" fmla="*/ 0 w 485081"/>
                <a:gd name="connsiteY24" fmla="*/ 225351 h 598645"/>
                <a:gd name="connsiteX25" fmla="*/ 8611 w 485081"/>
                <a:gd name="connsiteY25" fmla="*/ 209588 h 598645"/>
                <a:gd name="connsiteX26" fmla="*/ 241824 w 485081"/>
                <a:gd name="connsiteY26" fmla="*/ 0 h 598645"/>
                <a:gd name="connsiteX27" fmla="*/ 254021 w 485081"/>
                <a:gd name="connsiteY27" fmla="*/ 7519 h 598645"/>
                <a:gd name="connsiteX28" fmla="*/ 325771 w 485081"/>
                <a:gd name="connsiteY28" fmla="*/ 130681 h 598645"/>
                <a:gd name="connsiteX29" fmla="*/ 312856 w 485081"/>
                <a:gd name="connsiteY29" fmla="*/ 152163 h 598645"/>
                <a:gd name="connsiteX30" fmla="*/ 276981 w 485081"/>
                <a:gd name="connsiteY30" fmla="*/ 152163 h 598645"/>
                <a:gd name="connsiteX31" fmla="*/ 276981 w 485081"/>
                <a:gd name="connsiteY31" fmla="*/ 226633 h 598645"/>
                <a:gd name="connsiteX32" fmla="*/ 264066 w 485081"/>
                <a:gd name="connsiteY32" fmla="*/ 240954 h 598645"/>
                <a:gd name="connsiteX33" fmla="*/ 221016 w 485081"/>
                <a:gd name="connsiteY33" fmla="*/ 240954 h 598645"/>
                <a:gd name="connsiteX34" fmla="*/ 206666 w 485081"/>
                <a:gd name="connsiteY34" fmla="*/ 226633 h 598645"/>
                <a:gd name="connsiteX35" fmla="*/ 206666 w 485081"/>
                <a:gd name="connsiteY35" fmla="*/ 152163 h 598645"/>
                <a:gd name="connsiteX36" fmla="*/ 170791 w 485081"/>
                <a:gd name="connsiteY36" fmla="*/ 152163 h 598645"/>
                <a:gd name="connsiteX37" fmla="*/ 159311 w 485081"/>
                <a:gd name="connsiteY37" fmla="*/ 130681 h 598645"/>
                <a:gd name="connsiteX38" fmla="*/ 229626 w 485081"/>
                <a:gd name="connsiteY38" fmla="*/ 7519 h 598645"/>
                <a:gd name="connsiteX39" fmla="*/ 241824 w 485081"/>
                <a:gd name="connsiteY39" fmla="*/ 0 h 59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85081" h="598645">
                  <a:moveTo>
                    <a:pt x="35879" y="269773"/>
                  </a:moveTo>
                  <a:lnTo>
                    <a:pt x="35879" y="468960"/>
                  </a:lnTo>
                  <a:lnTo>
                    <a:pt x="206662" y="544908"/>
                  </a:lnTo>
                  <a:lnTo>
                    <a:pt x="206662" y="345722"/>
                  </a:lnTo>
                  <a:close/>
                  <a:moveTo>
                    <a:pt x="142080" y="150835"/>
                  </a:moveTo>
                  <a:cubicBezTo>
                    <a:pt x="142080" y="150835"/>
                    <a:pt x="142080" y="152268"/>
                    <a:pt x="143515" y="153701"/>
                  </a:cubicBezTo>
                  <a:cubicBezTo>
                    <a:pt x="149256" y="163732"/>
                    <a:pt x="159302" y="169464"/>
                    <a:pt x="170783" y="169464"/>
                  </a:cubicBezTo>
                  <a:lnTo>
                    <a:pt x="188005" y="169464"/>
                  </a:lnTo>
                  <a:lnTo>
                    <a:pt x="188005" y="226784"/>
                  </a:lnTo>
                  <a:cubicBezTo>
                    <a:pt x="188005" y="245413"/>
                    <a:pt x="202356" y="259743"/>
                    <a:pt x="221013" y="259743"/>
                  </a:cubicBezTo>
                  <a:lnTo>
                    <a:pt x="264068" y="259743"/>
                  </a:lnTo>
                  <a:cubicBezTo>
                    <a:pt x="281290" y="259743"/>
                    <a:pt x="295641" y="245413"/>
                    <a:pt x="295641" y="226784"/>
                  </a:cubicBezTo>
                  <a:lnTo>
                    <a:pt x="295641" y="169464"/>
                  </a:lnTo>
                  <a:lnTo>
                    <a:pt x="312863" y="169464"/>
                  </a:lnTo>
                  <a:cubicBezTo>
                    <a:pt x="324344" y="169464"/>
                    <a:pt x="335825" y="163732"/>
                    <a:pt x="341566" y="153701"/>
                  </a:cubicBezTo>
                  <a:cubicBezTo>
                    <a:pt x="341566" y="152268"/>
                    <a:pt x="341566" y="150835"/>
                    <a:pt x="343001" y="150835"/>
                  </a:cubicBezTo>
                  <a:lnTo>
                    <a:pt x="475035" y="209588"/>
                  </a:lnTo>
                  <a:cubicBezTo>
                    <a:pt x="480776" y="212454"/>
                    <a:pt x="485081" y="218186"/>
                    <a:pt x="485081" y="225351"/>
                  </a:cubicBezTo>
                  <a:lnTo>
                    <a:pt x="485081" y="481857"/>
                  </a:lnTo>
                  <a:cubicBezTo>
                    <a:pt x="485081" y="487589"/>
                    <a:pt x="480776" y="493320"/>
                    <a:pt x="475035" y="496186"/>
                  </a:cubicBezTo>
                  <a:lnTo>
                    <a:pt x="248281" y="596496"/>
                  </a:lnTo>
                  <a:cubicBezTo>
                    <a:pt x="243976" y="599362"/>
                    <a:pt x="239670" y="599362"/>
                    <a:pt x="235365" y="596496"/>
                  </a:cubicBezTo>
                  <a:lnTo>
                    <a:pt x="8611" y="496186"/>
                  </a:lnTo>
                  <a:cubicBezTo>
                    <a:pt x="2870" y="493320"/>
                    <a:pt x="0" y="487589"/>
                    <a:pt x="0" y="481857"/>
                  </a:cubicBezTo>
                  <a:lnTo>
                    <a:pt x="0" y="225351"/>
                  </a:lnTo>
                  <a:cubicBezTo>
                    <a:pt x="0" y="218186"/>
                    <a:pt x="2870" y="212454"/>
                    <a:pt x="8611" y="209588"/>
                  </a:cubicBezTo>
                  <a:close/>
                  <a:moveTo>
                    <a:pt x="241824" y="0"/>
                  </a:moveTo>
                  <a:cubicBezTo>
                    <a:pt x="246487" y="0"/>
                    <a:pt x="251151" y="2507"/>
                    <a:pt x="254021" y="7519"/>
                  </a:cubicBezTo>
                  <a:lnTo>
                    <a:pt x="325771" y="130681"/>
                  </a:lnTo>
                  <a:cubicBezTo>
                    <a:pt x="331511" y="139274"/>
                    <a:pt x="324336" y="152163"/>
                    <a:pt x="312856" y="152163"/>
                  </a:cubicBezTo>
                  <a:lnTo>
                    <a:pt x="276981" y="152163"/>
                  </a:lnTo>
                  <a:lnTo>
                    <a:pt x="276981" y="226633"/>
                  </a:lnTo>
                  <a:cubicBezTo>
                    <a:pt x="276981" y="235226"/>
                    <a:pt x="271241" y="240954"/>
                    <a:pt x="264066" y="240954"/>
                  </a:cubicBezTo>
                  <a:lnTo>
                    <a:pt x="221016" y="240954"/>
                  </a:lnTo>
                  <a:cubicBezTo>
                    <a:pt x="212406" y="240954"/>
                    <a:pt x="206666" y="235226"/>
                    <a:pt x="206666" y="226633"/>
                  </a:cubicBezTo>
                  <a:lnTo>
                    <a:pt x="206666" y="152163"/>
                  </a:lnTo>
                  <a:lnTo>
                    <a:pt x="170791" y="152163"/>
                  </a:lnTo>
                  <a:cubicBezTo>
                    <a:pt x="160746" y="152163"/>
                    <a:pt x="153571" y="139274"/>
                    <a:pt x="159311" y="130681"/>
                  </a:cubicBezTo>
                  <a:lnTo>
                    <a:pt x="229626" y="7519"/>
                  </a:lnTo>
                  <a:cubicBezTo>
                    <a:pt x="232496" y="2507"/>
                    <a:pt x="237160" y="0"/>
                    <a:pt x="241824" y="0"/>
                  </a:cubicBezTo>
                  <a:close/>
                </a:path>
              </a:pathLst>
            </a:custGeom>
            <a:solidFill>
              <a:schemeClr val="bg1"/>
            </a:solidFill>
            <a:ln w="381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îşļíḋè">
              <a:extLst>
                <a:ext uri="{FF2B5EF4-FFF2-40B4-BE49-F238E27FC236}">
                  <a16:creationId xmlns="" xmlns:a16="http://schemas.microsoft.com/office/drawing/2014/main" id="{61D78E9B-9513-4778-97B6-CD5194F43FC6}"/>
                </a:ext>
              </a:extLst>
            </p:cNvPr>
            <p:cNvSpPr/>
            <p:nvPr/>
          </p:nvSpPr>
          <p:spPr>
            <a:xfrm rot="10800000" flipV="1">
              <a:off x="7267715" y="4765991"/>
              <a:ext cx="343484" cy="423898"/>
            </a:xfrm>
            <a:custGeom>
              <a:avLst/>
              <a:gdLst>
                <a:gd name="connsiteX0" fmla="*/ 35879 w 485081"/>
                <a:gd name="connsiteY0" fmla="*/ 269773 h 598645"/>
                <a:gd name="connsiteX1" fmla="*/ 35879 w 485081"/>
                <a:gd name="connsiteY1" fmla="*/ 468960 h 598645"/>
                <a:gd name="connsiteX2" fmla="*/ 206662 w 485081"/>
                <a:gd name="connsiteY2" fmla="*/ 544908 h 598645"/>
                <a:gd name="connsiteX3" fmla="*/ 206662 w 485081"/>
                <a:gd name="connsiteY3" fmla="*/ 345722 h 598645"/>
                <a:gd name="connsiteX4" fmla="*/ 142080 w 485081"/>
                <a:gd name="connsiteY4" fmla="*/ 150835 h 598645"/>
                <a:gd name="connsiteX5" fmla="*/ 143515 w 485081"/>
                <a:gd name="connsiteY5" fmla="*/ 153701 h 598645"/>
                <a:gd name="connsiteX6" fmla="*/ 170783 w 485081"/>
                <a:gd name="connsiteY6" fmla="*/ 169464 h 598645"/>
                <a:gd name="connsiteX7" fmla="*/ 188005 w 485081"/>
                <a:gd name="connsiteY7" fmla="*/ 169464 h 598645"/>
                <a:gd name="connsiteX8" fmla="*/ 188005 w 485081"/>
                <a:gd name="connsiteY8" fmla="*/ 226784 h 598645"/>
                <a:gd name="connsiteX9" fmla="*/ 221013 w 485081"/>
                <a:gd name="connsiteY9" fmla="*/ 259743 h 598645"/>
                <a:gd name="connsiteX10" fmla="*/ 264068 w 485081"/>
                <a:gd name="connsiteY10" fmla="*/ 259743 h 598645"/>
                <a:gd name="connsiteX11" fmla="*/ 295641 w 485081"/>
                <a:gd name="connsiteY11" fmla="*/ 226784 h 598645"/>
                <a:gd name="connsiteX12" fmla="*/ 295641 w 485081"/>
                <a:gd name="connsiteY12" fmla="*/ 169464 h 598645"/>
                <a:gd name="connsiteX13" fmla="*/ 312863 w 485081"/>
                <a:gd name="connsiteY13" fmla="*/ 169464 h 598645"/>
                <a:gd name="connsiteX14" fmla="*/ 341566 w 485081"/>
                <a:gd name="connsiteY14" fmla="*/ 153701 h 598645"/>
                <a:gd name="connsiteX15" fmla="*/ 343001 w 485081"/>
                <a:gd name="connsiteY15" fmla="*/ 150835 h 598645"/>
                <a:gd name="connsiteX16" fmla="*/ 475035 w 485081"/>
                <a:gd name="connsiteY16" fmla="*/ 209588 h 598645"/>
                <a:gd name="connsiteX17" fmla="*/ 485081 w 485081"/>
                <a:gd name="connsiteY17" fmla="*/ 225351 h 598645"/>
                <a:gd name="connsiteX18" fmla="*/ 485081 w 485081"/>
                <a:gd name="connsiteY18" fmla="*/ 481857 h 598645"/>
                <a:gd name="connsiteX19" fmla="*/ 475035 w 485081"/>
                <a:gd name="connsiteY19" fmla="*/ 496186 h 598645"/>
                <a:gd name="connsiteX20" fmla="*/ 248281 w 485081"/>
                <a:gd name="connsiteY20" fmla="*/ 596496 h 598645"/>
                <a:gd name="connsiteX21" fmla="*/ 235365 w 485081"/>
                <a:gd name="connsiteY21" fmla="*/ 596496 h 598645"/>
                <a:gd name="connsiteX22" fmla="*/ 8611 w 485081"/>
                <a:gd name="connsiteY22" fmla="*/ 496186 h 598645"/>
                <a:gd name="connsiteX23" fmla="*/ 0 w 485081"/>
                <a:gd name="connsiteY23" fmla="*/ 481857 h 598645"/>
                <a:gd name="connsiteX24" fmla="*/ 0 w 485081"/>
                <a:gd name="connsiteY24" fmla="*/ 225351 h 598645"/>
                <a:gd name="connsiteX25" fmla="*/ 8611 w 485081"/>
                <a:gd name="connsiteY25" fmla="*/ 209588 h 598645"/>
                <a:gd name="connsiteX26" fmla="*/ 241824 w 485081"/>
                <a:gd name="connsiteY26" fmla="*/ 0 h 598645"/>
                <a:gd name="connsiteX27" fmla="*/ 254021 w 485081"/>
                <a:gd name="connsiteY27" fmla="*/ 7519 h 598645"/>
                <a:gd name="connsiteX28" fmla="*/ 325771 w 485081"/>
                <a:gd name="connsiteY28" fmla="*/ 130681 h 598645"/>
                <a:gd name="connsiteX29" fmla="*/ 312856 w 485081"/>
                <a:gd name="connsiteY29" fmla="*/ 152163 h 598645"/>
                <a:gd name="connsiteX30" fmla="*/ 276981 w 485081"/>
                <a:gd name="connsiteY30" fmla="*/ 152163 h 598645"/>
                <a:gd name="connsiteX31" fmla="*/ 276981 w 485081"/>
                <a:gd name="connsiteY31" fmla="*/ 226633 h 598645"/>
                <a:gd name="connsiteX32" fmla="*/ 264066 w 485081"/>
                <a:gd name="connsiteY32" fmla="*/ 240954 h 598645"/>
                <a:gd name="connsiteX33" fmla="*/ 221016 w 485081"/>
                <a:gd name="connsiteY33" fmla="*/ 240954 h 598645"/>
                <a:gd name="connsiteX34" fmla="*/ 206666 w 485081"/>
                <a:gd name="connsiteY34" fmla="*/ 226633 h 598645"/>
                <a:gd name="connsiteX35" fmla="*/ 206666 w 485081"/>
                <a:gd name="connsiteY35" fmla="*/ 152163 h 598645"/>
                <a:gd name="connsiteX36" fmla="*/ 170791 w 485081"/>
                <a:gd name="connsiteY36" fmla="*/ 152163 h 598645"/>
                <a:gd name="connsiteX37" fmla="*/ 159311 w 485081"/>
                <a:gd name="connsiteY37" fmla="*/ 130681 h 598645"/>
                <a:gd name="connsiteX38" fmla="*/ 229626 w 485081"/>
                <a:gd name="connsiteY38" fmla="*/ 7519 h 598645"/>
                <a:gd name="connsiteX39" fmla="*/ 241824 w 485081"/>
                <a:gd name="connsiteY39" fmla="*/ 0 h 59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85081" h="598645">
                  <a:moveTo>
                    <a:pt x="35879" y="269773"/>
                  </a:moveTo>
                  <a:lnTo>
                    <a:pt x="35879" y="468960"/>
                  </a:lnTo>
                  <a:lnTo>
                    <a:pt x="206662" y="544908"/>
                  </a:lnTo>
                  <a:lnTo>
                    <a:pt x="206662" y="345722"/>
                  </a:lnTo>
                  <a:close/>
                  <a:moveTo>
                    <a:pt x="142080" y="150835"/>
                  </a:moveTo>
                  <a:cubicBezTo>
                    <a:pt x="142080" y="150835"/>
                    <a:pt x="142080" y="152268"/>
                    <a:pt x="143515" y="153701"/>
                  </a:cubicBezTo>
                  <a:cubicBezTo>
                    <a:pt x="149256" y="163732"/>
                    <a:pt x="159302" y="169464"/>
                    <a:pt x="170783" y="169464"/>
                  </a:cubicBezTo>
                  <a:lnTo>
                    <a:pt x="188005" y="169464"/>
                  </a:lnTo>
                  <a:lnTo>
                    <a:pt x="188005" y="226784"/>
                  </a:lnTo>
                  <a:cubicBezTo>
                    <a:pt x="188005" y="245413"/>
                    <a:pt x="202356" y="259743"/>
                    <a:pt x="221013" y="259743"/>
                  </a:cubicBezTo>
                  <a:lnTo>
                    <a:pt x="264068" y="259743"/>
                  </a:lnTo>
                  <a:cubicBezTo>
                    <a:pt x="281290" y="259743"/>
                    <a:pt x="295641" y="245413"/>
                    <a:pt x="295641" y="226784"/>
                  </a:cubicBezTo>
                  <a:lnTo>
                    <a:pt x="295641" y="169464"/>
                  </a:lnTo>
                  <a:lnTo>
                    <a:pt x="312863" y="169464"/>
                  </a:lnTo>
                  <a:cubicBezTo>
                    <a:pt x="324344" y="169464"/>
                    <a:pt x="335825" y="163732"/>
                    <a:pt x="341566" y="153701"/>
                  </a:cubicBezTo>
                  <a:cubicBezTo>
                    <a:pt x="341566" y="152268"/>
                    <a:pt x="341566" y="150835"/>
                    <a:pt x="343001" y="150835"/>
                  </a:cubicBezTo>
                  <a:lnTo>
                    <a:pt x="475035" y="209588"/>
                  </a:lnTo>
                  <a:cubicBezTo>
                    <a:pt x="480776" y="212454"/>
                    <a:pt x="485081" y="218186"/>
                    <a:pt x="485081" y="225351"/>
                  </a:cubicBezTo>
                  <a:lnTo>
                    <a:pt x="485081" y="481857"/>
                  </a:lnTo>
                  <a:cubicBezTo>
                    <a:pt x="485081" y="487589"/>
                    <a:pt x="480776" y="493320"/>
                    <a:pt x="475035" y="496186"/>
                  </a:cubicBezTo>
                  <a:lnTo>
                    <a:pt x="248281" y="596496"/>
                  </a:lnTo>
                  <a:cubicBezTo>
                    <a:pt x="243976" y="599362"/>
                    <a:pt x="239670" y="599362"/>
                    <a:pt x="235365" y="596496"/>
                  </a:cubicBezTo>
                  <a:lnTo>
                    <a:pt x="8611" y="496186"/>
                  </a:lnTo>
                  <a:cubicBezTo>
                    <a:pt x="2870" y="493320"/>
                    <a:pt x="0" y="487589"/>
                    <a:pt x="0" y="481857"/>
                  </a:cubicBezTo>
                  <a:lnTo>
                    <a:pt x="0" y="225351"/>
                  </a:lnTo>
                  <a:cubicBezTo>
                    <a:pt x="0" y="218186"/>
                    <a:pt x="2870" y="212454"/>
                    <a:pt x="8611" y="209588"/>
                  </a:cubicBezTo>
                  <a:close/>
                  <a:moveTo>
                    <a:pt x="241824" y="0"/>
                  </a:moveTo>
                  <a:cubicBezTo>
                    <a:pt x="246487" y="0"/>
                    <a:pt x="251151" y="2507"/>
                    <a:pt x="254021" y="7519"/>
                  </a:cubicBezTo>
                  <a:lnTo>
                    <a:pt x="325771" y="130681"/>
                  </a:lnTo>
                  <a:cubicBezTo>
                    <a:pt x="331511" y="139274"/>
                    <a:pt x="324336" y="152163"/>
                    <a:pt x="312856" y="152163"/>
                  </a:cubicBezTo>
                  <a:lnTo>
                    <a:pt x="276981" y="152163"/>
                  </a:lnTo>
                  <a:lnTo>
                    <a:pt x="276981" y="226633"/>
                  </a:lnTo>
                  <a:cubicBezTo>
                    <a:pt x="276981" y="235226"/>
                    <a:pt x="271241" y="240954"/>
                    <a:pt x="264066" y="240954"/>
                  </a:cubicBezTo>
                  <a:lnTo>
                    <a:pt x="221016" y="240954"/>
                  </a:lnTo>
                  <a:cubicBezTo>
                    <a:pt x="212406" y="240954"/>
                    <a:pt x="206666" y="235226"/>
                    <a:pt x="206666" y="226633"/>
                  </a:cubicBezTo>
                  <a:lnTo>
                    <a:pt x="206666" y="152163"/>
                  </a:lnTo>
                  <a:lnTo>
                    <a:pt x="170791" y="152163"/>
                  </a:lnTo>
                  <a:cubicBezTo>
                    <a:pt x="160746" y="152163"/>
                    <a:pt x="153571" y="139274"/>
                    <a:pt x="159311" y="130681"/>
                  </a:cubicBezTo>
                  <a:lnTo>
                    <a:pt x="229626" y="7519"/>
                  </a:lnTo>
                  <a:cubicBezTo>
                    <a:pt x="232496" y="2507"/>
                    <a:pt x="237160" y="0"/>
                    <a:pt x="241824" y="0"/>
                  </a:cubicBezTo>
                  <a:close/>
                </a:path>
              </a:pathLst>
            </a:custGeom>
            <a:solidFill>
              <a:schemeClr val="bg1"/>
            </a:solidFill>
            <a:ln w="381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ïŝḷïde">
              <a:extLst>
                <a:ext uri="{FF2B5EF4-FFF2-40B4-BE49-F238E27FC236}">
                  <a16:creationId xmlns="" xmlns:a16="http://schemas.microsoft.com/office/drawing/2014/main" id="{D0C83AB5-DDF5-4115-B3CF-07F7D7684A7B}"/>
                </a:ext>
              </a:extLst>
            </p:cNvPr>
            <p:cNvSpPr txBox="1"/>
            <p:nvPr/>
          </p:nvSpPr>
          <p:spPr>
            <a:xfrm>
              <a:off x="8085566" y="1796293"/>
              <a:ext cx="3310134" cy="4147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400" b="1"/>
                <a:t>Text h</a:t>
              </a:r>
              <a:r>
                <a:rPr lang="en-US" altLang="zh-CN" sz="100" b="1"/>
                <a:t> </a:t>
              </a:r>
              <a:r>
                <a:rPr lang="en-US" altLang="zh-CN" sz="1400" b="1"/>
                <a:t>ere</a:t>
              </a:r>
              <a:endParaRPr lang="id-ID" sz="1400" b="1" dirty="0"/>
            </a:p>
          </p:txBody>
        </p:sp>
        <p:sp>
          <p:nvSpPr>
            <p:cNvPr id="16" name="ïṥľïḓé">
              <a:extLst>
                <a:ext uri="{FF2B5EF4-FFF2-40B4-BE49-F238E27FC236}">
                  <a16:creationId xmlns="" xmlns:a16="http://schemas.microsoft.com/office/drawing/2014/main" id="{30F0C70E-9961-43D1-9D1F-5D409FA7C45E}"/>
                </a:ext>
              </a:extLst>
            </p:cNvPr>
            <p:cNvSpPr/>
            <p:nvPr/>
          </p:nvSpPr>
          <p:spPr bwMode="auto">
            <a:xfrm>
              <a:off x="8085566" y="2211074"/>
              <a:ext cx="3310134" cy="620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</a:t>
              </a:r>
              <a:r>
                <a:rPr lang="en-US" altLang="zh-CN" sz="1100"/>
                <a:t>to r</a:t>
              </a:r>
              <a:r>
                <a:rPr lang="en-US" altLang="zh-CN" sz="100"/>
                <a:t> </a:t>
              </a:r>
              <a:r>
                <a:rPr lang="en-US" altLang="zh-CN" sz="1100"/>
                <a:t>etain </a:t>
              </a:r>
              <a:r>
                <a:rPr lang="en-US" altLang="zh-CN" sz="1100" dirty="0"/>
                <a:t>text……</a:t>
              </a:r>
            </a:p>
          </p:txBody>
        </p:sp>
        <p:sp>
          <p:nvSpPr>
            <p:cNvPr id="17" name="îŝliḋé">
              <a:extLst>
                <a:ext uri="{FF2B5EF4-FFF2-40B4-BE49-F238E27FC236}">
                  <a16:creationId xmlns="" xmlns:a16="http://schemas.microsoft.com/office/drawing/2014/main" id="{F6C0CCA5-53C5-4C15-8ECB-C2CF76B13610}"/>
                </a:ext>
              </a:extLst>
            </p:cNvPr>
            <p:cNvSpPr txBox="1"/>
            <p:nvPr/>
          </p:nvSpPr>
          <p:spPr>
            <a:xfrm>
              <a:off x="8085566" y="4375375"/>
              <a:ext cx="3310134" cy="4147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400" b="1"/>
                <a:t>Text h</a:t>
              </a:r>
              <a:r>
                <a:rPr lang="en-US" altLang="zh-CN" sz="100" b="1"/>
                <a:t> </a:t>
              </a:r>
              <a:r>
                <a:rPr lang="en-US" altLang="zh-CN" sz="1400" b="1"/>
                <a:t>ere</a:t>
              </a:r>
              <a:endParaRPr lang="id-ID" sz="1400" b="1" dirty="0"/>
            </a:p>
          </p:txBody>
        </p:sp>
        <p:sp>
          <p:nvSpPr>
            <p:cNvPr id="18" name="îṣḻîḓê">
              <a:extLst>
                <a:ext uri="{FF2B5EF4-FFF2-40B4-BE49-F238E27FC236}">
                  <a16:creationId xmlns="" xmlns:a16="http://schemas.microsoft.com/office/drawing/2014/main" id="{C9484AF6-4569-4316-AEC1-B9C1638ADDFD}"/>
                </a:ext>
              </a:extLst>
            </p:cNvPr>
            <p:cNvSpPr/>
            <p:nvPr/>
          </p:nvSpPr>
          <p:spPr bwMode="auto">
            <a:xfrm>
              <a:off x="8085566" y="4790156"/>
              <a:ext cx="3310134" cy="620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/>
                <a:t>Copy past</a:t>
              </a:r>
              <a:r>
                <a:rPr lang="en-US" altLang="zh-CN" sz="100"/>
                <a:t> </a:t>
              </a:r>
              <a:r>
                <a:rPr lang="en-US" altLang="zh-CN" sz="1100"/>
                <a:t>e </a:t>
              </a:r>
              <a:r>
                <a:rPr lang="en-US" altLang="zh-CN" sz="1100" dirty="0"/>
                <a:t>fonts. Choose the only option to retain text……</a:t>
              </a:r>
            </a:p>
          </p:txBody>
        </p:sp>
        <p:sp>
          <p:nvSpPr>
            <p:cNvPr id="19" name="ïSḻídé">
              <a:extLst>
                <a:ext uri="{FF2B5EF4-FFF2-40B4-BE49-F238E27FC236}">
                  <a16:creationId xmlns="" xmlns:a16="http://schemas.microsoft.com/office/drawing/2014/main" id="{4F8CA950-2CAA-475F-A197-AB1E90A9191B}"/>
                </a:ext>
              </a:extLst>
            </p:cNvPr>
            <p:cNvSpPr txBox="1"/>
            <p:nvPr/>
          </p:nvSpPr>
          <p:spPr>
            <a:xfrm>
              <a:off x="679684" y="1796293"/>
              <a:ext cx="3310134" cy="4147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sz="1400" b="1"/>
                <a:t>Te</a:t>
              </a:r>
              <a:r>
                <a:rPr lang="en-US" altLang="zh-CN" sz="100" b="1"/>
                <a:t> </a:t>
              </a:r>
              <a:r>
                <a:rPr lang="en-US" altLang="zh-CN" sz="1400" b="1"/>
                <a:t>xt </a:t>
              </a:r>
              <a:r>
                <a:rPr lang="en-US" altLang="zh-CN" sz="1400" b="1" dirty="0"/>
                <a:t>here</a:t>
              </a:r>
              <a:endParaRPr lang="id-ID" sz="1400" b="1" dirty="0"/>
            </a:p>
          </p:txBody>
        </p:sp>
        <p:sp>
          <p:nvSpPr>
            <p:cNvPr id="20" name="îŝḷíḋé">
              <a:extLst>
                <a:ext uri="{FF2B5EF4-FFF2-40B4-BE49-F238E27FC236}">
                  <a16:creationId xmlns="" xmlns:a16="http://schemas.microsoft.com/office/drawing/2014/main" id="{939B02D6-727C-4106-AC57-E51CC93BD148}"/>
                </a:ext>
              </a:extLst>
            </p:cNvPr>
            <p:cNvSpPr/>
            <p:nvPr/>
          </p:nvSpPr>
          <p:spPr bwMode="auto">
            <a:xfrm>
              <a:off x="679684" y="2211074"/>
              <a:ext cx="3310134" cy="620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/>
                <a:t>Copy past</a:t>
              </a:r>
              <a:r>
                <a:rPr lang="en-US" altLang="zh-CN" sz="100"/>
                <a:t> </a:t>
              </a:r>
              <a:r>
                <a:rPr lang="en-US" altLang="zh-CN" sz="1100"/>
                <a:t>e </a:t>
              </a:r>
              <a:r>
                <a:rPr lang="en-US" altLang="zh-CN" sz="1100" dirty="0"/>
                <a:t>fonts. Choose the only option to retain text……</a:t>
              </a:r>
            </a:p>
          </p:txBody>
        </p:sp>
        <p:sp>
          <p:nvSpPr>
            <p:cNvPr id="21" name="íš1idè">
              <a:extLst>
                <a:ext uri="{FF2B5EF4-FFF2-40B4-BE49-F238E27FC236}">
                  <a16:creationId xmlns="" xmlns:a16="http://schemas.microsoft.com/office/drawing/2014/main" id="{178B9D9E-FDFA-4166-A3F9-FB4834DD598B}"/>
                </a:ext>
              </a:extLst>
            </p:cNvPr>
            <p:cNvSpPr txBox="1"/>
            <p:nvPr/>
          </p:nvSpPr>
          <p:spPr>
            <a:xfrm>
              <a:off x="679684" y="4375375"/>
              <a:ext cx="3310134" cy="4147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sz="1400" b="1"/>
                <a:t>Te</a:t>
              </a:r>
              <a:r>
                <a:rPr lang="en-US" altLang="zh-CN" sz="100" b="1"/>
                <a:t> </a:t>
              </a:r>
              <a:r>
                <a:rPr lang="en-US" altLang="zh-CN" sz="1400" b="1"/>
                <a:t>xt </a:t>
              </a:r>
              <a:r>
                <a:rPr lang="en-US" altLang="zh-CN" sz="1400" b="1" dirty="0"/>
                <a:t>here</a:t>
              </a:r>
              <a:endParaRPr lang="id-ID" sz="1400" b="1" dirty="0"/>
            </a:p>
          </p:txBody>
        </p:sp>
        <p:sp>
          <p:nvSpPr>
            <p:cNvPr id="22" name="íSļídé">
              <a:extLst>
                <a:ext uri="{FF2B5EF4-FFF2-40B4-BE49-F238E27FC236}">
                  <a16:creationId xmlns="" xmlns:a16="http://schemas.microsoft.com/office/drawing/2014/main" id="{B253AAE0-8816-4F0C-8D93-DA0079F6870D}"/>
                </a:ext>
              </a:extLst>
            </p:cNvPr>
            <p:cNvSpPr/>
            <p:nvPr/>
          </p:nvSpPr>
          <p:spPr bwMode="auto">
            <a:xfrm>
              <a:off x="679684" y="4790156"/>
              <a:ext cx="3310134" cy="620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/>
                <a:t>Copy past</a:t>
              </a:r>
              <a:r>
                <a:rPr lang="en-US" altLang="zh-CN" sz="100"/>
                <a:t> </a:t>
              </a:r>
              <a:r>
                <a:rPr lang="en-US" altLang="zh-CN" sz="1100"/>
                <a:t>e </a:t>
              </a:r>
              <a:r>
                <a:rPr lang="en-US" altLang="zh-CN" sz="1100" dirty="0"/>
                <a:t>fonts. Choose the only option to retain text……</a:t>
              </a:r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BCF9A68B-F408-4043-B6B8-A39A44E537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四段内容循环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277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ṩlïḓé">
            <a:extLst>
              <a:ext uri="{FF2B5EF4-FFF2-40B4-BE49-F238E27FC236}">
                <a16:creationId xmlns="" xmlns:a16="http://schemas.microsoft.com/office/drawing/2014/main" id="{488EA705-7B3C-4FF2-A932-AFD2CE3B3A74}"/>
              </a:ext>
            </a:extLst>
          </p:cNvPr>
          <p:cNvSpPr/>
          <p:nvPr/>
        </p:nvSpPr>
        <p:spPr>
          <a:xfrm>
            <a:off x="0" y="3614368"/>
            <a:ext cx="12192000" cy="3316147"/>
          </a:xfrm>
          <a:prstGeom prst="rect">
            <a:avLst/>
          </a:prstGeom>
          <a:solidFill>
            <a:schemeClr val="accent1"/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îṥlïďé">
            <a:extLst>
              <a:ext uri="{FF2B5EF4-FFF2-40B4-BE49-F238E27FC236}">
                <a16:creationId xmlns="" xmlns:a16="http://schemas.microsoft.com/office/drawing/2014/main" id="{D641133F-E12F-456B-AEDD-6D92F2B2FCAD}"/>
              </a:ext>
            </a:extLst>
          </p:cNvPr>
          <p:cNvSpPr/>
          <p:nvPr/>
        </p:nvSpPr>
        <p:spPr>
          <a:xfrm>
            <a:off x="2538731" y="1443942"/>
            <a:ext cx="7114538" cy="3970117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dirty="0"/>
          </a:p>
          <a:p>
            <a:pPr algn="ctr"/>
            <a:endParaRPr lang="en-US" altLang="zh-CN" dirty="0"/>
          </a:p>
        </p:txBody>
      </p:sp>
      <p:grpSp>
        <p:nvGrpSpPr>
          <p:cNvPr id="698" name="e591fbe5-d165-44e1-a355-fd8a9c0a6a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32F023E-A0B3-4E1B-B55B-BB10CADD10C7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003081" y="2312400"/>
            <a:ext cx="6200776" cy="2759075"/>
            <a:chOff x="2997200" y="2049463"/>
            <a:chExt cx="6200776" cy="2759075"/>
          </a:xfrm>
        </p:grpSpPr>
        <p:sp>
          <p:nvSpPr>
            <p:cNvPr id="699" name="îš1íḋê">
              <a:extLst>
                <a:ext uri="{FF2B5EF4-FFF2-40B4-BE49-F238E27FC236}">
                  <a16:creationId xmlns="" xmlns:a16="http://schemas.microsoft.com/office/drawing/2014/main" id="{EA68CFFA-66C3-4120-A65C-EE9D971B609B}"/>
                </a:ext>
              </a:extLst>
            </p:cNvPr>
            <p:cNvSpPr/>
            <p:nvPr/>
          </p:nvSpPr>
          <p:spPr bwMode="auto">
            <a:xfrm>
              <a:off x="5111751" y="4181476"/>
              <a:ext cx="1058863" cy="514350"/>
            </a:xfrm>
            <a:custGeom>
              <a:avLst/>
              <a:gdLst>
                <a:gd name="T0" fmla="*/ 0 w 284"/>
                <a:gd name="T1" fmla="*/ 0 h 138"/>
                <a:gd name="T2" fmla="*/ 248 w 284"/>
                <a:gd name="T3" fmla="*/ 0 h 138"/>
                <a:gd name="T4" fmla="*/ 284 w 284"/>
                <a:gd name="T5" fmla="*/ 36 h 138"/>
                <a:gd name="T6" fmla="*/ 284 w 284"/>
                <a:gd name="T7" fmla="*/ 102 h 138"/>
                <a:gd name="T8" fmla="*/ 248 w 284"/>
                <a:gd name="T9" fmla="*/ 138 h 138"/>
                <a:gd name="T10" fmla="*/ 0 w 284"/>
                <a:gd name="T11" fmla="*/ 138 h 138"/>
                <a:gd name="T12" fmla="*/ 0 w 284"/>
                <a:gd name="T1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38">
                  <a:moveTo>
                    <a:pt x="0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268" y="0"/>
                    <a:pt x="284" y="16"/>
                    <a:pt x="284" y="36"/>
                  </a:cubicBezTo>
                  <a:cubicBezTo>
                    <a:pt x="284" y="102"/>
                    <a:pt x="284" y="102"/>
                    <a:pt x="284" y="102"/>
                  </a:cubicBezTo>
                  <a:cubicBezTo>
                    <a:pt x="284" y="122"/>
                    <a:pt x="268" y="138"/>
                    <a:pt x="248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8" y="7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0" name="iṣļïďé">
              <a:extLst>
                <a:ext uri="{FF2B5EF4-FFF2-40B4-BE49-F238E27FC236}">
                  <a16:creationId xmlns="" xmlns:a16="http://schemas.microsoft.com/office/drawing/2014/main" id="{1C4EE0AC-68A7-4021-9943-014E1F27EA99}"/>
                </a:ext>
              </a:extLst>
            </p:cNvPr>
            <p:cNvSpPr/>
            <p:nvPr/>
          </p:nvSpPr>
          <p:spPr bwMode="auto">
            <a:xfrm>
              <a:off x="5126038" y="4206876"/>
              <a:ext cx="1044575" cy="358775"/>
            </a:xfrm>
            <a:custGeom>
              <a:avLst/>
              <a:gdLst>
                <a:gd name="T0" fmla="*/ 280 w 280"/>
                <a:gd name="T1" fmla="*/ 96 h 96"/>
                <a:gd name="T2" fmla="*/ 280 w 280"/>
                <a:gd name="T3" fmla="*/ 96 h 96"/>
                <a:gd name="T4" fmla="*/ 280 w 280"/>
                <a:gd name="T5" fmla="*/ 96 h 96"/>
                <a:gd name="T6" fmla="*/ 280 w 280"/>
                <a:gd name="T7" fmla="*/ 95 h 96"/>
                <a:gd name="T8" fmla="*/ 280 w 280"/>
                <a:gd name="T9" fmla="*/ 95 h 96"/>
                <a:gd name="T10" fmla="*/ 280 w 280"/>
                <a:gd name="T11" fmla="*/ 95 h 96"/>
                <a:gd name="T12" fmla="*/ 280 w 280"/>
                <a:gd name="T13" fmla="*/ 95 h 96"/>
                <a:gd name="T14" fmla="*/ 280 w 280"/>
                <a:gd name="T15" fmla="*/ 95 h 96"/>
                <a:gd name="T16" fmla="*/ 280 w 280"/>
                <a:gd name="T17" fmla="*/ 95 h 96"/>
                <a:gd name="T18" fmla="*/ 280 w 280"/>
                <a:gd name="T19" fmla="*/ 95 h 96"/>
                <a:gd name="T20" fmla="*/ 280 w 280"/>
                <a:gd name="T21" fmla="*/ 95 h 96"/>
                <a:gd name="T22" fmla="*/ 280 w 280"/>
                <a:gd name="T23" fmla="*/ 95 h 96"/>
                <a:gd name="T24" fmla="*/ 280 w 280"/>
                <a:gd name="T25" fmla="*/ 95 h 96"/>
                <a:gd name="T26" fmla="*/ 0 w 280"/>
                <a:gd name="T27" fmla="*/ 0 h 96"/>
                <a:gd name="T28" fmla="*/ 0 w 280"/>
                <a:gd name="T29" fmla="*/ 0 h 96"/>
                <a:gd name="T30" fmla="*/ 5 w 280"/>
                <a:gd name="T31" fmla="*/ 15 h 96"/>
                <a:gd name="T32" fmla="*/ 5 w 280"/>
                <a:gd name="T33" fmla="*/ 15 h 96"/>
                <a:gd name="T34" fmla="*/ 0 w 280"/>
                <a:gd name="T3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0" h="96">
                  <a:moveTo>
                    <a:pt x="280" y="96"/>
                  </a:moveTo>
                  <a:cubicBezTo>
                    <a:pt x="280" y="96"/>
                    <a:pt x="280" y="96"/>
                    <a:pt x="280" y="96"/>
                  </a:cubicBezTo>
                  <a:cubicBezTo>
                    <a:pt x="280" y="96"/>
                    <a:pt x="280" y="96"/>
                    <a:pt x="280" y="96"/>
                  </a:cubicBezTo>
                  <a:moveTo>
                    <a:pt x="280" y="95"/>
                  </a:move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moveTo>
                    <a:pt x="280" y="95"/>
                  </a:move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3" y="9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9"/>
                    <a:pt x="1" y="4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1" name="ïş1iḑê">
              <a:extLst>
                <a:ext uri="{FF2B5EF4-FFF2-40B4-BE49-F238E27FC236}">
                  <a16:creationId xmlns="" xmlns:a16="http://schemas.microsoft.com/office/drawing/2014/main" id="{B022992B-3B1A-4CB1-A532-CA87635830EB}"/>
                </a:ext>
              </a:extLst>
            </p:cNvPr>
            <p:cNvSpPr/>
            <p:nvPr/>
          </p:nvSpPr>
          <p:spPr bwMode="auto">
            <a:xfrm>
              <a:off x="5126038" y="4206876"/>
              <a:ext cx="1044575" cy="395288"/>
            </a:xfrm>
            <a:custGeom>
              <a:avLst/>
              <a:gdLst>
                <a:gd name="T0" fmla="*/ 265 w 280"/>
                <a:gd name="T1" fmla="*/ 0 h 106"/>
                <a:gd name="T2" fmla="*/ 0 w 280"/>
                <a:gd name="T3" fmla="*/ 0 h 106"/>
                <a:gd name="T4" fmla="*/ 5 w 280"/>
                <a:gd name="T5" fmla="*/ 15 h 106"/>
                <a:gd name="T6" fmla="*/ 242 w 280"/>
                <a:gd name="T7" fmla="*/ 15 h 106"/>
                <a:gd name="T8" fmla="*/ 278 w 280"/>
                <a:gd name="T9" fmla="*/ 50 h 106"/>
                <a:gd name="T10" fmla="*/ 278 w 280"/>
                <a:gd name="T11" fmla="*/ 106 h 106"/>
                <a:gd name="T12" fmla="*/ 280 w 280"/>
                <a:gd name="T13" fmla="*/ 96 h 106"/>
                <a:gd name="T14" fmla="*/ 280 w 280"/>
                <a:gd name="T15" fmla="*/ 96 h 106"/>
                <a:gd name="T16" fmla="*/ 280 w 280"/>
                <a:gd name="T17" fmla="*/ 95 h 106"/>
                <a:gd name="T18" fmla="*/ 280 w 280"/>
                <a:gd name="T19" fmla="*/ 95 h 106"/>
                <a:gd name="T20" fmla="*/ 280 w 280"/>
                <a:gd name="T21" fmla="*/ 95 h 106"/>
                <a:gd name="T22" fmla="*/ 280 w 280"/>
                <a:gd name="T23" fmla="*/ 95 h 106"/>
                <a:gd name="T24" fmla="*/ 280 w 280"/>
                <a:gd name="T25" fmla="*/ 95 h 106"/>
                <a:gd name="T26" fmla="*/ 280 w 280"/>
                <a:gd name="T27" fmla="*/ 95 h 106"/>
                <a:gd name="T28" fmla="*/ 280 w 280"/>
                <a:gd name="T29" fmla="*/ 29 h 106"/>
                <a:gd name="T30" fmla="*/ 280 w 280"/>
                <a:gd name="T31" fmla="*/ 29 h 106"/>
                <a:gd name="T32" fmla="*/ 280 w 280"/>
                <a:gd name="T33" fmla="*/ 29 h 106"/>
                <a:gd name="T34" fmla="*/ 280 w 280"/>
                <a:gd name="T35" fmla="*/ 29 h 106"/>
                <a:gd name="T36" fmla="*/ 280 w 280"/>
                <a:gd name="T37" fmla="*/ 29 h 106"/>
                <a:gd name="T38" fmla="*/ 280 w 280"/>
                <a:gd name="T39" fmla="*/ 28 h 106"/>
                <a:gd name="T40" fmla="*/ 280 w 280"/>
                <a:gd name="T41" fmla="*/ 28 h 106"/>
                <a:gd name="T42" fmla="*/ 280 w 280"/>
                <a:gd name="T43" fmla="*/ 28 h 106"/>
                <a:gd name="T44" fmla="*/ 280 w 280"/>
                <a:gd name="T45" fmla="*/ 28 h 106"/>
                <a:gd name="T46" fmla="*/ 280 w 280"/>
                <a:gd name="T47" fmla="*/ 28 h 106"/>
                <a:gd name="T48" fmla="*/ 280 w 280"/>
                <a:gd name="T49" fmla="*/ 28 h 106"/>
                <a:gd name="T50" fmla="*/ 280 w 280"/>
                <a:gd name="T51" fmla="*/ 28 h 106"/>
                <a:gd name="T52" fmla="*/ 280 w 280"/>
                <a:gd name="T53" fmla="*/ 28 h 106"/>
                <a:gd name="T54" fmla="*/ 280 w 280"/>
                <a:gd name="T55" fmla="*/ 28 h 106"/>
                <a:gd name="T56" fmla="*/ 265 w 280"/>
                <a:gd name="T5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0" h="106">
                  <a:moveTo>
                    <a:pt x="2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3" y="9"/>
                    <a:pt x="5" y="15"/>
                  </a:cubicBezTo>
                  <a:cubicBezTo>
                    <a:pt x="242" y="15"/>
                    <a:pt x="242" y="15"/>
                    <a:pt x="242" y="15"/>
                  </a:cubicBezTo>
                  <a:cubicBezTo>
                    <a:pt x="262" y="15"/>
                    <a:pt x="278" y="31"/>
                    <a:pt x="278" y="50"/>
                  </a:cubicBezTo>
                  <a:cubicBezTo>
                    <a:pt x="278" y="106"/>
                    <a:pt x="278" y="106"/>
                    <a:pt x="278" y="106"/>
                  </a:cubicBezTo>
                  <a:cubicBezTo>
                    <a:pt x="279" y="103"/>
                    <a:pt x="280" y="99"/>
                    <a:pt x="280" y="96"/>
                  </a:cubicBezTo>
                  <a:cubicBezTo>
                    <a:pt x="280" y="96"/>
                    <a:pt x="280" y="96"/>
                    <a:pt x="280" y="96"/>
                  </a:cubicBezTo>
                  <a:cubicBezTo>
                    <a:pt x="280" y="96"/>
                    <a:pt x="280" y="96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17"/>
                    <a:pt x="274" y="7"/>
                    <a:pt x="26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2" name="iŝḻíḓè">
              <a:extLst>
                <a:ext uri="{FF2B5EF4-FFF2-40B4-BE49-F238E27FC236}">
                  <a16:creationId xmlns="" xmlns:a16="http://schemas.microsoft.com/office/drawing/2014/main" id="{B8EF9A9D-9658-426B-9446-8AA43914AC89}"/>
                </a:ext>
              </a:extLst>
            </p:cNvPr>
            <p:cNvSpPr/>
            <p:nvPr/>
          </p:nvSpPr>
          <p:spPr bwMode="auto">
            <a:xfrm>
              <a:off x="5145088" y="4259263"/>
              <a:ext cx="969963" cy="11113"/>
            </a:xfrm>
            <a:custGeom>
              <a:avLst/>
              <a:gdLst>
                <a:gd name="T0" fmla="*/ 1 w 260"/>
                <a:gd name="T1" fmla="*/ 3 h 3"/>
                <a:gd name="T2" fmla="*/ 0 w 260"/>
                <a:gd name="T3" fmla="*/ 0 h 3"/>
                <a:gd name="T4" fmla="*/ 260 w 260"/>
                <a:gd name="T5" fmla="*/ 1 h 3"/>
                <a:gd name="T6" fmla="*/ 1 w 26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60" y="1"/>
                    <a:pt x="260" y="1"/>
                    <a:pt x="260" y="1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3" name="î$1iḑe">
              <a:extLst>
                <a:ext uri="{FF2B5EF4-FFF2-40B4-BE49-F238E27FC236}">
                  <a16:creationId xmlns="" xmlns:a16="http://schemas.microsoft.com/office/drawing/2014/main" id="{05C2BEA4-C807-4E27-933D-CE90DE708E24}"/>
                </a:ext>
              </a:extLst>
            </p:cNvPr>
            <p:cNvSpPr/>
            <p:nvPr/>
          </p:nvSpPr>
          <p:spPr bwMode="auto">
            <a:xfrm>
              <a:off x="5153026" y="4286251"/>
              <a:ext cx="849313" cy="6350"/>
            </a:xfrm>
            <a:custGeom>
              <a:avLst/>
              <a:gdLst>
                <a:gd name="T0" fmla="*/ 0 w 228"/>
                <a:gd name="T1" fmla="*/ 2 h 2"/>
                <a:gd name="T2" fmla="*/ 0 w 228"/>
                <a:gd name="T3" fmla="*/ 0 h 2"/>
                <a:gd name="T4" fmla="*/ 228 w 228"/>
                <a:gd name="T5" fmla="*/ 1 h 2"/>
                <a:gd name="T6" fmla="*/ 0 w 228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"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228" y="1"/>
                    <a:pt x="228" y="1"/>
                    <a:pt x="228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4" name="îṧḻîḑé">
              <a:extLst>
                <a:ext uri="{FF2B5EF4-FFF2-40B4-BE49-F238E27FC236}">
                  <a16:creationId xmlns="" xmlns:a16="http://schemas.microsoft.com/office/drawing/2014/main" id="{F1DFF013-E959-4735-BF98-E9436217AEF3}"/>
                </a:ext>
              </a:extLst>
            </p:cNvPr>
            <p:cNvSpPr/>
            <p:nvPr/>
          </p:nvSpPr>
          <p:spPr bwMode="auto">
            <a:xfrm>
              <a:off x="5159376" y="4322763"/>
              <a:ext cx="160338" cy="7938"/>
            </a:xfrm>
            <a:custGeom>
              <a:avLst/>
              <a:gdLst>
                <a:gd name="T0" fmla="*/ 1 w 43"/>
                <a:gd name="T1" fmla="*/ 2 h 2"/>
                <a:gd name="T2" fmla="*/ 0 w 43"/>
                <a:gd name="T3" fmla="*/ 0 h 2"/>
                <a:gd name="T4" fmla="*/ 43 w 43"/>
                <a:gd name="T5" fmla="*/ 1 h 2"/>
                <a:gd name="T6" fmla="*/ 1 w 4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2">
                  <a:moveTo>
                    <a:pt x="1" y="2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43" y="1"/>
                    <a:pt x="43" y="1"/>
                    <a:pt x="43" y="1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5" name="íṣ1idè">
              <a:extLst>
                <a:ext uri="{FF2B5EF4-FFF2-40B4-BE49-F238E27FC236}">
                  <a16:creationId xmlns="" xmlns:a16="http://schemas.microsoft.com/office/drawing/2014/main" id="{659480D5-63F9-4EBF-85F1-4FFB5FDEF17D}"/>
                </a:ext>
              </a:extLst>
            </p:cNvPr>
            <p:cNvSpPr/>
            <p:nvPr/>
          </p:nvSpPr>
          <p:spPr bwMode="auto">
            <a:xfrm>
              <a:off x="5170488" y="4394201"/>
              <a:ext cx="900113" cy="11113"/>
            </a:xfrm>
            <a:custGeom>
              <a:avLst/>
              <a:gdLst>
                <a:gd name="T0" fmla="*/ 1 w 241"/>
                <a:gd name="T1" fmla="*/ 3 h 3"/>
                <a:gd name="T2" fmla="*/ 0 w 241"/>
                <a:gd name="T3" fmla="*/ 0 h 3"/>
                <a:gd name="T4" fmla="*/ 241 w 241"/>
                <a:gd name="T5" fmla="*/ 1 h 3"/>
                <a:gd name="T6" fmla="*/ 1 w 24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41" y="1"/>
                    <a:pt x="241" y="1"/>
                    <a:pt x="241" y="1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6" name="î$liḑê">
              <a:extLst>
                <a:ext uri="{FF2B5EF4-FFF2-40B4-BE49-F238E27FC236}">
                  <a16:creationId xmlns="" xmlns:a16="http://schemas.microsoft.com/office/drawing/2014/main" id="{E4BC64A5-34EC-4F08-8A0E-C3685471A5A5}"/>
                </a:ext>
              </a:extLst>
            </p:cNvPr>
            <p:cNvSpPr/>
            <p:nvPr/>
          </p:nvSpPr>
          <p:spPr bwMode="auto">
            <a:xfrm>
              <a:off x="5175251" y="4405313"/>
              <a:ext cx="860425" cy="11113"/>
            </a:xfrm>
            <a:custGeom>
              <a:avLst/>
              <a:gdLst>
                <a:gd name="T0" fmla="*/ 0 w 231"/>
                <a:gd name="T1" fmla="*/ 3 h 3"/>
                <a:gd name="T2" fmla="*/ 0 w 231"/>
                <a:gd name="T3" fmla="*/ 0 h 3"/>
                <a:gd name="T4" fmla="*/ 231 w 231"/>
                <a:gd name="T5" fmla="*/ 1 h 3"/>
                <a:gd name="T6" fmla="*/ 0 w 23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31" y="1"/>
                    <a:pt x="231" y="1"/>
                    <a:pt x="231" y="1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7" name="ïŝľiďê">
              <a:extLst>
                <a:ext uri="{FF2B5EF4-FFF2-40B4-BE49-F238E27FC236}">
                  <a16:creationId xmlns="" xmlns:a16="http://schemas.microsoft.com/office/drawing/2014/main" id="{9CC3B698-F52E-4F2C-BD6B-83F82F0E5D26}"/>
                </a:ext>
              </a:extLst>
            </p:cNvPr>
            <p:cNvSpPr/>
            <p:nvPr/>
          </p:nvSpPr>
          <p:spPr bwMode="auto">
            <a:xfrm>
              <a:off x="5891213" y="4446588"/>
              <a:ext cx="268288" cy="11113"/>
            </a:xfrm>
            <a:custGeom>
              <a:avLst/>
              <a:gdLst>
                <a:gd name="T0" fmla="*/ 169 w 169"/>
                <a:gd name="T1" fmla="*/ 7 h 7"/>
                <a:gd name="T2" fmla="*/ 0 w 169"/>
                <a:gd name="T3" fmla="*/ 4 h 7"/>
                <a:gd name="T4" fmla="*/ 169 w 169"/>
                <a:gd name="T5" fmla="*/ 0 h 7"/>
                <a:gd name="T6" fmla="*/ 169 w 16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7">
                  <a:moveTo>
                    <a:pt x="169" y="7"/>
                  </a:moveTo>
                  <a:lnTo>
                    <a:pt x="0" y="4"/>
                  </a:lnTo>
                  <a:lnTo>
                    <a:pt x="169" y="0"/>
                  </a:lnTo>
                  <a:lnTo>
                    <a:pt x="169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8" name="ïṡlîḓe">
              <a:extLst>
                <a:ext uri="{FF2B5EF4-FFF2-40B4-BE49-F238E27FC236}">
                  <a16:creationId xmlns="" xmlns:a16="http://schemas.microsoft.com/office/drawing/2014/main" id="{2BBA84A8-D79A-49B9-95DF-39F82FC15317}"/>
                </a:ext>
              </a:extLst>
            </p:cNvPr>
            <p:cNvSpPr/>
            <p:nvPr/>
          </p:nvSpPr>
          <p:spPr bwMode="auto">
            <a:xfrm>
              <a:off x="5984876" y="4364038"/>
              <a:ext cx="182563" cy="11113"/>
            </a:xfrm>
            <a:custGeom>
              <a:avLst/>
              <a:gdLst>
                <a:gd name="T0" fmla="*/ 115 w 115"/>
                <a:gd name="T1" fmla="*/ 0 h 7"/>
                <a:gd name="T2" fmla="*/ 115 w 115"/>
                <a:gd name="T3" fmla="*/ 7 h 7"/>
                <a:gd name="T4" fmla="*/ 0 w 115"/>
                <a:gd name="T5" fmla="*/ 2 h 7"/>
                <a:gd name="T6" fmla="*/ 115 w 11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7">
                  <a:moveTo>
                    <a:pt x="115" y="0"/>
                  </a:moveTo>
                  <a:lnTo>
                    <a:pt x="115" y="7"/>
                  </a:lnTo>
                  <a:lnTo>
                    <a:pt x="0" y="2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9" name="ïš1îḋe">
              <a:extLst>
                <a:ext uri="{FF2B5EF4-FFF2-40B4-BE49-F238E27FC236}">
                  <a16:creationId xmlns="" xmlns:a16="http://schemas.microsoft.com/office/drawing/2014/main" id="{9DA65896-D568-49D6-B539-731B1322BC70}"/>
                </a:ext>
              </a:extLst>
            </p:cNvPr>
            <p:cNvSpPr/>
            <p:nvPr/>
          </p:nvSpPr>
          <p:spPr bwMode="auto">
            <a:xfrm>
              <a:off x="5205413" y="4524376"/>
              <a:ext cx="965200" cy="11113"/>
            </a:xfrm>
            <a:custGeom>
              <a:avLst/>
              <a:gdLst>
                <a:gd name="T0" fmla="*/ 608 w 608"/>
                <a:gd name="T1" fmla="*/ 0 h 7"/>
                <a:gd name="T2" fmla="*/ 608 w 608"/>
                <a:gd name="T3" fmla="*/ 7 h 7"/>
                <a:gd name="T4" fmla="*/ 0 w 608"/>
                <a:gd name="T5" fmla="*/ 5 h 7"/>
                <a:gd name="T6" fmla="*/ 608 w 60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7">
                  <a:moveTo>
                    <a:pt x="608" y="0"/>
                  </a:moveTo>
                  <a:lnTo>
                    <a:pt x="608" y="7"/>
                  </a:lnTo>
                  <a:lnTo>
                    <a:pt x="0" y="5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0" name="ïśľíḓê">
              <a:extLst>
                <a:ext uri="{FF2B5EF4-FFF2-40B4-BE49-F238E27FC236}">
                  <a16:creationId xmlns="" xmlns:a16="http://schemas.microsoft.com/office/drawing/2014/main" id="{627EC10A-3AF5-44E2-8B29-7AE2FC161B38}"/>
                </a:ext>
              </a:extLst>
            </p:cNvPr>
            <p:cNvSpPr/>
            <p:nvPr/>
          </p:nvSpPr>
          <p:spPr bwMode="auto">
            <a:xfrm>
              <a:off x="5357813" y="4562476"/>
              <a:ext cx="741363" cy="6350"/>
            </a:xfrm>
            <a:custGeom>
              <a:avLst/>
              <a:gdLst>
                <a:gd name="T0" fmla="*/ 0 w 199"/>
                <a:gd name="T1" fmla="*/ 1 h 2"/>
                <a:gd name="T2" fmla="*/ 168 w 199"/>
                <a:gd name="T3" fmla="*/ 0 h 2"/>
                <a:gd name="T4" fmla="*/ 199 w 199"/>
                <a:gd name="T5" fmla="*/ 1 h 2"/>
                <a:gd name="T6" fmla="*/ 168 w 199"/>
                <a:gd name="T7" fmla="*/ 2 h 2"/>
                <a:gd name="T8" fmla="*/ 0 w 19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2">
                  <a:moveTo>
                    <a:pt x="0" y="1"/>
                  </a:moveTo>
                  <a:cubicBezTo>
                    <a:pt x="10" y="1"/>
                    <a:pt x="158" y="1"/>
                    <a:pt x="168" y="0"/>
                  </a:cubicBezTo>
                  <a:cubicBezTo>
                    <a:pt x="178" y="1"/>
                    <a:pt x="188" y="1"/>
                    <a:pt x="199" y="1"/>
                  </a:cubicBezTo>
                  <a:cubicBezTo>
                    <a:pt x="188" y="2"/>
                    <a:pt x="178" y="2"/>
                    <a:pt x="168" y="2"/>
                  </a:cubicBezTo>
                  <a:cubicBezTo>
                    <a:pt x="158" y="2"/>
                    <a:pt x="10" y="2"/>
                    <a:pt x="0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1" name="ïšļîḓè">
              <a:extLst>
                <a:ext uri="{FF2B5EF4-FFF2-40B4-BE49-F238E27FC236}">
                  <a16:creationId xmlns="" xmlns:a16="http://schemas.microsoft.com/office/drawing/2014/main" id="{AABF6CEF-8AA1-4088-94BE-7CDC5974C265}"/>
                </a:ext>
              </a:extLst>
            </p:cNvPr>
            <p:cNvSpPr/>
            <p:nvPr/>
          </p:nvSpPr>
          <p:spPr bwMode="auto">
            <a:xfrm>
              <a:off x="5153026" y="4595813"/>
              <a:ext cx="185738" cy="6350"/>
            </a:xfrm>
            <a:custGeom>
              <a:avLst/>
              <a:gdLst>
                <a:gd name="T0" fmla="*/ 0 w 50"/>
                <a:gd name="T1" fmla="*/ 2 h 2"/>
                <a:gd name="T2" fmla="*/ 0 w 50"/>
                <a:gd name="T3" fmla="*/ 0 h 2"/>
                <a:gd name="T4" fmla="*/ 50 w 50"/>
                <a:gd name="T5" fmla="*/ 1 h 2"/>
                <a:gd name="T6" fmla="*/ 0 w 5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2" name="iṣļiḋê">
              <a:extLst>
                <a:ext uri="{FF2B5EF4-FFF2-40B4-BE49-F238E27FC236}">
                  <a16:creationId xmlns="" xmlns:a16="http://schemas.microsoft.com/office/drawing/2014/main" id="{3122E0BF-F8A3-485D-8AE5-6E838DBDE0AE}"/>
                </a:ext>
              </a:extLst>
            </p:cNvPr>
            <p:cNvSpPr/>
            <p:nvPr/>
          </p:nvSpPr>
          <p:spPr bwMode="auto">
            <a:xfrm>
              <a:off x="5145088" y="4613276"/>
              <a:ext cx="146050" cy="11113"/>
            </a:xfrm>
            <a:custGeom>
              <a:avLst/>
              <a:gdLst>
                <a:gd name="T0" fmla="*/ 0 w 39"/>
                <a:gd name="T1" fmla="*/ 3 h 3"/>
                <a:gd name="T2" fmla="*/ 1 w 39"/>
                <a:gd name="T3" fmla="*/ 0 h 3"/>
                <a:gd name="T4" fmla="*/ 39 w 39"/>
                <a:gd name="T5" fmla="*/ 2 h 3"/>
                <a:gd name="T6" fmla="*/ 0 w 3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">
                  <a:moveTo>
                    <a:pt x="0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3" name="îṣḻïḑè">
              <a:extLst>
                <a:ext uri="{FF2B5EF4-FFF2-40B4-BE49-F238E27FC236}">
                  <a16:creationId xmlns="" xmlns:a16="http://schemas.microsoft.com/office/drawing/2014/main" id="{AD6AE713-867A-4A7B-92B8-47C22892074E}"/>
                </a:ext>
              </a:extLst>
            </p:cNvPr>
            <p:cNvSpPr/>
            <p:nvPr/>
          </p:nvSpPr>
          <p:spPr bwMode="auto">
            <a:xfrm>
              <a:off x="5137151" y="4632326"/>
              <a:ext cx="950913" cy="7938"/>
            </a:xfrm>
            <a:custGeom>
              <a:avLst/>
              <a:gdLst>
                <a:gd name="T0" fmla="*/ 255 w 255"/>
                <a:gd name="T1" fmla="*/ 1 h 2"/>
                <a:gd name="T2" fmla="*/ 0 w 255"/>
                <a:gd name="T3" fmla="*/ 2 h 2"/>
                <a:gd name="T4" fmla="*/ 1 w 255"/>
                <a:gd name="T5" fmla="*/ 0 h 2"/>
                <a:gd name="T6" fmla="*/ 255 w 25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2">
                  <a:moveTo>
                    <a:pt x="255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55" y="1"/>
                    <a:pt x="255" y="1"/>
                    <a:pt x="255" y="1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4" name="íṧḻïḋe">
              <a:extLst>
                <a:ext uri="{FF2B5EF4-FFF2-40B4-BE49-F238E27FC236}">
                  <a16:creationId xmlns="" xmlns:a16="http://schemas.microsoft.com/office/drawing/2014/main" id="{F6C3E64D-9CC1-4875-86C0-6F99792713BA}"/>
                </a:ext>
              </a:extLst>
            </p:cNvPr>
            <p:cNvSpPr/>
            <p:nvPr/>
          </p:nvSpPr>
          <p:spPr bwMode="auto">
            <a:xfrm>
              <a:off x="5316538" y="4225926"/>
              <a:ext cx="823913" cy="7938"/>
            </a:xfrm>
            <a:custGeom>
              <a:avLst/>
              <a:gdLst>
                <a:gd name="T0" fmla="*/ 219 w 221"/>
                <a:gd name="T1" fmla="*/ 0 h 2"/>
                <a:gd name="T2" fmla="*/ 221 w 221"/>
                <a:gd name="T3" fmla="*/ 2 h 2"/>
                <a:gd name="T4" fmla="*/ 0 w 221"/>
                <a:gd name="T5" fmla="*/ 1 h 2"/>
                <a:gd name="T6" fmla="*/ 219 w 2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2">
                  <a:moveTo>
                    <a:pt x="219" y="0"/>
                  </a:moveTo>
                  <a:cubicBezTo>
                    <a:pt x="220" y="0"/>
                    <a:pt x="221" y="1"/>
                    <a:pt x="221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1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5" name="íş1iḋè">
              <a:extLst>
                <a:ext uri="{FF2B5EF4-FFF2-40B4-BE49-F238E27FC236}">
                  <a16:creationId xmlns="" xmlns:a16="http://schemas.microsoft.com/office/drawing/2014/main" id="{5E5F3E0C-447F-4C0F-85CB-B779B9BC104F}"/>
                </a:ext>
              </a:extLst>
            </p:cNvPr>
            <p:cNvSpPr/>
            <p:nvPr/>
          </p:nvSpPr>
          <p:spPr bwMode="auto">
            <a:xfrm>
              <a:off x="6065838" y="4303713"/>
              <a:ext cx="107950" cy="261938"/>
            </a:xfrm>
            <a:custGeom>
              <a:avLst/>
              <a:gdLst>
                <a:gd name="T0" fmla="*/ 29 w 29"/>
                <a:gd name="T1" fmla="*/ 0 h 70"/>
                <a:gd name="T2" fmla="*/ 29 w 29"/>
                <a:gd name="T3" fmla="*/ 70 h 70"/>
                <a:gd name="T4" fmla="*/ 29 w 29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0">
                  <a:moveTo>
                    <a:pt x="29" y="0"/>
                  </a:move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0" y="40"/>
                    <a:pt x="29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6" name="íṩḻídê">
              <a:extLst>
                <a:ext uri="{FF2B5EF4-FFF2-40B4-BE49-F238E27FC236}">
                  <a16:creationId xmlns="" xmlns:a16="http://schemas.microsoft.com/office/drawing/2014/main" id="{A93BCF83-CA0A-4B13-B44A-238958476ACD}"/>
                </a:ext>
              </a:extLst>
            </p:cNvPr>
            <p:cNvSpPr/>
            <p:nvPr/>
          </p:nvSpPr>
          <p:spPr bwMode="auto">
            <a:xfrm>
              <a:off x="5059363" y="4154488"/>
              <a:ext cx="1962150" cy="568325"/>
            </a:xfrm>
            <a:custGeom>
              <a:avLst/>
              <a:gdLst>
                <a:gd name="T0" fmla="*/ 7 w 526"/>
                <a:gd name="T1" fmla="*/ 138 h 152"/>
                <a:gd name="T2" fmla="*/ 283 w 526"/>
                <a:gd name="T3" fmla="*/ 138 h 152"/>
                <a:gd name="T4" fmla="*/ 298 w 526"/>
                <a:gd name="T5" fmla="*/ 109 h 152"/>
                <a:gd name="T6" fmla="*/ 298 w 526"/>
                <a:gd name="T7" fmla="*/ 43 h 152"/>
                <a:gd name="T8" fmla="*/ 283 w 526"/>
                <a:gd name="T9" fmla="*/ 14 h 152"/>
                <a:gd name="T10" fmla="*/ 7 w 526"/>
                <a:gd name="T11" fmla="*/ 14 h 152"/>
                <a:gd name="T12" fmla="*/ 0 w 526"/>
                <a:gd name="T13" fmla="*/ 7 h 152"/>
                <a:gd name="T14" fmla="*/ 7 w 526"/>
                <a:gd name="T15" fmla="*/ 0 h 152"/>
                <a:gd name="T16" fmla="*/ 483 w 526"/>
                <a:gd name="T17" fmla="*/ 0 h 152"/>
                <a:gd name="T18" fmla="*/ 526 w 526"/>
                <a:gd name="T19" fmla="*/ 43 h 152"/>
                <a:gd name="T20" fmla="*/ 526 w 526"/>
                <a:gd name="T21" fmla="*/ 109 h 152"/>
                <a:gd name="T22" fmla="*/ 483 w 526"/>
                <a:gd name="T23" fmla="*/ 152 h 152"/>
                <a:gd name="T24" fmla="*/ 7 w 526"/>
                <a:gd name="T25" fmla="*/ 152 h 152"/>
                <a:gd name="T26" fmla="*/ 0 w 526"/>
                <a:gd name="T27" fmla="*/ 145 h 152"/>
                <a:gd name="T28" fmla="*/ 7 w 526"/>
                <a:gd name="T2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6" h="152">
                  <a:moveTo>
                    <a:pt x="7" y="138"/>
                  </a:moveTo>
                  <a:cubicBezTo>
                    <a:pt x="283" y="138"/>
                    <a:pt x="283" y="138"/>
                    <a:pt x="283" y="138"/>
                  </a:cubicBezTo>
                  <a:cubicBezTo>
                    <a:pt x="292" y="131"/>
                    <a:pt x="298" y="121"/>
                    <a:pt x="298" y="109"/>
                  </a:cubicBezTo>
                  <a:cubicBezTo>
                    <a:pt x="298" y="43"/>
                    <a:pt x="298" y="43"/>
                    <a:pt x="298" y="43"/>
                  </a:cubicBezTo>
                  <a:cubicBezTo>
                    <a:pt x="298" y="31"/>
                    <a:pt x="292" y="21"/>
                    <a:pt x="28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507" y="0"/>
                    <a:pt x="526" y="19"/>
                    <a:pt x="526" y="43"/>
                  </a:cubicBezTo>
                  <a:cubicBezTo>
                    <a:pt x="526" y="109"/>
                    <a:pt x="526" y="109"/>
                    <a:pt x="526" y="109"/>
                  </a:cubicBezTo>
                  <a:cubicBezTo>
                    <a:pt x="526" y="133"/>
                    <a:pt x="507" y="152"/>
                    <a:pt x="483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3" y="152"/>
                    <a:pt x="0" y="149"/>
                    <a:pt x="0" y="145"/>
                  </a:cubicBezTo>
                  <a:cubicBezTo>
                    <a:pt x="0" y="141"/>
                    <a:pt x="3" y="138"/>
                    <a:pt x="7" y="138"/>
                  </a:cubicBezTo>
                </a:path>
              </a:pathLst>
            </a:custGeom>
            <a:solidFill>
              <a:srgbClr val="AF3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7" name="íśļïḑe">
              <a:extLst>
                <a:ext uri="{FF2B5EF4-FFF2-40B4-BE49-F238E27FC236}">
                  <a16:creationId xmlns="" xmlns:a16="http://schemas.microsoft.com/office/drawing/2014/main" id="{B20C9CA6-1E8F-4774-AC09-961C0D720FA7}"/>
                </a:ext>
              </a:extLst>
            </p:cNvPr>
            <p:cNvSpPr/>
            <p:nvPr/>
          </p:nvSpPr>
          <p:spPr bwMode="auto">
            <a:xfrm>
              <a:off x="5133976" y="4624388"/>
              <a:ext cx="1785938" cy="98425"/>
            </a:xfrm>
            <a:custGeom>
              <a:avLst/>
              <a:gdLst>
                <a:gd name="T0" fmla="*/ 474 w 479"/>
                <a:gd name="T1" fmla="*/ 0 h 26"/>
                <a:gd name="T2" fmla="*/ 379 w 479"/>
                <a:gd name="T3" fmla="*/ 19 h 26"/>
                <a:gd name="T4" fmla="*/ 368 w 479"/>
                <a:gd name="T5" fmla="*/ 19 h 26"/>
                <a:gd name="T6" fmla="*/ 4 w 479"/>
                <a:gd name="T7" fmla="*/ 19 h 26"/>
                <a:gd name="T8" fmla="*/ 0 w 479"/>
                <a:gd name="T9" fmla="*/ 26 h 26"/>
                <a:gd name="T10" fmla="*/ 463 w 479"/>
                <a:gd name="T11" fmla="*/ 26 h 26"/>
                <a:gd name="T12" fmla="*/ 479 w 479"/>
                <a:gd name="T13" fmla="*/ 23 h 26"/>
                <a:gd name="T14" fmla="*/ 474 w 479"/>
                <a:gd name="T15" fmla="*/ 7 h 26"/>
                <a:gd name="T16" fmla="*/ 474 w 479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9" h="26">
                  <a:moveTo>
                    <a:pt x="474" y="0"/>
                  </a:moveTo>
                  <a:cubicBezTo>
                    <a:pt x="444" y="12"/>
                    <a:pt x="412" y="19"/>
                    <a:pt x="379" y="19"/>
                  </a:cubicBezTo>
                  <a:cubicBezTo>
                    <a:pt x="375" y="19"/>
                    <a:pt x="372" y="19"/>
                    <a:pt x="368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21"/>
                    <a:pt x="2" y="24"/>
                    <a:pt x="0" y="26"/>
                  </a:cubicBezTo>
                  <a:cubicBezTo>
                    <a:pt x="463" y="26"/>
                    <a:pt x="463" y="26"/>
                    <a:pt x="463" y="26"/>
                  </a:cubicBezTo>
                  <a:cubicBezTo>
                    <a:pt x="469" y="26"/>
                    <a:pt x="474" y="25"/>
                    <a:pt x="479" y="23"/>
                  </a:cubicBezTo>
                  <a:cubicBezTo>
                    <a:pt x="476" y="19"/>
                    <a:pt x="474" y="13"/>
                    <a:pt x="474" y="7"/>
                  </a:cubicBezTo>
                  <a:cubicBezTo>
                    <a:pt x="474" y="0"/>
                    <a:pt x="474" y="0"/>
                    <a:pt x="474" y="0"/>
                  </a:cubicBezTo>
                </a:path>
              </a:pathLst>
            </a:custGeom>
            <a:solidFill>
              <a:srgbClr val="9D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8" name="íŝḷiďé">
              <a:extLst>
                <a:ext uri="{FF2B5EF4-FFF2-40B4-BE49-F238E27FC236}">
                  <a16:creationId xmlns="" xmlns:a16="http://schemas.microsoft.com/office/drawing/2014/main" id="{B3BAC478-6DDC-4262-AB9C-DA56F8B37312}"/>
                </a:ext>
              </a:extLst>
            </p:cNvPr>
            <p:cNvSpPr/>
            <p:nvPr/>
          </p:nvSpPr>
          <p:spPr bwMode="auto">
            <a:xfrm>
              <a:off x="5938838" y="3756026"/>
              <a:ext cx="1271588" cy="368300"/>
            </a:xfrm>
            <a:custGeom>
              <a:avLst/>
              <a:gdLst>
                <a:gd name="T0" fmla="*/ 341 w 341"/>
                <a:gd name="T1" fmla="*/ 0 h 99"/>
                <a:gd name="T2" fmla="*/ 36 w 341"/>
                <a:gd name="T3" fmla="*/ 0 h 99"/>
                <a:gd name="T4" fmla="*/ 0 w 341"/>
                <a:gd name="T5" fmla="*/ 36 h 99"/>
                <a:gd name="T6" fmla="*/ 0 w 341"/>
                <a:gd name="T7" fmla="*/ 63 h 99"/>
                <a:gd name="T8" fmla="*/ 36 w 341"/>
                <a:gd name="T9" fmla="*/ 99 h 99"/>
                <a:gd name="T10" fmla="*/ 341 w 341"/>
                <a:gd name="T11" fmla="*/ 99 h 99"/>
                <a:gd name="T12" fmla="*/ 341 w 341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99">
                  <a:moveTo>
                    <a:pt x="341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83"/>
                    <a:pt x="16" y="99"/>
                    <a:pt x="36" y="99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00" y="51"/>
                    <a:pt x="341" y="0"/>
                    <a:pt x="34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9" name="išḷidê">
              <a:extLst>
                <a:ext uri="{FF2B5EF4-FFF2-40B4-BE49-F238E27FC236}">
                  <a16:creationId xmlns="" xmlns:a16="http://schemas.microsoft.com/office/drawing/2014/main" id="{28766D9C-6ADC-4AC6-9705-E8FF88F98042}"/>
                </a:ext>
              </a:extLst>
            </p:cNvPr>
            <p:cNvSpPr/>
            <p:nvPr/>
          </p:nvSpPr>
          <p:spPr bwMode="auto">
            <a:xfrm>
              <a:off x="7165976" y="3789363"/>
              <a:ext cx="22225" cy="44450"/>
            </a:xfrm>
            <a:custGeom>
              <a:avLst/>
              <a:gdLst>
                <a:gd name="T0" fmla="*/ 6 w 6"/>
                <a:gd name="T1" fmla="*/ 0 h 12"/>
                <a:gd name="T2" fmla="*/ 6 w 6"/>
                <a:gd name="T3" fmla="*/ 0 h 12"/>
                <a:gd name="T4" fmla="*/ 0 w 6"/>
                <a:gd name="T5" fmla="*/ 12 h 12"/>
                <a:gd name="T6" fmla="*/ 0 w 6"/>
                <a:gd name="T7" fmla="*/ 12 h 12"/>
                <a:gd name="T8" fmla="*/ 6 w 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3"/>
                    <a:pt x="2" y="7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7"/>
                    <a:pt x="4" y="3"/>
                    <a:pt x="6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0" name="işļíḋé">
              <a:extLst>
                <a:ext uri="{FF2B5EF4-FFF2-40B4-BE49-F238E27FC236}">
                  <a16:creationId xmlns="" xmlns:a16="http://schemas.microsoft.com/office/drawing/2014/main" id="{90B29C31-72D8-4857-ADA6-32FEFBB2FD99}"/>
                </a:ext>
              </a:extLst>
            </p:cNvPr>
            <p:cNvSpPr/>
            <p:nvPr/>
          </p:nvSpPr>
          <p:spPr bwMode="auto">
            <a:xfrm>
              <a:off x="5938838" y="3789363"/>
              <a:ext cx="1249363" cy="104775"/>
            </a:xfrm>
            <a:custGeom>
              <a:avLst/>
              <a:gdLst>
                <a:gd name="T0" fmla="*/ 335 w 335"/>
                <a:gd name="T1" fmla="*/ 0 h 28"/>
                <a:gd name="T2" fmla="*/ 12 w 335"/>
                <a:gd name="T3" fmla="*/ 0 h 28"/>
                <a:gd name="T4" fmla="*/ 0 w 335"/>
                <a:gd name="T5" fmla="*/ 26 h 28"/>
                <a:gd name="T6" fmla="*/ 0 w 335"/>
                <a:gd name="T7" fmla="*/ 26 h 28"/>
                <a:gd name="T8" fmla="*/ 0 w 335"/>
                <a:gd name="T9" fmla="*/ 26 h 28"/>
                <a:gd name="T10" fmla="*/ 0 w 335"/>
                <a:gd name="T11" fmla="*/ 26 h 28"/>
                <a:gd name="T12" fmla="*/ 0 w 335"/>
                <a:gd name="T13" fmla="*/ 27 h 28"/>
                <a:gd name="T14" fmla="*/ 0 w 335"/>
                <a:gd name="T15" fmla="*/ 27 h 28"/>
                <a:gd name="T16" fmla="*/ 0 w 335"/>
                <a:gd name="T17" fmla="*/ 27 h 28"/>
                <a:gd name="T18" fmla="*/ 0 w 335"/>
                <a:gd name="T19" fmla="*/ 27 h 28"/>
                <a:gd name="T20" fmla="*/ 0 w 335"/>
                <a:gd name="T21" fmla="*/ 27 h 28"/>
                <a:gd name="T22" fmla="*/ 0 w 335"/>
                <a:gd name="T23" fmla="*/ 27 h 28"/>
                <a:gd name="T24" fmla="*/ 0 w 335"/>
                <a:gd name="T25" fmla="*/ 27 h 28"/>
                <a:gd name="T26" fmla="*/ 0 w 335"/>
                <a:gd name="T27" fmla="*/ 27 h 28"/>
                <a:gd name="T28" fmla="*/ 0 w 335"/>
                <a:gd name="T29" fmla="*/ 27 h 28"/>
                <a:gd name="T30" fmla="*/ 0 w 335"/>
                <a:gd name="T31" fmla="*/ 27 h 28"/>
                <a:gd name="T32" fmla="*/ 0 w 335"/>
                <a:gd name="T33" fmla="*/ 28 h 28"/>
                <a:gd name="T34" fmla="*/ 30 w 335"/>
                <a:gd name="T35" fmla="*/ 12 h 28"/>
                <a:gd name="T36" fmla="*/ 329 w 335"/>
                <a:gd name="T37" fmla="*/ 12 h 28"/>
                <a:gd name="T38" fmla="*/ 335 w 335"/>
                <a:gd name="T3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5" h="28">
                  <a:moveTo>
                    <a:pt x="33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7"/>
                    <a:pt x="0" y="1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7" y="18"/>
                    <a:pt x="18" y="12"/>
                    <a:pt x="30" y="12"/>
                  </a:cubicBezTo>
                  <a:cubicBezTo>
                    <a:pt x="329" y="12"/>
                    <a:pt x="329" y="12"/>
                    <a:pt x="329" y="12"/>
                  </a:cubicBezTo>
                  <a:cubicBezTo>
                    <a:pt x="331" y="7"/>
                    <a:pt x="333" y="3"/>
                    <a:pt x="33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1" name="íšľiḓé">
              <a:extLst>
                <a:ext uri="{FF2B5EF4-FFF2-40B4-BE49-F238E27FC236}">
                  <a16:creationId xmlns="" xmlns:a16="http://schemas.microsoft.com/office/drawing/2014/main" id="{CD74C325-2333-4903-804D-9C1B56D8031E}"/>
                </a:ext>
              </a:extLst>
            </p:cNvPr>
            <p:cNvSpPr/>
            <p:nvPr/>
          </p:nvSpPr>
          <p:spPr bwMode="auto">
            <a:xfrm>
              <a:off x="5961063" y="3897313"/>
              <a:ext cx="646113" cy="7938"/>
            </a:xfrm>
            <a:custGeom>
              <a:avLst/>
              <a:gdLst>
                <a:gd name="T0" fmla="*/ 0 w 407"/>
                <a:gd name="T1" fmla="*/ 0 h 5"/>
                <a:gd name="T2" fmla="*/ 0 w 407"/>
                <a:gd name="T3" fmla="*/ 5 h 5"/>
                <a:gd name="T4" fmla="*/ 407 w 407"/>
                <a:gd name="T5" fmla="*/ 2 h 5"/>
                <a:gd name="T6" fmla="*/ 0 w 40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5">
                  <a:moveTo>
                    <a:pt x="0" y="0"/>
                  </a:moveTo>
                  <a:lnTo>
                    <a:pt x="0" y="5"/>
                  </a:lnTo>
                  <a:lnTo>
                    <a:pt x="40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2" name="ïśľiḑè">
              <a:extLst>
                <a:ext uri="{FF2B5EF4-FFF2-40B4-BE49-F238E27FC236}">
                  <a16:creationId xmlns="" xmlns:a16="http://schemas.microsoft.com/office/drawing/2014/main" id="{53221DF1-E3E9-44F5-A1C7-DA6987F97F61}"/>
                </a:ext>
              </a:extLst>
            </p:cNvPr>
            <p:cNvSpPr/>
            <p:nvPr/>
          </p:nvSpPr>
          <p:spPr bwMode="auto">
            <a:xfrm>
              <a:off x="5961063" y="3935413"/>
              <a:ext cx="355600" cy="6350"/>
            </a:xfrm>
            <a:custGeom>
              <a:avLst/>
              <a:gdLst>
                <a:gd name="T0" fmla="*/ 0 w 224"/>
                <a:gd name="T1" fmla="*/ 0 h 4"/>
                <a:gd name="T2" fmla="*/ 0 w 224"/>
                <a:gd name="T3" fmla="*/ 4 h 4"/>
                <a:gd name="T4" fmla="*/ 224 w 224"/>
                <a:gd name="T5" fmla="*/ 2 h 4"/>
                <a:gd name="T6" fmla="*/ 0 w 22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4">
                  <a:moveTo>
                    <a:pt x="0" y="0"/>
                  </a:moveTo>
                  <a:lnTo>
                    <a:pt x="0" y="4"/>
                  </a:lnTo>
                  <a:lnTo>
                    <a:pt x="22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3" name="îṣlïḑé">
              <a:extLst>
                <a:ext uri="{FF2B5EF4-FFF2-40B4-BE49-F238E27FC236}">
                  <a16:creationId xmlns="" xmlns:a16="http://schemas.microsoft.com/office/drawing/2014/main" id="{404DE16F-3D0E-4027-BE24-D3B8EA5C6727}"/>
                </a:ext>
              </a:extLst>
            </p:cNvPr>
            <p:cNvSpPr/>
            <p:nvPr/>
          </p:nvSpPr>
          <p:spPr bwMode="auto">
            <a:xfrm>
              <a:off x="5965826" y="3952876"/>
              <a:ext cx="230188" cy="11113"/>
            </a:xfrm>
            <a:custGeom>
              <a:avLst/>
              <a:gdLst>
                <a:gd name="T0" fmla="*/ 0 w 145"/>
                <a:gd name="T1" fmla="*/ 0 h 7"/>
                <a:gd name="T2" fmla="*/ 0 w 145"/>
                <a:gd name="T3" fmla="*/ 7 h 7"/>
                <a:gd name="T4" fmla="*/ 145 w 145"/>
                <a:gd name="T5" fmla="*/ 5 h 7"/>
                <a:gd name="T6" fmla="*/ 0 w 14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0" y="0"/>
                  </a:moveTo>
                  <a:lnTo>
                    <a:pt x="0" y="7"/>
                  </a:lnTo>
                  <a:lnTo>
                    <a:pt x="145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4" name="í$1îdè">
              <a:extLst>
                <a:ext uri="{FF2B5EF4-FFF2-40B4-BE49-F238E27FC236}">
                  <a16:creationId xmlns="" xmlns:a16="http://schemas.microsoft.com/office/drawing/2014/main" id="{9AC7D3C8-0E6E-4D1B-BE4E-4056F9B82F1E}"/>
                </a:ext>
              </a:extLst>
            </p:cNvPr>
            <p:cNvSpPr/>
            <p:nvPr/>
          </p:nvSpPr>
          <p:spPr bwMode="auto">
            <a:xfrm>
              <a:off x="6054726" y="4016376"/>
              <a:ext cx="461963" cy="7938"/>
            </a:xfrm>
            <a:custGeom>
              <a:avLst/>
              <a:gdLst>
                <a:gd name="T0" fmla="*/ 62 w 124"/>
                <a:gd name="T1" fmla="*/ 2 h 2"/>
                <a:gd name="T2" fmla="*/ 93 w 124"/>
                <a:gd name="T3" fmla="*/ 2 h 2"/>
                <a:gd name="T4" fmla="*/ 124 w 124"/>
                <a:gd name="T5" fmla="*/ 1 h 2"/>
                <a:gd name="T6" fmla="*/ 93 w 124"/>
                <a:gd name="T7" fmla="*/ 0 h 2"/>
                <a:gd name="T8" fmla="*/ 62 w 124"/>
                <a:gd name="T9" fmla="*/ 0 h 2"/>
                <a:gd name="T10" fmla="*/ 31 w 124"/>
                <a:gd name="T11" fmla="*/ 0 h 2"/>
                <a:gd name="T12" fmla="*/ 0 w 124"/>
                <a:gd name="T13" fmla="*/ 1 h 2"/>
                <a:gd name="T14" fmla="*/ 31 w 124"/>
                <a:gd name="T15" fmla="*/ 2 h 2"/>
                <a:gd name="T16" fmla="*/ 62 w 124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">
                  <a:moveTo>
                    <a:pt x="62" y="2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104" y="1"/>
                    <a:pt x="114" y="1"/>
                    <a:pt x="124" y="1"/>
                  </a:cubicBezTo>
                  <a:cubicBezTo>
                    <a:pt x="114" y="1"/>
                    <a:pt x="104" y="0"/>
                    <a:pt x="9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1" y="0"/>
                    <a:pt x="11" y="1"/>
                    <a:pt x="0" y="1"/>
                  </a:cubicBezTo>
                  <a:cubicBezTo>
                    <a:pt x="11" y="1"/>
                    <a:pt x="21" y="1"/>
                    <a:pt x="31" y="2"/>
                  </a:cubicBezTo>
                  <a:lnTo>
                    <a:pt x="62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5" name="îṡľiḋe">
              <a:extLst>
                <a:ext uri="{FF2B5EF4-FFF2-40B4-BE49-F238E27FC236}">
                  <a16:creationId xmlns="" xmlns:a16="http://schemas.microsoft.com/office/drawing/2014/main" id="{36C98805-B55C-4952-B98F-7A0D8FFD4CAB}"/>
                </a:ext>
              </a:extLst>
            </p:cNvPr>
            <p:cNvSpPr/>
            <p:nvPr/>
          </p:nvSpPr>
          <p:spPr bwMode="auto">
            <a:xfrm>
              <a:off x="6121401" y="3836988"/>
              <a:ext cx="1044575" cy="12700"/>
            </a:xfrm>
            <a:custGeom>
              <a:avLst/>
              <a:gdLst>
                <a:gd name="T0" fmla="*/ 279 w 280"/>
                <a:gd name="T1" fmla="*/ 3 h 3"/>
                <a:gd name="T2" fmla="*/ 280 w 280"/>
                <a:gd name="T3" fmla="*/ 0 h 3"/>
                <a:gd name="T4" fmla="*/ 0 w 280"/>
                <a:gd name="T5" fmla="*/ 2 h 3"/>
                <a:gd name="T6" fmla="*/ 279 w 28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3">
                  <a:moveTo>
                    <a:pt x="279" y="3"/>
                  </a:moveTo>
                  <a:cubicBezTo>
                    <a:pt x="279" y="2"/>
                    <a:pt x="279" y="1"/>
                    <a:pt x="28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79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6" name="íš1ïḍé">
              <a:extLst>
                <a:ext uri="{FF2B5EF4-FFF2-40B4-BE49-F238E27FC236}">
                  <a16:creationId xmlns="" xmlns:a16="http://schemas.microsoft.com/office/drawing/2014/main" id="{34997D9B-5CE1-4227-844C-101B3D7C05DC}"/>
                </a:ext>
              </a:extLst>
            </p:cNvPr>
            <p:cNvSpPr/>
            <p:nvPr/>
          </p:nvSpPr>
          <p:spPr bwMode="auto">
            <a:xfrm>
              <a:off x="6723063" y="3863976"/>
              <a:ext cx="431800" cy="7938"/>
            </a:xfrm>
            <a:custGeom>
              <a:avLst/>
              <a:gdLst>
                <a:gd name="T0" fmla="*/ 116 w 116"/>
                <a:gd name="T1" fmla="*/ 2 h 2"/>
                <a:gd name="T2" fmla="*/ 116 w 116"/>
                <a:gd name="T3" fmla="*/ 0 h 2"/>
                <a:gd name="T4" fmla="*/ 0 w 116"/>
                <a:gd name="T5" fmla="*/ 1 h 2"/>
                <a:gd name="T6" fmla="*/ 116 w 11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2">
                  <a:moveTo>
                    <a:pt x="116" y="2"/>
                  </a:moveTo>
                  <a:cubicBezTo>
                    <a:pt x="116" y="2"/>
                    <a:pt x="116" y="1"/>
                    <a:pt x="116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16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7" name="î$1ïdé">
              <a:extLst>
                <a:ext uri="{FF2B5EF4-FFF2-40B4-BE49-F238E27FC236}">
                  <a16:creationId xmlns="" xmlns:a16="http://schemas.microsoft.com/office/drawing/2014/main" id="{C51C227E-DACD-4438-90FA-98E35057F558}"/>
                </a:ext>
              </a:extLst>
            </p:cNvPr>
            <p:cNvSpPr/>
            <p:nvPr/>
          </p:nvSpPr>
          <p:spPr bwMode="auto">
            <a:xfrm>
              <a:off x="6651626" y="3998913"/>
              <a:ext cx="495300" cy="6350"/>
            </a:xfrm>
            <a:custGeom>
              <a:avLst/>
              <a:gdLst>
                <a:gd name="T0" fmla="*/ 133 w 133"/>
                <a:gd name="T1" fmla="*/ 2 h 2"/>
                <a:gd name="T2" fmla="*/ 133 w 133"/>
                <a:gd name="T3" fmla="*/ 0 h 2"/>
                <a:gd name="T4" fmla="*/ 0 w 133"/>
                <a:gd name="T5" fmla="*/ 1 h 2"/>
                <a:gd name="T6" fmla="*/ 133 w 13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2">
                  <a:moveTo>
                    <a:pt x="133" y="2"/>
                  </a:moveTo>
                  <a:cubicBezTo>
                    <a:pt x="133" y="2"/>
                    <a:pt x="133" y="1"/>
                    <a:pt x="13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33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8" name="islíḍè">
              <a:extLst>
                <a:ext uri="{FF2B5EF4-FFF2-40B4-BE49-F238E27FC236}">
                  <a16:creationId xmlns="" xmlns:a16="http://schemas.microsoft.com/office/drawing/2014/main" id="{4EE53E34-96E3-41E1-BFAD-498F7D193007}"/>
                </a:ext>
              </a:extLst>
            </p:cNvPr>
            <p:cNvSpPr/>
            <p:nvPr/>
          </p:nvSpPr>
          <p:spPr bwMode="auto">
            <a:xfrm>
              <a:off x="6170613" y="4068763"/>
              <a:ext cx="1006475" cy="11113"/>
            </a:xfrm>
            <a:custGeom>
              <a:avLst/>
              <a:gdLst>
                <a:gd name="T0" fmla="*/ 270 w 270"/>
                <a:gd name="T1" fmla="*/ 3 h 3"/>
                <a:gd name="T2" fmla="*/ 269 w 270"/>
                <a:gd name="T3" fmla="*/ 0 h 3"/>
                <a:gd name="T4" fmla="*/ 0 w 270"/>
                <a:gd name="T5" fmla="*/ 2 h 3"/>
                <a:gd name="T6" fmla="*/ 270 w 27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">
                  <a:moveTo>
                    <a:pt x="270" y="3"/>
                  </a:moveTo>
                  <a:cubicBezTo>
                    <a:pt x="270" y="2"/>
                    <a:pt x="269" y="1"/>
                    <a:pt x="269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7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9" name="îśľiďe">
              <a:extLst>
                <a:ext uri="{FF2B5EF4-FFF2-40B4-BE49-F238E27FC236}">
                  <a16:creationId xmlns="" xmlns:a16="http://schemas.microsoft.com/office/drawing/2014/main" id="{471C1A86-0DFF-4E8C-9976-823162CD18EC}"/>
                </a:ext>
              </a:extLst>
            </p:cNvPr>
            <p:cNvSpPr/>
            <p:nvPr/>
          </p:nvSpPr>
          <p:spPr bwMode="auto">
            <a:xfrm>
              <a:off x="5938838" y="3844926"/>
              <a:ext cx="96838" cy="209550"/>
            </a:xfrm>
            <a:custGeom>
              <a:avLst/>
              <a:gdLst>
                <a:gd name="T0" fmla="*/ 0 w 26"/>
                <a:gd name="T1" fmla="*/ 0 h 56"/>
                <a:gd name="T2" fmla="*/ 0 w 26"/>
                <a:gd name="T3" fmla="*/ 56 h 56"/>
                <a:gd name="T4" fmla="*/ 0 w 26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56">
                  <a:moveTo>
                    <a:pt x="0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6" y="31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0" name="îšḷiḑè">
              <a:extLst>
                <a:ext uri="{FF2B5EF4-FFF2-40B4-BE49-F238E27FC236}">
                  <a16:creationId xmlns="" xmlns:a16="http://schemas.microsoft.com/office/drawing/2014/main" id="{9EAC8669-3BD3-4E5F-8FAE-D8D1EE059AA7}"/>
                </a:ext>
              </a:extLst>
            </p:cNvPr>
            <p:cNvSpPr/>
            <p:nvPr/>
          </p:nvSpPr>
          <p:spPr bwMode="auto">
            <a:xfrm>
              <a:off x="5103813" y="3725863"/>
              <a:ext cx="2178050" cy="433388"/>
            </a:xfrm>
            <a:custGeom>
              <a:avLst/>
              <a:gdLst>
                <a:gd name="T0" fmla="*/ 575 w 584"/>
                <a:gd name="T1" fmla="*/ 98 h 116"/>
                <a:gd name="T2" fmla="*/ 236 w 584"/>
                <a:gd name="T3" fmla="*/ 98 h 116"/>
                <a:gd name="T4" fmla="*/ 224 w 584"/>
                <a:gd name="T5" fmla="*/ 71 h 116"/>
                <a:gd name="T6" fmla="*/ 224 w 584"/>
                <a:gd name="T7" fmla="*/ 44 h 116"/>
                <a:gd name="T8" fmla="*/ 236 w 584"/>
                <a:gd name="T9" fmla="*/ 17 h 116"/>
                <a:gd name="T10" fmla="*/ 575 w 584"/>
                <a:gd name="T11" fmla="*/ 17 h 116"/>
                <a:gd name="T12" fmla="*/ 584 w 584"/>
                <a:gd name="T13" fmla="*/ 8 h 116"/>
                <a:gd name="T14" fmla="*/ 575 w 584"/>
                <a:gd name="T15" fmla="*/ 0 h 116"/>
                <a:gd name="T16" fmla="*/ 44 w 584"/>
                <a:gd name="T17" fmla="*/ 0 h 116"/>
                <a:gd name="T18" fmla="*/ 0 w 584"/>
                <a:gd name="T19" fmla="*/ 44 h 116"/>
                <a:gd name="T20" fmla="*/ 0 w 584"/>
                <a:gd name="T21" fmla="*/ 71 h 116"/>
                <a:gd name="T22" fmla="*/ 44 w 584"/>
                <a:gd name="T23" fmla="*/ 116 h 116"/>
                <a:gd name="T24" fmla="*/ 575 w 584"/>
                <a:gd name="T25" fmla="*/ 116 h 116"/>
                <a:gd name="T26" fmla="*/ 584 w 584"/>
                <a:gd name="T27" fmla="*/ 107 h 116"/>
                <a:gd name="T28" fmla="*/ 575 w 584"/>
                <a:gd name="T29" fmla="*/ 9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4" h="116">
                  <a:moveTo>
                    <a:pt x="575" y="98"/>
                  </a:moveTo>
                  <a:cubicBezTo>
                    <a:pt x="236" y="98"/>
                    <a:pt x="236" y="98"/>
                    <a:pt x="236" y="98"/>
                  </a:cubicBezTo>
                  <a:cubicBezTo>
                    <a:pt x="229" y="92"/>
                    <a:pt x="224" y="82"/>
                    <a:pt x="224" y="71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224" y="33"/>
                    <a:pt x="229" y="24"/>
                    <a:pt x="236" y="17"/>
                  </a:cubicBezTo>
                  <a:cubicBezTo>
                    <a:pt x="575" y="17"/>
                    <a:pt x="575" y="17"/>
                    <a:pt x="575" y="17"/>
                  </a:cubicBezTo>
                  <a:cubicBezTo>
                    <a:pt x="580" y="17"/>
                    <a:pt x="584" y="13"/>
                    <a:pt x="584" y="8"/>
                  </a:cubicBezTo>
                  <a:cubicBezTo>
                    <a:pt x="584" y="3"/>
                    <a:pt x="580" y="0"/>
                    <a:pt x="57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96"/>
                    <a:pt x="20" y="116"/>
                    <a:pt x="44" y="116"/>
                  </a:cubicBezTo>
                  <a:cubicBezTo>
                    <a:pt x="575" y="116"/>
                    <a:pt x="575" y="116"/>
                    <a:pt x="575" y="116"/>
                  </a:cubicBezTo>
                  <a:cubicBezTo>
                    <a:pt x="580" y="116"/>
                    <a:pt x="584" y="112"/>
                    <a:pt x="584" y="107"/>
                  </a:cubicBezTo>
                  <a:cubicBezTo>
                    <a:pt x="584" y="102"/>
                    <a:pt x="580" y="98"/>
                    <a:pt x="575" y="98"/>
                  </a:cubicBezTo>
                </a:path>
              </a:pathLst>
            </a:custGeom>
            <a:solidFill>
              <a:srgbClr val="C15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1" name="iş1íḓê">
              <a:extLst>
                <a:ext uri="{FF2B5EF4-FFF2-40B4-BE49-F238E27FC236}">
                  <a16:creationId xmlns="" xmlns:a16="http://schemas.microsoft.com/office/drawing/2014/main" id="{54D8E6AF-F37A-4520-BF57-C8C8A6D1260B}"/>
                </a:ext>
              </a:extLst>
            </p:cNvPr>
            <p:cNvSpPr/>
            <p:nvPr/>
          </p:nvSpPr>
          <p:spPr bwMode="auto">
            <a:xfrm>
              <a:off x="5178426" y="3759201"/>
              <a:ext cx="754063" cy="15875"/>
            </a:xfrm>
            <a:custGeom>
              <a:avLst/>
              <a:gdLst>
                <a:gd name="T0" fmla="*/ 200 w 202"/>
                <a:gd name="T1" fmla="*/ 0 h 4"/>
                <a:gd name="T2" fmla="*/ 2 w 202"/>
                <a:gd name="T3" fmla="*/ 0 h 4"/>
                <a:gd name="T4" fmla="*/ 0 w 202"/>
                <a:gd name="T5" fmla="*/ 2 h 4"/>
                <a:gd name="T6" fmla="*/ 2 w 202"/>
                <a:gd name="T7" fmla="*/ 4 h 4"/>
                <a:gd name="T8" fmla="*/ 200 w 202"/>
                <a:gd name="T9" fmla="*/ 4 h 4"/>
                <a:gd name="T10" fmla="*/ 202 w 202"/>
                <a:gd name="T11" fmla="*/ 2 h 4"/>
                <a:gd name="T12" fmla="*/ 200 w 20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4">
                  <a:moveTo>
                    <a:pt x="20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1" y="4"/>
                    <a:pt x="202" y="3"/>
                    <a:pt x="202" y="2"/>
                  </a:cubicBezTo>
                  <a:cubicBezTo>
                    <a:pt x="202" y="1"/>
                    <a:pt x="201" y="0"/>
                    <a:pt x="200" y="0"/>
                  </a:cubicBezTo>
                </a:path>
              </a:pathLst>
            </a:custGeom>
            <a:solidFill>
              <a:srgbClr val="8434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2" name="íṣlîdè">
              <a:extLst>
                <a:ext uri="{FF2B5EF4-FFF2-40B4-BE49-F238E27FC236}">
                  <a16:creationId xmlns="" xmlns:a16="http://schemas.microsoft.com/office/drawing/2014/main" id="{1B88A69D-DB1E-4924-BE29-7C8619073D9F}"/>
                </a:ext>
              </a:extLst>
            </p:cNvPr>
            <p:cNvSpPr/>
            <p:nvPr/>
          </p:nvSpPr>
          <p:spPr bwMode="auto">
            <a:xfrm>
              <a:off x="5178426" y="4113213"/>
              <a:ext cx="754063" cy="15875"/>
            </a:xfrm>
            <a:custGeom>
              <a:avLst/>
              <a:gdLst>
                <a:gd name="T0" fmla="*/ 200 w 202"/>
                <a:gd name="T1" fmla="*/ 0 h 4"/>
                <a:gd name="T2" fmla="*/ 2 w 202"/>
                <a:gd name="T3" fmla="*/ 0 h 4"/>
                <a:gd name="T4" fmla="*/ 0 w 202"/>
                <a:gd name="T5" fmla="*/ 2 h 4"/>
                <a:gd name="T6" fmla="*/ 2 w 202"/>
                <a:gd name="T7" fmla="*/ 4 h 4"/>
                <a:gd name="T8" fmla="*/ 200 w 202"/>
                <a:gd name="T9" fmla="*/ 4 h 4"/>
                <a:gd name="T10" fmla="*/ 202 w 202"/>
                <a:gd name="T11" fmla="*/ 2 h 4"/>
                <a:gd name="T12" fmla="*/ 200 w 20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4">
                  <a:moveTo>
                    <a:pt x="20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1" y="4"/>
                    <a:pt x="202" y="3"/>
                    <a:pt x="202" y="2"/>
                  </a:cubicBezTo>
                  <a:cubicBezTo>
                    <a:pt x="202" y="1"/>
                    <a:pt x="201" y="0"/>
                    <a:pt x="200" y="0"/>
                  </a:cubicBezTo>
                </a:path>
              </a:pathLst>
            </a:custGeom>
            <a:solidFill>
              <a:srgbClr val="8434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3" name="íṥ1íḍe">
              <a:extLst>
                <a:ext uri="{FF2B5EF4-FFF2-40B4-BE49-F238E27FC236}">
                  <a16:creationId xmlns="" xmlns:a16="http://schemas.microsoft.com/office/drawing/2014/main" id="{8144CE9B-E7BD-4BAD-B26C-3C801ADBC419}"/>
                </a:ext>
              </a:extLst>
            </p:cNvPr>
            <p:cNvSpPr/>
            <p:nvPr/>
          </p:nvSpPr>
          <p:spPr bwMode="auto">
            <a:xfrm>
              <a:off x="5103813" y="3990976"/>
              <a:ext cx="2178050" cy="168275"/>
            </a:xfrm>
            <a:custGeom>
              <a:avLst/>
              <a:gdLst>
                <a:gd name="T0" fmla="*/ 0 w 584"/>
                <a:gd name="T1" fmla="*/ 0 h 45"/>
                <a:gd name="T2" fmla="*/ 44 w 584"/>
                <a:gd name="T3" fmla="*/ 45 h 45"/>
                <a:gd name="T4" fmla="*/ 575 w 584"/>
                <a:gd name="T5" fmla="*/ 45 h 45"/>
                <a:gd name="T6" fmla="*/ 584 w 584"/>
                <a:gd name="T7" fmla="*/ 36 h 45"/>
                <a:gd name="T8" fmla="*/ 584 w 584"/>
                <a:gd name="T9" fmla="*/ 36 h 45"/>
                <a:gd name="T10" fmla="*/ 222 w 584"/>
                <a:gd name="T11" fmla="*/ 35 h 45"/>
                <a:gd name="T12" fmla="*/ 220 w 584"/>
                <a:gd name="T13" fmla="*/ 37 h 45"/>
                <a:gd name="T14" fmla="*/ 22 w 584"/>
                <a:gd name="T15" fmla="*/ 37 h 45"/>
                <a:gd name="T16" fmla="*/ 20 w 584"/>
                <a:gd name="T17" fmla="*/ 35 h 45"/>
                <a:gd name="T18" fmla="*/ 22 w 584"/>
                <a:gd name="T19" fmla="*/ 33 h 45"/>
                <a:gd name="T20" fmla="*/ 40 w 584"/>
                <a:gd name="T21" fmla="*/ 33 h 45"/>
                <a:gd name="T22" fmla="*/ 33 w 584"/>
                <a:gd name="T23" fmla="*/ 30 h 45"/>
                <a:gd name="T24" fmla="*/ 15 w 584"/>
                <a:gd name="T25" fmla="*/ 16 h 45"/>
                <a:gd name="T26" fmla="*/ 0 w 584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4" h="45">
                  <a:moveTo>
                    <a:pt x="0" y="0"/>
                  </a:moveTo>
                  <a:cubicBezTo>
                    <a:pt x="0" y="25"/>
                    <a:pt x="20" y="45"/>
                    <a:pt x="44" y="45"/>
                  </a:cubicBezTo>
                  <a:cubicBezTo>
                    <a:pt x="575" y="45"/>
                    <a:pt x="575" y="45"/>
                    <a:pt x="575" y="45"/>
                  </a:cubicBezTo>
                  <a:cubicBezTo>
                    <a:pt x="580" y="45"/>
                    <a:pt x="584" y="41"/>
                    <a:pt x="584" y="36"/>
                  </a:cubicBezTo>
                  <a:cubicBezTo>
                    <a:pt x="584" y="36"/>
                    <a:pt x="584" y="36"/>
                    <a:pt x="584" y="36"/>
                  </a:cubicBezTo>
                  <a:cubicBezTo>
                    <a:pt x="222" y="35"/>
                    <a:pt x="222" y="35"/>
                    <a:pt x="222" y="35"/>
                  </a:cubicBezTo>
                  <a:cubicBezTo>
                    <a:pt x="222" y="36"/>
                    <a:pt x="221" y="37"/>
                    <a:pt x="220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20" y="36"/>
                    <a:pt x="20" y="35"/>
                  </a:cubicBezTo>
                  <a:cubicBezTo>
                    <a:pt x="20" y="34"/>
                    <a:pt x="21" y="33"/>
                    <a:pt x="22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8" y="32"/>
                    <a:pt x="35" y="31"/>
                    <a:pt x="33" y="30"/>
                  </a:cubicBezTo>
                  <a:cubicBezTo>
                    <a:pt x="26" y="26"/>
                    <a:pt x="21" y="21"/>
                    <a:pt x="15" y="16"/>
                  </a:cubicBezTo>
                  <a:cubicBezTo>
                    <a:pt x="9" y="11"/>
                    <a:pt x="2" y="7"/>
                    <a:pt x="0" y="0"/>
                  </a:cubicBezTo>
                </a:path>
              </a:pathLst>
            </a:custGeom>
            <a:solidFill>
              <a:srgbClr val="AE4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4" name="i$ḻiḋê">
              <a:extLst>
                <a:ext uri="{FF2B5EF4-FFF2-40B4-BE49-F238E27FC236}">
                  <a16:creationId xmlns="" xmlns:a16="http://schemas.microsoft.com/office/drawing/2014/main" id="{5B000894-5BA6-4F2F-BC34-EDEF8B5C8084}"/>
                </a:ext>
              </a:extLst>
            </p:cNvPr>
            <p:cNvSpPr/>
            <p:nvPr/>
          </p:nvSpPr>
          <p:spPr bwMode="auto">
            <a:xfrm>
              <a:off x="5178426" y="4113213"/>
              <a:ext cx="754063" cy="15875"/>
            </a:xfrm>
            <a:custGeom>
              <a:avLst/>
              <a:gdLst>
                <a:gd name="T0" fmla="*/ 20 w 202"/>
                <a:gd name="T1" fmla="*/ 0 h 4"/>
                <a:gd name="T2" fmla="*/ 2 w 202"/>
                <a:gd name="T3" fmla="*/ 0 h 4"/>
                <a:gd name="T4" fmla="*/ 0 w 202"/>
                <a:gd name="T5" fmla="*/ 2 h 4"/>
                <a:gd name="T6" fmla="*/ 2 w 202"/>
                <a:gd name="T7" fmla="*/ 4 h 4"/>
                <a:gd name="T8" fmla="*/ 200 w 202"/>
                <a:gd name="T9" fmla="*/ 4 h 4"/>
                <a:gd name="T10" fmla="*/ 202 w 202"/>
                <a:gd name="T11" fmla="*/ 2 h 4"/>
                <a:gd name="T12" fmla="*/ 35 w 202"/>
                <a:gd name="T13" fmla="*/ 2 h 4"/>
                <a:gd name="T14" fmla="*/ 31 w 202"/>
                <a:gd name="T15" fmla="*/ 2 h 4"/>
                <a:gd name="T16" fmla="*/ 20 w 20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1" y="4"/>
                    <a:pt x="202" y="3"/>
                    <a:pt x="202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3" y="2"/>
                    <a:pt x="32" y="2"/>
                    <a:pt x="31" y="2"/>
                  </a:cubicBezTo>
                  <a:cubicBezTo>
                    <a:pt x="27" y="2"/>
                    <a:pt x="24" y="1"/>
                    <a:pt x="20" y="0"/>
                  </a:cubicBezTo>
                </a:path>
              </a:pathLst>
            </a:custGeom>
            <a:solidFill>
              <a:srgbClr val="772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5" name="ï$ḻïḍè">
              <a:extLst>
                <a:ext uri="{FF2B5EF4-FFF2-40B4-BE49-F238E27FC236}">
                  <a16:creationId xmlns="" xmlns:a16="http://schemas.microsoft.com/office/drawing/2014/main" id="{7E114FC9-1936-4A61-96F0-D1AE220D1346}"/>
                </a:ext>
              </a:extLst>
            </p:cNvPr>
            <p:cNvSpPr/>
            <p:nvPr/>
          </p:nvSpPr>
          <p:spPr bwMode="auto">
            <a:xfrm>
              <a:off x="5114926" y="3046413"/>
              <a:ext cx="1144588" cy="273050"/>
            </a:xfrm>
            <a:custGeom>
              <a:avLst/>
              <a:gdLst>
                <a:gd name="T0" fmla="*/ 307 w 307"/>
                <a:gd name="T1" fmla="*/ 73 h 73"/>
                <a:gd name="T2" fmla="*/ 30 w 307"/>
                <a:gd name="T3" fmla="*/ 73 h 73"/>
                <a:gd name="T4" fmla="*/ 0 w 307"/>
                <a:gd name="T5" fmla="*/ 44 h 73"/>
                <a:gd name="T6" fmla="*/ 0 w 307"/>
                <a:gd name="T7" fmla="*/ 29 h 73"/>
                <a:gd name="T8" fmla="*/ 30 w 307"/>
                <a:gd name="T9" fmla="*/ 0 h 73"/>
                <a:gd name="T10" fmla="*/ 307 w 307"/>
                <a:gd name="T11" fmla="*/ 0 h 73"/>
                <a:gd name="T12" fmla="*/ 297 w 307"/>
                <a:gd name="T13" fmla="*/ 35 h 73"/>
                <a:gd name="T14" fmla="*/ 307 w 307"/>
                <a:gd name="T1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" h="73">
                  <a:moveTo>
                    <a:pt x="307" y="73"/>
                  </a:moveTo>
                  <a:cubicBezTo>
                    <a:pt x="30" y="73"/>
                    <a:pt x="30" y="73"/>
                    <a:pt x="30" y="73"/>
                  </a:cubicBezTo>
                  <a:cubicBezTo>
                    <a:pt x="13" y="73"/>
                    <a:pt x="0" y="60"/>
                    <a:pt x="0" y="4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07" y="0"/>
                    <a:pt x="297" y="14"/>
                    <a:pt x="297" y="35"/>
                  </a:cubicBezTo>
                  <a:cubicBezTo>
                    <a:pt x="297" y="46"/>
                    <a:pt x="299" y="59"/>
                    <a:pt x="307" y="7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6" name="ïṣļîḓe">
              <a:extLst>
                <a:ext uri="{FF2B5EF4-FFF2-40B4-BE49-F238E27FC236}">
                  <a16:creationId xmlns="" xmlns:a16="http://schemas.microsoft.com/office/drawing/2014/main" id="{1FB4E095-DA58-4194-A686-578B0D632619}"/>
                </a:ext>
              </a:extLst>
            </p:cNvPr>
            <p:cNvSpPr/>
            <p:nvPr/>
          </p:nvSpPr>
          <p:spPr bwMode="auto">
            <a:xfrm>
              <a:off x="5114926" y="3109913"/>
              <a:ext cx="74613" cy="146050"/>
            </a:xfrm>
            <a:custGeom>
              <a:avLst/>
              <a:gdLst>
                <a:gd name="T0" fmla="*/ 7 w 20"/>
                <a:gd name="T1" fmla="*/ 0 h 39"/>
                <a:gd name="T2" fmla="*/ 7 w 20"/>
                <a:gd name="T3" fmla="*/ 39 h 39"/>
                <a:gd name="T4" fmla="*/ 2 w 20"/>
                <a:gd name="T5" fmla="*/ 36 h 39"/>
                <a:gd name="T6" fmla="*/ 0 w 20"/>
                <a:gd name="T7" fmla="*/ 22 h 39"/>
                <a:gd name="T8" fmla="*/ 0 w 20"/>
                <a:gd name="T9" fmla="*/ 5 h 39"/>
                <a:gd name="T10" fmla="*/ 7 w 20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0"/>
                  </a:moveTo>
                  <a:cubicBezTo>
                    <a:pt x="7" y="0"/>
                    <a:pt x="20" y="16"/>
                    <a:pt x="7" y="39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7" name="îṧľíḋê">
              <a:extLst>
                <a:ext uri="{FF2B5EF4-FFF2-40B4-BE49-F238E27FC236}">
                  <a16:creationId xmlns="" xmlns:a16="http://schemas.microsoft.com/office/drawing/2014/main" id="{4AB5EABE-7029-467E-AA85-7B263A15308F}"/>
                </a:ext>
              </a:extLst>
            </p:cNvPr>
            <p:cNvSpPr/>
            <p:nvPr/>
          </p:nvSpPr>
          <p:spPr bwMode="auto">
            <a:xfrm>
              <a:off x="6237288" y="3060701"/>
              <a:ext cx="11113" cy="26988"/>
            </a:xfrm>
            <a:custGeom>
              <a:avLst/>
              <a:gdLst>
                <a:gd name="T0" fmla="*/ 3 w 3"/>
                <a:gd name="T1" fmla="*/ 0 h 7"/>
                <a:gd name="T2" fmla="*/ 3 w 3"/>
                <a:gd name="T3" fmla="*/ 0 h 7"/>
                <a:gd name="T4" fmla="*/ 0 w 3"/>
                <a:gd name="T5" fmla="*/ 7 h 7"/>
                <a:gd name="T6" fmla="*/ 0 w 3"/>
                <a:gd name="T7" fmla="*/ 7 h 7"/>
                <a:gd name="T8" fmla="*/ 3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8" name="isliḑè">
              <a:extLst>
                <a:ext uri="{FF2B5EF4-FFF2-40B4-BE49-F238E27FC236}">
                  <a16:creationId xmlns="" xmlns:a16="http://schemas.microsoft.com/office/drawing/2014/main" id="{6E54BD5E-C263-4863-9D88-FE164853B7C6}"/>
                </a:ext>
              </a:extLst>
            </p:cNvPr>
            <p:cNvSpPr/>
            <p:nvPr/>
          </p:nvSpPr>
          <p:spPr bwMode="auto">
            <a:xfrm>
              <a:off x="5141913" y="3060701"/>
              <a:ext cx="1106488" cy="71438"/>
            </a:xfrm>
            <a:custGeom>
              <a:avLst/>
              <a:gdLst>
                <a:gd name="T0" fmla="*/ 297 w 297"/>
                <a:gd name="T1" fmla="*/ 0 h 19"/>
                <a:gd name="T2" fmla="*/ 23 w 297"/>
                <a:gd name="T3" fmla="*/ 0 h 19"/>
                <a:gd name="T4" fmla="*/ 0 w 297"/>
                <a:gd name="T5" fmla="*/ 13 h 19"/>
                <a:gd name="T6" fmla="*/ 3 w 297"/>
                <a:gd name="T7" fmla="*/ 19 h 19"/>
                <a:gd name="T8" fmla="*/ 27 w 297"/>
                <a:gd name="T9" fmla="*/ 7 h 19"/>
                <a:gd name="T10" fmla="*/ 294 w 297"/>
                <a:gd name="T11" fmla="*/ 7 h 19"/>
                <a:gd name="T12" fmla="*/ 297 w 29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19">
                  <a:moveTo>
                    <a:pt x="29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3" y="0"/>
                    <a:pt x="4" y="5"/>
                    <a:pt x="0" y="13"/>
                  </a:cubicBezTo>
                  <a:cubicBezTo>
                    <a:pt x="1" y="14"/>
                    <a:pt x="2" y="16"/>
                    <a:pt x="3" y="19"/>
                  </a:cubicBezTo>
                  <a:cubicBezTo>
                    <a:pt x="9" y="12"/>
                    <a:pt x="17" y="7"/>
                    <a:pt x="27" y="7"/>
                  </a:cubicBezTo>
                  <a:cubicBezTo>
                    <a:pt x="294" y="7"/>
                    <a:pt x="294" y="7"/>
                    <a:pt x="294" y="7"/>
                  </a:cubicBezTo>
                  <a:cubicBezTo>
                    <a:pt x="295" y="4"/>
                    <a:pt x="296" y="2"/>
                    <a:pt x="297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9" name="i$ľîďè">
              <a:extLst>
                <a:ext uri="{FF2B5EF4-FFF2-40B4-BE49-F238E27FC236}">
                  <a16:creationId xmlns="" xmlns:a16="http://schemas.microsoft.com/office/drawing/2014/main" id="{6BE374BB-2002-4D2B-8539-23B4FF4C6F27}"/>
                </a:ext>
              </a:extLst>
            </p:cNvPr>
            <p:cNvSpPr/>
            <p:nvPr/>
          </p:nvSpPr>
          <p:spPr bwMode="auto">
            <a:xfrm>
              <a:off x="5130801" y="3109913"/>
              <a:ext cx="22225" cy="85725"/>
            </a:xfrm>
            <a:custGeom>
              <a:avLst/>
              <a:gdLst>
                <a:gd name="T0" fmla="*/ 3 w 6"/>
                <a:gd name="T1" fmla="*/ 0 h 23"/>
                <a:gd name="T2" fmla="*/ 0 w 6"/>
                <a:gd name="T3" fmla="*/ 12 h 23"/>
                <a:gd name="T4" fmla="*/ 0 w 6"/>
                <a:gd name="T5" fmla="*/ 23 h 23"/>
                <a:gd name="T6" fmla="*/ 6 w 6"/>
                <a:gd name="T7" fmla="*/ 6 h 23"/>
                <a:gd name="T8" fmla="*/ 3 w 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3" y="0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3" y="11"/>
                    <a:pt x="6" y="6"/>
                  </a:cubicBezTo>
                  <a:cubicBezTo>
                    <a:pt x="5" y="3"/>
                    <a:pt x="4" y="1"/>
                    <a:pt x="3" y="0"/>
                  </a:cubicBezTo>
                </a:path>
              </a:pathLst>
            </a:custGeom>
            <a:solidFill>
              <a:srgbClr val="37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0" name="íSļiḑé">
              <a:extLst>
                <a:ext uri="{FF2B5EF4-FFF2-40B4-BE49-F238E27FC236}">
                  <a16:creationId xmlns="" xmlns:a16="http://schemas.microsoft.com/office/drawing/2014/main" id="{BFFB515B-9A42-414B-BA71-0F5E054EABE4}"/>
                </a:ext>
              </a:extLst>
            </p:cNvPr>
            <p:cNvSpPr/>
            <p:nvPr/>
          </p:nvSpPr>
          <p:spPr bwMode="auto">
            <a:xfrm>
              <a:off x="5100638" y="3032126"/>
              <a:ext cx="1189038" cy="301625"/>
            </a:xfrm>
            <a:custGeom>
              <a:avLst/>
              <a:gdLst>
                <a:gd name="T0" fmla="*/ 34 w 319"/>
                <a:gd name="T1" fmla="*/ 81 h 81"/>
                <a:gd name="T2" fmla="*/ 315 w 319"/>
                <a:gd name="T3" fmla="*/ 81 h 81"/>
                <a:gd name="T4" fmla="*/ 319 w 319"/>
                <a:gd name="T5" fmla="*/ 77 h 81"/>
                <a:gd name="T6" fmla="*/ 315 w 319"/>
                <a:gd name="T7" fmla="*/ 73 h 81"/>
                <a:gd name="T8" fmla="*/ 34 w 319"/>
                <a:gd name="T9" fmla="*/ 73 h 81"/>
                <a:gd name="T10" fmla="*/ 8 w 319"/>
                <a:gd name="T11" fmla="*/ 48 h 81"/>
                <a:gd name="T12" fmla="*/ 8 w 319"/>
                <a:gd name="T13" fmla="*/ 33 h 81"/>
                <a:gd name="T14" fmla="*/ 34 w 319"/>
                <a:gd name="T15" fmla="*/ 8 h 81"/>
                <a:gd name="T16" fmla="*/ 315 w 319"/>
                <a:gd name="T17" fmla="*/ 8 h 81"/>
                <a:gd name="T18" fmla="*/ 319 w 319"/>
                <a:gd name="T19" fmla="*/ 4 h 81"/>
                <a:gd name="T20" fmla="*/ 315 w 319"/>
                <a:gd name="T21" fmla="*/ 0 h 81"/>
                <a:gd name="T22" fmla="*/ 34 w 319"/>
                <a:gd name="T23" fmla="*/ 0 h 81"/>
                <a:gd name="T24" fmla="*/ 0 w 319"/>
                <a:gd name="T25" fmla="*/ 33 h 81"/>
                <a:gd name="T26" fmla="*/ 0 w 319"/>
                <a:gd name="T27" fmla="*/ 48 h 81"/>
                <a:gd name="T28" fmla="*/ 34 w 319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81">
                  <a:moveTo>
                    <a:pt x="34" y="81"/>
                  </a:moveTo>
                  <a:cubicBezTo>
                    <a:pt x="315" y="81"/>
                    <a:pt x="315" y="81"/>
                    <a:pt x="315" y="81"/>
                  </a:cubicBezTo>
                  <a:cubicBezTo>
                    <a:pt x="317" y="81"/>
                    <a:pt x="319" y="80"/>
                    <a:pt x="319" y="77"/>
                  </a:cubicBezTo>
                  <a:cubicBezTo>
                    <a:pt x="319" y="75"/>
                    <a:pt x="317" y="73"/>
                    <a:pt x="315" y="73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20" y="73"/>
                    <a:pt x="8" y="62"/>
                    <a:pt x="8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19"/>
                    <a:pt x="20" y="8"/>
                    <a:pt x="34" y="8"/>
                  </a:cubicBezTo>
                  <a:cubicBezTo>
                    <a:pt x="315" y="8"/>
                    <a:pt x="315" y="8"/>
                    <a:pt x="315" y="8"/>
                  </a:cubicBezTo>
                  <a:cubicBezTo>
                    <a:pt x="317" y="8"/>
                    <a:pt x="319" y="6"/>
                    <a:pt x="319" y="4"/>
                  </a:cubicBezTo>
                  <a:cubicBezTo>
                    <a:pt x="319" y="1"/>
                    <a:pt x="317" y="0"/>
                    <a:pt x="31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4"/>
                    <a:pt x="0" y="3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7"/>
                    <a:pt x="15" y="81"/>
                    <a:pt x="34" y="81"/>
                  </a:cubicBezTo>
                </a:path>
              </a:pathLst>
            </a:custGeom>
            <a:solidFill>
              <a:srgbClr val="336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1" name="ïṡlïḑè">
              <a:extLst>
                <a:ext uri="{FF2B5EF4-FFF2-40B4-BE49-F238E27FC236}">
                  <a16:creationId xmlns="" xmlns:a16="http://schemas.microsoft.com/office/drawing/2014/main" id="{41847985-1DC7-4CD3-849A-740167B8DEF0}"/>
                </a:ext>
              </a:extLst>
            </p:cNvPr>
            <p:cNvSpPr/>
            <p:nvPr/>
          </p:nvSpPr>
          <p:spPr bwMode="auto">
            <a:xfrm>
              <a:off x="5100638" y="3211513"/>
              <a:ext cx="1189038" cy="122238"/>
            </a:xfrm>
            <a:custGeom>
              <a:avLst/>
              <a:gdLst>
                <a:gd name="T0" fmla="*/ 0 w 319"/>
                <a:gd name="T1" fmla="*/ 0 h 33"/>
                <a:gd name="T2" fmla="*/ 34 w 319"/>
                <a:gd name="T3" fmla="*/ 33 h 33"/>
                <a:gd name="T4" fmla="*/ 54 w 319"/>
                <a:gd name="T5" fmla="*/ 33 h 33"/>
                <a:gd name="T6" fmla="*/ 58 w 319"/>
                <a:gd name="T7" fmla="*/ 32 h 33"/>
                <a:gd name="T8" fmla="*/ 318 w 319"/>
                <a:gd name="T9" fmla="*/ 32 h 33"/>
                <a:gd name="T10" fmla="*/ 319 w 319"/>
                <a:gd name="T11" fmla="*/ 29 h 33"/>
                <a:gd name="T12" fmla="*/ 319 w 319"/>
                <a:gd name="T13" fmla="*/ 29 h 33"/>
                <a:gd name="T14" fmla="*/ 319 w 319"/>
                <a:gd name="T15" fmla="*/ 29 h 33"/>
                <a:gd name="T16" fmla="*/ 317 w 319"/>
                <a:gd name="T17" fmla="*/ 29 h 33"/>
                <a:gd name="T18" fmla="*/ 315 w 319"/>
                <a:gd name="T19" fmla="*/ 29 h 33"/>
                <a:gd name="T20" fmla="*/ 315 w 319"/>
                <a:gd name="T21" fmla="*/ 29 h 33"/>
                <a:gd name="T22" fmla="*/ 239 w 319"/>
                <a:gd name="T23" fmla="*/ 29 h 33"/>
                <a:gd name="T24" fmla="*/ 99 w 319"/>
                <a:gd name="T25" fmla="*/ 29 h 33"/>
                <a:gd name="T26" fmla="*/ 45 w 319"/>
                <a:gd name="T27" fmla="*/ 29 h 33"/>
                <a:gd name="T28" fmla="*/ 30 w 319"/>
                <a:gd name="T29" fmla="*/ 30 h 33"/>
                <a:gd name="T30" fmla="*/ 25 w 319"/>
                <a:gd name="T31" fmla="*/ 29 h 33"/>
                <a:gd name="T32" fmla="*/ 0 w 319"/>
                <a:gd name="T3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9" h="33">
                  <a:moveTo>
                    <a:pt x="0" y="0"/>
                  </a:moveTo>
                  <a:cubicBezTo>
                    <a:pt x="0" y="19"/>
                    <a:pt x="15" y="33"/>
                    <a:pt x="34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2"/>
                    <a:pt x="56" y="32"/>
                    <a:pt x="58" y="32"/>
                  </a:cubicBezTo>
                  <a:cubicBezTo>
                    <a:pt x="318" y="32"/>
                    <a:pt x="318" y="32"/>
                    <a:pt x="318" y="32"/>
                  </a:cubicBezTo>
                  <a:cubicBezTo>
                    <a:pt x="319" y="31"/>
                    <a:pt x="319" y="30"/>
                    <a:pt x="319" y="29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8" y="29"/>
                    <a:pt x="318" y="29"/>
                    <a:pt x="317" y="29"/>
                  </a:cubicBezTo>
                  <a:cubicBezTo>
                    <a:pt x="317" y="29"/>
                    <a:pt x="316" y="29"/>
                    <a:pt x="315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290" y="29"/>
                    <a:pt x="264" y="29"/>
                    <a:pt x="239" y="29"/>
                  </a:cubicBezTo>
                  <a:cubicBezTo>
                    <a:pt x="192" y="29"/>
                    <a:pt x="146" y="29"/>
                    <a:pt x="99" y="29"/>
                  </a:cubicBezTo>
                  <a:cubicBezTo>
                    <a:pt x="81" y="29"/>
                    <a:pt x="63" y="29"/>
                    <a:pt x="45" y="29"/>
                  </a:cubicBezTo>
                  <a:cubicBezTo>
                    <a:pt x="40" y="29"/>
                    <a:pt x="35" y="30"/>
                    <a:pt x="30" y="30"/>
                  </a:cubicBezTo>
                  <a:cubicBezTo>
                    <a:pt x="28" y="30"/>
                    <a:pt x="26" y="29"/>
                    <a:pt x="25" y="29"/>
                  </a:cubicBezTo>
                  <a:cubicBezTo>
                    <a:pt x="12" y="27"/>
                    <a:pt x="5" y="10"/>
                    <a:pt x="0" y="0"/>
                  </a:cubicBezTo>
                </a:path>
              </a:pathLst>
            </a:custGeom>
            <a:solidFill>
              <a:srgbClr val="295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2" name="îṧḷïḓé">
              <a:extLst>
                <a:ext uri="{FF2B5EF4-FFF2-40B4-BE49-F238E27FC236}">
                  <a16:creationId xmlns="" xmlns:a16="http://schemas.microsoft.com/office/drawing/2014/main" id="{F29FA98F-0944-4603-8F2C-C0ECB4B3E27C}"/>
                </a:ext>
              </a:extLst>
            </p:cNvPr>
            <p:cNvSpPr/>
            <p:nvPr/>
          </p:nvSpPr>
          <p:spPr bwMode="auto">
            <a:xfrm>
              <a:off x="5189538" y="3198813"/>
              <a:ext cx="466725" cy="7938"/>
            </a:xfrm>
            <a:custGeom>
              <a:avLst/>
              <a:gdLst>
                <a:gd name="T0" fmla="*/ 0 w 125"/>
                <a:gd name="T1" fmla="*/ 1 h 2"/>
                <a:gd name="T2" fmla="*/ 31 w 125"/>
                <a:gd name="T3" fmla="*/ 1 h 2"/>
                <a:gd name="T4" fmla="*/ 63 w 125"/>
                <a:gd name="T5" fmla="*/ 0 h 2"/>
                <a:gd name="T6" fmla="*/ 94 w 125"/>
                <a:gd name="T7" fmla="*/ 1 h 2"/>
                <a:gd name="T8" fmla="*/ 125 w 125"/>
                <a:gd name="T9" fmla="*/ 1 h 2"/>
                <a:gd name="T10" fmla="*/ 94 w 125"/>
                <a:gd name="T11" fmla="*/ 2 h 2"/>
                <a:gd name="T12" fmla="*/ 63 w 125"/>
                <a:gd name="T13" fmla="*/ 2 h 2"/>
                <a:gd name="T14" fmla="*/ 31 w 125"/>
                <a:gd name="T15" fmla="*/ 2 h 2"/>
                <a:gd name="T16" fmla="*/ 0 w 125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">
                  <a:moveTo>
                    <a:pt x="0" y="1"/>
                  </a:moveTo>
                  <a:cubicBezTo>
                    <a:pt x="10" y="1"/>
                    <a:pt x="21" y="1"/>
                    <a:pt x="31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104" y="1"/>
                    <a:pt x="115" y="1"/>
                    <a:pt x="125" y="1"/>
                  </a:cubicBezTo>
                  <a:cubicBezTo>
                    <a:pt x="115" y="1"/>
                    <a:pt x="104" y="2"/>
                    <a:pt x="94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1" y="2"/>
                    <a:pt x="10" y="1"/>
                    <a:pt x="0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3" name="îŝ1ide">
              <a:extLst>
                <a:ext uri="{FF2B5EF4-FFF2-40B4-BE49-F238E27FC236}">
                  <a16:creationId xmlns="" xmlns:a16="http://schemas.microsoft.com/office/drawing/2014/main" id="{DE67356F-6587-456D-BBFB-52F166B2A450}"/>
                </a:ext>
              </a:extLst>
            </p:cNvPr>
            <p:cNvSpPr/>
            <p:nvPr/>
          </p:nvSpPr>
          <p:spPr bwMode="auto">
            <a:xfrm>
              <a:off x="5372101" y="3248026"/>
              <a:ext cx="749300" cy="3175"/>
            </a:xfrm>
            <a:custGeom>
              <a:avLst/>
              <a:gdLst>
                <a:gd name="T0" fmla="*/ 0 w 201"/>
                <a:gd name="T1" fmla="*/ 0 h 1"/>
                <a:gd name="T2" fmla="*/ 50 w 201"/>
                <a:gd name="T3" fmla="*/ 0 h 1"/>
                <a:gd name="T4" fmla="*/ 100 w 201"/>
                <a:gd name="T5" fmla="*/ 0 h 1"/>
                <a:gd name="T6" fmla="*/ 151 w 201"/>
                <a:gd name="T7" fmla="*/ 0 h 1"/>
                <a:gd name="T8" fmla="*/ 201 w 201"/>
                <a:gd name="T9" fmla="*/ 0 h 1"/>
                <a:gd name="T10" fmla="*/ 151 w 201"/>
                <a:gd name="T11" fmla="*/ 1 h 1"/>
                <a:gd name="T12" fmla="*/ 100 w 201"/>
                <a:gd name="T13" fmla="*/ 1 h 1"/>
                <a:gd name="T14" fmla="*/ 50 w 201"/>
                <a:gd name="T15" fmla="*/ 1 h 1"/>
                <a:gd name="T16" fmla="*/ 0 w 20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">
                  <a:moveTo>
                    <a:pt x="0" y="0"/>
                  </a:moveTo>
                  <a:cubicBezTo>
                    <a:pt x="16" y="0"/>
                    <a:pt x="33" y="0"/>
                    <a:pt x="5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68" y="0"/>
                    <a:pt x="184" y="0"/>
                    <a:pt x="201" y="0"/>
                  </a:cubicBezTo>
                  <a:cubicBezTo>
                    <a:pt x="184" y="1"/>
                    <a:pt x="168" y="1"/>
                    <a:pt x="151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33" y="1"/>
                    <a:pt x="16" y="1"/>
                    <a:pt x="0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4" name="îṣļîḓe">
              <a:extLst>
                <a:ext uri="{FF2B5EF4-FFF2-40B4-BE49-F238E27FC236}">
                  <a16:creationId xmlns="" xmlns:a16="http://schemas.microsoft.com/office/drawing/2014/main" id="{20F294F8-0CA9-4E01-B19C-73E76BC0CA70}"/>
                </a:ext>
              </a:extLst>
            </p:cNvPr>
            <p:cNvSpPr/>
            <p:nvPr/>
          </p:nvSpPr>
          <p:spPr bwMode="auto">
            <a:xfrm>
              <a:off x="5518151" y="3132138"/>
              <a:ext cx="708025" cy="7938"/>
            </a:xfrm>
            <a:custGeom>
              <a:avLst/>
              <a:gdLst>
                <a:gd name="T0" fmla="*/ 190 w 190"/>
                <a:gd name="T1" fmla="*/ 0 h 2"/>
                <a:gd name="T2" fmla="*/ 190 w 190"/>
                <a:gd name="T3" fmla="*/ 2 h 2"/>
                <a:gd name="T4" fmla="*/ 0 w 190"/>
                <a:gd name="T5" fmla="*/ 1 h 2"/>
                <a:gd name="T6" fmla="*/ 190 w 190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">
                  <a:moveTo>
                    <a:pt x="190" y="0"/>
                  </a:moveTo>
                  <a:cubicBezTo>
                    <a:pt x="190" y="0"/>
                    <a:pt x="190" y="1"/>
                    <a:pt x="190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9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5" name="i$ḷíḋé">
              <a:extLst>
                <a:ext uri="{FF2B5EF4-FFF2-40B4-BE49-F238E27FC236}">
                  <a16:creationId xmlns="" xmlns:a16="http://schemas.microsoft.com/office/drawing/2014/main" id="{32A7CD1B-192E-4685-BC34-618E06553BB5}"/>
                </a:ext>
              </a:extLst>
            </p:cNvPr>
            <p:cNvSpPr/>
            <p:nvPr/>
          </p:nvSpPr>
          <p:spPr bwMode="auto">
            <a:xfrm>
              <a:off x="5275263" y="3170238"/>
              <a:ext cx="947738" cy="6350"/>
            </a:xfrm>
            <a:custGeom>
              <a:avLst/>
              <a:gdLst>
                <a:gd name="T0" fmla="*/ 254 w 254"/>
                <a:gd name="T1" fmla="*/ 0 h 2"/>
                <a:gd name="T2" fmla="*/ 254 w 254"/>
                <a:gd name="T3" fmla="*/ 2 h 2"/>
                <a:gd name="T4" fmla="*/ 0 w 254"/>
                <a:gd name="T5" fmla="*/ 1 h 2"/>
                <a:gd name="T6" fmla="*/ 254 w 25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">
                  <a:moveTo>
                    <a:pt x="254" y="0"/>
                  </a:moveTo>
                  <a:cubicBezTo>
                    <a:pt x="254" y="1"/>
                    <a:pt x="254" y="1"/>
                    <a:pt x="254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5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6" name="îṥlïḑê">
              <a:extLst>
                <a:ext uri="{FF2B5EF4-FFF2-40B4-BE49-F238E27FC236}">
                  <a16:creationId xmlns="" xmlns:a16="http://schemas.microsoft.com/office/drawing/2014/main" id="{5EC46658-D352-4A58-A77A-138445B5EA5B}"/>
                </a:ext>
              </a:extLst>
            </p:cNvPr>
            <p:cNvSpPr/>
            <p:nvPr/>
          </p:nvSpPr>
          <p:spPr bwMode="auto">
            <a:xfrm>
              <a:off x="5824538" y="3278188"/>
              <a:ext cx="417513" cy="7938"/>
            </a:xfrm>
            <a:custGeom>
              <a:avLst/>
              <a:gdLst>
                <a:gd name="T0" fmla="*/ 111 w 112"/>
                <a:gd name="T1" fmla="*/ 0 h 2"/>
                <a:gd name="T2" fmla="*/ 112 w 112"/>
                <a:gd name="T3" fmla="*/ 2 h 2"/>
                <a:gd name="T4" fmla="*/ 0 w 112"/>
                <a:gd name="T5" fmla="*/ 1 h 2"/>
                <a:gd name="T6" fmla="*/ 111 w 11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">
                  <a:moveTo>
                    <a:pt x="111" y="0"/>
                  </a:moveTo>
                  <a:cubicBezTo>
                    <a:pt x="112" y="0"/>
                    <a:pt x="112" y="1"/>
                    <a:pt x="112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7" name="îśľîḑê">
              <a:extLst>
                <a:ext uri="{FF2B5EF4-FFF2-40B4-BE49-F238E27FC236}">
                  <a16:creationId xmlns="" xmlns:a16="http://schemas.microsoft.com/office/drawing/2014/main" id="{4D97CCEF-CA6F-4616-8497-4EDF730BA12F}"/>
                </a:ext>
              </a:extLst>
            </p:cNvPr>
            <p:cNvSpPr/>
            <p:nvPr/>
          </p:nvSpPr>
          <p:spPr bwMode="auto">
            <a:xfrm>
              <a:off x="5178426" y="3151188"/>
              <a:ext cx="1044575" cy="7938"/>
            </a:xfrm>
            <a:custGeom>
              <a:avLst/>
              <a:gdLst>
                <a:gd name="T0" fmla="*/ 280 w 280"/>
                <a:gd name="T1" fmla="*/ 0 h 2"/>
                <a:gd name="T2" fmla="*/ 280 w 280"/>
                <a:gd name="T3" fmla="*/ 2 h 2"/>
                <a:gd name="T4" fmla="*/ 0 w 280"/>
                <a:gd name="T5" fmla="*/ 1 h 2"/>
                <a:gd name="T6" fmla="*/ 280 w 280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2">
                  <a:moveTo>
                    <a:pt x="280" y="0"/>
                  </a:moveTo>
                  <a:cubicBezTo>
                    <a:pt x="280" y="0"/>
                    <a:pt x="280" y="1"/>
                    <a:pt x="280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8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8" name="î$ľïde">
              <a:extLst>
                <a:ext uri="{FF2B5EF4-FFF2-40B4-BE49-F238E27FC236}">
                  <a16:creationId xmlns="" xmlns:a16="http://schemas.microsoft.com/office/drawing/2014/main" id="{68E7DF2B-194F-4ACB-A41D-35E0D3F1F70C}"/>
                </a:ext>
              </a:extLst>
            </p:cNvPr>
            <p:cNvSpPr/>
            <p:nvPr/>
          </p:nvSpPr>
          <p:spPr bwMode="auto">
            <a:xfrm>
              <a:off x="5376863" y="3333751"/>
              <a:ext cx="738188" cy="388938"/>
            </a:xfrm>
            <a:custGeom>
              <a:avLst/>
              <a:gdLst>
                <a:gd name="T0" fmla="*/ 0 w 198"/>
                <a:gd name="T1" fmla="*/ 104 h 104"/>
                <a:gd name="T2" fmla="*/ 159 w 198"/>
                <a:gd name="T3" fmla="*/ 104 h 104"/>
                <a:gd name="T4" fmla="*/ 198 w 198"/>
                <a:gd name="T5" fmla="*/ 77 h 104"/>
                <a:gd name="T6" fmla="*/ 198 w 198"/>
                <a:gd name="T7" fmla="*/ 27 h 104"/>
                <a:gd name="T8" fmla="*/ 159 w 198"/>
                <a:gd name="T9" fmla="*/ 0 h 104"/>
                <a:gd name="T10" fmla="*/ 0 w 198"/>
                <a:gd name="T11" fmla="*/ 0 h 104"/>
                <a:gd name="T12" fmla="*/ 0 w 198"/>
                <a:gd name="T1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04">
                  <a:moveTo>
                    <a:pt x="0" y="104"/>
                  </a:moveTo>
                  <a:cubicBezTo>
                    <a:pt x="159" y="104"/>
                    <a:pt x="159" y="104"/>
                    <a:pt x="159" y="104"/>
                  </a:cubicBezTo>
                  <a:cubicBezTo>
                    <a:pt x="181" y="104"/>
                    <a:pt x="198" y="92"/>
                    <a:pt x="198" y="77"/>
                  </a:cubicBezTo>
                  <a:cubicBezTo>
                    <a:pt x="198" y="27"/>
                    <a:pt x="198" y="27"/>
                    <a:pt x="198" y="27"/>
                  </a:cubicBezTo>
                  <a:cubicBezTo>
                    <a:pt x="198" y="12"/>
                    <a:pt x="181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5" y="53"/>
                    <a:pt x="0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9" name="íṡḻíḋê">
              <a:extLst>
                <a:ext uri="{FF2B5EF4-FFF2-40B4-BE49-F238E27FC236}">
                  <a16:creationId xmlns="" xmlns:a16="http://schemas.microsoft.com/office/drawing/2014/main" id="{1A8A7D4C-9F57-491D-97D2-90F72E8323F0}"/>
                </a:ext>
              </a:extLst>
            </p:cNvPr>
            <p:cNvSpPr/>
            <p:nvPr/>
          </p:nvSpPr>
          <p:spPr bwMode="auto">
            <a:xfrm>
              <a:off x="5387976" y="3355976"/>
              <a:ext cx="22225" cy="41275"/>
            </a:xfrm>
            <a:custGeom>
              <a:avLst/>
              <a:gdLst>
                <a:gd name="T0" fmla="*/ 1 w 6"/>
                <a:gd name="T1" fmla="*/ 0 h 11"/>
                <a:gd name="T2" fmla="*/ 0 w 6"/>
                <a:gd name="T3" fmla="*/ 0 h 11"/>
                <a:gd name="T4" fmla="*/ 6 w 6"/>
                <a:gd name="T5" fmla="*/ 11 h 11"/>
                <a:gd name="T6" fmla="*/ 6 w 6"/>
                <a:gd name="T7" fmla="*/ 11 h 11"/>
                <a:gd name="T8" fmla="*/ 1 w 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4" y="7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7"/>
                    <a:pt x="2" y="3"/>
                    <a:pt x="1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0" name="iśļiḓè">
              <a:extLst>
                <a:ext uri="{FF2B5EF4-FFF2-40B4-BE49-F238E27FC236}">
                  <a16:creationId xmlns="" xmlns:a16="http://schemas.microsoft.com/office/drawing/2014/main" id="{30E7E9D6-A84D-4B4B-B5DE-895838266EDD}"/>
                </a:ext>
              </a:extLst>
            </p:cNvPr>
            <p:cNvSpPr/>
            <p:nvPr/>
          </p:nvSpPr>
          <p:spPr bwMode="auto">
            <a:xfrm>
              <a:off x="5391151" y="3355976"/>
              <a:ext cx="723900" cy="142875"/>
            </a:xfrm>
            <a:custGeom>
              <a:avLst/>
              <a:gdLst>
                <a:gd name="T0" fmla="*/ 0 w 194"/>
                <a:gd name="T1" fmla="*/ 0 h 38"/>
                <a:gd name="T2" fmla="*/ 155 w 194"/>
                <a:gd name="T3" fmla="*/ 11 h 38"/>
                <a:gd name="T4" fmla="*/ 194 w 194"/>
                <a:gd name="T5" fmla="*/ 21 h 38"/>
                <a:gd name="T6" fmla="*/ 194 w 194"/>
                <a:gd name="T7" fmla="*/ 20 h 38"/>
                <a:gd name="T8" fmla="*/ 194 w 194"/>
                <a:gd name="T9" fmla="*/ 20 h 38"/>
                <a:gd name="T10" fmla="*/ 194 w 194"/>
                <a:gd name="T11" fmla="*/ 20 h 38"/>
                <a:gd name="T12" fmla="*/ 194 w 194"/>
                <a:gd name="T13" fmla="*/ 20 h 38"/>
                <a:gd name="T14" fmla="*/ 194 w 194"/>
                <a:gd name="T15" fmla="*/ 20 h 38"/>
                <a:gd name="T16" fmla="*/ 194 w 194"/>
                <a:gd name="T17" fmla="*/ 20 h 38"/>
                <a:gd name="T18" fmla="*/ 194 w 194"/>
                <a:gd name="T19" fmla="*/ 20 h 38"/>
                <a:gd name="T20" fmla="*/ 194 w 194"/>
                <a:gd name="T21" fmla="*/ 20 h 38"/>
                <a:gd name="T22" fmla="*/ 194 w 194"/>
                <a:gd name="T23" fmla="*/ 20 h 38"/>
                <a:gd name="T24" fmla="*/ 194 w 194"/>
                <a:gd name="T25" fmla="*/ 20 h 38"/>
                <a:gd name="T26" fmla="*/ 194 w 194"/>
                <a:gd name="T27" fmla="*/ 20 h 38"/>
                <a:gd name="T28" fmla="*/ 194 w 194"/>
                <a:gd name="T29" fmla="*/ 19 h 38"/>
                <a:gd name="T30" fmla="*/ 194 w 194"/>
                <a:gd name="T31" fmla="*/ 19 h 38"/>
                <a:gd name="T32" fmla="*/ 194 w 194"/>
                <a:gd name="T33" fmla="*/ 19 h 38"/>
                <a:gd name="T34" fmla="*/ 194 w 194"/>
                <a:gd name="T35" fmla="*/ 19 h 38"/>
                <a:gd name="T36" fmla="*/ 194 w 194"/>
                <a:gd name="T37" fmla="*/ 19 h 38"/>
                <a:gd name="T38" fmla="*/ 194 w 194"/>
                <a:gd name="T39" fmla="*/ 19 h 38"/>
                <a:gd name="T40" fmla="*/ 194 w 194"/>
                <a:gd name="T41" fmla="*/ 19 h 38"/>
                <a:gd name="T42" fmla="*/ 194 w 194"/>
                <a:gd name="T43" fmla="*/ 19 h 38"/>
                <a:gd name="T44" fmla="*/ 194 w 194"/>
                <a:gd name="T45" fmla="*/ 19 h 38"/>
                <a:gd name="T46" fmla="*/ 194 w 194"/>
                <a:gd name="T47" fmla="*/ 19 h 38"/>
                <a:gd name="T48" fmla="*/ 194 w 194"/>
                <a:gd name="T49" fmla="*/ 19 h 38"/>
                <a:gd name="T50" fmla="*/ 194 w 194"/>
                <a:gd name="T51" fmla="*/ 19 h 38"/>
                <a:gd name="T52" fmla="*/ 194 w 194"/>
                <a:gd name="T53" fmla="*/ 18 h 38"/>
                <a:gd name="T54" fmla="*/ 194 w 194"/>
                <a:gd name="T55" fmla="*/ 18 h 38"/>
                <a:gd name="T56" fmla="*/ 194 w 194"/>
                <a:gd name="T57" fmla="*/ 18 h 38"/>
                <a:gd name="T58" fmla="*/ 194 w 194"/>
                <a:gd name="T59" fmla="*/ 18 h 38"/>
                <a:gd name="T60" fmla="*/ 194 w 194"/>
                <a:gd name="T61" fmla="*/ 18 h 38"/>
                <a:gd name="T62" fmla="*/ 194 w 194"/>
                <a:gd name="T63" fmla="*/ 18 h 38"/>
                <a:gd name="T64" fmla="*/ 194 w 194"/>
                <a:gd name="T65" fmla="*/ 18 h 38"/>
                <a:gd name="T66" fmla="*/ 194 w 194"/>
                <a:gd name="T67" fmla="*/ 18 h 38"/>
                <a:gd name="T68" fmla="*/ 194 w 194"/>
                <a:gd name="T69" fmla="*/ 18 h 38"/>
                <a:gd name="T70" fmla="*/ 194 w 194"/>
                <a:gd name="T71" fmla="*/ 18 h 38"/>
                <a:gd name="T72" fmla="*/ 194 w 194"/>
                <a:gd name="T73" fmla="*/ 18 h 38"/>
                <a:gd name="T74" fmla="*/ 194 w 194"/>
                <a:gd name="T75" fmla="*/ 17 h 38"/>
                <a:gd name="T76" fmla="*/ 194 w 194"/>
                <a:gd name="T77" fmla="*/ 17 h 38"/>
                <a:gd name="T78" fmla="*/ 194 w 194"/>
                <a:gd name="T79" fmla="*/ 17 h 38"/>
                <a:gd name="T80" fmla="*/ 194 w 194"/>
                <a:gd name="T81" fmla="*/ 17 h 38"/>
                <a:gd name="T82" fmla="*/ 194 w 194"/>
                <a:gd name="T83" fmla="*/ 17 h 38"/>
                <a:gd name="T84" fmla="*/ 194 w 194"/>
                <a:gd name="T85" fmla="*/ 17 h 38"/>
                <a:gd name="T86" fmla="*/ 194 w 194"/>
                <a:gd name="T87" fmla="*/ 17 h 38"/>
                <a:gd name="T88" fmla="*/ 194 w 194"/>
                <a:gd name="T89" fmla="*/ 17 h 38"/>
                <a:gd name="T90" fmla="*/ 194 w 194"/>
                <a:gd name="T91" fmla="*/ 17 h 38"/>
                <a:gd name="T92" fmla="*/ 180 w 194"/>
                <a:gd name="T9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" h="38">
                  <a:moveTo>
                    <a:pt x="18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7"/>
                    <a:pt x="5" y="11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77" y="11"/>
                    <a:pt x="194" y="24"/>
                    <a:pt x="194" y="38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3" y="10"/>
                    <a:pt x="187" y="4"/>
                    <a:pt x="18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1" name="ïśļiḋe">
              <a:extLst>
                <a:ext uri="{FF2B5EF4-FFF2-40B4-BE49-F238E27FC236}">
                  <a16:creationId xmlns="" xmlns:a16="http://schemas.microsoft.com/office/drawing/2014/main" id="{2354CF79-D7C4-41E8-B3E8-FE0205AC4979}"/>
                </a:ext>
              </a:extLst>
            </p:cNvPr>
            <p:cNvSpPr/>
            <p:nvPr/>
          </p:nvSpPr>
          <p:spPr bwMode="auto">
            <a:xfrm>
              <a:off x="5537201" y="3486151"/>
              <a:ext cx="550863" cy="7938"/>
            </a:xfrm>
            <a:custGeom>
              <a:avLst/>
              <a:gdLst>
                <a:gd name="T0" fmla="*/ 347 w 347"/>
                <a:gd name="T1" fmla="*/ 0 h 5"/>
                <a:gd name="T2" fmla="*/ 347 w 347"/>
                <a:gd name="T3" fmla="*/ 5 h 5"/>
                <a:gd name="T4" fmla="*/ 0 w 347"/>
                <a:gd name="T5" fmla="*/ 3 h 5"/>
                <a:gd name="T6" fmla="*/ 347 w 34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5">
                  <a:moveTo>
                    <a:pt x="347" y="0"/>
                  </a:moveTo>
                  <a:lnTo>
                    <a:pt x="347" y="5"/>
                  </a:lnTo>
                  <a:lnTo>
                    <a:pt x="0" y="3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2" name="íš1iḍê">
              <a:extLst>
                <a:ext uri="{FF2B5EF4-FFF2-40B4-BE49-F238E27FC236}">
                  <a16:creationId xmlns="" xmlns:a16="http://schemas.microsoft.com/office/drawing/2014/main" id="{1D2A1C5B-774B-4906-BDCE-5A99FDAD9C99}"/>
                </a:ext>
              </a:extLst>
            </p:cNvPr>
            <p:cNvSpPr/>
            <p:nvPr/>
          </p:nvSpPr>
          <p:spPr bwMode="auto">
            <a:xfrm>
              <a:off x="5526088" y="3509963"/>
              <a:ext cx="561975" cy="6350"/>
            </a:xfrm>
            <a:custGeom>
              <a:avLst/>
              <a:gdLst>
                <a:gd name="T0" fmla="*/ 354 w 354"/>
                <a:gd name="T1" fmla="*/ 4 h 4"/>
                <a:gd name="T2" fmla="*/ 0 w 354"/>
                <a:gd name="T3" fmla="*/ 2 h 4"/>
                <a:gd name="T4" fmla="*/ 354 w 354"/>
                <a:gd name="T5" fmla="*/ 0 h 4"/>
                <a:gd name="T6" fmla="*/ 354 w 35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4">
                  <a:moveTo>
                    <a:pt x="354" y="4"/>
                  </a:moveTo>
                  <a:lnTo>
                    <a:pt x="0" y="2"/>
                  </a:lnTo>
                  <a:lnTo>
                    <a:pt x="354" y="0"/>
                  </a:lnTo>
                  <a:lnTo>
                    <a:pt x="354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3" name="îş1îḓé">
              <a:extLst>
                <a:ext uri="{FF2B5EF4-FFF2-40B4-BE49-F238E27FC236}">
                  <a16:creationId xmlns="" xmlns:a16="http://schemas.microsoft.com/office/drawing/2014/main" id="{5E558077-433B-4B38-B219-651A3F6D4272}"/>
                </a:ext>
              </a:extLst>
            </p:cNvPr>
            <p:cNvSpPr/>
            <p:nvPr/>
          </p:nvSpPr>
          <p:spPr bwMode="auto">
            <a:xfrm>
              <a:off x="5797551" y="3538538"/>
              <a:ext cx="295275" cy="7938"/>
            </a:xfrm>
            <a:custGeom>
              <a:avLst/>
              <a:gdLst>
                <a:gd name="T0" fmla="*/ 186 w 186"/>
                <a:gd name="T1" fmla="*/ 0 h 5"/>
                <a:gd name="T2" fmla="*/ 186 w 186"/>
                <a:gd name="T3" fmla="*/ 5 h 5"/>
                <a:gd name="T4" fmla="*/ 0 w 186"/>
                <a:gd name="T5" fmla="*/ 3 h 5"/>
                <a:gd name="T6" fmla="*/ 186 w 18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5">
                  <a:moveTo>
                    <a:pt x="186" y="0"/>
                  </a:moveTo>
                  <a:lnTo>
                    <a:pt x="186" y="5"/>
                  </a:lnTo>
                  <a:lnTo>
                    <a:pt x="0" y="3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4" name="ï$líďê">
              <a:extLst>
                <a:ext uri="{FF2B5EF4-FFF2-40B4-BE49-F238E27FC236}">
                  <a16:creationId xmlns="" xmlns:a16="http://schemas.microsoft.com/office/drawing/2014/main" id="{D2AD3AA8-C7C6-4713-A343-60C0E0D2B1CF}"/>
                </a:ext>
              </a:extLst>
            </p:cNvPr>
            <p:cNvSpPr/>
            <p:nvPr/>
          </p:nvSpPr>
          <p:spPr bwMode="auto">
            <a:xfrm>
              <a:off x="5491163" y="3602038"/>
              <a:ext cx="612775" cy="7938"/>
            </a:xfrm>
            <a:custGeom>
              <a:avLst/>
              <a:gdLst>
                <a:gd name="T0" fmla="*/ 386 w 386"/>
                <a:gd name="T1" fmla="*/ 0 h 5"/>
                <a:gd name="T2" fmla="*/ 386 w 386"/>
                <a:gd name="T3" fmla="*/ 5 h 5"/>
                <a:gd name="T4" fmla="*/ 0 w 386"/>
                <a:gd name="T5" fmla="*/ 3 h 5"/>
                <a:gd name="T6" fmla="*/ 386 w 38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6" h="5">
                  <a:moveTo>
                    <a:pt x="386" y="0"/>
                  </a:moveTo>
                  <a:lnTo>
                    <a:pt x="386" y="5"/>
                  </a:lnTo>
                  <a:lnTo>
                    <a:pt x="0" y="3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5" name="îslíḓè">
              <a:extLst>
                <a:ext uri="{FF2B5EF4-FFF2-40B4-BE49-F238E27FC236}">
                  <a16:creationId xmlns="" xmlns:a16="http://schemas.microsoft.com/office/drawing/2014/main" id="{ADEBDABA-599D-4BD2-98C2-E8259092BBA2}"/>
                </a:ext>
              </a:extLst>
            </p:cNvPr>
            <p:cNvSpPr/>
            <p:nvPr/>
          </p:nvSpPr>
          <p:spPr bwMode="auto">
            <a:xfrm>
              <a:off x="5540376" y="3636963"/>
              <a:ext cx="417513" cy="3175"/>
            </a:xfrm>
            <a:custGeom>
              <a:avLst/>
              <a:gdLst>
                <a:gd name="T0" fmla="*/ 56 w 112"/>
                <a:gd name="T1" fmla="*/ 0 h 1"/>
                <a:gd name="T2" fmla="*/ 84 w 112"/>
                <a:gd name="T3" fmla="*/ 0 h 1"/>
                <a:gd name="T4" fmla="*/ 112 w 112"/>
                <a:gd name="T5" fmla="*/ 0 h 1"/>
                <a:gd name="T6" fmla="*/ 84 w 112"/>
                <a:gd name="T7" fmla="*/ 1 h 1"/>
                <a:gd name="T8" fmla="*/ 56 w 112"/>
                <a:gd name="T9" fmla="*/ 1 h 1"/>
                <a:gd name="T10" fmla="*/ 28 w 112"/>
                <a:gd name="T11" fmla="*/ 1 h 1"/>
                <a:gd name="T12" fmla="*/ 0 w 112"/>
                <a:gd name="T13" fmla="*/ 0 h 1"/>
                <a:gd name="T14" fmla="*/ 28 w 112"/>
                <a:gd name="T15" fmla="*/ 0 h 1"/>
                <a:gd name="T16" fmla="*/ 56 w 11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">
                  <a:moveTo>
                    <a:pt x="56" y="0"/>
                  </a:moveTo>
                  <a:cubicBezTo>
                    <a:pt x="65" y="0"/>
                    <a:pt x="75" y="0"/>
                    <a:pt x="84" y="0"/>
                  </a:cubicBezTo>
                  <a:cubicBezTo>
                    <a:pt x="93" y="0"/>
                    <a:pt x="103" y="0"/>
                    <a:pt x="112" y="0"/>
                  </a:cubicBezTo>
                  <a:cubicBezTo>
                    <a:pt x="103" y="1"/>
                    <a:pt x="93" y="1"/>
                    <a:pt x="84" y="1"/>
                  </a:cubicBezTo>
                  <a:cubicBezTo>
                    <a:pt x="75" y="1"/>
                    <a:pt x="65" y="1"/>
                    <a:pt x="56" y="1"/>
                  </a:cubicBezTo>
                  <a:cubicBezTo>
                    <a:pt x="47" y="1"/>
                    <a:pt x="37" y="1"/>
                    <a:pt x="28" y="1"/>
                  </a:cubicBezTo>
                  <a:cubicBezTo>
                    <a:pt x="19" y="1"/>
                    <a:pt x="9" y="1"/>
                    <a:pt x="0" y="0"/>
                  </a:cubicBezTo>
                  <a:cubicBezTo>
                    <a:pt x="9" y="0"/>
                    <a:pt x="19" y="0"/>
                    <a:pt x="28" y="0"/>
                  </a:cubicBezTo>
                  <a:cubicBezTo>
                    <a:pt x="37" y="0"/>
                    <a:pt x="47" y="0"/>
                    <a:pt x="5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6" name="iṩľiďe">
              <a:extLst>
                <a:ext uri="{FF2B5EF4-FFF2-40B4-BE49-F238E27FC236}">
                  <a16:creationId xmlns="" xmlns:a16="http://schemas.microsoft.com/office/drawing/2014/main" id="{1B001128-72D7-4778-A26A-63741D4B948F}"/>
                </a:ext>
              </a:extLst>
            </p:cNvPr>
            <p:cNvSpPr/>
            <p:nvPr/>
          </p:nvSpPr>
          <p:spPr bwMode="auto">
            <a:xfrm>
              <a:off x="5413376" y="3408363"/>
              <a:ext cx="511175" cy="7938"/>
            </a:xfrm>
            <a:custGeom>
              <a:avLst/>
              <a:gdLst>
                <a:gd name="T0" fmla="*/ 0 w 137"/>
                <a:gd name="T1" fmla="*/ 2 h 2"/>
                <a:gd name="T2" fmla="*/ 0 w 137"/>
                <a:gd name="T3" fmla="*/ 0 h 2"/>
                <a:gd name="T4" fmla="*/ 137 w 137"/>
                <a:gd name="T5" fmla="*/ 1 h 2"/>
                <a:gd name="T6" fmla="*/ 0 w 13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37" y="1"/>
                    <a:pt x="137" y="1"/>
                    <a:pt x="137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7" name="íŝḻiḍe">
              <a:extLst>
                <a:ext uri="{FF2B5EF4-FFF2-40B4-BE49-F238E27FC236}">
                  <a16:creationId xmlns="" xmlns:a16="http://schemas.microsoft.com/office/drawing/2014/main" id="{792624DC-3B22-4763-B9D8-0D94D87BBFB7}"/>
                </a:ext>
              </a:extLst>
            </p:cNvPr>
            <p:cNvSpPr/>
            <p:nvPr/>
          </p:nvSpPr>
          <p:spPr bwMode="auto">
            <a:xfrm>
              <a:off x="5429251" y="3471863"/>
              <a:ext cx="301625" cy="7938"/>
            </a:xfrm>
            <a:custGeom>
              <a:avLst/>
              <a:gdLst>
                <a:gd name="T0" fmla="*/ 0 w 81"/>
                <a:gd name="T1" fmla="*/ 2 h 2"/>
                <a:gd name="T2" fmla="*/ 0 w 81"/>
                <a:gd name="T3" fmla="*/ 0 h 2"/>
                <a:gd name="T4" fmla="*/ 81 w 81"/>
                <a:gd name="T5" fmla="*/ 1 h 2"/>
                <a:gd name="T6" fmla="*/ 0 w 8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81" y="1"/>
                    <a:pt x="81" y="1"/>
                    <a:pt x="81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8" name="isḻiḓè">
              <a:extLst>
                <a:ext uri="{FF2B5EF4-FFF2-40B4-BE49-F238E27FC236}">
                  <a16:creationId xmlns="" xmlns:a16="http://schemas.microsoft.com/office/drawing/2014/main" id="{7D99D3B5-2707-4A22-889C-B245BF866E78}"/>
                </a:ext>
              </a:extLst>
            </p:cNvPr>
            <p:cNvSpPr/>
            <p:nvPr/>
          </p:nvSpPr>
          <p:spPr bwMode="auto">
            <a:xfrm>
              <a:off x="5405438" y="3662363"/>
              <a:ext cx="612775" cy="7938"/>
            </a:xfrm>
            <a:custGeom>
              <a:avLst/>
              <a:gdLst>
                <a:gd name="T0" fmla="*/ 0 w 164"/>
                <a:gd name="T1" fmla="*/ 2 h 2"/>
                <a:gd name="T2" fmla="*/ 1 w 164"/>
                <a:gd name="T3" fmla="*/ 0 h 2"/>
                <a:gd name="T4" fmla="*/ 164 w 164"/>
                <a:gd name="T5" fmla="*/ 1 h 2"/>
                <a:gd name="T6" fmla="*/ 0 w 16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2">
                  <a:moveTo>
                    <a:pt x="0" y="2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64" y="1"/>
                    <a:pt x="164" y="1"/>
                    <a:pt x="164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9" name="ïśľiḋé">
              <a:extLst>
                <a:ext uri="{FF2B5EF4-FFF2-40B4-BE49-F238E27FC236}">
                  <a16:creationId xmlns="" xmlns:a16="http://schemas.microsoft.com/office/drawing/2014/main" id="{40C2E4DD-7B9F-4B0E-8ADD-CEF3A2EF3992}"/>
                </a:ext>
              </a:extLst>
            </p:cNvPr>
            <p:cNvSpPr/>
            <p:nvPr/>
          </p:nvSpPr>
          <p:spPr bwMode="auto">
            <a:xfrm>
              <a:off x="5399088" y="3676651"/>
              <a:ext cx="268288" cy="7938"/>
            </a:xfrm>
            <a:custGeom>
              <a:avLst/>
              <a:gdLst>
                <a:gd name="T0" fmla="*/ 72 w 72"/>
                <a:gd name="T1" fmla="*/ 1 h 2"/>
                <a:gd name="T2" fmla="*/ 0 w 72"/>
                <a:gd name="T3" fmla="*/ 2 h 2"/>
                <a:gd name="T4" fmla="*/ 1 w 72"/>
                <a:gd name="T5" fmla="*/ 0 h 2"/>
                <a:gd name="T6" fmla="*/ 72 w 7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">
                  <a:moveTo>
                    <a:pt x="72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lnTo>
                    <a:pt x="72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0" name="iṡľîḋe">
              <a:extLst>
                <a:ext uri="{FF2B5EF4-FFF2-40B4-BE49-F238E27FC236}">
                  <a16:creationId xmlns="" xmlns:a16="http://schemas.microsoft.com/office/drawing/2014/main" id="{F0586983-428B-4145-BF8F-6D916D430098}"/>
                </a:ext>
              </a:extLst>
            </p:cNvPr>
            <p:cNvSpPr/>
            <p:nvPr/>
          </p:nvSpPr>
          <p:spPr bwMode="auto">
            <a:xfrm>
              <a:off x="6018213" y="3419476"/>
              <a:ext cx="103188" cy="209550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56 h 56"/>
                <a:gd name="T4" fmla="*/ 28 w 28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0" y="34"/>
                    <a:pt x="28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1" name="ïS1îde">
              <a:extLst>
                <a:ext uri="{FF2B5EF4-FFF2-40B4-BE49-F238E27FC236}">
                  <a16:creationId xmlns="" xmlns:a16="http://schemas.microsoft.com/office/drawing/2014/main" id="{E99EE2C6-A6EA-454A-B149-58234F87C131}"/>
                </a:ext>
              </a:extLst>
            </p:cNvPr>
            <p:cNvSpPr/>
            <p:nvPr/>
          </p:nvSpPr>
          <p:spPr bwMode="auto">
            <a:xfrm>
              <a:off x="5297488" y="3330576"/>
              <a:ext cx="1735138" cy="395288"/>
            </a:xfrm>
            <a:custGeom>
              <a:avLst/>
              <a:gdLst>
                <a:gd name="T0" fmla="*/ 5 w 465"/>
                <a:gd name="T1" fmla="*/ 99 h 106"/>
                <a:gd name="T2" fmla="*/ 205 w 465"/>
                <a:gd name="T3" fmla="*/ 99 h 106"/>
                <a:gd name="T4" fmla="*/ 219 w 465"/>
                <a:gd name="T5" fmla="*/ 78 h 106"/>
                <a:gd name="T6" fmla="*/ 219 w 465"/>
                <a:gd name="T7" fmla="*/ 28 h 106"/>
                <a:gd name="T8" fmla="*/ 205 w 465"/>
                <a:gd name="T9" fmla="*/ 7 h 106"/>
                <a:gd name="T10" fmla="*/ 5 w 465"/>
                <a:gd name="T11" fmla="*/ 7 h 106"/>
                <a:gd name="T12" fmla="*/ 0 w 465"/>
                <a:gd name="T13" fmla="*/ 3 h 106"/>
                <a:gd name="T14" fmla="*/ 5 w 465"/>
                <a:gd name="T15" fmla="*/ 0 h 106"/>
                <a:gd name="T16" fmla="*/ 428 w 465"/>
                <a:gd name="T17" fmla="*/ 0 h 106"/>
                <a:gd name="T18" fmla="*/ 432 w 465"/>
                <a:gd name="T19" fmla="*/ 1 h 106"/>
                <a:gd name="T20" fmla="*/ 465 w 465"/>
                <a:gd name="T21" fmla="*/ 35 h 106"/>
                <a:gd name="T22" fmla="*/ 465 w 465"/>
                <a:gd name="T23" fmla="*/ 71 h 106"/>
                <a:gd name="T24" fmla="*/ 432 w 465"/>
                <a:gd name="T25" fmla="*/ 104 h 106"/>
                <a:gd name="T26" fmla="*/ 428 w 465"/>
                <a:gd name="T27" fmla="*/ 106 h 106"/>
                <a:gd name="T28" fmla="*/ 5 w 465"/>
                <a:gd name="T29" fmla="*/ 106 h 106"/>
                <a:gd name="T30" fmla="*/ 0 w 465"/>
                <a:gd name="T31" fmla="*/ 102 h 106"/>
                <a:gd name="T32" fmla="*/ 5 w 465"/>
                <a:gd name="T33" fmla="*/ 9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5" h="106">
                  <a:moveTo>
                    <a:pt x="5" y="99"/>
                  </a:moveTo>
                  <a:cubicBezTo>
                    <a:pt x="205" y="99"/>
                    <a:pt x="205" y="99"/>
                    <a:pt x="205" y="99"/>
                  </a:cubicBezTo>
                  <a:cubicBezTo>
                    <a:pt x="214" y="94"/>
                    <a:pt x="219" y="86"/>
                    <a:pt x="219" y="78"/>
                  </a:cubicBezTo>
                  <a:cubicBezTo>
                    <a:pt x="219" y="28"/>
                    <a:pt x="219" y="28"/>
                    <a:pt x="219" y="28"/>
                  </a:cubicBezTo>
                  <a:cubicBezTo>
                    <a:pt x="219" y="19"/>
                    <a:pt x="214" y="12"/>
                    <a:pt x="20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429" y="0"/>
                    <a:pt x="431" y="0"/>
                    <a:pt x="432" y="1"/>
                  </a:cubicBezTo>
                  <a:cubicBezTo>
                    <a:pt x="451" y="3"/>
                    <a:pt x="465" y="21"/>
                    <a:pt x="465" y="35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84"/>
                    <a:pt x="451" y="102"/>
                    <a:pt x="432" y="104"/>
                  </a:cubicBezTo>
                  <a:cubicBezTo>
                    <a:pt x="431" y="105"/>
                    <a:pt x="429" y="106"/>
                    <a:pt x="428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6"/>
                    <a:pt x="0" y="104"/>
                    <a:pt x="0" y="102"/>
                  </a:cubicBezTo>
                  <a:cubicBezTo>
                    <a:pt x="0" y="100"/>
                    <a:pt x="2" y="99"/>
                    <a:pt x="5" y="99"/>
                  </a:cubicBezTo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2" name="íṣ1ïḍe">
              <a:extLst>
                <a:ext uri="{FF2B5EF4-FFF2-40B4-BE49-F238E27FC236}">
                  <a16:creationId xmlns="" xmlns:a16="http://schemas.microsoft.com/office/drawing/2014/main" id="{01EB5E2F-EB42-4DD4-91FB-FED23D008A0E}"/>
                </a:ext>
              </a:extLst>
            </p:cNvPr>
            <p:cNvSpPr/>
            <p:nvPr/>
          </p:nvSpPr>
          <p:spPr bwMode="auto">
            <a:xfrm>
              <a:off x="5297488" y="3698876"/>
              <a:ext cx="93663" cy="12700"/>
            </a:xfrm>
            <a:custGeom>
              <a:avLst/>
              <a:gdLst>
                <a:gd name="T0" fmla="*/ 25 w 25"/>
                <a:gd name="T1" fmla="*/ 0 h 3"/>
                <a:gd name="T2" fmla="*/ 5 w 25"/>
                <a:gd name="T3" fmla="*/ 0 h 3"/>
                <a:gd name="T4" fmla="*/ 0 w 25"/>
                <a:gd name="T5" fmla="*/ 3 h 3"/>
                <a:gd name="T6" fmla="*/ 0 w 25"/>
                <a:gd name="T7" fmla="*/ 3 h 3"/>
                <a:gd name="T8" fmla="*/ 5 w 25"/>
                <a:gd name="T9" fmla="*/ 0 h 3"/>
                <a:gd name="T10" fmla="*/ 25 w 25"/>
                <a:gd name="T11" fmla="*/ 0 h 3"/>
                <a:gd name="T12" fmla="*/ 25 w 2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">
                  <a:moveTo>
                    <a:pt x="2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3" name="îṣḻïḋê">
              <a:extLst>
                <a:ext uri="{FF2B5EF4-FFF2-40B4-BE49-F238E27FC236}">
                  <a16:creationId xmlns="" xmlns:a16="http://schemas.microsoft.com/office/drawing/2014/main" id="{7F776867-68D1-4FB0-9383-C18BC3F41A5D}"/>
                </a:ext>
              </a:extLst>
            </p:cNvPr>
            <p:cNvSpPr/>
            <p:nvPr/>
          </p:nvSpPr>
          <p:spPr bwMode="auto">
            <a:xfrm>
              <a:off x="5391151" y="3695701"/>
              <a:ext cx="679450" cy="3175"/>
            </a:xfrm>
            <a:custGeom>
              <a:avLst/>
              <a:gdLst>
                <a:gd name="T0" fmla="*/ 182 w 182"/>
                <a:gd name="T1" fmla="*/ 0 h 1"/>
                <a:gd name="T2" fmla="*/ 0 w 182"/>
                <a:gd name="T3" fmla="*/ 1 h 1"/>
                <a:gd name="T4" fmla="*/ 0 w 182"/>
                <a:gd name="T5" fmla="*/ 1 h 1"/>
                <a:gd name="T6" fmla="*/ 180 w 182"/>
                <a:gd name="T7" fmla="*/ 1 h 1"/>
                <a:gd name="T8" fmla="*/ 182 w 18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">
                  <a:moveTo>
                    <a:pt x="18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80" y="0"/>
                    <a:pt x="181" y="0"/>
                    <a:pt x="18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4" name="ïṣľïḍè">
              <a:extLst>
                <a:ext uri="{FF2B5EF4-FFF2-40B4-BE49-F238E27FC236}">
                  <a16:creationId xmlns="" xmlns:a16="http://schemas.microsoft.com/office/drawing/2014/main" id="{30990F2C-EE91-4B71-9D33-C151DB6173BF}"/>
                </a:ext>
              </a:extLst>
            </p:cNvPr>
            <p:cNvSpPr/>
            <p:nvPr/>
          </p:nvSpPr>
          <p:spPr bwMode="auto">
            <a:xfrm>
              <a:off x="5297488" y="3595688"/>
              <a:ext cx="1735138" cy="130175"/>
            </a:xfrm>
            <a:custGeom>
              <a:avLst/>
              <a:gdLst>
                <a:gd name="T0" fmla="*/ 465 w 465"/>
                <a:gd name="T1" fmla="*/ 0 h 35"/>
                <a:gd name="T2" fmla="*/ 428 w 465"/>
                <a:gd name="T3" fmla="*/ 26 h 35"/>
                <a:gd name="T4" fmla="*/ 207 w 465"/>
                <a:gd name="T5" fmla="*/ 27 h 35"/>
                <a:gd name="T6" fmla="*/ 205 w 465"/>
                <a:gd name="T7" fmla="*/ 28 h 35"/>
                <a:gd name="T8" fmla="*/ 25 w 465"/>
                <a:gd name="T9" fmla="*/ 28 h 35"/>
                <a:gd name="T10" fmla="*/ 5 w 465"/>
                <a:gd name="T11" fmla="*/ 28 h 35"/>
                <a:gd name="T12" fmla="*/ 0 w 465"/>
                <a:gd name="T13" fmla="*/ 31 h 35"/>
                <a:gd name="T14" fmla="*/ 5 w 465"/>
                <a:gd name="T15" fmla="*/ 35 h 35"/>
                <a:gd name="T16" fmla="*/ 428 w 465"/>
                <a:gd name="T17" fmla="*/ 35 h 35"/>
                <a:gd name="T18" fmla="*/ 432 w 465"/>
                <a:gd name="T19" fmla="*/ 33 h 35"/>
                <a:gd name="T20" fmla="*/ 465 w 465"/>
                <a:gd name="T21" fmla="*/ 0 h 35"/>
                <a:gd name="T22" fmla="*/ 465 w 46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5" h="35">
                  <a:moveTo>
                    <a:pt x="465" y="0"/>
                  </a:moveTo>
                  <a:cubicBezTo>
                    <a:pt x="457" y="9"/>
                    <a:pt x="442" y="22"/>
                    <a:pt x="428" y="26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06" y="27"/>
                    <a:pt x="205" y="27"/>
                    <a:pt x="20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9"/>
                    <a:pt x="0" y="31"/>
                  </a:cubicBezTo>
                  <a:cubicBezTo>
                    <a:pt x="0" y="33"/>
                    <a:pt x="2" y="35"/>
                    <a:pt x="5" y="35"/>
                  </a:cubicBezTo>
                  <a:cubicBezTo>
                    <a:pt x="428" y="35"/>
                    <a:pt x="428" y="35"/>
                    <a:pt x="428" y="35"/>
                  </a:cubicBezTo>
                  <a:cubicBezTo>
                    <a:pt x="429" y="35"/>
                    <a:pt x="431" y="34"/>
                    <a:pt x="432" y="33"/>
                  </a:cubicBezTo>
                  <a:cubicBezTo>
                    <a:pt x="451" y="31"/>
                    <a:pt x="465" y="13"/>
                    <a:pt x="465" y="0"/>
                  </a:cubicBezTo>
                  <a:cubicBezTo>
                    <a:pt x="465" y="0"/>
                    <a:pt x="465" y="0"/>
                    <a:pt x="465" y="0"/>
                  </a:cubicBezTo>
                </a:path>
              </a:pathLst>
            </a:custGeom>
            <a:solidFill>
              <a:srgbClr val="2B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5" name="ï$1ïďé">
              <a:extLst>
                <a:ext uri="{FF2B5EF4-FFF2-40B4-BE49-F238E27FC236}">
                  <a16:creationId xmlns="" xmlns:a16="http://schemas.microsoft.com/office/drawing/2014/main" id="{A17F19B6-543F-4295-85C7-8E0803622BEA}"/>
                </a:ext>
              </a:extLst>
            </p:cNvPr>
            <p:cNvSpPr/>
            <p:nvPr/>
          </p:nvSpPr>
          <p:spPr bwMode="auto">
            <a:xfrm>
              <a:off x="7870826" y="4479926"/>
              <a:ext cx="1260475" cy="254000"/>
            </a:xfrm>
            <a:custGeom>
              <a:avLst/>
              <a:gdLst>
                <a:gd name="T0" fmla="*/ 0 w 338"/>
                <a:gd name="T1" fmla="*/ 46 h 68"/>
                <a:gd name="T2" fmla="*/ 0 w 338"/>
                <a:gd name="T3" fmla="*/ 22 h 68"/>
                <a:gd name="T4" fmla="*/ 21 w 338"/>
                <a:gd name="T5" fmla="*/ 0 h 68"/>
                <a:gd name="T6" fmla="*/ 338 w 338"/>
                <a:gd name="T7" fmla="*/ 0 h 68"/>
                <a:gd name="T8" fmla="*/ 338 w 338"/>
                <a:gd name="T9" fmla="*/ 68 h 68"/>
                <a:gd name="T10" fmla="*/ 21 w 338"/>
                <a:gd name="T11" fmla="*/ 68 h 68"/>
                <a:gd name="T12" fmla="*/ 0 w 338"/>
                <a:gd name="T13" fmla="*/ 4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68">
                  <a:moveTo>
                    <a:pt x="0" y="46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338" y="0"/>
                    <a:pt x="308" y="35"/>
                    <a:pt x="338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9" y="68"/>
                    <a:pt x="0" y="58"/>
                    <a:pt x="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6" name="ïṣľïḋè">
              <a:extLst>
                <a:ext uri="{FF2B5EF4-FFF2-40B4-BE49-F238E27FC236}">
                  <a16:creationId xmlns="" xmlns:a16="http://schemas.microsoft.com/office/drawing/2014/main" id="{2096A76C-8B48-4DBB-ADA3-F8A485E7781D}"/>
                </a:ext>
              </a:extLst>
            </p:cNvPr>
            <p:cNvSpPr/>
            <p:nvPr/>
          </p:nvSpPr>
          <p:spPr bwMode="auto">
            <a:xfrm>
              <a:off x="8069263" y="4557713"/>
              <a:ext cx="1020763" cy="11113"/>
            </a:xfrm>
            <a:custGeom>
              <a:avLst/>
              <a:gdLst>
                <a:gd name="T0" fmla="*/ 274 w 274"/>
                <a:gd name="T1" fmla="*/ 0 h 3"/>
                <a:gd name="T2" fmla="*/ 273 w 274"/>
                <a:gd name="T3" fmla="*/ 3 h 3"/>
                <a:gd name="T4" fmla="*/ 0 w 274"/>
                <a:gd name="T5" fmla="*/ 2 h 3"/>
                <a:gd name="T6" fmla="*/ 274 w 27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4" h="3">
                  <a:moveTo>
                    <a:pt x="274" y="0"/>
                  </a:moveTo>
                  <a:cubicBezTo>
                    <a:pt x="274" y="1"/>
                    <a:pt x="274" y="2"/>
                    <a:pt x="273" y="3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7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7" name="iṥ1ïḓe">
              <a:extLst>
                <a:ext uri="{FF2B5EF4-FFF2-40B4-BE49-F238E27FC236}">
                  <a16:creationId xmlns="" xmlns:a16="http://schemas.microsoft.com/office/drawing/2014/main" id="{3B5F37D7-6D80-4C99-84AC-D88CE0FC1587}"/>
                </a:ext>
              </a:extLst>
            </p:cNvPr>
            <p:cNvSpPr/>
            <p:nvPr/>
          </p:nvSpPr>
          <p:spPr bwMode="auto">
            <a:xfrm>
              <a:off x="8154988" y="4584701"/>
              <a:ext cx="931863" cy="11113"/>
            </a:xfrm>
            <a:custGeom>
              <a:avLst/>
              <a:gdLst>
                <a:gd name="T0" fmla="*/ 250 w 250"/>
                <a:gd name="T1" fmla="*/ 0 h 3"/>
                <a:gd name="T2" fmla="*/ 249 w 250"/>
                <a:gd name="T3" fmla="*/ 3 h 3"/>
                <a:gd name="T4" fmla="*/ 0 w 250"/>
                <a:gd name="T5" fmla="*/ 1 h 3"/>
                <a:gd name="T6" fmla="*/ 250 w 250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0" h="3">
                  <a:moveTo>
                    <a:pt x="250" y="0"/>
                  </a:moveTo>
                  <a:cubicBezTo>
                    <a:pt x="249" y="1"/>
                    <a:pt x="249" y="2"/>
                    <a:pt x="249" y="3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5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8" name="ísḻíḍé">
              <a:extLst>
                <a:ext uri="{FF2B5EF4-FFF2-40B4-BE49-F238E27FC236}">
                  <a16:creationId xmlns="" xmlns:a16="http://schemas.microsoft.com/office/drawing/2014/main" id="{4828614F-5969-4DCB-9ED9-EF9137F39DB6}"/>
                </a:ext>
              </a:extLst>
            </p:cNvPr>
            <p:cNvSpPr/>
            <p:nvPr/>
          </p:nvSpPr>
          <p:spPr bwMode="auto">
            <a:xfrm>
              <a:off x="7945438" y="4676776"/>
              <a:ext cx="1155700" cy="11113"/>
            </a:xfrm>
            <a:custGeom>
              <a:avLst/>
              <a:gdLst>
                <a:gd name="T0" fmla="*/ 309 w 310"/>
                <a:gd name="T1" fmla="*/ 0 h 3"/>
                <a:gd name="T2" fmla="*/ 310 w 310"/>
                <a:gd name="T3" fmla="*/ 3 h 3"/>
                <a:gd name="T4" fmla="*/ 0 w 310"/>
                <a:gd name="T5" fmla="*/ 2 h 3"/>
                <a:gd name="T6" fmla="*/ 309 w 310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" h="3">
                  <a:moveTo>
                    <a:pt x="309" y="0"/>
                  </a:moveTo>
                  <a:cubicBezTo>
                    <a:pt x="309" y="1"/>
                    <a:pt x="309" y="2"/>
                    <a:pt x="310" y="3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30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9" name="îś1îḓé">
              <a:extLst>
                <a:ext uri="{FF2B5EF4-FFF2-40B4-BE49-F238E27FC236}">
                  <a16:creationId xmlns="" xmlns:a16="http://schemas.microsoft.com/office/drawing/2014/main" id="{C4922F84-9DAA-4740-AC35-A43F81E8E5F7}"/>
                </a:ext>
              </a:extLst>
            </p:cNvPr>
            <p:cNvSpPr/>
            <p:nvPr/>
          </p:nvSpPr>
          <p:spPr bwMode="auto">
            <a:xfrm>
              <a:off x="8774113" y="4654551"/>
              <a:ext cx="315913" cy="7938"/>
            </a:xfrm>
            <a:custGeom>
              <a:avLst/>
              <a:gdLst>
                <a:gd name="T0" fmla="*/ 84 w 85"/>
                <a:gd name="T1" fmla="*/ 0 h 2"/>
                <a:gd name="T2" fmla="*/ 85 w 85"/>
                <a:gd name="T3" fmla="*/ 2 h 2"/>
                <a:gd name="T4" fmla="*/ 0 w 85"/>
                <a:gd name="T5" fmla="*/ 1 h 2"/>
                <a:gd name="T6" fmla="*/ 84 w 8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2">
                  <a:moveTo>
                    <a:pt x="84" y="0"/>
                  </a:moveTo>
                  <a:cubicBezTo>
                    <a:pt x="84" y="1"/>
                    <a:pt x="85" y="1"/>
                    <a:pt x="85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0" name="îSļîḓê">
              <a:extLst>
                <a:ext uri="{FF2B5EF4-FFF2-40B4-BE49-F238E27FC236}">
                  <a16:creationId xmlns="" xmlns:a16="http://schemas.microsoft.com/office/drawing/2014/main" id="{A6621DA1-D3DB-4010-BC7A-DE3DCDC8626B}"/>
                </a:ext>
              </a:extLst>
            </p:cNvPr>
            <p:cNvSpPr/>
            <p:nvPr/>
          </p:nvSpPr>
          <p:spPr bwMode="auto">
            <a:xfrm>
              <a:off x="7878763" y="4606926"/>
              <a:ext cx="260350" cy="11113"/>
            </a:xfrm>
            <a:custGeom>
              <a:avLst/>
              <a:gdLst>
                <a:gd name="T0" fmla="*/ 0 w 164"/>
                <a:gd name="T1" fmla="*/ 7 h 7"/>
                <a:gd name="T2" fmla="*/ 164 w 164"/>
                <a:gd name="T3" fmla="*/ 2 h 7"/>
                <a:gd name="T4" fmla="*/ 0 w 164"/>
                <a:gd name="T5" fmla="*/ 0 h 7"/>
                <a:gd name="T6" fmla="*/ 0 w 16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7">
                  <a:moveTo>
                    <a:pt x="0" y="7"/>
                  </a:moveTo>
                  <a:lnTo>
                    <a:pt x="164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1" name="ïṡḷíďê">
              <a:extLst>
                <a:ext uri="{FF2B5EF4-FFF2-40B4-BE49-F238E27FC236}">
                  <a16:creationId xmlns="" xmlns:a16="http://schemas.microsoft.com/office/drawing/2014/main" id="{C69A2483-0773-483D-8C0B-75F6908BC48C}"/>
                </a:ext>
              </a:extLst>
            </p:cNvPr>
            <p:cNvSpPr/>
            <p:nvPr/>
          </p:nvSpPr>
          <p:spPr bwMode="auto">
            <a:xfrm>
              <a:off x="7878763" y="4606926"/>
              <a:ext cx="260350" cy="11113"/>
            </a:xfrm>
            <a:custGeom>
              <a:avLst/>
              <a:gdLst>
                <a:gd name="T0" fmla="*/ 0 w 164"/>
                <a:gd name="T1" fmla="*/ 7 h 7"/>
                <a:gd name="T2" fmla="*/ 164 w 164"/>
                <a:gd name="T3" fmla="*/ 2 h 7"/>
                <a:gd name="T4" fmla="*/ 0 w 164"/>
                <a:gd name="T5" fmla="*/ 0 h 7"/>
                <a:gd name="T6" fmla="*/ 0 w 16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7">
                  <a:moveTo>
                    <a:pt x="0" y="7"/>
                  </a:moveTo>
                  <a:lnTo>
                    <a:pt x="164" y="2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2" name="îŝľîḓé">
              <a:extLst>
                <a:ext uri="{FF2B5EF4-FFF2-40B4-BE49-F238E27FC236}">
                  <a16:creationId xmlns="" xmlns:a16="http://schemas.microsoft.com/office/drawing/2014/main" id="{2052ECC4-1A47-4D2D-A504-6F1C4D149EBC}"/>
                </a:ext>
              </a:extLst>
            </p:cNvPr>
            <p:cNvSpPr/>
            <p:nvPr/>
          </p:nvSpPr>
          <p:spPr bwMode="auto">
            <a:xfrm>
              <a:off x="7870826" y="4640263"/>
              <a:ext cx="231775" cy="11113"/>
            </a:xfrm>
            <a:custGeom>
              <a:avLst/>
              <a:gdLst>
                <a:gd name="T0" fmla="*/ 0 w 146"/>
                <a:gd name="T1" fmla="*/ 7 h 7"/>
                <a:gd name="T2" fmla="*/ 146 w 146"/>
                <a:gd name="T3" fmla="*/ 2 h 7"/>
                <a:gd name="T4" fmla="*/ 0 w 146"/>
                <a:gd name="T5" fmla="*/ 0 h 7"/>
                <a:gd name="T6" fmla="*/ 0 w 146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7">
                  <a:moveTo>
                    <a:pt x="0" y="7"/>
                  </a:moveTo>
                  <a:lnTo>
                    <a:pt x="146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3" name="îşḻíḑè">
              <a:extLst>
                <a:ext uri="{FF2B5EF4-FFF2-40B4-BE49-F238E27FC236}">
                  <a16:creationId xmlns="" xmlns:a16="http://schemas.microsoft.com/office/drawing/2014/main" id="{75087EFB-EA3C-4C94-ABBC-1F457A075915}"/>
                </a:ext>
              </a:extLst>
            </p:cNvPr>
            <p:cNvSpPr/>
            <p:nvPr/>
          </p:nvSpPr>
          <p:spPr bwMode="auto">
            <a:xfrm>
              <a:off x="7870826" y="4640263"/>
              <a:ext cx="231775" cy="11113"/>
            </a:xfrm>
            <a:custGeom>
              <a:avLst/>
              <a:gdLst>
                <a:gd name="T0" fmla="*/ 0 w 146"/>
                <a:gd name="T1" fmla="*/ 7 h 7"/>
                <a:gd name="T2" fmla="*/ 146 w 146"/>
                <a:gd name="T3" fmla="*/ 2 h 7"/>
                <a:gd name="T4" fmla="*/ 0 w 146"/>
                <a:gd name="T5" fmla="*/ 0 h 7"/>
                <a:gd name="T6" fmla="*/ 0 w 146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7">
                  <a:moveTo>
                    <a:pt x="0" y="7"/>
                  </a:moveTo>
                  <a:lnTo>
                    <a:pt x="146" y="2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4" name="îṥḷíḋé">
              <a:extLst>
                <a:ext uri="{FF2B5EF4-FFF2-40B4-BE49-F238E27FC236}">
                  <a16:creationId xmlns="" xmlns:a16="http://schemas.microsoft.com/office/drawing/2014/main" id="{97C68410-629F-4A2A-AC80-3B1DF55A6893}"/>
                </a:ext>
              </a:extLst>
            </p:cNvPr>
            <p:cNvSpPr/>
            <p:nvPr/>
          </p:nvSpPr>
          <p:spPr bwMode="auto">
            <a:xfrm>
              <a:off x="7859713" y="4521201"/>
              <a:ext cx="1196975" cy="11113"/>
            </a:xfrm>
            <a:custGeom>
              <a:avLst/>
              <a:gdLst>
                <a:gd name="T0" fmla="*/ 0 w 754"/>
                <a:gd name="T1" fmla="*/ 7 h 7"/>
                <a:gd name="T2" fmla="*/ 754 w 754"/>
                <a:gd name="T3" fmla="*/ 2 h 7"/>
                <a:gd name="T4" fmla="*/ 0 w 754"/>
                <a:gd name="T5" fmla="*/ 0 h 7"/>
                <a:gd name="T6" fmla="*/ 0 w 75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4" h="7">
                  <a:moveTo>
                    <a:pt x="0" y="7"/>
                  </a:moveTo>
                  <a:lnTo>
                    <a:pt x="754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5" name="í$ḷîḋe">
              <a:extLst>
                <a:ext uri="{FF2B5EF4-FFF2-40B4-BE49-F238E27FC236}">
                  <a16:creationId xmlns="" xmlns:a16="http://schemas.microsoft.com/office/drawing/2014/main" id="{CF0F3303-27B4-4C71-827C-52DBA6AFC35A}"/>
                </a:ext>
              </a:extLst>
            </p:cNvPr>
            <p:cNvSpPr/>
            <p:nvPr/>
          </p:nvSpPr>
          <p:spPr bwMode="auto">
            <a:xfrm>
              <a:off x="7859713" y="4521201"/>
              <a:ext cx="1196975" cy="11113"/>
            </a:xfrm>
            <a:custGeom>
              <a:avLst/>
              <a:gdLst>
                <a:gd name="T0" fmla="*/ 0 w 754"/>
                <a:gd name="T1" fmla="*/ 7 h 7"/>
                <a:gd name="T2" fmla="*/ 754 w 754"/>
                <a:gd name="T3" fmla="*/ 2 h 7"/>
                <a:gd name="T4" fmla="*/ 0 w 754"/>
                <a:gd name="T5" fmla="*/ 0 h 7"/>
                <a:gd name="T6" fmla="*/ 0 w 75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4" h="7">
                  <a:moveTo>
                    <a:pt x="0" y="7"/>
                  </a:moveTo>
                  <a:lnTo>
                    <a:pt x="754" y="2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6" name="îṥḷidè">
              <a:extLst>
                <a:ext uri="{FF2B5EF4-FFF2-40B4-BE49-F238E27FC236}">
                  <a16:creationId xmlns="" xmlns:a16="http://schemas.microsoft.com/office/drawing/2014/main" id="{4C4369AD-1073-4FAF-BA16-ABC5241C3290}"/>
                </a:ext>
              </a:extLst>
            </p:cNvPr>
            <p:cNvSpPr/>
            <p:nvPr/>
          </p:nvSpPr>
          <p:spPr bwMode="auto">
            <a:xfrm>
              <a:off x="7870826" y="4505326"/>
              <a:ext cx="1241425" cy="149225"/>
            </a:xfrm>
            <a:custGeom>
              <a:avLst/>
              <a:gdLst>
                <a:gd name="T0" fmla="*/ 0 w 333"/>
                <a:gd name="T1" fmla="*/ 40 h 40"/>
                <a:gd name="T2" fmla="*/ 0 w 333"/>
                <a:gd name="T3" fmla="*/ 40 h 40"/>
                <a:gd name="T4" fmla="*/ 0 w 333"/>
                <a:gd name="T5" fmla="*/ 40 h 40"/>
                <a:gd name="T6" fmla="*/ 0 w 333"/>
                <a:gd name="T7" fmla="*/ 40 h 40"/>
                <a:gd name="T8" fmla="*/ 0 w 333"/>
                <a:gd name="T9" fmla="*/ 40 h 40"/>
                <a:gd name="T10" fmla="*/ 0 w 333"/>
                <a:gd name="T11" fmla="*/ 40 h 40"/>
                <a:gd name="T12" fmla="*/ 0 w 333"/>
                <a:gd name="T13" fmla="*/ 40 h 40"/>
                <a:gd name="T14" fmla="*/ 0 w 333"/>
                <a:gd name="T15" fmla="*/ 40 h 40"/>
                <a:gd name="T16" fmla="*/ 0 w 333"/>
                <a:gd name="T17" fmla="*/ 40 h 40"/>
                <a:gd name="T18" fmla="*/ 0 w 333"/>
                <a:gd name="T19" fmla="*/ 40 h 40"/>
                <a:gd name="T20" fmla="*/ 0 w 333"/>
                <a:gd name="T21" fmla="*/ 40 h 40"/>
                <a:gd name="T22" fmla="*/ 0 w 333"/>
                <a:gd name="T23" fmla="*/ 40 h 40"/>
                <a:gd name="T24" fmla="*/ 0 w 333"/>
                <a:gd name="T25" fmla="*/ 40 h 40"/>
                <a:gd name="T26" fmla="*/ 0 w 333"/>
                <a:gd name="T27" fmla="*/ 40 h 40"/>
                <a:gd name="T28" fmla="*/ 0 w 333"/>
                <a:gd name="T29" fmla="*/ 40 h 40"/>
                <a:gd name="T30" fmla="*/ 0 w 333"/>
                <a:gd name="T31" fmla="*/ 40 h 40"/>
                <a:gd name="T32" fmla="*/ 0 w 333"/>
                <a:gd name="T33" fmla="*/ 39 h 40"/>
                <a:gd name="T34" fmla="*/ 0 w 333"/>
                <a:gd name="T35" fmla="*/ 40 h 40"/>
                <a:gd name="T36" fmla="*/ 0 w 333"/>
                <a:gd name="T37" fmla="*/ 40 h 40"/>
                <a:gd name="T38" fmla="*/ 0 w 333"/>
                <a:gd name="T39" fmla="*/ 39 h 40"/>
                <a:gd name="T40" fmla="*/ 333 w 333"/>
                <a:gd name="T41" fmla="*/ 0 h 40"/>
                <a:gd name="T42" fmla="*/ 333 w 333"/>
                <a:gd name="T43" fmla="*/ 0 h 40"/>
                <a:gd name="T44" fmla="*/ 329 w 333"/>
                <a:gd name="T45" fmla="*/ 8 h 40"/>
                <a:gd name="T46" fmla="*/ 329 w 333"/>
                <a:gd name="T47" fmla="*/ 8 h 40"/>
                <a:gd name="T48" fmla="*/ 333 w 333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3" h="40"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333" y="0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332" y="2"/>
                    <a:pt x="331" y="5"/>
                    <a:pt x="329" y="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1" y="5"/>
                    <a:pt x="332" y="2"/>
                    <a:pt x="33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7" name="íṧliḑê">
              <a:extLst>
                <a:ext uri="{FF2B5EF4-FFF2-40B4-BE49-F238E27FC236}">
                  <a16:creationId xmlns="" xmlns:a16="http://schemas.microsoft.com/office/drawing/2014/main" id="{4FD92A5F-1A08-47F3-881D-CA2DCBF67C85}"/>
                </a:ext>
              </a:extLst>
            </p:cNvPr>
            <p:cNvSpPr/>
            <p:nvPr/>
          </p:nvSpPr>
          <p:spPr bwMode="auto">
            <a:xfrm>
              <a:off x="7870826" y="4505326"/>
              <a:ext cx="1241425" cy="190500"/>
            </a:xfrm>
            <a:custGeom>
              <a:avLst/>
              <a:gdLst>
                <a:gd name="T0" fmla="*/ 5 w 333"/>
                <a:gd name="T1" fmla="*/ 0 h 51"/>
                <a:gd name="T2" fmla="*/ 2 w 333"/>
                <a:gd name="T3" fmla="*/ 4 h 51"/>
                <a:gd name="T4" fmla="*/ 8 w 333"/>
                <a:gd name="T5" fmla="*/ 4 h 51"/>
                <a:gd name="T6" fmla="*/ 5 w 333"/>
                <a:gd name="T7" fmla="*/ 0 h 51"/>
                <a:gd name="T8" fmla="*/ 333 w 333"/>
                <a:gd name="T9" fmla="*/ 0 h 51"/>
                <a:gd name="T10" fmla="*/ 9 w 333"/>
                <a:gd name="T11" fmla="*/ 0 h 51"/>
                <a:gd name="T12" fmla="*/ 9 w 333"/>
                <a:gd name="T13" fmla="*/ 4 h 51"/>
                <a:gd name="T14" fmla="*/ 318 w 333"/>
                <a:gd name="T15" fmla="*/ 5 h 51"/>
                <a:gd name="T16" fmla="*/ 1 w 333"/>
                <a:gd name="T17" fmla="*/ 7 h 51"/>
                <a:gd name="T18" fmla="*/ 0 w 333"/>
                <a:gd name="T19" fmla="*/ 14 h 51"/>
                <a:gd name="T20" fmla="*/ 0 w 333"/>
                <a:gd name="T21" fmla="*/ 14 h 51"/>
                <a:gd name="T22" fmla="*/ 0 w 333"/>
                <a:gd name="T23" fmla="*/ 14 h 51"/>
                <a:gd name="T24" fmla="*/ 0 w 333"/>
                <a:gd name="T25" fmla="*/ 14 h 51"/>
                <a:gd name="T26" fmla="*/ 0 w 333"/>
                <a:gd name="T27" fmla="*/ 14 h 51"/>
                <a:gd name="T28" fmla="*/ 0 w 333"/>
                <a:gd name="T29" fmla="*/ 14 h 51"/>
                <a:gd name="T30" fmla="*/ 0 w 333"/>
                <a:gd name="T31" fmla="*/ 14 h 51"/>
                <a:gd name="T32" fmla="*/ 0 w 333"/>
                <a:gd name="T33" fmla="*/ 14 h 51"/>
                <a:gd name="T34" fmla="*/ 0 w 333"/>
                <a:gd name="T35" fmla="*/ 14 h 51"/>
                <a:gd name="T36" fmla="*/ 0 w 333"/>
                <a:gd name="T37" fmla="*/ 14 h 51"/>
                <a:gd name="T38" fmla="*/ 0 w 333"/>
                <a:gd name="T39" fmla="*/ 14 h 51"/>
                <a:gd name="T40" fmla="*/ 0 w 333"/>
                <a:gd name="T41" fmla="*/ 14 h 51"/>
                <a:gd name="T42" fmla="*/ 0 w 333"/>
                <a:gd name="T43" fmla="*/ 14 h 51"/>
                <a:gd name="T44" fmla="*/ 0 w 333"/>
                <a:gd name="T45" fmla="*/ 15 h 51"/>
                <a:gd name="T46" fmla="*/ 0 w 333"/>
                <a:gd name="T47" fmla="*/ 39 h 51"/>
                <a:gd name="T48" fmla="*/ 0 w 333"/>
                <a:gd name="T49" fmla="*/ 39 h 51"/>
                <a:gd name="T50" fmla="*/ 0 w 333"/>
                <a:gd name="T51" fmla="*/ 40 h 51"/>
                <a:gd name="T52" fmla="*/ 0 w 333"/>
                <a:gd name="T53" fmla="*/ 40 h 51"/>
                <a:gd name="T54" fmla="*/ 0 w 333"/>
                <a:gd name="T55" fmla="*/ 40 h 51"/>
                <a:gd name="T56" fmla="*/ 0 w 333"/>
                <a:gd name="T57" fmla="*/ 40 h 51"/>
                <a:gd name="T58" fmla="*/ 0 w 333"/>
                <a:gd name="T59" fmla="*/ 40 h 51"/>
                <a:gd name="T60" fmla="*/ 0 w 333"/>
                <a:gd name="T61" fmla="*/ 40 h 51"/>
                <a:gd name="T62" fmla="*/ 0 w 333"/>
                <a:gd name="T63" fmla="*/ 40 h 51"/>
                <a:gd name="T64" fmla="*/ 0 w 333"/>
                <a:gd name="T65" fmla="*/ 40 h 51"/>
                <a:gd name="T66" fmla="*/ 0 w 333"/>
                <a:gd name="T67" fmla="*/ 40 h 51"/>
                <a:gd name="T68" fmla="*/ 0 w 333"/>
                <a:gd name="T69" fmla="*/ 40 h 51"/>
                <a:gd name="T70" fmla="*/ 0 w 333"/>
                <a:gd name="T71" fmla="*/ 40 h 51"/>
                <a:gd name="T72" fmla="*/ 0 w 333"/>
                <a:gd name="T73" fmla="*/ 40 h 51"/>
                <a:gd name="T74" fmla="*/ 0 w 333"/>
                <a:gd name="T75" fmla="*/ 40 h 51"/>
                <a:gd name="T76" fmla="*/ 0 w 333"/>
                <a:gd name="T77" fmla="*/ 40 h 51"/>
                <a:gd name="T78" fmla="*/ 3 w 333"/>
                <a:gd name="T79" fmla="*/ 51 h 51"/>
                <a:gd name="T80" fmla="*/ 3 w 333"/>
                <a:gd name="T81" fmla="*/ 39 h 51"/>
                <a:gd name="T82" fmla="*/ 0 w 333"/>
                <a:gd name="T83" fmla="*/ 39 h 51"/>
                <a:gd name="T84" fmla="*/ 0 w 333"/>
                <a:gd name="T85" fmla="*/ 36 h 51"/>
                <a:gd name="T86" fmla="*/ 3 w 333"/>
                <a:gd name="T87" fmla="*/ 36 h 51"/>
                <a:gd name="T88" fmla="*/ 3 w 333"/>
                <a:gd name="T89" fmla="*/ 30 h 51"/>
                <a:gd name="T90" fmla="*/ 2 w 333"/>
                <a:gd name="T91" fmla="*/ 30 h 51"/>
                <a:gd name="T92" fmla="*/ 2 w 333"/>
                <a:gd name="T93" fmla="*/ 27 h 51"/>
                <a:gd name="T94" fmla="*/ 3 w 333"/>
                <a:gd name="T95" fmla="*/ 27 h 51"/>
                <a:gd name="T96" fmla="*/ 25 w 333"/>
                <a:gd name="T97" fmla="*/ 8 h 51"/>
                <a:gd name="T98" fmla="*/ 329 w 333"/>
                <a:gd name="T99" fmla="*/ 8 h 51"/>
                <a:gd name="T100" fmla="*/ 333 w 333"/>
                <a:gd name="T10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51">
                  <a:moveTo>
                    <a:pt x="5" y="0"/>
                  </a:moveTo>
                  <a:cubicBezTo>
                    <a:pt x="4" y="1"/>
                    <a:pt x="3" y="3"/>
                    <a:pt x="2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33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9"/>
                    <a:pt x="0" y="11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1" y="48"/>
                    <a:pt x="3" y="51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16"/>
                    <a:pt x="14" y="8"/>
                    <a:pt x="25" y="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1" y="5"/>
                    <a:pt x="332" y="2"/>
                    <a:pt x="33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8" name="ísľíďê">
              <a:extLst>
                <a:ext uri="{FF2B5EF4-FFF2-40B4-BE49-F238E27FC236}">
                  <a16:creationId xmlns="" xmlns:a16="http://schemas.microsoft.com/office/drawing/2014/main" id="{C5D84748-C089-466D-A657-AFDAFB6AAB54}"/>
                </a:ext>
              </a:extLst>
            </p:cNvPr>
            <p:cNvSpPr/>
            <p:nvPr/>
          </p:nvSpPr>
          <p:spPr bwMode="auto">
            <a:xfrm>
              <a:off x="7878763" y="4606926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9" name="ïṡľídè">
              <a:extLst>
                <a:ext uri="{FF2B5EF4-FFF2-40B4-BE49-F238E27FC236}">
                  <a16:creationId xmlns="" xmlns:a16="http://schemas.microsoft.com/office/drawing/2014/main" id="{3541708E-19EC-4B8A-BC99-1B026B95A9A7}"/>
                </a:ext>
              </a:extLst>
            </p:cNvPr>
            <p:cNvSpPr/>
            <p:nvPr/>
          </p:nvSpPr>
          <p:spPr bwMode="auto">
            <a:xfrm>
              <a:off x="7870826" y="4640263"/>
              <a:ext cx="11113" cy="11113"/>
            </a:xfrm>
            <a:prstGeom prst="rect">
              <a:avLst/>
            </a:pr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0" name="iṩ1idé">
              <a:extLst>
                <a:ext uri="{FF2B5EF4-FFF2-40B4-BE49-F238E27FC236}">
                  <a16:creationId xmlns="" xmlns:a16="http://schemas.microsoft.com/office/drawing/2014/main" id="{4BEF3DEB-D31D-470C-A19B-8F65943C81B0}"/>
                </a:ext>
              </a:extLst>
            </p:cNvPr>
            <p:cNvSpPr/>
            <p:nvPr/>
          </p:nvSpPr>
          <p:spPr bwMode="auto">
            <a:xfrm>
              <a:off x="7870826" y="4640263"/>
              <a:ext cx="11113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1" name="ïSľíďe">
              <a:extLst>
                <a:ext uri="{FF2B5EF4-FFF2-40B4-BE49-F238E27FC236}">
                  <a16:creationId xmlns="" xmlns:a16="http://schemas.microsoft.com/office/drawing/2014/main" id="{1245ABA6-F42D-4B7A-8E46-D04A33D3A0AE}"/>
                </a:ext>
              </a:extLst>
            </p:cNvPr>
            <p:cNvSpPr/>
            <p:nvPr/>
          </p:nvSpPr>
          <p:spPr bwMode="auto">
            <a:xfrm>
              <a:off x="7875588" y="4521201"/>
              <a:ext cx="1181100" cy="11113"/>
            </a:xfrm>
            <a:custGeom>
              <a:avLst/>
              <a:gdLst>
                <a:gd name="T0" fmla="*/ 1 w 317"/>
                <a:gd name="T1" fmla="*/ 0 h 3"/>
                <a:gd name="T2" fmla="*/ 0 w 317"/>
                <a:gd name="T3" fmla="*/ 3 h 3"/>
                <a:gd name="T4" fmla="*/ 317 w 317"/>
                <a:gd name="T5" fmla="*/ 1 h 3"/>
                <a:gd name="T6" fmla="*/ 8 w 317"/>
                <a:gd name="T7" fmla="*/ 0 h 3"/>
                <a:gd name="T8" fmla="*/ 8 w 317"/>
                <a:gd name="T9" fmla="*/ 2 h 3"/>
                <a:gd name="T10" fmla="*/ 7 w 317"/>
                <a:gd name="T11" fmla="*/ 0 h 3"/>
                <a:gd name="T12" fmla="*/ 1 w 317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3"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317" y="1"/>
                    <a:pt x="317" y="1"/>
                    <a:pt x="317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2" name="iṩḻíďê">
              <a:extLst>
                <a:ext uri="{FF2B5EF4-FFF2-40B4-BE49-F238E27FC236}">
                  <a16:creationId xmlns="" xmlns:a16="http://schemas.microsoft.com/office/drawing/2014/main" id="{9883D112-BCE9-4EF8-BF49-BDE688C7897D}"/>
                </a:ext>
              </a:extLst>
            </p:cNvPr>
            <p:cNvSpPr/>
            <p:nvPr/>
          </p:nvSpPr>
          <p:spPr bwMode="auto">
            <a:xfrm>
              <a:off x="7867651" y="4549776"/>
              <a:ext cx="52388" cy="112713"/>
            </a:xfrm>
            <a:custGeom>
              <a:avLst/>
              <a:gdLst>
                <a:gd name="T0" fmla="*/ 0 w 14"/>
                <a:gd name="T1" fmla="*/ 0 h 30"/>
                <a:gd name="T2" fmla="*/ 0 w 14"/>
                <a:gd name="T3" fmla="*/ 30 h 30"/>
                <a:gd name="T4" fmla="*/ 0 w 14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0">
                  <a:moveTo>
                    <a:pt x="0" y="0"/>
                  </a:moveTo>
                  <a:cubicBezTo>
                    <a:pt x="0" y="0"/>
                    <a:pt x="14" y="16"/>
                    <a:pt x="0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3" name="iṡḻïde">
              <a:extLst>
                <a:ext uri="{FF2B5EF4-FFF2-40B4-BE49-F238E27FC236}">
                  <a16:creationId xmlns="" xmlns:a16="http://schemas.microsoft.com/office/drawing/2014/main" id="{69A08CB9-0CEB-43BE-875B-BC249EB958CD}"/>
                </a:ext>
              </a:extLst>
            </p:cNvPr>
            <p:cNvSpPr/>
            <p:nvPr/>
          </p:nvSpPr>
          <p:spPr bwMode="auto">
            <a:xfrm>
              <a:off x="6900863" y="4452938"/>
              <a:ext cx="2297113" cy="306388"/>
            </a:xfrm>
            <a:custGeom>
              <a:avLst/>
              <a:gdLst>
                <a:gd name="T0" fmla="*/ 29 w 616"/>
                <a:gd name="T1" fmla="*/ 0 h 82"/>
                <a:gd name="T2" fmla="*/ 609 w 616"/>
                <a:gd name="T3" fmla="*/ 0 h 82"/>
                <a:gd name="T4" fmla="*/ 616 w 616"/>
                <a:gd name="T5" fmla="*/ 7 h 82"/>
                <a:gd name="T6" fmla="*/ 609 w 616"/>
                <a:gd name="T7" fmla="*/ 14 h 82"/>
                <a:gd name="T8" fmla="*/ 265 w 616"/>
                <a:gd name="T9" fmla="*/ 14 h 82"/>
                <a:gd name="T10" fmla="*/ 260 w 616"/>
                <a:gd name="T11" fmla="*/ 29 h 82"/>
                <a:gd name="T12" fmla="*/ 260 w 616"/>
                <a:gd name="T13" fmla="*/ 53 h 82"/>
                <a:gd name="T14" fmla="*/ 265 w 616"/>
                <a:gd name="T15" fmla="*/ 68 h 82"/>
                <a:gd name="T16" fmla="*/ 609 w 616"/>
                <a:gd name="T17" fmla="*/ 68 h 82"/>
                <a:gd name="T18" fmla="*/ 616 w 616"/>
                <a:gd name="T19" fmla="*/ 75 h 82"/>
                <a:gd name="T20" fmla="*/ 609 w 616"/>
                <a:gd name="T21" fmla="*/ 82 h 82"/>
                <a:gd name="T22" fmla="*/ 29 w 616"/>
                <a:gd name="T23" fmla="*/ 82 h 82"/>
                <a:gd name="T24" fmla="*/ 0 w 616"/>
                <a:gd name="T25" fmla="*/ 53 h 82"/>
                <a:gd name="T26" fmla="*/ 0 w 616"/>
                <a:gd name="T27" fmla="*/ 29 h 82"/>
                <a:gd name="T28" fmla="*/ 29 w 616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6" h="82">
                  <a:moveTo>
                    <a:pt x="29" y="0"/>
                  </a:moveTo>
                  <a:cubicBezTo>
                    <a:pt x="609" y="0"/>
                    <a:pt x="609" y="0"/>
                    <a:pt x="609" y="0"/>
                  </a:cubicBezTo>
                  <a:cubicBezTo>
                    <a:pt x="613" y="0"/>
                    <a:pt x="616" y="3"/>
                    <a:pt x="616" y="7"/>
                  </a:cubicBezTo>
                  <a:cubicBezTo>
                    <a:pt x="616" y="11"/>
                    <a:pt x="613" y="14"/>
                    <a:pt x="609" y="14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262" y="18"/>
                    <a:pt x="260" y="23"/>
                    <a:pt x="260" y="29"/>
                  </a:cubicBezTo>
                  <a:cubicBezTo>
                    <a:pt x="260" y="53"/>
                    <a:pt x="260" y="53"/>
                    <a:pt x="260" y="53"/>
                  </a:cubicBezTo>
                  <a:cubicBezTo>
                    <a:pt x="260" y="59"/>
                    <a:pt x="262" y="64"/>
                    <a:pt x="265" y="68"/>
                  </a:cubicBezTo>
                  <a:cubicBezTo>
                    <a:pt x="609" y="68"/>
                    <a:pt x="609" y="68"/>
                    <a:pt x="609" y="68"/>
                  </a:cubicBezTo>
                  <a:cubicBezTo>
                    <a:pt x="613" y="68"/>
                    <a:pt x="616" y="71"/>
                    <a:pt x="616" y="75"/>
                  </a:cubicBezTo>
                  <a:cubicBezTo>
                    <a:pt x="616" y="79"/>
                    <a:pt x="613" y="82"/>
                    <a:pt x="60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13" y="82"/>
                    <a:pt x="0" y="69"/>
                    <a:pt x="0" y="5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</a:path>
              </a:pathLst>
            </a:custGeom>
            <a:solidFill>
              <a:srgbClr val="994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4" name="iSľiďê">
              <a:extLst>
                <a:ext uri="{FF2B5EF4-FFF2-40B4-BE49-F238E27FC236}">
                  <a16:creationId xmlns="" xmlns:a16="http://schemas.microsoft.com/office/drawing/2014/main" id="{2B12B39C-CD5A-4E08-905C-90B302F7027F}"/>
                </a:ext>
              </a:extLst>
            </p:cNvPr>
            <p:cNvSpPr/>
            <p:nvPr/>
          </p:nvSpPr>
          <p:spPr bwMode="auto">
            <a:xfrm>
              <a:off x="6900863" y="4651376"/>
              <a:ext cx="2297113" cy="107950"/>
            </a:xfrm>
            <a:custGeom>
              <a:avLst/>
              <a:gdLst>
                <a:gd name="T0" fmla="*/ 0 w 616"/>
                <a:gd name="T1" fmla="*/ 0 h 29"/>
                <a:gd name="T2" fmla="*/ 0 w 616"/>
                <a:gd name="T3" fmla="*/ 0 h 29"/>
                <a:gd name="T4" fmla="*/ 29 w 616"/>
                <a:gd name="T5" fmla="*/ 29 h 29"/>
                <a:gd name="T6" fmla="*/ 609 w 616"/>
                <a:gd name="T7" fmla="*/ 29 h 29"/>
                <a:gd name="T8" fmla="*/ 616 w 616"/>
                <a:gd name="T9" fmla="*/ 22 h 29"/>
                <a:gd name="T10" fmla="*/ 616 w 616"/>
                <a:gd name="T11" fmla="*/ 22 h 29"/>
                <a:gd name="T12" fmla="*/ 611 w 616"/>
                <a:gd name="T13" fmla="*/ 19 h 29"/>
                <a:gd name="T14" fmla="*/ 487 w 616"/>
                <a:gd name="T15" fmla="*/ 19 h 29"/>
                <a:gd name="T16" fmla="*/ 135 w 616"/>
                <a:gd name="T17" fmla="*/ 19 h 29"/>
                <a:gd name="T18" fmla="*/ 87 w 616"/>
                <a:gd name="T19" fmla="*/ 19 h 29"/>
                <a:gd name="T20" fmla="*/ 38 w 616"/>
                <a:gd name="T21" fmla="*/ 19 h 29"/>
                <a:gd name="T22" fmla="*/ 28 w 616"/>
                <a:gd name="T23" fmla="*/ 19 h 29"/>
                <a:gd name="T24" fmla="*/ 25 w 616"/>
                <a:gd name="T25" fmla="*/ 19 h 29"/>
                <a:gd name="T26" fmla="*/ 21 w 616"/>
                <a:gd name="T27" fmla="*/ 19 h 29"/>
                <a:gd name="T28" fmla="*/ 9 w 616"/>
                <a:gd name="T29" fmla="*/ 12 h 29"/>
                <a:gd name="T30" fmla="*/ 0 w 616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13" y="29"/>
                    <a:pt x="29" y="29"/>
                  </a:cubicBezTo>
                  <a:cubicBezTo>
                    <a:pt x="609" y="29"/>
                    <a:pt x="609" y="29"/>
                    <a:pt x="609" y="29"/>
                  </a:cubicBezTo>
                  <a:cubicBezTo>
                    <a:pt x="613" y="29"/>
                    <a:pt x="616" y="26"/>
                    <a:pt x="616" y="22"/>
                  </a:cubicBezTo>
                  <a:cubicBezTo>
                    <a:pt x="616" y="22"/>
                    <a:pt x="616" y="22"/>
                    <a:pt x="616" y="22"/>
                  </a:cubicBezTo>
                  <a:cubicBezTo>
                    <a:pt x="614" y="22"/>
                    <a:pt x="613" y="19"/>
                    <a:pt x="611" y="19"/>
                  </a:cubicBezTo>
                  <a:cubicBezTo>
                    <a:pt x="570" y="19"/>
                    <a:pt x="529" y="19"/>
                    <a:pt x="487" y="19"/>
                  </a:cubicBezTo>
                  <a:cubicBezTo>
                    <a:pt x="407" y="19"/>
                    <a:pt x="215" y="19"/>
                    <a:pt x="135" y="19"/>
                  </a:cubicBezTo>
                  <a:cubicBezTo>
                    <a:pt x="119" y="19"/>
                    <a:pt x="103" y="19"/>
                    <a:pt x="87" y="19"/>
                  </a:cubicBezTo>
                  <a:cubicBezTo>
                    <a:pt x="71" y="19"/>
                    <a:pt x="54" y="19"/>
                    <a:pt x="38" y="19"/>
                  </a:cubicBezTo>
                  <a:cubicBezTo>
                    <a:pt x="35" y="19"/>
                    <a:pt x="31" y="19"/>
                    <a:pt x="28" y="19"/>
                  </a:cubicBezTo>
                  <a:cubicBezTo>
                    <a:pt x="27" y="19"/>
                    <a:pt x="26" y="19"/>
                    <a:pt x="25" y="19"/>
                  </a:cubicBezTo>
                  <a:cubicBezTo>
                    <a:pt x="24" y="19"/>
                    <a:pt x="22" y="19"/>
                    <a:pt x="21" y="19"/>
                  </a:cubicBezTo>
                  <a:cubicBezTo>
                    <a:pt x="17" y="18"/>
                    <a:pt x="12" y="16"/>
                    <a:pt x="9" y="12"/>
                  </a:cubicBezTo>
                  <a:cubicBezTo>
                    <a:pt x="5" y="9"/>
                    <a:pt x="3" y="4"/>
                    <a:pt x="0" y="0"/>
                  </a:cubicBezTo>
                </a:path>
              </a:pathLst>
            </a:custGeom>
            <a:solidFill>
              <a:srgbClr val="7B3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5" name="îśļídé">
              <a:extLst>
                <a:ext uri="{FF2B5EF4-FFF2-40B4-BE49-F238E27FC236}">
                  <a16:creationId xmlns="" xmlns:a16="http://schemas.microsoft.com/office/drawing/2014/main" id="{4AD063AB-B52C-4993-B3EC-DDA5E743F910}"/>
                </a:ext>
              </a:extLst>
            </p:cNvPr>
            <p:cNvSpPr/>
            <p:nvPr/>
          </p:nvSpPr>
          <p:spPr bwMode="auto">
            <a:xfrm>
              <a:off x="7232651" y="3624263"/>
              <a:ext cx="731838" cy="792163"/>
            </a:xfrm>
            <a:custGeom>
              <a:avLst/>
              <a:gdLst>
                <a:gd name="T0" fmla="*/ 0 w 196"/>
                <a:gd name="T1" fmla="*/ 0 h 212"/>
                <a:gd name="T2" fmla="*/ 161 w 196"/>
                <a:gd name="T3" fmla="*/ 0 h 212"/>
                <a:gd name="T4" fmla="*/ 196 w 196"/>
                <a:gd name="T5" fmla="*/ 54 h 212"/>
                <a:gd name="T6" fmla="*/ 196 w 196"/>
                <a:gd name="T7" fmla="*/ 157 h 212"/>
                <a:gd name="T8" fmla="*/ 161 w 196"/>
                <a:gd name="T9" fmla="*/ 212 h 212"/>
                <a:gd name="T10" fmla="*/ 0 w 196"/>
                <a:gd name="T11" fmla="*/ 212 h 212"/>
                <a:gd name="T12" fmla="*/ 0 w 196"/>
                <a:gd name="T1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212">
                  <a:moveTo>
                    <a:pt x="0" y="0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180" y="0"/>
                    <a:pt x="196" y="24"/>
                    <a:pt x="196" y="54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6" y="187"/>
                    <a:pt x="180" y="212"/>
                    <a:pt x="161" y="212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38" y="106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6" name="ísḷíḋé">
              <a:extLst>
                <a:ext uri="{FF2B5EF4-FFF2-40B4-BE49-F238E27FC236}">
                  <a16:creationId xmlns="" xmlns:a16="http://schemas.microsoft.com/office/drawing/2014/main" id="{B713B6F1-030F-4FDE-BB32-26DEB174848E}"/>
                </a:ext>
              </a:extLst>
            </p:cNvPr>
            <p:cNvSpPr/>
            <p:nvPr/>
          </p:nvSpPr>
          <p:spPr bwMode="auto">
            <a:xfrm>
              <a:off x="7248526" y="3662363"/>
              <a:ext cx="14288" cy="63500"/>
            </a:xfrm>
            <a:custGeom>
              <a:avLst/>
              <a:gdLst>
                <a:gd name="T0" fmla="*/ 0 w 4"/>
                <a:gd name="T1" fmla="*/ 0 h 17"/>
                <a:gd name="T2" fmla="*/ 0 w 4"/>
                <a:gd name="T3" fmla="*/ 0 h 17"/>
                <a:gd name="T4" fmla="*/ 4 w 4"/>
                <a:gd name="T5" fmla="*/ 17 h 17"/>
                <a:gd name="T6" fmla="*/ 4 w 4"/>
                <a:gd name="T7" fmla="*/ 17 h 17"/>
                <a:gd name="T8" fmla="*/ 0 w 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2" y="11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1"/>
                    <a:pt x="1" y="5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7" name="íSliḍè">
              <a:extLst>
                <a:ext uri="{FF2B5EF4-FFF2-40B4-BE49-F238E27FC236}">
                  <a16:creationId xmlns="" xmlns:a16="http://schemas.microsoft.com/office/drawing/2014/main" id="{9E6870A1-E0FF-4912-A551-7578330A1E03}"/>
                </a:ext>
              </a:extLst>
            </p:cNvPr>
            <p:cNvSpPr/>
            <p:nvPr/>
          </p:nvSpPr>
          <p:spPr bwMode="auto">
            <a:xfrm>
              <a:off x="7262813" y="3725863"/>
              <a:ext cx="4763" cy="19050"/>
            </a:xfrm>
            <a:custGeom>
              <a:avLst/>
              <a:gdLst>
                <a:gd name="T0" fmla="*/ 0 w 1"/>
                <a:gd name="T1" fmla="*/ 0 h 5"/>
                <a:gd name="T2" fmla="*/ 1 w 1"/>
                <a:gd name="T3" fmla="*/ 5 h 5"/>
                <a:gd name="T4" fmla="*/ 1 w 1"/>
                <a:gd name="T5" fmla="*/ 5 h 5"/>
                <a:gd name="T6" fmla="*/ 0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2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B4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8" name="ïṡľîḋé">
              <a:extLst>
                <a:ext uri="{FF2B5EF4-FFF2-40B4-BE49-F238E27FC236}">
                  <a16:creationId xmlns="" xmlns:a16="http://schemas.microsoft.com/office/drawing/2014/main" id="{15EFA0AF-E68A-459A-87C4-55DD02092BED}"/>
                </a:ext>
              </a:extLst>
            </p:cNvPr>
            <p:cNvSpPr/>
            <p:nvPr/>
          </p:nvSpPr>
          <p:spPr bwMode="auto">
            <a:xfrm>
              <a:off x="7248526" y="3662363"/>
              <a:ext cx="715963" cy="612775"/>
            </a:xfrm>
            <a:custGeom>
              <a:avLst/>
              <a:gdLst>
                <a:gd name="T0" fmla="*/ 191 w 192"/>
                <a:gd name="T1" fmla="*/ 135 h 164"/>
                <a:gd name="T2" fmla="*/ 191 w 192"/>
                <a:gd name="T3" fmla="*/ 164 h 164"/>
                <a:gd name="T4" fmla="*/ 192 w 192"/>
                <a:gd name="T5" fmla="*/ 147 h 164"/>
                <a:gd name="T6" fmla="*/ 192 w 192"/>
                <a:gd name="T7" fmla="*/ 147 h 164"/>
                <a:gd name="T8" fmla="*/ 192 w 192"/>
                <a:gd name="T9" fmla="*/ 147 h 164"/>
                <a:gd name="T10" fmla="*/ 192 w 192"/>
                <a:gd name="T11" fmla="*/ 147 h 164"/>
                <a:gd name="T12" fmla="*/ 192 w 192"/>
                <a:gd name="T13" fmla="*/ 147 h 164"/>
                <a:gd name="T14" fmla="*/ 192 w 192"/>
                <a:gd name="T15" fmla="*/ 147 h 164"/>
                <a:gd name="T16" fmla="*/ 192 w 192"/>
                <a:gd name="T17" fmla="*/ 135 h 164"/>
                <a:gd name="T18" fmla="*/ 191 w 192"/>
                <a:gd name="T19" fmla="*/ 135 h 164"/>
                <a:gd name="T20" fmla="*/ 178 w 192"/>
                <a:gd name="T21" fmla="*/ 0 h 164"/>
                <a:gd name="T22" fmla="*/ 0 w 192"/>
                <a:gd name="T23" fmla="*/ 0 h 164"/>
                <a:gd name="T24" fmla="*/ 4 w 192"/>
                <a:gd name="T25" fmla="*/ 17 h 164"/>
                <a:gd name="T26" fmla="*/ 5 w 192"/>
                <a:gd name="T27" fmla="*/ 22 h 164"/>
                <a:gd name="T28" fmla="*/ 155 w 192"/>
                <a:gd name="T29" fmla="*/ 22 h 164"/>
                <a:gd name="T30" fmla="*/ 191 w 192"/>
                <a:gd name="T31" fmla="*/ 77 h 164"/>
                <a:gd name="T32" fmla="*/ 191 w 192"/>
                <a:gd name="T33" fmla="*/ 131 h 164"/>
                <a:gd name="T34" fmla="*/ 192 w 192"/>
                <a:gd name="T35" fmla="*/ 131 h 164"/>
                <a:gd name="T36" fmla="*/ 192 w 192"/>
                <a:gd name="T37" fmla="*/ 44 h 164"/>
                <a:gd name="T38" fmla="*/ 192 w 192"/>
                <a:gd name="T39" fmla="*/ 44 h 164"/>
                <a:gd name="T40" fmla="*/ 192 w 192"/>
                <a:gd name="T41" fmla="*/ 44 h 164"/>
                <a:gd name="T42" fmla="*/ 192 w 192"/>
                <a:gd name="T43" fmla="*/ 44 h 164"/>
                <a:gd name="T44" fmla="*/ 192 w 192"/>
                <a:gd name="T45" fmla="*/ 44 h 164"/>
                <a:gd name="T46" fmla="*/ 192 w 192"/>
                <a:gd name="T47" fmla="*/ 44 h 164"/>
                <a:gd name="T48" fmla="*/ 192 w 192"/>
                <a:gd name="T49" fmla="*/ 44 h 164"/>
                <a:gd name="T50" fmla="*/ 192 w 192"/>
                <a:gd name="T51" fmla="*/ 44 h 164"/>
                <a:gd name="T52" fmla="*/ 192 w 192"/>
                <a:gd name="T53" fmla="*/ 44 h 164"/>
                <a:gd name="T54" fmla="*/ 192 w 192"/>
                <a:gd name="T55" fmla="*/ 44 h 164"/>
                <a:gd name="T56" fmla="*/ 178 w 192"/>
                <a:gd name="T5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164">
                  <a:moveTo>
                    <a:pt x="191" y="135"/>
                  </a:moveTo>
                  <a:cubicBezTo>
                    <a:pt x="191" y="164"/>
                    <a:pt x="191" y="164"/>
                    <a:pt x="191" y="164"/>
                  </a:cubicBezTo>
                  <a:cubicBezTo>
                    <a:pt x="192" y="158"/>
                    <a:pt x="192" y="153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35"/>
                    <a:pt x="192" y="135"/>
                    <a:pt x="192" y="135"/>
                  </a:cubicBezTo>
                  <a:cubicBezTo>
                    <a:pt x="191" y="135"/>
                    <a:pt x="191" y="135"/>
                    <a:pt x="191" y="135"/>
                  </a:cubicBezTo>
                  <a:moveTo>
                    <a:pt x="1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2" y="11"/>
                    <a:pt x="4" y="17"/>
                  </a:cubicBezTo>
                  <a:cubicBezTo>
                    <a:pt x="4" y="19"/>
                    <a:pt x="5" y="21"/>
                    <a:pt x="5" y="22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75" y="22"/>
                    <a:pt x="191" y="47"/>
                    <a:pt x="191" y="77"/>
                  </a:cubicBezTo>
                  <a:cubicBezTo>
                    <a:pt x="191" y="131"/>
                    <a:pt x="191" y="131"/>
                    <a:pt x="191" y="131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26"/>
                    <a:pt x="187" y="10"/>
                    <a:pt x="178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9" name="íśľïdê">
              <a:extLst>
                <a:ext uri="{FF2B5EF4-FFF2-40B4-BE49-F238E27FC236}">
                  <a16:creationId xmlns="" xmlns:a16="http://schemas.microsoft.com/office/drawing/2014/main" id="{8F98CE2D-8E67-494B-8673-FD5BAACFC80F}"/>
                </a:ext>
              </a:extLst>
            </p:cNvPr>
            <p:cNvSpPr/>
            <p:nvPr/>
          </p:nvSpPr>
          <p:spPr bwMode="auto">
            <a:xfrm>
              <a:off x="7267576" y="3744913"/>
              <a:ext cx="644525" cy="14288"/>
            </a:xfrm>
            <a:custGeom>
              <a:avLst/>
              <a:gdLst>
                <a:gd name="T0" fmla="*/ 1 w 173"/>
                <a:gd name="T1" fmla="*/ 4 h 4"/>
                <a:gd name="T2" fmla="*/ 0 w 173"/>
                <a:gd name="T3" fmla="*/ 0 h 4"/>
                <a:gd name="T4" fmla="*/ 173 w 173"/>
                <a:gd name="T5" fmla="*/ 2 h 4"/>
                <a:gd name="T6" fmla="*/ 1 w 17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4">
                  <a:moveTo>
                    <a:pt x="1" y="4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73" y="2"/>
                    <a:pt x="173" y="2"/>
                    <a:pt x="173" y="2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0" name="íş1îḑé">
              <a:extLst>
                <a:ext uri="{FF2B5EF4-FFF2-40B4-BE49-F238E27FC236}">
                  <a16:creationId xmlns="" xmlns:a16="http://schemas.microsoft.com/office/drawing/2014/main" id="{01FB086B-145A-413A-8E69-E2BB56039BAC}"/>
                </a:ext>
              </a:extLst>
            </p:cNvPr>
            <p:cNvSpPr/>
            <p:nvPr/>
          </p:nvSpPr>
          <p:spPr bwMode="auto">
            <a:xfrm>
              <a:off x="7273926" y="3781426"/>
              <a:ext cx="522288" cy="15875"/>
            </a:xfrm>
            <a:custGeom>
              <a:avLst/>
              <a:gdLst>
                <a:gd name="T0" fmla="*/ 1 w 140"/>
                <a:gd name="T1" fmla="*/ 4 h 4"/>
                <a:gd name="T2" fmla="*/ 0 w 140"/>
                <a:gd name="T3" fmla="*/ 0 h 4"/>
                <a:gd name="T4" fmla="*/ 140 w 140"/>
                <a:gd name="T5" fmla="*/ 2 h 4"/>
                <a:gd name="T6" fmla="*/ 1 w 14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4">
                  <a:moveTo>
                    <a:pt x="1" y="4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40" y="2"/>
                    <a:pt x="140" y="2"/>
                    <a:pt x="140" y="2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1" name="îṣľíḋê">
              <a:extLst>
                <a:ext uri="{FF2B5EF4-FFF2-40B4-BE49-F238E27FC236}">
                  <a16:creationId xmlns="" xmlns:a16="http://schemas.microsoft.com/office/drawing/2014/main" id="{B60A43A8-3513-42F2-8BD6-5FFC1313A083}"/>
                </a:ext>
              </a:extLst>
            </p:cNvPr>
            <p:cNvSpPr/>
            <p:nvPr/>
          </p:nvSpPr>
          <p:spPr bwMode="auto">
            <a:xfrm>
              <a:off x="7281863" y="3836988"/>
              <a:ext cx="346075" cy="15875"/>
            </a:xfrm>
            <a:custGeom>
              <a:avLst/>
              <a:gdLst>
                <a:gd name="T0" fmla="*/ 1 w 93"/>
                <a:gd name="T1" fmla="*/ 4 h 4"/>
                <a:gd name="T2" fmla="*/ 0 w 93"/>
                <a:gd name="T3" fmla="*/ 0 h 4"/>
                <a:gd name="T4" fmla="*/ 93 w 93"/>
                <a:gd name="T5" fmla="*/ 2 h 4"/>
                <a:gd name="T6" fmla="*/ 1 w 9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93" y="2"/>
                    <a:pt x="93" y="2"/>
                    <a:pt x="93" y="2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2" name="ïŝlíḑe">
              <a:extLst>
                <a:ext uri="{FF2B5EF4-FFF2-40B4-BE49-F238E27FC236}">
                  <a16:creationId xmlns="" xmlns:a16="http://schemas.microsoft.com/office/drawing/2014/main" id="{C86F6DF4-769E-4139-9B3F-96B48C5A4EFF}"/>
                </a:ext>
              </a:extLst>
            </p:cNvPr>
            <p:cNvSpPr/>
            <p:nvPr/>
          </p:nvSpPr>
          <p:spPr bwMode="auto">
            <a:xfrm>
              <a:off x="7296151" y="3949701"/>
              <a:ext cx="571500" cy="14288"/>
            </a:xfrm>
            <a:custGeom>
              <a:avLst/>
              <a:gdLst>
                <a:gd name="T0" fmla="*/ 0 w 153"/>
                <a:gd name="T1" fmla="*/ 4 h 4"/>
                <a:gd name="T2" fmla="*/ 0 w 153"/>
                <a:gd name="T3" fmla="*/ 0 h 4"/>
                <a:gd name="T4" fmla="*/ 153 w 153"/>
                <a:gd name="T5" fmla="*/ 2 h 4"/>
                <a:gd name="T6" fmla="*/ 0 w 15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4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3" name="išḷïḋé">
              <a:extLst>
                <a:ext uri="{FF2B5EF4-FFF2-40B4-BE49-F238E27FC236}">
                  <a16:creationId xmlns="" xmlns:a16="http://schemas.microsoft.com/office/drawing/2014/main" id="{F30852D1-DABB-4B10-85F4-3935CA3ABBAA}"/>
                </a:ext>
              </a:extLst>
            </p:cNvPr>
            <p:cNvSpPr/>
            <p:nvPr/>
          </p:nvSpPr>
          <p:spPr bwMode="auto">
            <a:xfrm>
              <a:off x="7296151" y="3968751"/>
              <a:ext cx="533400" cy="14288"/>
            </a:xfrm>
            <a:custGeom>
              <a:avLst/>
              <a:gdLst>
                <a:gd name="T0" fmla="*/ 0 w 143"/>
                <a:gd name="T1" fmla="*/ 4 h 4"/>
                <a:gd name="T2" fmla="*/ 0 w 143"/>
                <a:gd name="T3" fmla="*/ 0 h 4"/>
                <a:gd name="T4" fmla="*/ 143 w 143"/>
                <a:gd name="T5" fmla="*/ 2 h 4"/>
                <a:gd name="T6" fmla="*/ 0 w 14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4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4" name="îs1ïdê">
              <a:extLst>
                <a:ext uri="{FF2B5EF4-FFF2-40B4-BE49-F238E27FC236}">
                  <a16:creationId xmlns="" xmlns:a16="http://schemas.microsoft.com/office/drawing/2014/main" id="{58B8D9B1-089F-41B9-82B7-276881DD190C}"/>
                </a:ext>
              </a:extLst>
            </p:cNvPr>
            <p:cNvSpPr/>
            <p:nvPr/>
          </p:nvSpPr>
          <p:spPr bwMode="auto">
            <a:xfrm>
              <a:off x="7685088" y="4032251"/>
              <a:ext cx="271463" cy="14288"/>
            </a:xfrm>
            <a:custGeom>
              <a:avLst/>
              <a:gdLst>
                <a:gd name="T0" fmla="*/ 171 w 171"/>
                <a:gd name="T1" fmla="*/ 9 h 9"/>
                <a:gd name="T2" fmla="*/ 0 w 171"/>
                <a:gd name="T3" fmla="*/ 4 h 9"/>
                <a:gd name="T4" fmla="*/ 171 w 171"/>
                <a:gd name="T5" fmla="*/ 0 h 9"/>
                <a:gd name="T6" fmla="*/ 171 w 17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9">
                  <a:moveTo>
                    <a:pt x="171" y="9"/>
                  </a:moveTo>
                  <a:lnTo>
                    <a:pt x="0" y="4"/>
                  </a:lnTo>
                  <a:lnTo>
                    <a:pt x="171" y="0"/>
                  </a:lnTo>
                  <a:lnTo>
                    <a:pt x="171" y="9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5" name="iṡḻïdè">
              <a:extLst>
                <a:ext uri="{FF2B5EF4-FFF2-40B4-BE49-F238E27FC236}">
                  <a16:creationId xmlns="" xmlns:a16="http://schemas.microsoft.com/office/drawing/2014/main" id="{E8A703C0-53D5-4DEE-B0D6-48BEDDDCC5A2}"/>
                </a:ext>
              </a:extLst>
            </p:cNvPr>
            <p:cNvSpPr/>
            <p:nvPr/>
          </p:nvSpPr>
          <p:spPr bwMode="auto">
            <a:xfrm>
              <a:off x="7685088" y="4032251"/>
              <a:ext cx="271463" cy="14288"/>
            </a:xfrm>
            <a:custGeom>
              <a:avLst/>
              <a:gdLst>
                <a:gd name="T0" fmla="*/ 171 w 171"/>
                <a:gd name="T1" fmla="*/ 9 h 9"/>
                <a:gd name="T2" fmla="*/ 0 w 171"/>
                <a:gd name="T3" fmla="*/ 4 h 9"/>
                <a:gd name="T4" fmla="*/ 171 w 171"/>
                <a:gd name="T5" fmla="*/ 0 h 9"/>
                <a:gd name="T6" fmla="*/ 171 w 17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9">
                  <a:moveTo>
                    <a:pt x="171" y="9"/>
                  </a:moveTo>
                  <a:lnTo>
                    <a:pt x="0" y="4"/>
                  </a:lnTo>
                  <a:lnTo>
                    <a:pt x="171" y="0"/>
                  </a:lnTo>
                  <a:lnTo>
                    <a:pt x="171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6" name="íŝľîḑé">
              <a:extLst>
                <a:ext uri="{FF2B5EF4-FFF2-40B4-BE49-F238E27FC236}">
                  <a16:creationId xmlns="" xmlns:a16="http://schemas.microsoft.com/office/drawing/2014/main" id="{40AFE9DC-17C4-4CC0-B705-2A7F1CE84427}"/>
                </a:ext>
              </a:extLst>
            </p:cNvPr>
            <p:cNvSpPr/>
            <p:nvPr/>
          </p:nvSpPr>
          <p:spPr bwMode="auto">
            <a:xfrm>
              <a:off x="7777163" y="3905251"/>
              <a:ext cx="187325" cy="14288"/>
            </a:xfrm>
            <a:custGeom>
              <a:avLst/>
              <a:gdLst>
                <a:gd name="T0" fmla="*/ 118 w 118"/>
                <a:gd name="T1" fmla="*/ 0 h 9"/>
                <a:gd name="T2" fmla="*/ 118 w 118"/>
                <a:gd name="T3" fmla="*/ 9 h 9"/>
                <a:gd name="T4" fmla="*/ 0 w 118"/>
                <a:gd name="T5" fmla="*/ 4 h 9"/>
                <a:gd name="T6" fmla="*/ 118 w 1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9">
                  <a:moveTo>
                    <a:pt x="118" y="0"/>
                  </a:moveTo>
                  <a:lnTo>
                    <a:pt x="118" y="9"/>
                  </a:lnTo>
                  <a:lnTo>
                    <a:pt x="0" y="4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7" name="ïṩ1íḑé">
              <a:extLst>
                <a:ext uri="{FF2B5EF4-FFF2-40B4-BE49-F238E27FC236}">
                  <a16:creationId xmlns="" xmlns:a16="http://schemas.microsoft.com/office/drawing/2014/main" id="{1E49B91A-9C71-4117-800E-5D5822BD821C}"/>
                </a:ext>
              </a:extLst>
            </p:cNvPr>
            <p:cNvSpPr/>
            <p:nvPr/>
          </p:nvSpPr>
          <p:spPr bwMode="auto">
            <a:xfrm>
              <a:off x="7326313" y="4151313"/>
              <a:ext cx="638175" cy="14288"/>
            </a:xfrm>
            <a:custGeom>
              <a:avLst/>
              <a:gdLst>
                <a:gd name="T0" fmla="*/ 402 w 402"/>
                <a:gd name="T1" fmla="*/ 0 h 9"/>
                <a:gd name="T2" fmla="*/ 402 w 402"/>
                <a:gd name="T3" fmla="*/ 9 h 9"/>
                <a:gd name="T4" fmla="*/ 0 w 402"/>
                <a:gd name="T5" fmla="*/ 5 h 9"/>
                <a:gd name="T6" fmla="*/ 402 w 40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9">
                  <a:moveTo>
                    <a:pt x="402" y="0"/>
                  </a:moveTo>
                  <a:lnTo>
                    <a:pt x="402" y="9"/>
                  </a:lnTo>
                  <a:lnTo>
                    <a:pt x="0" y="5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8" name="íšḷíďè">
              <a:extLst>
                <a:ext uri="{FF2B5EF4-FFF2-40B4-BE49-F238E27FC236}">
                  <a16:creationId xmlns="" xmlns:a16="http://schemas.microsoft.com/office/drawing/2014/main" id="{EDCFCC9E-4C42-4615-81A8-CF061967331C}"/>
                </a:ext>
              </a:extLst>
            </p:cNvPr>
            <p:cNvSpPr/>
            <p:nvPr/>
          </p:nvSpPr>
          <p:spPr bwMode="auto">
            <a:xfrm>
              <a:off x="7326313" y="4151313"/>
              <a:ext cx="638175" cy="14288"/>
            </a:xfrm>
            <a:custGeom>
              <a:avLst/>
              <a:gdLst>
                <a:gd name="T0" fmla="*/ 402 w 402"/>
                <a:gd name="T1" fmla="*/ 0 h 9"/>
                <a:gd name="T2" fmla="*/ 402 w 402"/>
                <a:gd name="T3" fmla="*/ 9 h 9"/>
                <a:gd name="T4" fmla="*/ 0 w 402"/>
                <a:gd name="T5" fmla="*/ 5 h 9"/>
                <a:gd name="T6" fmla="*/ 402 w 40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9">
                  <a:moveTo>
                    <a:pt x="402" y="0"/>
                  </a:moveTo>
                  <a:lnTo>
                    <a:pt x="402" y="9"/>
                  </a:lnTo>
                  <a:lnTo>
                    <a:pt x="0" y="5"/>
                  </a:lnTo>
                  <a:lnTo>
                    <a:pt x="4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9" name="iṡḷîdè">
              <a:extLst>
                <a:ext uri="{FF2B5EF4-FFF2-40B4-BE49-F238E27FC236}">
                  <a16:creationId xmlns="" xmlns:a16="http://schemas.microsoft.com/office/drawing/2014/main" id="{3764DA38-55AD-4F55-9B03-E2578AE893DB}"/>
                </a:ext>
              </a:extLst>
            </p:cNvPr>
            <p:cNvSpPr/>
            <p:nvPr/>
          </p:nvSpPr>
          <p:spPr bwMode="auto">
            <a:xfrm>
              <a:off x="7666038" y="4211638"/>
              <a:ext cx="227013" cy="11113"/>
            </a:xfrm>
            <a:custGeom>
              <a:avLst/>
              <a:gdLst>
                <a:gd name="T0" fmla="*/ 0 w 61"/>
                <a:gd name="T1" fmla="*/ 1 h 3"/>
                <a:gd name="T2" fmla="*/ 31 w 61"/>
                <a:gd name="T3" fmla="*/ 0 h 3"/>
                <a:gd name="T4" fmla="*/ 61 w 61"/>
                <a:gd name="T5" fmla="*/ 1 h 3"/>
                <a:gd name="T6" fmla="*/ 31 w 61"/>
                <a:gd name="T7" fmla="*/ 3 h 3"/>
                <a:gd name="T8" fmla="*/ 0 w 6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0" y="1"/>
                  </a:moveTo>
                  <a:cubicBezTo>
                    <a:pt x="11" y="0"/>
                    <a:pt x="21" y="0"/>
                    <a:pt x="31" y="0"/>
                  </a:cubicBezTo>
                  <a:cubicBezTo>
                    <a:pt x="41" y="0"/>
                    <a:pt x="51" y="0"/>
                    <a:pt x="61" y="1"/>
                  </a:cubicBezTo>
                  <a:cubicBezTo>
                    <a:pt x="51" y="2"/>
                    <a:pt x="41" y="3"/>
                    <a:pt x="31" y="3"/>
                  </a:cubicBezTo>
                  <a:cubicBezTo>
                    <a:pt x="21" y="3"/>
                    <a:pt x="11" y="2"/>
                    <a:pt x="0" y="1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0" name="îŝļîḋê">
              <a:extLst>
                <a:ext uri="{FF2B5EF4-FFF2-40B4-BE49-F238E27FC236}">
                  <a16:creationId xmlns="" xmlns:a16="http://schemas.microsoft.com/office/drawing/2014/main" id="{7075EB0D-F673-4DA8-BE3C-02A6A239BABB}"/>
                </a:ext>
              </a:extLst>
            </p:cNvPr>
            <p:cNvSpPr/>
            <p:nvPr/>
          </p:nvSpPr>
          <p:spPr bwMode="auto">
            <a:xfrm>
              <a:off x="7273926" y="4259263"/>
              <a:ext cx="373063" cy="15875"/>
            </a:xfrm>
            <a:custGeom>
              <a:avLst/>
              <a:gdLst>
                <a:gd name="T0" fmla="*/ 0 w 100"/>
                <a:gd name="T1" fmla="*/ 4 h 4"/>
                <a:gd name="T2" fmla="*/ 1 w 100"/>
                <a:gd name="T3" fmla="*/ 0 h 4"/>
                <a:gd name="T4" fmla="*/ 100 w 100"/>
                <a:gd name="T5" fmla="*/ 2 h 4"/>
                <a:gd name="T6" fmla="*/ 0 w 10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4">
                  <a:moveTo>
                    <a:pt x="0" y="4"/>
                  </a:moveTo>
                  <a:cubicBezTo>
                    <a:pt x="0" y="3"/>
                    <a:pt x="0" y="1"/>
                    <a:pt x="1" y="0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1" name="ïsļïdê">
              <a:extLst>
                <a:ext uri="{FF2B5EF4-FFF2-40B4-BE49-F238E27FC236}">
                  <a16:creationId xmlns="" xmlns:a16="http://schemas.microsoft.com/office/drawing/2014/main" id="{0485F43F-DA15-4D75-9D5F-829403B3B611}"/>
                </a:ext>
              </a:extLst>
            </p:cNvPr>
            <p:cNvSpPr/>
            <p:nvPr/>
          </p:nvSpPr>
          <p:spPr bwMode="auto">
            <a:xfrm>
              <a:off x="7267576" y="4292601"/>
              <a:ext cx="144463" cy="11113"/>
            </a:xfrm>
            <a:custGeom>
              <a:avLst/>
              <a:gdLst>
                <a:gd name="T0" fmla="*/ 0 w 39"/>
                <a:gd name="T1" fmla="*/ 3 h 3"/>
                <a:gd name="T2" fmla="*/ 1 w 39"/>
                <a:gd name="T3" fmla="*/ 0 h 3"/>
                <a:gd name="T4" fmla="*/ 39 w 39"/>
                <a:gd name="T5" fmla="*/ 1 h 3"/>
                <a:gd name="T6" fmla="*/ 0 w 3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">
                  <a:moveTo>
                    <a:pt x="0" y="3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39" y="1"/>
                    <a:pt x="39" y="1"/>
                    <a:pt x="39" y="1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2" name="îṩlidé">
              <a:extLst>
                <a:ext uri="{FF2B5EF4-FFF2-40B4-BE49-F238E27FC236}">
                  <a16:creationId xmlns="" xmlns:a16="http://schemas.microsoft.com/office/drawing/2014/main" id="{4C6CE249-3016-487F-94DC-AB40ED161445}"/>
                </a:ext>
              </a:extLst>
            </p:cNvPr>
            <p:cNvSpPr/>
            <p:nvPr/>
          </p:nvSpPr>
          <p:spPr bwMode="auto">
            <a:xfrm>
              <a:off x="7259638" y="4314826"/>
              <a:ext cx="627063" cy="15875"/>
            </a:xfrm>
            <a:custGeom>
              <a:avLst/>
              <a:gdLst>
                <a:gd name="T0" fmla="*/ 168 w 168"/>
                <a:gd name="T1" fmla="*/ 2 h 4"/>
                <a:gd name="T2" fmla="*/ 0 w 168"/>
                <a:gd name="T3" fmla="*/ 4 h 4"/>
                <a:gd name="T4" fmla="*/ 1 w 168"/>
                <a:gd name="T5" fmla="*/ 0 h 4"/>
                <a:gd name="T6" fmla="*/ 168 w 168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4">
                  <a:moveTo>
                    <a:pt x="168" y="2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68" y="2"/>
                    <a:pt x="168" y="2"/>
                    <a:pt x="168" y="2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3" name="íSļîḑè">
              <a:extLst>
                <a:ext uri="{FF2B5EF4-FFF2-40B4-BE49-F238E27FC236}">
                  <a16:creationId xmlns="" xmlns:a16="http://schemas.microsoft.com/office/drawing/2014/main" id="{FCF95E22-529E-4B4A-8F5A-3921BAE89FF6}"/>
                </a:ext>
              </a:extLst>
            </p:cNvPr>
            <p:cNvSpPr/>
            <p:nvPr/>
          </p:nvSpPr>
          <p:spPr bwMode="auto">
            <a:xfrm>
              <a:off x="7624763" y="3687763"/>
              <a:ext cx="312738" cy="15875"/>
            </a:xfrm>
            <a:custGeom>
              <a:avLst/>
              <a:gdLst>
                <a:gd name="T0" fmla="*/ 82 w 84"/>
                <a:gd name="T1" fmla="*/ 0 h 4"/>
                <a:gd name="T2" fmla="*/ 84 w 84"/>
                <a:gd name="T3" fmla="*/ 4 h 4"/>
                <a:gd name="T4" fmla="*/ 0 w 84"/>
                <a:gd name="T5" fmla="*/ 2 h 4"/>
                <a:gd name="T6" fmla="*/ 82 w 8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">
                  <a:moveTo>
                    <a:pt x="82" y="0"/>
                  </a:moveTo>
                  <a:cubicBezTo>
                    <a:pt x="83" y="2"/>
                    <a:pt x="83" y="3"/>
                    <a:pt x="84" y="4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4" name="ïšļîḑê">
              <a:extLst>
                <a:ext uri="{FF2B5EF4-FFF2-40B4-BE49-F238E27FC236}">
                  <a16:creationId xmlns="" xmlns:a16="http://schemas.microsoft.com/office/drawing/2014/main" id="{F96753BF-4423-4579-96EA-AAF2D293D0D7}"/>
                </a:ext>
              </a:extLst>
            </p:cNvPr>
            <p:cNvSpPr/>
            <p:nvPr/>
          </p:nvSpPr>
          <p:spPr bwMode="auto">
            <a:xfrm>
              <a:off x="7862888" y="3811588"/>
              <a:ext cx="112713" cy="406400"/>
            </a:xfrm>
            <a:custGeom>
              <a:avLst/>
              <a:gdLst>
                <a:gd name="T0" fmla="*/ 30 w 30"/>
                <a:gd name="T1" fmla="*/ 0 h 109"/>
                <a:gd name="T2" fmla="*/ 30 w 30"/>
                <a:gd name="T3" fmla="*/ 109 h 109"/>
                <a:gd name="T4" fmla="*/ 30 w 30"/>
                <a:gd name="T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09">
                  <a:moveTo>
                    <a:pt x="30" y="0"/>
                  </a:move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0" y="61"/>
                    <a:pt x="3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5" name="îṧļidê">
              <a:extLst>
                <a:ext uri="{FF2B5EF4-FFF2-40B4-BE49-F238E27FC236}">
                  <a16:creationId xmlns="" xmlns:a16="http://schemas.microsoft.com/office/drawing/2014/main" id="{4D7B1A03-7F4A-4CD6-9D22-B8AF3604A228}"/>
                </a:ext>
              </a:extLst>
            </p:cNvPr>
            <p:cNvSpPr/>
            <p:nvPr/>
          </p:nvSpPr>
          <p:spPr bwMode="auto">
            <a:xfrm>
              <a:off x="7181851" y="3584576"/>
              <a:ext cx="1982788" cy="873125"/>
            </a:xfrm>
            <a:custGeom>
              <a:avLst/>
              <a:gdLst>
                <a:gd name="T0" fmla="*/ 489 w 532"/>
                <a:gd name="T1" fmla="*/ 0 h 234"/>
                <a:gd name="T2" fmla="*/ 7 w 532"/>
                <a:gd name="T3" fmla="*/ 0 h 234"/>
                <a:gd name="T4" fmla="*/ 0 w 532"/>
                <a:gd name="T5" fmla="*/ 11 h 234"/>
                <a:gd name="T6" fmla="*/ 7 w 532"/>
                <a:gd name="T7" fmla="*/ 21 h 234"/>
                <a:gd name="T8" fmla="*/ 196 w 532"/>
                <a:gd name="T9" fmla="*/ 21 h 234"/>
                <a:gd name="T10" fmla="*/ 210 w 532"/>
                <a:gd name="T11" fmla="*/ 65 h 234"/>
                <a:gd name="T12" fmla="*/ 210 w 532"/>
                <a:gd name="T13" fmla="*/ 168 h 234"/>
                <a:gd name="T14" fmla="*/ 196 w 532"/>
                <a:gd name="T15" fmla="*/ 212 h 234"/>
                <a:gd name="T16" fmla="*/ 7 w 532"/>
                <a:gd name="T17" fmla="*/ 212 h 234"/>
                <a:gd name="T18" fmla="*/ 0 w 532"/>
                <a:gd name="T19" fmla="*/ 223 h 234"/>
                <a:gd name="T20" fmla="*/ 7 w 532"/>
                <a:gd name="T21" fmla="*/ 234 h 234"/>
                <a:gd name="T22" fmla="*/ 489 w 532"/>
                <a:gd name="T23" fmla="*/ 234 h 234"/>
                <a:gd name="T24" fmla="*/ 532 w 532"/>
                <a:gd name="T25" fmla="*/ 168 h 234"/>
                <a:gd name="T26" fmla="*/ 532 w 532"/>
                <a:gd name="T27" fmla="*/ 65 h 234"/>
                <a:gd name="T28" fmla="*/ 489 w 532"/>
                <a:gd name="T29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2" h="234">
                  <a:moveTo>
                    <a:pt x="4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7"/>
                    <a:pt x="3" y="21"/>
                    <a:pt x="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205" y="32"/>
                    <a:pt x="210" y="47"/>
                    <a:pt x="210" y="65"/>
                  </a:cubicBezTo>
                  <a:cubicBezTo>
                    <a:pt x="210" y="168"/>
                    <a:pt x="210" y="168"/>
                    <a:pt x="210" y="168"/>
                  </a:cubicBezTo>
                  <a:cubicBezTo>
                    <a:pt x="210" y="186"/>
                    <a:pt x="205" y="202"/>
                    <a:pt x="196" y="212"/>
                  </a:cubicBezTo>
                  <a:cubicBezTo>
                    <a:pt x="7" y="212"/>
                    <a:pt x="7" y="212"/>
                    <a:pt x="7" y="212"/>
                  </a:cubicBezTo>
                  <a:cubicBezTo>
                    <a:pt x="3" y="212"/>
                    <a:pt x="0" y="217"/>
                    <a:pt x="0" y="223"/>
                  </a:cubicBezTo>
                  <a:cubicBezTo>
                    <a:pt x="0" y="229"/>
                    <a:pt x="3" y="234"/>
                    <a:pt x="7" y="234"/>
                  </a:cubicBezTo>
                  <a:cubicBezTo>
                    <a:pt x="489" y="234"/>
                    <a:pt x="489" y="234"/>
                    <a:pt x="489" y="234"/>
                  </a:cubicBezTo>
                  <a:cubicBezTo>
                    <a:pt x="513" y="234"/>
                    <a:pt x="532" y="204"/>
                    <a:pt x="532" y="168"/>
                  </a:cubicBezTo>
                  <a:cubicBezTo>
                    <a:pt x="532" y="65"/>
                    <a:pt x="532" y="65"/>
                    <a:pt x="532" y="65"/>
                  </a:cubicBezTo>
                  <a:cubicBezTo>
                    <a:pt x="532" y="29"/>
                    <a:pt x="513" y="0"/>
                    <a:pt x="489" y="0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6" name="iślíḑè">
              <a:extLst>
                <a:ext uri="{FF2B5EF4-FFF2-40B4-BE49-F238E27FC236}">
                  <a16:creationId xmlns="" xmlns:a16="http://schemas.microsoft.com/office/drawing/2014/main" id="{ABB4B26B-E5EA-42A0-BF7E-237D8C488A84}"/>
                </a:ext>
              </a:extLst>
            </p:cNvPr>
            <p:cNvSpPr/>
            <p:nvPr/>
          </p:nvSpPr>
          <p:spPr bwMode="auto">
            <a:xfrm>
              <a:off x="9164638" y="4211638"/>
              <a:ext cx="4763" cy="6350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1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7" name="ïṩḷiḓè">
              <a:extLst>
                <a:ext uri="{FF2B5EF4-FFF2-40B4-BE49-F238E27FC236}">
                  <a16:creationId xmlns="" xmlns:a16="http://schemas.microsoft.com/office/drawing/2014/main" id="{466FF49F-2FF9-4411-B1A5-61E0038A4CDA}"/>
                </a:ext>
              </a:extLst>
            </p:cNvPr>
            <p:cNvSpPr/>
            <p:nvPr/>
          </p:nvSpPr>
          <p:spPr bwMode="auto">
            <a:xfrm>
              <a:off x="7181851" y="4211638"/>
              <a:ext cx="1982788" cy="246063"/>
            </a:xfrm>
            <a:custGeom>
              <a:avLst/>
              <a:gdLst>
                <a:gd name="T0" fmla="*/ 122 w 532"/>
                <a:gd name="T1" fmla="*/ 54 h 66"/>
                <a:gd name="T2" fmla="*/ 0 w 532"/>
                <a:gd name="T3" fmla="*/ 55 h 66"/>
                <a:gd name="T4" fmla="*/ 0 w 532"/>
                <a:gd name="T5" fmla="*/ 55 h 66"/>
                <a:gd name="T6" fmla="*/ 7 w 532"/>
                <a:gd name="T7" fmla="*/ 66 h 66"/>
                <a:gd name="T8" fmla="*/ 122 w 532"/>
                <a:gd name="T9" fmla="*/ 66 h 66"/>
                <a:gd name="T10" fmla="*/ 122 w 532"/>
                <a:gd name="T11" fmla="*/ 54 h 66"/>
                <a:gd name="T12" fmla="*/ 170 w 532"/>
                <a:gd name="T13" fmla="*/ 54 h 66"/>
                <a:gd name="T14" fmla="*/ 144 w 532"/>
                <a:gd name="T15" fmla="*/ 54 h 66"/>
                <a:gd name="T16" fmla="*/ 136 w 532"/>
                <a:gd name="T17" fmla="*/ 66 h 66"/>
                <a:gd name="T18" fmla="*/ 179 w 532"/>
                <a:gd name="T19" fmla="*/ 66 h 66"/>
                <a:gd name="T20" fmla="*/ 170 w 532"/>
                <a:gd name="T21" fmla="*/ 54 h 66"/>
                <a:gd name="T22" fmla="*/ 532 w 532"/>
                <a:gd name="T23" fmla="*/ 2 h 66"/>
                <a:gd name="T24" fmla="*/ 528 w 532"/>
                <a:gd name="T25" fmla="*/ 6 h 66"/>
                <a:gd name="T26" fmla="*/ 405 w 532"/>
                <a:gd name="T27" fmla="*/ 55 h 66"/>
                <a:gd name="T28" fmla="*/ 394 w 532"/>
                <a:gd name="T29" fmla="*/ 54 h 66"/>
                <a:gd name="T30" fmla="*/ 193 w 532"/>
                <a:gd name="T31" fmla="*/ 54 h 66"/>
                <a:gd name="T32" fmla="*/ 194 w 532"/>
                <a:gd name="T33" fmla="*/ 66 h 66"/>
                <a:gd name="T34" fmla="*/ 489 w 532"/>
                <a:gd name="T35" fmla="*/ 66 h 66"/>
                <a:gd name="T36" fmla="*/ 532 w 532"/>
                <a:gd name="T37" fmla="*/ 2 h 66"/>
                <a:gd name="T38" fmla="*/ 532 w 532"/>
                <a:gd name="T39" fmla="*/ 0 h 66"/>
                <a:gd name="T40" fmla="*/ 532 w 532"/>
                <a:gd name="T41" fmla="*/ 2 h 66"/>
                <a:gd name="T42" fmla="*/ 532 w 532"/>
                <a:gd name="T43" fmla="*/ 2 h 66"/>
                <a:gd name="T44" fmla="*/ 532 w 532"/>
                <a:gd name="T45" fmla="*/ 0 h 66"/>
                <a:gd name="T46" fmla="*/ 532 w 532"/>
                <a:gd name="T4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2" h="66">
                  <a:moveTo>
                    <a:pt x="122" y="54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3" y="66"/>
                    <a:pt x="7" y="66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2" y="54"/>
                    <a:pt x="122" y="54"/>
                    <a:pt x="122" y="54"/>
                  </a:cubicBezTo>
                  <a:moveTo>
                    <a:pt x="170" y="54"/>
                  </a:moveTo>
                  <a:cubicBezTo>
                    <a:pt x="144" y="54"/>
                    <a:pt x="144" y="54"/>
                    <a:pt x="144" y="54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79" y="66"/>
                    <a:pt x="179" y="66"/>
                    <a:pt x="179" y="66"/>
                  </a:cubicBezTo>
                  <a:cubicBezTo>
                    <a:pt x="170" y="54"/>
                    <a:pt x="170" y="54"/>
                    <a:pt x="170" y="54"/>
                  </a:cubicBezTo>
                  <a:moveTo>
                    <a:pt x="532" y="2"/>
                  </a:moveTo>
                  <a:cubicBezTo>
                    <a:pt x="531" y="4"/>
                    <a:pt x="530" y="5"/>
                    <a:pt x="528" y="6"/>
                  </a:cubicBezTo>
                  <a:cubicBezTo>
                    <a:pt x="491" y="37"/>
                    <a:pt x="448" y="55"/>
                    <a:pt x="405" y="55"/>
                  </a:cubicBezTo>
                  <a:cubicBezTo>
                    <a:pt x="401" y="55"/>
                    <a:pt x="398" y="54"/>
                    <a:pt x="394" y="54"/>
                  </a:cubicBezTo>
                  <a:cubicBezTo>
                    <a:pt x="193" y="54"/>
                    <a:pt x="193" y="54"/>
                    <a:pt x="193" y="54"/>
                  </a:cubicBezTo>
                  <a:cubicBezTo>
                    <a:pt x="194" y="66"/>
                    <a:pt x="194" y="66"/>
                    <a:pt x="194" y="66"/>
                  </a:cubicBezTo>
                  <a:cubicBezTo>
                    <a:pt x="489" y="66"/>
                    <a:pt x="489" y="66"/>
                    <a:pt x="489" y="66"/>
                  </a:cubicBezTo>
                  <a:cubicBezTo>
                    <a:pt x="512" y="66"/>
                    <a:pt x="531" y="37"/>
                    <a:pt x="532" y="2"/>
                  </a:cubicBezTo>
                  <a:moveTo>
                    <a:pt x="532" y="0"/>
                  </a:moveTo>
                  <a:cubicBezTo>
                    <a:pt x="532" y="1"/>
                    <a:pt x="532" y="1"/>
                    <a:pt x="532" y="2"/>
                  </a:cubicBezTo>
                  <a:cubicBezTo>
                    <a:pt x="532" y="2"/>
                    <a:pt x="532" y="2"/>
                    <a:pt x="532" y="2"/>
                  </a:cubicBezTo>
                  <a:cubicBezTo>
                    <a:pt x="532" y="1"/>
                    <a:pt x="532" y="1"/>
                    <a:pt x="532" y="0"/>
                  </a:cubicBezTo>
                  <a:cubicBezTo>
                    <a:pt x="532" y="0"/>
                    <a:pt x="532" y="0"/>
                    <a:pt x="532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8" name="ï$ľiḋe">
              <a:extLst>
                <a:ext uri="{FF2B5EF4-FFF2-40B4-BE49-F238E27FC236}">
                  <a16:creationId xmlns="" xmlns:a16="http://schemas.microsoft.com/office/drawing/2014/main" id="{BF781686-9124-45E4-ACDB-1B4BBED93EFD}"/>
                </a:ext>
              </a:extLst>
            </p:cNvPr>
            <p:cNvSpPr/>
            <p:nvPr/>
          </p:nvSpPr>
          <p:spPr bwMode="auto">
            <a:xfrm>
              <a:off x="8594726" y="3273426"/>
              <a:ext cx="331788" cy="284163"/>
            </a:xfrm>
            <a:custGeom>
              <a:avLst/>
              <a:gdLst>
                <a:gd name="T0" fmla="*/ 0 w 89"/>
                <a:gd name="T1" fmla="*/ 49 h 76"/>
                <a:gd name="T2" fmla="*/ 0 w 89"/>
                <a:gd name="T3" fmla="*/ 27 h 76"/>
                <a:gd name="T4" fmla="*/ 28 w 89"/>
                <a:gd name="T5" fmla="*/ 0 h 76"/>
                <a:gd name="T6" fmla="*/ 89 w 89"/>
                <a:gd name="T7" fmla="*/ 0 h 76"/>
                <a:gd name="T8" fmla="*/ 89 w 89"/>
                <a:gd name="T9" fmla="*/ 76 h 76"/>
                <a:gd name="T10" fmla="*/ 28 w 89"/>
                <a:gd name="T11" fmla="*/ 76 h 76"/>
                <a:gd name="T12" fmla="*/ 0 w 89"/>
                <a:gd name="T13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76">
                  <a:moveTo>
                    <a:pt x="0" y="49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57" y="43"/>
                    <a:pt x="89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13" y="76"/>
                    <a:pt x="0" y="64"/>
                    <a:pt x="0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9" name="ïşliḓè">
              <a:extLst>
                <a:ext uri="{FF2B5EF4-FFF2-40B4-BE49-F238E27FC236}">
                  <a16:creationId xmlns="" xmlns:a16="http://schemas.microsoft.com/office/drawing/2014/main" id="{A047AA6C-3CF9-4F92-BDE9-13037E16FB4D}"/>
                </a:ext>
              </a:extLst>
            </p:cNvPr>
            <p:cNvSpPr/>
            <p:nvPr/>
          </p:nvSpPr>
          <p:spPr bwMode="auto">
            <a:xfrm>
              <a:off x="8691563" y="3435351"/>
              <a:ext cx="182563" cy="3175"/>
            </a:xfrm>
            <a:custGeom>
              <a:avLst/>
              <a:gdLst>
                <a:gd name="T0" fmla="*/ 49 w 49"/>
                <a:gd name="T1" fmla="*/ 0 h 1"/>
                <a:gd name="T2" fmla="*/ 49 w 49"/>
                <a:gd name="T3" fmla="*/ 1 h 1"/>
                <a:gd name="T4" fmla="*/ 0 w 49"/>
                <a:gd name="T5" fmla="*/ 0 h 1"/>
                <a:gd name="T6" fmla="*/ 49 w 4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">
                  <a:moveTo>
                    <a:pt x="49" y="0"/>
                  </a:moveTo>
                  <a:cubicBezTo>
                    <a:pt x="49" y="0"/>
                    <a:pt x="49" y="0"/>
                    <a:pt x="49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0" name="í$ļïḍè">
              <a:extLst>
                <a:ext uri="{FF2B5EF4-FFF2-40B4-BE49-F238E27FC236}">
                  <a16:creationId xmlns="" xmlns:a16="http://schemas.microsoft.com/office/drawing/2014/main" id="{35804F3B-069C-45EE-8AC1-F26EE36894BE}"/>
                </a:ext>
              </a:extLst>
            </p:cNvPr>
            <p:cNvSpPr/>
            <p:nvPr/>
          </p:nvSpPr>
          <p:spPr bwMode="auto">
            <a:xfrm>
              <a:off x="8716963" y="3416301"/>
              <a:ext cx="157163" cy="3175"/>
            </a:xfrm>
            <a:custGeom>
              <a:avLst/>
              <a:gdLst>
                <a:gd name="T0" fmla="*/ 42 w 42"/>
                <a:gd name="T1" fmla="*/ 0 h 1"/>
                <a:gd name="T2" fmla="*/ 42 w 42"/>
                <a:gd name="T3" fmla="*/ 1 h 1"/>
                <a:gd name="T4" fmla="*/ 0 w 42"/>
                <a:gd name="T5" fmla="*/ 0 h 1"/>
                <a:gd name="T6" fmla="*/ 42 w 4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">
                  <a:moveTo>
                    <a:pt x="42" y="0"/>
                  </a:moveTo>
                  <a:cubicBezTo>
                    <a:pt x="42" y="0"/>
                    <a:pt x="42" y="0"/>
                    <a:pt x="42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1" name="iṥľîďé">
              <a:extLst>
                <a:ext uri="{FF2B5EF4-FFF2-40B4-BE49-F238E27FC236}">
                  <a16:creationId xmlns="" xmlns:a16="http://schemas.microsoft.com/office/drawing/2014/main" id="{57E2E80F-F6FC-4BFB-8B81-BF996CE55BE1}"/>
                </a:ext>
              </a:extLst>
            </p:cNvPr>
            <p:cNvSpPr/>
            <p:nvPr/>
          </p:nvSpPr>
          <p:spPr bwMode="auto">
            <a:xfrm>
              <a:off x="8553451" y="3494088"/>
              <a:ext cx="49213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2" name="îSľiḑe">
              <a:extLst>
                <a:ext uri="{FF2B5EF4-FFF2-40B4-BE49-F238E27FC236}">
                  <a16:creationId xmlns="" xmlns:a16="http://schemas.microsoft.com/office/drawing/2014/main" id="{9897F99A-2FD1-4E8E-9A30-D0189029E814}"/>
                </a:ext>
              </a:extLst>
            </p:cNvPr>
            <p:cNvSpPr/>
            <p:nvPr/>
          </p:nvSpPr>
          <p:spPr bwMode="auto">
            <a:xfrm>
              <a:off x="8602663" y="3494088"/>
              <a:ext cx="282575" cy="4763"/>
            </a:xfrm>
            <a:custGeom>
              <a:avLst/>
              <a:gdLst>
                <a:gd name="T0" fmla="*/ 0 w 76"/>
                <a:gd name="T1" fmla="*/ 0 h 1"/>
                <a:gd name="T2" fmla="*/ 76 w 76"/>
                <a:gd name="T3" fmla="*/ 0 h 1"/>
                <a:gd name="T4" fmla="*/ 76 w 76"/>
                <a:gd name="T5" fmla="*/ 1 h 1"/>
                <a:gd name="T6" fmla="*/ 0 w 7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">
                  <a:moveTo>
                    <a:pt x="0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1"/>
                    <a:pt x="76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3" name="íş1iḓè">
              <a:extLst>
                <a:ext uri="{FF2B5EF4-FFF2-40B4-BE49-F238E27FC236}">
                  <a16:creationId xmlns="" xmlns:a16="http://schemas.microsoft.com/office/drawing/2014/main" id="{AD4AA976-2020-44EA-8483-49FDF3ABA3C7}"/>
                </a:ext>
              </a:extLst>
            </p:cNvPr>
            <p:cNvSpPr/>
            <p:nvPr/>
          </p:nvSpPr>
          <p:spPr bwMode="auto">
            <a:xfrm>
              <a:off x="8586788" y="3336926"/>
              <a:ext cx="15875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4" name="íṩļîḋe">
              <a:extLst>
                <a:ext uri="{FF2B5EF4-FFF2-40B4-BE49-F238E27FC236}">
                  <a16:creationId xmlns="" xmlns:a16="http://schemas.microsoft.com/office/drawing/2014/main" id="{EC59B19C-0782-4825-ADB8-8BB56475A454}"/>
                </a:ext>
              </a:extLst>
            </p:cNvPr>
            <p:cNvSpPr/>
            <p:nvPr/>
          </p:nvSpPr>
          <p:spPr bwMode="auto">
            <a:xfrm>
              <a:off x="8586788" y="3336926"/>
              <a:ext cx="15875" cy="0"/>
            </a:xfrm>
            <a:custGeom>
              <a:avLst/>
              <a:gdLst>
                <a:gd name="T0" fmla="*/ 0 w 10"/>
                <a:gd name="T1" fmla="*/ 10 w 10"/>
                <a:gd name="T2" fmla="*/ 10 w 10"/>
                <a:gd name="T3" fmla="*/ 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lnTo>
                    <a:pt x="10" y="0"/>
                  </a:lnTo>
                  <a:lnTo>
                    <a:pt x="1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5" name="îşļïďè">
              <a:extLst>
                <a:ext uri="{FF2B5EF4-FFF2-40B4-BE49-F238E27FC236}">
                  <a16:creationId xmlns="" xmlns:a16="http://schemas.microsoft.com/office/drawing/2014/main" id="{81D1F50E-9211-457A-B093-1B02C13D7419}"/>
                </a:ext>
              </a:extLst>
            </p:cNvPr>
            <p:cNvSpPr/>
            <p:nvPr/>
          </p:nvSpPr>
          <p:spPr bwMode="auto">
            <a:xfrm>
              <a:off x="8602663" y="3333751"/>
              <a:ext cx="290513" cy="3175"/>
            </a:xfrm>
            <a:custGeom>
              <a:avLst/>
              <a:gdLst>
                <a:gd name="T0" fmla="*/ 0 w 78"/>
                <a:gd name="T1" fmla="*/ 1 h 1"/>
                <a:gd name="T2" fmla="*/ 78 w 78"/>
                <a:gd name="T3" fmla="*/ 0 h 1"/>
                <a:gd name="T4" fmla="*/ 78 w 78"/>
                <a:gd name="T5" fmla="*/ 1 h 1"/>
                <a:gd name="T6" fmla="*/ 0 w 78"/>
                <a:gd name="T7" fmla="*/ 1 h 1"/>
                <a:gd name="T8" fmla="*/ 0 w 78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">
                  <a:moveTo>
                    <a:pt x="0" y="1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1"/>
                    <a:pt x="7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6" name="ïs1îďe">
              <a:extLst>
                <a:ext uri="{FF2B5EF4-FFF2-40B4-BE49-F238E27FC236}">
                  <a16:creationId xmlns="" xmlns:a16="http://schemas.microsoft.com/office/drawing/2014/main" id="{6E54A04E-3A2C-4E8F-9F29-8A1F464BC445}"/>
                </a:ext>
              </a:extLst>
            </p:cNvPr>
            <p:cNvSpPr/>
            <p:nvPr/>
          </p:nvSpPr>
          <p:spPr bwMode="auto">
            <a:xfrm>
              <a:off x="8605838" y="3375026"/>
              <a:ext cx="276225" cy="3175"/>
            </a:xfrm>
            <a:custGeom>
              <a:avLst/>
              <a:gdLst>
                <a:gd name="T0" fmla="*/ 74 w 74"/>
                <a:gd name="T1" fmla="*/ 0 h 1"/>
                <a:gd name="T2" fmla="*/ 73 w 74"/>
                <a:gd name="T3" fmla="*/ 1 h 1"/>
                <a:gd name="T4" fmla="*/ 0 w 74"/>
                <a:gd name="T5" fmla="*/ 1 h 1"/>
                <a:gd name="T6" fmla="*/ 74 w 7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">
                  <a:moveTo>
                    <a:pt x="74" y="0"/>
                  </a:moveTo>
                  <a:cubicBezTo>
                    <a:pt x="74" y="0"/>
                    <a:pt x="73" y="1"/>
                    <a:pt x="7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7" name="ïṩľîḍe">
              <a:extLst>
                <a:ext uri="{FF2B5EF4-FFF2-40B4-BE49-F238E27FC236}">
                  <a16:creationId xmlns="" xmlns:a16="http://schemas.microsoft.com/office/drawing/2014/main" id="{44D34E40-9297-42CC-B488-065B7F3061A2}"/>
                </a:ext>
              </a:extLst>
            </p:cNvPr>
            <p:cNvSpPr/>
            <p:nvPr/>
          </p:nvSpPr>
          <p:spPr bwMode="auto">
            <a:xfrm>
              <a:off x="8464551" y="3475038"/>
              <a:ext cx="417513" cy="7938"/>
            </a:xfrm>
            <a:custGeom>
              <a:avLst/>
              <a:gdLst>
                <a:gd name="T0" fmla="*/ 0 w 263"/>
                <a:gd name="T1" fmla="*/ 0 h 5"/>
                <a:gd name="T2" fmla="*/ 0 w 263"/>
                <a:gd name="T3" fmla="*/ 5 h 5"/>
                <a:gd name="T4" fmla="*/ 263 w 263"/>
                <a:gd name="T5" fmla="*/ 3 h 5"/>
                <a:gd name="T6" fmla="*/ 0 w 26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5">
                  <a:moveTo>
                    <a:pt x="0" y="0"/>
                  </a:moveTo>
                  <a:lnTo>
                    <a:pt x="0" y="5"/>
                  </a:lnTo>
                  <a:lnTo>
                    <a:pt x="26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8" name="îṧliḓé">
              <a:extLst>
                <a:ext uri="{FF2B5EF4-FFF2-40B4-BE49-F238E27FC236}">
                  <a16:creationId xmlns="" xmlns:a16="http://schemas.microsoft.com/office/drawing/2014/main" id="{0B0BB8DA-B65B-4128-B8D8-213E3C804778}"/>
                </a:ext>
              </a:extLst>
            </p:cNvPr>
            <p:cNvSpPr/>
            <p:nvPr/>
          </p:nvSpPr>
          <p:spPr bwMode="auto">
            <a:xfrm>
              <a:off x="8378826" y="3463926"/>
              <a:ext cx="349250" cy="7938"/>
            </a:xfrm>
            <a:custGeom>
              <a:avLst/>
              <a:gdLst>
                <a:gd name="T0" fmla="*/ 0 w 220"/>
                <a:gd name="T1" fmla="*/ 0 h 5"/>
                <a:gd name="T2" fmla="*/ 0 w 220"/>
                <a:gd name="T3" fmla="*/ 5 h 5"/>
                <a:gd name="T4" fmla="*/ 220 w 220"/>
                <a:gd name="T5" fmla="*/ 3 h 5"/>
                <a:gd name="T6" fmla="*/ 0 w 22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5">
                  <a:moveTo>
                    <a:pt x="0" y="0"/>
                  </a:moveTo>
                  <a:lnTo>
                    <a:pt x="0" y="5"/>
                  </a:lnTo>
                  <a:lnTo>
                    <a:pt x="22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9" name="i$ļiḍê">
              <a:extLst>
                <a:ext uri="{FF2B5EF4-FFF2-40B4-BE49-F238E27FC236}">
                  <a16:creationId xmlns="" xmlns:a16="http://schemas.microsoft.com/office/drawing/2014/main" id="{0ACDF676-F20F-46A9-99DE-5182ED673FC0}"/>
                </a:ext>
              </a:extLst>
            </p:cNvPr>
            <p:cNvSpPr/>
            <p:nvPr/>
          </p:nvSpPr>
          <p:spPr bwMode="auto">
            <a:xfrm>
              <a:off x="8378826" y="3463926"/>
              <a:ext cx="349250" cy="7938"/>
            </a:xfrm>
            <a:custGeom>
              <a:avLst/>
              <a:gdLst>
                <a:gd name="T0" fmla="*/ 0 w 220"/>
                <a:gd name="T1" fmla="*/ 0 h 5"/>
                <a:gd name="T2" fmla="*/ 0 w 220"/>
                <a:gd name="T3" fmla="*/ 5 h 5"/>
                <a:gd name="T4" fmla="*/ 220 w 220"/>
                <a:gd name="T5" fmla="*/ 3 h 5"/>
                <a:gd name="T6" fmla="*/ 0 w 22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5">
                  <a:moveTo>
                    <a:pt x="0" y="0"/>
                  </a:moveTo>
                  <a:lnTo>
                    <a:pt x="0" y="5"/>
                  </a:lnTo>
                  <a:lnTo>
                    <a:pt x="220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0" name="îṥlíďê">
              <a:extLst>
                <a:ext uri="{FF2B5EF4-FFF2-40B4-BE49-F238E27FC236}">
                  <a16:creationId xmlns="" xmlns:a16="http://schemas.microsoft.com/office/drawing/2014/main" id="{9A2353B4-32DF-47B8-BD0A-F78632170636}"/>
                </a:ext>
              </a:extLst>
            </p:cNvPr>
            <p:cNvSpPr/>
            <p:nvPr/>
          </p:nvSpPr>
          <p:spPr bwMode="auto">
            <a:xfrm>
              <a:off x="8464551" y="3319463"/>
              <a:ext cx="417513" cy="6350"/>
            </a:xfrm>
            <a:custGeom>
              <a:avLst/>
              <a:gdLst>
                <a:gd name="T0" fmla="*/ 0 w 263"/>
                <a:gd name="T1" fmla="*/ 0 h 4"/>
                <a:gd name="T2" fmla="*/ 0 w 263"/>
                <a:gd name="T3" fmla="*/ 4 h 4"/>
                <a:gd name="T4" fmla="*/ 263 w 263"/>
                <a:gd name="T5" fmla="*/ 2 h 4"/>
                <a:gd name="T6" fmla="*/ 0 w 26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4">
                  <a:moveTo>
                    <a:pt x="0" y="0"/>
                  </a:moveTo>
                  <a:lnTo>
                    <a:pt x="0" y="4"/>
                  </a:lnTo>
                  <a:lnTo>
                    <a:pt x="26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1" name="iŝ1idè">
              <a:extLst>
                <a:ext uri="{FF2B5EF4-FFF2-40B4-BE49-F238E27FC236}">
                  <a16:creationId xmlns="" xmlns:a16="http://schemas.microsoft.com/office/drawing/2014/main" id="{FFCB61F5-B198-4240-9D2D-113C67539167}"/>
                </a:ext>
              </a:extLst>
            </p:cNvPr>
            <p:cNvSpPr/>
            <p:nvPr/>
          </p:nvSpPr>
          <p:spPr bwMode="auto">
            <a:xfrm>
              <a:off x="8464551" y="3319463"/>
              <a:ext cx="417513" cy="6350"/>
            </a:xfrm>
            <a:custGeom>
              <a:avLst/>
              <a:gdLst>
                <a:gd name="T0" fmla="*/ 0 w 263"/>
                <a:gd name="T1" fmla="*/ 0 h 4"/>
                <a:gd name="T2" fmla="*/ 0 w 263"/>
                <a:gd name="T3" fmla="*/ 4 h 4"/>
                <a:gd name="T4" fmla="*/ 263 w 263"/>
                <a:gd name="T5" fmla="*/ 2 h 4"/>
                <a:gd name="T6" fmla="*/ 0 w 26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4">
                  <a:moveTo>
                    <a:pt x="0" y="0"/>
                  </a:moveTo>
                  <a:lnTo>
                    <a:pt x="0" y="4"/>
                  </a:lnTo>
                  <a:lnTo>
                    <a:pt x="263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2" name="iš1ïde">
              <a:extLst>
                <a:ext uri="{FF2B5EF4-FFF2-40B4-BE49-F238E27FC236}">
                  <a16:creationId xmlns="" xmlns:a16="http://schemas.microsoft.com/office/drawing/2014/main" id="{9B67ED7B-C3CB-417C-B1EB-856EFB52877B}"/>
                </a:ext>
              </a:extLst>
            </p:cNvPr>
            <p:cNvSpPr/>
            <p:nvPr/>
          </p:nvSpPr>
          <p:spPr bwMode="auto">
            <a:xfrm>
              <a:off x="8901113" y="3300413"/>
              <a:ext cx="11113" cy="19050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0 w 3"/>
                <a:gd name="T5" fmla="*/ 5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2" y="1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3" name="iṧ1íďè">
              <a:extLst>
                <a:ext uri="{FF2B5EF4-FFF2-40B4-BE49-F238E27FC236}">
                  <a16:creationId xmlns="" xmlns:a16="http://schemas.microsoft.com/office/drawing/2014/main" id="{CF979042-7C4A-4723-931A-AD0B5711A67B}"/>
                </a:ext>
              </a:extLst>
            </p:cNvPr>
            <p:cNvSpPr/>
            <p:nvPr/>
          </p:nvSpPr>
          <p:spPr bwMode="auto">
            <a:xfrm>
              <a:off x="8594726" y="3300413"/>
              <a:ext cx="317500" cy="168275"/>
            </a:xfrm>
            <a:custGeom>
              <a:avLst/>
              <a:gdLst>
                <a:gd name="T0" fmla="*/ 2 w 85"/>
                <a:gd name="T1" fmla="*/ 10 h 45"/>
                <a:gd name="T2" fmla="*/ 0 w 85"/>
                <a:gd name="T3" fmla="*/ 20 h 45"/>
                <a:gd name="T4" fmla="*/ 0 w 85"/>
                <a:gd name="T5" fmla="*/ 20 h 45"/>
                <a:gd name="T6" fmla="*/ 0 w 85"/>
                <a:gd name="T7" fmla="*/ 20 h 45"/>
                <a:gd name="T8" fmla="*/ 0 w 85"/>
                <a:gd name="T9" fmla="*/ 20 h 45"/>
                <a:gd name="T10" fmla="*/ 0 w 85"/>
                <a:gd name="T11" fmla="*/ 20 h 45"/>
                <a:gd name="T12" fmla="*/ 0 w 85"/>
                <a:gd name="T13" fmla="*/ 20 h 45"/>
                <a:gd name="T14" fmla="*/ 0 w 85"/>
                <a:gd name="T15" fmla="*/ 20 h 45"/>
                <a:gd name="T16" fmla="*/ 0 w 85"/>
                <a:gd name="T17" fmla="*/ 20 h 45"/>
                <a:gd name="T18" fmla="*/ 0 w 85"/>
                <a:gd name="T19" fmla="*/ 20 h 45"/>
                <a:gd name="T20" fmla="*/ 0 w 85"/>
                <a:gd name="T21" fmla="*/ 20 h 45"/>
                <a:gd name="T22" fmla="*/ 0 w 85"/>
                <a:gd name="T23" fmla="*/ 20 h 45"/>
                <a:gd name="T24" fmla="*/ 0 w 85"/>
                <a:gd name="T25" fmla="*/ 20 h 45"/>
                <a:gd name="T26" fmla="*/ 0 w 85"/>
                <a:gd name="T27" fmla="*/ 20 h 45"/>
                <a:gd name="T28" fmla="*/ 0 w 85"/>
                <a:gd name="T29" fmla="*/ 20 h 45"/>
                <a:gd name="T30" fmla="*/ 0 w 85"/>
                <a:gd name="T31" fmla="*/ 42 h 45"/>
                <a:gd name="T32" fmla="*/ 0 w 85"/>
                <a:gd name="T33" fmla="*/ 42 h 45"/>
                <a:gd name="T34" fmla="*/ 0 w 85"/>
                <a:gd name="T35" fmla="*/ 45 h 45"/>
                <a:gd name="T36" fmla="*/ 0 w 85"/>
                <a:gd name="T37" fmla="*/ 45 h 45"/>
                <a:gd name="T38" fmla="*/ 0 w 85"/>
                <a:gd name="T39" fmla="*/ 32 h 45"/>
                <a:gd name="T40" fmla="*/ 3 w 85"/>
                <a:gd name="T41" fmla="*/ 21 h 45"/>
                <a:gd name="T42" fmla="*/ 3 w 85"/>
                <a:gd name="T43" fmla="*/ 21 h 45"/>
                <a:gd name="T44" fmla="*/ 3 w 85"/>
                <a:gd name="T45" fmla="*/ 21 h 45"/>
                <a:gd name="T46" fmla="*/ 12 w 85"/>
                <a:gd name="T47" fmla="*/ 10 h 45"/>
                <a:gd name="T48" fmla="*/ 2 w 85"/>
                <a:gd name="T49" fmla="*/ 10 h 45"/>
                <a:gd name="T50" fmla="*/ 19 w 85"/>
                <a:gd name="T51" fmla="*/ 6 h 45"/>
                <a:gd name="T52" fmla="*/ 4 w 85"/>
                <a:gd name="T53" fmla="*/ 6 h 45"/>
                <a:gd name="T54" fmla="*/ 2 w 85"/>
                <a:gd name="T55" fmla="*/ 10 h 45"/>
                <a:gd name="T56" fmla="*/ 13 w 85"/>
                <a:gd name="T57" fmla="*/ 9 h 45"/>
                <a:gd name="T58" fmla="*/ 19 w 85"/>
                <a:gd name="T59" fmla="*/ 6 h 45"/>
                <a:gd name="T60" fmla="*/ 85 w 85"/>
                <a:gd name="T61" fmla="*/ 0 h 45"/>
                <a:gd name="T62" fmla="*/ 10 w 85"/>
                <a:gd name="T63" fmla="*/ 0 h 45"/>
                <a:gd name="T64" fmla="*/ 5 w 85"/>
                <a:gd name="T65" fmla="*/ 5 h 45"/>
                <a:gd name="T66" fmla="*/ 22 w 85"/>
                <a:gd name="T67" fmla="*/ 5 h 45"/>
                <a:gd name="T68" fmla="*/ 28 w 85"/>
                <a:gd name="T69" fmla="*/ 5 h 45"/>
                <a:gd name="T70" fmla="*/ 82 w 85"/>
                <a:gd name="T71" fmla="*/ 5 h 45"/>
                <a:gd name="T72" fmla="*/ 85 w 85"/>
                <a:gd name="T7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45">
                  <a:moveTo>
                    <a:pt x="2" y="10"/>
                  </a:moveTo>
                  <a:cubicBezTo>
                    <a:pt x="1" y="13"/>
                    <a:pt x="0" y="16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8"/>
                    <a:pt x="1" y="24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16"/>
                    <a:pt x="8" y="12"/>
                    <a:pt x="1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19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8"/>
                    <a:pt x="2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8"/>
                    <a:pt x="16" y="7"/>
                    <a:pt x="19" y="6"/>
                  </a:cubicBezTo>
                  <a:moveTo>
                    <a:pt x="8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6" y="3"/>
                    <a:pt x="5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4" y="5"/>
                    <a:pt x="26" y="5"/>
                    <a:pt x="28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3" y="3"/>
                    <a:pt x="84" y="1"/>
                    <a:pt x="8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4" name="ïṩlïḑê">
              <a:extLst>
                <a:ext uri="{FF2B5EF4-FFF2-40B4-BE49-F238E27FC236}">
                  <a16:creationId xmlns="" xmlns:a16="http://schemas.microsoft.com/office/drawing/2014/main" id="{78AE045D-CCDF-46A1-9F24-970192645311}"/>
                </a:ext>
              </a:extLst>
            </p:cNvPr>
            <p:cNvSpPr/>
            <p:nvPr/>
          </p:nvSpPr>
          <p:spPr bwMode="auto">
            <a:xfrm>
              <a:off x="8602663" y="3333751"/>
              <a:ext cx="39688" cy="3175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1 h 1"/>
                <a:gd name="T4" fmla="*/ 0 w 11"/>
                <a:gd name="T5" fmla="*/ 1 h 1"/>
                <a:gd name="T6" fmla="*/ 10 w 11"/>
                <a:gd name="T7" fmla="*/ 1 h 1"/>
                <a:gd name="T8" fmla="*/ 11 w 1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5" name="ïṧḷiďè">
              <a:extLst>
                <a:ext uri="{FF2B5EF4-FFF2-40B4-BE49-F238E27FC236}">
                  <a16:creationId xmlns="" xmlns:a16="http://schemas.microsoft.com/office/drawing/2014/main" id="{180F9AB0-2E7E-4037-88BA-45EE606C1813}"/>
                </a:ext>
              </a:extLst>
            </p:cNvPr>
            <p:cNvSpPr/>
            <p:nvPr/>
          </p:nvSpPr>
          <p:spPr bwMode="auto">
            <a:xfrm>
              <a:off x="8605838" y="3378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6" name="ïŝļíḑé">
              <a:extLst>
                <a:ext uri="{FF2B5EF4-FFF2-40B4-BE49-F238E27FC236}">
                  <a16:creationId xmlns="" xmlns:a16="http://schemas.microsoft.com/office/drawing/2014/main" id="{B29BBD64-ABF2-4A98-AB3F-FB995E251036}"/>
                </a:ext>
              </a:extLst>
            </p:cNvPr>
            <p:cNvSpPr/>
            <p:nvPr/>
          </p:nvSpPr>
          <p:spPr bwMode="auto">
            <a:xfrm>
              <a:off x="8594726" y="3468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7" name="iṡļïdê">
              <a:extLst>
                <a:ext uri="{FF2B5EF4-FFF2-40B4-BE49-F238E27FC236}">
                  <a16:creationId xmlns="" xmlns:a16="http://schemas.microsoft.com/office/drawing/2014/main" id="{0EF2BC77-BC4E-448D-B001-72B7AEDBA4BD}"/>
                </a:ext>
              </a:extLst>
            </p:cNvPr>
            <p:cNvSpPr/>
            <p:nvPr/>
          </p:nvSpPr>
          <p:spPr bwMode="auto">
            <a:xfrm>
              <a:off x="8609013" y="3319463"/>
              <a:ext cx="68263" cy="3175"/>
            </a:xfrm>
            <a:custGeom>
              <a:avLst/>
              <a:gdLst>
                <a:gd name="T0" fmla="*/ 1 w 18"/>
                <a:gd name="T1" fmla="*/ 0 h 1"/>
                <a:gd name="T2" fmla="*/ 0 w 18"/>
                <a:gd name="T3" fmla="*/ 1 h 1"/>
                <a:gd name="T4" fmla="*/ 15 w 18"/>
                <a:gd name="T5" fmla="*/ 1 h 1"/>
                <a:gd name="T6" fmla="*/ 18 w 18"/>
                <a:gd name="T7" fmla="*/ 0 h 1"/>
                <a:gd name="T8" fmla="*/ 1 w 1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7" y="1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8" name="îś1ídé">
              <a:extLst>
                <a:ext uri="{FF2B5EF4-FFF2-40B4-BE49-F238E27FC236}">
                  <a16:creationId xmlns="" xmlns:a16="http://schemas.microsoft.com/office/drawing/2014/main" id="{4A8367B3-F130-4D41-8A46-7EFA27F2F016}"/>
                </a:ext>
              </a:extLst>
            </p:cNvPr>
            <p:cNvSpPr/>
            <p:nvPr/>
          </p:nvSpPr>
          <p:spPr bwMode="auto">
            <a:xfrm>
              <a:off x="7621588" y="3248026"/>
              <a:ext cx="1341438" cy="336550"/>
            </a:xfrm>
            <a:custGeom>
              <a:avLst/>
              <a:gdLst>
                <a:gd name="T0" fmla="*/ 353 w 360"/>
                <a:gd name="T1" fmla="*/ 76 h 90"/>
                <a:gd name="T2" fmla="*/ 271 w 360"/>
                <a:gd name="T3" fmla="*/ 76 h 90"/>
                <a:gd name="T4" fmla="*/ 261 w 360"/>
                <a:gd name="T5" fmla="*/ 56 h 90"/>
                <a:gd name="T6" fmla="*/ 261 w 360"/>
                <a:gd name="T7" fmla="*/ 34 h 90"/>
                <a:gd name="T8" fmla="*/ 271 w 360"/>
                <a:gd name="T9" fmla="*/ 14 h 90"/>
                <a:gd name="T10" fmla="*/ 353 w 360"/>
                <a:gd name="T11" fmla="*/ 14 h 90"/>
                <a:gd name="T12" fmla="*/ 360 w 360"/>
                <a:gd name="T13" fmla="*/ 7 h 90"/>
                <a:gd name="T14" fmla="*/ 353 w 360"/>
                <a:gd name="T15" fmla="*/ 0 h 90"/>
                <a:gd name="T16" fmla="*/ 35 w 360"/>
                <a:gd name="T17" fmla="*/ 0 h 90"/>
                <a:gd name="T18" fmla="*/ 0 w 360"/>
                <a:gd name="T19" fmla="*/ 34 h 90"/>
                <a:gd name="T20" fmla="*/ 0 w 360"/>
                <a:gd name="T21" fmla="*/ 56 h 90"/>
                <a:gd name="T22" fmla="*/ 35 w 360"/>
                <a:gd name="T23" fmla="*/ 90 h 90"/>
                <a:gd name="T24" fmla="*/ 353 w 360"/>
                <a:gd name="T25" fmla="*/ 90 h 90"/>
                <a:gd name="T26" fmla="*/ 360 w 360"/>
                <a:gd name="T27" fmla="*/ 83 h 90"/>
                <a:gd name="T28" fmla="*/ 353 w 360"/>
                <a:gd name="T29" fmla="*/ 7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0" h="90">
                  <a:moveTo>
                    <a:pt x="353" y="76"/>
                  </a:moveTo>
                  <a:cubicBezTo>
                    <a:pt x="271" y="76"/>
                    <a:pt x="271" y="76"/>
                    <a:pt x="271" y="76"/>
                  </a:cubicBezTo>
                  <a:cubicBezTo>
                    <a:pt x="265" y="71"/>
                    <a:pt x="261" y="64"/>
                    <a:pt x="261" y="56"/>
                  </a:cubicBezTo>
                  <a:cubicBezTo>
                    <a:pt x="261" y="34"/>
                    <a:pt x="261" y="34"/>
                    <a:pt x="261" y="34"/>
                  </a:cubicBezTo>
                  <a:cubicBezTo>
                    <a:pt x="261" y="26"/>
                    <a:pt x="265" y="19"/>
                    <a:pt x="271" y="14"/>
                  </a:cubicBezTo>
                  <a:cubicBezTo>
                    <a:pt x="353" y="14"/>
                    <a:pt x="353" y="14"/>
                    <a:pt x="353" y="14"/>
                  </a:cubicBezTo>
                  <a:cubicBezTo>
                    <a:pt x="357" y="14"/>
                    <a:pt x="360" y="11"/>
                    <a:pt x="360" y="7"/>
                  </a:cubicBezTo>
                  <a:cubicBezTo>
                    <a:pt x="360" y="3"/>
                    <a:pt x="357" y="0"/>
                    <a:pt x="35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75"/>
                    <a:pt x="16" y="90"/>
                    <a:pt x="35" y="90"/>
                  </a:cubicBezTo>
                  <a:cubicBezTo>
                    <a:pt x="353" y="90"/>
                    <a:pt x="353" y="90"/>
                    <a:pt x="353" y="90"/>
                  </a:cubicBezTo>
                  <a:cubicBezTo>
                    <a:pt x="357" y="90"/>
                    <a:pt x="360" y="87"/>
                    <a:pt x="360" y="83"/>
                  </a:cubicBezTo>
                  <a:cubicBezTo>
                    <a:pt x="360" y="79"/>
                    <a:pt x="357" y="76"/>
                    <a:pt x="353" y="76"/>
                  </a:cubicBezTo>
                </a:path>
              </a:pathLst>
            </a:custGeom>
            <a:solidFill>
              <a:srgbClr val="76A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9" name="ïṡļïḍè">
              <a:extLst>
                <a:ext uri="{FF2B5EF4-FFF2-40B4-BE49-F238E27FC236}">
                  <a16:creationId xmlns="" xmlns:a16="http://schemas.microsoft.com/office/drawing/2014/main" id="{34478EC7-03CC-4033-8723-6AFF1C4E0080}"/>
                </a:ext>
              </a:extLst>
            </p:cNvPr>
            <p:cNvSpPr/>
            <p:nvPr/>
          </p:nvSpPr>
          <p:spPr bwMode="auto">
            <a:xfrm>
              <a:off x="7621588" y="3457576"/>
              <a:ext cx="1341438" cy="127000"/>
            </a:xfrm>
            <a:custGeom>
              <a:avLst/>
              <a:gdLst>
                <a:gd name="T0" fmla="*/ 0 w 360"/>
                <a:gd name="T1" fmla="*/ 0 h 34"/>
                <a:gd name="T2" fmla="*/ 35 w 360"/>
                <a:gd name="T3" fmla="*/ 34 h 34"/>
                <a:gd name="T4" fmla="*/ 353 w 360"/>
                <a:gd name="T5" fmla="*/ 34 h 34"/>
                <a:gd name="T6" fmla="*/ 360 w 360"/>
                <a:gd name="T7" fmla="*/ 27 h 34"/>
                <a:gd name="T8" fmla="*/ 360 w 360"/>
                <a:gd name="T9" fmla="*/ 27 h 34"/>
                <a:gd name="T10" fmla="*/ 356 w 360"/>
                <a:gd name="T11" fmla="*/ 26 h 34"/>
                <a:gd name="T12" fmla="*/ 355 w 360"/>
                <a:gd name="T13" fmla="*/ 26 h 34"/>
                <a:gd name="T14" fmla="*/ 36 w 360"/>
                <a:gd name="T15" fmla="*/ 26 h 34"/>
                <a:gd name="T16" fmla="*/ 33 w 360"/>
                <a:gd name="T17" fmla="*/ 25 h 34"/>
                <a:gd name="T18" fmla="*/ 0 w 360"/>
                <a:gd name="T1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34">
                  <a:moveTo>
                    <a:pt x="0" y="0"/>
                  </a:moveTo>
                  <a:cubicBezTo>
                    <a:pt x="0" y="19"/>
                    <a:pt x="16" y="34"/>
                    <a:pt x="35" y="34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57" y="34"/>
                    <a:pt x="360" y="31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58" y="27"/>
                    <a:pt x="357" y="26"/>
                    <a:pt x="356" y="26"/>
                  </a:cubicBezTo>
                  <a:cubicBezTo>
                    <a:pt x="356" y="26"/>
                    <a:pt x="355" y="26"/>
                    <a:pt x="355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4" y="25"/>
                    <a:pt x="33" y="25"/>
                  </a:cubicBezTo>
                  <a:cubicBezTo>
                    <a:pt x="20" y="22"/>
                    <a:pt x="5" y="13"/>
                    <a:pt x="0" y="0"/>
                  </a:cubicBezTo>
                </a:path>
              </a:pathLst>
            </a:custGeom>
            <a:solidFill>
              <a:srgbClr val="6A9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0" name="î$1íḍè">
              <a:extLst>
                <a:ext uri="{FF2B5EF4-FFF2-40B4-BE49-F238E27FC236}">
                  <a16:creationId xmlns="" xmlns:a16="http://schemas.microsoft.com/office/drawing/2014/main" id="{8E105A4F-88CA-4816-AC7C-9237F6E5C440}"/>
                </a:ext>
              </a:extLst>
            </p:cNvPr>
            <p:cNvSpPr/>
            <p:nvPr/>
          </p:nvSpPr>
          <p:spPr bwMode="auto">
            <a:xfrm>
              <a:off x="7616826" y="3054351"/>
              <a:ext cx="1100138" cy="182563"/>
            </a:xfrm>
            <a:custGeom>
              <a:avLst/>
              <a:gdLst>
                <a:gd name="T0" fmla="*/ 0 w 295"/>
                <a:gd name="T1" fmla="*/ 49 h 49"/>
                <a:gd name="T2" fmla="*/ 261 w 295"/>
                <a:gd name="T3" fmla="*/ 49 h 49"/>
                <a:gd name="T4" fmla="*/ 295 w 295"/>
                <a:gd name="T5" fmla="*/ 30 h 49"/>
                <a:gd name="T6" fmla="*/ 295 w 295"/>
                <a:gd name="T7" fmla="*/ 19 h 49"/>
                <a:gd name="T8" fmla="*/ 261 w 295"/>
                <a:gd name="T9" fmla="*/ 0 h 49"/>
                <a:gd name="T10" fmla="*/ 0 w 295"/>
                <a:gd name="T11" fmla="*/ 0 h 49"/>
                <a:gd name="T12" fmla="*/ 11 w 295"/>
                <a:gd name="T13" fmla="*/ 24 h 49"/>
                <a:gd name="T14" fmla="*/ 0 w 295"/>
                <a:gd name="T1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49">
                  <a:moveTo>
                    <a:pt x="0" y="49"/>
                  </a:moveTo>
                  <a:cubicBezTo>
                    <a:pt x="261" y="49"/>
                    <a:pt x="261" y="49"/>
                    <a:pt x="261" y="49"/>
                  </a:cubicBezTo>
                  <a:cubicBezTo>
                    <a:pt x="280" y="49"/>
                    <a:pt x="295" y="40"/>
                    <a:pt x="295" y="30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9"/>
                    <a:pt x="280" y="0"/>
                    <a:pt x="26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9"/>
                    <a:pt x="11" y="24"/>
                  </a:cubicBezTo>
                  <a:cubicBezTo>
                    <a:pt x="11" y="31"/>
                    <a:pt x="9" y="40"/>
                    <a:pt x="0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1" name="îş1ïdè">
              <a:extLst>
                <a:ext uri="{FF2B5EF4-FFF2-40B4-BE49-F238E27FC236}">
                  <a16:creationId xmlns="" xmlns:a16="http://schemas.microsoft.com/office/drawing/2014/main" id="{F8E848FB-9CF4-4CED-BD45-445B92423F10}"/>
                </a:ext>
              </a:extLst>
            </p:cNvPr>
            <p:cNvSpPr/>
            <p:nvPr/>
          </p:nvSpPr>
          <p:spPr bwMode="auto">
            <a:xfrm>
              <a:off x="8658226" y="3095626"/>
              <a:ext cx="69850" cy="100013"/>
            </a:xfrm>
            <a:custGeom>
              <a:avLst/>
              <a:gdLst>
                <a:gd name="T0" fmla="*/ 15 w 19"/>
                <a:gd name="T1" fmla="*/ 0 h 27"/>
                <a:gd name="T2" fmla="*/ 15 w 19"/>
                <a:gd name="T3" fmla="*/ 27 h 27"/>
                <a:gd name="T4" fmla="*/ 19 w 19"/>
                <a:gd name="T5" fmla="*/ 24 h 27"/>
                <a:gd name="T6" fmla="*/ 19 w 19"/>
                <a:gd name="T7" fmla="*/ 15 h 27"/>
                <a:gd name="T8" fmla="*/ 19 w 19"/>
                <a:gd name="T9" fmla="*/ 3 h 27"/>
                <a:gd name="T10" fmla="*/ 15 w 19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7">
                  <a:moveTo>
                    <a:pt x="15" y="0"/>
                  </a:moveTo>
                  <a:cubicBezTo>
                    <a:pt x="15" y="0"/>
                    <a:pt x="0" y="11"/>
                    <a:pt x="15" y="27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2" name="îṥlíḋé">
              <a:extLst>
                <a:ext uri="{FF2B5EF4-FFF2-40B4-BE49-F238E27FC236}">
                  <a16:creationId xmlns="" xmlns:a16="http://schemas.microsoft.com/office/drawing/2014/main" id="{0D6558EA-90CB-4D9A-A7CD-7E206580E62D}"/>
                </a:ext>
              </a:extLst>
            </p:cNvPr>
            <p:cNvSpPr/>
            <p:nvPr/>
          </p:nvSpPr>
          <p:spPr bwMode="auto">
            <a:xfrm>
              <a:off x="7627938" y="3065463"/>
              <a:ext cx="15875" cy="19050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4 w 4"/>
                <a:gd name="T5" fmla="*/ 5 h 5"/>
                <a:gd name="T6" fmla="*/ 4 w 4"/>
                <a:gd name="T7" fmla="*/ 5 h 5"/>
                <a:gd name="T8" fmla="*/ 0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3" name="ïSľíḋè">
              <a:extLst>
                <a:ext uri="{FF2B5EF4-FFF2-40B4-BE49-F238E27FC236}">
                  <a16:creationId xmlns="" xmlns:a16="http://schemas.microsoft.com/office/drawing/2014/main" id="{036D7607-716F-4568-88C5-43894F25066B}"/>
                </a:ext>
              </a:extLst>
            </p:cNvPr>
            <p:cNvSpPr/>
            <p:nvPr/>
          </p:nvSpPr>
          <p:spPr bwMode="auto">
            <a:xfrm>
              <a:off x="7627938" y="3065463"/>
              <a:ext cx="1082675" cy="138113"/>
            </a:xfrm>
            <a:custGeom>
              <a:avLst/>
              <a:gdLst>
                <a:gd name="T0" fmla="*/ 287 w 290"/>
                <a:gd name="T1" fmla="*/ 30 h 37"/>
                <a:gd name="T2" fmla="*/ 287 w 290"/>
                <a:gd name="T3" fmla="*/ 34 h 37"/>
                <a:gd name="T4" fmla="*/ 287 w 290"/>
                <a:gd name="T5" fmla="*/ 37 h 37"/>
                <a:gd name="T6" fmla="*/ 290 w 290"/>
                <a:gd name="T7" fmla="*/ 33 h 37"/>
                <a:gd name="T8" fmla="*/ 287 w 290"/>
                <a:gd name="T9" fmla="*/ 30 h 37"/>
                <a:gd name="T10" fmla="*/ 258 w 290"/>
                <a:gd name="T11" fmla="*/ 0 h 37"/>
                <a:gd name="T12" fmla="*/ 0 w 290"/>
                <a:gd name="T13" fmla="*/ 0 h 37"/>
                <a:gd name="T14" fmla="*/ 4 w 290"/>
                <a:gd name="T15" fmla="*/ 5 h 37"/>
                <a:gd name="T16" fmla="*/ 253 w 290"/>
                <a:gd name="T17" fmla="*/ 5 h 37"/>
                <a:gd name="T18" fmla="*/ 285 w 290"/>
                <a:gd name="T19" fmla="*/ 17 h 37"/>
                <a:gd name="T20" fmla="*/ 290 w 290"/>
                <a:gd name="T21" fmla="*/ 9 h 37"/>
                <a:gd name="T22" fmla="*/ 286 w 290"/>
                <a:gd name="T23" fmla="*/ 5 h 37"/>
                <a:gd name="T24" fmla="*/ 258 w 290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0" h="37">
                  <a:moveTo>
                    <a:pt x="287" y="30"/>
                  </a:moveTo>
                  <a:cubicBezTo>
                    <a:pt x="287" y="34"/>
                    <a:pt x="287" y="34"/>
                    <a:pt x="287" y="34"/>
                  </a:cubicBezTo>
                  <a:cubicBezTo>
                    <a:pt x="287" y="35"/>
                    <a:pt x="287" y="36"/>
                    <a:pt x="287" y="37"/>
                  </a:cubicBezTo>
                  <a:cubicBezTo>
                    <a:pt x="288" y="36"/>
                    <a:pt x="289" y="35"/>
                    <a:pt x="290" y="33"/>
                  </a:cubicBezTo>
                  <a:cubicBezTo>
                    <a:pt x="289" y="32"/>
                    <a:pt x="288" y="31"/>
                    <a:pt x="287" y="30"/>
                  </a:cubicBezTo>
                  <a:moveTo>
                    <a:pt x="2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5"/>
                  </a:cubicBezTo>
                  <a:cubicBezTo>
                    <a:pt x="253" y="5"/>
                    <a:pt x="253" y="5"/>
                    <a:pt x="253" y="5"/>
                  </a:cubicBezTo>
                  <a:cubicBezTo>
                    <a:pt x="268" y="5"/>
                    <a:pt x="280" y="10"/>
                    <a:pt x="285" y="17"/>
                  </a:cubicBezTo>
                  <a:cubicBezTo>
                    <a:pt x="286" y="13"/>
                    <a:pt x="289" y="11"/>
                    <a:pt x="290" y="9"/>
                  </a:cubicBezTo>
                  <a:cubicBezTo>
                    <a:pt x="289" y="8"/>
                    <a:pt x="288" y="7"/>
                    <a:pt x="286" y="5"/>
                  </a:cubicBezTo>
                  <a:cubicBezTo>
                    <a:pt x="280" y="1"/>
                    <a:pt x="269" y="0"/>
                    <a:pt x="258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4" name="îṩḷidè">
              <a:extLst>
                <a:ext uri="{FF2B5EF4-FFF2-40B4-BE49-F238E27FC236}">
                  <a16:creationId xmlns="" xmlns:a16="http://schemas.microsoft.com/office/drawing/2014/main" id="{DE173B41-9CCB-4A1E-9E6C-E7C123F4FB23}"/>
                </a:ext>
              </a:extLst>
            </p:cNvPr>
            <p:cNvSpPr/>
            <p:nvPr/>
          </p:nvSpPr>
          <p:spPr bwMode="auto">
            <a:xfrm>
              <a:off x="8691563" y="3098801"/>
              <a:ext cx="22225" cy="88900"/>
            </a:xfrm>
            <a:custGeom>
              <a:avLst/>
              <a:gdLst>
                <a:gd name="T0" fmla="*/ 5 w 6"/>
                <a:gd name="T1" fmla="*/ 0 h 24"/>
                <a:gd name="T2" fmla="*/ 5 w 6"/>
                <a:gd name="T3" fmla="*/ 0 h 24"/>
                <a:gd name="T4" fmla="*/ 0 w 6"/>
                <a:gd name="T5" fmla="*/ 8 h 24"/>
                <a:gd name="T6" fmla="*/ 2 w 6"/>
                <a:gd name="T7" fmla="*/ 15 h 24"/>
                <a:gd name="T8" fmla="*/ 2 w 6"/>
                <a:gd name="T9" fmla="*/ 21 h 24"/>
                <a:gd name="T10" fmla="*/ 5 w 6"/>
                <a:gd name="T11" fmla="*/ 24 h 24"/>
                <a:gd name="T12" fmla="*/ 6 w 6"/>
                <a:gd name="T13" fmla="*/ 24 h 24"/>
                <a:gd name="T14" fmla="*/ 6 w 6"/>
                <a:gd name="T15" fmla="*/ 21 h 24"/>
                <a:gd name="T16" fmla="*/ 6 w 6"/>
                <a:gd name="T17" fmla="*/ 4 h 24"/>
                <a:gd name="T18" fmla="*/ 6 w 6"/>
                <a:gd name="T19" fmla="*/ 1 h 24"/>
                <a:gd name="T20" fmla="*/ 5 w 6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1" y="4"/>
                    <a:pt x="0" y="8"/>
                  </a:cubicBezTo>
                  <a:cubicBezTo>
                    <a:pt x="2" y="10"/>
                    <a:pt x="2" y="12"/>
                    <a:pt x="2" y="15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2"/>
                    <a:pt x="4" y="23"/>
                    <a:pt x="5" y="24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6" y="23"/>
                    <a:pt x="6" y="22"/>
                    <a:pt x="6" y="2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2"/>
                    <a:pt x="6" y="1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37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5" name="îsliḓè">
              <a:extLst>
                <a:ext uri="{FF2B5EF4-FFF2-40B4-BE49-F238E27FC236}">
                  <a16:creationId xmlns="" xmlns:a16="http://schemas.microsoft.com/office/drawing/2014/main" id="{8E4A1107-4CA9-4081-8657-3745A12FFE7B}"/>
                </a:ext>
              </a:extLst>
            </p:cNvPr>
            <p:cNvSpPr/>
            <p:nvPr/>
          </p:nvSpPr>
          <p:spPr bwMode="auto">
            <a:xfrm>
              <a:off x="7588251" y="3043238"/>
              <a:ext cx="1147763" cy="204788"/>
            </a:xfrm>
            <a:custGeom>
              <a:avLst/>
              <a:gdLst>
                <a:gd name="T0" fmla="*/ 269 w 308"/>
                <a:gd name="T1" fmla="*/ 55 h 55"/>
                <a:gd name="T2" fmla="*/ 3 w 308"/>
                <a:gd name="T3" fmla="*/ 55 h 55"/>
                <a:gd name="T4" fmla="*/ 0 w 308"/>
                <a:gd name="T5" fmla="*/ 52 h 55"/>
                <a:gd name="T6" fmla="*/ 3 w 308"/>
                <a:gd name="T7" fmla="*/ 49 h 55"/>
                <a:gd name="T8" fmla="*/ 269 w 308"/>
                <a:gd name="T9" fmla="*/ 49 h 55"/>
                <a:gd name="T10" fmla="*/ 302 w 308"/>
                <a:gd name="T11" fmla="*/ 36 h 55"/>
                <a:gd name="T12" fmla="*/ 302 w 308"/>
                <a:gd name="T13" fmla="*/ 19 h 55"/>
                <a:gd name="T14" fmla="*/ 269 w 308"/>
                <a:gd name="T15" fmla="*/ 6 h 55"/>
                <a:gd name="T16" fmla="*/ 3 w 308"/>
                <a:gd name="T17" fmla="*/ 6 h 55"/>
                <a:gd name="T18" fmla="*/ 0 w 308"/>
                <a:gd name="T19" fmla="*/ 3 h 55"/>
                <a:gd name="T20" fmla="*/ 3 w 308"/>
                <a:gd name="T21" fmla="*/ 0 h 55"/>
                <a:gd name="T22" fmla="*/ 269 w 308"/>
                <a:gd name="T23" fmla="*/ 0 h 55"/>
                <a:gd name="T24" fmla="*/ 308 w 308"/>
                <a:gd name="T25" fmla="*/ 15 h 55"/>
                <a:gd name="T26" fmla="*/ 308 w 308"/>
                <a:gd name="T27" fmla="*/ 40 h 55"/>
                <a:gd name="T28" fmla="*/ 269 w 308"/>
                <a:gd name="T2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8" h="55">
                  <a:moveTo>
                    <a:pt x="269" y="55"/>
                  </a:moveTo>
                  <a:cubicBezTo>
                    <a:pt x="3" y="55"/>
                    <a:pt x="3" y="55"/>
                    <a:pt x="3" y="55"/>
                  </a:cubicBezTo>
                  <a:cubicBezTo>
                    <a:pt x="0" y="55"/>
                    <a:pt x="0" y="53"/>
                    <a:pt x="0" y="52"/>
                  </a:cubicBezTo>
                  <a:cubicBezTo>
                    <a:pt x="0" y="50"/>
                    <a:pt x="0" y="49"/>
                    <a:pt x="3" y="49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85" y="49"/>
                    <a:pt x="302" y="45"/>
                    <a:pt x="302" y="36"/>
                  </a:cubicBezTo>
                  <a:cubicBezTo>
                    <a:pt x="302" y="19"/>
                    <a:pt x="302" y="19"/>
                    <a:pt x="302" y="19"/>
                  </a:cubicBezTo>
                  <a:cubicBezTo>
                    <a:pt x="302" y="9"/>
                    <a:pt x="285" y="6"/>
                    <a:pt x="26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0" y="1"/>
                    <a:pt x="0" y="0"/>
                    <a:pt x="3" y="0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91" y="0"/>
                    <a:pt x="308" y="3"/>
                    <a:pt x="308" y="15"/>
                  </a:cubicBezTo>
                  <a:cubicBezTo>
                    <a:pt x="308" y="40"/>
                    <a:pt x="308" y="40"/>
                    <a:pt x="308" y="40"/>
                  </a:cubicBezTo>
                  <a:cubicBezTo>
                    <a:pt x="308" y="52"/>
                    <a:pt x="291" y="55"/>
                    <a:pt x="269" y="55"/>
                  </a:cubicBezTo>
                </a:path>
              </a:pathLst>
            </a:custGeom>
            <a:solidFill>
              <a:srgbClr val="8434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6" name="îṧḻíḋe">
              <a:extLst>
                <a:ext uri="{FF2B5EF4-FFF2-40B4-BE49-F238E27FC236}">
                  <a16:creationId xmlns="" xmlns:a16="http://schemas.microsoft.com/office/drawing/2014/main" id="{C2F4BA61-FFCA-4791-80BB-6E226FDFDDB6}"/>
                </a:ext>
              </a:extLst>
            </p:cNvPr>
            <p:cNvSpPr/>
            <p:nvPr/>
          </p:nvSpPr>
          <p:spPr bwMode="auto">
            <a:xfrm>
              <a:off x="7588251" y="3192463"/>
              <a:ext cx="1147763" cy="55563"/>
            </a:xfrm>
            <a:custGeom>
              <a:avLst/>
              <a:gdLst>
                <a:gd name="T0" fmla="*/ 308 w 308"/>
                <a:gd name="T1" fmla="*/ 0 h 15"/>
                <a:gd name="T2" fmla="*/ 279 w 308"/>
                <a:gd name="T3" fmla="*/ 12 h 15"/>
                <a:gd name="T4" fmla="*/ 273 w 308"/>
                <a:gd name="T5" fmla="*/ 12 h 15"/>
                <a:gd name="T6" fmla="*/ 256 w 308"/>
                <a:gd name="T7" fmla="*/ 12 h 15"/>
                <a:gd name="T8" fmla="*/ 192 w 308"/>
                <a:gd name="T9" fmla="*/ 12 h 15"/>
                <a:gd name="T10" fmla="*/ 92 w 308"/>
                <a:gd name="T11" fmla="*/ 12 h 15"/>
                <a:gd name="T12" fmla="*/ 3 w 308"/>
                <a:gd name="T13" fmla="*/ 12 h 15"/>
                <a:gd name="T14" fmla="*/ 2 w 308"/>
                <a:gd name="T15" fmla="*/ 12 h 15"/>
                <a:gd name="T16" fmla="*/ 1 w 308"/>
                <a:gd name="T17" fmla="*/ 12 h 15"/>
                <a:gd name="T18" fmla="*/ 0 w 308"/>
                <a:gd name="T19" fmla="*/ 12 h 15"/>
                <a:gd name="T20" fmla="*/ 0 w 308"/>
                <a:gd name="T21" fmla="*/ 12 h 15"/>
                <a:gd name="T22" fmla="*/ 0 w 308"/>
                <a:gd name="T23" fmla="*/ 12 h 15"/>
                <a:gd name="T24" fmla="*/ 3 w 308"/>
                <a:gd name="T25" fmla="*/ 15 h 15"/>
                <a:gd name="T26" fmla="*/ 269 w 308"/>
                <a:gd name="T27" fmla="*/ 15 h 15"/>
                <a:gd name="T28" fmla="*/ 308 w 308"/>
                <a:gd name="T29" fmla="*/ 0 h 15"/>
                <a:gd name="T30" fmla="*/ 308 w 308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8" h="15">
                  <a:moveTo>
                    <a:pt x="308" y="0"/>
                  </a:moveTo>
                  <a:cubicBezTo>
                    <a:pt x="302" y="6"/>
                    <a:pt x="294" y="10"/>
                    <a:pt x="279" y="12"/>
                  </a:cubicBezTo>
                  <a:cubicBezTo>
                    <a:pt x="278" y="12"/>
                    <a:pt x="275" y="12"/>
                    <a:pt x="273" y="12"/>
                  </a:cubicBezTo>
                  <a:cubicBezTo>
                    <a:pt x="268" y="12"/>
                    <a:pt x="261" y="12"/>
                    <a:pt x="256" y="12"/>
                  </a:cubicBezTo>
                  <a:cubicBezTo>
                    <a:pt x="235" y="12"/>
                    <a:pt x="214" y="12"/>
                    <a:pt x="192" y="12"/>
                  </a:cubicBezTo>
                  <a:cubicBezTo>
                    <a:pt x="138" y="12"/>
                    <a:pt x="146" y="12"/>
                    <a:pt x="92" y="12"/>
                  </a:cubicBezTo>
                  <a:cubicBezTo>
                    <a:pt x="62" y="12"/>
                    <a:pt x="32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2" y="12"/>
                    <a:pt x="1" y="12"/>
                    <a:pt x="1" y="12"/>
                  </a:cubicBezTo>
                  <a:cubicBezTo>
                    <a:pt x="1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5"/>
                    <a:pt x="3" y="15"/>
                  </a:cubicBezTo>
                  <a:cubicBezTo>
                    <a:pt x="269" y="15"/>
                    <a:pt x="269" y="15"/>
                    <a:pt x="269" y="15"/>
                  </a:cubicBezTo>
                  <a:cubicBezTo>
                    <a:pt x="291" y="15"/>
                    <a:pt x="308" y="12"/>
                    <a:pt x="308" y="0"/>
                  </a:cubicBezTo>
                  <a:cubicBezTo>
                    <a:pt x="308" y="0"/>
                    <a:pt x="308" y="0"/>
                    <a:pt x="308" y="0"/>
                  </a:cubicBezTo>
                </a:path>
              </a:pathLst>
            </a:custGeom>
            <a:solidFill>
              <a:srgbClr val="6A2A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7" name="ïṧlîḑé">
              <a:extLst>
                <a:ext uri="{FF2B5EF4-FFF2-40B4-BE49-F238E27FC236}">
                  <a16:creationId xmlns="" xmlns:a16="http://schemas.microsoft.com/office/drawing/2014/main" id="{5991A094-8B14-4C9B-82AA-DD9DB6EC911D}"/>
                </a:ext>
              </a:extLst>
            </p:cNvPr>
            <p:cNvSpPr/>
            <p:nvPr/>
          </p:nvSpPr>
          <p:spPr bwMode="auto">
            <a:xfrm>
              <a:off x="8086726" y="3154363"/>
              <a:ext cx="544513" cy="7938"/>
            </a:xfrm>
            <a:custGeom>
              <a:avLst/>
              <a:gdLst>
                <a:gd name="T0" fmla="*/ 146 w 146"/>
                <a:gd name="T1" fmla="*/ 1 h 2"/>
                <a:gd name="T2" fmla="*/ 110 w 146"/>
                <a:gd name="T3" fmla="*/ 2 h 2"/>
                <a:gd name="T4" fmla="*/ 73 w 146"/>
                <a:gd name="T5" fmla="*/ 2 h 2"/>
                <a:gd name="T6" fmla="*/ 36 w 146"/>
                <a:gd name="T7" fmla="*/ 2 h 2"/>
                <a:gd name="T8" fmla="*/ 0 w 146"/>
                <a:gd name="T9" fmla="*/ 1 h 2"/>
                <a:gd name="T10" fmla="*/ 36 w 146"/>
                <a:gd name="T11" fmla="*/ 1 h 2"/>
                <a:gd name="T12" fmla="*/ 73 w 146"/>
                <a:gd name="T13" fmla="*/ 0 h 2"/>
                <a:gd name="T14" fmla="*/ 110 w 146"/>
                <a:gd name="T15" fmla="*/ 1 h 2"/>
                <a:gd name="T16" fmla="*/ 146 w 146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2">
                  <a:moveTo>
                    <a:pt x="146" y="1"/>
                  </a:moveTo>
                  <a:cubicBezTo>
                    <a:pt x="134" y="1"/>
                    <a:pt x="122" y="2"/>
                    <a:pt x="110" y="2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24" y="2"/>
                    <a:pt x="12" y="1"/>
                    <a:pt x="0" y="1"/>
                  </a:cubicBezTo>
                  <a:cubicBezTo>
                    <a:pt x="12" y="1"/>
                    <a:pt x="24" y="1"/>
                    <a:pt x="36" y="1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22" y="1"/>
                    <a:pt x="134" y="1"/>
                    <a:pt x="146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8" name="íŝlidè">
              <a:extLst>
                <a:ext uri="{FF2B5EF4-FFF2-40B4-BE49-F238E27FC236}">
                  <a16:creationId xmlns="" xmlns:a16="http://schemas.microsoft.com/office/drawing/2014/main" id="{DA755218-65FE-45A5-AB6E-9BC0F7D00EAD}"/>
                </a:ext>
              </a:extLst>
            </p:cNvPr>
            <p:cNvSpPr/>
            <p:nvPr/>
          </p:nvSpPr>
          <p:spPr bwMode="auto">
            <a:xfrm>
              <a:off x="7773988" y="3187701"/>
              <a:ext cx="644525" cy="4763"/>
            </a:xfrm>
            <a:custGeom>
              <a:avLst/>
              <a:gdLst>
                <a:gd name="T0" fmla="*/ 173 w 173"/>
                <a:gd name="T1" fmla="*/ 0 h 1"/>
                <a:gd name="T2" fmla="*/ 130 w 173"/>
                <a:gd name="T3" fmla="*/ 1 h 1"/>
                <a:gd name="T4" fmla="*/ 87 w 173"/>
                <a:gd name="T5" fmla="*/ 1 h 1"/>
                <a:gd name="T6" fmla="*/ 44 w 173"/>
                <a:gd name="T7" fmla="*/ 1 h 1"/>
                <a:gd name="T8" fmla="*/ 0 w 173"/>
                <a:gd name="T9" fmla="*/ 0 h 1"/>
                <a:gd name="T10" fmla="*/ 44 w 173"/>
                <a:gd name="T11" fmla="*/ 0 h 1"/>
                <a:gd name="T12" fmla="*/ 87 w 173"/>
                <a:gd name="T13" fmla="*/ 0 h 1"/>
                <a:gd name="T14" fmla="*/ 130 w 173"/>
                <a:gd name="T15" fmla="*/ 0 h 1"/>
                <a:gd name="T16" fmla="*/ 173 w 173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">
                  <a:moveTo>
                    <a:pt x="173" y="0"/>
                  </a:moveTo>
                  <a:cubicBezTo>
                    <a:pt x="159" y="1"/>
                    <a:pt x="145" y="1"/>
                    <a:pt x="130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29" y="1"/>
                    <a:pt x="15" y="1"/>
                    <a:pt x="0" y="0"/>
                  </a:cubicBezTo>
                  <a:cubicBezTo>
                    <a:pt x="15" y="0"/>
                    <a:pt x="29" y="0"/>
                    <a:pt x="44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45" y="0"/>
                    <a:pt x="159" y="0"/>
                    <a:pt x="173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9" name="iśḻïḑê">
              <a:extLst>
                <a:ext uri="{FF2B5EF4-FFF2-40B4-BE49-F238E27FC236}">
                  <a16:creationId xmlns="" xmlns:a16="http://schemas.microsoft.com/office/drawing/2014/main" id="{A6E73CDF-0798-4864-AB6F-664B2AA9A9E9}"/>
                </a:ext>
              </a:extLst>
            </p:cNvPr>
            <p:cNvSpPr/>
            <p:nvPr/>
          </p:nvSpPr>
          <p:spPr bwMode="auto">
            <a:xfrm>
              <a:off x="7654926" y="3109913"/>
              <a:ext cx="592138" cy="7938"/>
            </a:xfrm>
            <a:custGeom>
              <a:avLst/>
              <a:gdLst>
                <a:gd name="T0" fmla="*/ 0 w 159"/>
                <a:gd name="T1" fmla="*/ 0 h 2"/>
                <a:gd name="T2" fmla="*/ 0 w 159"/>
                <a:gd name="T3" fmla="*/ 2 h 2"/>
                <a:gd name="T4" fmla="*/ 159 w 159"/>
                <a:gd name="T5" fmla="*/ 1 h 2"/>
                <a:gd name="T6" fmla="*/ 0 w 159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59" y="1"/>
                    <a:pt x="159" y="1"/>
                    <a:pt x="159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0" name="îṩḷîdê">
              <a:extLst>
                <a:ext uri="{FF2B5EF4-FFF2-40B4-BE49-F238E27FC236}">
                  <a16:creationId xmlns="" xmlns:a16="http://schemas.microsoft.com/office/drawing/2014/main" id="{E72A15F9-B220-47B3-B683-E410F0483574}"/>
                </a:ext>
              </a:extLst>
            </p:cNvPr>
            <p:cNvSpPr/>
            <p:nvPr/>
          </p:nvSpPr>
          <p:spPr bwMode="auto">
            <a:xfrm>
              <a:off x="7658101" y="3136901"/>
              <a:ext cx="873125" cy="3175"/>
            </a:xfrm>
            <a:custGeom>
              <a:avLst/>
              <a:gdLst>
                <a:gd name="T0" fmla="*/ 0 w 234"/>
                <a:gd name="T1" fmla="*/ 0 h 1"/>
                <a:gd name="T2" fmla="*/ 0 w 234"/>
                <a:gd name="T3" fmla="*/ 1 h 1"/>
                <a:gd name="T4" fmla="*/ 234 w 234"/>
                <a:gd name="T5" fmla="*/ 1 h 1"/>
                <a:gd name="T6" fmla="*/ 0 w 23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4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34" y="1"/>
                    <a:pt x="234" y="1"/>
                    <a:pt x="234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1" name="iṣḷïḑè">
              <a:extLst>
                <a:ext uri="{FF2B5EF4-FFF2-40B4-BE49-F238E27FC236}">
                  <a16:creationId xmlns="" xmlns:a16="http://schemas.microsoft.com/office/drawing/2014/main" id="{930C7E5E-4152-4DD7-95DE-6531118555F8}"/>
                </a:ext>
              </a:extLst>
            </p:cNvPr>
            <p:cNvSpPr/>
            <p:nvPr/>
          </p:nvSpPr>
          <p:spPr bwMode="auto">
            <a:xfrm>
              <a:off x="7635876" y="3206751"/>
              <a:ext cx="488950" cy="4763"/>
            </a:xfrm>
            <a:custGeom>
              <a:avLst/>
              <a:gdLst>
                <a:gd name="T0" fmla="*/ 1 w 131"/>
                <a:gd name="T1" fmla="*/ 0 h 1"/>
                <a:gd name="T2" fmla="*/ 0 w 131"/>
                <a:gd name="T3" fmla="*/ 1 h 1"/>
                <a:gd name="T4" fmla="*/ 131 w 131"/>
                <a:gd name="T5" fmla="*/ 1 h 1"/>
                <a:gd name="T6" fmla="*/ 1 w 13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31" y="1"/>
                    <a:pt x="131" y="1"/>
                    <a:pt x="13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2" name="îṥḻiḑè">
              <a:extLst>
                <a:ext uri="{FF2B5EF4-FFF2-40B4-BE49-F238E27FC236}">
                  <a16:creationId xmlns="" xmlns:a16="http://schemas.microsoft.com/office/drawing/2014/main" id="{0FB1D0B8-D606-4EA8-B6BB-A4676869F76A}"/>
                </a:ext>
              </a:extLst>
            </p:cNvPr>
            <p:cNvSpPr/>
            <p:nvPr/>
          </p:nvSpPr>
          <p:spPr bwMode="auto">
            <a:xfrm>
              <a:off x="7658101" y="3124201"/>
              <a:ext cx="989013" cy="4763"/>
            </a:xfrm>
            <a:custGeom>
              <a:avLst/>
              <a:gdLst>
                <a:gd name="T0" fmla="*/ 0 w 265"/>
                <a:gd name="T1" fmla="*/ 0 h 1"/>
                <a:gd name="T2" fmla="*/ 0 w 265"/>
                <a:gd name="T3" fmla="*/ 1 h 1"/>
                <a:gd name="T4" fmla="*/ 265 w 265"/>
                <a:gd name="T5" fmla="*/ 0 h 1"/>
                <a:gd name="T6" fmla="*/ 0 w 26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265" y="0"/>
                    <a:pt x="265" y="0"/>
                    <a:pt x="26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3" name="iSḷiḓè">
              <a:extLst>
                <a:ext uri="{FF2B5EF4-FFF2-40B4-BE49-F238E27FC236}">
                  <a16:creationId xmlns="" xmlns:a16="http://schemas.microsoft.com/office/drawing/2014/main" id="{62AE1698-F9FD-4959-9B27-8CEA0A87FC25}"/>
                </a:ext>
              </a:extLst>
            </p:cNvPr>
            <p:cNvSpPr/>
            <p:nvPr/>
          </p:nvSpPr>
          <p:spPr bwMode="auto">
            <a:xfrm>
              <a:off x="7550151" y="2643188"/>
              <a:ext cx="1268413" cy="369888"/>
            </a:xfrm>
            <a:custGeom>
              <a:avLst/>
              <a:gdLst>
                <a:gd name="T0" fmla="*/ 0 w 340"/>
                <a:gd name="T1" fmla="*/ 0 h 99"/>
                <a:gd name="T2" fmla="*/ 304 w 340"/>
                <a:gd name="T3" fmla="*/ 0 h 99"/>
                <a:gd name="T4" fmla="*/ 340 w 340"/>
                <a:gd name="T5" fmla="*/ 36 h 99"/>
                <a:gd name="T6" fmla="*/ 340 w 340"/>
                <a:gd name="T7" fmla="*/ 63 h 99"/>
                <a:gd name="T8" fmla="*/ 304 w 340"/>
                <a:gd name="T9" fmla="*/ 99 h 99"/>
                <a:gd name="T10" fmla="*/ 0 w 340"/>
                <a:gd name="T11" fmla="*/ 99 h 99"/>
                <a:gd name="T12" fmla="*/ 0 w 340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99">
                  <a:moveTo>
                    <a:pt x="0" y="0"/>
                  </a:moveTo>
                  <a:cubicBezTo>
                    <a:pt x="304" y="0"/>
                    <a:pt x="304" y="0"/>
                    <a:pt x="304" y="0"/>
                  </a:cubicBezTo>
                  <a:cubicBezTo>
                    <a:pt x="324" y="0"/>
                    <a:pt x="340" y="16"/>
                    <a:pt x="340" y="36"/>
                  </a:cubicBezTo>
                  <a:cubicBezTo>
                    <a:pt x="340" y="63"/>
                    <a:pt x="340" y="63"/>
                    <a:pt x="340" y="63"/>
                  </a:cubicBezTo>
                  <a:cubicBezTo>
                    <a:pt x="340" y="83"/>
                    <a:pt x="324" y="99"/>
                    <a:pt x="304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40" y="51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4" name="iŝ1ïďè">
              <a:extLst>
                <a:ext uri="{FF2B5EF4-FFF2-40B4-BE49-F238E27FC236}">
                  <a16:creationId xmlns="" xmlns:a16="http://schemas.microsoft.com/office/drawing/2014/main" id="{FFA352FC-F73B-40DB-B213-5B6708001EB7}"/>
                </a:ext>
              </a:extLst>
            </p:cNvPr>
            <p:cNvSpPr/>
            <p:nvPr/>
          </p:nvSpPr>
          <p:spPr bwMode="auto">
            <a:xfrm>
              <a:off x="7572376" y="2676526"/>
              <a:ext cx="19050" cy="41275"/>
            </a:xfrm>
            <a:custGeom>
              <a:avLst/>
              <a:gdLst>
                <a:gd name="T0" fmla="*/ 0 w 5"/>
                <a:gd name="T1" fmla="*/ 0 h 11"/>
                <a:gd name="T2" fmla="*/ 0 w 5"/>
                <a:gd name="T3" fmla="*/ 0 h 11"/>
                <a:gd name="T4" fmla="*/ 5 w 5"/>
                <a:gd name="T5" fmla="*/ 11 h 11"/>
                <a:gd name="T6" fmla="*/ 5 w 5"/>
                <a:gd name="T7" fmla="*/ 11 h 11"/>
                <a:gd name="T8" fmla="*/ 0 w 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7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7"/>
                    <a:pt x="1" y="3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5" name="îṧliḑé">
              <a:extLst>
                <a:ext uri="{FF2B5EF4-FFF2-40B4-BE49-F238E27FC236}">
                  <a16:creationId xmlns="" xmlns:a16="http://schemas.microsoft.com/office/drawing/2014/main" id="{6F63C2CE-B795-47D4-955F-C15DBEF913C0}"/>
                </a:ext>
              </a:extLst>
            </p:cNvPr>
            <p:cNvSpPr/>
            <p:nvPr/>
          </p:nvSpPr>
          <p:spPr bwMode="auto">
            <a:xfrm>
              <a:off x="7572376" y="2676526"/>
              <a:ext cx="1246188" cy="101600"/>
            </a:xfrm>
            <a:custGeom>
              <a:avLst/>
              <a:gdLst>
                <a:gd name="T0" fmla="*/ 322 w 334"/>
                <a:gd name="T1" fmla="*/ 0 h 27"/>
                <a:gd name="T2" fmla="*/ 0 w 334"/>
                <a:gd name="T3" fmla="*/ 0 h 27"/>
                <a:gd name="T4" fmla="*/ 5 w 334"/>
                <a:gd name="T5" fmla="*/ 11 h 27"/>
                <a:gd name="T6" fmla="*/ 304 w 334"/>
                <a:gd name="T7" fmla="*/ 11 h 27"/>
                <a:gd name="T8" fmla="*/ 334 w 334"/>
                <a:gd name="T9" fmla="*/ 27 h 27"/>
                <a:gd name="T10" fmla="*/ 334 w 334"/>
                <a:gd name="T11" fmla="*/ 27 h 27"/>
                <a:gd name="T12" fmla="*/ 334 w 334"/>
                <a:gd name="T13" fmla="*/ 27 h 27"/>
                <a:gd name="T14" fmla="*/ 334 w 334"/>
                <a:gd name="T15" fmla="*/ 27 h 27"/>
                <a:gd name="T16" fmla="*/ 334 w 334"/>
                <a:gd name="T17" fmla="*/ 27 h 27"/>
                <a:gd name="T18" fmla="*/ 334 w 334"/>
                <a:gd name="T19" fmla="*/ 26 h 27"/>
                <a:gd name="T20" fmla="*/ 334 w 334"/>
                <a:gd name="T21" fmla="*/ 26 h 27"/>
                <a:gd name="T22" fmla="*/ 334 w 334"/>
                <a:gd name="T23" fmla="*/ 26 h 27"/>
                <a:gd name="T24" fmla="*/ 334 w 334"/>
                <a:gd name="T25" fmla="*/ 26 h 27"/>
                <a:gd name="T26" fmla="*/ 334 w 334"/>
                <a:gd name="T27" fmla="*/ 26 h 27"/>
                <a:gd name="T28" fmla="*/ 334 w 334"/>
                <a:gd name="T29" fmla="*/ 26 h 27"/>
                <a:gd name="T30" fmla="*/ 334 w 334"/>
                <a:gd name="T31" fmla="*/ 26 h 27"/>
                <a:gd name="T32" fmla="*/ 334 w 334"/>
                <a:gd name="T33" fmla="*/ 26 h 27"/>
                <a:gd name="T34" fmla="*/ 334 w 334"/>
                <a:gd name="T35" fmla="*/ 26 h 27"/>
                <a:gd name="T36" fmla="*/ 334 w 334"/>
                <a:gd name="T37" fmla="*/ 26 h 27"/>
                <a:gd name="T38" fmla="*/ 322 w 334"/>
                <a:gd name="T3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4" h="27">
                  <a:moveTo>
                    <a:pt x="3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7"/>
                    <a:pt x="5" y="11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317" y="11"/>
                    <a:pt x="328" y="18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16"/>
                    <a:pt x="329" y="6"/>
                    <a:pt x="32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6" name="ísḷíḑe">
              <a:extLst>
                <a:ext uri="{FF2B5EF4-FFF2-40B4-BE49-F238E27FC236}">
                  <a16:creationId xmlns="" xmlns:a16="http://schemas.microsoft.com/office/drawing/2014/main" id="{2B3DE2EB-C7B7-405C-B4C3-DE67049C8700}"/>
                </a:ext>
              </a:extLst>
            </p:cNvPr>
            <p:cNvSpPr/>
            <p:nvPr/>
          </p:nvSpPr>
          <p:spPr bwMode="auto">
            <a:xfrm>
              <a:off x="8150226" y="2781301"/>
              <a:ext cx="649288" cy="11113"/>
            </a:xfrm>
            <a:custGeom>
              <a:avLst/>
              <a:gdLst>
                <a:gd name="T0" fmla="*/ 409 w 409"/>
                <a:gd name="T1" fmla="*/ 0 h 7"/>
                <a:gd name="T2" fmla="*/ 409 w 409"/>
                <a:gd name="T3" fmla="*/ 7 h 7"/>
                <a:gd name="T4" fmla="*/ 0 w 409"/>
                <a:gd name="T5" fmla="*/ 5 h 7"/>
                <a:gd name="T6" fmla="*/ 409 w 40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9" h="7">
                  <a:moveTo>
                    <a:pt x="409" y="0"/>
                  </a:moveTo>
                  <a:lnTo>
                    <a:pt x="409" y="7"/>
                  </a:lnTo>
                  <a:lnTo>
                    <a:pt x="0" y="5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7" name="ïṣ1ïḍè">
              <a:extLst>
                <a:ext uri="{FF2B5EF4-FFF2-40B4-BE49-F238E27FC236}">
                  <a16:creationId xmlns="" xmlns:a16="http://schemas.microsoft.com/office/drawing/2014/main" id="{93B47042-4714-499F-9AD0-0C0F0387B4BE}"/>
                </a:ext>
              </a:extLst>
            </p:cNvPr>
            <p:cNvSpPr/>
            <p:nvPr/>
          </p:nvSpPr>
          <p:spPr bwMode="auto">
            <a:xfrm>
              <a:off x="8445501" y="2819401"/>
              <a:ext cx="350838" cy="11113"/>
            </a:xfrm>
            <a:custGeom>
              <a:avLst/>
              <a:gdLst>
                <a:gd name="T0" fmla="*/ 221 w 221"/>
                <a:gd name="T1" fmla="*/ 0 h 7"/>
                <a:gd name="T2" fmla="*/ 221 w 221"/>
                <a:gd name="T3" fmla="*/ 7 h 7"/>
                <a:gd name="T4" fmla="*/ 0 w 221"/>
                <a:gd name="T5" fmla="*/ 4 h 7"/>
                <a:gd name="T6" fmla="*/ 221 w 22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7">
                  <a:moveTo>
                    <a:pt x="221" y="0"/>
                  </a:moveTo>
                  <a:lnTo>
                    <a:pt x="221" y="7"/>
                  </a:lnTo>
                  <a:lnTo>
                    <a:pt x="0" y="4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8" name="îşḷíḓé">
              <a:extLst>
                <a:ext uri="{FF2B5EF4-FFF2-40B4-BE49-F238E27FC236}">
                  <a16:creationId xmlns="" xmlns:a16="http://schemas.microsoft.com/office/drawing/2014/main" id="{C53A5AAD-9BD0-4EA3-B71B-C9620A13095E}"/>
                </a:ext>
              </a:extLst>
            </p:cNvPr>
            <p:cNvSpPr/>
            <p:nvPr/>
          </p:nvSpPr>
          <p:spPr bwMode="auto">
            <a:xfrm>
              <a:off x="8561388" y="2841626"/>
              <a:ext cx="230188" cy="11113"/>
            </a:xfrm>
            <a:custGeom>
              <a:avLst/>
              <a:gdLst>
                <a:gd name="T0" fmla="*/ 145 w 145"/>
                <a:gd name="T1" fmla="*/ 0 h 7"/>
                <a:gd name="T2" fmla="*/ 145 w 145"/>
                <a:gd name="T3" fmla="*/ 7 h 7"/>
                <a:gd name="T4" fmla="*/ 0 w 145"/>
                <a:gd name="T5" fmla="*/ 2 h 7"/>
                <a:gd name="T6" fmla="*/ 145 w 14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145" y="0"/>
                  </a:moveTo>
                  <a:lnTo>
                    <a:pt x="145" y="7"/>
                  </a:lnTo>
                  <a:lnTo>
                    <a:pt x="0" y="2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9" name="iṩļíḍè">
              <a:extLst>
                <a:ext uri="{FF2B5EF4-FFF2-40B4-BE49-F238E27FC236}">
                  <a16:creationId xmlns="" xmlns:a16="http://schemas.microsoft.com/office/drawing/2014/main" id="{6EC18C57-AD48-4BF0-BDF7-E0F1DE6D826E}"/>
                </a:ext>
              </a:extLst>
            </p:cNvPr>
            <p:cNvSpPr/>
            <p:nvPr/>
          </p:nvSpPr>
          <p:spPr bwMode="auto">
            <a:xfrm>
              <a:off x="8240713" y="2905126"/>
              <a:ext cx="461963" cy="3175"/>
            </a:xfrm>
            <a:custGeom>
              <a:avLst/>
              <a:gdLst>
                <a:gd name="T0" fmla="*/ 62 w 124"/>
                <a:gd name="T1" fmla="*/ 1 h 1"/>
                <a:gd name="T2" fmla="*/ 31 w 124"/>
                <a:gd name="T3" fmla="*/ 1 h 1"/>
                <a:gd name="T4" fmla="*/ 0 w 124"/>
                <a:gd name="T5" fmla="*/ 1 h 1"/>
                <a:gd name="T6" fmla="*/ 31 w 124"/>
                <a:gd name="T7" fmla="*/ 0 h 1"/>
                <a:gd name="T8" fmla="*/ 62 w 124"/>
                <a:gd name="T9" fmla="*/ 0 h 1"/>
                <a:gd name="T10" fmla="*/ 93 w 124"/>
                <a:gd name="T11" fmla="*/ 0 h 1"/>
                <a:gd name="T12" fmla="*/ 124 w 124"/>
                <a:gd name="T13" fmla="*/ 1 h 1"/>
                <a:gd name="T14" fmla="*/ 93 w 124"/>
                <a:gd name="T15" fmla="*/ 1 h 1"/>
                <a:gd name="T16" fmla="*/ 62 w 124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">
                  <a:moveTo>
                    <a:pt x="62" y="1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21" y="1"/>
                    <a:pt x="10" y="1"/>
                    <a:pt x="0" y="1"/>
                  </a:cubicBezTo>
                  <a:cubicBezTo>
                    <a:pt x="10" y="0"/>
                    <a:pt x="21" y="0"/>
                    <a:pt x="31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3" y="0"/>
                    <a:pt x="114" y="0"/>
                    <a:pt x="124" y="1"/>
                  </a:cubicBezTo>
                  <a:cubicBezTo>
                    <a:pt x="114" y="1"/>
                    <a:pt x="103" y="1"/>
                    <a:pt x="93" y="1"/>
                  </a:cubicBezTo>
                  <a:lnTo>
                    <a:pt x="62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0" name="ï$ḷíḋê">
              <a:extLst>
                <a:ext uri="{FF2B5EF4-FFF2-40B4-BE49-F238E27FC236}">
                  <a16:creationId xmlns="" xmlns:a16="http://schemas.microsoft.com/office/drawing/2014/main" id="{9534B2BB-9E8F-4860-B56A-DD4EFD392F6D}"/>
                </a:ext>
              </a:extLst>
            </p:cNvPr>
            <p:cNvSpPr/>
            <p:nvPr/>
          </p:nvSpPr>
          <p:spPr bwMode="auto">
            <a:xfrm>
              <a:off x="7594601" y="2725738"/>
              <a:ext cx="1041400" cy="11113"/>
            </a:xfrm>
            <a:custGeom>
              <a:avLst/>
              <a:gdLst>
                <a:gd name="T0" fmla="*/ 1 w 279"/>
                <a:gd name="T1" fmla="*/ 3 h 3"/>
                <a:gd name="T2" fmla="*/ 0 w 279"/>
                <a:gd name="T3" fmla="*/ 0 h 3"/>
                <a:gd name="T4" fmla="*/ 279 w 279"/>
                <a:gd name="T5" fmla="*/ 1 h 3"/>
                <a:gd name="T6" fmla="*/ 1 w 27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9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79" y="1"/>
                    <a:pt x="279" y="1"/>
                    <a:pt x="279" y="1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1" name="iṣḻiḓè">
              <a:extLst>
                <a:ext uri="{FF2B5EF4-FFF2-40B4-BE49-F238E27FC236}">
                  <a16:creationId xmlns="" xmlns:a16="http://schemas.microsoft.com/office/drawing/2014/main" id="{3FFDF916-B5D6-4ECE-98E6-726AE8976B85}"/>
                </a:ext>
              </a:extLst>
            </p:cNvPr>
            <p:cNvSpPr/>
            <p:nvPr/>
          </p:nvSpPr>
          <p:spPr bwMode="auto">
            <a:xfrm>
              <a:off x="7602538" y="2747963"/>
              <a:ext cx="433388" cy="11113"/>
            </a:xfrm>
            <a:custGeom>
              <a:avLst/>
              <a:gdLst>
                <a:gd name="T0" fmla="*/ 1 w 116"/>
                <a:gd name="T1" fmla="*/ 3 h 3"/>
                <a:gd name="T2" fmla="*/ 0 w 116"/>
                <a:gd name="T3" fmla="*/ 0 h 3"/>
                <a:gd name="T4" fmla="*/ 116 w 116"/>
                <a:gd name="T5" fmla="*/ 2 h 3"/>
                <a:gd name="T6" fmla="*/ 1 w 11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3">
                  <a:moveTo>
                    <a:pt x="1" y="3"/>
                  </a:moveTo>
                  <a:cubicBezTo>
                    <a:pt x="1" y="2"/>
                    <a:pt x="0" y="1"/>
                    <a:pt x="0" y="0"/>
                  </a:cubicBezTo>
                  <a:cubicBezTo>
                    <a:pt x="116" y="2"/>
                    <a:pt x="116" y="2"/>
                    <a:pt x="116" y="2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2" name="îšļïḍe">
              <a:extLst>
                <a:ext uri="{FF2B5EF4-FFF2-40B4-BE49-F238E27FC236}">
                  <a16:creationId xmlns="" xmlns:a16="http://schemas.microsoft.com/office/drawing/2014/main" id="{DA32928F-FF14-4C12-AF29-62E7F1B2A6C1}"/>
                </a:ext>
              </a:extLst>
            </p:cNvPr>
            <p:cNvSpPr/>
            <p:nvPr/>
          </p:nvSpPr>
          <p:spPr bwMode="auto">
            <a:xfrm>
              <a:off x="7610476" y="2886076"/>
              <a:ext cx="500063" cy="7938"/>
            </a:xfrm>
            <a:custGeom>
              <a:avLst/>
              <a:gdLst>
                <a:gd name="T0" fmla="*/ 0 w 134"/>
                <a:gd name="T1" fmla="*/ 2 h 2"/>
                <a:gd name="T2" fmla="*/ 1 w 134"/>
                <a:gd name="T3" fmla="*/ 0 h 2"/>
                <a:gd name="T4" fmla="*/ 134 w 134"/>
                <a:gd name="T5" fmla="*/ 1 h 2"/>
                <a:gd name="T6" fmla="*/ 0 w 13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2">
                  <a:moveTo>
                    <a:pt x="0" y="2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34" y="1"/>
                    <a:pt x="134" y="1"/>
                    <a:pt x="134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3" name="íṩlîḍe">
              <a:extLst>
                <a:ext uri="{FF2B5EF4-FFF2-40B4-BE49-F238E27FC236}">
                  <a16:creationId xmlns="" xmlns:a16="http://schemas.microsoft.com/office/drawing/2014/main" id="{BF6FAD28-FB2A-4816-9A35-8D841DAE0CE8}"/>
                </a:ext>
              </a:extLst>
            </p:cNvPr>
            <p:cNvSpPr/>
            <p:nvPr/>
          </p:nvSpPr>
          <p:spPr bwMode="auto">
            <a:xfrm>
              <a:off x="7580313" y="2957513"/>
              <a:ext cx="1006475" cy="11113"/>
            </a:xfrm>
            <a:custGeom>
              <a:avLst/>
              <a:gdLst>
                <a:gd name="T0" fmla="*/ 0 w 270"/>
                <a:gd name="T1" fmla="*/ 3 h 3"/>
                <a:gd name="T2" fmla="*/ 2 w 270"/>
                <a:gd name="T3" fmla="*/ 0 h 3"/>
                <a:gd name="T4" fmla="*/ 270 w 270"/>
                <a:gd name="T5" fmla="*/ 1 h 3"/>
                <a:gd name="T6" fmla="*/ 0 w 27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">
                  <a:moveTo>
                    <a:pt x="0" y="3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70" y="1"/>
                    <a:pt x="270" y="1"/>
                    <a:pt x="270" y="1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4" name="îS1îḓe">
              <a:extLst>
                <a:ext uri="{FF2B5EF4-FFF2-40B4-BE49-F238E27FC236}">
                  <a16:creationId xmlns="" xmlns:a16="http://schemas.microsoft.com/office/drawing/2014/main" id="{2943FE63-26C6-445D-BD7B-CB2BB4BAAC03}"/>
                </a:ext>
              </a:extLst>
            </p:cNvPr>
            <p:cNvSpPr/>
            <p:nvPr/>
          </p:nvSpPr>
          <p:spPr bwMode="auto">
            <a:xfrm>
              <a:off x="8721726" y="2733676"/>
              <a:ext cx="100013" cy="207963"/>
            </a:xfrm>
            <a:custGeom>
              <a:avLst/>
              <a:gdLst>
                <a:gd name="T0" fmla="*/ 27 w 27"/>
                <a:gd name="T1" fmla="*/ 0 h 56"/>
                <a:gd name="T2" fmla="*/ 27 w 27"/>
                <a:gd name="T3" fmla="*/ 56 h 56"/>
                <a:gd name="T4" fmla="*/ 27 w 27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56">
                  <a:moveTo>
                    <a:pt x="27" y="0"/>
                  </a:moveTo>
                  <a:cubicBezTo>
                    <a:pt x="27" y="56"/>
                    <a:pt x="27" y="56"/>
                    <a:pt x="27" y="56"/>
                  </a:cubicBezTo>
                  <a:cubicBezTo>
                    <a:pt x="27" y="56"/>
                    <a:pt x="0" y="31"/>
                    <a:pt x="27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5" name="iSḷíḍè">
              <a:extLst>
                <a:ext uri="{FF2B5EF4-FFF2-40B4-BE49-F238E27FC236}">
                  <a16:creationId xmlns="" xmlns:a16="http://schemas.microsoft.com/office/drawing/2014/main" id="{7576155B-47D2-4A37-BD87-D29A49D9B439}"/>
                </a:ext>
              </a:extLst>
            </p:cNvPr>
            <p:cNvSpPr/>
            <p:nvPr/>
          </p:nvSpPr>
          <p:spPr bwMode="auto">
            <a:xfrm>
              <a:off x="7475538" y="2609851"/>
              <a:ext cx="1514475" cy="436563"/>
            </a:xfrm>
            <a:custGeom>
              <a:avLst/>
              <a:gdLst>
                <a:gd name="T0" fmla="*/ 362 w 406"/>
                <a:gd name="T1" fmla="*/ 0 h 117"/>
                <a:gd name="T2" fmla="*/ 9 w 406"/>
                <a:gd name="T3" fmla="*/ 0 h 117"/>
                <a:gd name="T4" fmla="*/ 0 w 406"/>
                <a:gd name="T5" fmla="*/ 9 h 117"/>
                <a:gd name="T6" fmla="*/ 9 w 406"/>
                <a:gd name="T7" fmla="*/ 18 h 117"/>
                <a:gd name="T8" fmla="*/ 348 w 406"/>
                <a:gd name="T9" fmla="*/ 18 h 117"/>
                <a:gd name="T10" fmla="*/ 360 w 406"/>
                <a:gd name="T11" fmla="*/ 45 h 117"/>
                <a:gd name="T12" fmla="*/ 360 w 406"/>
                <a:gd name="T13" fmla="*/ 72 h 117"/>
                <a:gd name="T14" fmla="*/ 348 w 406"/>
                <a:gd name="T15" fmla="*/ 99 h 117"/>
                <a:gd name="T16" fmla="*/ 9 w 406"/>
                <a:gd name="T17" fmla="*/ 99 h 117"/>
                <a:gd name="T18" fmla="*/ 0 w 406"/>
                <a:gd name="T19" fmla="*/ 108 h 117"/>
                <a:gd name="T20" fmla="*/ 9 w 406"/>
                <a:gd name="T21" fmla="*/ 117 h 117"/>
                <a:gd name="T22" fmla="*/ 362 w 406"/>
                <a:gd name="T23" fmla="*/ 117 h 117"/>
                <a:gd name="T24" fmla="*/ 406 w 406"/>
                <a:gd name="T25" fmla="*/ 72 h 117"/>
                <a:gd name="T26" fmla="*/ 406 w 406"/>
                <a:gd name="T27" fmla="*/ 45 h 117"/>
                <a:gd name="T28" fmla="*/ 362 w 406"/>
                <a:gd name="T2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6" h="117">
                  <a:moveTo>
                    <a:pt x="36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55" y="25"/>
                    <a:pt x="360" y="34"/>
                    <a:pt x="360" y="45"/>
                  </a:cubicBezTo>
                  <a:cubicBezTo>
                    <a:pt x="360" y="72"/>
                    <a:pt x="360" y="72"/>
                    <a:pt x="360" y="72"/>
                  </a:cubicBezTo>
                  <a:cubicBezTo>
                    <a:pt x="360" y="83"/>
                    <a:pt x="355" y="92"/>
                    <a:pt x="348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4" y="99"/>
                    <a:pt x="0" y="103"/>
                    <a:pt x="0" y="108"/>
                  </a:cubicBezTo>
                  <a:cubicBezTo>
                    <a:pt x="0" y="113"/>
                    <a:pt x="4" y="117"/>
                    <a:pt x="9" y="117"/>
                  </a:cubicBezTo>
                  <a:cubicBezTo>
                    <a:pt x="362" y="117"/>
                    <a:pt x="362" y="117"/>
                    <a:pt x="362" y="117"/>
                  </a:cubicBezTo>
                  <a:cubicBezTo>
                    <a:pt x="386" y="117"/>
                    <a:pt x="406" y="97"/>
                    <a:pt x="406" y="72"/>
                  </a:cubicBezTo>
                  <a:cubicBezTo>
                    <a:pt x="406" y="45"/>
                    <a:pt x="406" y="45"/>
                    <a:pt x="406" y="45"/>
                  </a:cubicBezTo>
                  <a:cubicBezTo>
                    <a:pt x="406" y="20"/>
                    <a:pt x="386" y="0"/>
                    <a:pt x="362" y="0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6" name="íṩliḑê">
              <a:extLst>
                <a:ext uri="{FF2B5EF4-FFF2-40B4-BE49-F238E27FC236}">
                  <a16:creationId xmlns="" xmlns:a16="http://schemas.microsoft.com/office/drawing/2014/main" id="{58672614-93F7-4AE3-8280-5532B7A75F38}"/>
                </a:ext>
              </a:extLst>
            </p:cNvPr>
            <p:cNvSpPr/>
            <p:nvPr/>
          </p:nvSpPr>
          <p:spPr bwMode="auto">
            <a:xfrm>
              <a:off x="7475538" y="2882901"/>
              <a:ext cx="1514475" cy="163513"/>
            </a:xfrm>
            <a:custGeom>
              <a:avLst/>
              <a:gdLst>
                <a:gd name="T0" fmla="*/ 0 w 406"/>
                <a:gd name="T1" fmla="*/ 35 h 44"/>
                <a:gd name="T2" fmla="*/ 9 w 406"/>
                <a:gd name="T3" fmla="*/ 44 h 44"/>
                <a:gd name="T4" fmla="*/ 31 w 406"/>
                <a:gd name="T5" fmla="*/ 44 h 44"/>
                <a:gd name="T6" fmla="*/ 31 w 406"/>
                <a:gd name="T7" fmla="*/ 44 h 44"/>
                <a:gd name="T8" fmla="*/ 9 w 406"/>
                <a:gd name="T9" fmla="*/ 44 h 44"/>
                <a:gd name="T10" fmla="*/ 0 w 406"/>
                <a:gd name="T11" fmla="*/ 35 h 44"/>
                <a:gd name="T12" fmla="*/ 406 w 406"/>
                <a:gd name="T13" fmla="*/ 0 h 44"/>
                <a:gd name="T14" fmla="*/ 362 w 406"/>
                <a:gd name="T15" fmla="*/ 44 h 44"/>
                <a:gd name="T16" fmla="*/ 313 w 406"/>
                <a:gd name="T17" fmla="*/ 44 h 44"/>
                <a:gd name="T18" fmla="*/ 313 w 406"/>
                <a:gd name="T19" fmla="*/ 44 h 44"/>
                <a:gd name="T20" fmla="*/ 362 w 406"/>
                <a:gd name="T21" fmla="*/ 44 h 44"/>
                <a:gd name="T22" fmla="*/ 406 w 406"/>
                <a:gd name="T2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6" h="44">
                  <a:moveTo>
                    <a:pt x="0" y="35"/>
                  </a:moveTo>
                  <a:cubicBezTo>
                    <a:pt x="0" y="40"/>
                    <a:pt x="4" y="44"/>
                    <a:pt x="9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4" y="44"/>
                    <a:pt x="0" y="40"/>
                    <a:pt x="0" y="35"/>
                  </a:cubicBezTo>
                  <a:moveTo>
                    <a:pt x="406" y="0"/>
                  </a:moveTo>
                  <a:cubicBezTo>
                    <a:pt x="406" y="24"/>
                    <a:pt x="386" y="44"/>
                    <a:pt x="362" y="44"/>
                  </a:cubicBezTo>
                  <a:cubicBezTo>
                    <a:pt x="313" y="44"/>
                    <a:pt x="313" y="44"/>
                    <a:pt x="313" y="44"/>
                  </a:cubicBezTo>
                  <a:cubicBezTo>
                    <a:pt x="313" y="44"/>
                    <a:pt x="313" y="44"/>
                    <a:pt x="313" y="44"/>
                  </a:cubicBezTo>
                  <a:cubicBezTo>
                    <a:pt x="362" y="44"/>
                    <a:pt x="362" y="44"/>
                    <a:pt x="362" y="44"/>
                  </a:cubicBezTo>
                  <a:cubicBezTo>
                    <a:pt x="386" y="44"/>
                    <a:pt x="406" y="24"/>
                    <a:pt x="40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7" name="îṩ1íḓê">
              <a:extLst>
                <a:ext uri="{FF2B5EF4-FFF2-40B4-BE49-F238E27FC236}">
                  <a16:creationId xmlns="" xmlns:a16="http://schemas.microsoft.com/office/drawing/2014/main" id="{A700CD29-7FFE-4446-BCB5-4136991FCB9C}"/>
                </a:ext>
              </a:extLst>
            </p:cNvPr>
            <p:cNvSpPr/>
            <p:nvPr/>
          </p:nvSpPr>
          <p:spPr bwMode="auto">
            <a:xfrm>
              <a:off x="7591426" y="3046413"/>
              <a:ext cx="1050925" cy="0"/>
            </a:xfrm>
            <a:custGeom>
              <a:avLst/>
              <a:gdLst>
                <a:gd name="T0" fmla="*/ 282 w 282"/>
                <a:gd name="T1" fmla="*/ 0 w 282"/>
                <a:gd name="T2" fmla="*/ 0 w 282"/>
                <a:gd name="T3" fmla="*/ 282 w 282"/>
                <a:gd name="T4" fmla="*/ 282 w 28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82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2" y="0"/>
                    <a:pt x="282" y="0"/>
                    <a:pt x="282" y="0"/>
                  </a:cubicBezTo>
                </a:path>
              </a:pathLst>
            </a:custGeom>
            <a:solidFill>
              <a:srgbClr val="772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8" name="iṡ1íďê">
              <a:extLst>
                <a:ext uri="{FF2B5EF4-FFF2-40B4-BE49-F238E27FC236}">
                  <a16:creationId xmlns="" xmlns:a16="http://schemas.microsoft.com/office/drawing/2014/main" id="{25B72969-D1AC-4844-B294-2F5FC62C0E0A}"/>
                </a:ext>
              </a:extLst>
            </p:cNvPr>
            <p:cNvSpPr/>
            <p:nvPr/>
          </p:nvSpPr>
          <p:spPr bwMode="auto">
            <a:xfrm>
              <a:off x="7475538" y="2878138"/>
              <a:ext cx="1514475" cy="168275"/>
            </a:xfrm>
            <a:custGeom>
              <a:avLst/>
              <a:gdLst>
                <a:gd name="T0" fmla="*/ 406 w 406"/>
                <a:gd name="T1" fmla="*/ 0 h 45"/>
                <a:gd name="T2" fmla="*/ 391 w 406"/>
                <a:gd name="T3" fmla="*/ 16 h 45"/>
                <a:gd name="T4" fmla="*/ 373 w 406"/>
                <a:gd name="T5" fmla="*/ 29 h 45"/>
                <a:gd name="T6" fmla="*/ 355 w 406"/>
                <a:gd name="T7" fmla="*/ 35 h 45"/>
                <a:gd name="T8" fmla="*/ 351 w 406"/>
                <a:gd name="T9" fmla="*/ 34 h 45"/>
                <a:gd name="T10" fmla="*/ 0 w 406"/>
                <a:gd name="T11" fmla="*/ 36 h 45"/>
                <a:gd name="T12" fmla="*/ 0 w 406"/>
                <a:gd name="T13" fmla="*/ 36 h 45"/>
                <a:gd name="T14" fmla="*/ 0 w 406"/>
                <a:gd name="T15" fmla="*/ 36 h 45"/>
                <a:gd name="T16" fmla="*/ 9 w 406"/>
                <a:gd name="T17" fmla="*/ 45 h 45"/>
                <a:gd name="T18" fmla="*/ 31 w 406"/>
                <a:gd name="T19" fmla="*/ 45 h 45"/>
                <a:gd name="T20" fmla="*/ 313 w 406"/>
                <a:gd name="T21" fmla="*/ 45 h 45"/>
                <a:gd name="T22" fmla="*/ 362 w 406"/>
                <a:gd name="T23" fmla="*/ 45 h 45"/>
                <a:gd name="T24" fmla="*/ 406 w 406"/>
                <a:gd name="T25" fmla="*/ 1 h 45"/>
                <a:gd name="T26" fmla="*/ 406 w 406"/>
                <a:gd name="T27" fmla="*/ 0 h 45"/>
                <a:gd name="T28" fmla="*/ 406 w 406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6" h="45">
                  <a:moveTo>
                    <a:pt x="406" y="0"/>
                  </a:moveTo>
                  <a:cubicBezTo>
                    <a:pt x="404" y="7"/>
                    <a:pt x="397" y="11"/>
                    <a:pt x="391" y="16"/>
                  </a:cubicBezTo>
                  <a:cubicBezTo>
                    <a:pt x="385" y="21"/>
                    <a:pt x="380" y="26"/>
                    <a:pt x="373" y="29"/>
                  </a:cubicBezTo>
                  <a:cubicBezTo>
                    <a:pt x="368" y="32"/>
                    <a:pt x="361" y="35"/>
                    <a:pt x="355" y="35"/>
                  </a:cubicBezTo>
                  <a:cubicBezTo>
                    <a:pt x="354" y="35"/>
                    <a:pt x="353" y="35"/>
                    <a:pt x="351" y="3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1"/>
                    <a:pt x="4" y="45"/>
                    <a:pt x="9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3" y="45"/>
                    <a:pt x="313" y="45"/>
                    <a:pt x="313" y="45"/>
                  </a:cubicBezTo>
                  <a:cubicBezTo>
                    <a:pt x="362" y="45"/>
                    <a:pt x="362" y="45"/>
                    <a:pt x="362" y="45"/>
                  </a:cubicBezTo>
                  <a:cubicBezTo>
                    <a:pt x="386" y="45"/>
                    <a:pt x="406" y="25"/>
                    <a:pt x="406" y="1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9" name="iśḻîḑe">
              <a:extLst>
                <a:ext uri="{FF2B5EF4-FFF2-40B4-BE49-F238E27FC236}">
                  <a16:creationId xmlns="" xmlns:a16="http://schemas.microsoft.com/office/drawing/2014/main" id="{041FB47E-93D9-44B6-AB53-7541DD0334EA}"/>
                </a:ext>
              </a:extLst>
            </p:cNvPr>
            <p:cNvSpPr/>
            <p:nvPr/>
          </p:nvSpPr>
          <p:spPr bwMode="auto">
            <a:xfrm>
              <a:off x="8097838" y="2057401"/>
              <a:ext cx="739775" cy="549275"/>
            </a:xfrm>
            <a:custGeom>
              <a:avLst/>
              <a:gdLst>
                <a:gd name="T0" fmla="*/ 198 w 198"/>
                <a:gd name="T1" fmla="*/ 147 h 147"/>
                <a:gd name="T2" fmla="*/ 39 w 198"/>
                <a:gd name="T3" fmla="*/ 147 h 147"/>
                <a:gd name="T4" fmla="*/ 0 w 198"/>
                <a:gd name="T5" fmla="*/ 109 h 147"/>
                <a:gd name="T6" fmla="*/ 0 w 198"/>
                <a:gd name="T7" fmla="*/ 38 h 147"/>
                <a:gd name="T8" fmla="*/ 39 w 198"/>
                <a:gd name="T9" fmla="*/ 0 h 147"/>
                <a:gd name="T10" fmla="*/ 198 w 198"/>
                <a:gd name="T11" fmla="*/ 0 h 147"/>
                <a:gd name="T12" fmla="*/ 198 w 198"/>
                <a:gd name="T1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47">
                  <a:moveTo>
                    <a:pt x="198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17" y="147"/>
                    <a:pt x="0" y="130"/>
                    <a:pt x="0" y="10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63" y="75"/>
                    <a:pt x="198" y="1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0" name="îṣḷîdé">
              <a:extLst>
                <a:ext uri="{FF2B5EF4-FFF2-40B4-BE49-F238E27FC236}">
                  <a16:creationId xmlns="" xmlns:a16="http://schemas.microsoft.com/office/drawing/2014/main" id="{F0DC92D8-78A5-4321-B590-D4E283D22393}"/>
                </a:ext>
              </a:extLst>
            </p:cNvPr>
            <p:cNvSpPr/>
            <p:nvPr/>
          </p:nvSpPr>
          <p:spPr bwMode="auto">
            <a:xfrm>
              <a:off x="8802688" y="2090738"/>
              <a:ext cx="19050" cy="60325"/>
            </a:xfrm>
            <a:custGeom>
              <a:avLst/>
              <a:gdLst>
                <a:gd name="T0" fmla="*/ 5 w 5"/>
                <a:gd name="T1" fmla="*/ 0 h 16"/>
                <a:gd name="T2" fmla="*/ 5 w 5"/>
                <a:gd name="T3" fmla="*/ 0 h 16"/>
                <a:gd name="T4" fmla="*/ 0 w 5"/>
                <a:gd name="T5" fmla="*/ 16 h 16"/>
                <a:gd name="T6" fmla="*/ 0 w 5"/>
                <a:gd name="T7" fmla="*/ 16 h 16"/>
                <a:gd name="T8" fmla="*/ 5 w 5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6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9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9"/>
                    <a:pt x="4" y="4"/>
                    <a:pt x="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1" name="îṡľiḍê">
              <a:extLst>
                <a:ext uri="{FF2B5EF4-FFF2-40B4-BE49-F238E27FC236}">
                  <a16:creationId xmlns="" xmlns:a16="http://schemas.microsoft.com/office/drawing/2014/main" id="{4D026BBD-A3D9-4AC5-93F7-AA4F27B688D1}"/>
                </a:ext>
              </a:extLst>
            </p:cNvPr>
            <p:cNvSpPr/>
            <p:nvPr/>
          </p:nvSpPr>
          <p:spPr bwMode="auto">
            <a:xfrm>
              <a:off x="8097838" y="2090738"/>
              <a:ext cx="723900" cy="201613"/>
            </a:xfrm>
            <a:custGeom>
              <a:avLst/>
              <a:gdLst>
                <a:gd name="T0" fmla="*/ 14 w 194"/>
                <a:gd name="T1" fmla="*/ 0 h 54"/>
                <a:gd name="T2" fmla="*/ 0 w 194"/>
                <a:gd name="T3" fmla="*/ 24 h 54"/>
                <a:gd name="T4" fmla="*/ 0 w 194"/>
                <a:gd name="T5" fmla="*/ 24 h 54"/>
                <a:gd name="T6" fmla="*/ 0 w 194"/>
                <a:gd name="T7" fmla="*/ 25 h 54"/>
                <a:gd name="T8" fmla="*/ 0 w 194"/>
                <a:gd name="T9" fmla="*/ 25 h 54"/>
                <a:gd name="T10" fmla="*/ 0 w 194"/>
                <a:gd name="T11" fmla="*/ 25 h 54"/>
                <a:gd name="T12" fmla="*/ 0 w 194"/>
                <a:gd name="T13" fmla="*/ 25 h 54"/>
                <a:gd name="T14" fmla="*/ 0 w 194"/>
                <a:gd name="T15" fmla="*/ 25 h 54"/>
                <a:gd name="T16" fmla="*/ 0 w 194"/>
                <a:gd name="T17" fmla="*/ 25 h 54"/>
                <a:gd name="T18" fmla="*/ 0 w 194"/>
                <a:gd name="T19" fmla="*/ 26 h 54"/>
                <a:gd name="T20" fmla="*/ 0 w 194"/>
                <a:gd name="T21" fmla="*/ 26 h 54"/>
                <a:gd name="T22" fmla="*/ 0 w 194"/>
                <a:gd name="T23" fmla="*/ 26 h 54"/>
                <a:gd name="T24" fmla="*/ 0 w 194"/>
                <a:gd name="T25" fmla="*/ 26 h 54"/>
                <a:gd name="T26" fmla="*/ 0 w 194"/>
                <a:gd name="T27" fmla="*/ 26 h 54"/>
                <a:gd name="T28" fmla="*/ 0 w 194"/>
                <a:gd name="T29" fmla="*/ 26 h 54"/>
                <a:gd name="T30" fmla="*/ 0 w 194"/>
                <a:gd name="T31" fmla="*/ 26 h 54"/>
                <a:gd name="T32" fmla="*/ 0 w 194"/>
                <a:gd name="T33" fmla="*/ 26 h 54"/>
                <a:gd name="T34" fmla="*/ 0 w 194"/>
                <a:gd name="T35" fmla="*/ 26 h 54"/>
                <a:gd name="T36" fmla="*/ 0 w 194"/>
                <a:gd name="T37" fmla="*/ 27 h 54"/>
                <a:gd name="T38" fmla="*/ 0 w 194"/>
                <a:gd name="T39" fmla="*/ 27 h 54"/>
                <a:gd name="T40" fmla="*/ 0 w 194"/>
                <a:gd name="T41" fmla="*/ 27 h 54"/>
                <a:gd name="T42" fmla="*/ 0 w 194"/>
                <a:gd name="T43" fmla="*/ 27 h 54"/>
                <a:gd name="T44" fmla="*/ 0 w 194"/>
                <a:gd name="T45" fmla="*/ 27 h 54"/>
                <a:gd name="T46" fmla="*/ 0 w 194"/>
                <a:gd name="T47" fmla="*/ 27 h 54"/>
                <a:gd name="T48" fmla="*/ 0 w 194"/>
                <a:gd name="T49" fmla="*/ 27 h 54"/>
                <a:gd name="T50" fmla="*/ 0 w 194"/>
                <a:gd name="T51" fmla="*/ 27 h 54"/>
                <a:gd name="T52" fmla="*/ 0 w 194"/>
                <a:gd name="T53" fmla="*/ 28 h 54"/>
                <a:gd name="T54" fmla="*/ 0 w 194"/>
                <a:gd name="T55" fmla="*/ 28 h 54"/>
                <a:gd name="T56" fmla="*/ 0 w 194"/>
                <a:gd name="T57" fmla="*/ 28 h 54"/>
                <a:gd name="T58" fmla="*/ 0 w 194"/>
                <a:gd name="T59" fmla="*/ 28 h 54"/>
                <a:gd name="T60" fmla="*/ 0 w 194"/>
                <a:gd name="T61" fmla="*/ 28 h 54"/>
                <a:gd name="T62" fmla="*/ 0 w 194"/>
                <a:gd name="T63" fmla="*/ 28 h 54"/>
                <a:gd name="T64" fmla="*/ 0 w 194"/>
                <a:gd name="T65" fmla="*/ 28 h 54"/>
                <a:gd name="T66" fmla="*/ 0 w 194"/>
                <a:gd name="T67" fmla="*/ 28 h 54"/>
                <a:gd name="T68" fmla="*/ 0 w 194"/>
                <a:gd name="T69" fmla="*/ 29 h 54"/>
                <a:gd name="T70" fmla="*/ 0 w 194"/>
                <a:gd name="T71" fmla="*/ 29 h 54"/>
                <a:gd name="T72" fmla="*/ 39 w 194"/>
                <a:gd name="T73" fmla="*/ 16 h 54"/>
                <a:gd name="T74" fmla="*/ 194 w 194"/>
                <a:gd name="T7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4" h="54">
                  <a:moveTo>
                    <a:pt x="19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6"/>
                    <a:pt x="1" y="1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33"/>
                    <a:pt x="17" y="16"/>
                    <a:pt x="39" y="16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91" y="9"/>
                    <a:pt x="193" y="4"/>
                    <a:pt x="194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2" name="ïśḻídê">
              <a:extLst>
                <a:ext uri="{FF2B5EF4-FFF2-40B4-BE49-F238E27FC236}">
                  <a16:creationId xmlns="" xmlns:a16="http://schemas.microsoft.com/office/drawing/2014/main" id="{07DFB5C7-B3A1-4F26-8A9E-76FE2BE602E6}"/>
                </a:ext>
              </a:extLst>
            </p:cNvPr>
            <p:cNvSpPr/>
            <p:nvPr/>
          </p:nvSpPr>
          <p:spPr bwMode="auto">
            <a:xfrm>
              <a:off x="8124826" y="2273301"/>
              <a:ext cx="552450" cy="7938"/>
            </a:xfrm>
            <a:custGeom>
              <a:avLst/>
              <a:gdLst>
                <a:gd name="T0" fmla="*/ 0 w 348"/>
                <a:gd name="T1" fmla="*/ 0 h 5"/>
                <a:gd name="T2" fmla="*/ 0 w 348"/>
                <a:gd name="T3" fmla="*/ 5 h 5"/>
                <a:gd name="T4" fmla="*/ 348 w 348"/>
                <a:gd name="T5" fmla="*/ 3 h 5"/>
                <a:gd name="T6" fmla="*/ 0 w 34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8" h="5">
                  <a:moveTo>
                    <a:pt x="0" y="0"/>
                  </a:moveTo>
                  <a:lnTo>
                    <a:pt x="0" y="5"/>
                  </a:lnTo>
                  <a:lnTo>
                    <a:pt x="34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3" name="ïṡlíḑè">
              <a:extLst>
                <a:ext uri="{FF2B5EF4-FFF2-40B4-BE49-F238E27FC236}">
                  <a16:creationId xmlns="" xmlns:a16="http://schemas.microsoft.com/office/drawing/2014/main" id="{88BA5179-FA7B-4E6E-9F7D-FBFDAE2CFB0E}"/>
                </a:ext>
              </a:extLst>
            </p:cNvPr>
            <p:cNvSpPr/>
            <p:nvPr/>
          </p:nvSpPr>
          <p:spPr bwMode="auto">
            <a:xfrm>
              <a:off x="8124826" y="2303463"/>
              <a:ext cx="563563" cy="11113"/>
            </a:xfrm>
            <a:custGeom>
              <a:avLst/>
              <a:gdLst>
                <a:gd name="T0" fmla="*/ 0 w 355"/>
                <a:gd name="T1" fmla="*/ 7 h 7"/>
                <a:gd name="T2" fmla="*/ 355 w 355"/>
                <a:gd name="T3" fmla="*/ 5 h 7"/>
                <a:gd name="T4" fmla="*/ 0 w 355"/>
                <a:gd name="T5" fmla="*/ 0 h 7"/>
                <a:gd name="T6" fmla="*/ 0 w 35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7">
                  <a:moveTo>
                    <a:pt x="0" y="7"/>
                  </a:moveTo>
                  <a:lnTo>
                    <a:pt x="355" y="5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4" name="iṣlïḋe">
              <a:extLst>
                <a:ext uri="{FF2B5EF4-FFF2-40B4-BE49-F238E27FC236}">
                  <a16:creationId xmlns="" xmlns:a16="http://schemas.microsoft.com/office/drawing/2014/main" id="{86401680-8FB7-4E15-88A2-BBF9FDE4D6B8}"/>
                </a:ext>
              </a:extLst>
            </p:cNvPr>
            <p:cNvSpPr/>
            <p:nvPr/>
          </p:nvSpPr>
          <p:spPr bwMode="auto">
            <a:xfrm>
              <a:off x="8121651" y="2347913"/>
              <a:ext cx="293688" cy="7938"/>
            </a:xfrm>
            <a:custGeom>
              <a:avLst/>
              <a:gdLst>
                <a:gd name="T0" fmla="*/ 0 w 185"/>
                <a:gd name="T1" fmla="*/ 0 h 5"/>
                <a:gd name="T2" fmla="*/ 0 w 185"/>
                <a:gd name="T3" fmla="*/ 5 h 5"/>
                <a:gd name="T4" fmla="*/ 185 w 185"/>
                <a:gd name="T5" fmla="*/ 3 h 5"/>
                <a:gd name="T6" fmla="*/ 0 w 18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5">
                  <a:moveTo>
                    <a:pt x="0" y="0"/>
                  </a:moveTo>
                  <a:lnTo>
                    <a:pt x="0" y="5"/>
                  </a:lnTo>
                  <a:lnTo>
                    <a:pt x="18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5" name="íŝḻiḍê">
              <a:extLst>
                <a:ext uri="{FF2B5EF4-FFF2-40B4-BE49-F238E27FC236}">
                  <a16:creationId xmlns="" xmlns:a16="http://schemas.microsoft.com/office/drawing/2014/main" id="{267A0E01-0EF0-4046-B1FB-E5A0FAF63668}"/>
                </a:ext>
              </a:extLst>
            </p:cNvPr>
            <p:cNvSpPr/>
            <p:nvPr/>
          </p:nvSpPr>
          <p:spPr bwMode="auto">
            <a:xfrm>
              <a:off x="8110538" y="2438401"/>
              <a:ext cx="606425" cy="7938"/>
            </a:xfrm>
            <a:custGeom>
              <a:avLst/>
              <a:gdLst>
                <a:gd name="T0" fmla="*/ 0 w 382"/>
                <a:gd name="T1" fmla="*/ 0 h 5"/>
                <a:gd name="T2" fmla="*/ 0 w 382"/>
                <a:gd name="T3" fmla="*/ 5 h 5"/>
                <a:gd name="T4" fmla="*/ 382 w 382"/>
                <a:gd name="T5" fmla="*/ 2 h 5"/>
                <a:gd name="T6" fmla="*/ 0 w 38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2" h="5">
                  <a:moveTo>
                    <a:pt x="0" y="0"/>
                  </a:moveTo>
                  <a:lnTo>
                    <a:pt x="0" y="5"/>
                  </a:lnTo>
                  <a:lnTo>
                    <a:pt x="38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6" name="iṧľíḓè">
              <a:extLst>
                <a:ext uri="{FF2B5EF4-FFF2-40B4-BE49-F238E27FC236}">
                  <a16:creationId xmlns="" xmlns:a16="http://schemas.microsoft.com/office/drawing/2014/main" id="{F64C035E-A96D-459A-95AA-5AB7BF73C2D1}"/>
                </a:ext>
              </a:extLst>
            </p:cNvPr>
            <p:cNvSpPr/>
            <p:nvPr/>
          </p:nvSpPr>
          <p:spPr bwMode="auto">
            <a:xfrm>
              <a:off x="8255001" y="2482851"/>
              <a:ext cx="417513" cy="7938"/>
            </a:xfrm>
            <a:custGeom>
              <a:avLst/>
              <a:gdLst>
                <a:gd name="T0" fmla="*/ 56 w 112"/>
                <a:gd name="T1" fmla="*/ 0 h 2"/>
                <a:gd name="T2" fmla="*/ 28 w 112"/>
                <a:gd name="T3" fmla="*/ 1 h 2"/>
                <a:gd name="T4" fmla="*/ 0 w 112"/>
                <a:gd name="T5" fmla="*/ 1 h 2"/>
                <a:gd name="T6" fmla="*/ 28 w 112"/>
                <a:gd name="T7" fmla="*/ 2 h 2"/>
                <a:gd name="T8" fmla="*/ 56 w 112"/>
                <a:gd name="T9" fmla="*/ 2 h 2"/>
                <a:gd name="T10" fmla="*/ 84 w 112"/>
                <a:gd name="T11" fmla="*/ 2 h 2"/>
                <a:gd name="T12" fmla="*/ 112 w 112"/>
                <a:gd name="T13" fmla="*/ 1 h 2"/>
                <a:gd name="T14" fmla="*/ 84 w 112"/>
                <a:gd name="T15" fmla="*/ 1 h 2"/>
                <a:gd name="T16" fmla="*/ 56 w 112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2">
                  <a:moveTo>
                    <a:pt x="56" y="0"/>
                  </a:moveTo>
                  <a:cubicBezTo>
                    <a:pt x="47" y="0"/>
                    <a:pt x="37" y="0"/>
                    <a:pt x="28" y="1"/>
                  </a:cubicBezTo>
                  <a:cubicBezTo>
                    <a:pt x="18" y="1"/>
                    <a:pt x="9" y="1"/>
                    <a:pt x="0" y="1"/>
                  </a:cubicBezTo>
                  <a:cubicBezTo>
                    <a:pt x="9" y="1"/>
                    <a:pt x="18" y="2"/>
                    <a:pt x="28" y="2"/>
                  </a:cubicBezTo>
                  <a:cubicBezTo>
                    <a:pt x="37" y="2"/>
                    <a:pt x="47" y="2"/>
                    <a:pt x="56" y="2"/>
                  </a:cubicBezTo>
                  <a:cubicBezTo>
                    <a:pt x="65" y="2"/>
                    <a:pt x="75" y="2"/>
                    <a:pt x="84" y="2"/>
                  </a:cubicBezTo>
                  <a:cubicBezTo>
                    <a:pt x="93" y="2"/>
                    <a:pt x="103" y="1"/>
                    <a:pt x="112" y="1"/>
                  </a:cubicBezTo>
                  <a:cubicBezTo>
                    <a:pt x="103" y="1"/>
                    <a:pt x="93" y="1"/>
                    <a:pt x="84" y="1"/>
                  </a:cubicBezTo>
                  <a:cubicBezTo>
                    <a:pt x="75" y="0"/>
                    <a:pt x="65" y="0"/>
                    <a:pt x="5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7" name="íṧḻiḍé">
              <a:extLst>
                <a:ext uri="{FF2B5EF4-FFF2-40B4-BE49-F238E27FC236}">
                  <a16:creationId xmlns="" xmlns:a16="http://schemas.microsoft.com/office/drawing/2014/main" id="{545707D1-B39E-423A-A8AD-1A788F58A59D}"/>
                </a:ext>
              </a:extLst>
            </p:cNvPr>
            <p:cNvSpPr/>
            <p:nvPr/>
          </p:nvSpPr>
          <p:spPr bwMode="auto">
            <a:xfrm>
              <a:off x="8288338" y="2165351"/>
              <a:ext cx="511175" cy="7938"/>
            </a:xfrm>
            <a:custGeom>
              <a:avLst/>
              <a:gdLst>
                <a:gd name="T0" fmla="*/ 137 w 137"/>
                <a:gd name="T1" fmla="*/ 2 h 2"/>
                <a:gd name="T2" fmla="*/ 137 w 137"/>
                <a:gd name="T3" fmla="*/ 0 h 2"/>
                <a:gd name="T4" fmla="*/ 0 w 137"/>
                <a:gd name="T5" fmla="*/ 1 h 2"/>
                <a:gd name="T6" fmla="*/ 137 w 13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">
                  <a:moveTo>
                    <a:pt x="137" y="2"/>
                  </a:moveTo>
                  <a:cubicBezTo>
                    <a:pt x="137" y="2"/>
                    <a:pt x="137" y="1"/>
                    <a:pt x="137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37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8" name="iṣlïḓe">
              <a:extLst>
                <a:ext uri="{FF2B5EF4-FFF2-40B4-BE49-F238E27FC236}">
                  <a16:creationId xmlns="" xmlns:a16="http://schemas.microsoft.com/office/drawing/2014/main" id="{C467FE3E-B15E-45CC-B2CC-576C7C3FDC64}"/>
                </a:ext>
              </a:extLst>
            </p:cNvPr>
            <p:cNvSpPr/>
            <p:nvPr/>
          </p:nvSpPr>
          <p:spPr bwMode="auto">
            <a:xfrm>
              <a:off x="8482013" y="2255838"/>
              <a:ext cx="303213" cy="11113"/>
            </a:xfrm>
            <a:custGeom>
              <a:avLst/>
              <a:gdLst>
                <a:gd name="T0" fmla="*/ 80 w 81"/>
                <a:gd name="T1" fmla="*/ 3 h 3"/>
                <a:gd name="T2" fmla="*/ 81 w 81"/>
                <a:gd name="T3" fmla="*/ 0 h 3"/>
                <a:gd name="T4" fmla="*/ 0 w 81"/>
                <a:gd name="T5" fmla="*/ 1 h 3"/>
                <a:gd name="T6" fmla="*/ 80 w 8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3">
                  <a:moveTo>
                    <a:pt x="80" y="3"/>
                  </a:moveTo>
                  <a:cubicBezTo>
                    <a:pt x="81" y="2"/>
                    <a:pt x="81" y="1"/>
                    <a:pt x="8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8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9" name="ïṩḻíḑè">
              <a:extLst>
                <a:ext uri="{FF2B5EF4-FFF2-40B4-BE49-F238E27FC236}">
                  <a16:creationId xmlns="" xmlns:a16="http://schemas.microsoft.com/office/drawing/2014/main" id="{6480BBFC-69EA-4A4B-A7A8-F2FB5150BF5A}"/>
                </a:ext>
              </a:extLst>
            </p:cNvPr>
            <p:cNvSpPr/>
            <p:nvPr/>
          </p:nvSpPr>
          <p:spPr bwMode="auto">
            <a:xfrm>
              <a:off x="8196263" y="2520951"/>
              <a:ext cx="611188" cy="11113"/>
            </a:xfrm>
            <a:custGeom>
              <a:avLst/>
              <a:gdLst>
                <a:gd name="T0" fmla="*/ 164 w 164"/>
                <a:gd name="T1" fmla="*/ 3 h 3"/>
                <a:gd name="T2" fmla="*/ 163 w 164"/>
                <a:gd name="T3" fmla="*/ 0 h 3"/>
                <a:gd name="T4" fmla="*/ 0 w 164"/>
                <a:gd name="T5" fmla="*/ 1 h 3"/>
                <a:gd name="T6" fmla="*/ 164 w 16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3">
                  <a:moveTo>
                    <a:pt x="164" y="3"/>
                  </a:moveTo>
                  <a:cubicBezTo>
                    <a:pt x="164" y="2"/>
                    <a:pt x="163" y="1"/>
                    <a:pt x="16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64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0" name="îṧ1íḓé">
              <a:extLst>
                <a:ext uri="{FF2B5EF4-FFF2-40B4-BE49-F238E27FC236}">
                  <a16:creationId xmlns="" xmlns:a16="http://schemas.microsoft.com/office/drawing/2014/main" id="{3085B746-41C4-4CB6-85CC-FD01A1B4385E}"/>
                </a:ext>
              </a:extLst>
            </p:cNvPr>
            <p:cNvSpPr/>
            <p:nvPr/>
          </p:nvSpPr>
          <p:spPr bwMode="auto">
            <a:xfrm>
              <a:off x="8545513" y="2543176"/>
              <a:ext cx="268288" cy="6350"/>
            </a:xfrm>
            <a:custGeom>
              <a:avLst/>
              <a:gdLst>
                <a:gd name="T0" fmla="*/ 0 w 72"/>
                <a:gd name="T1" fmla="*/ 1 h 2"/>
                <a:gd name="T2" fmla="*/ 72 w 72"/>
                <a:gd name="T3" fmla="*/ 2 h 2"/>
                <a:gd name="T4" fmla="*/ 71 w 72"/>
                <a:gd name="T5" fmla="*/ 0 h 2"/>
                <a:gd name="T6" fmla="*/ 0 w 7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">
                  <a:moveTo>
                    <a:pt x="0" y="1"/>
                  </a:move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1" y="1"/>
                    <a:pt x="7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1" name="ïšḷïḍè">
              <a:extLst>
                <a:ext uri="{FF2B5EF4-FFF2-40B4-BE49-F238E27FC236}">
                  <a16:creationId xmlns="" xmlns:a16="http://schemas.microsoft.com/office/drawing/2014/main" id="{EBDA90B5-3395-4523-873A-64FD21992C26}"/>
                </a:ext>
              </a:extLst>
            </p:cNvPr>
            <p:cNvSpPr/>
            <p:nvPr/>
          </p:nvSpPr>
          <p:spPr bwMode="auto">
            <a:xfrm>
              <a:off x="8091488" y="2181226"/>
              <a:ext cx="104775" cy="293688"/>
            </a:xfrm>
            <a:custGeom>
              <a:avLst/>
              <a:gdLst>
                <a:gd name="T0" fmla="*/ 0 w 28"/>
                <a:gd name="T1" fmla="*/ 0 h 79"/>
                <a:gd name="T2" fmla="*/ 0 w 28"/>
                <a:gd name="T3" fmla="*/ 79 h 79"/>
                <a:gd name="T4" fmla="*/ 0 w 28"/>
                <a:gd name="T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28" y="47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2" name="îṥļïďê">
              <a:extLst>
                <a:ext uri="{FF2B5EF4-FFF2-40B4-BE49-F238E27FC236}">
                  <a16:creationId xmlns="" xmlns:a16="http://schemas.microsoft.com/office/drawing/2014/main" id="{432EEA34-85DC-4C04-9184-1F3F92D1642F}"/>
                </a:ext>
              </a:extLst>
            </p:cNvPr>
            <p:cNvSpPr/>
            <p:nvPr/>
          </p:nvSpPr>
          <p:spPr bwMode="auto">
            <a:xfrm>
              <a:off x="7181851" y="2049463"/>
              <a:ext cx="1733550" cy="560388"/>
            </a:xfrm>
            <a:custGeom>
              <a:avLst/>
              <a:gdLst>
                <a:gd name="T0" fmla="*/ 460 w 465"/>
                <a:gd name="T1" fmla="*/ 140 h 150"/>
                <a:gd name="T2" fmla="*/ 260 w 465"/>
                <a:gd name="T3" fmla="*/ 140 h 150"/>
                <a:gd name="T4" fmla="*/ 246 w 465"/>
                <a:gd name="T5" fmla="*/ 111 h 150"/>
                <a:gd name="T6" fmla="*/ 246 w 465"/>
                <a:gd name="T7" fmla="*/ 40 h 150"/>
                <a:gd name="T8" fmla="*/ 260 w 465"/>
                <a:gd name="T9" fmla="*/ 11 h 150"/>
                <a:gd name="T10" fmla="*/ 460 w 465"/>
                <a:gd name="T11" fmla="*/ 11 h 150"/>
                <a:gd name="T12" fmla="*/ 465 w 465"/>
                <a:gd name="T13" fmla="*/ 5 h 150"/>
                <a:gd name="T14" fmla="*/ 460 w 465"/>
                <a:gd name="T15" fmla="*/ 0 h 150"/>
                <a:gd name="T16" fmla="*/ 37 w 465"/>
                <a:gd name="T17" fmla="*/ 0 h 150"/>
                <a:gd name="T18" fmla="*/ 33 w 465"/>
                <a:gd name="T19" fmla="*/ 2 h 150"/>
                <a:gd name="T20" fmla="*/ 0 w 465"/>
                <a:gd name="T21" fmla="*/ 50 h 150"/>
                <a:gd name="T22" fmla="*/ 0 w 465"/>
                <a:gd name="T23" fmla="*/ 101 h 150"/>
                <a:gd name="T24" fmla="*/ 33 w 465"/>
                <a:gd name="T25" fmla="*/ 148 h 150"/>
                <a:gd name="T26" fmla="*/ 37 w 465"/>
                <a:gd name="T27" fmla="*/ 150 h 150"/>
                <a:gd name="T28" fmla="*/ 460 w 465"/>
                <a:gd name="T29" fmla="*/ 150 h 150"/>
                <a:gd name="T30" fmla="*/ 465 w 465"/>
                <a:gd name="T31" fmla="*/ 145 h 150"/>
                <a:gd name="T32" fmla="*/ 460 w 465"/>
                <a:gd name="T33" fmla="*/ 1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5" h="150">
                  <a:moveTo>
                    <a:pt x="460" y="140"/>
                  </a:moveTo>
                  <a:cubicBezTo>
                    <a:pt x="260" y="140"/>
                    <a:pt x="260" y="140"/>
                    <a:pt x="260" y="140"/>
                  </a:cubicBezTo>
                  <a:cubicBezTo>
                    <a:pt x="251" y="133"/>
                    <a:pt x="246" y="123"/>
                    <a:pt x="246" y="111"/>
                  </a:cubicBezTo>
                  <a:cubicBezTo>
                    <a:pt x="246" y="40"/>
                    <a:pt x="246" y="40"/>
                    <a:pt x="246" y="40"/>
                  </a:cubicBezTo>
                  <a:cubicBezTo>
                    <a:pt x="246" y="28"/>
                    <a:pt x="251" y="17"/>
                    <a:pt x="260" y="11"/>
                  </a:cubicBezTo>
                  <a:cubicBezTo>
                    <a:pt x="460" y="11"/>
                    <a:pt x="460" y="11"/>
                    <a:pt x="460" y="11"/>
                  </a:cubicBezTo>
                  <a:cubicBezTo>
                    <a:pt x="463" y="11"/>
                    <a:pt x="465" y="8"/>
                    <a:pt x="465" y="5"/>
                  </a:cubicBezTo>
                  <a:cubicBezTo>
                    <a:pt x="465" y="2"/>
                    <a:pt x="463" y="0"/>
                    <a:pt x="46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4" y="1"/>
                    <a:pt x="33" y="2"/>
                  </a:cubicBezTo>
                  <a:cubicBezTo>
                    <a:pt x="14" y="5"/>
                    <a:pt x="0" y="31"/>
                    <a:pt x="0" y="5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20"/>
                    <a:pt x="14" y="145"/>
                    <a:pt x="33" y="148"/>
                  </a:cubicBezTo>
                  <a:cubicBezTo>
                    <a:pt x="34" y="150"/>
                    <a:pt x="36" y="150"/>
                    <a:pt x="37" y="150"/>
                  </a:cubicBezTo>
                  <a:cubicBezTo>
                    <a:pt x="460" y="150"/>
                    <a:pt x="460" y="150"/>
                    <a:pt x="460" y="150"/>
                  </a:cubicBezTo>
                  <a:cubicBezTo>
                    <a:pt x="463" y="150"/>
                    <a:pt x="465" y="148"/>
                    <a:pt x="465" y="145"/>
                  </a:cubicBezTo>
                  <a:cubicBezTo>
                    <a:pt x="465" y="142"/>
                    <a:pt x="463" y="140"/>
                    <a:pt x="460" y="140"/>
                  </a:cubicBezTo>
                </a:path>
              </a:pathLst>
            </a:custGeom>
            <a:solidFill>
              <a:srgbClr val="233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3" name="íslîḓé">
              <a:extLst>
                <a:ext uri="{FF2B5EF4-FFF2-40B4-BE49-F238E27FC236}">
                  <a16:creationId xmlns="" xmlns:a16="http://schemas.microsoft.com/office/drawing/2014/main" id="{2E18D8C3-62F2-47AF-8242-605ABD7F07F1}"/>
                </a:ext>
              </a:extLst>
            </p:cNvPr>
            <p:cNvSpPr/>
            <p:nvPr/>
          </p:nvSpPr>
          <p:spPr bwMode="auto">
            <a:xfrm>
              <a:off x="8821738" y="2573338"/>
              <a:ext cx="93663" cy="17463"/>
            </a:xfrm>
            <a:custGeom>
              <a:avLst/>
              <a:gdLst>
                <a:gd name="T0" fmla="*/ 0 w 25"/>
                <a:gd name="T1" fmla="*/ 0 h 5"/>
                <a:gd name="T2" fmla="*/ 0 w 25"/>
                <a:gd name="T3" fmla="*/ 0 h 5"/>
                <a:gd name="T4" fmla="*/ 20 w 25"/>
                <a:gd name="T5" fmla="*/ 0 h 5"/>
                <a:gd name="T6" fmla="*/ 25 w 25"/>
                <a:gd name="T7" fmla="*/ 5 h 5"/>
                <a:gd name="T8" fmla="*/ 25 w 25"/>
                <a:gd name="T9" fmla="*/ 5 h 5"/>
                <a:gd name="T10" fmla="*/ 20 w 25"/>
                <a:gd name="T11" fmla="*/ 0 h 5"/>
                <a:gd name="T12" fmla="*/ 0 w 2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5" y="2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2"/>
                    <a:pt x="23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4" name="ïṩḻîdê">
              <a:extLst>
                <a:ext uri="{FF2B5EF4-FFF2-40B4-BE49-F238E27FC236}">
                  <a16:creationId xmlns="" xmlns:a16="http://schemas.microsoft.com/office/drawing/2014/main" id="{02B6F361-4968-48A8-BAC4-7D42AA061FF3}"/>
                </a:ext>
              </a:extLst>
            </p:cNvPr>
            <p:cNvSpPr/>
            <p:nvPr/>
          </p:nvSpPr>
          <p:spPr bwMode="auto">
            <a:xfrm>
              <a:off x="8143876" y="2568576"/>
              <a:ext cx="677863" cy="4763"/>
            </a:xfrm>
            <a:custGeom>
              <a:avLst/>
              <a:gdLst>
                <a:gd name="T0" fmla="*/ 0 w 182"/>
                <a:gd name="T1" fmla="*/ 0 h 1"/>
                <a:gd name="T2" fmla="*/ 2 w 182"/>
                <a:gd name="T3" fmla="*/ 1 h 1"/>
                <a:gd name="T4" fmla="*/ 182 w 182"/>
                <a:gd name="T5" fmla="*/ 1 h 1"/>
                <a:gd name="T6" fmla="*/ 182 w 182"/>
                <a:gd name="T7" fmla="*/ 1 h 1"/>
                <a:gd name="T8" fmla="*/ 0 w 18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5" name="ïŝlïďê">
              <a:extLst>
                <a:ext uri="{FF2B5EF4-FFF2-40B4-BE49-F238E27FC236}">
                  <a16:creationId xmlns="" xmlns:a16="http://schemas.microsoft.com/office/drawing/2014/main" id="{9D55EB4A-8143-4B33-B2BF-3A85051C96D5}"/>
                </a:ext>
              </a:extLst>
            </p:cNvPr>
            <p:cNvSpPr/>
            <p:nvPr/>
          </p:nvSpPr>
          <p:spPr bwMode="auto">
            <a:xfrm>
              <a:off x="7181851" y="2427288"/>
              <a:ext cx="1733550" cy="182563"/>
            </a:xfrm>
            <a:custGeom>
              <a:avLst/>
              <a:gdLst>
                <a:gd name="T0" fmla="*/ 0 w 465"/>
                <a:gd name="T1" fmla="*/ 0 h 49"/>
                <a:gd name="T2" fmla="*/ 33 w 465"/>
                <a:gd name="T3" fmla="*/ 47 h 49"/>
                <a:gd name="T4" fmla="*/ 37 w 465"/>
                <a:gd name="T5" fmla="*/ 49 h 49"/>
                <a:gd name="T6" fmla="*/ 460 w 465"/>
                <a:gd name="T7" fmla="*/ 49 h 49"/>
                <a:gd name="T8" fmla="*/ 465 w 465"/>
                <a:gd name="T9" fmla="*/ 44 h 49"/>
                <a:gd name="T10" fmla="*/ 460 w 465"/>
                <a:gd name="T11" fmla="*/ 39 h 49"/>
                <a:gd name="T12" fmla="*/ 440 w 465"/>
                <a:gd name="T13" fmla="*/ 39 h 49"/>
                <a:gd name="T14" fmla="*/ 260 w 465"/>
                <a:gd name="T15" fmla="*/ 39 h 49"/>
                <a:gd name="T16" fmla="*/ 258 w 465"/>
                <a:gd name="T17" fmla="*/ 38 h 49"/>
                <a:gd name="T18" fmla="*/ 37 w 465"/>
                <a:gd name="T19" fmla="*/ 36 h 49"/>
                <a:gd name="T20" fmla="*/ 0 w 465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5" h="49">
                  <a:moveTo>
                    <a:pt x="0" y="0"/>
                  </a:moveTo>
                  <a:cubicBezTo>
                    <a:pt x="0" y="19"/>
                    <a:pt x="14" y="44"/>
                    <a:pt x="33" y="47"/>
                  </a:cubicBezTo>
                  <a:cubicBezTo>
                    <a:pt x="34" y="49"/>
                    <a:pt x="36" y="49"/>
                    <a:pt x="37" y="49"/>
                  </a:cubicBezTo>
                  <a:cubicBezTo>
                    <a:pt x="460" y="49"/>
                    <a:pt x="460" y="49"/>
                    <a:pt x="460" y="49"/>
                  </a:cubicBezTo>
                  <a:cubicBezTo>
                    <a:pt x="463" y="49"/>
                    <a:pt x="465" y="47"/>
                    <a:pt x="465" y="44"/>
                  </a:cubicBezTo>
                  <a:cubicBezTo>
                    <a:pt x="465" y="41"/>
                    <a:pt x="463" y="39"/>
                    <a:pt x="460" y="39"/>
                  </a:cubicBezTo>
                  <a:cubicBezTo>
                    <a:pt x="440" y="39"/>
                    <a:pt x="440" y="39"/>
                    <a:pt x="440" y="39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59" y="39"/>
                    <a:pt x="259" y="38"/>
                    <a:pt x="258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22" y="31"/>
                    <a:pt x="8" y="13"/>
                    <a:pt x="0" y="0"/>
                  </a:cubicBezTo>
                </a:path>
              </a:pathLst>
            </a:custGeom>
            <a:solidFill>
              <a:srgbClr val="1C2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6" name="íš1ídé">
              <a:extLst>
                <a:ext uri="{FF2B5EF4-FFF2-40B4-BE49-F238E27FC236}">
                  <a16:creationId xmlns="" xmlns:a16="http://schemas.microsoft.com/office/drawing/2014/main" id="{3C99DD2E-287A-41A4-BA52-CEBC19FE9E13}"/>
                </a:ext>
              </a:extLst>
            </p:cNvPr>
            <p:cNvSpPr/>
            <p:nvPr/>
          </p:nvSpPr>
          <p:spPr bwMode="auto">
            <a:xfrm>
              <a:off x="7889876" y="4505326"/>
              <a:ext cx="14288" cy="15875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4 h 4"/>
                <a:gd name="T8" fmla="*/ 4 w 4"/>
                <a:gd name="T9" fmla="*/ 4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4A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7" name="ïS1ïḍè">
              <a:extLst>
                <a:ext uri="{FF2B5EF4-FFF2-40B4-BE49-F238E27FC236}">
                  <a16:creationId xmlns="" xmlns:a16="http://schemas.microsoft.com/office/drawing/2014/main" id="{2B175254-2345-4113-B2C4-C41C914ED435}"/>
                </a:ext>
              </a:extLst>
            </p:cNvPr>
            <p:cNvSpPr/>
            <p:nvPr/>
          </p:nvSpPr>
          <p:spPr bwMode="auto">
            <a:xfrm>
              <a:off x="7900988" y="4521201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0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7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8" name="îSľiďè">
              <a:extLst>
                <a:ext uri="{FF2B5EF4-FFF2-40B4-BE49-F238E27FC236}">
                  <a16:creationId xmlns="" xmlns:a16="http://schemas.microsoft.com/office/drawing/2014/main" id="{9D3827D8-6CD1-4E05-B258-B1E918881A6B}"/>
                </a:ext>
              </a:extLst>
            </p:cNvPr>
            <p:cNvSpPr/>
            <p:nvPr/>
          </p:nvSpPr>
          <p:spPr bwMode="auto">
            <a:xfrm>
              <a:off x="7900988" y="4521201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0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9" name="iş1íḑè">
              <a:extLst>
                <a:ext uri="{FF2B5EF4-FFF2-40B4-BE49-F238E27FC236}">
                  <a16:creationId xmlns="" xmlns:a16="http://schemas.microsoft.com/office/drawing/2014/main" id="{150EA05E-CCF4-4050-84D8-628DAF1100FC}"/>
                </a:ext>
              </a:extLst>
            </p:cNvPr>
            <p:cNvSpPr/>
            <p:nvPr/>
          </p:nvSpPr>
          <p:spPr bwMode="auto">
            <a:xfrm>
              <a:off x="7635876" y="4457701"/>
              <a:ext cx="268288" cy="74613"/>
            </a:xfrm>
            <a:custGeom>
              <a:avLst/>
              <a:gdLst>
                <a:gd name="T0" fmla="*/ 14 w 72"/>
                <a:gd name="T1" fmla="*/ 0 h 20"/>
                <a:gd name="T2" fmla="*/ 0 w 72"/>
                <a:gd name="T3" fmla="*/ 0 h 20"/>
                <a:gd name="T4" fmla="*/ 0 w 72"/>
                <a:gd name="T5" fmla="*/ 20 h 20"/>
                <a:gd name="T6" fmla="*/ 14 w 72"/>
                <a:gd name="T7" fmla="*/ 0 h 20"/>
                <a:gd name="T8" fmla="*/ 72 w 72"/>
                <a:gd name="T9" fmla="*/ 0 h 20"/>
                <a:gd name="T10" fmla="*/ 57 w 72"/>
                <a:gd name="T11" fmla="*/ 0 h 20"/>
                <a:gd name="T12" fmla="*/ 68 w 72"/>
                <a:gd name="T13" fmla="*/ 13 h 20"/>
                <a:gd name="T14" fmla="*/ 68 w 72"/>
                <a:gd name="T15" fmla="*/ 13 h 20"/>
                <a:gd name="T16" fmla="*/ 72 w 72"/>
                <a:gd name="T17" fmla="*/ 13 h 20"/>
                <a:gd name="T18" fmla="*/ 72 w 72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20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72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0"/>
                    <a:pt x="72" y="0"/>
                    <a:pt x="72" y="0"/>
                  </a:cubicBezTo>
                </a:path>
              </a:pathLst>
            </a:custGeom>
            <a:solidFill>
              <a:srgbClr val="7B3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0" name="ïśḷïďê">
              <a:extLst>
                <a:ext uri="{FF2B5EF4-FFF2-40B4-BE49-F238E27FC236}">
                  <a16:creationId xmlns="" xmlns:a16="http://schemas.microsoft.com/office/drawing/2014/main" id="{B0F27F70-0519-4A50-B444-EB9E5607B1E7}"/>
                </a:ext>
              </a:extLst>
            </p:cNvPr>
            <p:cNvSpPr/>
            <p:nvPr/>
          </p:nvSpPr>
          <p:spPr bwMode="auto">
            <a:xfrm>
              <a:off x="7635876" y="3949701"/>
              <a:ext cx="265113" cy="425450"/>
            </a:xfrm>
            <a:custGeom>
              <a:avLst/>
              <a:gdLst>
                <a:gd name="T0" fmla="*/ 39 w 71"/>
                <a:gd name="T1" fmla="*/ 73 h 114"/>
                <a:gd name="T2" fmla="*/ 8 w 71"/>
                <a:gd name="T3" fmla="*/ 71 h 114"/>
                <a:gd name="T4" fmla="*/ 39 w 71"/>
                <a:gd name="T5" fmla="*/ 70 h 114"/>
                <a:gd name="T6" fmla="*/ 69 w 71"/>
                <a:gd name="T7" fmla="*/ 71 h 114"/>
                <a:gd name="T8" fmla="*/ 39 w 71"/>
                <a:gd name="T9" fmla="*/ 73 h 114"/>
                <a:gd name="T10" fmla="*/ 0 w 71"/>
                <a:gd name="T11" fmla="*/ 57 h 114"/>
                <a:gd name="T12" fmla="*/ 0 w 71"/>
                <a:gd name="T13" fmla="*/ 85 h 114"/>
                <a:gd name="T14" fmla="*/ 3 w 71"/>
                <a:gd name="T15" fmla="*/ 85 h 114"/>
                <a:gd name="T16" fmla="*/ 0 w 71"/>
                <a:gd name="T17" fmla="*/ 85 h 114"/>
                <a:gd name="T18" fmla="*/ 0 w 71"/>
                <a:gd name="T19" fmla="*/ 99 h 114"/>
                <a:gd name="T20" fmla="*/ 67 w 71"/>
                <a:gd name="T21" fmla="*/ 100 h 114"/>
                <a:gd name="T22" fmla="*/ 0 w 71"/>
                <a:gd name="T23" fmla="*/ 101 h 114"/>
                <a:gd name="T24" fmla="*/ 0 w 71"/>
                <a:gd name="T25" fmla="*/ 114 h 114"/>
                <a:gd name="T26" fmla="*/ 30 w 71"/>
                <a:gd name="T27" fmla="*/ 114 h 114"/>
                <a:gd name="T28" fmla="*/ 34 w 71"/>
                <a:gd name="T29" fmla="*/ 108 h 114"/>
                <a:gd name="T30" fmla="*/ 39 w 71"/>
                <a:gd name="T31" fmla="*/ 114 h 114"/>
                <a:gd name="T32" fmla="*/ 71 w 71"/>
                <a:gd name="T33" fmla="*/ 114 h 114"/>
                <a:gd name="T34" fmla="*/ 69 w 71"/>
                <a:gd name="T35" fmla="*/ 58 h 114"/>
                <a:gd name="T36" fmla="*/ 0 w 71"/>
                <a:gd name="T37" fmla="*/ 57 h 114"/>
                <a:gd name="T38" fmla="*/ 0 w 71"/>
                <a:gd name="T39" fmla="*/ 0 h 114"/>
                <a:gd name="T40" fmla="*/ 0 w 71"/>
                <a:gd name="T41" fmla="*/ 1 h 114"/>
                <a:gd name="T42" fmla="*/ 62 w 71"/>
                <a:gd name="T43" fmla="*/ 2 h 114"/>
                <a:gd name="T44" fmla="*/ 0 w 71"/>
                <a:gd name="T45" fmla="*/ 3 h 114"/>
                <a:gd name="T46" fmla="*/ 0 w 71"/>
                <a:gd name="T47" fmla="*/ 6 h 114"/>
                <a:gd name="T48" fmla="*/ 52 w 71"/>
                <a:gd name="T49" fmla="*/ 7 h 114"/>
                <a:gd name="T50" fmla="*/ 0 w 71"/>
                <a:gd name="T51" fmla="*/ 8 h 114"/>
                <a:gd name="T52" fmla="*/ 0 w 71"/>
                <a:gd name="T53" fmla="*/ 55 h 114"/>
                <a:gd name="T54" fmla="*/ 69 w 71"/>
                <a:gd name="T55" fmla="*/ 54 h 114"/>
                <a:gd name="T56" fmla="*/ 68 w 71"/>
                <a:gd name="T57" fmla="*/ 26 h 114"/>
                <a:gd name="T58" fmla="*/ 13 w 71"/>
                <a:gd name="T59" fmla="*/ 24 h 114"/>
                <a:gd name="T60" fmla="*/ 68 w 71"/>
                <a:gd name="T61" fmla="*/ 22 h 114"/>
                <a:gd name="T62" fmla="*/ 67 w 71"/>
                <a:gd name="T63" fmla="*/ 1 h 114"/>
                <a:gd name="T64" fmla="*/ 0 w 71"/>
                <a:gd name="T6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1" h="114">
                  <a:moveTo>
                    <a:pt x="39" y="73"/>
                  </a:moveTo>
                  <a:cubicBezTo>
                    <a:pt x="29" y="73"/>
                    <a:pt x="19" y="72"/>
                    <a:pt x="8" y="71"/>
                  </a:cubicBezTo>
                  <a:cubicBezTo>
                    <a:pt x="19" y="70"/>
                    <a:pt x="29" y="70"/>
                    <a:pt x="39" y="70"/>
                  </a:cubicBezTo>
                  <a:cubicBezTo>
                    <a:pt x="49" y="70"/>
                    <a:pt x="59" y="70"/>
                    <a:pt x="69" y="71"/>
                  </a:cubicBezTo>
                  <a:cubicBezTo>
                    <a:pt x="59" y="72"/>
                    <a:pt x="49" y="73"/>
                    <a:pt x="39" y="73"/>
                  </a:cubicBezTo>
                  <a:moveTo>
                    <a:pt x="0" y="57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1" name="iṣļîḑe">
              <a:extLst>
                <a:ext uri="{FF2B5EF4-FFF2-40B4-BE49-F238E27FC236}">
                  <a16:creationId xmlns="" xmlns:a16="http://schemas.microsoft.com/office/drawing/2014/main" id="{4B14449B-35FB-4B45-9084-9DD6A5923C55}"/>
                </a:ext>
              </a:extLst>
            </p:cNvPr>
            <p:cNvSpPr/>
            <p:nvPr/>
          </p:nvSpPr>
          <p:spPr bwMode="auto">
            <a:xfrm>
              <a:off x="7635876" y="3952876"/>
              <a:ext cx="231775" cy="7938"/>
            </a:xfrm>
            <a:custGeom>
              <a:avLst/>
              <a:gdLst>
                <a:gd name="T0" fmla="*/ 0 w 146"/>
                <a:gd name="T1" fmla="*/ 0 h 5"/>
                <a:gd name="T2" fmla="*/ 0 w 146"/>
                <a:gd name="T3" fmla="*/ 5 h 5"/>
                <a:gd name="T4" fmla="*/ 146 w 146"/>
                <a:gd name="T5" fmla="*/ 3 h 5"/>
                <a:gd name="T6" fmla="*/ 0 w 14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5">
                  <a:moveTo>
                    <a:pt x="0" y="0"/>
                  </a:moveTo>
                  <a:lnTo>
                    <a:pt x="0" y="5"/>
                  </a:lnTo>
                  <a:lnTo>
                    <a:pt x="14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2" name="î$ḻîďê">
              <a:extLst>
                <a:ext uri="{FF2B5EF4-FFF2-40B4-BE49-F238E27FC236}">
                  <a16:creationId xmlns="" xmlns:a16="http://schemas.microsoft.com/office/drawing/2014/main" id="{A6A1CB5B-F1D1-44D3-A782-4725B6609DD0}"/>
                </a:ext>
              </a:extLst>
            </p:cNvPr>
            <p:cNvSpPr/>
            <p:nvPr/>
          </p:nvSpPr>
          <p:spPr bwMode="auto">
            <a:xfrm>
              <a:off x="7635876" y="3952876"/>
              <a:ext cx="231775" cy="7938"/>
            </a:xfrm>
            <a:custGeom>
              <a:avLst/>
              <a:gdLst>
                <a:gd name="T0" fmla="*/ 0 w 146"/>
                <a:gd name="T1" fmla="*/ 0 h 5"/>
                <a:gd name="T2" fmla="*/ 0 w 146"/>
                <a:gd name="T3" fmla="*/ 5 h 5"/>
                <a:gd name="T4" fmla="*/ 146 w 146"/>
                <a:gd name="T5" fmla="*/ 3 h 5"/>
                <a:gd name="T6" fmla="*/ 0 w 14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5">
                  <a:moveTo>
                    <a:pt x="0" y="0"/>
                  </a:moveTo>
                  <a:lnTo>
                    <a:pt x="0" y="5"/>
                  </a:lnTo>
                  <a:lnTo>
                    <a:pt x="146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3" name="îS1îde">
              <a:extLst>
                <a:ext uri="{FF2B5EF4-FFF2-40B4-BE49-F238E27FC236}">
                  <a16:creationId xmlns="" xmlns:a16="http://schemas.microsoft.com/office/drawing/2014/main" id="{2F8D55B6-6F8B-4282-B236-386E45866013}"/>
                </a:ext>
              </a:extLst>
            </p:cNvPr>
            <p:cNvSpPr/>
            <p:nvPr/>
          </p:nvSpPr>
          <p:spPr bwMode="auto">
            <a:xfrm>
              <a:off x="7635876" y="3971926"/>
              <a:ext cx="193675" cy="7938"/>
            </a:xfrm>
            <a:custGeom>
              <a:avLst/>
              <a:gdLst>
                <a:gd name="T0" fmla="*/ 0 w 122"/>
                <a:gd name="T1" fmla="*/ 0 h 5"/>
                <a:gd name="T2" fmla="*/ 0 w 122"/>
                <a:gd name="T3" fmla="*/ 5 h 5"/>
                <a:gd name="T4" fmla="*/ 122 w 122"/>
                <a:gd name="T5" fmla="*/ 2 h 5"/>
                <a:gd name="T6" fmla="*/ 0 w 12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5">
                  <a:moveTo>
                    <a:pt x="0" y="0"/>
                  </a:moveTo>
                  <a:lnTo>
                    <a:pt x="0" y="5"/>
                  </a:lnTo>
                  <a:lnTo>
                    <a:pt x="12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4" name="íṧḷîḓê">
              <a:extLst>
                <a:ext uri="{FF2B5EF4-FFF2-40B4-BE49-F238E27FC236}">
                  <a16:creationId xmlns="" xmlns:a16="http://schemas.microsoft.com/office/drawing/2014/main" id="{B640BE58-3297-4C78-AA58-F8D539720662}"/>
                </a:ext>
              </a:extLst>
            </p:cNvPr>
            <p:cNvSpPr/>
            <p:nvPr/>
          </p:nvSpPr>
          <p:spPr bwMode="auto">
            <a:xfrm>
              <a:off x="7635876" y="3971926"/>
              <a:ext cx="193675" cy="7938"/>
            </a:xfrm>
            <a:custGeom>
              <a:avLst/>
              <a:gdLst>
                <a:gd name="T0" fmla="*/ 0 w 122"/>
                <a:gd name="T1" fmla="*/ 0 h 5"/>
                <a:gd name="T2" fmla="*/ 0 w 122"/>
                <a:gd name="T3" fmla="*/ 5 h 5"/>
                <a:gd name="T4" fmla="*/ 122 w 122"/>
                <a:gd name="T5" fmla="*/ 2 h 5"/>
                <a:gd name="T6" fmla="*/ 0 w 12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5">
                  <a:moveTo>
                    <a:pt x="0" y="0"/>
                  </a:moveTo>
                  <a:lnTo>
                    <a:pt x="0" y="5"/>
                  </a:lnTo>
                  <a:lnTo>
                    <a:pt x="12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5" name="ïşľïḍê">
              <a:extLst>
                <a:ext uri="{FF2B5EF4-FFF2-40B4-BE49-F238E27FC236}">
                  <a16:creationId xmlns="" xmlns:a16="http://schemas.microsoft.com/office/drawing/2014/main" id="{9A3015FF-5173-444D-8BB8-BE1A38CF68EF}"/>
                </a:ext>
              </a:extLst>
            </p:cNvPr>
            <p:cNvSpPr/>
            <p:nvPr/>
          </p:nvSpPr>
          <p:spPr bwMode="auto">
            <a:xfrm>
              <a:off x="7685088" y="4032251"/>
              <a:ext cx="204788" cy="14288"/>
            </a:xfrm>
            <a:custGeom>
              <a:avLst/>
              <a:gdLst>
                <a:gd name="T0" fmla="*/ 129 w 129"/>
                <a:gd name="T1" fmla="*/ 0 h 9"/>
                <a:gd name="T2" fmla="*/ 0 w 129"/>
                <a:gd name="T3" fmla="*/ 4 h 9"/>
                <a:gd name="T4" fmla="*/ 129 w 129"/>
                <a:gd name="T5" fmla="*/ 9 h 9"/>
                <a:gd name="T6" fmla="*/ 129 w 12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9">
                  <a:moveTo>
                    <a:pt x="129" y="0"/>
                  </a:moveTo>
                  <a:lnTo>
                    <a:pt x="0" y="4"/>
                  </a:lnTo>
                  <a:lnTo>
                    <a:pt x="129" y="9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6" name="ïš1íḓê">
              <a:extLst>
                <a:ext uri="{FF2B5EF4-FFF2-40B4-BE49-F238E27FC236}">
                  <a16:creationId xmlns="" xmlns:a16="http://schemas.microsoft.com/office/drawing/2014/main" id="{2A9DE098-FD99-420F-9B9D-42EECBF55226}"/>
                </a:ext>
              </a:extLst>
            </p:cNvPr>
            <p:cNvSpPr/>
            <p:nvPr/>
          </p:nvSpPr>
          <p:spPr bwMode="auto">
            <a:xfrm>
              <a:off x="7685088" y="4032251"/>
              <a:ext cx="204788" cy="14288"/>
            </a:xfrm>
            <a:custGeom>
              <a:avLst/>
              <a:gdLst>
                <a:gd name="T0" fmla="*/ 129 w 129"/>
                <a:gd name="T1" fmla="*/ 0 h 9"/>
                <a:gd name="T2" fmla="*/ 0 w 129"/>
                <a:gd name="T3" fmla="*/ 4 h 9"/>
                <a:gd name="T4" fmla="*/ 129 w 129"/>
                <a:gd name="T5" fmla="*/ 9 h 9"/>
                <a:gd name="T6" fmla="*/ 129 w 12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9">
                  <a:moveTo>
                    <a:pt x="129" y="0"/>
                  </a:moveTo>
                  <a:lnTo>
                    <a:pt x="0" y="4"/>
                  </a:lnTo>
                  <a:lnTo>
                    <a:pt x="129" y="9"/>
                  </a:lnTo>
                  <a:lnTo>
                    <a:pt x="1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7" name="îšļíḍé">
              <a:extLst>
                <a:ext uri="{FF2B5EF4-FFF2-40B4-BE49-F238E27FC236}">
                  <a16:creationId xmlns="" xmlns:a16="http://schemas.microsoft.com/office/drawing/2014/main" id="{EB9F341E-5D3F-481B-8B48-3EC46517957C}"/>
                </a:ext>
              </a:extLst>
            </p:cNvPr>
            <p:cNvSpPr/>
            <p:nvPr/>
          </p:nvSpPr>
          <p:spPr bwMode="auto">
            <a:xfrm>
              <a:off x="7635876" y="4151313"/>
              <a:ext cx="257175" cy="14288"/>
            </a:xfrm>
            <a:custGeom>
              <a:avLst/>
              <a:gdLst>
                <a:gd name="T0" fmla="*/ 162 w 162"/>
                <a:gd name="T1" fmla="*/ 0 h 9"/>
                <a:gd name="T2" fmla="*/ 0 w 162"/>
                <a:gd name="T3" fmla="*/ 2 h 9"/>
                <a:gd name="T4" fmla="*/ 0 w 162"/>
                <a:gd name="T5" fmla="*/ 7 h 9"/>
                <a:gd name="T6" fmla="*/ 162 w 162"/>
                <a:gd name="T7" fmla="*/ 9 h 9"/>
                <a:gd name="T8" fmla="*/ 162 w 16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">
                  <a:moveTo>
                    <a:pt x="162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162" y="9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8" name="îṣ1iḓè">
              <a:extLst>
                <a:ext uri="{FF2B5EF4-FFF2-40B4-BE49-F238E27FC236}">
                  <a16:creationId xmlns="" xmlns:a16="http://schemas.microsoft.com/office/drawing/2014/main" id="{13A444AA-F74E-45E2-9BFA-6305AF73DD93}"/>
                </a:ext>
              </a:extLst>
            </p:cNvPr>
            <p:cNvSpPr/>
            <p:nvPr/>
          </p:nvSpPr>
          <p:spPr bwMode="auto">
            <a:xfrm>
              <a:off x="7635876" y="4151313"/>
              <a:ext cx="257175" cy="14288"/>
            </a:xfrm>
            <a:custGeom>
              <a:avLst/>
              <a:gdLst>
                <a:gd name="T0" fmla="*/ 162 w 162"/>
                <a:gd name="T1" fmla="*/ 0 h 9"/>
                <a:gd name="T2" fmla="*/ 0 w 162"/>
                <a:gd name="T3" fmla="*/ 2 h 9"/>
                <a:gd name="T4" fmla="*/ 0 w 162"/>
                <a:gd name="T5" fmla="*/ 7 h 9"/>
                <a:gd name="T6" fmla="*/ 162 w 162"/>
                <a:gd name="T7" fmla="*/ 9 h 9"/>
                <a:gd name="T8" fmla="*/ 162 w 16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">
                  <a:moveTo>
                    <a:pt x="162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162" y="9"/>
                  </a:lnTo>
                  <a:lnTo>
                    <a:pt x="1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9" name="islîḍe">
              <a:extLst>
                <a:ext uri="{FF2B5EF4-FFF2-40B4-BE49-F238E27FC236}">
                  <a16:creationId xmlns="" xmlns:a16="http://schemas.microsoft.com/office/drawing/2014/main" id="{4F2649A4-08FC-40F3-B197-8F3279C1F6F3}"/>
                </a:ext>
              </a:extLst>
            </p:cNvPr>
            <p:cNvSpPr/>
            <p:nvPr/>
          </p:nvSpPr>
          <p:spPr bwMode="auto">
            <a:xfrm>
              <a:off x="7666038" y="4211638"/>
              <a:ext cx="227013" cy="11113"/>
            </a:xfrm>
            <a:custGeom>
              <a:avLst/>
              <a:gdLst>
                <a:gd name="T0" fmla="*/ 31 w 61"/>
                <a:gd name="T1" fmla="*/ 0 h 3"/>
                <a:gd name="T2" fmla="*/ 0 w 61"/>
                <a:gd name="T3" fmla="*/ 1 h 3"/>
                <a:gd name="T4" fmla="*/ 31 w 61"/>
                <a:gd name="T5" fmla="*/ 3 h 3"/>
                <a:gd name="T6" fmla="*/ 61 w 61"/>
                <a:gd name="T7" fmla="*/ 1 h 3"/>
                <a:gd name="T8" fmla="*/ 31 w 6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31" y="0"/>
                  </a:moveTo>
                  <a:cubicBezTo>
                    <a:pt x="21" y="0"/>
                    <a:pt x="11" y="0"/>
                    <a:pt x="0" y="1"/>
                  </a:cubicBezTo>
                  <a:cubicBezTo>
                    <a:pt x="11" y="2"/>
                    <a:pt x="21" y="3"/>
                    <a:pt x="31" y="3"/>
                  </a:cubicBezTo>
                  <a:cubicBezTo>
                    <a:pt x="41" y="3"/>
                    <a:pt x="51" y="2"/>
                    <a:pt x="61" y="1"/>
                  </a:cubicBezTo>
                  <a:cubicBezTo>
                    <a:pt x="51" y="0"/>
                    <a:pt x="41" y="0"/>
                    <a:pt x="3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0" name="ïṡḻîďé">
              <a:extLst>
                <a:ext uri="{FF2B5EF4-FFF2-40B4-BE49-F238E27FC236}">
                  <a16:creationId xmlns="" xmlns:a16="http://schemas.microsoft.com/office/drawing/2014/main" id="{00584E71-A95B-42CB-BFC9-8FE5F415B403}"/>
                </a:ext>
              </a:extLst>
            </p:cNvPr>
            <p:cNvSpPr/>
            <p:nvPr/>
          </p:nvSpPr>
          <p:spPr bwMode="auto">
            <a:xfrm>
              <a:off x="7635876" y="4267201"/>
              <a:ext cx="11113" cy="0"/>
            </a:xfrm>
            <a:custGeom>
              <a:avLst/>
              <a:gdLst>
                <a:gd name="T0" fmla="*/ 0 w 7"/>
                <a:gd name="T1" fmla="*/ 0 w 7"/>
                <a:gd name="T2" fmla="*/ 7 w 7"/>
                <a:gd name="T3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1" name="îşḷiḓê">
              <a:extLst>
                <a:ext uri="{FF2B5EF4-FFF2-40B4-BE49-F238E27FC236}">
                  <a16:creationId xmlns="" xmlns:a16="http://schemas.microsoft.com/office/drawing/2014/main" id="{9BBAE28F-FBEB-4DAE-906A-D6F2E765EE6F}"/>
                </a:ext>
              </a:extLst>
            </p:cNvPr>
            <p:cNvSpPr/>
            <p:nvPr/>
          </p:nvSpPr>
          <p:spPr bwMode="auto">
            <a:xfrm>
              <a:off x="7635876" y="4267201"/>
              <a:ext cx="11113" cy="0"/>
            </a:xfrm>
            <a:custGeom>
              <a:avLst/>
              <a:gdLst>
                <a:gd name="T0" fmla="*/ 0 w 7"/>
                <a:gd name="T1" fmla="*/ 0 w 7"/>
                <a:gd name="T2" fmla="*/ 7 w 7"/>
                <a:gd name="T3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2" name="î$líde">
              <a:extLst>
                <a:ext uri="{FF2B5EF4-FFF2-40B4-BE49-F238E27FC236}">
                  <a16:creationId xmlns="" xmlns:a16="http://schemas.microsoft.com/office/drawing/2014/main" id="{ED099F91-2E2B-4DD4-84B0-2FB2C7A14A49}"/>
                </a:ext>
              </a:extLst>
            </p:cNvPr>
            <p:cNvSpPr/>
            <p:nvPr/>
          </p:nvSpPr>
          <p:spPr bwMode="auto">
            <a:xfrm>
              <a:off x="7635876" y="4319588"/>
              <a:ext cx="250825" cy="6350"/>
            </a:xfrm>
            <a:custGeom>
              <a:avLst/>
              <a:gdLst>
                <a:gd name="T0" fmla="*/ 0 w 158"/>
                <a:gd name="T1" fmla="*/ 0 h 4"/>
                <a:gd name="T2" fmla="*/ 0 w 158"/>
                <a:gd name="T3" fmla="*/ 4 h 4"/>
                <a:gd name="T4" fmla="*/ 158 w 158"/>
                <a:gd name="T5" fmla="*/ 2 h 4"/>
                <a:gd name="T6" fmla="*/ 0 w 15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4">
                  <a:moveTo>
                    <a:pt x="0" y="0"/>
                  </a:moveTo>
                  <a:lnTo>
                    <a:pt x="0" y="4"/>
                  </a:lnTo>
                  <a:lnTo>
                    <a:pt x="15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3" name="îSliḋe">
              <a:extLst>
                <a:ext uri="{FF2B5EF4-FFF2-40B4-BE49-F238E27FC236}">
                  <a16:creationId xmlns="" xmlns:a16="http://schemas.microsoft.com/office/drawing/2014/main" id="{FAA0EBDC-7C43-44A2-A293-8CF7E444E5C2}"/>
                </a:ext>
              </a:extLst>
            </p:cNvPr>
            <p:cNvSpPr/>
            <p:nvPr/>
          </p:nvSpPr>
          <p:spPr bwMode="auto">
            <a:xfrm>
              <a:off x="7635876" y="4319588"/>
              <a:ext cx="250825" cy="6350"/>
            </a:xfrm>
            <a:custGeom>
              <a:avLst/>
              <a:gdLst>
                <a:gd name="T0" fmla="*/ 0 w 158"/>
                <a:gd name="T1" fmla="*/ 0 h 4"/>
                <a:gd name="T2" fmla="*/ 0 w 158"/>
                <a:gd name="T3" fmla="*/ 4 h 4"/>
                <a:gd name="T4" fmla="*/ 158 w 158"/>
                <a:gd name="T5" fmla="*/ 2 h 4"/>
                <a:gd name="T6" fmla="*/ 0 w 15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4">
                  <a:moveTo>
                    <a:pt x="0" y="0"/>
                  </a:moveTo>
                  <a:lnTo>
                    <a:pt x="0" y="4"/>
                  </a:lnTo>
                  <a:lnTo>
                    <a:pt x="158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4" name="ïṣlïḑè">
              <a:extLst>
                <a:ext uri="{FF2B5EF4-FFF2-40B4-BE49-F238E27FC236}">
                  <a16:creationId xmlns="" xmlns:a16="http://schemas.microsoft.com/office/drawing/2014/main" id="{C73863EA-A3B2-456E-96A3-C3E968755BB3}"/>
                </a:ext>
              </a:extLst>
            </p:cNvPr>
            <p:cNvSpPr/>
            <p:nvPr/>
          </p:nvSpPr>
          <p:spPr bwMode="auto">
            <a:xfrm>
              <a:off x="7635876" y="4375151"/>
              <a:ext cx="265113" cy="36513"/>
            </a:xfrm>
            <a:custGeom>
              <a:avLst/>
              <a:gdLst>
                <a:gd name="T0" fmla="*/ 71 w 167"/>
                <a:gd name="T1" fmla="*/ 0 h 23"/>
                <a:gd name="T2" fmla="*/ 0 w 167"/>
                <a:gd name="T3" fmla="*/ 0 h 23"/>
                <a:gd name="T4" fmla="*/ 0 w 167"/>
                <a:gd name="T5" fmla="*/ 23 h 23"/>
                <a:gd name="T6" fmla="*/ 52 w 167"/>
                <a:gd name="T7" fmla="*/ 23 h 23"/>
                <a:gd name="T8" fmla="*/ 71 w 167"/>
                <a:gd name="T9" fmla="*/ 0 h 23"/>
                <a:gd name="T10" fmla="*/ 167 w 167"/>
                <a:gd name="T11" fmla="*/ 0 h 23"/>
                <a:gd name="T12" fmla="*/ 92 w 167"/>
                <a:gd name="T13" fmla="*/ 0 h 23"/>
                <a:gd name="T14" fmla="*/ 113 w 167"/>
                <a:gd name="T15" fmla="*/ 23 h 23"/>
                <a:gd name="T16" fmla="*/ 167 w 167"/>
                <a:gd name="T17" fmla="*/ 23 h 23"/>
                <a:gd name="T18" fmla="*/ 167 w 16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23">
                  <a:moveTo>
                    <a:pt x="71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52" y="23"/>
                  </a:lnTo>
                  <a:lnTo>
                    <a:pt x="71" y="0"/>
                  </a:lnTo>
                  <a:close/>
                  <a:moveTo>
                    <a:pt x="167" y="0"/>
                  </a:moveTo>
                  <a:lnTo>
                    <a:pt x="92" y="0"/>
                  </a:lnTo>
                  <a:lnTo>
                    <a:pt x="113" y="23"/>
                  </a:lnTo>
                  <a:lnTo>
                    <a:pt x="167" y="23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588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5" name="îsļïḍè">
              <a:extLst>
                <a:ext uri="{FF2B5EF4-FFF2-40B4-BE49-F238E27FC236}">
                  <a16:creationId xmlns="" xmlns:a16="http://schemas.microsoft.com/office/drawing/2014/main" id="{03B608C7-8611-437F-95BB-E2D03FC29C50}"/>
                </a:ext>
              </a:extLst>
            </p:cNvPr>
            <p:cNvSpPr/>
            <p:nvPr/>
          </p:nvSpPr>
          <p:spPr bwMode="auto">
            <a:xfrm>
              <a:off x="7635876" y="4375151"/>
              <a:ext cx="265113" cy="36513"/>
            </a:xfrm>
            <a:custGeom>
              <a:avLst/>
              <a:gdLst>
                <a:gd name="T0" fmla="*/ 71 w 167"/>
                <a:gd name="T1" fmla="*/ 0 h 23"/>
                <a:gd name="T2" fmla="*/ 0 w 167"/>
                <a:gd name="T3" fmla="*/ 0 h 23"/>
                <a:gd name="T4" fmla="*/ 0 w 167"/>
                <a:gd name="T5" fmla="*/ 23 h 23"/>
                <a:gd name="T6" fmla="*/ 52 w 167"/>
                <a:gd name="T7" fmla="*/ 23 h 23"/>
                <a:gd name="T8" fmla="*/ 71 w 167"/>
                <a:gd name="T9" fmla="*/ 0 h 23"/>
                <a:gd name="T10" fmla="*/ 167 w 167"/>
                <a:gd name="T11" fmla="*/ 0 h 23"/>
                <a:gd name="T12" fmla="*/ 92 w 167"/>
                <a:gd name="T13" fmla="*/ 0 h 23"/>
                <a:gd name="T14" fmla="*/ 113 w 167"/>
                <a:gd name="T15" fmla="*/ 23 h 23"/>
                <a:gd name="T16" fmla="*/ 167 w 167"/>
                <a:gd name="T17" fmla="*/ 23 h 23"/>
                <a:gd name="T18" fmla="*/ 167 w 16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23">
                  <a:moveTo>
                    <a:pt x="71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52" y="23"/>
                  </a:lnTo>
                  <a:lnTo>
                    <a:pt x="71" y="0"/>
                  </a:lnTo>
                  <a:moveTo>
                    <a:pt x="167" y="0"/>
                  </a:moveTo>
                  <a:lnTo>
                    <a:pt x="92" y="0"/>
                  </a:lnTo>
                  <a:lnTo>
                    <a:pt x="113" y="23"/>
                  </a:lnTo>
                  <a:lnTo>
                    <a:pt x="167" y="23"/>
                  </a:lnTo>
                  <a:lnTo>
                    <a:pt x="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6" name="ïš1ïḓé">
              <a:extLst>
                <a:ext uri="{FF2B5EF4-FFF2-40B4-BE49-F238E27FC236}">
                  <a16:creationId xmlns="" xmlns:a16="http://schemas.microsoft.com/office/drawing/2014/main" id="{31760606-965E-473D-9512-6A5477C9DBF5}"/>
                </a:ext>
              </a:extLst>
            </p:cNvPr>
            <p:cNvSpPr/>
            <p:nvPr/>
          </p:nvSpPr>
          <p:spPr bwMode="auto">
            <a:xfrm>
              <a:off x="7635876" y="4411663"/>
              <a:ext cx="268288" cy="46038"/>
            </a:xfrm>
            <a:custGeom>
              <a:avLst/>
              <a:gdLst>
                <a:gd name="T0" fmla="*/ 52 w 169"/>
                <a:gd name="T1" fmla="*/ 0 h 29"/>
                <a:gd name="T2" fmla="*/ 0 w 169"/>
                <a:gd name="T3" fmla="*/ 0 h 29"/>
                <a:gd name="T4" fmla="*/ 0 w 169"/>
                <a:gd name="T5" fmla="*/ 29 h 29"/>
                <a:gd name="T6" fmla="*/ 33 w 169"/>
                <a:gd name="T7" fmla="*/ 29 h 29"/>
                <a:gd name="T8" fmla="*/ 52 w 169"/>
                <a:gd name="T9" fmla="*/ 0 h 29"/>
                <a:gd name="T10" fmla="*/ 167 w 169"/>
                <a:gd name="T11" fmla="*/ 0 h 29"/>
                <a:gd name="T12" fmla="*/ 113 w 169"/>
                <a:gd name="T13" fmla="*/ 0 h 29"/>
                <a:gd name="T14" fmla="*/ 134 w 169"/>
                <a:gd name="T15" fmla="*/ 29 h 29"/>
                <a:gd name="T16" fmla="*/ 169 w 169"/>
                <a:gd name="T17" fmla="*/ 29 h 29"/>
                <a:gd name="T18" fmla="*/ 167 w 16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29">
                  <a:moveTo>
                    <a:pt x="52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3" y="29"/>
                  </a:lnTo>
                  <a:lnTo>
                    <a:pt x="52" y="0"/>
                  </a:lnTo>
                  <a:close/>
                  <a:moveTo>
                    <a:pt x="167" y="0"/>
                  </a:moveTo>
                  <a:lnTo>
                    <a:pt x="113" y="0"/>
                  </a:lnTo>
                  <a:lnTo>
                    <a:pt x="134" y="29"/>
                  </a:lnTo>
                  <a:lnTo>
                    <a:pt x="169" y="29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507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7" name="iśḷiḑé">
              <a:extLst>
                <a:ext uri="{FF2B5EF4-FFF2-40B4-BE49-F238E27FC236}">
                  <a16:creationId xmlns="" xmlns:a16="http://schemas.microsoft.com/office/drawing/2014/main" id="{11DB3F13-081C-41A0-B354-4D0334F5EF7A}"/>
                </a:ext>
              </a:extLst>
            </p:cNvPr>
            <p:cNvSpPr/>
            <p:nvPr/>
          </p:nvSpPr>
          <p:spPr bwMode="auto">
            <a:xfrm>
              <a:off x="7635876" y="4411663"/>
              <a:ext cx="268288" cy="46038"/>
            </a:xfrm>
            <a:custGeom>
              <a:avLst/>
              <a:gdLst>
                <a:gd name="T0" fmla="*/ 52 w 169"/>
                <a:gd name="T1" fmla="*/ 0 h 29"/>
                <a:gd name="T2" fmla="*/ 0 w 169"/>
                <a:gd name="T3" fmla="*/ 0 h 29"/>
                <a:gd name="T4" fmla="*/ 0 w 169"/>
                <a:gd name="T5" fmla="*/ 29 h 29"/>
                <a:gd name="T6" fmla="*/ 33 w 169"/>
                <a:gd name="T7" fmla="*/ 29 h 29"/>
                <a:gd name="T8" fmla="*/ 52 w 169"/>
                <a:gd name="T9" fmla="*/ 0 h 29"/>
                <a:gd name="T10" fmla="*/ 167 w 169"/>
                <a:gd name="T11" fmla="*/ 0 h 29"/>
                <a:gd name="T12" fmla="*/ 113 w 169"/>
                <a:gd name="T13" fmla="*/ 0 h 29"/>
                <a:gd name="T14" fmla="*/ 134 w 169"/>
                <a:gd name="T15" fmla="*/ 29 h 29"/>
                <a:gd name="T16" fmla="*/ 169 w 169"/>
                <a:gd name="T17" fmla="*/ 29 h 29"/>
                <a:gd name="T18" fmla="*/ 167 w 16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29">
                  <a:moveTo>
                    <a:pt x="52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3" y="29"/>
                  </a:lnTo>
                  <a:lnTo>
                    <a:pt x="52" y="0"/>
                  </a:lnTo>
                  <a:moveTo>
                    <a:pt x="167" y="0"/>
                  </a:moveTo>
                  <a:lnTo>
                    <a:pt x="113" y="0"/>
                  </a:lnTo>
                  <a:lnTo>
                    <a:pt x="134" y="29"/>
                  </a:lnTo>
                  <a:lnTo>
                    <a:pt x="169" y="29"/>
                  </a:lnTo>
                  <a:lnTo>
                    <a:pt x="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8" name="iš1iḋè">
              <a:extLst>
                <a:ext uri="{FF2B5EF4-FFF2-40B4-BE49-F238E27FC236}">
                  <a16:creationId xmlns="" xmlns:a16="http://schemas.microsoft.com/office/drawing/2014/main" id="{7E21D2C2-5CE9-450A-8989-AA831BCC1086}"/>
                </a:ext>
              </a:extLst>
            </p:cNvPr>
            <p:cNvSpPr/>
            <p:nvPr/>
          </p:nvSpPr>
          <p:spPr bwMode="auto">
            <a:xfrm>
              <a:off x="7594601" y="3949701"/>
              <a:ext cx="292100" cy="560388"/>
            </a:xfrm>
            <a:custGeom>
              <a:avLst/>
              <a:gdLst>
                <a:gd name="T0" fmla="*/ 184 w 184"/>
                <a:gd name="T1" fmla="*/ 2 h 353"/>
                <a:gd name="T2" fmla="*/ 172 w 184"/>
                <a:gd name="T3" fmla="*/ 350 h 353"/>
                <a:gd name="T4" fmla="*/ 94 w 184"/>
                <a:gd name="T5" fmla="*/ 242 h 353"/>
                <a:gd name="T6" fmla="*/ 0 w 184"/>
                <a:gd name="T7" fmla="*/ 353 h 353"/>
                <a:gd name="T8" fmla="*/ 12 w 184"/>
                <a:gd name="T9" fmla="*/ 0 h 353"/>
                <a:gd name="T10" fmla="*/ 184 w 184"/>
                <a:gd name="T11" fmla="*/ 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353">
                  <a:moveTo>
                    <a:pt x="184" y="2"/>
                  </a:moveTo>
                  <a:lnTo>
                    <a:pt x="172" y="350"/>
                  </a:lnTo>
                  <a:lnTo>
                    <a:pt x="94" y="242"/>
                  </a:lnTo>
                  <a:lnTo>
                    <a:pt x="0" y="353"/>
                  </a:lnTo>
                  <a:lnTo>
                    <a:pt x="12" y="0"/>
                  </a:lnTo>
                  <a:lnTo>
                    <a:pt x="184" y="2"/>
                  </a:lnTo>
                  <a:close/>
                </a:path>
              </a:pathLst>
            </a:custGeom>
            <a:solidFill>
              <a:srgbClr val="B23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9" name="ïşlîďe">
              <a:extLst>
                <a:ext uri="{FF2B5EF4-FFF2-40B4-BE49-F238E27FC236}">
                  <a16:creationId xmlns="" xmlns:a16="http://schemas.microsoft.com/office/drawing/2014/main" id="{3740B5EB-5AAC-472A-BA97-37B3D504A74D}"/>
                </a:ext>
              </a:extLst>
            </p:cNvPr>
            <p:cNvSpPr/>
            <p:nvPr/>
          </p:nvSpPr>
          <p:spPr bwMode="auto">
            <a:xfrm>
              <a:off x="3182938" y="4303713"/>
              <a:ext cx="1965325" cy="477838"/>
            </a:xfrm>
            <a:custGeom>
              <a:avLst/>
              <a:gdLst>
                <a:gd name="T0" fmla="*/ 0 w 527"/>
                <a:gd name="T1" fmla="*/ 128 h 128"/>
                <a:gd name="T2" fmla="*/ 477 w 527"/>
                <a:gd name="T3" fmla="*/ 128 h 128"/>
                <a:gd name="T4" fmla="*/ 527 w 527"/>
                <a:gd name="T5" fmla="*/ 78 h 128"/>
                <a:gd name="T6" fmla="*/ 527 w 527"/>
                <a:gd name="T7" fmla="*/ 51 h 128"/>
                <a:gd name="T8" fmla="*/ 477 w 527"/>
                <a:gd name="T9" fmla="*/ 0 h 128"/>
                <a:gd name="T10" fmla="*/ 0 w 527"/>
                <a:gd name="T11" fmla="*/ 0 h 128"/>
                <a:gd name="T12" fmla="*/ 17 w 527"/>
                <a:gd name="T13" fmla="*/ 62 h 128"/>
                <a:gd name="T14" fmla="*/ 0 w 527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7" h="128">
                  <a:moveTo>
                    <a:pt x="0" y="128"/>
                  </a:moveTo>
                  <a:cubicBezTo>
                    <a:pt x="477" y="128"/>
                    <a:pt x="477" y="128"/>
                    <a:pt x="477" y="128"/>
                  </a:cubicBezTo>
                  <a:cubicBezTo>
                    <a:pt x="504" y="128"/>
                    <a:pt x="527" y="106"/>
                    <a:pt x="527" y="78"/>
                  </a:cubicBezTo>
                  <a:cubicBezTo>
                    <a:pt x="527" y="51"/>
                    <a:pt x="527" y="51"/>
                    <a:pt x="527" y="51"/>
                  </a:cubicBezTo>
                  <a:cubicBezTo>
                    <a:pt x="527" y="23"/>
                    <a:pt x="504" y="0"/>
                    <a:pt x="47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7" y="25"/>
                    <a:pt x="17" y="62"/>
                  </a:cubicBezTo>
                  <a:cubicBezTo>
                    <a:pt x="17" y="81"/>
                    <a:pt x="13" y="104"/>
                    <a:pt x="0" y="12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0" name="íṧľíḑé">
              <a:extLst>
                <a:ext uri="{FF2B5EF4-FFF2-40B4-BE49-F238E27FC236}">
                  <a16:creationId xmlns="" xmlns:a16="http://schemas.microsoft.com/office/drawing/2014/main" id="{A9D67B39-3C0C-4974-AB0C-3E5EB11D79A8}"/>
                </a:ext>
              </a:extLst>
            </p:cNvPr>
            <p:cNvSpPr/>
            <p:nvPr/>
          </p:nvSpPr>
          <p:spPr bwMode="auto">
            <a:xfrm>
              <a:off x="5021263" y="4416426"/>
              <a:ext cx="131763" cy="257175"/>
            </a:xfrm>
            <a:custGeom>
              <a:avLst/>
              <a:gdLst>
                <a:gd name="T0" fmla="*/ 22 w 35"/>
                <a:gd name="T1" fmla="*/ 0 h 69"/>
                <a:gd name="T2" fmla="*/ 22 w 35"/>
                <a:gd name="T3" fmla="*/ 69 h 69"/>
                <a:gd name="T4" fmla="*/ 31 w 35"/>
                <a:gd name="T5" fmla="*/ 63 h 69"/>
                <a:gd name="T6" fmla="*/ 35 w 35"/>
                <a:gd name="T7" fmla="*/ 38 h 69"/>
                <a:gd name="T8" fmla="*/ 35 w 35"/>
                <a:gd name="T9" fmla="*/ 9 h 69"/>
                <a:gd name="T10" fmla="*/ 22 w 3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69">
                  <a:moveTo>
                    <a:pt x="22" y="0"/>
                  </a:moveTo>
                  <a:cubicBezTo>
                    <a:pt x="22" y="0"/>
                    <a:pt x="0" y="28"/>
                    <a:pt x="22" y="69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1" name="íṧḷïḍe">
              <a:extLst>
                <a:ext uri="{FF2B5EF4-FFF2-40B4-BE49-F238E27FC236}">
                  <a16:creationId xmlns="" xmlns:a16="http://schemas.microsoft.com/office/drawing/2014/main" id="{A429C811-4A00-45FD-B6CC-3E9883774289}"/>
                </a:ext>
              </a:extLst>
            </p:cNvPr>
            <p:cNvSpPr/>
            <p:nvPr/>
          </p:nvSpPr>
          <p:spPr bwMode="auto">
            <a:xfrm>
              <a:off x="3198813" y="4330701"/>
              <a:ext cx="22225" cy="52388"/>
            </a:xfrm>
            <a:custGeom>
              <a:avLst/>
              <a:gdLst>
                <a:gd name="T0" fmla="*/ 0 w 6"/>
                <a:gd name="T1" fmla="*/ 0 h 14"/>
                <a:gd name="T2" fmla="*/ 0 w 6"/>
                <a:gd name="T3" fmla="*/ 0 h 14"/>
                <a:gd name="T4" fmla="*/ 6 w 6"/>
                <a:gd name="T5" fmla="*/ 14 h 14"/>
                <a:gd name="T6" fmla="*/ 6 w 6"/>
                <a:gd name="T7" fmla="*/ 14 h 14"/>
                <a:gd name="T8" fmla="*/ 0 w 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8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4" y="8"/>
                    <a:pt x="2" y="4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2" name="iṥlïdê">
              <a:extLst>
                <a:ext uri="{FF2B5EF4-FFF2-40B4-BE49-F238E27FC236}">
                  <a16:creationId xmlns="" xmlns:a16="http://schemas.microsoft.com/office/drawing/2014/main" id="{8D503F59-62FD-47DA-ABD2-2D2C344A0657}"/>
                </a:ext>
              </a:extLst>
            </p:cNvPr>
            <p:cNvSpPr/>
            <p:nvPr/>
          </p:nvSpPr>
          <p:spPr bwMode="auto">
            <a:xfrm>
              <a:off x="3198813" y="4330701"/>
              <a:ext cx="1905000" cy="127000"/>
            </a:xfrm>
            <a:custGeom>
              <a:avLst/>
              <a:gdLst>
                <a:gd name="T0" fmla="*/ 473 w 511"/>
                <a:gd name="T1" fmla="*/ 0 h 34"/>
                <a:gd name="T2" fmla="*/ 0 w 511"/>
                <a:gd name="T3" fmla="*/ 0 h 34"/>
                <a:gd name="T4" fmla="*/ 6 w 511"/>
                <a:gd name="T5" fmla="*/ 14 h 34"/>
                <a:gd name="T6" fmla="*/ 465 w 511"/>
                <a:gd name="T7" fmla="*/ 14 h 34"/>
                <a:gd name="T8" fmla="*/ 506 w 511"/>
                <a:gd name="T9" fmla="*/ 34 h 34"/>
                <a:gd name="T10" fmla="*/ 511 w 511"/>
                <a:gd name="T11" fmla="*/ 24 h 34"/>
                <a:gd name="T12" fmla="*/ 473 w 511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34">
                  <a:moveTo>
                    <a:pt x="4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8"/>
                    <a:pt x="6" y="14"/>
                  </a:cubicBezTo>
                  <a:cubicBezTo>
                    <a:pt x="465" y="14"/>
                    <a:pt x="465" y="14"/>
                    <a:pt x="465" y="14"/>
                  </a:cubicBezTo>
                  <a:cubicBezTo>
                    <a:pt x="482" y="14"/>
                    <a:pt x="496" y="21"/>
                    <a:pt x="506" y="34"/>
                  </a:cubicBezTo>
                  <a:cubicBezTo>
                    <a:pt x="508" y="28"/>
                    <a:pt x="510" y="24"/>
                    <a:pt x="511" y="24"/>
                  </a:cubicBezTo>
                  <a:cubicBezTo>
                    <a:pt x="504" y="10"/>
                    <a:pt x="489" y="0"/>
                    <a:pt x="47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3" name="íŝ1îḓé">
              <a:extLst>
                <a:ext uri="{FF2B5EF4-FFF2-40B4-BE49-F238E27FC236}">
                  <a16:creationId xmlns="" xmlns:a16="http://schemas.microsoft.com/office/drawing/2014/main" id="{2A6B01B6-8A7E-4CD5-BF06-2A53548BAB66}"/>
                </a:ext>
              </a:extLst>
            </p:cNvPr>
            <p:cNvSpPr/>
            <p:nvPr/>
          </p:nvSpPr>
          <p:spPr bwMode="auto">
            <a:xfrm>
              <a:off x="5084763" y="4419601"/>
              <a:ext cx="38100" cy="176213"/>
            </a:xfrm>
            <a:custGeom>
              <a:avLst/>
              <a:gdLst>
                <a:gd name="T0" fmla="*/ 5 w 10"/>
                <a:gd name="T1" fmla="*/ 0 h 47"/>
                <a:gd name="T2" fmla="*/ 0 w 10"/>
                <a:gd name="T3" fmla="*/ 10 h 47"/>
                <a:gd name="T4" fmla="*/ 10 w 10"/>
                <a:gd name="T5" fmla="*/ 40 h 47"/>
                <a:gd name="T6" fmla="*/ 10 w 10"/>
                <a:gd name="T7" fmla="*/ 47 h 47"/>
                <a:gd name="T8" fmla="*/ 10 w 10"/>
                <a:gd name="T9" fmla="*/ 47 h 47"/>
                <a:gd name="T10" fmla="*/ 10 w 10"/>
                <a:gd name="T11" fmla="*/ 20 h 47"/>
                <a:gd name="T12" fmla="*/ 5 w 10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7">
                  <a:moveTo>
                    <a:pt x="5" y="0"/>
                  </a:moveTo>
                  <a:cubicBezTo>
                    <a:pt x="4" y="0"/>
                    <a:pt x="2" y="4"/>
                    <a:pt x="0" y="10"/>
                  </a:cubicBezTo>
                  <a:cubicBezTo>
                    <a:pt x="6" y="18"/>
                    <a:pt x="10" y="29"/>
                    <a:pt x="10" y="4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2"/>
                    <a:pt x="8" y="6"/>
                    <a:pt x="5" y="0"/>
                  </a:cubicBezTo>
                </a:path>
              </a:pathLst>
            </a:custGeom>
            <a:solidFill>
              <a:srgbClr val="37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4" name="íṥḻidè">
              <a:extLst>
                <a:ext uri="{FF2B5EF4-FFF2-40B4-BE49-F238E27FC236}">
                  <a16:creationId xmlns="" xmlns:a16="http://schemas.microsoft.com/office/drawing/2014/main" id="{7A030FC6-F7D0-46CD-837B-D8D830CDD535}"/>
                </a:ext>
              </a:extLst>
            </p:cNvPr>
            <p:cNvSpPr/>
            <p:nvPr/>
          </p:nvSpPr>
          <p:spPr bwMode="auto">
            <a:xfrm>
              <a:off x="3132138" y="4278313"/>
              <a:ext cx="2043113" cy="530225"/>
            </a:xfrm>
            <a:custGeom>
              <a:avLst/>
              <a:gdLst>
                <a:gd name="T0" fmla="*/ 491 w 548"/>
                <a:gd name="T1" fmla="*/ 142 h 142"/>
                <a:gd name="T2" fmla="*/ 7 w 548"/>
                <a:gd name="T3" fmla="*/ 142 h 142"/>
                <a:gd name="T4" fmla="*/ 0 w 548"/>
                <a:gd name="T5" fmla="*/ 135 h 142"/>
                <a:gd name="T6" fmla="*/ 7 w 548"/>
                <a:gd name="T7" fmla="*/ 128 h 142"/>
                <a:gd name="T8" fmla="*/ 491 w 548"/>
                <a:gd name="T9" fmla="*/ 128 h 142"/>
                <a:gd name="T10" fmla="*/ 534 w 548"/>
                <a:gd name="T11" fmla="*/ 85 h 142"/>
                <a:gd name="T12" fmla="*/ 534 w 548"/>
                <a:gd name="T13" fmla="*/ 58 h 142"/>
                <a:gd name="T14" fmla="*/ 491 w 548"/>
                <a:gd name="T15" fmla="*/ 14 h 142"/>
                <a:gd name="T16" fmla="*/ 7 w 548"/>
                <a:gd name="T17" fmla="*/ 14 h 142"/>
                <a:gd name="T18" fmla="*/ 0 w 548"/>
                <a:gd name="T19" fmla="*/ 7 h 142"/>
                <a:gd name="T20" fmla="*/ 7 w 548"/>
                <a:gd name="T21" fmla="*/ 0 h 142"/>
                <a:gd name="T22" fmla="*/ 491 w 548"/>
                <a:gd name="T23" fmla="*/ 0 h 142"/>
                <a:gd name="T24" fmla="*/ 548 w 548"/>
                <a:gd name="T25" fmla="*/ 58 h 142"/>
                <a:gd name="T26" fmla="*/ 548 w 548"/>
                <a:gd name="T27" fmla="*/ 85 h 142"/>
                <a:gd name="T28" fmla="*/ 491 w 548"/>
                <a:gd name="T2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142">
                  <a:moveTo>
                    <a:pt x="491" y="142"/>
                  </a:move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39"/>
                    <a:pt x="0" y="135"/>
                  </a:cubicBezTo>
                  <a:cubicBezTo>
                    <a:pt x="0" y="131"/>
                    <a:pt x="3" y="128"/>
                    <a:pt x="7" y="128"/>
                  </a:cubicBezTo>
                  <a:cubicBezTo>
                    <a:pt x="491" y="128"/>
                    <a:pt x="491" y="128"/>
                    <a:pt x="491" y="128"/>
                  </a:cubicBezTo>
                  <a:cubicBezTo>
                    <a:pt x="514" y="128"/>
                    <a:pt x="534" y="109"/>
                    <a:pt x="534" y="85"/>
                  </a:cubicBezTo>
                  <a:cubicBezTo>
                    <a:pt x="534" y="58"/>
                    <a:pt x="534" y="58"/>
                    <a:pt x="534" y="58"/>
                  </a:cubicBezTo>
                  <a:cubicBezTo>
                    <a:pt x="534" y="34"/>
                    <a:pt x="514" y="14"/>
                    <a:pt x="491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522" y="0"/>
                    <a:pt x="548" y="26"/>
                    <a:pt x="548" y="58"/>
                  </a:cubicBezTo>
                  <a:cubicBezTo>
                    <a:pt x="548" y="85"/>
                    <a:pt x="548" y="85"/>
                    <a:pt x="548" y="85"/>
                  </a:cubicBezTo>
                  <a:cubicBezTo>
                    <a:pt x="548" y="117"/>
                    <a:pt x="522" y="142"/>
                    <a:pt x="491" y="142"/>
                  </a:cubicBezTo>
                </a:path>
              </a:pathLst>
            </a:custGeom>
            <a:solidFill>
              <a:srgbClr val="76A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5" name="i$1ïḑe">
              <a:extLst>
                <a:ext uri="{FF2B5EF4-FFF2-40B4-BE49-F238E27FC236}">
                  <a16:creationId xmlns="" xmlns:a16="http://schemas.microsoft.com/office/drawing/2014/main" id="{BAE7CBC5-6696-493A-AE70-79594D79CCDB}"/>
                </a:ext>
              </a:extLst>
            </p:cNvPr>
            <p:cNvSpPr/>
            <p:nvPr/>
          </p:nvSpPr>
          <p:spPr bwMode="auto">
            <a:xfrm>
              <a:off x="3132138" y="4595813"/>
              <a:ext cx="2043113" cy="212725"/>
            </a:xfrm>
            <a:custGeom>
              <a:avLst/>
              <a:gdLst>
                <a:gd name="T0" fmla="*/ 548 w 548"/>
                <a:gd name="T1" fmla="*/ 0 h 57"/>
                <a:gd name="T2" fmla="*/ 506 w 548"/>
                <a:gd name="T3" fmla="*/ 50 h 57"/>
                <a:gd name="T4" fmla="*/ 497 w 548"/>
                <a:gd name="T5" fmla="*/ 51 h 57"/>
                <a:gd name="T6" fmla="*/ 472 w 548"/>
                <a:gd name="T7" fmla="*/ 49 h 57"/>
                <a:gd name="T8" fmla="*/ 378 w 548"/>
                <a:gd name="T9" fmla="*/ 49 h 57"/>
                <a:gd name="T10" fmla="*/ 138 w 548"/>
                <a:gd name="T11" fmla="*/ 49 h 57"/>
                <a:gd name="T12" fmla="*/ 7 w 548"/>
                <a:gd name="T13" fmla="*/ 49 h 57"/>
                <a:gd name="T14" fmla="*/ 6 w 548"/>
                <a:gd name="T15" fmla="*/ 49 h 57"/>
                <a:gd name="T16" fmla="*/ 3 w 548"/>
                <a:gd name="T17" fmla="*/ 50 h 57"/>
                <a:gd name="T18" fmla="*/ 1 w 548"/>
                <a:gd name="T19" fmla="*/ 50 h 57"/>
                <a:gd name="T20" fmla="*/ 0 w 548"/>
                <a:gd name="T21" fmla="*/ 50 h 57"/>
                <a:gd name="T22" fmla="*/ 0 w 548"/>
                <a:gd name="T23" fmla="*/ 50 h 57"/>
                <a:gd name="T24" fmla="*/ 7 w 548"/>
                <a:gd name="T25" fmla="*/ 57 h 57"/>
                <a:gd name="T26" fmla="*/ 491 w 548"/>
                <a:gd name="T27" fmla="*/ 57 h 57"/>
                <a:gd name="T28" fmla="*/ 548 w 548"/>
                <a:gd name="T29" fmla="*/ 0 h 57"/>
                <a:gd name="T30" fmla="*/ 548 w 548"/>
                <a:gd name="T3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8" h="57">
                  <a:moveTo>
                    <a:pt x="548" y="0"/>
                  </a:moveTo>
                  <a:cubicBezTo>
                    <a:pt x="540" y="17"/>
                    <a:pt x="527" y="46"/>
                    <a:pt x="506" y="50"/>
                  </a:cubicBezTo>
                  <a:cubicBezTo>
                    <a:pt x="503" y="50"/>
                    <a:pt x="500" y="51"/>
                    <a:pt x="497" y="51"/>
                  </a:cubicBezTo>
                  <a:cubicBezTo>
                    <a:pt x="488" y="51"/>
                    <a:pt x="479" y="49"/>
                    <a:pt x="472" y="49"/>
                  </a:cubicBezTo>
                  <a:cubicBezTo>
                    <a:pt x="440" y="49"/>
                    <a:pt x="409" y="49"/>
                    <a:pt x="378" y="49"/>
                  </a:cubicBezTo>
                  <a:cubicBezTo>
                    <a:pt x="298" y="49"/>
                    <a:pt x="218" y="49"/>
                    <a:pt x="138" y="49"/>
                  </a:cubicBezTo>
                  <a:cubicBezTo>
                    <a:pt x="94" y="49"/>
                    <a:pt x="50" y="49"/>
                    <a:pt x="7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5" y="49"/>
                    <a:pt x="4" y="50"/>
                    <a:pt x="3" y="50"/>
                  </a:cubicBezTo>
                  <a:cubicBezTo>
                    <a:pt x="2" y="50"/>
                    <a:pt x="2" y="50"/>
                    <a:pt x="1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4"/>
                    <a:pt x="3" y="57"/>
                    <a:pt x="7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522" y="57"/>
                    <a:pt x="548" y="32"/>
                    <a:pt x="548" y="0"/>
                  </a:cubicBezTo>
                  <a:cubicBezTo>
                    <a:pt x="548" y="0"/>
                    <a:pt x="548" y="0"/>
                    <a:pt x="548" y="0"/>
                  </a:cubicBezTo>
                </a:path>
              </a:pathLst>
            </a:custGeom>
            <a:solidFill>
              <a:srgbClr val="5F8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6" name="iŝḷiḓê">
              <a:extLst>
                <a:ext uri="{FF2B5EF4-FFF2-40B4-BE49-F238E27FC236}">
                  <a16:creationId xmlns="" xmlns:a16="http://schemas.microsoft.com/office/drawing/2014/main" id="{59DA4F71-BA3C-4196-BE15-2C3FCC578B04}"/>
                </a:ext>
              </a:extLst>
            </p:cNvPr>
            <p:cNvSpPr/>
            <p:nvPr/>
          </p:nvSpPr>
          <p:spPr bwMode="auto">
            <a:xfrm>
              <a:off x="4219575" y="4576763"/>
              <a:ext cx="801688" cy="7938"/>
            </a:xfrm>
            <a:custGeom>
              <a:avLst/>
              <a:gdLst>
                <a:gd name="T0" fmla="*/ 505 w 505"/>
                <a:gd name="T1" fmla="*/ 2 h 5"/>
                <a:gd name="T2" fmla="*/ 442 w 505"/>
                <a:gd name="T3" fmla="*/ 5 h 5"/>
                <a:gd name="T4" fmla="*/ 379 w 505"/>
                <a:gd name="T5" fmla="*/ 5 h 5"/>
                <a:gd name="T6" fmla="*/ 252 w 505"/>
                <a:gd name="T7" fmla="*/ 5 h 5"/>
                <a:gd name="T8" fmla="*/ 127 w 505"/>
                <a:gd name="T9" fmla="*/ 5 h 5"/>
                <a:gd name="T10" fmla="*/ 64 w 505"/>
                <a:gd name="T11" fmla="*/ 5 h 5"/>
                <a:gd name="T12" fmla="*/ 0 w 505"/>
                <a:gd name="T13" fmla="*/ 2 h 5"/>
                <a:gd name="T14" fmla="*/ 64 w 505"/>
                <a:gd name="T15" fmla="*/ 0 h 5"/>
                <a:gd name="T16" fmla="*/ 127 w 505"/>
                <a:gd name="T17" fmla="*/ 0 h 5"/>
                <a:gd name="T18" fmla="*/ 252 w 505"/>
                <a:gd name="T19" fmla="*/ 0 h 5"/>
                <a:gd name="T20" fmla="*/ 379 w 505"/>
                <a:gd name="T21" fmla="*/ 0 h 5"/>
                <a:gd name="T22" fmla="*/ 442 w 505"/>
                <a:gd name="T23" fmla="*/ 0 h 5"/>
                <a:gd name="T24" fmla="*/ 505 w 505"/>
                <a:gd name="T2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5" h="5">
                  <a:moveTo>
                    <a:pt x="505" y="2"/>
                  </a:moveTo>
                  <a:lnTo>
                    <a:pt x="442" y="5"/>
                  </a:lnTo>
                  <a:lnTo>
                    <a:pt x="379" y="5"/>
                  </a:lnTo>
                  <a:lnTo>
                    <a:pt x="252" y="5"/>
                  </a:lnTo>
                  <a:lnTo>
                    <a:pt x="127" y="5"/>
                  </a:lnTo>
                  <a:lnTo>
                    <a:pt x="64" y="5"/>
                  </a:lnTo>
                  <a:lnTo>
                    <a:pt x="0" y="2"/>
                  </a:lnTo>
                  <a:lnTo>
                    <a:pt x="64" y="0"/>
                  </a:lnTo>
                  <a:lnTo>
                    <a:pt x="127" y="0"/>
                  </a:lnTo>
                  <a:lnTo>
                    <a:pt x="252" y="0"/>
                  </a:lnTo>
                  <a:lnTo>
                    <a:pt x="379" y="0"/>
                  </a:lnTo>
                  <a:lnTo>
                    <a:pt x="442" y="0"/>
                  </a:lnTo>
                  <a:lnTo>
                    <a:pt x="505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7" name="ïśļïďé">
              <a:extLst>
                <a:ext uri="{FF2B5EF4-FFF2-40B4-BE49-F238E27FC236}">
                  <a16:creationId xmlns="" xmlns:a16="http://schemas.microsoft.com/office/drawing/2014/main" id="{88240175-87E3-45E8-B39E-5F6F0F35ACF8}"/>
                </a:ext>
              </a:extLst>
            </p:cNvPr>
            <p:cNvSpPr/>
            <p:nvPr/>
          </p:nvSpPr>
          <p:spPr bwMode="auto">
            <a:xfrm>
              <a:off x="3417888" y="4654551"/>
              <a:ext cx="1290638" cy="11113"/>
            </a:xfrm>
            <a:custGeom>
              <a:avLst/>
              <a:gdLst>
                <a:gd name="T0" fmla="*/ 813 w 813"/>
                <a:gd name="T1" fmla="*/ 3 h 7"/>
                <a:gd name="T2" fmla="*/ 712 w 813"/>
                <a:gd name="T3" fmla="*/ 5 h 7"/>
                <a:gd name="T4" fmla="*/ 611 w 813"/>
                <a:gd name="T5" fmla="*/ 5 h 7"/>
                <a:gd name="T6" fmla="*/ 407 w 813"/>
                <a:gd name="T7" fmla="*/ 7 h 7"/>
                <a:gd name="T8" fmla="*/ 205 w 813"/>
                <a:gd name="T9" fmla="*/ 5 h 7"/>
                <a:gd name="T10" fmla="*/ 101 w 813"/>
                <a:gd name="T11" fmla="*/ 5 h 7"/>
                <a:gd name="T12" fmla="*/ 0 w 813"/>
                <a:gd name="T13" fmla="*/ 3 h 7"/>
                <a:gd name="T14" fmla="*/ 101 w 813"/>
                <a:gd name="T15" fmla="*/ 3 h 7"/>
                <a:gd name="T16" fmla="*/ 205 w 813"/>
                <a:gd name="T17" fmla="*/ 0 h 7"/>
                <a:gd name="T18" fmla="*/ 407 w 813"/>
                <a:gd name="T19" fmla="*/ 0 h 7"/>
                <a:gd name="T20" fmla="*/ 611 w 813"/>
                <a:gd name="T21" fmla="*/ 0 h 7"/>
                <a:gd name="T22" fmla="*/ 712 w 813"/>
                <a:gd name="T23" fmla="*/ 3 h 7"/>
                <a:gd name="T24" fmla="*/ 813 w 813"/>
                <a:gd name="T2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3" h="7">
                  <a:moveTo>
                    <a:pt x="813" y="3"/>
                  </a:moveTo>
                  <a:lnTo>
                    <a:pt x="712" y="5"/>
                  </a:lnTo>
                  <a:lnTo>
                    <a:pt x="611" y="5"/>
                  </a:lnTo>
                  <a:lnTo>
                    <a:pt x="407" y="7"/>
                  </a:lnTo>
                  <a:lnTo>
                    <a:pt x="205" y="5"/>
                  </a:lnTo>
                  <a:lnTo>
                    <a:pt x="101" y="5"/>
                  </a:lnTo>
                  <a:lnTo>
                    <a:pt x="0" y="3"/>
                  </a:lnTo>
                  <a:lnTo>
                    <a:pt x="101" y="3"/>
                  </a:lnTo>
                  <a:lnTo>
                    <a:pt x="205" y="0"/>
                  </a:lnTo>
                  <a:lnTo>
                    <a:pt x="407" y="0"/>
                  </a:lnTo>
                  <a:lnTo>
                    <a:pt x="611" y="0"/>
                  </a:lnTo>
                  <a:lnTo>
                    <a:pt x="712" y="3"/>
                  </a:lnTo>
                  <a:lnTo>
                    <a:pt x="813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8" name="isḻíḋe">
              <a:extLst>
                <a:ext uri="{FF2B5EF4-FFF2-40B4-BE49-F238E27FC236}">
                  <a16:creationId xmlns="" xmlns:a16="http://schemas.microsoft.com/office/drawing/2014/main" id="{8BEB6FF0-9620-4957-81EB-C0222A09829B}"/>
                </a:ext>
              </a:extLst>
            </p:cNvPr>
            <p:cNvSpPr/>
            <p:nvPr/>
          </p:nvSpPr>
          <p:spPr bwMode="auto">
            <a:xfrm>
              <a:off x="3240088" y="4452938"/>
              <a:ext cx="1219200" cy="15875"/>
            </a:xfrm>
            <a:custGeom>
              <a:avLst/>
              <a:gdLst>
                <a:gd name="T0" fmla="*/ 0 w 327"/>
                <a:gd name="T1" fmla="*/ 0 h 4"/>
                <a:gd name="T2" fmla="*/ 1 w 327"/>
                <a:gd name="T3" fmla="*/ 4 h 4"/>
                <a:gd name="T4" fmla="*/ 327 w 327"/>
                <a:gd name="T5" fmla="*/ 2 h 4"/>
                <a:gd name="T6" fmla="*/ 0 w 32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4">
                  <a:moveTo>
                    <a:pt x="0" y="0"/>
                  </a:moveTo>
                  <a:cubicBezTo>
                    <a:pt x="0" y="1"/>
                    <a:pt x="1" y="2"/>
                    <a:pt x="1" y="4"/>
                  </a:cubicBezTo>
                  <a:cubicBezTo>
                    <a:pt x="327" y="2"/>
                    <a:pt x="327" y="2"/>
                    <a:pt x="327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9" name="iš1îde">
              <a:extLst>
                <a:ext uri="{FF2B5EF4-FFF2-40B4-BE49-F238E27FC236}">
                  <a16:creationId xmlns="" xmlns:a16="http://schemas.microsoft.com/office/drawing/2014/main" id="{DD19F34A-FD44-4A20-8B94-66C3BB2015CA}"/>
                </a:ext>
              </a:extLst>
            </p:cNvPr>
            <p:cNvSpPr/>
            <p:nvPr/>
          </p:nvSpPr>
          <p:spPr bwMode="auto">
            <a:xfrm>
              <a:off x="3246438" y="4521201"/>
              <a:ext cx="1627188" cy="11113"/>
            </a:xfrm>
            <a:custGeom>
              <a:avLst/>
              <a:gdLst>
                <a:gd name="T0" fmla="*/ 0 w 436"/>
                <a:gd name="T1" fmla="*/ 0 h 3"/>
                <a:gd name="T2" fmla="*/ 0 w 436"/>
                <a:gd name="T3" fmla="*/ 3 h 3"/>
                <a:gd name="T4" fmla="*/ 436 w 436"/>
                <a:gd name="T5" fmla="*/ 2 h 3"/>
                <a:gd name="T6" fmla="*/ 0 w 43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6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436" y="2"/>
                    <a:pt x="436" y="2"/>
                    <a:pt x="436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0" name="ï$ḷíḓe">
              <a:extLst>
                <a:ext uri="{FF2B5EF4-FFF2-40B4-BE49-F238E27FC236}">
                  <a16:creationId xmlns="" xmlns:a16="http://schemas.microsoft.com/office/drawing/2014/main" id="{87F6C39E-6EC2-4C40-A3B0-7AC527700DDE}"/>
                </a:ext>
              </a:extLst>
            </p:cNvPr>
            <p:cNvSpPr/>
            <p:nvPr/>
          </p:nvSpPr>
          <p:spPr bwMode="auto">
            <a:xfrm>
              <a:off x="3213100" y="4706938"/>
              <a:ext cx="715963" cy="11113"/>
            </a:xfrm>
            <a:custGeom>
              <a:avLst/>
              <a:gdLst>
                <a:gd name="T0" fmla="*/ 1 w 192"/>
                <a:gd name="T1" fmla="*/ 0 h 3"/>
                <a:gd name="T2" fmla="*/ 0 w 192"/>
                <a:gd name="T3" fmla="*/ 3 h 3"/>
                <a:gd name="T4" fmla="*/ 192 w 192"/>
                <a:gd name="T5" fmla="*/ 2 h 3"/>
                <a:gd name="T6" fmla="*/ 1 w 19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92" y="2"/>
                    <a:pt x="192" y="2"/>
                    <a:pt x="192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1" name="iśḻíḑè">
              <a:extLst>
                <a:ext uri="{FF2B5EF4-FFF2-40B4-BE49-F238E27FC236}">
                  <a16:creationId xmlns="" xmlns:a16="http://schemas.microsoft.com/office/drawing/2014/main" id="{388A912F-05F4-47BA-B464-9CBDD3C30F04}"/>
                </a:ext>
              </a:extLst>
            </p:cNvPr>
            <p:cNvSpPr/>
            <p:nvPr/>
          </p:nvSpPr>
          <p:spPr bwMode="auto">
            <a:xfrm>
              <a:off x="3243263" y="4487863"/>
              <a:ext cx="1801813" cy="14288"/>
            </a:xfrm>
            <a:custGeom>
              <a:avLst/>
              <a:gdLst>
                <a:gd name="T0" fmla="*/ 0 w 483"/>
                <a:gd name="T1" fmla="*/ 0 h 4"/>
                <a:gd name="T2" fmla="*/ 1 w 483"/>
                <a:gd name="T3" fmla="*/ 4 h 4"/>
                <a:gd name="T4" fmla="*/ 483 w 483"/>
                <a:gd name="T5" fmla="*/ 2 h 4"/>
                <a:gd name="T6" fmla="*/ 0 w 48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4">
                  <a:moveTo>
                    <a:pt x="0" y="0"/>
                  </a:moveTo>
                  <a:cubicBezTo>
                    <a:pt x="1" y="1"/>
                    <a:pt x="1" y="2"/>
                    <a:pt x="1" y="4"/>
                  </a:cubicBezTo>
                  <a:cubicBezTo>
                    <a:pt x="483" y="2"/>
                    <a:pt x="483" y="2"/>
                    <a:pt x="483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2" name="iśḻiḓè">
              <a:extLst>
                <a:ext uri="{FF2B5EF4-FFF2-40B4-BE49-F238E27FC236}">
                  <a16:creationId xmlns="" xmlns:a16="http://schemas.microsoft.com/office/drawing/2014/main" id="{B610FF51-A581-4C8A-9348-9EA747F535E9}"/>
                </a:ext>
              </a:extLst>
            </p:cNvPr>
            <p:cNvSpPr/>
            <p:nvPr/>
          </p:nvSpPr>
          <p:spPr bwMode="auto">
            <a:xfrm>
              <a:off x="3206750" y="3430588"/>
              <a:ext cx="841375" cy="254000"/>
            </a:xfrm>
            <a:custGeom>
              <a:avLst/>
              <a:gdLst>
                <a:gd name="T0" fmla="*/ 226 w 226"/>
                <a:gd name="T1" fmla="*/ 46 h 68"/>
                <a:gd name="T2" fmla="*/ 226 w 226"/>
                <a:gd name="T3" fmla="*/ 21 h 68"/>
                <a:gd name="T4" fmla="*/ 205 w 226"/>
                <a:gd name="T5" fmla="*/ 0 h 68"/>
                <a:gd name="T6" fmla="*/ 0 w 226"/>
                <a:gd name="T7" fmla="*/ 0 h 68"/>
                <a:gd name="T8" fmla="*/ 0 w 226"/>
                <a:gd name="T9" fmla="*/ 68 h 68"/>
                <a:gd name="T10" fmla="*/ 205 w 226"/>
                <a:gd name="T11" fmla="*/ 68 h 68"/>
                <a:gd name="T12" fmla="*/ 226 w 226"/>
                <a:gd name="T13" fmla="*/ 4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68">
                  <a:moveTo>
                    <a:pt x="226" y="46"/>
                  </a:moveTo>
                  <a:cubicBezTo>
                    <a:pt x="226" y="21"/>
                    <a:pt x="226" y="21"/>
                    <a:pt x="226" y="21"/>
                  </a:cubicBezTo>
                  <a:cubicBezTo>
                    <a:pt x="226" y="10"/>
                    <a:pt x="217" y="0"/>
                    <a:pt x="2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0" y="35"/>
                    <a:pt x="0" y="68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17" y="68"/>
                    <a:pt x="226" y="58"/>
                    <a:pt x="226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3" name="iṩḷídê">
              <a:extLst>
                <a:ext uri="{FF2B5EF4-FFF2-40B4-BE49-F238E27FC236}">
                  <a16:creationId xmlns="" xmlns:a16="http://schemas.microsoft.com/office/drawing/2014/main" id="{3197A9F4-582A-445C-8203-1371017C96DB}"/>
                </a:ext>
              </a:extLst>
            </p:cNvPr>
            <p:cNvSpPr/>
            <p:nvPr/>
          </p:nvSpPr>
          <p:spPr bwMode="auto">
            <a:xfrm>
              <a:off x="3246438" y="3509963"/>
              <a:ext cx="604838" cy="11113"/>
            </a:xfrm>
            <a:custGeom>
              <a:avLst/>
              <a:gdLst>
                <a:gd name="T0" fmla="*/ 0 w 162"/>
                <a:gd name="T1" fmla="*/ 0 h 3"/>
                <a:gd name="T2" fmla="*/ 0 w 162"/>
                <a:gd name="T3" fmla="*/ 3 h 3"/>
                <a:gd name="T4" fmla="*/ 162 w 162"/>
                <a:gd name="T5" fmla="*/ 2 h 3"/>
                <a:gd name="T6" fmla="*/ 0 w 16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4" name="îṧḻïḓé">
              <a:extLst>
                <a:ext uri="{FF2B5EF4-FFF2-40B4-BE49-F238E27FC236}">
                  <a16:creationId xmlns="" xmlns:a16="http://schemas.microsoft.com/office/drawing/2014/main" id="{9694AB2E-1595-46A6-92FB-78607A843E76}"/>
                </a:ext>
              </a:extLst>
            </p:cNvPr>
            <p:cNvSpPr/>
            <p:nvPr/>
          </p:nvSpPr>
          <p:spPr bwMode="auto">
            <a:xfrm>
              <a:off x="3251200" y="3535363"/>
              <a:ext cx="514350" cy="7938"/>
            </a:xfrm>
            <a:custGeom>
              <a:avLst/>
              <a:gdLst>
                <a:gd name="T0" fmla="*/ 0 w 138"/>
                <a:gd name="T1" fmla="*/ 0 h 2"/>
                <a:gd name="T2" fmla="*/ 1 w 138"/>
                <a:gd name="T3" fmla="*/ 2 h 2"/>
                <a:gd name="T4" fmla="*/ 138 w 138"/>
                <a:gd name="T5" fmla="*/ 1 h 2"/>
                <a:gd name="T6" fmla="*/ 0 w 13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2">
                  <a:moveTo>
                    <a:pt x="0" y="0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5" name="ïṩļîḍé">
              <a:extLst>
                <a:ext uri="{FF2B5EF4-FFF2-40B4-BE49-F238E27FC236}">
                  <a16:creationId xmlns="" xmlns:a16="http://schemas.microsoft.com/office/drawing/2014/main" id="{00C3D998-BC76-4F5A-B33F-EC33AA5CF2F2}"/>
                </a:ext>
              </a:extLst>
            </p:cNvPr>
            <p:cNvSpPr/>
            <p:nvPr/>
          </p:nvSpPr>
          <p:spPr bwMode="auto">
            <a:xfrm>
              <a:off x="3235325" y="3629026"/>
              <a:ext cx="738188" cy="11113"/>
            </a:xfrm>
            <a:custGeom>
              <a:avLst/>
              <a:gdLst>
                <a:gd name="T0" fmla="*/ 1 w 198"/>
                <a:gd name="T1" fmla="*/ 0 h 3"/>
                <a:gd name="T2" fmla="*/ 0 w 198"/>
                <a:gd name="T3" fmla="*/ 3 h 3"/>
                <a:gd name="T4" fmla="*/ 198 w 198"/>
                <a:gd name="T5" fmla="*/ 2 h 3"/>
                <a:gd name="T6" fmla="*/ 1 w 19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98" y="2"/>
                    <a:pt x="198" y="2"/>
                    <a:pt x="198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6" name="iṩļíḑé">
              <a:extLst>
                <a:ext uri="{FF2B5EF4-FFF2-40B4-BE49-F238E27FC236}">
                  <a16:creationId xmlns="" xmlns:a16="http://schemas.microsoft.com/office/drawing/2014/main" id="{C92CFDFF-BFC4-445A-A7B0-FF153E304BA9}"/>
                </a:ext>
              </a:extLst>
            </p:cNvPr>
            <p:cNvSpPr/>
            <p:nvPr/>
          </p:nvSpPr>
          <p:spPr bwMode="auto">
            <a:xfrm>
              <a:off x="3246438" y="3606801"/>
              <a:ext cx="317500" cy="6350"/>
            </a:xfrm>
            <a:custGeom>
              <a:avLst/>
              <a:gdLst>
                <a:gd name="T0" fmla="*/ 1 w 85"/>
                <a:gd name="T1" fmla="*/ 0 h 2"/>
                <a:gd name="T2" fmla="*/ 0 w 85"/>
                <a:gd name="T3" fmla="*/ 2 h 2"/>
                <a:gd name="T4" fmla="*/ 85 w 85"/>
                <a:gd name="T5" fmla="*/ 1 h 2"/>
                <a:gd name="T6" fmla="*/ 1 w 8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85" y="1"/>
                    <a:pt x="85" y="1"/>
                    <a:pt x="85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7" name="îṧļîde">
              <a:extLst>
                <a:ext uri="{FF2B5EF4-FFF2-40B4-BE49-F238E27FC236}">
                  <a16:creationId xmlns="" xmlns:a16="http://schemas.microsoft.com/office/drawing/2014/main" id="{AAAE930D-8655-4F7B-AA51-9E962E684002}"/>
                </a:ext>
              </a:extLst>
            </p:cNvPr>
            <p:cNvSpPr/>
            <p:nvPr/>
          </p:nvSpPr>
          <p:spPr bwMode="auto">
            <a:xfrm>
              <a:off x="3779838" y="3557588"/>
              <a:ext cx="261938" cy="11113"/>
            </a:xfrm>
            <a:custGeom>
              <a:avLst/>
              <a:gdLst>
                <a:gd name="T0" fmla="*/ 165 w 165"/>
                <a:gd name="T1" fmla="*/ 7 h 7"/>
                <a:gd name="T2" fmla="*/ 0 w 165"/>
                <a:gd name="T3" fmla="*/ 3 h 7"/>
                <a:gd name="T4" fmla="*/ 165 w 165"/>
                <a:gd name="T5" fmla="*/ 0 h 7"/>
                <a:gd name="T6" fmla="*/ 165 w 16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7">
                  <a:moveTo>
                    <a:pt x="165" y="7"/>
                  </a:moveTo>
                  <a:lnTo>
                    <a:pt x="0" y="3"/>
                  </a:lnTo>
                  <a:lnTo>
                    <a:pt x="165" y="0"/>
                  </a:lnTo>
                  <a:lnTo>
                    <a:pt x="165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8" name="iş1îḑé">
              <a:extLst>
                <a:ext uri="{FF2B5EF4-FFF2-40B4-BE49-F238E27FC236}">
                  <a16:creationId xmlns="" xmlns:a16="http://schemas.microsoft.com/office/drawing/2014/main" id="{5B38082B-77AA-4C79-A1F4-26A2AFAF98C0}"/>
                </a:ext>
              </a:extLst>
            </p:cNvPr>
            <p:cNvSpPr/>
            <p:nvPr/>
          </p:nvSpPr>
          <p:spPr bwMode="auto">
            <a:xfrm>
              <a:off x="3779838" y="3557588"/>
              <a:ext cx="261938" cy="11113"/>
            </a:xfrm>
            <a:custGeom>
              <a:avLst/>
              <a:gdLst>
                <a:gd name="T0" fmla="*/ 165 w 165"/>
                <a:gd name="T1" fmla="*/ 7 h 7"/>
                <a:gd name="T2" fmla="*/ 0 w 165"/>
                <a:gd name="T3" fmla="*/ 3 h 7"/>
                <a:gd name="T4" fmla="*/ 165 w 165"/>
                <a:gd name="T5" fmla="*/ 0 h 7"/>
                <a:gd name="T6" fmla="*/ 165 w 16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7">
                  <a:moveTo>
                    <a:pt x="165" y="7"/>
                  </a:moveTo>
                  <a:lnTo>
                    <a:pt x="0" y="3"/>
                  </a:lnTo>
                  <a:lnTo>
                    <a:pt x="165" y="0"/>
                  </a:lnTo>
                  <a:lnTo>
                    <a:pt x="165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9" name="íṩ1ïḓê">
              <a:extLst>
                <a:ext uri="{FF2B5EF4-FFF2-40B4-BE49-F238E27FC236}">
                  <a16:creationId xmlns="" xmlns:a16="http://schemas.microsoft.com/office/drawing/2014/main" id="{413927A9-3246-4B71-8DB5-4C5BEBBD826B}"/>
                </a:ext>
              </a:extLst>
            </p:cNvPr>
            <p:cNvSpPr/>
            <p:nvPr/>
          </p:nvSpPr>
          <p:spPr bwMode="auto">
            <a:xfrm>
              <a:off x="3817938" y="3590926"/>
              <a:ext cx="230188" cy="11113"/>
            </a:xfrm>
            <a:custGeom>
              <a:avLst/>
              <a:gdLst>
                <a:gd name="T0" fmla="*/ 145 w 145"/>
                <a:gd name="T1" fmla="*/ 7 h 7"/>
                <a:gd name="T2" fmla="*/ 0 w 145"/>
                <a:gd name="T3" fmla="*/ 3 h 7"/>
                <a:gd name="T4" fmla="*/ 145 w 145"/>
                <a:gd name="T5" fmla="*/ 0 h 7"/>
                <a:gd name="T6" fmla="*/ 145 w 14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145" y="7"/>
                  </a:moveTo>
                  <a:lnTo>
                    <a:pt x="0" y="3"/>
                  </a:lnTo>
                  <a:lnTo>
                    <a:pt x="145" y="0"/>
                  </a:lnTo>
                  <a:lnTo>
                    <a:pt x="145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0" name="íśļiḍe">
              <a:extLst>
                <a:ext uri="{FF2B5EF4-FFF2-40B4-BE49-F238E27FC236}">
                  <a16:creationId xmlns="" xmlns:a16="http://schemas.microsoft.com/office/drawing/2014/main" id="{8E5B5F73-C7F4-4C9B-ACE9-3CD55278B167}"/>
                </a:ext>
              </a:extLst>
            </p:cNvPr>
            <p:cNvSpPr/>
            <p:nvPr/>
          </p:nvSpPr>
          <p:spPr bwMode="auto">
            <a:xfrm>
              <a:off x="3817938" y="3590926"/>
              <a:ext cx="230188" cy="11113"/>
            </a:xfrm>
            <a:custGeom>
              <a:avLst/>
              <a:gdLst>
                <a:gd name="T0" fmla="*/ 145 w 145"/>
                <a:gd name="T1" fmla="*/ 7 h 7"/>
                <a:gd name="T2" fmla="*/ 0 w 145"/>
                <a:gd name="T3" fmla="*/ 3 h 7"/>
                <a:gd name="T4" fmla="*/ 145 w 145"/>
                <a:gd name="T5" fmla="*/ 0 h 7"/>
                <a:gd name="T6" fmla="*/ 145 w 14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145" y="7"/>
                  </a:moveTo>
                  <a:lnTo>
                    <a:pt x="0" y="3"/>
                  </a:lnTo>
                  <a:lnTo>
                    <a:pt x="145" y="0"/>
                  </a:lnTo>
                  <a:lnTo>
                    <a:pt x="145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1" name="îṥḻíde">
              <a:extLst>
                <a:ext uri="{FF2B5EF4-FFF2-40B4-BE49-F238E27FC236}">
                  <a16:creationId xmlns="" xmlns:a16="http://schemas.microsoft.com/office/drawing/2014/main" id="{6099FBE8-B297-4B43-8221-22DE5689A87D}"/>
                </a:ext>
              </a:extLst>
            </p:cNvPr>
            <p:cNvSpPr/>
            <p:nvPr/>
          </p:nvSpPr>
          <p:spPr bwMode="auto">
            <a:xfrm>
              <a:off x="3279775" y="3471863"/>
              <a:ext cx="779463" cy="11113"/>
            </a:xfrm>
            <a:custGeom>
              <a:avLst/>
              <a:gdLst>
                <a:gd name="T0" fmla="*/ 491 w 491"/>
                <a:gd name="T1" fmla="*/ 7 h 7"/>
                <a:gd name="T2" fmla="*/ 0 w 491"/>
                <a:gd name="T3" fmla="*/ 2 h 7"/>
                <a:gd name="T4" fmla="*/ 491 w 491"/>
                <a:gd name="T5" fmla="*/ 0 h 7"/>
                <a:gd name="T6" fmla="*/ 491 w 491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1" h="7">
                  <a:moveTo>
                    <a:pt x="491" y="7"/>
                  </a:moveTo>
                  <a:lnTo>
                    <a:pt x="0" y="2"/>
                  </a:lnTo>
                  <a:lnTo>
                    <a:pt x="491" y="0"/>
                  </a:lnTo>
                  <a:lnTo>
                    <a:pt x="491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2" name="ïšḻiḑè">
              <a:extLst>
                <a:ext uri="{FF2B5EF4-FFF2-40B4-BE49-F238E27FC236}">
                  <a16:creationId xmlns="" xmlns:a16="http://schemas.microsoft.com/office/drawing/2014/main" id="{076C2616-77E3-4CCD-8BED-936DB894B932}"/>
                </a:ext>
              </a:extLst>
            </p:cNvPr>
            <p:cNvSpPr/>
            <p:nvPr/>
          </p:nvSpPr>
          <p:spPr bwMode="auto">
            <a:xfrm>
              <a:off x="3279775" y="3471863"/>
              <a:ext cx="779463" cy="11113"/>
            </a:xfrm>
            <a:custGeom>
              <a:avLst/>
              <a:gdLst>
                <a:gd name="T0" fmla="*/ 491 w 491"/>
                <a:gd name="T1" fmla="*/ 7 h 7"/>
                <a:gd name="T2" fmla="*/ 0 w 491"/>
                <a:gd name="T3" fmla="*/ 2 h 7"/>
                <a:gd name="T4" fmla="*/ 491 w 491"/>
                <a:gd name="T5" fmla="*/ 0 h 7"/>
                <a:gd name="T6" fmla="*/ 491 w 491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1" h="7">
                  <a:moveTo>
                    <a:pt x="491" y="7"/>
                  </a:moveTo>
                  <a:lnTo>
                    <a:pt x="0" y="2"/>
                  </a:lnTo>
                  <a:lnTo>
                    <a:pt x="491" y="0"/>
                  </a:lnTo>
                  <a:lnTo>
                    <a:pt x="491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3" name="íşḷïḑê">
              <a:extLst>
                <a:ext uri="{FF2B5EF4-FFF2-40B4-BE49-F238E27FC236}">
                  <a16:creationId xmlns="" xmlns:a16="http://schemas.microsoft.com/office/drawing/2014/main" id="{9D61CABE-B37E-4CC8-9CD5-D279FB850EA4}"/>
                </a:ext>
              </a:extLst>
            </p:cNvPr>
            <p:cNvSpPr/>
            <p:nvPr/>
          </p:nvSpPr>
          <p:spPr bwMode="auto">
            <a:xfrm>
              <a:off x="3224213" y="3457576"/>
              <a:ext cx="11113" cy="28575"/>
            </a:xfrm>
            <a:custGeom>
              <a:avLst/>
              <a:gdLst>
                <a:gd name="T0" fmla="*/ 0 w 3"/>
                <a:gd name="T1" fmla="*/ 0 h 8"/>
                <a:gd name="T2" fmla="*/ 0 w 3"/>
                <a:gd name="T3" fmla="*/ 0 h 8"/>
                <a:gd name="T4" fmla="*/ 3 w 3"/>
                <a:gd name="T5" fmla="*/ 8 h 8"/>
                <a:gd name="T6" fmla="*/ 3 w 3"/>
                <a:gd name="T7" fmla="*/ 8 h 8"/>
                <a:gd name="T8" fmla="*/ 0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5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5"/>
                    <a:pt x="1" y="2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4" name="î$ḻiḋê">
              <a:extLst>
                <a:ext uri="{FF2B5EF4-FFF2-40B4-BE49-F238E27FC236}">
                  <a16:creationId xmlns="" xmlns:a16="http://schemas.microsoft.com/office/drawing/2014/main" id="{446C791E-CDA9-4730-B05A-6FE3BD6C9622}"/>
                </a:ext>
              </a:extLst>
            </p:cNvPr>
            <p:cNvSpPr/>
            <p:nvPr/>
          </p:nvSpPr>
          <p:spPr bwMode="auto">
            <a:xfrm>
              <a:off x="3224213" y="3457576"/>
              <a:ext cx="823913" cy="190500"/>
            </a:xfrm>
            <a:custGeom>
              <a:avLst/>
              <a:gdLst>
                <a:gd name="T0" fmla="*/ 153 w 221"/>
                <a:gd name="T1" fmla="*/ 6 h 51"/>
                <a:gd name="T2" fmla="*/ 153 w 221"/>
                <a:gd name="T3" fmla="*/ 8 h 51"/>
                <a:gd name="T4" fmla="*/ 197 w 221"/>
                <a:gd name="T5" fmla="*/ 8 h 51"/>
                <a:gd name="T6" fmla="*/ 218 w 221"/>
                <a:gd name="T7" fmla="*/ 27 h 51"/>
                <a:gd name="T8" fmla="*/ 219 w 221"/>
                <a:gd name="T9" fmla="*/ 27 h 51"/>
                <a:gd name="T10" fmla="*/ 219 w 221"/>
                <a:gd name="T11" fmla="*/ 30 h 51"/>
                <a:gd name="T12" fmla="*/ 218 w 221"/>
                <a:gd name="T13" fmla="*/ 30 h 51"/>
                <a:gd name="T14" fmla="*/ 218 w 221"/>
                <a:gd name="T15" fmla="*/ 36 h 51"/>
                <a:gd name="T16" fmla="*/ 221 w 221"/>
                <a:gd name="T17" fmla="*/ 36 h 51"/>
                <a:gd name="T18" fmla="*/ 221 w 221"/>
                <a:gd name="T19" fmla="*/ 39 h 51"/>
                <a:gd name="T20" fmla="*/ 218 w 221"/>
                <a:gd name="T21" fmla="*/ 39 h 51"/>
                <a:gd name="T22" fmla="*/ 218 w 221"/>
                <a:gd name="T23" fmla="*/ 51 h 51"/>
                <a:gd name="T24" fmla="*/ 221 w 221"/>
                <a:gd name="T25" fmla="*/ 40 h 51"/>
                <a:gd name="T26" fmla="*/ 221 w 221"/>
                <a:gd name="T27" fmla="*/ 40 h 51"/>
                <a:gd name="T28" fmla="*/ 221 w 221"/>
                <a:gd name="T29" fmla="*/ 40 h 51"/>
                <a:gd name="T30" fmla="*/ 221 w 221"/>
                <a:gd name="T31" fmla="*/ 40 h 51"/>
                <a:gd name="T32" fmla="*/ 221 w 221"/>
                <a:gd name="T33" fmla="*/ 40 h 51"/>
                <a:gd name="T34" fmla="*/ 221 w 221"/>
                <a:gd name="T35" fmla="*/ 40 h 51"/>
                <a:gd name="T36" fmla="*/ 221 w 221"/>
                <a:gd name="T37" fmla="*/ 40 h 51"/>
                <a:gd name="T38" fmla="*/ 221 w 221"/>
                <a:gd name="T39" fmla="*/ 39 h 51"/>
                <a:gd name="T40" fmla="*/ 221 w 221"/>
                <a:gd name="T41" fmla="*/ 39 h 51"/>
                <a:gd name="T42" fmla="*/ 221 w 221"/>
                <a:gd name="T43" fmla="*/ 39 h 51"/>
                <a:gd name="T44" fmla="*/ 221 w 221"/>
                <a:gd name="T45" fmla="*/ 14 h 51"/>
                <a:gd name="T46" fmla="*/ 220 w 221"/>
                <a:gd name="T47" fmla="*/ 7 h 51"/>
                <a:gd name="T48" fmla="*/ 153 w 221"/>
                <a:gd name="T49" fmla="*/ 6 h 51"/>
                <a:gd name="T50" fmla="*/ 116 w 221"/>
                <a:gd name="T51" fmla="*/ 6 h 51"/>
                <a:gd name="T52" fmla="*/ 115 w 221"/>
                <a:gd name="T53" fmla="*/ 8 h 51"/>
                <a:gd name="T54" fmla="*/ 143 w 221"/>
                <a:gd name="T55" fmla="*/ 8 h 51"/>
                <a:gd name="T56" fmla="*/ 141 w 221"/>
                <a:gd name="T57" fmla="*/ 6 h 51"/>
                <a:gd name="T58" fmla="*/ 116 w 221"/>
                <a:gd name="T59" fmla="*/ 6 h 51"/>
                <a:gd name="T60" fmla="*/ 105 w 221"/>
                <a:gd name="T61" fmla="*/ 0 h 51"/>
                <a:gd name="T62" fmla="*/ 0 w 221"/>
                <a:gd name="T63" fmla="*/ 0 h 51"/>
                <a:gd name="T64" fmla="*/ 3 w 221"/>
                <a:gd name="T65" fmla="*/ 8 h 51"/>
                <a:gd name="T66" fmla="*/ 105 w 221"/>
                <a:gd name="T67" fmla="*/ 8 h 51"/>
                <a:gd name="T68" fmla="*/ 105 w 221"/>
                <a:gd name="T69" fmla="*/ 6 h 51"/>
                <a:gd name="T70" fmla="*/ 15 w 221"/>
                <a:gd name="T71" fmla="*/ 5 h 51"/>
                <a:gd name="T72" fmla="*/ 105 w 221"/>
                <a:gd name="T73" fmla="*/ 5 h 51"/>
                <a:gd name="T74" fmla="*/ 105 w 221"/>
                <a:gd name="T75" fmla="*/ 0 h 51"/>
                <a:gd name="T76" fmla="*/ 137 w 221"/>
                <a:gd name="T77" fmla="*/ 0 h 51"/>
                <a:gd name="T78" fmla="*/ 121 w 221"/>
                <a:gd name="T79" fmla="*/ 0 h 51"/>
                <a:gd name="T80" fmla="*/ 117 w 221"/>
                <a:gd name="T81" fmla="*/ 5 h 51"/>
                <a:gd name="T82" fmla="*/ 140 w 221"/>
                <a:gd name="T83" fmla="*/ 4 h 51"/>
                <a:gd name="T84" fmla="*/ 137 w 221"/>
                <a:gd name="T85" fmla="*/ 0 h 51"/>
                <a:gd name="T86" fmla="*/ 216 w 221"/>
                <a:gd name="T87" fmla="*/ 0 h 51"/>
                <a:gd name="T88" fmla="*/ 153 w 221"/>
                <a:gd name="T89" fmla="*/ 0 h 51"/>
                <a:gd name="T90" fmla="*/ 153 w 221"/>
                <a:gd name="T91" fmla="*/ 4 h 51"/>
                <a:gd name="T92" fmla="*/ 219 w 221"/>
                <a:gd name="T93" fmla="*/ 4 h 51"/>
                <a:gd name="T94" fmla="*/ 216 w 221"/>
                <a:gd name="T9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1" h="51">
                  <a:moveTo>
                    <a:pt x="153" y="6"/>
                  </a:moveTo>
                  <a:cubicBezTo>
                    <a:pt x="153" y="8"/>
                    <a:pt x="153" y="8"/>
                    <a:pt x="153" y="8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208" y="8"/>
                    <a:pt x="217" y="16"/>
                    <a:pt x="218" y="27"/>
                  </a:cubicBezTo>
                  <a:cubicBezTo>
                    <a:pt x="219" y="27"/>
                    <a:pt x="219" y="27"/>
                    <a:pt x="219" y="27"/>
                  </a:cubicBezTo>
                  <a:cubicBezTo>
                    <a:pt x="219" y="30"/>
                    <a:pt x="219" y="30"/>
                    <a:pt x="219" y="30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8" y="36"/>
                    <a:pt x="218" y="36"/>
                    <a:pt x="218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51"/>
                    <a:pt x="218" y="51"/>
                    <a:pt x="218" y="51"/>
                  </a:cubicBezTo>
                  <a:cubicBezTo>
                    <a:pt x="220" y="48"/>
                    <a:pt x="221" y="44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21" y="12"/>
                    <a:pt x="221" y="9"/>
                    <a:pt x="220" y="7"/>
                  </a:cubicBezTo>
                  <a:cubicBezTo>
                    <a:pt x="153" y="6"/>
                    <a:pt x="153" y="6"/>
                    <a:pt x="153" y="6"/>
                  </a:cubicBezTo>
                  <a:moveTo>
                    <a:pt x="116" y="6"/>
                  </a:moveTo>
                  <a:cubicBezTo>
                    <a:pt x="115" y="8"/>
                    <a:pt x="115" y="8"/>
                    <a:pt x="115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16" y="6"/>
                    <a:pt x="116" y="6"/>
                    <a:pt x="116" y="6"/>
                  </a:cubicBezTo>
                  <a:moveTo>
                    <a:pt x="10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5"/>
                    <a:pt x="3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0"/>
                    <a:pt x="105" y="0"/>
                    <a:pt x="105" y="0"/>
                  </a:cubicBezTo>
                  <a:moveTo>
                    <a:pt x="137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7" y="0"/>
                    <a:pt x="137" y="0"/>
                    <a:pt x="137" y="0"/>
                  </a:cubicBezTo>
                  <a:moveTo>
                    <a:pt x="216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8" y="3"/>
                    <a:pt x="217" y="1"/>
                    <a:pt x="216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5" name="î$ḷîdè">
              <a:extLst>
                <a:ext uri="{FF2B5EF4-FFF2-40B4-BE49-F238E27FC236}">
                  <a16:creationId xmlns="" xmlns:a16="http://schemas.microsoft.com/office/drawing/2014/main" id="{CA1A7AC0-5500-4AC1-A8F8-587A71ACA7FA}"/>
                </a:ext>
              </a:extLst>
            </p:cNvPr>
            <p:cNvSpPr/>
            <p:nvPr/>
          </p:nvSpPr>
          <p:spPr bwMode="auto">
            <a:xfrm>
              <a:off x="4037013" y="3557588"/>
              <a:ext cx="4763" cy="1111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1 w 1"/>
                <a:gd name="T9" fmla="*/ 3 h 3"/>
                <a:gd name="T10" fmla="*/ 1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6" name="ïṡľíďé">
              <a:extLst>
                <a:ext uri="{FF2B5EF4-FFF2-40B4-BE49-F238E27FC236}">
                  <a16:creationId xmlns="" xmlns:a16="http://schemas.microsoft.com/office/drawing/2014/main" id="{BBFAFF5F-9944-4301-9E0B-0FEC5C4547CE}"/>
                </a:ext>
              </a:extLst>
            </p:cNvPr>
            <p:cNvSpPr/>
            <p:nvPr/>
          </p:nvSpPr>
          <p:spPr bwMode="auto">
            <a:xfrm>
              <a:off x="4037013" y="3590926"/>
              <a:ext cx="11113" cy="11113"/>
            </a:xfrm>
            <a:prstGeom prst="rect">
              <a:avLst/>
            </a:pr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7" name="iṧḷïďé">
              <a:extLst>
                <a:ext uri="{FF2B5EF4-FFF2-40B4-BE49-F238E27FC236}">
                  <a16:creationId xmlns="" xmlns:a16="http://schemas.microsoft.com/office/drawing/2014/main" id="{9A611BA2-DDB7-428B-B72E-0B7B6691DD76}"/>
                </a:ext>
              </a:extLst>
            </p:cNvPr>
            <p:cNvSpPr/>
            <p:nvPr/>
          </p:nvSpPr>
          <p:spPr bwMode="auto">
            <a:xfrm>
              <a:off x="4037013" y="3590926"/>
              <a:ext cx="11113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8" name="îsḷîḑê">
              <a:extLst>
                <a:ext uri="{FF2B5EF4-FFF2-40B4-BE49-F238E27FC236}">
                  <a16:creationId xmlns="" xmlns:a16="http://schemas.microsoft.com/office/drawing/2014/main" id="{19A67839-25CD-40D0-9A00-34265DCCF10C}"/>
                </a:ext>
              </a:extLst>
            </p:cNvPr>
            <p:cNvSpPr/>
            <p:nvPr/>
          </p:nvSpPr>
          <p:spPr bwMode="auto">
            <a:xfrm>
              <a:off x="3279775" y="3471863"/>
              <a:ext cx="765175" cy="11113"/>
            </a:xfrm>
            <a:custGeom>
              <a:avLst/>
              <a:gdLst>
                <a:gd name="T0" fmla="*/ 90 w 205"/>
                <a:gd name="T1" fmla="*/ 1 h 3"/>
                <a:gd name="T2" fmla="*/ 0 w 205"/>
                <a:gd name="T3" fmla="*/ 1 h 3"/>
                <a:gd name="T4" fmla="*/ 90 w 205"/>
                <a:gd name="T5" fmla="*/ 2 h 3"/>
                <a:gd name="T6" fmla="*/ 90 w 205"/>
                <a:gd name="T7" fmla="*/ 1 h 3"/>
                <a:gd name="T8" fmla="*/ 125 w 205"/>
                <a:gd name="T9" fmla="*/ 0 h 3"/>
                <a:gd name="T10" fmla="*/ 102 w 205"/>
                <a:gd name="T11" fmla="*/ 1 h 3"/>
                <a:gd name="T12" fmla="*/ 101 w 205"/>
                <a:gd name="T13" fmla="*/ 2 h 3"/>
                <a:gd name="T14" fmla="*/ 126 w 205"/>
                <a:gd name="T15" fmla="*/ 2 h 3"/>
                <a:gd name="T16" fmla="*/ 125 w 205"/>
                <a:gd name="T17" fmla="*/ 0 h 3"/>
                <a:gd name="T18" fmla="*/ 204 w 205"/>
                <a:gd name="T19" fmla="*/ 0 h 3"/>
                <a:gd name="T20" fmla="*/ 204 w 205"/>
                <a:gd name="T21" fmla="*/ 0 h 3"/>
                <a:gd name="T22" fmla="*/ 138 w 205"/>
                <a:gd name="T23" fmla="*/ 0 h 3"/>
                <a:gd name="T24" fmla="*/ 138 w 205"/>
                <a:gd name="T25" fmla="*/ 2 h 3"/>
                <a:gd name="T26" fmla="*/ 205 w 205"/>
                <a:gd name="T27" fmla="*/ 3 h 3"/>
                <a:gd name="T28" fmla="*/ 204 w 205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3">
                  <a:moveTo>
                    <a:pt x="9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0" y="1"/>
                    <a:pt x="90" y="1"/>
                    <a:pt x="90" y="1"/>
                  </a:cubicBezTo>
                  <a:moveTo>
                    <a:pt x="125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204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2"/>
                    <a:pt x="138" y="2"/>
                    <a:pt x="138" y="2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2"/>
                    <a:pt x="204" y="1"/>
                    <a:pt x="204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9" name="iṡḷïḑe">
              <a:extLst>
                <a:ext uri="{FF2B5EF4-FFF2-40B4-BE49-F238E27FC236}">
                  <a16:creationId xmlns="" xmlns:a16="http://schemas.microsoft.com/office/drawing/2014/main" id="{592A9323-77A1-40CF-BB06-26C268C7390D}"/>
                </a:ext>
              </a:extLst>
            </p:cNvPr>
            <p:cNvSpPr/>
            <p:nvPr/>
          </p:nvSpPr>
          <p:spPr bwMode="auto">
            <a:xfrm>
              <a:off x="4003675" y="3502026"/>
              <a:ext cx="49213" cy="111125"/>
            </a:xfrm>
            <a:custGeom>
              <a:avLst/>
              <a:gdLst>
                <a:gd name="T0" fmla="*/ 13 w 13"/>
                <a:gd name="T1" fmla="*/ 0 h 30"/>
                <a:gd name="T2" fmla="*/ 13 w 13"/>
                <a:gd name="T3" fmla="*/ 30 h 30"/>
                <a:gd name="T4" fmla="*/ 13 w 13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0">
                  <a:moveTo>
                    <a:pt x="13" y="0"/>
                  </a:moveTo>
                  <a:cubicBezTo>
                    <a:pt x="13" y="0"/>
                    <a:pt x="0" y="15"/>
                    <a:pt x="13" y="3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0" name="iṥliďê">
              <a:extLst>
                <a:ext uri="{FF2B5EF4-FFF2-40B4-BE49-F238E27FC236}">
                  <a16:creationId xmlns="" xmlns:a16="http://schemas.microsoft.com/office/drawing/2014/main" id="{5995DEFB-BD42-4A6C-B4B5-B8323F9BD2B7}"/>
                </a:ext>
              </a:extLst>
            </p:cNvPr>
            <p:cNvSpPr/>
            <p:nvPr/>
          </p:nvSpPr>
          <p:spPr bwMode="auto">
            <a:xfrm>
              <a:off x="3138488" y="3405188"/>
              <a:ext cx="2081213" cy="306388"/>
            </a:xfrm>
            <a:custGeom>
              <a:avLst/>
              <a:gdLst>
                <a:gd name="T0" fmla="*/ 530 w 558"/>
                <a:gd name="T1" fmla="*/ 82 h 82"/>
                <a:gd name="T2" fmla="*/ 7 w 558"/>
                <a:gd name="T3" fmla="*/ 82 h 82"/>
                <a:gd name="T4" fmla="*/ 0 w 558"/>
                <a:gd name="T5" fmla="*/ 75 h 82"/>
                <a:gd name="T6" fmla="*/ 7 w 558"/>
                <a:gd name="T7" fmla="*/ 68 h 82"/>
                <a:gd name="T8" fmla="*/ 530 w 558"/>
                <a:gd name="T9" fmla="*/ 68 h 82"/>
                <a:gd name="T10" fmla="*/ 544 w 558"/>
                <a:gd name="T11" fmla="*/ 53 h 82"/>
                <a:gd name="T12" fmla="*/ 544 w 558"/>
                <a:gd name="T13" fmla="*/ 28 h 82"/>
                <a:gd name="T14" fmla="*/ 530 w 558"/>
                <a:gd name="T15" fmla="*/ 14 h 82"/>
                <a:gd name="T16" fmla="*/ 7 w 558"/>
                <a:gd name="T17" fmla="*/ 14 h 82"/>
                <a:gd name="T18" fmla="*/ 0 w 558"/>
                <a:gd name="T19" fmla="*/ 7 h 82"/>
                <a:gd name="T20" fmla="*/ 7 w 558"/>
                <a:gd name="T21" fmla="*/ 0 h 82"/>
                <a:gd name="T22" fmla="*/ 530 w 558"/>
                <a:gd name="T23" fmla="*/ 0 h 82"/>
                <a:gd name="T24" fmla="*/ 558 w 558"/>
                <a:gd name="T25" fmla="*/ 28 h 82"/>
                <a:gd name="T26" fmla="*/ 558 w 558"/>
                <a:gd name="T27" fmla="*/ 53 h 82"/>
                <a:gd name="T28" fmla="*/ 530 w 55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8" h="82">
                  <a:moveTo>
                    <a:pt x="530" y="82"/>
                  </a:moveTo>
                  <a:cubicBezTo>
                    <a:pt x="7" y="82"/>
                    <a:pt x="7" y="82"/>
                    <a:pt x="7" y="82"/>
                  </a:cubicBezTo>
                  <a:cubicBezTo>
                    <a:pt x="3" y="82"/>
                    <a:pt x="0" y="79"/>
                    <a:pt x="0" y="75"/>
                  </a:cubicBezTo>
                  <a:cubicBezTo>
                    <a:pt x="0" y="71"/>
                    <a:pt x="3" y="68"/>
                    <a:pt x="7" y="68"/>
                  </a:cubicBezTo>
                  <a:cubicBezTo>
                    <a:pt x="530" y="68"/>
                    <a:pt x="530" y="68"/>
                    <a:pt x="530" y="68"/>
                  </a:cubicBezTo>
                  <a:cubicBezTo>
                    <a:pt x="537" y="68"/>
                    <a:pt x="544" y="61"/>
                    <a:pt x="544" y="53"/>
                  </a:cubicBezTo>
                  <a:cubicBezTo>
                    <a:pt x="544" y="28"/>
                    <a:pt x="544" y="28"/>
                    <a:pt x="544" y="28"/>
                  </a:cubicBezTo>
                  <a:cubicBezTo>
                    <a:pt x="544" y="21"/>
                    <a:pt x="537" y="14"/>
                    <a:pt x="530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530" y="0"/>
                    <a:pt x="530" y="0"/>
                    <a:pt x="530" y="0"/>
                  </a:cubicBezTo>
                  <a:cubicBezTo>
                    <a:pt x="545" y="0"/>
                    <a:pt x="558" y="13"/>
                    <a:pt x="558" y="28"/>
                  </a:cubicBezTo>
                  <a:cubicBezTo>
                    <a:pt x="558" y="53"/>
                    <a:pt x="558" y="53"/>
                    <a:pt x="558" y="53"/>
                  </a:cubicBezTo>
                  <a:cubicBezTo>
                    <a:pt x="558" y="69"/>
                    <a:pt x="545" y="82"/>
                    <a:pt x="530" y="82"/>
                  </a:cubicBezTo>
                </a:path>
              </a:pathLst>
            </a:custGeom>
            <a:solidFill>
              <a:srgbClr val="436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1" name="î$ḷîḋe">
              <a:extLst>
                <a:ext uri="{FF2B5EF4-FFF2-40B4-BE49-F238E27FC236}">
                  <a16:creationId xmlns="" xmlns:a16="http://schemas.microsoft.com/office/drawing/2014/main" id="{7F3CDC09-61A6-4456-A52A-F5B37BF508CB}"/>
                </a:ext>
              </a:extLst>
            </p:cNvPr>
            <p:cNvSpPr/>
            <p:nvPr/>
          </p:nvSpPr>
          <p:spPr bwMode="auto">
            <a:xfrm>
              <a:off x="3970338" y="3430588"/>
              <a:ext cx="1223963" cy="254000"/>
            </a:xfrm>
            <a:custGeom>
              <a:avLst/>
              <a:gdLst>
                <a:gd name="T0" fmla="*/ 307 w 328"/>
                <a:gd name="T1" fmla="*/ 0 h 68"/>
                <a:gd name="T2" fmla="*/ 0 w 328"/>
                <a:gd name="T3" fmla="*/ 0 h 68"/>
                <a:gd name="T4" fmla="*/ 21 w 328"/>
                <a:gd name="T5" fmla="*/ 21 h 68"/>
                <a:gd name="T6" fmla="*/ 21 w 328"/>
                <a:gd name="T7" fmla="*/ 46 h 68"/>
                <a:gd name="T8" fmla="*/ 0 w 328"/>
                <a:gd name="T9" fmla="*/ 68 h 68"/>
                <a:gd name="T10" fmla="*/ 307 w 328"/>
                <a:gd name="T11" fmla="*/ 68 h 68"/>
                <a:gd name="T12" fmla="*/ 328 w 328"/>
                <a:gd name="T13" fmla="*/ 46 h 68"/>
                <a:gd name="T14" fmla="*/ 328 w 328"/>
                <a:gd name="T15" fmla="*/ 21 h 68"/>
                <a:gd name="T16" fmla="*/ 307 w 328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68">
                  <a:moveTo>
                    <a:pt x="30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21" y="10"/>
                    <a:pt x="21" y="21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58"/>
                    <a:pt x="12" y="68"/>
                    <a:pt x="0" y="68"/>
                  </a:cubicBezTo>
                  <a:cubicBezTo>
                    <a:pt x="307" y="68"/>
                    <a:pt x="307" y="68"/>
                    <a:pt x="307" y="68"/>
                  </a:cubicBezTo>
                  <a:cubicBezTo>
                    <a:pt x="318" y="68"/>
                    <a:pt x="328" y="58"/>
                    <a:pt x="328" y="46"/>
                  </a:cubicBezTo>
                  <a:cubicBezTo>
                    <a:pt x="328" y="21"/>
                    <a:pt x="328" y="21"/>
                    <a:pt x="328" y="21"/>
                  </a:cubicBezTo>
                  <a:cubicBezTo>
                    <a:pt x="328" y="10"/>
                    <a:pt x="318" y="0"/>
                    <a:pt x="307" y="0"/>
                  </a:cubicBezTo>
                </a:path>
              </a:pathLst>
            </a:custGeom>
            <a:solidFill>
              <a:srgbClr val="436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2" name="ïš1iḓê">
              <a:extLst>
                <a:ext uri="{FF2B5EF4-FFF2-40B4-BE49-F238E27FC236}">
                  <a16:creationId xmlns="" xmlns:a16="http://schemas.microsoft.com/office/drawing/2014/main" id="{6C0B8501-3510-4F0D-B689-5533119711CF}"/>
                </a:ext>
              </a:extLst>
            </p:cNvPr>
            <p:cNvSpPr/>
            <p:nvPr/>
          </p:nvSpPr>
          <p:spPr bwMode="auto">
            <a:xfrm>
              <a:off x="4111625" y="3446463"/>
              <a:ext cx="1036638" cy="14288"/>
            </a:xfrm>
            <a:custGeom>
              <a:avLst/>
              <a:gdLst>
                <a:gd name="T0" fmla="*/ 2 w 278"/>
                <a:gd name="T1" fmla="*/ 4 h 4"/>
                <a:gd name="T2" fmla="*/ 276 w 278"/>
                <a:gd name="T3" fmla="*/ 4 h 4"/>
                <a:gd name="T4" fmla="*/ 278 w 278"/>
                <a:gd name="T5" fmla="*/ 2 h 4"/>
                <a:gd name="T6" fmla="*/ 276 w 278"/>
                <a:gd name="T7" fmla="*/ 0 h 4"/>
                <a:gd name="T8" fmla="*/ 2 w 278"/>
                <a:gd name="T9" fmla="*/ 0 h 4"/>
                <a:gd name="T10" fmla="*/ 0 w 278"/>
                <a:gd name="T11" fmla="*/ 2 h 4"/>
                <a:gd name="T12" fmla="*/ 2 w 27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4">
                  <a:moveTo>
                    <a:pt x="2" y="4"/>
                  </a:moveTo>
                  <a:cubicBezTo>
                    <a:pt x="276" y="4"/>
                    <a:pt x="276" y="4"/>
                    <a:pt x="276" y="4"/>
                  </a:cubicBezTo>
                  <a:cubicBezTo>
                    <a:pt x="277" y="4"/>
                    <a:pt x="278" y="3"/>
                    <a:pt x="278" y="2"/>
                  </a:cubicBezTo>
                  <a:cubicBezTo>
                    <a:pt x="278" y="1"/>
                    <a:pt x="277" y="0"/>
                    <a:pt x="27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2F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3" name="ïŝlíḍe">
              <a:extLst>
                <a:ext uri="{FF2B5EF4-FFF2-40B4-BE49-F238E27FC236}">
                  <a16:creationId xmlns="" xmlns:a16="http://schemas.microsoft.com/office/drawing/2014/main" id="{AB3195F8-B6AF-4B31-B3BC-C66919BB342E}"/>
                </a:ext>
              </a:extLst>
            </p:cNvPr>
            <p:cNvSpPr/>
            <p:nvPr/>
          </p:nvSpPr>
          <p:spPr bwMode="auto">
            <a:xfrm>
              <a:off x="4111625" y="3654426"/>
              <a:ext cx="1036638" cy="15875"/>
            </a:xfrm>
            <a:custGeom>
              <a:avLst/>
              <a:gdLst>
                <a:gd name="T0" fmla="*/ 2 w 278"/>
                <a:gd name="T1" fmla="*/ 4 h 4"/>
                <a:gd name="T2" fmla="*/ 276 w 278"/>
                <a:gd name="T3" fmla="*/ 4 h 4"/>
                <a:gd name="T4" fmla="*/ 278 w 278"/>
                <a:gd name="T5" fmla="*/ 2 h 4"/>
                <a:gd name="T6" fmla="*/ 276 w 278"/>
                <a:gd name="T7" fmla="*/ 0 h 4"/>
                <a:gd name="T8" fmla="*/ 2 w 278"/>
                <a:gd name="T9" fmla="*/ 0 h 4"/>
                <a:gd name="T10" fmla="*/ 0 w 278"/>
                <a:gd name="T11" fmla="*/ 2 h 4"/>
                <a:gd name="T12" fmla="*/ 2 w 27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4">
                  <a:moveTo>
                    <a:pt x="2" y="4"/>
                  </a:moveTo>
                  <a:cubicBezTo>
                    <a:pt x="276" y="4"/>
                    <a:pt x="276" y="4"/>
                    <a:pt x="276" y="4"/>
                  </a:cubicBezTo>
                  <a:cubicBezTo>
                    <a:pt x="277" y="4"/>
                    <a:pt x="278" y="3"/>
                    <a:pt x="278" y="2"/>
                  </a:cubicBezTo>
                  <a:cubicBezTo>
                    <a:pt x="278" y="1"/>
                    <a:pt x="277" y="0"/>
                    <a:pt x="27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2F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4" name="išļïḍé">
              <a:extLst>
                <a:ext uri="{FF2B5EF4-FFF2-40B4-BE49-F238E27FC236}">
                  <a16:creationId xmlns="" xmlns:a16="http://schemas.microsoft.com/office/drawing/2014/main" id="{974E5D49-E0F4-4AF8-A2CD-568B5BF4D7BB}"/>
                </a:ext>
              </a:extLst>
            </p:cNvPr>
            <p:cNvSpPr/>
            <p:nvPr/>
          </p:nvSpPr>
          <p:spPr bwMode="auto">
            <a:xfrm>
              <a:off x="3138488" y="3602038"/>
              <a:ext cx="2081213" cy="109538"/>
            </a:xfrm>
            <a:custGeom>
              <a:avLst/>
              <a:gdLst>
                <a:gd name="T0" fmla="*/ 558 w 558"/>
                <a:gd name="T1" fmla="*/ 0 h 29"/>
                <a:gd name="T2" fmla="*/ 549 w 558"/>
                <a:gd name="T3" fmla="*/ 10 h 29"/>
                <a:gd name="T4" fmla="*/ 530 w 558"/>
                <a:gd name="T5" fmla="*/ 22 h 29"/>
                <a:gd name="T6" fmla="*/ 223 w 558"/>
                <a:gd name="T7" fmla="*/ 22 h 29"/>
                <a:gd name="T8" fmla="*/ 234 w 558"/>
                <a:gd name="T9" fmla="*/ 19 h 29"/>
                <a:gd name="T10" fmla="*/ 129 w 558"/>
                <a:gd name="T11" fmla="*/ 19 h 29"/>
                <a:gd name="T12" fmla="*/ 5 w 558"/>
                <a:gd name="T13" fmla="*/ 19 h 29"/>
                <a:gd name="T14" fmla="*/ 0 w 558"/>
                <a:gd name="T15" fmla="*/ 22 h 29"/>
                <a:gd name="T16" fmla="*/ 0 w 558"/>
                <a:gd name="T17" fmla="*/ 22 h 29"/>
                <a:gd name="T18" fmla="*/ 7 w 558"/>
                <a:gd name="T19" fmla="*/ 29 h 29"/>
                <a:gd name="T20" fmla="*/ 22 w 558"/>
                <a:gd name="T21" fmla="*/ 29 h 29"/>
                <a:gd name="T22" fmla="*/ 24 w 558"/>
                <a:gd name="T23" fmla="*/ 28 h 29"/>
                <a:gd name="T24" fmla="*/ 510 w 558"/>
                <a:gd name="T25" fmla="*/ 28 h 29"/>
                <a:gd name="T26" fmla="*/ 512 w 558"/>
                <a:gd name="T27" fmla="*/ 29 h 29"/>
                <a:gd name="T28" fmla="*/ 530 w 558"/>
                <a:gd name="T29" fmla="*/ 29 h 29"/>
                <a:gd name="T30" fmla="*/ 558 w 558"/>
                <a:gd name="T31" fmla="*/ 0 h 29"/>
                <a:gd name="T32" fmla="*/ 558 w 558"/>
                <a:gd name="T33" fmla="*/ 0 h 29"/>
                <a:gd name="T34" fmla="*/ 558 w 558"/>
                <a:gd name="T3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8" h="29">
                  <a:moveTo>
                    <a:pt x="558" y="0"/>
                  </a:moveTo>
                  <a:cubicBezTo>
                    <a:pt x="555" y="4"/>
                    <a:pt x="552" y="7"/>
                    <a:pt x="549" y="10"/>
                  </a:cubicBezTo>
                  <a:cubicBezTo>
                    <a:pt x="545" y="17"/>
                    <a:pt x="538" y="22"/>
                    <a:pt x="530" y="22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27" y="22"/>
                    <a:pt x="231" y="21"/>
                    <a:pt x="234" y="19"/>
                  </a:cubicBezTo>
                  <a:cubicBezTo>
                    <a:pt x="199" y="19"/>
                    <a:pt x="164" y="19"/>
                    <a:pt x="129" y="19"/>
                  </a:cubicBezTo>
                  <a:cubicBezTo>
                    <a:pt x="87" y="19"/>
                    <a:pt x="46" y="19"/>
                    <a:pt x="5" y="19"/>
                  </a:cubicBezTo>
                  <a:cubicBezTo>
                    <a:pt x="3" y="19"/>
                    <a:pt x="2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6"/>
                    <a:pt x="3" y="29"/>
                    <a:pt x="7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29"/>
                    <a:pt x="24" y="28"/>
                    <a:pt x="24" y="28"/>
                  </a:cubicBezTo>
                  <a:cubicBezTo>
                    <a:pt x="510" y="28"/>
                    <a:pt x="510" y="28"/>
                    <a:pt x="510" y="28"/>
                  </a:cubicBezTo>
                  <a:cubicBezTo>
                    <a:pt x="510" y="28"/>
                    <a:pt x="511" y="29"/>
                    <a:pt x="512" y="29"/>
                  </a:cubicBezTo>
                  <a:cubicBezTo>
                    <a:pt x="530" y="29"/>
                    <a:pt x="530" y="29"/>
                    <a:pt x="530" y="29"/>
                  </a:cubicBezTo>
                  <a:cubicBezTo>
                    <a:pt x="545" y="29"/>
                    <a:pt x="558" y="16"/>
                    <a:pt x="558" y="0"/>
                  </a:cubicBezTo>
                  <a:cubicBezTo>
                    <a:pt x="558" y="0"/>
                    <a:pt x="558" y="0"/>
                    <a:pt x="558" y="0"/>
                  </a:cubicBezTo>
                  <a:cubicBezTo>
                    <a:pt x="558" y="0"/>
                    <a:pt x="558" y="0"/>
                    <a:pt x="558" y="0"/>
                  </a:cubicBezTo>
                </a:path>
              </a:pathLst>
            </a:custGeom>
            <a:solidFill>
              <a:srgbClr val="364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5" name="îsḷíḋè">
              <a:extLst>
                <a:ext uri="{FF2B5EF4-FFF2-40B4-BE49-F238E27FC236}">
                  <a16:creationId xmlns="" xmlns:a16="http://schemas.microsoft.com/office/drawing/2014/main" id="{22D88C60-8808-465F-A0A5-CC57ADACDD1F}"/>
                </a:ext>
              </a:extLst>
            </p:cNvPr>
            <p:cNvSpPr/>
            <p:nvPr/>
          </p:nvSpPr>
          <p:spPr bwMode="auto">
            <a:xfrm>
              <a:off x="3970338" y="3640138"/>
              <a:ext cx="1216025" cy="44450"/>
            </a:xfrm>
            <a:custGeom>
              <a:avLst/>
              <a:gdLst>
                <a:gd name="T0" fmla="*/ 326 w 326"/>
                <a:gd name="T1" fmla="*/ 0 h 12"/>
                <a:gd name="T2" fmla="*/ 316 w 326"/>
                <a:gd name="T3" fmla="*/ 5 h 12"/>
                <a:gd name="T4" fmla="*/ 316 w 326"/>
                <a:gd name="T5" fmla="*/ 6 h 12"/>
                <a:gd name="T6" fmla="*/ 314 w 326"/>
                <a:gd name="T7" fmla="*/ 8 h 12"/>
                <a:gd name="T8" fmla="*/ 305 w 326"/>
                <a:gd name="T9" fmla="*/ 8 h 12"/>
                <a:gd name="T10" fmla="*/ 281 w 326"/>
                <a:gd name="T11" fmla="*/ 10 h 12"/>
                <a:gd name="T12" fmla="*/ 246 w 326"/>
                <a:gd name="T13" fmla="*/ 9 h 12"/>
                <a:gd name="T14" fmla="*/ 146 w 326"/>
                <a:gd name="T15" fmla="*/ 9 h 12"/>
                <a:gd name="T16" fmla="*/ 11 w 326"/>
                <a:gd name="T17" fmla="*/ 9 h 12"/>
                <a:gd name="T18" fmla="*/ 0 w 326"/>
                <a:gd name="T19" fmla="*/ 12 h 12"/>
                <a:gd name="T20" fmla="*/ 307 w 326"/>
                <a:gd name="T21" fmla="*/ 12 h 12"/>
                <a:gd name="T22" fmla="*/ 326 w 326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12">
                  <a:moveTo>
                    <a:pt x="326" y="0"/>
                  </a:moveTo>
                  <a:cubicBezTo>
                    <a:pt x="323" y="2"/>
                    <a:pt x="319" y="4"/>
                    <a:pt x="316" y="5"/>
                  </a:cubicBezTo>
                  <a:cubicBezTo>
                    <a:pt x="316" y="5"/>
                    <a:pt x="316" y="6"/>
                    <a:pt x="316" y="6"/>
                  </a:cubicBezTo>
                  <a:cubicBezTo>
                    <a:pt x="316" y="7"/>
                    <a:pt x="315" y="8"/>
                    <a:pt x="314" y="8"/>
                  </a:cubicBezTo>
                  <a:cubicBezTo>
                    <a:pt x="305" y="8"/>
                    <a:pt x="305" y="8"/>
                    <a:pt x="305" y="8"/>
                  </a:cubicBezTo>
                  <a:cubicBezTo>
                    <a:pt x="298" y="9"/>
                    <a:pt x="289" y="10"/>
                    <a:pt x="281" y="10"/>
                  </a:cubicBezTo>
                  <a:cubicBezTo>
                    <a:pt x="269" y="10"/>
                    <a:pt x="256" y="9"/>
                    <a:pt x="246" y="9"/>
                  </a:cubicBezTo>
                  <a:cubicBezTo>
                    <a:pt x="213" y="9"/>
                    <a:pt x="179" y="9"/>
                    <a:pt x="146" y="9"/>
                  </a:cubicBezTo>
                  <a:cubicBezTo>
                    <a:pt x="101" y="9"/>
                    <a:pt x="56" y="9"/>
                    <a:pt x="11" y="9"/>
                  </a:cubicBezTo>
                  <a:cubicBezTo>
                    <a:pt x="8" y="11"/>
                    <a:pt x="4" y="12"/>
                    <a:pt x="0" y="12"/>
                  </a:cubicBezTo>
                  <a:cubicBezTo>
                    <a:pt x="307" y="12"/>
                    <a:pt x="307" y="12"/>
                    <a:pt x="307" y="12"/>
                  </a:cubicBezTo>
                  <a:cubicBezTo>
                    <a:pt x="315" y="12"/>
                    <a:pt x="322" y="7"/>
                    <a:pt x="326" y="0"/>
                  </a:cubicBezTo>
                </a:path>
              </a:pathLst>
            </a:custGeom>
            <a:solidFill>
              <a:srgbClr val="364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6" name="iSḻïḍé">
              <a:extLst>
                <a:ext uri="{FF2B5EF4-FFF2-40B4-BE49-F238E27FC236}">
                  <a16:creationId xmlns="" xmlns:a16="http://schemas.microsoft.com/office/drawing/2014/main" id="{02CDF1DD-DCB6-46D5-9B39-255DD7E4A927}"/>
                </a:ext>
              </a:extLst>
            </p:cNvPr>
            <p:cNvSpPr/>
            <p:nvPr/>
          </p:nvSpPr>
          <p:spPr bwMode="auto">
            <a:xfrm>
              <a:off x="5108575" y="3659188"/>
              <a:ext cx="39688" cy="11113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9 w 11"/>
                <a:gd name="T5" fmla="*/ 3 h 3"/>
                <a:gd name="T6" fmla="*/ 11 w 11"/>
                <a:gd name="T7" fmla="*/ 1 h 3"/>
                <a:gd name="T8" fmla="*/ 11 w 1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1" y="2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</a:path>
              </a:pathLst>
            </a:custGeom>
            <a:solidFill>
              <a:srgbClr val="263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7" name="ï$ḻîḓé">
              <a:extLst>
                <a:ext uri="{FF2B5EF4-FFF2-40B4-BE49-F238E27FC236}">
                  <a16:creationId xmlns="" xmlns:a16="http://schemas.microsoft.com/office/drawing/2014/main" id="{D3352F4A-8153-4585-823E-BE88BA09CAFE}"/>
                </a:ext>
              </a:extLst>
            </p:cNvPr>
            <p:cNvSpPr/>
            <p:nvPr/>
          </p:nvSpPr>
          <p:spPr bwMode="auto">
            <a:xfrm>
              <a:off x="3470275" y="3009901"/>
              <a:ext cx="1271588" cy="368300"/>
            </a:xfrm>
            <a:custGeom>
              <a:avLst/>
              <a:gdLst>
                <a:gd name="T0" fmla="*/ 341 w 341"/>
                <a:gd name="T1" fmla="*/ 0 h 99"/>
                <a:gd name="T2" fmla="*/ 36 w 341"/>
                <a:gd name="T3" fmla="*/ 0 h 99"/>
                <a:gd name="T4" fmla="*/ 0 w 341"/>
                <a:gd name="T5" fmla="*/ 36 h 99"/>
                <a:gd name="T6" fmla="*/ 0 w 341"/>
                <a:gd name="T7" fmla="*/ 63 h 99"/>
                <a:gd name="T8" fmla="*/ 36 w 341"/>
                <a:gd name="T9" fmla="*/ 99 h 99"/>
                <a:gd name="T10" fmla="*/ 341 w 341"/>
                <a:gd name="T11" fmla="*/ 99 h 99"/>
                <a:gd name="T12" fmla="*/ 341 w 341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99">
                  <a:moveTo>
                    <a:pt x="341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83"/>
                    <a:pt x="17" y="99"/>
                    <a:pt x="36" y="99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00" y="51"/>
                    <a:pt x="341" y="0"/>
                    <a:pt x="34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8" name="ïSļïďê">
              <a:extLst>
                <a:ext uri="{FF2B5EF4-FFF2-40B4-BE49-F238E27FC236}">
                  <a16:creationId xmlns="" xmlns:a16="http://schemas.microsoft.com/office/drawing/2014/main" id="{35D34173-5E13-47C9-92E7-27A546C7031C}"/>
                </a:ext>
              </a:extLst>
            </p:cNvPr>
            <p:cNvSpPr/>
            <p:nvPr/>
          </p:nvSpPr>
          <p:spPr bwMode="auto">
            <a:xfrm>
              <a:off x="3470275" y="3009901"/>
              <a:ext cx="1271588" cy="133350"/>
            </a:xfrm>
            <a:custGeom>
              <a:avLst/>
              <a:gdLst>
                <a:gd name="T0" fmla="*/ 30 w 341"/>
                <a:gd name="T1" fmla="*/ 20 h 36"/>
                <a:gd name="T2" fmla="*/ 330 w 341"/>
                <a:gd name="T3" fmla="*/ 20 h 36"/>
                <a:gd name="T4" fmla="*/ 341 w 341"/>
                <a:gd name="T5" fmla="*/ 0 h 36"/>
                <a:gd name="T6" fmla="*/ 36 w 341"/>
                <a:gd name="T7" fmla="*/ 0 h 36"/>
                <a:gd name="T8" fmla="*/ 0 w 341"/>
                <a:gd name="T9" fmla="*/ 36 h 36"/>
                <a:gd name="T10" fmla="*/ 0 w 341"/>
                <a:gd name="T11" fmla="*/ 36 h 36"/>
                <a:gd name="T12" fmla="*/ 30 w 341"/>
                <a:gd name="T13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6">
                  <a:moveTo>
                    <a:pt x="30" y="20"/>
                  </a:moveTo>
                  <a:cubicBezTo>
                    <a:pt x="330" y="20"/>
                    <a:pt x="330" y="20"/>
                    <a:pt x="330" y="20"/>
                  </a:cubicBezTo>
                  <a:cubicBezTo>
                    <a:pt x="335" y="8"/>
                    <a:pt x="341" y="0"/>
                    <a:pt x="34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7" y="27"/>
                    <a:pt x="18" y="20"/>
                    <a:pt x="30" y="20"/>
                  </a:cubicBez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9" name="ïš1iďê">
              <a:extLst>
                <a:ext uri="{FF2B5EF4-FFF2-40B4-BE49-F238E27FC236}">
                  <a16:creationId xmlns="" xmlns:a16="http://schemas.microsoft.com/office/drawing/2014/main" id="{927CE38F-EDED-4189-B44B-E506250EB6F7}"/>
                </a:ext>
              </a:extLst>
            </p:cNvPr>
            <p:cNvSpPr/>
            <p:nvPr/>
          </p:nvSpPr>
          <p:spPr bwMode="auto">
            <a:xfrm>
              <a:off x="3492500" y="3148013"/>
              <a:ext cx="646113" cy="11113"/>
            </a:xfrm>
            <a:custGeom>
              <a:avLst/>
              <a:gdLst>
                <a:gd name="T0" fmla="*/ 0 w 407"/>
                <a:gd name="T1" fmla="*/ 0 h 7"/>
                <a:gd name="T2" fmla="*/ 0 w 407"/>
                <a:gd name="T3" fmla="*/ 7 h 7"/>
                <a:gd name="T4" fmla="*/ 407 w 407"/>
                <a:gd name="T5" fmla="*/ 4 h 7"/>
                <a:gd name="T6" fmla="*/ 0 w 40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7">
                  <a:moveTo>
                    <a:pt x="0" y="0"/>
                  </a:moveTo>
                  <a:lnTo>
                    <a:pt x="0" y="7"/>
                  </a:lnTo>
                  <a:lnTo>
                    <a:pt x="40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0" name="íṧḻiďe">
              <a:extLst>
                <a:ext uri="{FF2B5EF4-FFF2-40B4-BE49-F238E27FC236}">
                  <a16:creationId xmlns="" xmlns:a16="http://schemas.microsoft.com/office/drawing/2014/main" id="{1F27F90A-77FF-4159-B066-12B6CB673410}"/>
                </a:ext>
              </a:extLst>
            </p:cNvPr>
            <p:cNvSpPr/>
            <p:nvPr/>
          </p:nvSpPr>
          <p:spPr bwMode="auto">
            <a:xfrm>
              <a:off x="3492500" y="3148013"/>
              <a:ext cx="646113" cy="11113"/>
            </a:xfrm>
            <a:custGeom>
              <a:avLst/>
              <a:gdLst>
                <a:gd name="T0" fmla="*/ 0 w 407"/>
                <a:gd name="T1" fmla="*/ 0 h 7"/>
                <a:gd name="T2" fmla="*/ 0 w 407"/>
                <a:gd name="T3" fmla="*/ 7 h 7"/>
                <a:gd name="T4" fmla="*/ 407 w 407"/>
                <a:gd name="T5" fmla="*/ 4 h 7"/>
                <a:gd name="T6" fmla="*/ 0 w 40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7">
                  <a:moveTo>
                    <a:pt x="0" y="0"/>
                  </a:moveTo>
                  <a:lnTo>
                    <a:pt x="0" y="7"/>
                  </a:lnTo>
                  <a:lnTo>
                    <a:pt x="407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1" name="íṣļîďé">
              <a:extLst>
                <a:ext uri="{FF2B5EF4-FFF2-40B4-BE49-F238E27FC236}">
                  <a16:creationId xmlns="" xmlns:a16="http://schemas.microsoft.com/office/drawing/2014/main" id="{C06C0A5A-1FAC-4FC0-8498-066CE5048101}"/>
                </a:ext>
              </a:extLst>
            </p:cNvPr>
            <p:cNvSpPr/>
            <p:nvPr/>
          </p:nvSpPr>
          <p:spPr bwMode="auto">
            <a:xfrm>
              <a:off x="3492500" y="3187701"/>
              <a:ext cx="355600" cy="7938"/>
            </a:xfrm>
            <a:custGeom>
              <a:avLst/>
              <a:gdLst>
                <a:gd name="T0" fmla="*/ 0 w 224"/>
                <a:gd name="T1" fmla="*/ 0 h 5"/>
                <a:gd name="T2" fmla="*/ 0 w 224"/>
                <a:gd name="T3" fmla="*/ 5 h 5"/>
                <a:gd name="T4" fmla="*/ 224 w 224"/>
                <a:gd name="T5" fmla="*/ 3 h 5"/>
                <a:gd name="T6" fmla="*/ 0 w 22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5">
                  <a:moveTo>
                    <a:pt x="0" y="0"/>
                  </a:moveTo>
                  <a:lnTo>
                    <a:pt x="0" y="5"/>
                  </a:lnTo>
                  <a:lnTo>
                    <a:pt x="22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2" name="ïslîḍè">
              <a:extLst>
                <a:ext uri="{FF2B5EF4-FFF2-40B4-BE49-F238E27FC236}">
                  <a16:creationId xmlns="" xmlns:a16="http://schemas.microsoft.com/office/drawing/2014/main" id="{6FE9C632-60FE-451F-9617-068F5166B124}"/>
                </a:ext>
              </a:extLst>
            </p:cNvPr>
            <p:cNvSpPr/>
            <p:nvPr/>
          </p:nvSpPr>
          <p:spPr bwMode="auto">
            <a:xfrm>
              <a:off x="3492500" y="3187701"/>
              <a:ext cx="355600" cy="7938"/>
            </a:xfrm>
            <a:custGeom>
              <a:avLst/>
              <a:gdLst>
                <a:gd name="T0" fmla="*/ 0 w 224"/>
                <a:gd name="T1" fmla="*/ 0 h 5"/>
                <a:gd name="T2" fmla="*/ 0 w 224"/>
                <a:gd name="T3" fmla="*/ 5 h 5"/>
                <a:gd name="T4" fmla="*/ 224 w 224"/>
                <a:gd name="T5" fmla="*/ 3 h 5"/>
                <a:gd name="T6" fmla="*/ 0 w 22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5">
                  <a:moveTo>
                    <a:pt x="0" y="0"/>
                  </a:moveTo>
                  <a:lnTo>
                    <a:pt x="0" y="5"/>
                  </a:lnTo>
                  <a:lnTo>
                    <a:pt x="224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3" name="iṥlïďè">
              <a:extLst>
                <a:ext uri="{FF2B5EF4-FFF2-40B4-BE49-F238E27FC236}">
                  <a16:creationId xmlns="" xmlns:a16="http://schemas.microsoft.com/office/drawing/2014/main" id="{16207D4F-6A8C-466E-939D-C568EB1E07F3}"/>
                </a:ext>
              </a:extLst>
            </p:cNvPr>
            <p:cNvSpPr/>
            <p:nvPr/>
          </p:nvSpPr>
          <p:spPr bwMode="auto">
            <a:xfrm>
              <a:off x="3497263" y="3206751"/>
              <a:ext cx="234950" cy="11113"/>
            </a:xfrm>
            <a:custGeom>
              <a:avLst/>
              <a:gdLst>
                <a:gd name="T0" fmla="*/ 0 w 148"/>
                <a:gd name="T1" fmla="*/ 0 h 7"/>
                <a:gd name="T2" fmla="*/ 0 w 148"/>
                <a:gd name="T3" fmla="*/ 7 h 7"/>
                <a:gd name="T4" fmla="*/ 148 w 148"/>
                <a:gd name="T5" fmla="*/ 5 h 7"/>
                <a:gd name="T6" fmla="*/ 0 w 14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7">
                  <a:moveTo>
                    <a:pt x="0" y="0"/>
                  </a:moveTo>
                  <a:lnTo>
                    <a:pt x="0" y="7"/>
                  </a:lnTo>
                  <a:lnTo>
                    <a:pt x="148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4" name="išlïḍè">
              <a:extLst>
                <a:ext uri="{FF2B5EF4-FFF2-40B4-BE49-F238E27FC236}">
                  <a16:creationId xmlns="" xmlns:a16="http://schemas.microsoft.com/office/drawing/2014/main" id="{473B0F48-6A7A-48BE-8B02-4FCBDA8EBA7B}"/>
                </a:ext>
              </a:extLst>
            </p:cNvPr>
            <p:cNvSpPr/>
            <p:nvPr/>
          </p:nvSpPr>
          <p:spPr bwMode="auto">
            <a:xfrm>
              <a:off x="3497263" y="3206751"/>
              <a:ext cx="234950" cy="11113"/>
            </a:xfrm>
            <a:custGeom>
              <a:avLst/>
              <a:gdLst>
                <a:gd name="T0" fmla="*/ 0 w 148"/>
                <a:gd name="T1" fmla="*/ 0 h 7"/>
                <a:gd name="T2" fmla="*/ 0 w 148"/>
                <a:gd name="T3" fmla="*/ 7 h 7"/>
                <a:gd name="T4" fmla="*/ 148 w 148"/>
                <a:gd name="T5" fmla="*/ 5 h 7"/>
                <a:gd name="T6" fmla="*/ 0 w 14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7">
                  <a:moveTo>
                    <a:pt x="0" y="0"/>
                  </a:moveTo>
                  <a:lnTo>
                    <a:pt x="0" y="7"/>
                  </a:lnTo>
                  <a:lnTo>
                    <a:pt x="148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5" name="is1ïḑé">
              <a:extLst>
                <a:ext uri="{FF2B5EF4-FFF2-40B4-BE49-F238E27FC236}">
                  <a16:creationId xmlns="" xmlns:a16="http://schemas.microsoft.com/office/drawing/2014/main" id="{E2156EFA-20D3-4386-89EC-7F9CA020F885}"/>
                </a:ext>
              </a:extLst>
            </p:cNvPr>
            <p:cNvSpPr/>
            <p:nvPr/>
          </p:nvSpPr>
          <p:spPr bwMode="auto">
            <a:xfrm>
              <a:off x="3589338" y="3270251"/>
              <a:ext cx="458788" cy="7938"/>
            </a:xfrm>
            <a:custGeom>
              <a:avLst/>
              <a:gdLst>
                <a:gd name="T0" fmla="*/ 62 w 123"/>
                <a:gd name="T1" fmla="*/ 2 h 2"/>
                <a:gd name="T2" fmla="*/ 92 w 123"/>
                <a:gd name="T3" fmla="*/ 1 h 2"/>
                <a:gd name="T4" fmla="*/ 123 w 123"/>
                <a:gd name="T5" fmla="*/ 1 h 2"/>
                <a:gd name="T6" fmla="*/ 92 w 123"/>
                <a:gd name="T7" fmla="*/ 0 h 2"/>
                <a:gd name="T8" fmla="*/ 62 w 123"/>
                <a:gd name="T9" fmla="*/ 0 h 2"/>
                <a:gd name="T10" fmla="*/ 31 w 123"/>
                <a:gd name="T11" fmla="*/ 0 h 2"/>
                <a:gd name="T12" fmla="*/ 0 w 123"/>
                <a:gd name="T13" fmla="*/ 1 h 2"/>
                <a:gd name="T14" fmla="*/ 31 w 123"/>
                <a:gd name="T15" fmla="*/ 1 h 2"/>
                <a:gd name="T16" fmla="*/ 62 w 123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2">
                  <a:moveTo>
                    <a:pt x="62" y="2"/>
                  </a:moveTo>
                  <a:cubicBezTo>
                    <a:pt x="92" y="1"/>
                    <a:pt x="92" y="1"/>
                    <a:pt x="92" y="1"/>
                  </a:cubicBezTo>
                  <a:cubicBezTo>
                    <a:pt x="103" y="1"/>
                    <a:pt x="113" y="1"/>
                    <a:pt x="123" y="1"/>
                  </a:cubicBezTo>
                  <a:cubicBezTo>
                    <a:pt x="113" y="0"/>
                    <a:pt x="103" y="0"/>
                    <a:pt x="9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0" y="0"/>
                    <a:pt x="10" y="0"/>
                    <a:pt x="0" y="1"/>
                  </a:cubicBezTo>
                  <a:cubicBezTo>
                    <a:pt x="10" y="1"/>
                    <a:pt x="20" y="1"/>
                    <a:pt x="31" y="1"/>
                  </a:cubicBezTo>
                  <a:cubicBezTo>
                    <a:pt x="62" y="2"/>
                    <a:pt x="62" y="2"/>
                    <a:pt x="62" y="2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6" name="ïṧlïde">
              <a:extLst>
                <a:ext uri="{FF2B5EF4-FFF2-40B4-BE49-F238E27FC236}">
                  <a16:creationId xmlns="" xmlns:a16="http://schemas.microsoft.com/office/drawing/2014/main" id="{7761BA19-0D95-43AC-80A9-7D29021C55AF}"/>
                </a:ext>
              </a:extLst>
            </p:cNvPr>
            <p:cNvSpPr/>
            <p:nvPr/>
          </p:nvSpPr>
          <p:spPr bwMode="auto">
            <a:xfrm>
              <a:off x="3652838" y="3090863"/>
              <a:ext cx="1044575" cy="11113"/>
            </a:xfrm>
            <a:custGeom>
              <a:avLst/>
              <a:gdLst>
                <a:gd name="T0" fmla="*/ 279 w 280"/>
                <a:gd name="T1" fmla="*/ 3 h 3"/>
                <a:gd name="T2" fmla="*/ 280 w 280"/>
                <a:gd name="T3" fmla="*/ 0 h 3"/>
                <a:gd name="T4" fmla="*/ 0 w 280"/>
                <a:gd name="T5" fmla="*/ 1 h 3"/>
                <a:gd name="T6" fmla="*/ 279 w 28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3">
                  <a:moveTo>
                    <a:pt x="279" y="3"/>
                  </a:moveTo>
                  <a:cubicBezTo>
                    <a:pt x="279" y="2"/>
                    <a:pt x="279" y="1"/>
                    <a:pt x="28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79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7" name="i$1ïḓé">
              <a:extLst>
                <a:ext uri="{FF2B5EF4-FFF2-40B4-BE49-F238E27FC236}">
                  <a16:creationId xmlns="" xmlns:a16="http://schemas.microsoft.com/office/drawing/2014/main" id="{D4CFEEEA-A88D-4640-B946-104ECE91759F}"/>
                </a:ext>
              </a:extLst>
            </p:cNvPr>
            <p:cNvSpPr/>
            <p:nvPr/>
          </p:nvSpPr>
          <p:spPr bwMode="auto">
            <a:xfrm>
              <a:off x="4254500" y="3117851"/>
              <a:ext cx="434975" cy="6350"/>
            </a:xfrm>
            <a:custGeom>
              <a:avLst/>
              <a:gdLst>
                <a:gd name="T0" fmla="*/ 116 w 117"/>
                <a:gd name="T1" fmla="*/ 2 h 2"/>
                <a:gd name="T2" fmla="*/ 117 w 117"/>
                <a:gd name="T3" fmla="*/ 0 h 2"/>
                <a:gd name="T4" fmla="*/ 0 w 117"/>
                <a:gd name="T5" fmla="*/ 1 h 2"/>
                <a:gd name="T6" fmla="*/ 116 w 11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2">
                  <a:moveTo>
                    <a:pt x="116" y="2"/>
                  </a:moveTo>
                  <a:cubicBezTo>
                    <a:pt x="116" y="1"/>
                    <a:pt x="116" y="0"/>
                    <a:pt x="117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16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8" name="îśļïďè">
              <a:extLst>
                <a:ext uri="{FF2B5EF4-FFF2-40B4-BE49-F238E27FC236}">
                  <a16:creationId xmlns="" xmlns:a16="http://schemas.microsoft.com/office/drawing/2014/main" id="{24875C92-5531-4F40-8512-6A4F430F4B00}"/>
                </a:ext>
              </a:extLst>
            </p:cNvPr>
            <p:cNvSpPr/>
            <p:nvPr/>
          </p:nvSpPr>
          <p:spPr bwMode="auto">
            <a:xfrm>
              <a:off x="4183063" y="3251201"/>
              <a:ext cx="500063" cy="7938"/>
            </a:xfrm>
            <a:custGeom>
              <a:avLst/>
              <a:gdLst>
                <a:gd name="T0" fmla="*/ 134 w 134"/>
                <a:gd name="T1" fmla="*/ 2 h 2"/>
                <a:gd name="T2" fmla="*/ 133 w 134"/>
                <a:gd name="T3" fmla="*/ 0 h 2"/>
                <a:gd name="T4" fmla="*/ 0 w 134"/>
                <a:gd name="T5" fmla="*/ 1 h 2"/>
                <a:gd name="T6" fmla="*/ 134 w 13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2">
                  <a:moveTo>
                    <a:pt x="134" y="2"/>
                  </a:moveTo>
                  <a:cubicBezTo>
                    <a:pt x="133" y="1"/>
                    <a:pt x="133" y="1"/>
                    <a:pt x="13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34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9" name="ïṡḻíde">
              <a:extLst>
                <a:ext uri="{FF2B5EF4-FFF2-40B4-BE49-F238E27FC236}">
                  <a16:creationId xmlns="" xmlns:a16="http://schemas.microsoft.com/office/drawing/2014/main" id="{F28CFAC3-12E5-406D-92EA-A7DFDCCAD8D3}"/>
                </a:ext>
              </a:extLst>
            </p:cNvPr>
            <p:cNvSpPr/>
            <p:nvPr/>
          </p:nvSpPr>
          <p:spPr bwMode="auto">
            <a:xfrm>
              <a:off x="3705225" y="3322638"/>
              <a:ext cx="1003300" cy="11113"/>
            </a:xfrm>
            <a:custGeom>
              <a:avLst/>
              <a:gdLst>
                <a:gd name="T0" fmla="*/ 269 w 269"/>
                <a:gd name="T1" fmla="*/ 3 h 3"/>
                <a:gd name="T2" fmla="*/ 268 w 269"/>
                <a:gd name="T3" fmla="*/ 0 h 3"/>
                <a:gd name="T4" fmla="*/ 0 w 269"/>
                <a:gd name="T5" fmla="*/ 2 h 3"/>
                <a:gd name="T6" fmla="*/ 269 w 26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">
                  <a:moveTo>
                    <a:pt x="269" y="3"/>
                  </a:moveTo>
                  <a:cubicBezTo>
                    <a:pt x="269" y="2"/>
                    <a:pt x="268" y="1"/>
                    <a:pt x="268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69" y="3"/>
                    <a:pt x="269" y="3"/>
                    <a:pt x="269" y="3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0" name="ïṣlíḍê">
              <a:extLst>
                <a:ext uri="{FF2B5EF4-FFF2-40B4-BE49-F238E27FC236}">
                  <a16:creationId xmlns="" xmlns:a16="http://schemas.microsoft.com/office/drawing/2014/main" id="{EAA76752-BF62-439B-9E23-1BAC999E52EF}"/>
                </a:ext>
              </a:extLst>
            </p:cNvPr>
            <p:cNvSpPr/>
            <p:nvPr/>
          </p:nvSpPr>
          <p:spPr bwMode="auto">
            <a:xfrm>
              <a:off x="3470275" y="3098801"/>
              <a:ext cx="96838" cy="209550"/>
            </a:xfrm>
            <a:custGeom>
              <a:avLst/>
              <a:gdLst>
                <a:gd name="T0" fmla="*/ 0 w 26"/>
                <a:gd name="T1" fmla="*/ 0 h 56"/>
                <a:gd name="T2" fmla="*/ 0 w 26"/>
                <a:gd name="T3" fmla="*/ 56 h 56"/>
                <a:gd name="T4" fmla="*/ 0 w 26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56">
                  <a:moveTo>
                    <a:pt x="0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6" y="31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1" name="îSļîḓé">
              <a:extLst>
                <a:ext uri="{FF2B5EF4-FFF2-40B4-BE49-F238E27FC236}">
                  <a16:creationId xmlns="" xmlns:a16="http://schemas.microsoft.com/office/drawing/2014/main" id="{60467F41-9964-4A15-AD62-188412A4CED5}"/>
                </a:ext>
              </a:extLst>
            </p:cNvPr>
            <p:cNvSpPr/>
            <p:nvPr/>
          </p:nvSpPr>
          <p:spPr bwMode="auto">
            <a:xfrm>
              <a:off x="3179763" y="2974976"/>
              <a:ext cx="1633538" cy="436563"/>
            </a:xfrm>
            <a:custGeom>
              <a:avLst/>
              <a:gdLst>
                <a:gd name="T0" fmla="*/ 429 w 438"/>
                <a:gd name="T1" fmla="*/ 117 h 117"/>
                <a:gd name="T2" fmla="*/ 45 w 438"/>
                <a:gd name="T3" fmla="*/ 117 h 117"/>
                <a:gd name="T4" fmla="*/ 0 w 438"/>
                <a:gd name="T5" fmla="*/ 72 h 117"/>
                <a:gd name="T6" fmla="*/ 0 w 438"/>
                <a:gd name="T7" fmla="*/ 45 h 117"/>
                <a:gd name="T8" fmla="*/ 45 w 438"/>
                <a:gd name="T9" fmla="*/ 0 h 117"/>
                <a:gd name="T10" fmla="*/ 429 w 438"/>
                <a:gd name="T11" fmla="*/ 0 h 117"/>
                <a:gd name="T12" fmla="*/ 438 w 438"/>
                <a:gd name="T13" fmla="*/ 9 h 117"/>
                <a:gd name="T14" fmla="*/ 429 w 438"/>
                <a:gd name="T15" fmla="*/ 18 h 117"/>
                <a:gd name="T16" fmla="*/ 45 w 438"/>
                <a:gd name="T17" fmla="*/ 18 h 117"/>
                <a:gd name="T18" fmla="*/ 18 w 438"/>
                <a:gd name="T19" fmla="*/ 45 h 117"/>
                <a:gd name="T20" fmla="*/ 18 w 438"/>
                <a:gd name="T21" fmla="*/ 72 h 117"/>
                <a:gd name="T22" fmla="*/ 45 w 438"/>
                <a:gd name="T23" fmla="*/ 99 h 117"/>
                <a:gd name="T24" fmla="*/ 429 w 438"/>
                <a:gd name="T25" fmla="*/ 99 h 117"/>
                <a:gd name="T26" fmla="*/ 438 w 438"/>
                <a:gd name="T27" fmla="*/ 108 h 117"/>
                <a:gd name="T28" fmla="*/ 429 w 438"/>
                <a:gd name="T2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8" h="117">
                  <a:moveTo>
                    <a:pt x="429" y="117"/>
                  </a:moveTo>
                  <a:cubicBezTo>
                    <a:pt x="45" y="117"/>
                    <a:pt x="45" y="117"/>
                    <a:pt x="45" y="117"/>
                  </a:cubicBezTo>
                  <a:cubicBezTo>
                    <a:pt x="20" y="117"/>
                    <a:pt x="0" y="97"/>
                    <a:pt x="0" y="7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429" y="0"/>
                    <a:pt x="429" y="0"/>
                    <a:pt x="429" y="0"/>
                  </a:cubicBezTo>
                  <a:cubicBezTo>
                    <a:pt x="434" y="0"/>
                    <a:pt x="438" y="4"/>
                    <a:pt x="438" y="9"/>
                  </a:cubicBezTo>
                  <a:cubicBezTo>
                    <a:pt x="438" y="14"/>
                    <a:pt x="434" y="18"/>
                    <a:pt x="429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0" y="18"/>
                    <a:pt x="18" y="30"/>
                    <a:pt x="18" y="45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87"/>
                    <a:pt x="30" y="99"/>
                    <a:pt x="45" y="99"/>
                  </a:cubicBezTo>
                  <a:cubicBezTo>
                    <a:pt x="429" y="99"/>
                    <a:pt x="429" y="99"/>
                    <a:pt x="429" y="99"/>
                  </a:cubicBezTo>
                  <a:cubicBezTo>
                    <a:pt x="434" y="99"/>
                    <a:pt x="438" y="103"/>
                    <a:pt x="438" y="108"/>
                  </a:cubicBezTo>
                  <a:cubicBezTo>
                    <a:pt x="438" y="113"/>
                    <a:pt x="434" y="117"/>
                    <a:pt x="429" y="117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2" name="ïṡļiďé">
              <a:extLst>
                <a:ext uri="{FF2B5EF4-FFF2-40B4-BE49-F238E27FC236}">
                  <a16:creationId xmlns="" xmlns:a16="http://schemas.microsoft.com/office/drawing/2014/main" id="{7FBA77BC-F2FD-4B03-B2F6-FF818C16A8F7}"/>
                </a:ext>
              </a:extLst>
            </p:cNvPr>
            <p:cNvSpPr/>
            <p:nvPr/>
          </p:nvSpPr>
          <p:spPr bwMode="auto">
            <a:xfrm>
              <a:off x="3213100" y="3009901"/>
              <a:ext cx="392113" cy="368300"/>
            </a:xfrm>
            <a:custGeom>
              <a:avLst/>
              <a:gdLst>
                <a:gd name="T0" fmla="*/ 69 w 105"/>
                <a:gd name="T1" fmla="*/ 63 h 99"/>
                <a:gd name="T2" fmla="*/ 69 w 105"/>
                <a:gd name="T3" fmla="*/ 36 h 99"/>
                <a:gd name="T4" fmla="*/ 105 w 105"/>
                <a:gd name="T5" fmla="*/ 0 h 99"/>
                <a:gd name="T6" fmla="*/ 36 w 105"/>
                <a:gd name="T7" fmla="*/ 0 h 99"/>
                <a:gd name="T8" fmla="*/ 0 w 105"/>
                <a:gd name="T9" fmla="*/ 36 h 99"/>
                <a:gd name="T10" fmla="*/ 0 w 105"/>
                <a:gd name="T11" fmla="*/ 63 h 99"/>
                <a:gd name="T12" fmla="*/ 36 w 105"/>
                <a:gd name="T13" fmla="*/ 99 h 99"/>
                <a:gd name="T14" fmla="*/ 105 w 105"/>
                <a:gd name="T15" fmla="*/ 99 h 99"/>
                <a:gd name="T16" fmla="*/ 69 w 105"/>
                <a:gd name="T17" fmla="*/ 6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99">
                  <a:moveTo>
                    <a:pt x="69" y="63"/>
                  </a:moveTo>
                  <a:cubicBezTo>
                    <a:pt x="69" y="36"/>
                    <a:pt x="69" y="36"/>
                    <a:pt x="69" y="36"/>
                  </a:cubicBezTo>
                  <a:cubicBezTo>
                    <a:pt x="69" y="16"/>
                    <a:pt x="86" y="0"/>
                    <a:pt x="10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83"/>
                    <a:pt x="16" y="99"/>
                    <a:pt x="36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86" y="99"/>
                    <a:pt x="69" y="83"/>
                    <a:pt x="69" y="63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3" name="íS1îḋe">
              <a:extLst>
                <a:ext uri="{FF2B5EF4-FFF2-40B4-BE49-F238E27FC236}">
                  <a16:creationId xmlns="" xmlns:a16="http://schemas.microsoft.com/office/drawing/2014/main" id="{D3EE01A2-E20E-4F98-898C-7986822FDAB1}"/>
                </a:ext>
              </a:extLst>
            </p:cNvPr>
            <p:cNvSpPr/>
            <p:nvPr/>
          </p:nvSpPr>
          <p:spPr bwMode="auto">
            <a:xfrm>
              <a:off x="3179763" y="3244851"/>
              <a:ext cx="439738" cy="166688"/>
            </a:xfrm>
            <a:custGeom>
              <a:avLst/>
              <a:gdLst>
                <a:gd name="T0" fmla="*/ 0 w 118"/>
                <a:gd name="T1" fmla="*/ 0 h 45"/>
                <a:gd name="T2" fmla="*/ 45 w 118"/>
                <a:gd name="T3" fmla="*/ 45 h 45"/>
                <a:gd name="T4" fmla="*/ 117 w 118"/>
                <a:gd name="T5" fmla="*/ 45 h 45"/>
                <a:gd name="T6" fmla="*/ 118 w 118"/>
                <a:gd name="T7" fmla="*/ 35 h 45"/>
                <a:gd name="T8" fmla="*/ 106 w 118"/>
                <a:gd name="T9" fmla="*/ 35 h 45"/>
                <a:gd name="T10" fmla="*/ 114 w 118"/>
                <a:gd name="T11" fmla="*/ 36 h 45"/>
                <a:gd name="T12" fmla="*/ 45 w 118"/>
                <a:gd name="T13" fmla="*/ 36 h 45"/>
                <a:gd name="T14" fmla="*/ 11 w 118"/>
                <a:gd name="T15" fmla="*/ 13 h 45"/>
                <a:gd name="T16" fmla="*/ 0 w 118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45">
                  <a:moveTo>
                    <a:pt x="0" y="0"/>
                  </a:moveTo>
                  <a:cubicBezTo>
                    <a:pt x="0" y="25"/>
                    <a:pt x="20" y="45"/>
                    <a:pt x="45" y="45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8" y="35"/>
                    <a:pt x="111" y="36"/>
                    <a:pt x="114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29" y="36"/>
                    <a:pt x="16" y="26"/>
                    <a:pt x="11" y="13"/>
                  </a:cubicBezTo>
                  <a:cubicBezTo>
                    <a:pt x="7" y="9"/>
                    <a:pt x="2" y="5"/>
                    <a:pt x="0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4" name="ïṡlïde">
              <a:extLst>
                <a:ext uri="{FF2B5EF4-FFF2-40B4-BE49-F238E27FC236}">
                  <a16:creationId xmlns="" xmlns:a16="http://schemas.microsoft.com/office/drawing/2014/main" id="{8F1C11DA-63F7-4EAF-A573-787F5C08DA62}"/>
                </a:ext>
              </a:extLst>
            </p:cNvPr>
            <p:cNvSpPr/>
            <p:nvPr/>
          </p:nvSpPr>
          <p:spPr bwMode="auto">
            <a:xfrm>
              <a:off x="3795713" y="3375026"/>
              <a:ext cx="1017588" cy="36513"/>
            </a:xfrm>
            <a:custGeom>
              <a:avLst/>
              <a:gdLst>
                <a:gd name="T0" fmla="*/ 0 w 273"/>
                <a:gd name="T1" fmla="*/ 0 h 10"/>
                <a:gd name="T2" fmla="*/ 0 w 273"/>
                <a:gd name="T3" fmla="*/ 10 h 10"/>
                <a:gd name="T4" fmla="*/ 264 w 273"/>
                <a:gd name="T5" fmla="*/ 10 h 10"/>
                <a:gd name="T6" fmla="*/ 273 w 273"/>
                <a:gd name="T7" fmla="*/ 1 h 10"/>
                <a:gd name="T8" fmla="*/ 273 w 273"/>
                <a:gd name="T9" fmla="*/ 1 h 10"/>
                <a:gd name="T10" fmla="*/ 0 w 27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64" y="10"/>
                    <a:pt x="264" y="10"/>
                    <a:pt x="264" y="10"/>
                  </a:cubicBezTo>
                  <a:cubicBezTo>
                    <a:pt x="269" y="10"/>
                    <a:pt x="273" y="6"/>
                    <a:pt x="273" y="1"/>
                  </a:cubicBezTo>
                  <a:cubicBezTo>
                    <a:pt x="273" y="1"/>
                    <a:pt x="273" y="1"/>
                    <a:pt x="27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5" name="îṡḷíďè">
              <a:extLst>
                <a:ext uri="{FF2B5EF4-FFF2-40B4-BE49-F238E27FC236}">
                  <a16:creationId xmlns="" xmlns:a16="http://schemas.microsoft.com/office/drawing/2014/main" id="{3DCC6590-5337-461C-B3BC-8E15210A1351}"/>
                </a:ext>
              </a:extLst>
            </p:cNvPr>
            <p:cNvSpPr/>
            <p:nvPr/>
          </p:nvSpPr>
          <p:spPr bwMode="auto">
            <a:xfrm>
              <a:off x="3221038" y="3292476"/>
              <a:ext cx="384175" cy="85725"/>
            </a:xfrm>
            <a:custGeom>
              <a:avLst/>
              <a:gdLst>
                <a:gd name="T0" fmla="*/ 0 w 103"/>
                <a:gd name="T1" fmla="*/ 0 h 23"/>
                <a:gd name="T2" fmla="*/ 34 w 103"/>
                <a:gd name="T3" fmla="*/ 23 h 23"/>
                <a:gd name="T4" fmla="*/ 103 w 103"/>
                <a:gd name="T5" fmla="*/ 23 h 23"/>
                <a:gd name="T6" fmla="*/ 95 w 103"/>
                <a:gd name="T7" fmla="*/ 22 h 23"/>
                <a:gd name="T8" fmla="*/ 44 w 103"/>
                <a:gd name="T9" fmla="*/ 22 h 23"/>
                <a:gd name="T10" fmla="*/ 40 w 103"/>
                <a:gd name="T11" fmla="*/ 22 h 23"/>
                <a:gd name="T12" fmla="*/ 22 w 103"/>
                <a:gd name="T13" fmla="*/ 17 h 23"/>
                <a:gd name="T14" fmla="*/ 4 w 103"/>
                <a:gd name="T15" fmla="*/ 3 h 23"/>
                <a:gd name="T16" fmla="*/ 0 w 103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23">
                  <a:moveTo>
                    <a:pt x="0" y="0"/>
                  </a:moveTo>
                  <a:cubicBezTo>
                    <a:pt x="5" y="13"/>
                    <a:pt x="18" y="23"/>
                    <a:pt x="34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0" y="23"/>
                    <a:pt x="97" y="22"/>
                    <a:pt x="95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3" y="22"/>
                    <a:pt x="42" y="22"/>
                    <a:pt x="40" y="22"/>
                  </a:cubicBezTo>
                  <a:cubicBezTo>
                    <a:pt x="34" y="22"/>
                    <a:pt x="28" y="20"/>
                    <a:pt x="22" y="17"/>
                  </a:cubicBezTo>
                  <a:cubicBezTo>
                    <a:pt x="16" y="13"/>
                    <a:pt x="10" y="8"/>
                    <a:pt x="4" y="3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6" name="ïŝḷiḍê">
              <a:extLst>
                <a:ext uri="{FF2B5EF4-FFF2-40B4-BE49-F238E27FC236}">
                  <a16:creationId xmlns="" xmlns:a16="http://schemas.microsoft.com/office/drawing/2014/main" id="{B9F4B346-1D3A-47B9-9599-F97DC71512C5}"/>
                </a:ext>
              </a:extLst>
            </p:cNvPr>
            <p:cNvSpPr/>
            <p:nvPr/>
          </p:nvSpPr>
          <p:spPr bwMode="auto">
            <a:xfrm>
              <a:off x="3619500" y="3159126"/>
              <a:ext cx="176213" cy="185738"/>
            </a:xfrm>
            <a:custGeom>
              <a:avLst/>
              <a:gdLst>
                <a:gd name="T0" fmla="*/ 0 w 47"/>
                <a:gd name="T1" fmla="*/ 31 h 50"/>
                <a:gd name="T2" fmla="*/ 0 w 47"/>
                <a:gd name="T3" fmla="*/ 50 h 50"/>
                <a:gd name="T4" fmla="*/ 47 w 47"/>
                <a:gd name="T5" fmla="*/ 50 h 50"/>
                <a:gd name="T6" fmla="*/ 47 w 47"/>
                <a:gd name="T7" fmla="*/ 46 h 50"/>
                <a:gd name="T8" fmla="*/ 23 w 47"/>
                <a:gd name="T9" fmla="*/ 46 h 50"/>
                <a:gd name="T10" fmla="*/ 47 w 47"/>
                <a:gd name="T11" fmla="*/ 45 h 50"/>
                <a:gd name="T12" fmla="*/ 47 w 47"/>
                <a:gd name="T13" fmla="*/ 32 h 50"/>
                <a:gd name="T14" fmla="*/ 23 w 47"/>
                <a:gd name="T15" fmla="*/ 31 h 50"/>
                <a:gd name="T16" fmla="*/ 0 w 47"/>
                <a:gd name="T17" fmla="*/ 31 h 50"/>
                <a:gd name="T18" fmla="*/ 47 w 47"/>
                <a:gd name="T19" fmla="*/ 9 h 50"/>
                <a:gd name="T20" fmla="*/ 1 w 47"/>
                <a:gd name="T21" fmla="*/ 10 h 50"/>
                <a:gd name="T22" fmla="*/ 1 w 47"/>
                <a:gd name="T23" fmla="*/ 14 h 50"/>
                <a:gd name="T24" fmla="*/ 30 w 47"/>
                <a:gd name="T25" fmla="*/ 15 h 50"/>
                <a:gd name="T26" fmla="*/ 1 w 47"/>
                <a:gd name="T27" fmla="*/ 15 h 50"/>
                <a:gd name="T28" fmla="*/ 0 w 47"/>
                <a:gd name="T29" fmla="*/ 30 h 50"/>
                <a:gd name="T30" fmla="*/ 23 w 47"/>
                <a:gd name="T31" fmla="*/ 30 h 50"/>
                <a:gd name="T32" fmla="*/ 47 w 47"/>
                <a:gd name="T33" fmla="*/ 30 h 50"/>
                <a:gd name="T34" fmla="*/ 47 w 47"/>
                <a:gd name="T35" fmla="*/ 9 h 50"/>
                <a:gd name="T36" fmla="*/ 47 w 47"/>
                <a:gd name="T37" fmla="*/ 0 h 50"/>
                <a:gd name="T38" fmla="*/ 2 w 47"/>
                <a:gd name="T39" fmla="*/ 0 h 50"/>
                <a:gd name="T40" fmla="*/ 1 w 47"/>
                <a:gd name="T41" fmla="*/ 8 h 50"/>
                <a:gd name="T42" fmla="*/ 47 w 47"/>
                <a:gd name="T43" fmla="*/ 9 h 50"/>
                <a:gd name="T44" fmla="*/ 47 w 47"/>
                <a:gd name="T4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50">
                  <a:moveTo>
                    <a:pt x="0" y="31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5" y="31"/>
                    <a:pt x="8" y="31"/>
                    <a:pt x="0" y="31"/>
                  </a:cubicBezTo>
                  <a:moveTo>
                    <a:pt x="47" y="9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8" y="30"/>
                    <a:pt x="15" y="30"/>
                    <a:pt x="23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9"/>
                    <a:pt x="47" y="9"/>
                    <a:pt x="47" y="9"/>
                  </a:cubicBezTo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7" name="işļïďé">
              <a:extLst>
                <a:ext uri="{FF2B5EF4-FFF2-40B4-BE49-F238E27FC236}">
                  <a16:creationId xmlns="" xmlns:a16="http://schemas.microsoft.com/office/drawing/2014/main" id="{6B6F7490-8B90-4331-897A-4D91718DD304}"/>
                </a:ext>
              </a:extLst>
            </p:cNvPr>
            <p:cNvSpPr/>
            <p:nvPr/>
          </p:nvSpPr>
          <p:spPr bwMode="auto">
            <a:xfrm>
              <a:off x="3627438" y="3151188"/>
              <a:ext cx="168275" cy="7938"/>
            </a:xfrm>
            <a:prstGeom prst="rect">
              <a:avLst/>
            </a:pr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8" name="ïŝľide">
              <a:extLst>
                <a:ext uri="{FF2B5EF4-FFF2-40B4-BE49-F238E27FC236}">
                  <a16:creationId xmlns="" xmlns:a16="http://schemas.microsoft.com/office/drawing/2014/main" id="{78D711BF-95C7-4AB6-A439-F01FB65AC4A6}"/>
                </a:ext>
              </a:extLst>
            </p:cNvPr>
            <p:cNvSpPr/>
            <p:nvPr/>
          </p:nvSpPr>
          <p:spPr bwMode="auto">
            <a:xfrm>
              <a:off x="3627438" y="3151188"/>
              <a:ext cx="168275" cy="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9" name="ïśľiḍe">
              <a:extLst>
                <a:ext uri="{FF2B5EF4-FFF2-40B4-BE49-F238E27FC236}">
                  <a16:creationId xmlns="" xmlns:a16="http://schemas.microsoft.com/office/drawing/2014/main" id="{B65C388E-828C-45B0-A814-2D71E9C2224F}"/>
                </a:ext>
              </a:extLst>
            </p:cNvPr>
            <p:cNvSpPr/>
            <p:nvPr/>
          </p:nvSpPr>
          <p:spPr bwMode="auto">
            <a:xfrm>
              <a:off x="3624263" y="3187701"/>
              <a:ext cx="171450" cy="7938"/>
            </a:xfrm>
            <a:custGeom>
              <a:avLst/>
              <a:gdLst>
                <a:gd name="T0" fmla="*/ 0 w 108"/>
                <a:gd name="T1" fmla="*/ 0 h 5"/>
                <a:gd name="T2" fmla="*/ 0 w 108"/>
                <a:gd name="T3" fmla="*/ 5 h 5"/>
                <a:gd name="T4" fmla="*/ 108 w 108"/>
                <a:gd name="T5" fmla="*/ 3 h 5"/>
                <a:gd name="T6" fmla="*/ 108 w 108"/>
                <a:gd name="T7" fmla="*/ 3 h 5"/>
                <a:gd name="T8" fmla="*/ 0 w 10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5">
                  <a:moveTo>
                    <a:pt x="0" y="0"/>
                  </a:moveTo>
                  <a:lnTo>
                    <a:pt x="0" y="5"/>
                  </a:lnTo>
                  <a:lnTo>
                    <a:pt x="108" y="3"/>
                  </a:lnTo>
                  <a:lnTo>
                    <a:pt x="10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0" name="îŝḻíďè">
              <a:extLst>
                <a:ext uri="{FF2B5EF4-FFF2-40B4-BE49-F238E27FC236}">
                  <a16:creationId xmlns="" xmlns:a16="http://schemas.microsoft.com/office/drawing/2014/main" id="{85FE6201-7F80-4D34-A4E7-CCA3D29BD1B3}"/>
                </a:ext>
              </a:extLst>
            </p:cNvPr>
            <p:cNvSpPr/>
            <p:nvPr/>
          </p:nvSpPr>
          <p:spPr bwMode="auto">
            <a:xfrm>
              <a:off x="3624263" y="3187701"/>
              <a:ext cx="171450" cy="7938"/>
            </a:xfrm>
            <a:custGeom>
              <a:avLst/>
              <a:gdLst>
                <a:gd name="T0" fmla="*/ 0 w 108"/>
                <a:gd name="T1" fmla="*/ 0 h 5"/>
                <a:gd name="T2" fmla="*/ 0 w 108"/>
                <a:gd name="T3" fmla="*/ 5 h 5"/>
                <a:gd name="T4" fmla="*/ 108 w 108"/>
                <a:gd name="T5" fmla="*/ 3 h 5"/>
                <a:gd name="T6" fmla="*/ 108 w 108"/>
                <a:gd name="T7" fmla="*/ 3 h 5"/>
                <a:gd name="T8" fmla="*/ 0 w 10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5">
                  <a:moveTo>
                    <a:pt x="0" y="0"/>
                  </a:moveTo>
                  <a:lnTo>
                    <a:pt x="0" y="5"/>
                  </a:lnTo>
                  <a:lnTo>
                    <a:pt x="108" y="3"/>
                  </a:lnTo>
                  <a:lnTo>
                    <a:pt x="108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1" name="ïŝľiḍè">
              <a:extLst>
                <a:ext uri="{FF2B5EF4-FFF2-40B4-BE49-F238E27FC236}">
                  <a16:creationId xmlns="" xmlns:a16="http://schemas.microsoft.com/office/drawing/2014/main" id="{07D2C110-2E79-40AD-905C-D7D343AE9A13}"/>
                </a:ext>
              </a:extLst>
            </p:cNvPr>
            <p:cNvSpPr/>
            <p:nvPr/>
          </p:nvSpPr>
          <p:spPr bwMode="auto">
            <a:xfrm>
              <a:off x="3624263" y="3211513"/>
              <a:ext cx="107950" cy="3175"/>
            </a:xfrm>
            <a:custGeom>
              <a:avLst/>
              <a:gdLst>
                <a:gd name="T0" fmla="*/ 0 w 68"/>
                <a:gd name="T1" fmla="*/ 0 h 2"/>
                <a:gd name="T2" fmla="*/ 0 w 68"/>
                <a:gd name="T3" fmla="*/ 2 h 2"/>
                <a:gd name="T4" fmla="*/ 68 w 68"/>
                <a:gd name="T5" fmla="*/ 2 h 2"/>
                <a:gd name="T6" fmla="*/ 0 w 6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2">
                  <a:moveTo>
                    <a:pt x="0" y="0"/>
                  </a:moveTo>
                  <a:lnTo>
                    <a:pt x="0" y="2"/>
                  </a:lnTo>
                  <a:lnTo>
                    <a:pt x="6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2" name="ï$ļiḍè">
              <a:extLst>
                <a:ext uri="{FF2B5EF4-FFF2-40B4-BE49-F238E27FC236}">
                  <a16:creationId xmlns="" xmlns:a16="http://schemas.microsoft.com/office/drawing/2014/main" id="{019CEB59-3867-48EE-9F75-99608405AF1B}"/>
                </a:ext>
              </a:extLst>
            </p:cNvPr>
            <p:cNvSpPr/>
            <p:nvPr/>
          </p:nvSpPr>
          <p:spPr bwMode="auto">
            <a:xfrm>
              <a:off x="3624263" y="3211513"/>
              <a:ext cx="107950" cy="3175"/>
            </a:xfrm>
            <a:custGeom>
              <a:avLst/>
              <a:gdLst>
                <a:gd name="T0" fmla="*/ 0 w 68"/>
                <a:gd name="T1" fmla="*/ 0 h 2"/>
                <a:gd name="T2" fmla="*/ 0 w 68"/>
                <a:gd name="T3" fmla="*/ 2 h 2"/>
                <a:gd name="T4" fmla="*/ 68 w 68"/>
                <a:gd name="T5" fmla="*/ 2 h 2"/>
                <a:gd name="T6" fmla="*/ 0 w 6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2">
                  <a:moveTo>
                    <a:pt x="0" y="0"/>
                  </a:moveTo>
                  <a:lnTo>
                    <a:pt x="0" y="2"/>
                  </a:lnTo>
                  <a:lnTo>
                    <a:pt x="68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3" name="îšľîďè">
              <a:extLst>
                <a:ext uri="{FF2B5EF4-FFF2-40B4-BE49-F238E27FC236}">
                  <a16:creationId xmlns="" xmlns:a16="http://schemas.microsoft.com/office/drawing/2014/main" id="{372E0421-CCD4-4826-BD14-55A7D5DDD6DF}"/>
                </a:ext>
              </a:extLst>
            </p:cNvPr>
            <p:cNvSpPr/>
            <p:nvPr/>
          </p:nvSpPr>
          <p:spPr bwMode="auto">
            <a:xfrm>
              <a:off x="3619500" y="3270251"/>
              <a:ext cx="176213" cy="7938"/>
            </a:xfrm>
            <a:custGeom>
              <a:avLst/>
              <a:gdLst>
                <a:gd name="T0" fmla="*/ 47 w 47"/>
                <a:gd name="T1" fmla="*/ 0 h 2"/>
                <a:gd name="T2" fmla="*/ 23 w 47"/>
                <a:gd name="T3" fmla="*/ 0 h 2"/>
                <a:gd name="T4" fmla="*/ 0 w 47"/>
                <a:gd name="T5" fmla="*/ 0 h 2"/>
                <a:gd name="T6" fmla="*/ 0 w 47"/>
                <a:gd name="T7" fmla="*/ 1 h 2"/>
                <a:gd name="T8" fmla="*/ 23 w 47"/>
                <a:gd name="T9" fmla="*/ 1 h 2"/>
                <a:gd name="T10" fmla="*/ 47 w 47"/>
                <a:gd name="T11" fmla="*/ 2 h 2"/>
                <a:gd name="T12" fmla="*/ 47 w 47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">
                  <a:moveTo>
                    <a:pt x="4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5" y="0"/>
                    <a:pt x="8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15" y="1"/>
                    <a:pt x="23" y="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4" name="ïṥlîḋé">
              <a:extLst>
                <a:ext uri="{FF2B5EF4-FFF2-40B4-BE49-F238E27FC236}">
                  <a16:creationId xmlns="" xmlns:a16="http://schemas.microsoft.com/office/drawing/2014/main" id="{E1336DA1-F53A-4D19-8BBA-711D2DB55BDA}"/>
                </a:ext>
              </a:extLst>
            </p:cNvPr>
            <p:cNvSpPr/>
            <p:nvPr/>
          </p:nvSpPr>
          <p:spPr bwMode="auto">
            <a:xfrm>
              <a:off x="3705225" y="3325813"/>
              <a:ext cx="90488" cy="4763"/>
            </a:xfrm>
            <a:custGeom>
              <a:avLst/>
              <a:gdLst>
                <a:gd name="T0" fmla="*/ 57 w 57"/>
                <a:gd name="T1" fmla="*/ 0 h 3"/>
                <a:gd name="T2" fmla="*/ 0 w 57"/>
                <a:gd name="T3" fmla="*/ 3 h 3"/>
                <a:gd name="T4" fmla="*/ 57 w 57"/>
                <a:gd name="T5" fmla="*/ 3 h 3"/>
                <a:gd name="T6" fmla="*/ 57 w 5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">
                  <a:moveTo>
                    <a:pt x="57" y="0"/>
                  </a:moveTo>
                  <a:lnTo>
                    <a:pt x="0" y="3"/>
                  </a:lnTo>
                  <a:lnTo>
                    <a:pt x="57" y="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5" name="ïṣlïḍê">
              <a:extLst>
                <a:ext uri="{FF2B5EF4-FFF2-40B4-BE49-F238E27FC236}">
                  <a16:creationId xmlns="" xmlns:a16="http://schemas.microsoft.com/office/drawing/2014/main" id="{59C1202F-AECE-424A-8A15-3156B42A5425}"/>
                </a:ext>
              </a:extLst>
            </p:cNvPr>
            <p:cNvSpPr/>
            <p:nvPr/>
          </p:nvSpPr>
          <p:spPr bwMode="auto">
            <a:xfrm>
              <a:off x="3705225" y="3325813"/>
              <a:ext cx="90488" cy="4763"/>
            </a:xfrm>
            <a:custGeom>
              <a:avLst/>
              <a:gdLst>
                <a:gd name="T0" fmla="*/ 57 w 57"/>
                <a:gd name="T1" fmla="*/ 0 h 3"/>
                <a:gd name="T2" fmla="*/ 0 w 57"/>
                <a:gd name="T3" fmla="*/ 3 h 3"/>
                <a:gd name="T4" fmla="*/ 57 w 57"/>
                <a:gd name="T5" fmla="*/ 3 h 3"/>
                <a:gd name="T6" fmla="*/ 57 w 5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">
                  <a:moveTo>
                    <a:pt x="57" y="0"/>
                  </a:moveTo>
                  <a:lnTo>
                    <a:pt x="0" y="3"/>
                  </a:lnTo>
                  <a:lnTo>
                    <a:pt x="57" y="3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6" name="ïṧḻide">
              <a:extLst>
                <a:ext uri="{FF2B5EF4-FFF2-40B4-BE49-F238E27FC236}">
                  <a16:creationId xmlns="" xmlns:a16="http://schemas.microsoft.com/office/drawing/2014/main" id="{9456DC08-3DCD-422A-BBDA-FC3E2A2F0D4C}"/>
                </a:ext>
              </a:extLst>
            </p:cNvPr>
            <p:cNvSpPr/>
            <p:nvPr/>
          </p:nvSpPr>
          <p:spPr bwMode="auto">
            <a:xfrm>
              <a:off x="3619500" y="3344863"/>
              <a:ext cx="176213" cy="30163"/>
            </a:xfrm>
            <a:prstGeom prst="rect">
              <a:avLst/>
            </a:prstGeom>
            <a:solidFill>
              <a:srgbClr val="588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7" name="iṧliḍê">
              <a:extLst>
                <a:ext uri="{FF2B5EF4-FFF2-40B4-BE49-F238E27FC236}">
                  <a16:creationId xmlns="" xmlns:a16="http://schemas.microsoft.com/office/drawing/2014/main" id="{4DDF92CE-3023-4DA2-BFCC-2C925373E600}"/>
                </a:ext>
              </a:extLst>
            </p:cNvPr>
            <p:cNvSpPr/>
            <p:nvPr/>
          </p:nvSpPr>
          <p:spPr bwMode="auto">
            <a:xfrm>
              <a:off x="3619500" y="3344863"/>
              <a:ext cx="176213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8" name="íŝḻiḑé">
              <a:extLst>
                <a:ext uri="{FF2B5EF4-FFF2-40B4-BE49-F238E27FC236}">
                  <a16:creationId xmlns="" xmlns:a16="http://schemas.microsoft.com/office/drawing/2014/main" id="{888ED950-1A84-439E-B520-4F8DFA368679}"/>
                </a:ext>
              </a:extLst>
            </p:cNvPr>
            <p:cNvSpPr/>
            <p:nvPr/>
          </p:nvSpPr>
          <p:spPr bwMode="auto">
            <a:xfrm>
              <a:off x="3613150" y="3486151"/>
              <a:ext cx="182563" cy="52388"/>
            </a:xfrm>
            <a:custGeom>
              <a:avLst/>
              <a:gdLst>
                <a:gd name="T0" fmla="*/ 9 w 115"/>
                <a:gd name="T1" fmla="*/ 19 h 33"/>
                <a:gd name="T2" fmla="*/ 0 w 115"/>
                <a:gd name="T3" fmla="*/ 19 h 33"/>
                <a:gd name="T4" fmla="*/ 0 w 115"/>
                <a:gd name="T5" fmla="*/ 31 h 33"/>
                <a:gd name="T6" fmla="*/ 9 w 115"/>
                <a:gd name="T7" fmla="*/ 19 h 33"/>
                <a:gd name="T8" fmla="*/ 115 w 115"/>
                <a:gd name="T9" fmla="*/ 19 h 33"/>
                <a:gd name="T10" fmla="*/ 103 w 115"/>
                <a:gd name="T11" fmla="*/ 19 h 33"/>
                <a:gd name="T12" fmla="*/ 115 w 115"/>
                <a:gd name="T13" fmla="*/ 33 h 33"/>
                <a:gd name="T14" fmla="*/ 115 w 115"/>
                <a:gd name="T15" fmla="*/ 19 h 33"/>
                <a:gd name="T16" fmla="*/ 25 w 115"/>
                <a:gd name="T17" fmla="*/ 0 h 33"/>
                <a:gd name="T18" fmla="*/ 2 w 115"/>
                <a:gd name="T19" fmla="*/ 0 h 33"/>
                <a:gd name="T20" fmla="*/ 0 w 115"/>
                <a:gd name="T21" fmla="*/ 17 h 33"/>
                <a:gd name="T22" fmla="*/ 11 w 115"/>
                <a:gd name="T23" fmla="*/ 17 h 33"/>
                <a:gd name="T24" fmla="*/ 25 w 115"/>
                <a:gd name="T25" fmla="*/ 0 h 33"/>
                <a:gd name="T26" fmla="*/ 115 w 115"/>
                <a:gd name="T27" fmla="*/ 0 h 33"/>
                <a:gd name="T28" fmla="*/ 91 w 115"/>
                <a:gd name="T29" fmla="*/ 0 h 33"/>
                <a:gd name="T30" fmla="*/ 103 w 115"/>
                <a:gd name="T31" fmla="*/ 17 h 33"/>
                <a:gd name="T32" fmla="*/ 115 w 115"/>
                <a:gd name="T33" fmla="*/ 17 h 33"/>
                <a:gd name="T34" fmla="*/ 115 w 115"/>
                <a:gd name="T3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33">
                  <a:moveTo>
                    <a:pt x="9" y="19"/>
                  </a:moveTo>
                  <a:lnTo>
                    <a:pt x="0" y="19"/>
                  </a:lnTo>
                  <a:lnTo>
                    <a:pt x="0" y="31"/>
                  </a:lnTo>
                  <a:lnTo>
                    <a:pt x="9" y="19"/>
                  </a:lnTo>
                  <a:close/>
                  <a:moveTo>
                    <a:pt x="115" y="19"/>
                  </a:moveTo>
                  <a:lnTo>
                    <a:pt x="103" y="19"/>
                  </a:lnTo>
                  <a:lnTo>
                    <a:pt x="115" y="33"/>
                  </a:lnTo>
                  <a:lnTo>
                    <a:pt x="115" y="19"/>
                  </a:lnTo>
                  <a:close/>
                  <a:moveTo>
                    <a:pt x="25" y="0"/>
                  </a:moveTo>
                  <a:lnTo>
                    <a:pt x="2" y="0"/>
                  </a:lnTo>
                  <a:lnTo>
                    <a:pt x="0" y="17"/>
                  </a:lnTo>
                  <a:lnTo>
                    <a:pt x="11" y="17"/>
                  </a:lnTo>
                  <a:lnTo>
                    <a:pt x="25" y="0"/>
                  </a:lnTo>
                  <a:close/>
                  <a:moveTo>
                    <a:pt x="115" y="0"/>
                  </a:moveTo>
                  <a:lnTo>
                    <a:pt x="91" y="0"/>
                  </a:lnTo>
                  <a:lnTo>
                    <a:pt x="103" y="17"/>
                  </a:lnTo>
                  <a:lnTo>
                    <a:pt x="115" y="17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9" name="îSḷíḑè">
              <a:extLst>
                <a:ext uri="{FF2B5EF4-FFF2-40B4-BE49-F238E27FC236}">
                  <a16:creationId xmlns="" xmlns:a16="http://schemas.microsoft.com/office/drawing/2014/main" id="{F8B5E416-D8EF-4D1B-85F1-D36EFA8D15FF}"/>
                </a:ext>
              </a:extLst>
            </p:cNvPr>
            <p:cNvSpPr/>
            <p:nvPr/>
          </p:nvSpPr>
          <p:spPr bwMode="auto">
            <a:xfrm>
              <a:off x="3613150" y="3486151"/>
              <a:ext cx="182563" cy="52388"/>
            </a:xfrm>
            <a:custGeom>
              <a:avLst/>
              <a:gdLst>
                <a:gd name="T0" fmla="*/ 9 w 115"/>
                <a:gd name="T1" fmla="*/ 19 h 33"/>
                <a:gd name="T2" fmla="*/ 0 w 115"/>
                <a:gd name="T3" fmla="*/ 19 h 33"/>
                <a:gd name="T4" fmla="*/ 0 w 115"/>
                <a:gd name="T5" fmla="*/ 31 h 33"/>
                <a:gd name="T6" fmla="*/ 9 w 115"/>
                <a:gd name="T7" fmla="*/ 19 h 33"/>
                <a:gd name="T8" fmla="*/ 115 w 115"/>
                <a:gd name="T9" fmla="*/ 19 h 33"/>
                <a:gd name="T10" fmla="*/ 103 w 115"/>
                <a:gd name="T11" fmla="*/ 19 h 33"/>
                <a:gd name="T12" fmla="*/ 115 w 115"/>
                <a:gd name="T13" fmla="*/ 33 h 33"/>
                <a:gd name="T14" fmla="*/ 115 w 115"/>
                <a:gd name="T15" fmla="*/ 19 h 33"/>
                <a:gd name="T16" fmla="*/ 25 w 115"/>
                <a:gd name="T17" fmla="*/ 0 h 33"/>
                <a:gd name="T18" fmla="*/ 2 w 115"/>
                <a:gd name="T19" fmla="*/ 0 h 33"/>
                <a:gd name="T20" fmla="*/ 0 w 115"/>
                <a:gd name="T21" fmla="*/ 17 h 33"/>
                <a:gd name="T22" fmla="*/ 11 w 115"/>
                <a:gd name="T23" fmla="*/ 17 h 33"/>
                <a:gd name="T24" fmla="*/ 25 w 115"/>
                <a:gd name="T25" fmla="*/ 0 h 33"/>
                <a:gd name="T26" fmla="*/ 115 w 115"/>
                <a:gd name="T27" fmla="*/ 0 h 33"/>
                <a:gd name="T28" fmla="*/ 91 w 115"/>
                <a:gd name="T29" fmla="*/ 0 h 33"/>
                <a:gd name="T30" fmla="*/ 103 w 115"/>
                <a:gd name="T31" fmla="*/ 17 h 33"/>
                <a:gd name="T32" fmla="*/ 115 w 115"/>
                <a:gd name="T33" fmla="*/ 17 h 33"/>
                <a:gd name="T34" fmla="*/ 115 w 115"/>
                <a:gd name="T3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33">
                  <a:moveTo>
                    <a:pt x="9" y="19"/>
                  </a:moveTo>
                  <a:lnTo>
                    <a:pt x="0" y="19"/>
                  </a:lnTo>
                  <a:lnTo>
                    <a:pt x="0" y="31"/>
                  </a:lnTo>
                  <a:lnTo>
                    <a:pt x="9" y="19"/>
                  </a:lnTo>
                  <a:moveTo>
                    <a:pt x="115" y="19"/>
                  </a:moveTo>
                  <a:lnTo>
                    <a:pt x="103" y="19"/>
                  </a:lnTo>
                  <a:lnTo>
                    <a:pt x="115" y="33"/>
                  </a:lnTo>
                  <a:lnTo>
                    <a:pt x="115" y="19"/>
                  </a:lnTo>
                  <a:moveTo>
                    <a:pt x="25" y="0"/>
                  </a:moveTo>
                  <a:lnTo>
                    <a:pt x="2" y="0"/>
                  </a:lnTo>
                  <a:lnTo>
                    <a:pt x="0" y="17"/>
                  </a:lnTo>
                  <a:lnTo>
                    <a:pt x="11" y="17"/>
                  </a:lnTo>
                  <a:lnTo>
                    <a:pt x="25" y="0"/>
                  </a:lnTo>
                  <a:moveTo>
                    <a:pt x="115" y="0"/>
                  </a:moveTo>
                  <a:lnTo>
                    <a:pt x="91" y="0"/>
                  </a:lnTo>
                  <a:lnTo>
                    <a:pt x="103" y="17"/>
                  </a:lnTo>
                  <a:lnTo>
                    <a:pt x="115" y="17"/>
                  </a:lnTo>
                  <a:lnTo>
                    <a:pt x="1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0" name="isľïdé">
              <a:extLst>
                <a:ext uri="{FF2B5EF4-FFF2-40B4-BE49-F238E27FC236}">
                  <a16:creationId xmlns="" xmlns:a16="http://schemas.microsoft.com/office/drawing/2014/main" id="{7B93FC35-618F-4ACB-9F41-A7DEEDD7CCB3}"/>
                </a:ext>
              </a:extLst>
            </p:cNvPr>
            <p:cNvSpPr/>
            <p:nvPr/>
          </p:nvSpPr>
          <p:spPr bwMode="auto">
            <a:xfrm>
              <a:off x="3613150" y="3513138"/>
              <a:ext cx="182563" cy="3175"/>
            </a:xfrm>
            <a:custGeom>
              <a:avLst/>
              <a:gdLst>
                <a:gd name="T0" fmla="*/ 103 w 115"/>
                <a:gd name="T1" fmla="*/ 0 h 2"/>
                <a:gd name="T2" fmla="*/ 103 w 115"/>
                <a:gd name="T3" fmla="*/ 2 h 2"/>
                <a:gd name="T4" fmla="*/ 115 w 115"/>
                <a:gd name="T5" fmla="*/ 2 h 2"/>
                <a:gd name="T6" fmla="*/ 115 w 115"/>
                <a:gd name="T7" fmla="*/ 0 h 2"/>
                <a:gd name="T8" fmla="*/ 103 w 115"/>
                <a:gd name="T9" fmla="*/ 0 h 2"/>
                <a:gd name="T10" fmla="*/ 0 w 115"/>
                <a:gd name="T11" fmla="*/ 0 h 2"/>
                <a:gd name="T12" fmla="*/ 0 w 115"/>
                <a:gd name="T13" fmla="*/ 2 h 2"/>
                <a:gd name="T14" fmla="*/ 9 w 115"/>
                <a:gd name="T15" fmla="*/ 2 h 2"/>
                <a:gd name="T16" fmla="*/ 11 w 115"/>
                <a:gd name="T17" fmla="*/ 0 h 2"/>
                <a:gd name="T18" fmla="*/ 0 w 11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2">
                  <a:moveTo>
                    <a:pt x="103" y="0"/>
                  </a:moveTo>
                  <a:lnTo>
                    <a:pt x="103" y="2"/>
                  </a:lnTo>
                  <a:lnTo>
                    <a:pt x="115" y="2"/>
                  </a:lnTo>
                  <a:lnTo>
                    <a:pt x="115" y="0"/>
                  </a:lnTo>
                  <a:lnTo>
                    <a:pt x="103" y="0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9" y="2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1" name="iSḷïḍé">
              <a:extLst>
                <a:ext uri="{FF2B5EF4-FFF2-40B4-BE49-F238E27FC236}">
                  <a16:creationId xmlns="" xmlns:a16="http://schemas.microsoft.com/office/drawing/2014/main" id="{C1DF58E3-8189-4E4F-97F9-9E3DDFB830E5}"/>
                </a:ext>
              </a:extLst>
            </p:cNvPr>
            <p:cNvSpPr/>
            <p:nvPr/>
          </p:nvSpPr>
          <p:spPr bwMode="auto">
            <a:xfrm>
              <a:off x="3613150" y="3513138"/>
              <a:ext cx="182563" cy="3175"/>
            </a:xfrm>
            <a:custGeom>
              <a:avLst/>
              <a:gdLst>
                <a:gd name="T0" fmla="*/ 103 w 115"/>
                <a:gd name="T1" fmla="*/ 0 h 2"/>
                <a:gd name="T2" fmla="*/ 103 w 115"/>
                <a:gd name="T3" fmla="*/ 2 h 2"/>
                <a:gd name="T4" fmla="*/ 115 w 115"/>
                <a:gd name="T5" fmla="*/ 2 h 2"/>
                <a:gd name="T6" fmla="*/ 115 w 115"/>
                <a:gd name="T7" fmla="*/ 0 h 2"/>
                <a:gd name="T8" fmla="*/ 103 w 115"/>
                <a:gd name="T9" fmla="*/ 0 h 2"/>
                <a:gd name="T10" fmla="*/ 0 w 115"/>
                <a:gd name="T11" fmla="*/ 0 h 2"/>
                <a:gd name="T12" fmla="*/ 0 w 115"/>
                <a:gd name="T13" fmla="*/ 2 h 2"/>
                <a:gd name="T14" fmla="*/ 9 w 115"/>
                <a:gd name="T15" fmla="*/ 2 h 2"/>
                <a:gd name="T16" fmla="*/ 11 w 115"/>
                <a:gd name="T17" fmla="*/ 0 h 2"/>
                <a:gd name="T18" fmla="*/ 0 w 11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2">
                  <a:moveTo>
                    <a:pt x="103" y="0"/>
                  </a:moveTo>
                  <a:lnTo>
                    <a:pt x="103" y="2"/>
                  </a:lnTo>
                  <a:lnTo>
                    <a:pt x="115" y="2"/>
                  </a:lnTo>
                  <a:lnTo>
                    <a:pt x="115" y="0"/>
                  </a:lnTo>
                  <a:lnTo>
                    <a:pt x="103" y="0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9" y="2"/>
                  </a:lnTo>
                  <a:lnTo>
                    <a:pt x="1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2" name="íṩḷíḑe">
              <a:extLst>
                <a:ext uri="{FF2B5EF4-FFF2-40B4-BE49-F238E27FC236}">
                  <a16:creationId xmlns="" xmlns:a16="http://schemas.microsoft.com/office/drawing/2014/main" id="{F9146ECE-2200-4226-A754-33F9D467CB88}"/>
                </a:ext>
              </a:extLst>
            </p:cNvPr>
            <p:cNvSpPr/>
            <p:nvPr/>
          </p:nvSpPr>
          <p:spPr bwMode="auto">
            <a:xfrm>
              <a:off x="3616325" y="3457576"/>
              <a:ext cx="179388" cy="28575"/>
            </a:xfrm>
            <a:custGeom>
              <a:avLst/>
              <a:gdLst>
                <a:gd name="T0" fmla="*/ 84 w 113"/>
                <a:gd name="T1" fmla="*/ 14 h 18"/>
                <a:gd name="T2" fmla="*/ 89 w 113"/>
                <a:gd name="T3" fmla="*/ 18 h 18"/>
                <a:gd name="T4" fmla="*/ 113 w 113"/>
                <a:gd name="T5" fmla="*/ 18 h 18"/>
                <a:gd name="T6" fmla="*/ 113 w 113"/>
                <a:gd name="T7" fmla="*/ 14 h 18"/>
                <a:gd name="T8" fmla="*/ 84 w 113"/>
                <a:gd name="T9" fmla="*/ 14 h 18"/>
                <a:gd name="T10" fmla="*/ 0 w 113"/>
                <a:gd name="T11" fmla="*/ 14 h 18"/>
                <a:gd name="T12" fmla="*/ 0 w 113"/>
                <a:gd name="T13" fmla="*/ 18 h 18"/>
                <a:gd name="T14" fmla="*/ 23 w 113"/>
                <a:gd name="T15" fmla="*/ 18 h 18"/>
                <a:gd name="T16" fmla="*/ 26 w 113"/>
                <a:gd name="T17" fmla="*/ 14 h 18"/>
                <a:gd name="T18" fmla="*/ 0 w 113"/>
                <a:gd name="T19" fmla="*/ 14 h 18"/>
                <a:gd name="T20" fmla="*/ 37 w 113"/>
                <a:gd name="T21" fmla="*/ 0 h 18"/>
                <a:gd name="T22" fmla="*/ 0 w 113"/>
                <a:gd name="T23" fmla="*/ 0 h 18"/>
                <a:gd name="T24" fmla="*/ 0 w 113"/>
                <a:gd name="T25" fmla="*/ 11 h 18"/>
                <a:gd name="T26" fmla="*/ 28 w 113"/>
                <a:gd name="T27" fmla="*/ 11 h 18"/>
                <a:gd name="T28" fmla="*/ 37 w 113"/>
                <a:gd name="T29" fmla="*/ 0 h 18"/>
                <a:gd name="T30" fmla="*/ 113 w 113"/>
                <a:gd name="T31" fmla="*/ 0 h 18"/>
                <a:gd name="T32" fmla="*/ 75 w 113"/>
                <a:gd name="T33" fmla="*/ 0 h 18"/>
                <a:gd name="T34" fmla="*/ 82 w 113"/>
                <a:gd name="T35" fmla="*/ 9 h 18"/>
                <a:gd name="T36" fmla="*/ 113 w 113"/>
                <a:gd name="T37" fmla="*/ 9 h 18"/>
                <a:gd name="T38" fmla="*/ 113 w 113"/>
                <a:gd name="T3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3" h="18">
                  <a:moveTo>
                    <a:pt x="84" y="14"/>
                  </a:moveTo>
                  <a:lnTo>
                    <a:pt x="89" y="18"/>
                  </a:lnTo>
                  <a:lnTo>
                    <a:pt x="113" y="18"/>
                  </a:lnTo>
                  <a:lnTo>
                    <a:pt x="113" y="14"/>
                  </a:lnTo>
                  <a:lnTo>
                    <a:pt x="84" y="14"/>
                  </a:lnTo>
                  <a:close/>
                  <a:moveTo>
                    <a:pt x="0" y="14"/>
                  </a:moveTo>
                  <a:lnTo>
                    <a:pt x="0" y="18"/>
                  </a:lnTo>
                  <a:lnTo>
                    <a:pt x="23" y="18"/>
                  </a:lnTo>
                  <a:lnTo>
                    <a:pt x="26" y="14"/>
                  </a:lnTo>
                  <a:lnTo>
                    <a:pt x="0" y="14"/>
                  </a:lnTo>
                  <a:close/>
                  <a:moveTo>
                    <a:pt x="37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28" y="11"/>
                  </a:lnTo>
                  <a:lnTo>
                    <a:pt x="37" y="0"/>
                  </a:lnTo>
                  <a:close/>
                  <a:moveTo>
                    <a:pt x="113" y="0"/>
                  </a:moveTo>
                  <a:lnTo>
                    <a:pt x="75" y="0"/>
                  </a:lnTo>
                  <a:lnTo>
                    <a:pt x="82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A4A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3" name="iṣliḋé">
              <a:extLst>
                <a:ext uri="{FF2B5EF4-FFF2-40B4-BE49-F238E27FC236}">
                  <a16:creationId xmlns="" xmlns:a16="http://schemas.microsoft.com/office/drawing/2014/main" id="{0BE3FFD3-911B-47DE-97F6-D75C9DC1B778}"/>
                </a:ext>
              </a:extLst>
            </p:cNvPr>
            <p:cNvSpPr/>
            <p:nvPr/>
          </p:nvSpPr>
          <p:spPr bwMode="auto">
            <a:xfrm>
              <a:off x="3616325" y="3457576"/>
              <a:ext cx="179388" cy="28575"/>
            </a:xfrm>
            <a:custGeom>
              <a:avLst/>
              <a:gdLst>
                <a:gd name="T0" fmla="*/ 84 w 113"/>
                <a:gd name="T1" fmla="*/ 14 h 18"/>
                <a:gd name="T2" fmla="*/ 89 w 113"/>
                <a:gd name="T3" fmla="*/ 18 h 18"/>
                <a:gd name="T4" fmla="*/ 113 w 113"/>
                <a:gd name="T5" fmla="*/ 18 h 18"/>
                <a:gd name="T6" fmla="*/ 113 w 113"/>
                <a:gd name="T7" fmla="*/ 14 h 18"/>
                <a:gd name="T8" fmla="*/ 84 w 113"/>
                <a:gd name="T9" fmla="*/ 14 h 18"/>
                <a:gd name="T10" fmla="*/ 0 w 113"/>
                <a:gd name="T11" fmla="*/ 14 h 18"/>
                <a:gd name="T12" fmla="*/ 0 w 113"/>
                <a:gd name="T13" fmla="*/ 18 h 18"/>
                <a:gd name="T14" fmla="*/ 23 w 113"/>
                <a:gd name="T15" fmla="*/ 18 h 18"/>
                <a:gd name="T16" fmla="*/ 26 w 113"/>
                <a:gd name="T17" fmla="*/ 14 h 18"/>
                <a:gd name="T18" fmla="*/ 0 w 113"/>
                <a:gd name="T19" fmla="*/ 14 h 18"/>
                <a:gd name="T20" fmla="*/ 37 w 113"/>
                <a:gd name="T21" fmla="*/ 0 h 18"/>
                <a:gd name="T22" fmla="*/ 0 w 113"/>
                <a:gd name="T23" fmla="*/ 0 h 18"/>
                <a:gd name="T24" fmla="*/ 0 w 113"/>
                <a:gd name="T25" fmla="*/ 11 h 18"/>
                <a:gd name="T26" fmla="*/ 28 w 113"/>
                <a:gd name="T27" fmla="*/ 11 h 18"/>
                <a:gd name="T28" fmla="*/ 37 w 113"/>
                <a:gd name="T29" fmla="*/ 0 h 18"/>
                <a:gd name="T30" fmla="*/ 113 w 113"/>
                <a:gd name="T31" fmla="*/ 0 h 18"/>
                <a:gd name="T32" fmla="*/ 75 w 113"/>
                <a:gd name="T33" fmla="*/ 0 h 18"/>
                <a:gd name="T34" fmla="*/ 82 w 113"/>
                <a:gd name="T35" fmla="*/ 9 h 18"/>
                <a:gd name="T36" fmla="*/ 113 w 113"/>
                <a:gd name="T37" fmla="*/ 9 h 18"/>
                <a:gd name="T38" fmla="*/ 113 w 113"/>
                <a:gd name="T3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3" h="18">
                  <a:moveTo>
                    <a:pt x="84" y="14"/>
                  </a:moveTo>
                  <a:lnTo>
                    <a:pt x="89" y="18"/>
                  </a:lnTo>
                  <a:lnTo>
                    <a:pt x="113" y="18"/>
                  </a:lnTo>
                  <a:lnTo>
                    <a:pt x="113" y="14"/>
                  </a:lnTo>
                  <a:lnTo>
                    <a:pt x="84" y="14"/>
                  </a:lnTo>
                  <a:moveTo>
                    <a:pt x="0" y="14"/>
                  </a:moveTo>
                  <a:lnTo>
                    <a:pt x="0" y="18"/>
                  </a:lnTo>
                  <a:lnTo>
                    <a:pt x="23" y="18"/>
                  </a:lnTo>
                  <a:lnTo>
                    <a:pt x="26" y="14"/>
                  </a:lnTo>
                  <a:lnTo>
                    <a:pt x="0" y="14"/>
                  </a:lnTo>
                  <a:moveTo>
                    <a:pt x="37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28" y="11"/>
                  </a:lnTo>
                  <a:lnTo>
                    <a:pt x="37" y="0"/>
                  </a:lnTo>
                  <a:moveTo>
                    <a:pt x="113" y="0"/>
                  </a:moveTo>
                  <a:lnTo>
                    <a:pt x="75" y="0"/>
                  </a:lnTo>
                  <a:lnTo>
                    <a:pt x="82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4" name="îṧ1îḋè">
              <a:extLst>
                <a:ext uri="{FF2B5EF4-FFF2-40B4-BE49-F238E27FC236}">
                  <a16:creationId xmlns="" xmlns:a16="http://schemas.microsoft.com/office/drawing/2014/main" id="{A5C677B1-1581-4D4B-86BD-C871D857A201}"/>
                </a:ext>
              </a:extLst>
            </p:cNvPr>
            <p:cNvSpPr/>
            <p:nvPr/>
          </p:nvSpPr>
          <p:spPr bwMode="auto">
            <a:xfrm>
              <a:off x="3616325" y="3471863"/>
              <a:ext cx="179388" cy="7938"/>
            </a:xfrm>
            <a:custGeom>
              <a:avLst/>
              <a:gdLst>
                <a:gd name="T0" fmla="*/ 28 w 113"/>
                <a:gd name="T1" fmla="*/ 2 h 5"/>
                <a:gd name="T2" fmla="*/ 0 w 113"/>
                <a:gd name="T3" fmla="*/ 2 h 5"/>
                <a:gd name="T4" fmla="*/ 0 w 113"/>
                <a:gd name="T5" fmla="*/ 5 h 5"/>
                <a:gd name="T6" fmla="*/ 26 w 113"/>
                <a:gd name="T7" fmla="*/ 5 h 5"/>
                <a:gd name="T8" fmla="*/ 28 w 113"/>
                <a:gd name="T9" fmla="*/ 2 h 5"/>
                <a:gd name="T10" fmla="*/ 113 w 113"/>
                <a:gd name="T11" fmla="*/ 0 h 5"/>
                <a:gd name="T12" fmla="*/ 82 w 113"/>
                <a:gd name="T13" fmla="*/ 0 h 5"/>
                <a:gd name="T14" fmla="*/ 84 w 113"/>
                <a:gd name="T15" fmla="*/ 5 h 5"/>
                <a:gd name="T16" fmla="*/ 113 w 113"/>
                <a:gd name="T17" fmla="*/ 5 h 5"/>
                <a:gd name="T18" fmla="*/ 113 w 113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5">
                  <a:moveTo>
                    <a:pt x="28" y="2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26" y="5"/>
                  </a:lnTo>
                  <a:lnTo>
                    <a:pt x="28" y="2"/>
                  </a:lnTo>
                  <a:close/>
                  <a:moveTo>
                    <a:pt x="113" y="0"/>
                  </a:moveTo>
                  <a:lnTo>
                    <a:pt x="82" y="0"/>
                  </a:lnTo>
                  <a:lnTo>
                    <a:pt x="84" y="5"/>
                  </a:lnTo>
                  <a:lnTo>
                    <a:pt x="113" y="5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7D7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5" name="iṡ1íďe">
              <a:extLst>
                <a:ext uri="{FF2B5EF4-FFF2-40B4-BE49-F238E27FC236}">
                  <a16:creationId xmlns="" xmlns:a16="http://schemas.microsoft.com/office/drawing/2014/main" id="{258B083E-AB81-4274-A3AB-8AD67DD5DFA6}"/>
                </a:ext>
              </a:extLst>
            </p:cNvPr>
            <p:cNvSpPr/>
            <p:nvPr/>
          </p:nvSpPr>
          <p:spPr bwMode="auto">
            <a:xfrm>
              <a:off x="3616325" y="3471863"/>
              <a:ext cx="179388" cy="7938"/>
            </a:xfrm>
            <a:custGeom>
              <a:avLst/>
              <a:gdLst>
                <a:gd name="T0" fmla="*/ 28 w 113"/>
                <a:gd name="T1" fmla="*/ 2 h 5"/>
                <a:gd name="T2" fmla="*/ 0 w 113"/>
                <a:gd name="T3" fmla="*/ 2 h 5"/>
                <a:gd name="T4" fmla="*/ 0 w 113"/>
                <a:gd name="T5" fmla="*/ 5 h 5"/>
                <a:gd name="T6" fmla="*/ 26 w 113"/>
                <a:gd name="T7" fmla="*/ 5 h 5"/>
                <a:gd name="T8" fmla="*/ 28 w 113"/>
                <a:gd name="T9" fmla="*/ 2 h 5"/>
                <a:gd name="T10" fmla="*/ 113 w 113"/>
                <a:gd name="T11" fmla="*/ 0 h 5"/>
                <a:gd name="T12" fmla="*/ 82 w 113"/>
                <a:gd name="T13" fmla="*/ 0 h 5"/>
                <a:gd name="T14" fmla="*/ 84 w 113"/>
                <a:gd name="T15" fmla="*/ 5 h 5"/>
                <a:gd name="T16" fmla="*/ 113 w 113"/>
                <a:gd name="T17" fmla="*/ 5 h 5"/>
                <a:gd name="T18" fmla="*/ 113 w 113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5">
                  <a:moveTo>
                    <a:pt x="28" y="2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26" y="5"/>
                  </a:lnTo>
                  <a:lnTo>
                    <a:pt x="28" y="2"/>
                  </a:lnTo>
                  <a:moveTo>
                    <a:pt x="113" y="0"/>
                  </a:moveTo>
                  <a:lnTo>
                    <a:pt x="82" y="0"/>
                  </a:lnTo>
                  <a:lnTo>
                    <a:pt x="84" y="5"/>
                  </a:lnTo>
                  <a:lnTo>
                    <a:pt x="113" y="5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6" name="ïṡḷîdè">
              <a:extLst>
                <a:ext uri="{FF2B5EF4-FFF2-40B4-BE49-F238E27FC236}">
                  <a16:creationId xmlns="" xmlns:a16="http://schemas.microsoft.com/office/drawing/2014/main" id="{F805D124-872C-48F6-A3CA-1D62C78B930E}"/>
                </a:ext>
              </a:extLst>
            </p:cNvPr>
            <p:cNvSpPr/>
            <p:nvPr/>
          </p:nvSpPr>
          <p:spPr bwMode="auto">
            <a:xfrm>
              <a:off x="3616325" y="3411538"/>
              <a:ext cx="179388" cy="46038"/>
            </a:xfrm>
            <a:custGeom>
              <a:avLst/>
              <a:gdLst>
                <a:gd name="T0" fmla="*/ 113 w 113"/>
                <a:gd name="T1" fmla="*/ 0 h 29"/>
                <a:gd name="T2" fmla="*/ 0 w 113"/>
                <a:gd name="T3" fmla="*/ 0 h 29"/>
                <a:gd name="T4" fmla="*/ 0 w 113"/>
                <a:gd name="T5" fmla="*/ 29 h 29"/>
                <a:gd name="T6" fmla="*/ 37 w 113"/>
                <a:gd name="T7" fmla="*/ 29 h 29"/>
                <a:gd name="T8" fmla="*/ 59 w 113"/>
                <a:gd name="T9" fmla="*/ 5 h 29"/>
                <a:gd name="T10" fmla="*/ 75 w 113"/>
                <a:gd name="T11" fmla="*/ 29 h 29"/>
                <a:gd name="T12" fmla="*/ 113 w 113"/>
                <a:gd name="T13" fmla="*/ 29 h 29"/>
                <a:gd name="T14" fmla="*/ 113 w 113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29">
                  <a:moveTo>
                    <a:pt x="113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7" y="29"/>
                  </a:lnTo>
                  <a:lnTo>
                    <a:pt x="59" y="5"/>
                  </a:lnTo>
                  <a:lnTo>
                    <a:pt x="75" y="29"/>
                  </a:lnTo>
                  <a:lnTo>
                    <a:pt x="113" y="2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364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7" name="iŝľíḓe">
              <a:extLst>
                <a:ext uri="{FF2B5EF4-FFF2-40B4-BE49-F238E27FC236}">
                  <a16:creationId xmlns="" xmlns:a16="http://schemas.microsoft.com/office/drawing/2014/main" id="{CE99CE96-3B4C-4968-A2E5-7CD380F9161B}"/>
                </a:ext>
              </a:extLst>
            </p:cNvPr>
            <p:cNvSpPr/>
            <p:nvPr/>
          </p:nvSpPr>
          <p:spPr bwMode="auto">
            <a:xfrm>
              <a:off x="3616325" y="3411538"/>
              <a:ext cx="179388" cy="46038"/>
            </a:xfrm>
            <a:custGeom>
              <a:avLst/>
              <a:gdLst>
                <a:gd name="T0" fmla="*/ 113 w 113"/>
                <a:gd name="T1" fmla="*/ 0 h 29"/>
                <a:gd name="T2" fmla="*/ 0 w 113"/>
                <a:gd name="T3" fmla="*/ 0 h 29"/>
                <a:gd name="T4" fmla="*/ 0 w 113"/>
                <a:gd name="T5" fmla="*/ 29 h 29"/>
                <a:gd name="T6" fmla="*/ 37 w 113"/>
                <a:gd name="T7" fmla="*/ 29 h 29"/>
                <a:gd name="T8" fmla="*/ 59 w 113"/>
                <a:gd name="T9" fmla="*/ 5 h 29"/>
                <a:gd name="T10" fmla="*/ 75 w 113"/>
                <a:gd name="T11" fmla="*/ 29 h 29"/>
                <a:gd name="T12" fmla="*/ 113 w 113"/>
                <a:gd name="T13" fmla="*/ 29 h 29"/>
                <a:gd name="T14" fmla="*/ 113 w 113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29">
                  <a:moveTo>
                    <a:pt x="113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7" y="29"/>
                  </a:lnTo>
                  <a:lnTo>
                    <a:pt x="59" y="5"/>
                  </a:lnTo>
                  <a:lnTo>
                    <a:pt x="75" y="29"/>
                  </a:lnTo>
                  <a:lnTo>
                    <a:pt x="113" y="2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8" name="ï$ļíḍe">
              <a:extLst>
                <a:ext uri="{FF2B5EF4-FFF2-40B4-BE49-F238E27FC236}">
                  <a16:creationId xmlns="" xmlns:a16="http://schemas.microsoft.com/office/drawing/2014/main" id="{46F419F9-3914-4EEE-A157-7AFCCD71DF24}"/>
                </a:ext>
              </a:extLst>
            </p:cNvPr>
            <p:cNvSpPr/>
            <p:nvPr/>
          </p:nvSpPr>
          <p:spPr bwMode="auto">
            <a:xfrm>
              <a:off x="3616325" y="3375026"/>
              <a:ext cx="179388" cy="36513"/>
            </a:xfrm>
            <a:custGeom>
              <a:avLst/>
              <a:gdLst>
                <a:gd name="T0" fmla="*/ 2 w 113"/>
                <a:gd name="T1" fmla="*/ 0 h 23"/>
                <a:gd name="T2" fmla="*/ 0 w 113"/>
                <a:gd name="T3" fmla="*/ 23 h 23"/>
                <a:gd name="T4" fmla="*/ 113 w 113"/>
                <a:gd name="T5" fmla="*/ 23 h 23"/>
                <a:gd name="T6" fmla="*/ 113 w 113"/>
                <a:gd name="T7" fmla="*/ 0 h 23"/>
                <a:gd name="T8" fmla="*/ 2 w 11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3">
                  <a:moveTo>
                    <a:pt x="2" y="0"/>
                  </a:moveTo>
                  <a:lnTo>
                    <a:pt x="0" y="23"/>
                  </a:lnTo>
                  <a:lnTo>
                    <a:pt x="113" y="23"/>
                  </a:lnTo>
                  <a:lnTo>
                    <a:pt x="11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07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9" name="íSḻïdè">
              <a:extLst>
                <a:ext uri="{FF2B5EF4-FFF2-40B4-BE49-F238E27FC236}">
                  <a16:creationId xmlns="" xmlns:a16="http://schemas.microsoft.com/office/drawing/2014/main" id="{6848AF41-708B-415D-9BFA-B3132D6AB883}"/>
                </a:ext>
              </a:extLst>
            </p:cNvPr>
            <p:cNvSpPr/>
            <p:nvPr/>
          </p:nvSpPr>
          <p:spPr bwMode="auto">
            <a:xfrm>
              <a:off x="3616325" y="3375026"/>
              <a:ext cx="179388" cy="36513"/>
            </a:xfrm>
            <a:custGeom>
              <a:avLst/>
              <a:gdLst>
                <a:gd name="T0" fmla="*/ 2 w 113"/>
                <a:gd name="T1" fmla="*/ 0 h 23"/>
                <a:gd name="T2" fmla="*/ 0 w 113"/>
                <a:gd name="T3" fmla="*/ 23 h 23"/>
                <a:gd name="T4" fmla="*/ 113 w 113"/>
                <a:gd name="T5" fmla="*/ 23 h 23"/>
                <a:gd name="T6" fmla="*/ 113 w 113"/>
                <a:gd name="T7" fmla="*/ 0 h 23"/>
                <a:gd name="T8" fmla="*/ 2 w 11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3">
                  <a:moveTo>
                    <a:pt x="2" y="0"/>
                  </a:moveTo>
                  <a:lnTo>
                    <a:pt x="0" y="23"/>
                  </a:lnTo>
                  <a:lnTo>
                    <a:pt x="113" y="23"/>
                  </a:lnTo>
                  <a:lnTo>
                    <a:pt x="113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0" name="îṩḷíḓê">
              <a:extLst>
                <a:ext uri="{FF2B5EF4-FFF2-40B4-BE49-F238E27FC236}">
                  <a16:creationId xmlns="" xmlns:a16="http://schemas.microsoft.com/office/drawing/2014/main" id="{E3F5CE34-D65C-469D-8656-20EE2046793A}"/>
                </a:ext>
              </a:extLst>
            </p:cNvPr>
            <p:cNvSpPr/>
            <p:nvPr/>
          </p:nvSpPr>
          <p:spPr bwMode="auto">
            <a:xfrm>
              <a:off x="3627438" y="3151188"/>
              <a:ext cx="179388" cy="373063"/>
            </a:xfrm>
            <a:custGeom>
              <a:avLst/>
              <a:gdLst>
                <a:gd name="T0" fmla="*/ 0 w 113"/>
                <a:gd name="T1" fmla="*/ 0 h 235"/>
                <a:gd name="T2" fmla="*/ 0 w 113"/>
                <a:gd name="T3" fmla="*/ 233 h 235"/>
                <a:gd name="T4" fmla="*/ 59 w 113"/>
                <a:gd name="T5" fmla="*/ 160 h 235"/>
                <a:gd name="T6" fmla="*/ 113 w 113"/>
                <a:gd name="T7" fmla="*/ 235 h 235"/>
                <a:gd name="T8" fmla="*/ 113 w 113"/>
                <a:gd name="T9" fmla="*/ 0 h 235"/>
                <a:gd name="T10" fmla="*/ 0 w 113"/>
                <a:gd name="T1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235">
                  <a:moveTo>
                    <a:pt x="0" y="0"/>
                  </a:moveTo>
                  <a:lnTo>
                    <a:pt x="0" y="233"/>
                  </a:lnTo>
                  <a:lnTo>
                    <a:pt x="59" y="160"/>
                  </a:lnTo>
                  <a:lnTo>
                    <a:pt x="113" y="235"/>
                  </a:lnTo>
                  <a:lnTo>
                    <a:pt x="1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1" name="íšļîḍe">
              <a:extLst>
                <a:ext uri="{FF2B5EF4-FFF2-40B4-BE49-F238E27FC236}">
                  <a16:creationId xmlns="" xmlns:a16="http://schemas.microsoft.com/office/drawing/2014/main" id="{03B5B719-DFE1-4353-8126-E02BD04EBFB9}"/>
                </a:ext>
              </a:extLst>
            </p:cNvPr>
            <p:cNvSpPr/>
            <p:nvPr/>
          </p:nvSpPr>
          <p:spPr bwMode="auto">
            <a:xfrm>
              <a:off x="4294188" y="2438401"/>
              <a:ext cx="544513" cy="514350"/>
            </a:xfrm>
            <a:custGeom>
              <a:avLst/>
              <a:gdLst>
                <a:gd name="T0" fmla="*/ 146 w 146"/>
                <a:gd name="T1" fmla="*/ 0 h 138"/>
                <a:gd name="T2" fmla="*/ 35 w 146"/>
                <a:gd name="T3" fmla="*/ 0 h 138"/>
                <a:gd name="T4" fmla="*/ 0 w 146"/>
                <a:gd name="T5" fmla="*/ 36 h 138"/>
                <a:gd name="T6" fmla="*/ 0 w 146"/>
                <a:gd name="T7" fmla="*/ 102 h 138"/>
                <a:gd name="T8" fmla="*/ 35 w 146"/>
                <a:gd name="T9" fmla="*/ 138 h 138"/>
                <a:gd name="T10" fmla="*/ 146 w 146"/>
                <a:gd name="T11" fmla="*/ 138 h 138"/>
                <a:gd name="T12" fmla="*/ 146 w 146"/>
                <a:gd name="T1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38">
                  <a:moveTo>
                    <a:pt x="146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2"/>
                    <a:pt x="16" y="138"/>
                    <a:pt x="35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08" y="69"/>
                    <a:pt x="146" y="0"/>
                    <a:pt x="14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2" name="îṩľïďé">
              <a:extLst>
                <a:ext uri="{FF2B5EF4-FFF2-40B4-BE49-F238E27FC236}">
                  <a16:creationId xmlns="" xmlns:a16="http://schemas.microsoft.com/office/drawing/2014/main" id="{03128360-3524-4769-80C9-E2240E89AB72}"/>
                </a:ext>
              </a:extLst>
            </p:cNvPr>
            <p:cNvSpPr/>
            <p:nvPr/>
          </p:nvSpPr>
          <p:spPr bwMode="auto">
            <a:xfrm>
              <a:off x="4805363" y="2463801"/>
              <a:ext cx="19050" cy="52388"/>
            </a:xfrm>
            <a:custGeom>
              <a:avLst/>
              <a:gdLst>
                <a:gd name="T0" fmla="*/ 5 w 5"/>
                <a:gd name="T1" fmla="*/ 0 h 14"/>
                <a:gd name="T2" fmla="*/ 5 w 5"/>
                <a:gd name="T3" fmla="*/ 0 h 14"/>
                <a:gd name="T4" fmla="*/ 0 w 5"/>
                <a:gd name="T5" fmla="*/ 14 h 14"/>
                <a:gd name="T6" fmla="*/ 0 w 5"/>
                <a:gd name="T7" fmla="*/ 14 h 14"/>
                <a:gd name="T8" fmla="*/ 5 w 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9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9"/>
                    <a:pt x="4" y="4"/>
                    <a:pt x="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3" name="iṡ1ïḓe">
              <a:extLst>
                <a:ext uri="{FF2B5EF4-FFF2-40B4-BE49-F238E27FC236}">
                  <a16:creationId xmlns="" xmlns:a16="http://schemas.microsoft.com/office/drawing/2014/main" id="{2495F09C-1F89-49C2-B3DD-3BC2682ABF3B}"/>
                </a:ext>
              </a:extLst>
            </p:cNvPr>
            <p:cNvSpPr/>
            <p:nvPr/>
          </p:nvSpPr>
          <p:spPr bwMode="auto">
            <a:xfrm>
              <a:off x="4294188" y="2463801"/>
              <a:ext cx="530225" cy="396875"/>
            </a:xfrm>
            <a:custGeom>
              <a:avLst/>
              <a:gdLst>
                <a:gd name="T0" fmla="*/ 142 w 142"/>
                <a:gd name="T1" fmla="*/ 0 h 106"/>
                <a:gd name="T2" fmla="*/ 14 w 142"/>
                <a:gd name="T3" fmla="*/ 0 h 106"/>
                <a:gd name="T4" fmla="*/ 0 w 142"/>
                <a:gd name="T5" fmla="*/ 29 h 106"/>
                <a:gd name="T6" fmla="*/ 0 w 142"/>
                <a:gd name="T7" fmla="*/ 95 h 106"/>
                <a:gd name="T8" fmla="*/ 0 w 142"/>
                <a:gd name="T9" fmla="*/ 95 h 106"/>
                <a:gd name="T10" fmla="*/ 0 w 142"/>
                <a:gd name="T11" fmla="*/ 95 h 106"/>
                <a:gd name="T12" fmla="*/ 0 w 142"/>
                <a:gd name="T13" fmla="*/ 95 h 106"/>
                <a:gd name="T14" fmla="*/ 0 w 142"/>
                <a:gd name="T15" fmla="*/ 95 h 106"/>
                <a:gd name="T16" fmla="*/ 0 w 142"/>
                <a:gd name="T17" fmla="*/ 95 h 106"/>
                <a:gd name="T18" fmla="*/ 2 w 142"/>
                <a:gd name="T19" fmla="*/ 106 h 106"/>
                <a:gd name="T20" fmla="*/ 2 w 142"/>
                <a:gd name="T21" fmla="*/ 50 h 106"/>
                <a:gd name="T22" fmla="*/ 37 w 142"/>
                <a:gd name="T23" fmla="*/ 14 h 106"/>
                <a:gd name="T24" fmla="*/ 137 w 142"/>
                <a:gd name="T25" fmla="*/ 14 h 106"/>
                <a:gd name="T26" fmla="*/ 142 w 142"/>
                <a:gd name="T2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06">
                  <a:moveTo>
                    <a:pt x="14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7"/>
                    <a:pt x="0" y="17"/>
                    <a:pt x="0" y="2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0" y="103"/>
                    <a:pt x="2" y="106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30"/>
                    <a:pt x="18" y="14"/>
                    <a:pt x="37" y="14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9" y="9"/>
                    <a:pt x="141" y="4"/>
                    <a:pt x="14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4" name="ïṥ1iḋê">
              <a:extLst>
                <a:ext uri="{FF2B5EF4-FFF2-40B4-BE49-F238E27FC236}">
                  <a16:creationId xmlns="" xmlns:a16="http://schemas.microsoft.com/office/drawing/2014/main" id="{C9F99DB3-76A9-473C-99F6-DF02993F9FCA}"/>
                </a:ext>
              </a:extLst>
            </p:cNvPr>
            <p:cNvSpPr/>
            <p:nvPr/>
          </p:nvSpPr>
          <p:spPr bwMode="auto">
            <a:xfrm>
              <a:off x="3094038" y="2411413"/>
              <a:ext cx="1797050" cy="568325"/>
            </a:xfrm>
            <a:custGeom>
              <a:avLst/>
              <a:gdLst>
                <a:gd name="T0" fmla="*/ 475 w 482"/>
                <a:gd name="T1" fmla="*/ 152 h 152"/>
                <a:gd name="T2" fmla="*/ 43 w 482"/>
                <a:gd name="T3" fmla="*/ 152 h 152"/>
                <a:gd name="T4" fmla="*/ 0 w 482"/>
                <a:gd name="T5" fmla="*/ 109 h 152"/>
                <a:gd name="T6" fmla="*/ 0 w 482"/>
                <a:gd name="T7" fmla="*/ 43 h 152"/>
                <a:gd name="T8" fmla="*/ 43 w 482"/>
                <a:gd name="T9" fmla="*/ 0 h 152"/>
                <a:gd name="T10" fmla="*/ 475 w 482"/>
                <a:gd name="T11" fmla="*/ 0 h 152"/>
                <a:gd name="T12" fmla="*/ 482 w 482"/>
                <a:gd name="T13" fmla="*/ 7 h 152"/>
                <a:gd name="T14" fmla="*/ 475 w 482"/>
                <a:gd name="T15" fmla="*/ 14 h 152"/>
                <a:gd name="T16" fmla="*/ 43 w 482"/>
                <a:gd name="T17" fmla="*/ 14 h 152"/>
                <a:gd name="T18" fmla="*/ 14 w 482"/>
                <a:gd name="T19" fmla="*/ 43 h 152"/>
                <a:gd name="T20" fmla="*/ 14 w 482"/>
                <a:gd name="T21" fmla="*/ 109 h 152"/>
                <a:gd name="T22" fmla="*/ 43 w 482"/>
                <a:gd name="T23" fmla="*/ 138 h 152"/>
                <a:gd name="T24" fmla="*/ 475 w 482"/>
                <a:gd name="T25" fmla="*/ 138 h 152"/>
                <a:gd name="T26" fmla="*/ 482 w 482"/>
                <a:gd name="T27" fmla="*/ 145 h 152"/>
                <a:gd name="T28" fmla="*/ 475 w 482"/>
                <a:gd name="T2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2" h="152">
                  <a:moveTo>
                    <a:pt x="475" y="152"/>
                  </a:moveTo>
                  <a:cubicBezTo>
                    <a:pt x="43" y="152"/>
                    <a:pt x="43" y="152"/>
                    <a:pt x="43" y="152"/>
                  </a:cubicBezTo>
                  <a:cubicBezTo>
                    <a:pt x="19" y="152"/>
                    <a:pt x="0" y="133"/>
                    <a:pt x="0" y="10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475" y="0"/>
                    <a:pt x="475" y="0"/>
                    <a:pt x="475" y="0"/>
                  </a:cubicBezTo>
                  <a:cubicBezTo>
                    <a:pt x="479" y="0"/>
                    <a:pt x="482" y="3"/>
                    <a:pt x="482" y="7"/>
                  </a:cubicBezTo>
                  <a:cubicBezTo>
                    <a:pt x="482" y="11"/>
                    <a:pt x="479" y="14"/>
                    <a:pt x="475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27" y="14"/>
                    <a:pt x="14" y="27"/>
                    <a:pt x="14" y="43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4" y="125"/>
                    <a:pt x="27" y="138"/>
                    <a:pt x="43" y="138"/>
                  </a:cubicBezTo>
                  <a:cubicBezTo>
                    <a:pt x="475" y="138"/>
                    <a:pt x="475" y="138"/>
                    <a:pt x="475" y="138"/>
                  </a:cubicBezTo>
                  <a:cubicBezTo>
                    <a:pt x="479" y="138"/>
                    <a:pt x="482" y="141"/>
                    <a:pt x="482" y="145"/>
                  </a:cubicBezTo>
                  <a:cubicBezTo>
                    <a:pt x="482" y="149"/>
                    <a:pt x="479" y="152"/>
                    <a:pt x="475" y="152"/>
                  </a:cubicBezTo>
                </a:path>
              </a:pathLst>
            </a:custGeom>
            <a:solidFill>
              <a:srgbClr val="AF3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5" name="iSlídé">
              <a:extLst>
                <a:ext uri="{FF2B5EF4-FFF2-40B4-BE49-F238E27FC236}">
                  <a16:creationId xmlns="" xmlns:a16="http://schemas.microsoft.com/office/drawing/2014/main" id="{84A309ED-6A28-4180-B586-A2AABC5083D2}"/>
                </a:ext>
              </a:extLst>
            </p:cNvPr>
            <p:cNvSpPr/>
            <p:nvPr/>
          </p:nvSpPr>
          <p:spPr bwMode="auto">
            <a:xfrm>
              <a:off x="4346575" y="2516188"/>
              <a:ext cx="458788" cy="7938"/>
            </a:xfrm>
            <a:custGeom>
              <a:avLst/>
              <a:gdLst>
                <a:gd name="T0" fmla="*/ 123 w 123"/>
                <a:gd name="T1" fmla="*/ 2 h 2"/>
                <a:gd name="T2" fmla="*/ 123 w 123"/>
                <a:gd name="T3" fmla="*/ 0 h 2"/>
                <a:gd name="T4" fmla="*/ 0 w 123"/>
                <a:gd name="T5" fmla="*/ 1 h 2"/>
                <a:gd name="T6" fmla="*/ 123 w 12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">
                  <a:moveTo>
                    <a:pt x="123" y="2"/>
                  </a:moveTo>
                  <a:cubicBezTo>
                    <a:pt x="123" y="2"/>
                    <a:pt x="123" y="1"/>
                    <a:pt x="12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23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6" name="íšḻíďê">
              <a:extLst>
                <a:ext uri="{FF2B5EF4-FFF2-40B4-BE49-F238E27FC236}">
                  <a16:creationId xmlns="" xmlns:a16="http://schemas.microsoft.com/office/drawing/2014/main" id="{1A24EC4E-66AD-40B4-A9F0-8EB1F5192F86}"/>
                </a:ext>
              </a:extLst>
            </p:cNvPr>
            <p:cNvSpPr/>
            <p:nvPr/>
          </p:nvSpPr>
          <p:spPr bwMode="auto">
            <a:xfrm>
              <a:off x="4462463" y="2543176"/>
              <a:ext cx="336550" cy="6350"/>
            </a:xfrm>
            <a:custGeom>
              <a:avLst/>
              <a:gdLst>
                <a:gd name="T0" fmla="*/ 90 w 90"/>
                <a:gd name="T1" fmla="*/ 2 h 2"/>
                <a:gd name="T2" fmla="*/ 90 w 90"/>
                <a:gd name="T3" fmla="*/ 0 h 2"/>
                <a:gd name="T4" fmla="*/ 0 w 90"/>
                <a:gd name="T5" fmla="*/ 1 h 2"/>
                <a:gd name="T6" fmla="*/ 90 w 9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">
                  <a:moveTo>
                    <a:pt x="90" y="2"/>
                  </a:moveTo>
                  <a:cubicBezTo>
                    <a:pt x="90" y="1"/>
                    <a:pt x="90" y="0"/>
                    <a:pt x="9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9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7" name="îsḷíďê">
              <a:extLst>
                <a:ext uri="{FF2B5EF4-FFF2-40B4-BE49-F238E27FC236}">
                  <a16:creationId xmlns="" xmlns:a16="http://schemas.microsoft.com/office/drawing/2014/main" id="{D2056951-D368-4ECC-A4FD-D3EE41A644BB}"/>
                </a:ext>
              </a:extLst>
            </p:cNvPr>
            <p:cNvSpPr/>
            <p:nvPr/>
          </p:nvSpPr>
          <p:spPr bwMode="auto">
            <a:xfrm>
              <a:off x="4630738" y="2576513"/>
              <a:ext cx="160338" cy="11113"/>
            </a:xfrm>
            <a:custGeom>
              <a:avLst/>
              <a:gdLst>
                <a:gd name="T0" fmla="*/ 42 w 43"/>
                <a:gd name="T1" fmla="*/ 3 h 3"/>
                <a:gd name="T2" fmla="*/ 43 w 43"/>
                <a:gd name="T3" fmla="*/ 0 h 3"/>
                <a:gd name="T4" fmla="*/ 0 w 43"/>
                <a:gd name="T5" fmla="*/ 2 h 3"/>
                <a:gd name="T6" fmla="*/ 42 w 4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">
                  <a:moveTo>
                    <a:pt x="42" y="3"/>
                  </a:moveTo>
                  <a:cubicBezTo>
                    <a:pt x="42" y="2"/>
                    <a:pt x="43" y="1"/>
                    <a:pt x="43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42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8" name="îṡ1íḑé">
              <a:extLst>
                <a:ext uri="{FF2B5EF4-FFF2-40B4-BE49-F238E27FC236}">
                  <a16:creationId xmlns="" xmlns:a16="http://schemas.microsoft.com/office/drawing/2014/main" id="{7A7ECC05-EF13-47A7-A9D7-E941C836663D}"/>
                </a:ext>
              </a:extLst>
            </p:cNvPr>
            <p:cNvSpPr/>
            <p:nvPr/>
          </p:nvSpPr>
          <p:spPr bwMode="auto">
            <a:xfrm>
              <a:off x="4392613" y="2651126"/>
              <a:ext cx="387350" cy="7938"/>
            </a:xfrm>
            <a:custGeom>
              <a:avLst/>
              <a:gdLst>
                <a:gd name="T0" fmla="*/ 103 w 104"/>
                <a:gd name="T1" fmla="*/ 2 h 2"/>
                <a:gd name="T2" fmla="*/ 104 w 104"/>
                <a:gd name="T3" fmla="*/ 0 h 2"/>
                <a:gd name="T4" fmla="*/ 0 w 104"/>
                <a:gd name="T5" fmla="*/ 1 h 2"/>
                <a:gd name="T6" fmla="*/ 103 w 10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2">
                  <a:moveTo>
                    <a:pt x="103" y="2"/>
                  </a:moveTo>
                  <a:cubicBezTo>
                    <a:pt x="104" y="2"/>
                    <a:pt x="104" y="1"/>
                    <a:pt x="104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03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9" name="íŝļïḑe">
              <a:extLst>
                <a:ext uri="{FF2B5EF4-FFF2-40B4-BE49-F238E27FC236}">
                  <a16:creationId xmlns="" xmlns:a16="http://schemas.microsoft.com/office/drawing/2014/main" id="{C1C4432B-5A02-4AE5-AF3E-205E0F94FD2A}"/>
                </a:ext>
              </a:extLst>
            </p:cNvPr>
            <p:cNvSpPr/>
            <p:nvPr/>
          </p:nvSpPr>
          <p:spPr bwMode="auto">
            <a:xfrm>
              <a:off x="4429125" y="2662238"/>
              <a:ext cx="346075" cy="11113"/>
            </a:xfrm>
            <a:custGeom>
              <a:avLst/>
              <a:gdLst>
                <a:gd name="T0" fmla="*/ 93 w 93"/>
                <a:gd name="T1" fmla="*/ 3 h 3"/>
                <a:gd name="T2" fmla="*/ 93 w 93"/>
                <a:gd name="T3" fmla="*/ 0 h 3"/>
                <a:gd name="T4" fmla="*/ 0 w 93"/>
                <a:gd name="T5" fmla="*/ 1 h 3"/>
                <a:gd name="T6" fmla="*/ 93 w 9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3">
                  <a:moveTo>
                    <a:pt x="93" y="3"/>
                  </a:moveTo>
                  <a:cubicBezTo>
                    <a:pt x="93" y="2"/>
                    <a:pt x="93" y="1"/>
                    <a:pt x="9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93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0" name="ïṡļîḑè">
              <a:extLst>
                <a:ext uri="{FF2B5EF4-FFF2-40B4-BE49-F238E27FC236}">
                  <a16:creationId xmlns="" xmlns:a16="http://schemas.microsoft.com/office/drawing/2014/main" id="{A2FF2193-A2D2-45E4-8821-81B4C4CBEF22}"/>
                </a:ext>
              </a:extLst>
            </p:cNvPr>
            <p:cNvSpPr/>
            <p:nvPr/>
          </p:nvSpPr>
          <p:spPr bwMode="auto">
            <a:xfrm>
              <a:off x="4305300" y="2703513"/>
              <a:ext cx="269875" cy="11113"/>
            </a:xfrm>
            <a:custGeom>
              <a:avLst/>
              <a:gdLst>
                <a:gd name="T0" fmla="*/ 0 w 170"/>
                <a:gd name="T1" fmla="*/ 7 h 7"/>
                <a:gd name="T2" fmla="*/ 170 w 170"/>
                <a:gd name="T3" fmla="*/ 2 h 7"/>
                <a:gd name="T4" fmla="*/ 0 w 170"/>
                <a:gd name="T5" fmla="*/ 0 h 7"/>
                <a:gd name="T6" fmla="*/ 0 w 170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7">
                  <a:moveTo>
                    <a:pt x="0" y="7"/>
                  </a:moveTo>
                  <a:lnTo>
                    <a:pt x="170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1" name="ïsľïḍe">
              <a:extLst>
                <a:ext uri="{FF2B5EF4-FFF2-40B4-BE49-F238E27FC236}">
                  <a16:creationId xmlns="" xmlns:a16="http://schemas.microsoft.com/office/drawing/2014/main" id="{52F97553-F4AC-4DDE-AF18-06E76C3D6689}"/>
                </a:ext>
              </a:extLst>
            </p:cNvPr>
            <p:cNvSpPr/>
            <p:nvPr/>
          </p:nvSpPr>
          <p:spPr bwMode="auto">
            <a:xfrm>
              <a:off x="4294188" y="2620963"/>
              <a:ext cx="187325" cy="11113"/>
            </a:xfrm>
            <a:custGeom>
              <a:avLst/>
              <a:gdLst>
                <a:gd name="T0" fmla="*/ 0 w 118"/>
                <a:gd name="T1" fmla="*/ 0 h 7"/>
                <a:gd name="T2" fmla="*/ 0 w 118"/>
                <a:gd name="T3" fmla="*/ 7 h 7"/>
                <a:gd name="T4" fmla="*/ 118 w 118"/>
                <a:gd name="T5" fmla="*/ 2 h 7"/>
                <a:gd name="T6" fmla="*/ 0 w 11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7">
                  <a:moveTo>
                    <a:pt x="0" y="0"/>
                  </a:moveTo>
                  <a:lnTo>
                    <a:pt x="0" y="7"/>
                  </a:lnTo>
                  <a:lnTo>
                    <a:pt x="11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2" name="îṧļiḋé">
              <a:extLst>
                <a:ext uri="{FF2B5EF4-FFF2-40B4-BE49-F238E27FC236}">
                  <a16:creationId xmlns="" xmlns:a16="http://schemas.microsoft.com/office/drawing/2014/main" id="{75C52C25-6398-4C61-A9D4-877FE2DCE0C7}"/>
                </a:ext>
              </a:extLst>
            </p:cNvPr>
            <p:cNvSpPr/>
            <p:nvPr/>
          </p:nvSpPr>
          <p:spPr bwMode="auto">
            <a:xfrm>
              <a:off x="4294188" y="2781301"/>
              <a:ext cx="455613" cy="11113"/>
            </a:xfrm>
            <a:custGeom>
              <a:avLst/>
              <a:gdLst>
                <a:gd name="T0" fmla="*/ 0 w 287"/>
                <a:gd name="T1" fmla="*/ 0 h 7"/>
                <a:gd name="T2" fmla="*/ 0 w 287"/>
                <a:gd name="T3" fmla="*/ 7 h 7"/>
                <a:gd name="T4" fmla="*/ 287 w 287"/>
                <a:gd name="T5" fmla="*/ 3 h 7"/>
                <a:gd name="T6" fmla="*/ 0 w 28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7">
                  <a:moveTo>
                    <a:pt x="0" y="0"/>
                  </a:moveTo>
                  <a:lnTo>
                    <a:pt x="0" y="7"/>
                  </a:lnTo>
                  <a:lnTo>
                    <a:pt x="28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3" name="iṡļiḑê">
              <a:extLst>
                <a:ext uri="{FF2B5EF4-FFF2-40B4-BE49-F238E27FC236}">
                  <a16:creationId xmlns="" xmlns:a16="http://schemas.microsoft.com/office/drawing/2014/main" id="{BA4F2F84-020E-4E96-ADE4-36FE09D4978F}"/>
                </a:ext>
              </a:extLst>
            </p:cNvPr>
            <p:cNvSpPr/>
            <p:nvPr/>
          </p:nvSpPr>
          <p:spPr bwMode="auto">
            <a:xfrm>
              <a:off x="4365625" y="2819401"/>
              <a:ext cx="227013" cy="6350"/>
            </a:xfrm>
            <a:custGeom>
              <a:avLst/>
              <a:gdLst>
                <a:gd name="T0" fmla="*/ 61 w 61"/>
                <a:gd name="T1" fmla="*/ 1 h 2"/>
                <a:gd name="T2" fmla="*/ 30 w 61"/>
                <a:gd name="T3" fmla="*/ 0 h 2"/>
                <a:gd name="T4" fmla="*/ 0 w 61"/>
                <a:gd name="T5" fmla="*/ 1 h 2"/>
                <a:gd name="T6" fmla="*/ 30 w 61"/>
                <a:gd name="T7" fmla="*/ 2 h 2"/>
                <a:gd name="T8" fmla="*/ 61 w 6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">
                  <a:moveTo>
                    <a:pt x="61" y="1"/>
                  </a:moveTo>
                  <a:cubicBezTo>
                    <a:pt x="51" y="0"/>
                    <a:pt x="40" y="0"/>
                    <a:pt x="30" y="0"/>
                  </a:cubicBezTo>
                  <a:cubicBezTo>
                    <a:pt x="20" y="0"/>
                    <a:pt x="10" y="0"/>
                    <a:pt x="0" y="1"/>
                  </a:cubicBezTo>
                  <a:cubicBezTo>
                    <a:pt x="10" y="2"/>
                    <a:pt x="20" y="2"/>
                    <a:pt x="30" y="2"/>
                  </a:cubicBezTo>
                  <a:cubicBezTo>
                    <a:pt x="40" y="2"/>
                    <a:pt x="51" y="2"/>
                    <a:pt x="61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4" name="ïṧľîdè">
              <a:extLst>
                <a:ext uri="{FF2B5EF4-FFF2-40B4-BE49-F238E27FC236}">
                  <a16:creationId xmlns="" xmlns:a16="http://schemas.microsoft.com/office/drawing/2014/main" id="{EC211C2C-C59A-4780-9394-74934F240076}"/>
                </a:ext>
              </a:extLst>
            </p:cNvPr>
            <p:cNvSpPr/>
            <p:nvPr/>
          </p:nvSpPr>
          <p:spPr bwMode="auto">
            <a:xfrm>
              <a:off x="4611688" y="2852738"/>
              <a:ext cx="187325" cy="7938"/>
            </a:xfrm>
            <a:custGeom>
              <a:avLst/>
              <a:gdLst>
                <a:gd name="T0" fmla="*/ 50 w 50"/>
                <a:gd name="T1" fmla="*/ 2 h 2"/>
                <a:gd name="T2" fmla="*/ 50 w 50"/>
                <a:gd name="T3" fmla="*/ 0 h 2"/>
                <a:gd name="T4" fmla="*/ 0 w 50"/>
                <a:gd name="T5" fmla="*/ 1 h 2"/>
                <a:gd name="T6" fmla="*/ 50 w 5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">
                  <a:moveTo>
                    <a:pt x="50" y="2"/>
                  </a:moveTo>
                  <a:cubicBezTo>
                    <a:pt x="50" y="1"/>
                    <a:pt x="50" y="1"/>
                    <a:pt x="5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5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5" name="iŝľïḍè">
              <a:extLst>
                <a:ext uri="{FF2B5EF4-FFF2-40B4-BE49-F238E27FC236}">
                  <a16:creationId xmlns="" xmlns:a16="http://schemas.microsoft.com/office/drawing/2014/main" id="{64281C32-FA53-48E4-9104-05929104F549}"/>
                </a:ext>
              </a:extLst>
            </p:cNvPr>
            <p:cNvSpPr/>
            <p:nvPr/>
          </p:nvSpPr>
          <p:spPr bwMode="auto">
            <a:xfrm>
              <a:off x="4660900" y="2871788"/>
              <a:ext cx="144463" cy="11113"/>
            </a:xfrm>
            <a:custGeom>
              <a:avLst/>
              <a:gdLst>
                <a:gd name="T0" fmla="*/ 39 w 39"/>
                <a:gd name="T1" fmla="*/ 3 h 3"/>
                <a:gd name="T2" fmla="*/ 38 w 39"/>
                <a:gd name="T3" fmla="*/ 0 h 3"/>
                <a:gd name="T4" fmla="*/ 0 w 39"/>
                <a:gd name="T5" fmla="*/ 1 h 3"/>
                <a:gd name="T6" fmla="*/ 39 w 3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">
                  <a:moveTo>
                    <a:pt x="39" y="3"/>
                  </a:moveTo>
                  <a:cubicBezTo>
                    <a:pt x="39" y="2"/>
                    <a:pt x="39" y="1"/>
                    <a:pt x="38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39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6" name="íSľíḑê">
              <a:extLst>
                <a:ext uri="{FF2B5EF4-FFF2-40B4-BE49-F238E27FC236}">
                  <a16:creationId xmlns="" xmlns:a16="http://schemas.microsoft.com/office/drawing/2014/main" id="{D688EA20-A593-49E4-8ECD-CA4717FE68DD}"/>
                </a:ext>
              </a:extLst>
            </p:cNvPr>
            <p:cNvSpPr/>
            <p:nvPr/>
          </p:nvSpPr>
          <p:spPr bwMode="auto">
            <a:xfrm>
              <a:off x="4373563" y="2889251"/>
              <a:ext cx="439738" cy="7938"/>
            </a:xfrm>
            <a:custGeom>
              <a:avLst/>
              <a:gdLst>
                <a:gd name="T0" fmla="*/ 0 w 118"/>
                <a:gd name="T1" fmla="*/ 1 h 2"/>
                <a:gd name="T2" fmla="*/ 118 w 118"/>
                <a:gd name="T3" fmla="*/ 2 h 2"/>
                <a:gd name="T4" fmla="*/ 117 w 118"/>
                <a:gd name="T5" fmla="*/ 0 h 2"/>
                <a:gd name="T6" fmla="*/ 0 w 118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2">
                  <a:moveTo>
                    <a:pt x="0" y="1"/>
                  </a:moveTo>
                  <a:cubicBezTo>
                    <a:pt x="118" y="2"/>
                    <a:pt x="118" y="2"/>
                    <a:pt x="118" y="2"/>
                  </a:cubicBezTo>
                  <a:cubicBezTo>
                    <a:pt x="118" y="1"/>
                    <a:pt x="117" y="0"/>
                    <a:pt x="117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7" name="íṧḻïḓê">
              <a:extLst>
                <a:ext uri="{FF2B5EF4-FFF2-40B4-BE49-F238E27FC236}">
                  <a16:creationId xmlns="" xmlns:a16="http://schemas.microsoft.com/office/drawing/2014/main" id="{09E7E800-A684-4177-9DC8-D51946FE6E5B}"/>
                </a:ext>
              </a:extLst>
            </p:cNvPr>
            <p:cNvSpPr/>
            <p:nvPr/>
          </p:nvSpPr>
          <p:spPr bwMode="auto">
            <a:xfrm>
              <a:off x="4321175" y="2482851"/>
              <a:ext cx="312738" cy="7938"/>
            </a:xfrm>
            <a:custGeom>
              <a:avLst/>
              <a:gdLst>
                <a:gd name="T0" fmla="*/ 2 w 84"/>
                <a:gd name="T1" fmla="*/ 0 h 2"/>
                <a:gd name="T2" fmla="*/ 0 w 84"/>
                <a:gd name="T3" fmla="*/ 2 h 2"/>
                <a:gd name="T4" fmla="*/ 84 w 84"/>
                <a:gd name="T5" fmla="*/ 1 h 2"/>
                <a:gd name="T6" fmla="*/ 2 w 8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2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84" y="1"/>
                    <a:pt x="84" y="1"/>
                    <a:pt x="84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8" name="iśľïḑe">
              <a:extLst>
                <a:ext uri="{FF2B5EF4-FFF2-40B4-BE49-F238E27FC236}">
                  <a16:creationId xmlns="" xmlns:a16="http://schemas.microsoft.com/office/drawing/2014/main" id="{1806C891-6916-4FC9-BC29-576DF89B47ED}"/>
                </a:ext>
              </a:extLst>
            </p:cNvPr>
            <p:cNvSpPr/>
            <p:nvPr/>
          </p:nvSpPr>
          <p:spPr bwMode="auto">
            <a:xfrm>
              <a:off x="4283075" y="2560638"/>
              <a:ext cx="57150" cy="261938"/>
            </a:xfrm>
            <a:custGeom>
              <a:avLst/>
              <a:gdLst>
                <a:gd name="T0" fmla="*/ 0 w 15"/>
                <a:gd name="T1" fmla="*/ 0 h 70"/>
                <a:gd name="T2" fmla="*/ 0 w 15"/>
                <a:gd name="T3" fmla="*/ 70 h 70"/>
                <a:gd name="T4" fmla="*/ 0 w 15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0">
                  <a:moveTo>
                    <a:pt x="0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15" y="39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9" name="îšḻîḓê">
              <a:extLst>
                <a:ext uri="{FF2B5EF4-FFF2-40B4-BE49-F238E27FC236}">
                  <a16:creationId xmlns="" xmlns:a16="http://schemas.microsoft.com/office/drawing/2014/main" id="{C1CEF5F4-8156-4D08-9038-8491916DC002}"/>
                </a:ext>
              </a:extLst>
            </p:cNvPr>
            <p:cNvSpPr/>
            <p:nvPr/>
          </p:nvSpPr>
          <p:spPr bwMode="auto">
            <a:xfrm>
              <a:off x="3119438" y="2438401"/>
              <a:ext cx="1306513" cy="514350"/>
            </a:xfrm>
            <a:custGeom>
              <a:avLst/>
              <a:gdLst>
                <a:gd name="T0" fmla="*/ 315 w 350"/>
                <a:gd name="T1" fmla="*/ 102 h 138"/>
                <a:gd name="T2" fmla="*/ 315 w 350"/>
                <a:gd name="T3" fmla="*/ 36 h 138"/>
                <a:gd name="T4" fmla="*/ 350 w 350"/>
                <a:gd name="T5" fmla="*/ 0 h 138"/>
                <a:gd name="T6" fmla="*/ 36 w 350"/>
                <a:gd name="T7" fmla="*/ 0 h 138"/>
                <a:gd name="T8" fmla="*/ 0 w 350"/>
                <a:gd name="T9" fmla="*/ 36 h 138"/>
                <a:gd name="T10" fmla="*/ 0 w 350"/>
                <a:gd name="T11" fmla="*/ 102 h 138"/>
                <a:gd name="T12" fmla="*/ 36 w 350"/>
                <a:gd name="T13" fmla="*/ 138 h 138"/>
                <a:gd name="T14" fmla="*/ 350 w 350"/>
                <a:gd name="T15" fmla="*/ 138 h 138"/>
                <a:gd name="T16" fmla="*/ 315 w 350"/>
                <a:gd name="T17" fmla="*/ 10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138">
                  <a:moveTo>
                    <a:pt x="315" y="102"/>
                  </a:moveTo>
                  <a:cubicBezTo>
                    <a:pt x="315" y="36"/>
                    <a:pt x="315" y="36"/>
                    <a:pt x="315" y="36"/>
                  </a:cubicBezTo>
                  <a:cubicBezTo>
                    <a:pt x="315" y="16"/>
                    <a:pt x="331" y="0"/>
                    <a:pt x="35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2"/>
                    <a:pt x="16" y="138"/>
                    <a:pt x="36" y="138"/>
                  </a:cubicBezTo>
                  <a:cubicBezTo>
                    <a:pt x="350" y="138"/>
                    <a:pt x="350" y="138"/>
                    <a:pt x="350" y="138"/>
                  </a:cubicBezTo>
                  <a:cubicBezTo>
                    <a:pt x="331" y="138"/>
                    <a:pt x="315" y="122"/>
                    <a:pt x="315" y="102"/>
                  </a:cubicBezTo>
                </a:path>
              </a:pathLst>
            </a:custGeom>
            <a:solidFill>
              <a:srgbClr val="AF3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0" name="ïśḻiḓé">
              <a:extLst>
                <a:ext uri="{FF2B5EF4-FFF2-40B4-BE49-F238E27FC236}">
                  <a16:creationId xmlns="" xmlns:a16="http://schemas.microsoft.com/office/drawing/2014/main" id="{EDAB7480-6210-42C6-B2C3-0A209E351CF8}"/>
                </a:ext>
              </a:extLst>
            </p:cNvPr>
            <p:cNvSpPr/>
            <p:nvPr/>
          </p:nvSpPr>
          <p:spPr bwMode="auto">
            <a:xfrm>
              <a:off x="3094038" y="2819401"/>
              <a:ext cx="0" cy="6350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1" name="îṧľiḑè">
              <a:extLst>
                <a:ext uri="{FF2B5EF4-FFF2-40B4-BE49-F238E27FC236}">
                  <a16:creationId xmlns="" xmlns:a16="http://schemas.microsoft.com/office/drawing/2014/main" id="{EF460D7C-E3EB-4090-B2CE-97CC4AC8815A}"/>
                </a:ext>
              </a:extLst>
            </p:cNvPr>
            <p:cNvSpPr/>
            <p:nvPr/>
          </p:nvSpPr>
          <p:spPr bwMode="auto">
            <a:xfrm>
              <a:off x="3094038" y="2825751"/>
              <a:ext cx="1797050" cy="153988"/>
            </a:xfrm>
            <a:custGeom>
              <a:avLst/>
              <a:gdLst>
                <a:gd name="T0" fmla="*/ 0 w 482"/>
                <a:gd name="T1" fmla="*/ 0 h 41"/>
                <a:gd name="T2" fmla="*/ 43 w 482"/>
                <a:gd name="T3" fmla="*/ 41 h 41"/>
                <a:gd name="T4" fmla="*/ 475 w 482"/>
                <a:gd name="T5" fmla="*/ 41 h 41"/>
                <a:gd name="T6" fmla="*/ 482 w 482"/>
                <a:gd name="T7" fmla="*/ 34 h 41"/>
                <a:gd name="T8" fmla="*/ 482 w 482"/>
                <a:gd name="T9" fmla="*/ 34 h 41"/>
                <a:gd name="T10" fmla="*/ 355 w 482"/>
                <a:gd name="T11" fmla="*/ 34 h 41"/>
                <a:gd name="T12" fmla="*/ 357 w 482"/>
                <a:gd name="T13" fmla="*/ 34 h 41"/>
                <a:gd name="T14" fmla="*/ 43 w 482"/>
                <a:gd name="T15" fmla="*/ 34 h 41"/>
                <a:gd name="T16" fmla="*/ 7 w 482"/>
                <a:gd name="T17" fmla="*/ 4 h 41"/>
                <a:gd name="T18" fmla="*/ 4 w 482"/>
                <a:gd name="T19" fmla="*/ 2 h 41"/>
                <a:gd name="T20" fmla="*/ 0 w 482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2" h="41">
                  <a:moveTo>
                    <a:pt x="0" y="0"/>
                  </a:moveTo>
                  <a:cubicBezTo>
                    <a:pt x="1" y="23"/>
                    <a:pt x="20" y="41"/>
                    <a:pt x="43" y="41"/>
                  </a:cubicBezTo>
                  <a:cubicBezTo>
                    <a:pt x="475" y="41"/>
                    <a:pt x="475" y="41"/>
                    <a:pt x="475" y="41"/>
                  </a:cubicBezTo>
                  <a:cubicBezTo>
                    <a:pt x="479" y="41"/>
                    <a:pt x="482" y="38"/>
                    <a:pt x="482" y="34"/>
                  </a:cubicBezTo>
                  <a:cubicBezTo>
                    <a:pt x="482" y="34"/>
                    <a:pt x="482" y="34"/>
                    <a:pt x="482" y="34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56" y="34"/>
                    <a:pt x="356" y="34"/>
                    <a:pt x="357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25" y="34"/>
                    <a:pt x="10" y="21"/>
                    <a:pt x="7" y="4"/>
                  </a:cubicBezTo>
                  <a:cubicBezTo>
                    <a:pt x="6" y="3"/>
                    <a:pt x="5" y="3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</a:path>
              </a:pathLst>
            </a:custGeom>
            <a:solidFill>
              <a:srgbClr val="9D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2" name="iŝḻïḓê">
              <a:extLst>
                <a:ext uri="{FF2B5EF4-FFF2-40B4-BE49-F238E27FC236}">
                  <a16:creationId xmlns="" xmlns:a16="http://schemas.microsoft.com/office/drawing/2014/main" id="{37FABC37-CA49-4E12-9B70-19C3446C7930}"/>
                </a:ext>
              </a:extLst>
            </p:cNvPr>
            <p:cNvSpPr/>
            <p:nvPr/>
          </p:nvSpPr>
          <p:spPr bwMode="auto">
            <a:xfrm>
              <a:off x="3119438" y="2841626"/>
              <a:ext cx="1306513" cy="111125"/>
            </a:xfrm>
            <a:custGeom>
              <a:avLst/>
              <a:gdLst>
                <a:gd name="T0" fmla="*/ 0 w 350"/>
                <a:gd name="T1" fmla="*/ 0 h 30"/>
                <a:gd name="T2" fmla="*/ 36 w 350"/>
                <a:gd name="T3" fmla="*/ 30 h 30"/>
                <a:gd name="T4" fmla="*/ 350 w 350"/>
                <a:gd name="T5" fmla="*/ 30 h 30"/>
                <a:gd name="T6" fmla="*/ 348 w 350"/>
                <a:gd name="T7" fmla="*/ 30 h 30"/>
                <a:gd name="T8" fmla="*/ 131 w 350"/>
                <a:gd name="T9" fmla="*/ 29 h 30"/>
                <a:gd name="T10" fmla="*/ 120 w 350"/>
                <a:gd name="T11" fmla="*/ 30 h 30"/>
                <a:gd name="T12" fmla="*/ 0 w 35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0" h="30">
                  <a:moveTo>
                    <a:pt x="0" y="0"/>
                  </a:moveTo>
                  <a:cubicBezTo>
                    <a:pt x="3" y="17"/>
                    <a:pt x="18" y="30"/>
                    <a:pt x="36" y="30"/>
                  </a:cubicBezTo>
                  <a:cubicBezTo>
                    <a:pt x="350" y="30"/>
                    <a:pt x="350" y="30"/>
                    <a:pt x="350" y="30"/>
                  </a:cubicBezTo>
                  <a:cubicBezTo>
                    <a:pt x="349" y="30"/>
                    <a:pt x="349" y="30"/>
                    <a:pt x="348" y="30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27" y="30"/>
                    <a:pt x="124" y="30"/>
                    <a:pt x="120" y="30"/>
                  </a:cubicBezTo>
                  <a:cubicBezTo>
                    <a:pt x="78" y="30"/>
                    <a:pt x="37" y="19"/>
                    <a:pt x="0" y="0"/>
                  </a:cubicBezTo>
                </a:path>
              </a:pathLst>
            </a:custGeom>
            <a:solidFill>
              <a:srgbClr val="9D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3" name="ïş1îḍê">
              <a:extLst>
                <a:ext uri="{FF2B5EF4-FFF2-40B4-BE49-F238E27FC236}">
                  <a16:creationId xmlns="" xmlns:a16="http://schemas.microsoft.com/office/drawing/2014/main" id="{DA28EBE0-ABF4-45FC-B6E5-FC975FCE06EC}"/>
                </a:ext>
              </a:extLst>
            </p:cNvPr>
            <p:cNvSpPr/>
            <p:nvPr/>
          </p:nvSpPr>
          <p:spPr bwMode="auto">
            <a:xfrm>
              <a:off x="4243388" y="3714751"/>
              <a:ext cx="738188" cy="566738"/>
            </a:xfrm>
            <a:custGeom>
              <a:avLst/>
              <a:gdLst>
                <a:gd name="T0" fmla="*/ 198 w 198"/>
                <a:gd name="T1" fmla="*/ 152 h 152"/>
                <a:gd name="T2" fmla="*/ 39 w 198"/>
                <a:gd name="T3" fmla="*/ 152 h 152"/>
                <a:gd name="T4" fmla="*/ 0 w 198"/>
                <a:gd name="T5" fmla="*/ 113 h 152"/>
                <a:gd name="T6" fmla="*/ 0 w 198"/>
                <a:gd name="T7" fmla="*/ 39 h 152"/>
                <a:gd name="T8" fmla="*/ 39 w 198"/>
                <a:gd name="T9" fmla="*/ 0 h 152"/>
                <a:gd name="T10" fmla="*/ 198 w 198"/>
                <a:gd name="T11" fmla="*/ 0 h 152"/>
                <a:gd name="T12" fmla="*/ 198 w 198"/>
                <a:gd name="T1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2">
                  <a:moveTo>
                    <a:pt x="198" y="152"/>
                  </a:moveTo>
                  <a:cubicBezTo>
                    <a:pt x="39" y="152"/>
                    <a:pt x="39" y="152"/>
                    <a:pt x="39" y="152"/>
                  </a:cubicBezTo>
                  <a:cubicBezTo>
                    <a:pt x="17" y="152"/>
                    <a:pt x="0" y="134"/>
                    <a:pt x="0" y="1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7" y="0"/>
                    <a:pt x="3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63" y="78"/>
                    <a:pt x="198" y="1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4" name="ïSlíḋé">
              <a:extLst>
                <a:ext uri="{FF2B5EF4-FFF2-40B4-BE49-F238E27FC236}">
                  <a16:creationId xmlns="" xmlns:a16="http://schemas.microsoft.com/office/drawing/2014/main" id="{3B2AD82C-729A-42D5-A73D-78C66B5992C0}"/>
                </a:ext>
              </a:extLst>
            </p:cNvPr>
            <p:cNvSpPr/>
            <p:nvPr/>
          </p:nvSpPr>
          <p:spPr bwMode="auto">
            <a:xfrm>
              <a:off x="4948238" y="3748088"/>
              <a:ext cx="17463" cy="63500"/>
            </a:xfrm>
            <a:custGeom>
              <a:avLst/>
              <a:gdLst>
                <a:gd name="T0" fmla="*/ 5 w 5"/>
                <a:gd name="T1" fmla="*/ 0 h 17"/>
                <a:gd name="T2" fmla="*/ 5 w 5"/>
                <a:gd name="T3" fmla="*/ 0 h 17"/>
                <a:gd name="T4" fmla="*/ 0 w 5"/>
                <a:gd name="T5" fmla="*/ 17 h 17"/>
                <a:gd name="T6" fmla="*/ 0 w 5"/>
                <a:gd name="T7" fmla="*/ 17 h 17"/>
                <a:gd name="T8" fmla="*/ 5 w 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7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0"/>
                    <a:pt x="4" y="4"/>
                    <a:pt x="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5" name="îŝlîḑe">
              <a:extLst>
                <a:ext uri="{FF2B5EF4-FFF2-40B4-BE49-F238E27FC236}">
                  <a16:creationId xmlns="" xmlns:a16="http://schemas.microsoft.com/office/drawing/2014/main" id="{DD24DFC5-997C-47B6-96AE-E27F725DE404}"/>
                </a:ext>
              </a:extLst>
            </p:cNvPr>
            <p:cNvSpPr/>
            <p:nvPr/>
          </p:nvSpPr>
          <p:spPr bwMode="auto">
            <a:xfrm>
              <a:off x="4243388" y="3748088"/>
              <a:ext cx="722313" cy="209550"/>
            </a:xfrm>
            <a:custGeom>
              <a:avLst/>
              <a:gdLst>
                <a:gd name="T0" fmla="*/ 194 w 194"/>
                <a:gd name="T1" fmla="*/ 0 h 56"/>
                <a:gd name="T2" fmla="*/ 14 w 194"/>
                <a:gd name="T3" fmla="*/ 0 h 56"/>
                <a:gd name="T4" fmla="*/ 0 w 194"/>
                <a:gd name="T5" fmla="*/ 27 h 56"/>
                <a:gd name="T6" fmla="*/ 0 w 194"/>
                <a:gd name="T7" fmla="*/ 27 h 56"/>
                <a:gd name="T8" fmla="*/ 0 w 194"/>
                <a:gd name="T9" fmla="*/ 27 h 56"/>
                <a:gd name="T10" fmla="*/ 0 w 194"/>
                <a:gd name="T11" fmla="*/ 27 h 56"/>
                <a:gd name="T12" fmla="*/ 0 w 194"/>
                <a:gd name="T13" fmla="*/ 27 h 56"/>
                <a:gd name="T14" fmla="*/ 0 w 194"/>
                <a:gd name="T15" fmla="*/ 27 h 56"/>
                <a:gd name="T16" fmla="*/ 0 w 194"/>
                <a:gd name="T17" fmla="*/ 27 h 56"/>
                <a:gd name="T18" fmla="*/ 0 w 194"/>
                <a:gd name="T19" fmla="*/ 27 h 56"/>
                <a:gd name="T20" fmla="*/ 0 w 194"/>
                <a:gd name="T21" fmla="*/ 27 h 56"/>
                <a:gd name="T22" fmla="*/ 0 w 194"/>
                <a:gd name="T23" fmla="*/ 27 h 56"/>
                <a:gd name="T24" fmla="*/ 0 w 194"/>
                <a:gd name="T25" fmla="*/ 27 h 56"/>
                <a:gd name="T26" fmla="*/ 0 w 194"/>
                <a:gd name="T27" fmla="*/ 27 h 56"/>
                <a:gd name="T28" fmla="*/ 0 w 194"/>
                <a:gd name="T29" fmla="*/ 28 h 56"/>
                <a:gd name="T30" fmla="*/ 0 w 194"/>
                <a:gd name="T31" fmla="*/ 28 h 56"/>
                <a:gd name="T32" fmla="*/ 0 w 194"/>
                <a:gd name="T33" fmla="*/ 28 h 56"/>
                <a:gd name="T34" fmla="*/ 0 w 194"/>
                <a:gd name="T35" fmla="*/ 28 h 56"/>
                <a:gd name="T36" fmla="*/ 0 w 194"/>
                <a:gd name="T37" fmla="*/ 28 h 56"/>
                <a:gd name="T38" fmla="*/ 0 w 194"/>
                <a:gd name="T39" fmla="*/ 28 h 56"/>
                <a:gd name="T40" fmla="*/ 0 w 194"/>
                <a:gd name="T41" fmla="*/ 28 h 56"/>
                <a:gd name="T42" fmla="*/ 0 w 194"/>
                <a:gd name="T43" fmla="*/ 28 h 56"/>
                <a:gd name="T44" fmla="*/ 0 w 194"/>
                <a:gd name="T45" fmla="*/ 28 h 56"/>
                <a:gd name="T46" fmla="*/ 0 w 194"/>
                <a:gd name="T47" fmla="*/ 28 h 56"/>
                <a:gd name="T48" fmla="*/ 0 w 194"/>
                <a:gd name="T49" fmla="*/ 28 h 56"/>
                <a:gd name="T50" fmla="*/ 0 w 194"/>
                <a:gd name="T51" fmla="*/ 28 h 56"/>
                <a:gd name="T52" fmla="*/ 0 w 194"/>
                <a:gd name="T53" fmla="*/ 28 h 56"/>
                <a:gd name="T54" fmla="*/ 0 w 194"/>
                <a:gd name="T55" fmla="*/ 28 h 56"/>
                <a:gd name="T56" fmla="*/ 0 w 194"/>
                <a:gd name="T57" fmla="*/ 28 h 56"/>
                <a:gd name="T58" fmla="*/ 0 w 194"/>
                <a:gd name="T59" fmla="*/ 29 h 56"/>
                <a:gd name="T60" fmla="*/ 0 w 194"/>
                <a:gd name="T61" fmla="*/ 29 h 56"/>
                <a:gd name="T62" fmla="*/ 0 w 194"/>
                <a:gd name="T63" fmla="*/ 29 h 56"/>
                <a:gd name="T64" fmla="*/ 0 w 194"/>
                <a:gd name="T65" fmla="*/ 29 h 56"/>
                <a:gd name="T66" fmla="*/ 0 w 194"/>
                <a:gd name="T67" fmla="*/ 29 h 56"/>
                <a:gd name="T68" fmla="*/ 0 w 194"/>
                <a:gd name="T69" fmla="*/ 29 h 56"/>
                <a:gd name="T70" fmla="*/ 0 w 194"/>
                <a:gd name="T71" fmla="*/ 29 h 56"/>
                <a:gd name="T72" fmla="*/ 0 w 194"/>
                <a:gd name="T73" fmla="*/ 29 h 56"/>
                <a:gd name="T74" fmla="*/ 0 w 194"/>
                <a:gd name="T75" fmla="*/ 29 h 56"/>
                <a:gd name="T76" fmla="*/ 0 w 194"/>
                <a:gd name="T77" fmla="*/ 29 h 56"/>
                <a:gd name="T78" fmla="*/ 0 w 194"/>
                <a:gd name="T79" fmla="*/ 29 h 56"/>
                <a:gd name="T80" fmla="*/ 0 w 194"/>
                <a:gd name="T81" fmla="*/ 29 h 56"/>
                <a:gd name="T82" fmla="*/ 0 w 194"/>
                <a:gd name="T83" fmla="*/ 29 h 56"/>
                <a:gd name="T84" fmla="*/ 0 w 194"/>
                <a:gd name="T85" fmla="*/ 29 h 56"/>
                <a:gd name="T86" fmla="*/ 0 w 194"/>
                <a:gd name="T87" fmla="*/ 29 h 56"/>
                <a:gd name="T88" fmla="*/ 0 w 194"/>
                <a:gd name="T89" fmla="*/ 29 h 56"/>
                <a:gd name="T90" fmla="*/ 0 w 194"/>
                <a:gd name="T91" fmla="*/ 30 h 56"/>
                <a:gd name="T92" fmla="*/ 0 w 194"/>
                <a:gd name="T93" fmla="*/ 30 h 56"/>
                <a:gd name="T94" fmla="*/ 0 w 194"/>
                <a:gd name="T95" fmla="*/ 30 h 56"/>
                <a:gd name="T96" fmla="*/ 0 w 194"/>
                <a:gd name="T97" fmla="*/ 30 h 56"/>
                <a:gd name="T98" fmla="*/ 0 w 194"/>
                <a:gd name="T99" fmla="*/ 30 h 56"/>
                <a:gd name="T100" fmla="*/ 0 w 194"/>
                <a:gd name="T101" fmla="*/ 30 h 56"/>
                <a:gd name="T102" fmla="*/ 0 w 194"/>
                <a:gd name="T103" fmla="*/ 30 h 56"/>
                <a:gd name="T104" fmla="*/ 0 w 194"/>
                <a:gd name="T105" fmla="*/ 30 h 56"/>
                <a:gd name="T106" fmla="*/ 0 w 194"/>
                <a:gd name="T107" fmla="*/ 30 h 56"/>
                <a:gd name="T108" fmla="*/ 0 w 194"/>
                <a:gd name="T109" fmla="*/ 30 h 56"/>
                <a:gd name="T110" fmla="*/ 0 w 194"/>
                <a:gd name="T111" fmla="*/ 30 h 56"/>
                <a:gd name="T112" fmla="*/ 0 w 194"/>
                <a:gd name="T113" fmla="*/ 30 h 56"/>
                <a:gd name="T114" fmla="*/ 0 w 194"/>
                <a:gd name="T115" fmla="*/ 30 h 56"/>
                <a:gd name="T116" fmla="*/ 0 w 194"/>
                <a:gd name="T117" fmla="*/ 56 h 56"/>
                <a:gd name="T118" fmla="*/ 39 w 194"/>
                <a:gd name="T119" fmla="*/ 17 h 56"/>
                <a:gd name="T120" fmla="*/ 189 w 194"/>
                <a:gd name="T121" fmla="*/ 17 h 56"/>
                <a:gd name="T122" fmla="*/ 194 w 194"/>
                <a:gd name="T12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4" h="56">
                  <a:moveTo>
                    <a:pt x="19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7"/>
                    <a:pt x="1" y="1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35"/>
                    <a:pt x="17" y="17"/>
                    <a:pt x="39" y="17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91" y="10"/>
                    <a:pt x="193" y="4"/>
                    <a:pt x="194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6" name="ïś1íḋê">
              <a:extLst>
                <a:ext uri="{FF2B5EF4-FFF2-40B4-BE49-F238E27FC236}">
                  <a16:creationId xmlns="" xmlns:a16="http://schemas.microsoft.com/office/drawing/2014/main" id="{E9416A3E-0306-425F-A93E-C2E57ADC371C}"/>
                </a:ext>
              </a:extLst>
            </p:cNvPr>
            <p:cNvSpPr/>
            <p:nvPr/>
          </p:nvSpPr>
          <p:spPr bwMode="auto">
            <a:xfrm>
              <a:off x="4268788" y="3938588"/>
              <a:ext cx="552450" cy="11113"/>
            </a:xfrm>
            <a:custGeom>
              <a:avLst/>
              <a:gdLst>
                <a:gd name="T0" fmla="*/ 0 w 348"/>
                <a:gd name="T1" fmla="*/ 0 h 7"/>
                <a:gd name="T2" fmla="*/ 0 w 348"/>
                <a:gd name="T3" fmla="*/ 7 h 7"/>
                <a:gd name="T4" fmla="*/ 348 w 348"/>
                <a:gd name="T5" fmla="*/ 2 h 7"/>
                <a:gd name="T6" fmla="*/ 0 w 34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8" h="7">
                  <a:moveTo>
                    <a:pt x="0" y="0"/>
                  </a:moveTo>
                  <a:lnTo>
                    <a:pt x="0" y="7"/>
                  </a:lnTo>
                  <a:lnTo>
                    <a:pt x="34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7" name="íSļiḓê">
              <a:extLst>
                <a:ext uri="{FF2B5EF4-FFF2-40B4-BE49-F238E27FC236}">
                  <a16:creationId xmlns="" xmlns:a16="http://schemas.microsoft.com/office/drawing/2014/main" id="{B2E70350-C420-4ED1-BBC3-63C22CA076AA}"/>
                </a:ext>
              </a:extLst>
            </p:cNvPr>
            <p:cNvSpPr/>
            <p:nvPr/>
          </p:nvSpPr>
          <p:spPr bwMode="auto">
            <a:xfrm>
              <a:off x="4268788" y="3971926"/>
              <a:ext cx="563563" cy="7938"/>
            </a:xfrm>
            <a:custGeom>
              <a:avLst/>
              <a:gdLst>
                <a:gd name="T0" fmla="*/ 0 w 355"/>
                <a:gd name="T1" fmla="*/ 5 h 5"/>
                <a:gd name="T2" fmla="*/ 355 w 355"/>
                <a:gd name="T3" fmla="*/ 2 h 5"/>
                <a:gd name="T4" fmla="*/ 0 w 355"/>
                <a:gd name="T5" fmla="*/ 0 h 5"/>
                <a:gd name="T6" fmla="*/ 0 w 35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5">
                  <a:moveTo>
                    <a:pt x="0" y="5"/>
                  </a:moveTo>
                  <a:lnTo>
                    <a:pt x="355" y="2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8" name="iṣliḓê">
              <a:extLst>
                <a:ext uri="{FF2B5EF4-FFF2-40B4-BE49-F238E27FC236}">
                  <a16:creationId xmlns="" xmlns:a16="http://schemas.microsoft.com/office/drawing/2014/main" id="{93E65C82-6CF1-4981-91B3-A9D03811BA38}"/>
                </a:ext>
              </a:extLst>
            </p:cNvPr>
            <p:cNvSpPr/>
            <p:nvPr/>
          </p:nvSpPr>
          <p:spPr bwMode="auto">
            <a:xfrm>
              <a:off x="4265613" y="4016376"/>
              <a:ext cx="293688" cy="7938"/>
            </a:xfrm>
            <a:custGeom>
              <a:avLst/>
              <a:gdLst>
                <a:gd name="T0" fmla="*/ 0 w 185"/>
                <a:gd name="T1" fmla="*/ 0 h 5"/>
                <a:gd name="T2" fmla="*/ 0 w 185"/>
                <a:gd name="T3" fmla="*/ 5 h 5"/>
                <a:gd name="T4" fmla="*/ 185 w 185"/>
                <a:gd name="T5" fmla="*/ 3 h 5"/>
                <a:gd name="T6" fmla="*/ 0 w 18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5">
                  <a:moveTo>
                    <a:pt x="0" y="0"/>
                  </a:moveTo>
                  <a:lnTo>
                    <a:pt x="0" y="5"/>
                  </a:lnTo>
                  <a:lnTo>
                    <a:pt x="18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9" name="ï$ḻiḋé">
              <a:extLst>
                <a:ext uri="{FF2B5EF4-FFF2-40B4-BE49-F238E27FC236}">
                  <a16:creationId xmlns="" xmlns:a16="http://schemas.microsoft.com/office/drawing/2014/main" id="{D2440EE0-61EC-484F-8C20-0B7A200B71C2}"/>
                </a:ext>
              </a:extLst>
            </p:cNvPr>
            <p:cNvSpPr/>
            <p:nvPr/>
          </p:nvSpPr>
          <p:spPr bwMode="auto">
            <a:xfrm>
              <a:off x="4254500" y="4110038"/>
              <a:ext cx="606425" cy="7938"/>
            </a:xfrm>
            <a:custGeom>
              <a:avLst/>
              <a:gdLst>
                <a:gd name="T0" fmla="*/ 0 w 382"/>
                <a:gd name="T1" fmla="*/ 0 h 5"/>
                <a:gd name="T2" fmla="*/ 0 w 382"/>
                <a:gd name="T3" fmla="*/ 5 h 5"/>
                <a:gd name="T4" fmla="*/ 382 w 382"/>
                <a:gd name="T5" fmla="*/ 2 h 5"/>
                <a:gd name="T6" fmla="*/ 0 w 38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2" h="5">
                  <a:moveTo>
                    <a:pt x="0" y="0"/>
                  </a:moveTo>
                  <a:lnTo>
                    <a:pt x="0" y="5"/>
                  </a:lnTo>
                  <a:lnTo>
                    <a:pt x="38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0" name="íṩľïḑê">
              <a:extLst>
                <a:ext uri="{FF2B5EF4-FFF2-40B4-BE49-F238E27FC236}">
                  <a16:creationId xmlns="" xmlns:a16="http://schemas.microsoft.com/office/drawing/2014/main" id="{2941FB9E-A8AE-490F-99CA-E2AF71AD9365}"/>
                </a:ext>
              </a:extLst>
            </p:cNvPr>
            <p:cNvSpPr/>
            <p:nvPr/>
          </p:nvSpPr>
          <p:spPr bwMode="auto">
            <a:xfrm>
              <a:off x="4398963" y="4159251"/>
              <a:ext cx="417513" cy="3175"/>
            </a:xfrm>
            <a:custGeom>
              <a:avLst/>
              <a:gdLst>
                <a:gd name="T0" fmla="*/ 56 w 112"/>
                <a:gd name="T1" fmla="*/ 0 h 1"/>
                <a:gd name="T2" fmla="*/ 28 w 112"/>
                <a:gd name="T3" fmla="*/ 0 h 1"/>
                <a:gd name="T4" fmla="*/ 0 w 112"/>
                <a:gd name="T5" fmla="*/ 0 h 1"/>
                <a:gd name="T6" fmla="*/ 28 w 112"/>
                <a:gd name="T7" fmla="*/ 1 h 1"/>
                <a:gd name="T8" fmla="*/ 56 w 112"/>
                <a:gd name="T9" fmla="*/ 1 h 1"/>
                <a:gd name="T10" fmla="*/ 84 w 112"/>
                <a:gd name="T11" fmla="*/ 1 h 1"/>
                <a:gd name="T12" fmla="*/ 112 w 112"/>
                <a:gd name="T13" fmla="*/ 0 h 1"/>
                <a:gd name="T14" fmla="*/ 84 w 112"/>
                <a:gd name="T15" fmla="*/ 0 h 1"/>
                <a:gd name="T16" fmla="*/ 56 w 11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">
                  <a:moveTo>
                    <a:pt x="56" y="0"/>
                  </a:moveTo>
                  <a:cubicBezTo>
                    <a:pt x="47" y="0"/>
                    <a:pt x="37" y="0"/>
                    <a:pt x="28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9" y="1"/>
                    <a:pt x="18" y="1"/>
                    <a:pt x="28" y="1"/>
                  </a:cubicBezTo>
                  <a:cubicBezTo>
                    <a:pt x="37" y="1"/>
                    <a:pt x="47" y="1"/>
                    <a:pt x="56" y="1"/>
                  </a:cubicBezTo>
                  <a:cubicBezTo>
                    <a:pt x="65" y="1"/>
                    <a:pt x="75" y="1"/>
                    <a:pt x="84" y="1"/>
                  </a:cubicBezTo>
                  <a:cubicBezTo>
                    <a:pt x="93" y="1"/>
                    <a:pt x="103" y="1"/>
                    <a:pt x="112" y="0"/>
                  </a:cubicBezTo>
                  <a:cubicBezTo>
                    <a:pt x="103" y="0"/>
                    <a:pt x="93" y="0"/>
                    <a:pt x="84" y="0"/>
                  </a:cubicBezTo>
                  <a:cubicBezTo>
                    <a:pt x="75" y="0"/>
                    <a:pt x="65" y="0"/>
                    <a:pt x="5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1" name="ïṥlîdè">
              <a:extLst>
                <a:ext uri="{FF2B5EF4-FFF2-40B4-BE49-F238E27FC236}">
                  <a16:creationId xmlns="" xmlns:a16="http://schemas.microsoft.com/office/drawing/2014/main" id="{6779BE5B-5C72-4E7F-A42D-D3BDE59ACEED}"/>
                </a:ext>
              </a:extLst>
            </p:cNvPr>
            <p:cNvSpPr/>
            <p:nvPr/>
          </p:nvSpPr>
          <p:spPr bwMode="auto">
            <a:xfrm>
              <a:off x="4432300" y="3825876"/>
              <a:ext cx="511175" cy="11113"/>
            </a:xfrm>
            <a:custGeom>
              <a:avLst/>
              <a:gdLst>
                <a:gd name="T0" fmla="*/ 137 w 137"/>
                <a:gd name="T1" fmla="*/ 3 h 3"/>
                <a:gd name="T2" fmla="*/ 137 w 137"/>
                <a:gd name="T3" fmla="*/ 0 h 3"/>
                <a:gd name="T4" fmla="*/ 0 w 137"/>
                <a:gd name="T5" fmla="*/ 2 h 3"/>
                <a:gd name="T6" fmla="*/ 137 w 13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3">
                  <a:moveTo>
                    <a:pt x="137" y="3"/>
                  </a:moveTo>
                  <a:cubicBezTo>
                    <a:pt x="137" y="2"/>
                    <a:pt x="137" y="1"/>
                    <a:pt x="137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37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2" name="îṣḷiḍè">
              <a:extLst>
                <a:ext uri="{FF2B5EF4-FFF2-40B4-BE49-F238E27FC236}">
                  <a16:creationId xmlns="" xmlns:a16="http://schemas.microsoft.com/office/drawing/2014/main" id="{0CE7F8A6-4D07-4DE8-B2E6-667BA7493174}"/>
                </a:ext>
              </a:extLst>
            </p:cNvPr>
            <p:cNvSpPr/>
            <p:nvPr/>
          </p:nvSpPr>
          <p:spPr bwMode="auto">
            <a:xfrm>
              <a:off x="4627563" y="3919538"/>
              <a:ext cx="301625" cy="11113"/>
            </a:xfrm>
            <a:custGeom>
              <a:avLst/>
              <a:gdLst>
                <a:gd name="T0" fmla="*/ 80 w 81"/>
                <a:gd name="T1" fmla="*/ 3 h 3"/>
                <a:gd name="T2" fmla="*/ 81 w 81"/>
                <a:gd name="T3" fmla="*/ 0 h 3"/>
                <a:gd name="T4" fmla="*/ 0 w 81"/>
                <a:gd name="T5" fmla="*/ 1 h 3"/>
                <a:gd name="T6" fmla="*/ 80 w 8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3">
                  <a:moveTo>
                    <a:pt x="80" y="3"/>
                  </a:moveTo>
                  <a:cubicBezTo>
                    <a:pt x="81" y="2"/>
                    <a:pt x="81" y="1"/>
                    <a:pt x="8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8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3" name="íŝlídé">
              <a:extLst>
                <a:ext uri="{FF2B5EF4-FFF2-40B4-BE49-F238E27FC236}">
                  <a16:creationId xmlns="" xmlns:a16="http://schemas.microsoft.com/office/drawing/2014/main" id="{EB7F55D9-4171-4E01-9BD2-4DD7786A6F8F}"/>
                </a:ext>
              </a:extLst>
            </p:cNvPr>
            <p:cNvSpPr/>
            <p:nvPr/>
          </p:nvSpPr>
          <p:spPr bwMode="auto">
            <a:xfrm>
              <a:off x="4340225" y="4195763"/>
              <a:ext cx="611188" cy="7938"/>
            </a:xfrm>
            <a:custGeom>
              <a:avLst/>
              <a:gdLst>
                <a:gd name="T0" fmla="*/ 164 w 164"/>
                <a:gd name="T1" fmla="*/ 2 h 2"/>
                <a:gd name="T2" fmla="*/ 163 w 164"/>
                <a:gd name="T3" fmla="*/ 0 h 2"/>
                <a:gd name="T4" fmla="*/ 0 w 164"/>
                <a:gd name="T5" fmla="*/ 1 h 2"/>
                <a:gd name="T6" fmla="*/ 164 w 16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2">
                  <a:moveTo>
                    <a:pt x="164" y="2"/>
                  </a:moveTo>
                  <a:cubicBezTo>
                    <a:pt x="164" y="2"/>
                    <a:pt x="163" y="1"/>
                    <a:pt x="16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64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4" name="íṩḻíďè">
              <a:extLst>
                <a:ext uri="{FF2B5EF4-FFF2-40B4-BE49-F238E27FC236}">
                  <a16:creationId xmlns="" xmlns:a16="http://schemas.microsoft.com/office/drawing/2014/main" id="{D75BD779-8338-439F-8013-F322C8903B33}"/>
                </a:ext>
              </a:extLst>
            </p:cNvPr>
            <p:cNvSpPr/>
            <p:nvPr/>
          </p:nvSpPr>
          <p:spPr bwMode="auto">
            <a:xfrm>
              <a:off x="4689475" y="4217988"/>
              <a:ext cx="269875" cy="7938"/>
            </a:xfrm>
            <a:custGeom>
              <a:avLst/>
              <a:gdLst>
                <a:gd name="T0" fmla="*/ 0 w 72"/>
                <a:gd name="T1" fmla="*/ 1 h 2"/>
                <a:gd name="T2" fmla="*/ 72 w 72"/>
                <a:gd name="T3" fmla="*/ 2 h 2"/>
                <a:gd name="T4" fmla="*/ 71 w 72"/>
                <a:gd name="T5" fmla="*/ 0 h 2"/>
                <a:gd name="T6" fmla="*/ 0 w 7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">
                  <a:moveTo>
                    <a:pt x="0" y="1"/>
                  </a:moveTo>
                  <a:cubicBezTo>
                    <a:pt x="72" y="2"/>
                    <a:pt x="72" y="2"/>
                    <a:pt x="72" y="2"/>
                  </a:cubicBezTo>
                  <a:cubicBezTo>
                    <a:pt x="72" y="1"/>
                    <a:pt x="71" y="1"/>
                    <a:pt x="7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5" name="iŝḻíḓê">
              <a:extLst>
                <a:ext uri="{FF2B5EF4-FFF2-40B4-BE49-F238E27FC236}">
                  <a16:creationId xmlns="" xmlns:a16="http://schemas.microsoft.com/office/drawing/2014/main" id="{686FE9DE-7C3D-4CBF-8C30-37C230861955}"/>
                </a:ext>
              </a:extLst>
            </p:cNvPr>
            <p:cNvSpPr/>
            <p:nvPr/>
          </p:nvSpPr>
          <p:spPr bwMode="auto">
            <a:xfrm>
              <a:off x="4235450" y="3844926"/>
              <a:ext cx="104775" cy="303213"/>
            </a:xfrm>
            <a:custGeom>
              <a:avLst/>
              <a:gdLst>
                <a:gd name="T0" fmla="*/ 0 w 28"/>
                <a:gd name="T1" fmla="*/ 0 h 81"/>
                <a:gd name="T2" fmla="*/ 0 w 28"/>
                <a:gd name="T3" fmla="*/ 81 h 81"/>
                <a:gd name="T4" fmla="*/ 0 w 28"/>
                <a:gd name="T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28" y="48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6" name="íṩļîḋè">
              <a:extLst>
                <a:ext uri="{FF2B5EF4-FFF2-40B4-BE49-F238E27FC236}">
                  <a16:creationId xmlns="" xmlns:a16="http://schemas.microsoft.com/office/drawing/2014/main" id="{29731AA1-9A43-4280-920D-D78D1525A98C}"/>
                </a:ext>
              </a:extLst>
            </p:cNvPr>
            <p:cNvSpPr/>
            <p:nvPr/>
          </p:nvSpPr>
          <p:spPr bwMode="auto">
            <a:xfrm>
              <a:off x="3090863" y="3706813"/>
              <a:ext cx="1968500" cy="582613"/>
            </a:xfrm>
            <a:custGeom>
              <a:avLst/>
              <a:gdLst>
                <a:gd name="T0" fmla="*/ 523 w 528"/>
                <a:gd name="T1" fmla="*/ 145 h 156"/>
                <a:gd name="T2" fmla="*/ 323 w 528"/>
                <a:gd name="T3" fmla="*/ 145 h 156"/>
                <a:gd name="T4" fmla="*/ 309 w 528"/>
                <a:gd name="T5" fmla="*/ 115 h 156"/>
                <a:gd name="T6" fmla="*/ 309 w 528"/>
                <a:gd name="T7" fmla="*/ 41 h 156"/>
                <a:gd name="T8" fmla="*/ 323 w 528"/>
                <a:gd name="T9" fmla="*/ 11 h 156"/>
                <a:gd name="T10" fmla="*/ 523 w 528"/>
                <a:gd name="T11" fmla="*/ 11 h 156"/>
                <a:gd name="T12" fmla="*/ 528 w 528"/>
                <a:gd name="T13" fmla="*/ 6 h 156"/>
                <a:gd name="T14" fmla="*/ 523 w 528"/>
                <a:gd name="T15" fmla="*/ 0 h 156"/>
                <a:gd name="T16" fmla="*/ 37 w 528"/>
                <a:gd name="T17" fmla="*/ 0 h 156"/>
                <a:gd name="T18" fmla="*/ 33 w 528"/>
                <a:gd name="T19" fmla="*/ 3 h 156"/>
                <a:gd name="T20" fmla="*/ 0 w 528"/>
                <a:gd name="T21" fmla="*/ 41 h 156"/>
                <a:gd name="T22" fmla="*/ 0 w 528"/>
                <a:gd name="T23" fmla="*/ 115 h 156"/>
                <a:gd name="T24" fmla="*/ 33 w 528"/>
                <a:gd name="T25" fmla="*/ 154 h 156"/>
                <a:gd name="T26" fmla="*/ 37 w 528"/>
                <a:gd name="T27" fmla="*/ 156 h 156"/>
                <a:gd name="T28" fmla="*/ 523 w 528"/>
                <a:gd name="T29" fmla="*/ 156 h 156"/>
                <a:gd name="T30" fmla="*/ 528 w 528"/>
                <a:gd name="T31" fmla="*/ 151 h 156"/>
                <a:gd name="T32" fmla="*/ 523 w 528"/>
                <a:gd name="T33" fmla="*/ 14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8" h="156">
                  <a:moveTo>
                    <a:pt x="523" y="145"/>
                  </a:moveTo>
                  <a:cubicBezTo>
                    <a:pt x="323" y="145"/>
                    <a:pt x="323" y="145"/>
                    <a:pt x="323" y="145"/>
                  </a:cubicBezTo>
                  <a:cubicBezTo>
                    <a:pt x="314" y="138"/>
                    <a:pt x="309" y="127"/>
                    <a:pt x="309" y="115"/>
                  </a:cubicBezTo>
                  <a:cubicBezTo>
                    <a:pt x="309" y="41"/>
                    <a:pt x="309" y="41"/>
                    <a:pt x="309" y="41"/>
                  </a:cubicBezTo>
                  <a:cubicBezTo>
                    <a:pt x="309" y="29"/>
                    <a:pt x="314" y="18"/>
                    <a:pt x="323" y="11"/>
                  </a:cubicBezTo>
                  <a:cubicBezTo>
                    <a:pt x="523" y="11"/>
                    <a:pt x="523" y="11"/>
                    <a:pt x="523" y="11"/>
                  </a:cubicBezTo>
                  <a:cubicBezTo>
                    <a:pt x="526" y="11"/>
                    <a:pt x="528" y="9"/>
                    <a:pt x="528" y="6"/>
                  </a:cubicBezTo>
                  <a:cubicBezTo>
                    <a:pt x="528" y="3"/>
                    <a:pt x="526" y="0"/>
                    <a:pt x="52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4" y="1"/>
                    <a:pt x="33" y="3"/>
                  </a:cubicBezTo>
                  <a:cubicBezTo>
                    <a:pt x="14" y="5"/>
                    <a:pt x="0" y="22"/>
                    <a:pt x="0" y="4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34"/>
                    <a:pt x="14" y="151"/>
                    <a:pt x="33" y="154"/>
                  </a:cubicBezTo>
                  <a:cubicBezTo>
                    <a:pt x="34" y="155"/>
                    <a:pt x="36" y="156"/>
                    <a:pt x="37" y="156"/>
                  </a:cubicBezTo>
                  <a:cubicBezTo>
                    <a:pt x="523" y="156"/>
                    <a:pt x="523" y="156"/>
                    <a:pt x="523" y="156"/>
                  </a:cubicBezTo>
                  <a:cubicBezTo>
                    <a:pt x="526" y="156"/>
                    <a:pt x="528" y="154"/>
                    <a:pt x="528" y="151"/>
                  </a:cubicBezTo>
                  <a:cubicBezTo>
                    <a:pt x="528" y="148"/>
                    <a:pt x="526" y="145"/>
                    <a:pt x="523" y="145"/>
                  </a:cubicBezTo>
                </a:path>
              </a:pathLst>
            </a:custGeom>
            <a:solidFill>
              <a:srgbClr val="994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7" name="îṩļïḍe">
              <a:extLst>
                <a:ext uri="{FF2B5EF4-FFF2-40B4-BE49-F238E27FC236}">
                  <a16:creationId xmlns="" xmlns:a16="http://schemas.microsoft.com/office/drawing/2014/main" id="{2E492209-CC93-4A12-ACE2-B2D77E293475}"/>
                </a:ext>
              </a:extLst>
            </p:cNvPr>
            <p:cNvSpPr/>
            <p:nvPr/>
          </p:nvSpPr>
          <p:spPr bwMode="auto">
            <a:xfrm>
              <a:off x="3257550" y="3711576"/>
              <a:ext cx="104775" cy="574675"/>
            </a:xfrm>
            <a:custGeom>
              <a:avLst/>
              <a:gdLst>
                <a:gd name="T0" fmla="*/ 25 w 28"/>
                <a:gd name="T1" fmla="*/ 0 h 154"/>
                <a:gd name="T2" fmla="*/ 15 w 28"/>
                <a:gd name="T3" fmla="*/ 4 h 154"/>
                <a:gd name="T4" fmla="*/ 4 w 28"/>
                <a:gd name="T5" fmla="*/ 19 h 154"/>
                <a:gd name="T6" fmla="*/ 0 w 28"/>
                <a:gd name="T7" fmla="*/ 41 h 154"/>
                <a:gd name="T8" fmla="*/ 0 w 28"/>
                <a:gd name="T9" fmla="*/ 113 h 154"/>
                <a:gd name="T10" fmla="*/ 7 w 28"/>
                <a:gd name="T11" fmla="*/ 142 h 154"/>
                <a:gd name="T12" fmla="*/ 15 w 28"/>
                <a:gd name="T13" fmla="*/ 151 h 154"/>
                <a:gd name="T14" fmla="*/ 25 w 28"/>
                <a:gd name="T15" fmla="*/ 154 h 154"/>
                <a:gd name="T16" fmla="*/ 28 w 28"/>
                <a:gd name="T17" fmla="*/ 152 h 154"/>
                <a:gd name="T18" fmla="*/ 25 w 28"/>
                <a:gd name="T19" fmla="*/ 149 h 154"/>
                <a:gd name="T20" fmla="*/ 18 w 28"/>
                <a:gd name="T21" fmla="*/ 146 h 154"/>
                <a:gd name="T22" fmla="*/ 9 w 28"/>
                <a:gd name="T23" fmla="*/ 134 h 154"/>
                <a:gd name="T24" fmla="*/ 6 w 28"/>
                <a:gd name="T25" fmla="*/ 113 h 154"/>
                <a:gd name="T26" fmla="*/ 6 w 28"/>
                <a:gd name="T27" fmla="*/ 41 h 154"/>
                <a:gd name="T28" fmla="*/ 12 w 28"/>
                <a:gd name="T29" fmla="*/ 16 h 154"/>
                <a:gd name="T30" fmla="*/ 18 w 28"/>
                <a:gd name="T31" fmla="*/ 8 h 154"/>
                <a:gd name="T32" fmla="*/ 25 w 28"/>
                <a:gd name="T33" fmla="*/ 6 h 154"/>
                <a:gd name="T34" fmla="*/ 28 w 28"/>
                <a:gd name="T35" fmla="*/ 3 h 154"/>
                <a:gd name="T36" fmla="*/ 25 w 28"/>
                <a:gd name="T3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54">
                  <a:moveTo>
                    <a:pt x="25" y="0"/>
                  </a:moveTo>
                  <a:cubicBezTo>
                    <a:pt x="22" y="0"/>
                    <a:pt x="18" y="2"/>
                    <a:pt x="15" y="4"/>
                  </a:cubicBezTo>
                  <a:cubicBezTo>
                    <a:pt x="11" y="7"/>
                    <a:pt x="7" y="13"/>
                    <a:pt x="4" y="19"/>
                  </a:cubicBezTo>
                  <a:cubicBezTo>
                    <a:pt x="2" y="25"/>
                    <a:pt x="0" y="33"/>
                    <a:pt x="0" y="4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24"/>
                    <a:pt x="3" y="134"/>
                    <a:pt x="7" y="142"/>
                  </a:cubicBezTo>
                  <a:cubicBezTo>
                    <a:pt x="10" y="145"/>
                    <a:pt x="12" y="149"/>
                    <a:pt x="15" y="151"/>
                  </a:cubicBezTo>
                  <a:cubicBezTo>
                    <a:pt x="18" y="153"/>
                    <a:pt x="22" y="154"/>
                    <a:pt x="25" y="154"/>
                  </a:cubicBezTo>
                  <a:cubicBezTo>
                    <a:pt x="27" y="154"/>
                    <a:pt x="28" y="153"/>
                    <a:pt x="28" y="152"/>
                  </a:cubicBezTo>
                  <a:cubicBezTo>
                    <a:pt x="28" y="150"/>
                    <a:pt x="27" y="149"/>
                    <a:pt x="25" y="149"/>
                  </a:cubicBezTo>
                  <a:cubicBezTo>
                    <a:pt x="23" y="149"/>
                    <a:pt x="21" y="148"/>
                    <a:pt x="18" y="146"/>
                  </a:cubicBezTo>
                  <a:cubicBezTo>
                    <a:pt x="15" y="144"/>
                    <a:pt x="12" y="140"/>
                    <a:pt x="9" y="134"/>
                  </a:cubicBezTo>
                  <a:cubicBezTo>
                    <a:pt x="7" y="128"/>
                    <a:pt x="6" y="121"/>
                    <a:pt x="6" y="11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8" y="22"/>
                    <a:pt x="12" y="16"/>
                  </a:cubicBezTo>
                  <a:cubicBezTo>
                    <a:pt x="14" y="12"/>
                    <a:pt x="16" y="10"/>
                    <a:pt x="18" y="8"/>
                  </a:cubicBezTo>
                  <a:cubicBezTo>
                    <a:pt x="21" y="7"/>
                    <a:pt x="23" y="6"/>
                    <a:pt x="25" y="6"/>
                  </a:cubicBezTo>
                  <a:cubicBezTo>
                    <a:pt x="27" y="6"/>
                    <a:pt x="28" y="4"/>
                    <a:pt x="28" y="3"/>
                  </a:cubicBezTo>
                  <a:cubicBezTo>
                    <a:pt x="28" y="2"/>
                    <a:pt x="27" y="0"/>
                    <a:pt x="25" y="0"/>
                  </a:cubicBezTo>
                </a:path>
              </a:pathLst>
            </a:custGeom>
            <a:solidFill>
              <a:srgbClr val="603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8" name="iŝḻîḓé">
              <a:extLst>
                <a:ext uri="{FF2B5EF4-FFF2-40B4-BE49-F238E27FC236}">
                  <a16:creationId xmlns="" xmlns:a16="http://schemas.microsoft.com/office/drawing/2014/main" id="{09AC7B68-6210-486D-84FA-619687F4B8E0}"/>
                </a:ext>
              </a:extLst>
            </p:cNvPr>
            <p:cNvSpPr/>
            <p:nvPr/>
          </p:nvSpPr>
          <p:spPr bwMode="auto">
            <a:xfrm>
              <a:off x="3951288" y="3711576"/>
              <a:ext cx="115888" cy="574675"/>
            </a:xfrm>
            <a:custGeom>
              <a:avLst/>
              <a:gdLst>
                <a:gd name="T0" fmla="*/ 28 w 31"/>
                <a:gd name="T1" fmla="*/ 0 h 154"/>
                <a:gd name="T2" fmla="*/ 17 w 31"/>
                <a:gd name="T3" fmla="*/ 4 h 154"/>
                <a:gd name="T4" fmla="*/ 5 w 31"/>
                <a:gd name="T5" fmla="*/ 19 h 154"/>
                <a:gd name="T6" fmla="*/ 0 w 31"/>
                <a:gd name="T7" fmla="*/ 41 h 154"/>
                <a:gd name="T8" fmla="*/ 0 w 31"/>
                <a:gd name="T9" fmla="*/ 113 h 154"/>
                <a:gd name="T10" fmla="*/ 8 w 31"/>
                <a:gd name="T11" fmla="*/ 142 h 154"/>
                <a:gd name="T12" fmla="*/ 17 w 31"/>
                <a:gd name="T13" fmla="*/ 151 h 154"/>
                <a:gd name="T14" fmla="*/ 28 w 31"/>
                <a:gd name="T15" fmla="*/ 154 h 154"/>
                <a:gd name="T16" fmla="*/ 31 w 31"/>
                <a:gd name="T17" fmla="*/ 152 h 154"/>
                <a:gd name="T18" fmla="*/ 28 w 31"/>
                <a:gd name="T19" fmla="*/ 149 h 154"/>
                <a:gd name="T20" fmla="*/ 20 w 31"/>
                <a:gd name="T21" fmla="*/ 146 h 154"/>
                <a:gd name="T22" fmla="*/ 10 w 31"/>
                <a:gd name="T23" fmla="*/ 134 h 154"/>
                <a:gd name="T24" fmla="*/ 6 w 31"/>
                <a:gd name="T25" fmla="*/ 113 h 154"/>
                <a:gd name="T26" fmla="*/ 6 w 31"/>
                <a:gd name="T27" fmla="*/ 41 h 154"/>
                <a:gd name="T28" fmla="*/ 13 w 31"/>
                <a:gd name="T29" fmla="*/ 16 h 154"/>
                <a:gd name="T30" fmla="*/ 20 w 31"/>
                <a:gd name="T31" fmla="*/ 8 h 154"/>
                <a:gd name="T32" fmla="*/ 28 w 31"/>
                <a:gd name="T33" fmla="*/ 6 h 154"/>
                <a:gd name="T34" fmla="*/ 31 w 31"/>
                <a:gd name="T35" fmla="*/ 3 h 154"/>
                <a:gd name="T36" fmla="*/ 28 w 31"/>
                <a:gd name="T3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" h="154">
                  <a:moveTo>
                    <a:pt x="28" y="0"/>
                  </a:moveTo>
                  <a:cubicBezTo>
                    <a:pt x="24" y="0"/>
                    <a:pt x="20" y="1"/>
                    <a:pt x="17" y="4"/>
                  </a:cubicBezTo>
                  <a:cubicBezTo>
                    <a:pt x="12" y="7"/>
                    <a:pt x="8" y="12"/>
                    <a:pt x="5" y="19"/>
                  </a:cubicBezTo>
                  <a:cubicBezTo>
                    <a:pt x="2" y="25"/>
                    <a:pt x="0" y="33"/>
                    <a:pt x="0" y="4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4"/>
                    <a:pt x="3" y="134"/>
                    <a:pt x="8" y="142"/>
                  </a:cubicBezTo>
                  <a:cubicBezTo>
                    <a:pt x="11" y="146"/>
                    <a:pt x="14" y="149"/>
                    <a:pt x="17" y="151"/>
                  </a:cubicBezTo>
                  <a:cubicBezTo>
                    <a:pt x="20" y="153"/>
                    <a:pt x="24" y="154"/>
                    <a:pt x="28" y="154"/>
                  </a:cubicBezTo>
                  <a:cubicBezTo>
                    <a:pt x="30" y="154"/>
                    <a:pt x="31" y="153"/>
                    <a:pt x="31" y="152"/>
                  </a:cubicBezTo>
                  <a:cubicBezTo>
                    <a:pt x="31" y="150"/>
                    <a:pt x="30" y="149"/>
                    <a:pt x="28" y="149"/>
                  </a:cubicBezTo>
                  <a:cubicBezTo>
                    <a:pt x="25" y="149"/>
                    <a:pt x="23" y="148"/>
                    <a:pt x="20" y="146"/>
                  </a:cubicBezTo>
                  <a:cubicBezTo>
                    <a:pt x="16" y="144"/>
                    <a:pt x="12" y="139"/>
                    <a:pt x="10" y="134"/>
                  </a:cubicBezTo>
                  <a:cubicBezTo>
                    <a:pt x="7" y="128"/>
                    <a:pt x="6" y="121"/>
                    <a:pt x="6" y="11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9" y="22"/>
                    <a:pt x="13" y="16"/>
                  </a:cubicBezTo>
                  <a:cubicBezTo>
                    <a:pt x="15" y="13"/>
                    <a:pt x="17" y="10"/>
                    <a:pt x="20" y="8"/>
                  </a:cubicBezTo>
                  <a:cubicBezTo>
                    <a:pt x="23" y="7"/>
                    <a:pt x="25" y="6"/>
                    <a:pt x="28" y="6"/>
                  </a:cubicBezTo>
                  <a:cubicBezTo>
                    <a:pt x="30" y="6"/>
                    <a:pt x="31" y="5"/>
                    <a:pt x="31" y="3"/>
                  </a:cubicBezTo>
                  <a:cubicBezTo>
                    <a:pt x="31" y="1"/>
                    <a:pt x="30" y="0"/>
                    <a:pt x="28" y="0"/>
                  </a:cubicBezTo>
                </a:path>
              </a:pathLst>
            </a:custGeom>
            <a:solidFill>
              <a:srgbClr val="603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9" name="ísľïḑe">
              <a:extLst>
                <a:ext uri="{FF2B5EF4-FFF2-40B4-BE49-F238E27FC236}">
                  <a16:creationId xmlns="" xmlns:a16="http://schemas.microsoft.com/office/drawing/2014/main" id="{EFB2AEF3-825B-401F-957F-B5393D57850F}"/>
                </a:ext>
              </a:extLst>
            </p:cNvPr>
            <p:cNvSpPr/>
            <p:nvPr/>
          </p:nvSpPr>
          <p:spPr bwMode="auto">
            <a:xfrm>
              <a:off x="4965700" y="4248151"/>
              <a:ext cx="93663" cy="22225"/>
            </a:xfrm>
            <a:custGeom>
              <a:avLst/>
              <a:gdLst>
                <a:gd name="T0" fmla="*/ 0 w 25"/>
                <a:gd name="T1" fmla="*/ 0 h 6"/>
                <a:gd name="T2" fmla="*/ 0 w 25"/>
                <a:gd name="T3" fmla="*/ 0 h 6"/>
                <a:gd name="T4" fmla="*/ 20 w 25"/>
                <a:gd name="T5" fmla="*/ 0 h 6"/>
                <a:gd name="T6" fmla="*/ 25 w 25"/>
                <a:gd name="T7" fmla="*/ 6 h 6"/>
                <a:gd name="T8" fmla="*/ 25 w 25"/>
                <a:gd name="T9" fmla="*/ 6 h 6"/>
                <a:gd name="T10" fmla="*/ 20 w 25"/>
                <a:gd name="T11" fmla="*/ 0 h 6"/>
                <a:gd name="T12" fmla="*/ 0 w 2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5" y="3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3"/>
                    <a:pt x="23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0" name="iṩļïḍè">
              <a:extLst>
                <a:ext uri="{FF2B5EF4-FFF2-40B4-BE49-F238E27FC236}">
                  <a16:creationId xmlns="" xmlns:a16="http://schemas.microsoft.com/office/drawing/2014/main" id="{B41B9A8F-27EE-4D4F-BCBB-4FD3873B3CA8}"/>
                </a:ext>
              </a:extLst>
            </p:cNvPr>
            <p:cNvSpPr/>
            <p:nvPr/>
          </p:nvSpPr>
          <p:spPr bwMode="auto">
            <a:xfrm>
              <a:off x="4291013" y="4244976"/>
              <a:ext cx="674688" cy="3175"/>
            </a:xfrm>
            <a:custGeom>
              <a:avLst/>
              <a:gdLst>
                <a:gd name="T0" fmla="*/ 0 w 181"/>
                <a:gd name="T1" fmla="*/ 0 h 1"/>
                <a:gd name="T2" fmla="*/ 1 w 181"/>
                <a:gd name="T3" fmla="*/ 1 h 1"/>
                <a:gd name="T4" fmla="*/ 181 w 181"/>
                <a:gd name="T5" fmla="*/ 1 h 1"/>
                <a:gd name="T6" fmla="*/ 181 w 181"/>
                <a:gd name="T7" fmla="*/ 1 h 1"/>
                <a:gd name="T8" fmla="*/ 0 w 18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1" name="íṡḻïḑê">
              <a:extLst>
                <a:ext uri="{FF2B5EF4-FFF2-40B4-BE49-F238E27FC236}">
                  <a16:creationId xmlns="" xmlns:a16="http://schemas.microsoft.com/office/drawing/2014/main" id="{3D8352ED-BE77-45E6-8171-2BAC4DF7D73E}"/>
                </a:ext>
              </a:extLst>
            </p:cNvPr>
            <p:cNvSpPr/>
            <p:nvPr/>
          </p:nvSpPr>
          <p:spPr bwMode="auto">
            <a:xfrm>
              <a:off x="3090863" y="4137026"/>
              <a:ext cx="1968500" cy="152400"/>
            </a:xfrm>
            <a:custGeom>
              <a:avLst/>
              <a:gdLst>
                <a:gd name="T0" fmla="*/ 0 w 528"/>
                <a:gd name="T1" fmla="*/ 0 h 41"/>
                <a:gd name="T2" fmla="*/ 33 w 528"/>
                <a:gd name="T3" fmla="*/ 39 h 41"/>
                <a:gd name="T4" fmla="*/ 37 w 528"/>
                <a:gd name="T5" fmla="*/ 41 h 41"/>
                <a:gd name="T6" fmla="*/ 523 w 528"/>
                <a:gd name="T7" fmla="*/ 41 h 41"/>
                <a:gd name="T8" fmla="*/ 528 w 528"/>
                <a:gd name="T9" fmla="*/ 36 h 41"/>
                <a:gd name="T10" fmla="*/ 523 w 528"/>
                <a:gd name="T11" fmla="*/ 30 h 41"/>
                <a:gd name="T12" fmla="*/ 503 w 528"/>
                <a:gd name="T13" fmla="*/ 30 h 41"/>
                <a:gd name="T14" fmla="*/ 323 w 528"/>
                <a:gd name="T15" fmla="*/ 30 h 41"/>
                <a:gd name="T16" fmla="*/ 322 w 528"/>
                <a:gd name="T17" fmla="*/ 29 h 41"/>
                <a:gd name="T18" fmla="*/ 247 w 528"/>
                <a:gd name="T19" fmla="*/ 29 h 41"/>
                <a:gd name="T20" fmla="*/ 251 w 528"/>
                <a:gd name="T21" fmla="*/ 32 h 41"/>
                <a:gd name="T22" fmla="*/ 259 w 528"/>
                <a:gd name="T23" fmla="*/ 35 h 41"/>
                <a:gd name="T24" fmla="*/ 262 w 528"/>
                <a:gd name="T25" fmla="*/ 38 h 41"/>
                <a:gd name="T26" fmla="*/ 259 w 528"/>
                <a:gd name="T27" fmla="*/ 40 h 41"/>
                <a:gd name="T28" fmla="*/ 259 w 528"/>
                <a:gd name="T29" fmla="*/ 40 h 41"/>
                <a:gd name="T30" fmla="*/ 248 w 528"/>
                <a:gd name="T31" fmla="*/ 37 h 41"/>
                <a:gd name="T32" fmla="*/ 239 w 528"/>
                <a:gd name="T33" fmla="*/ 28 h 41"/>
                <a:gd name="T34" fmla="*/ 58 w 528"/>
                <a:gd name="T35" fmla="*/ 27 h 41"/>
                <a:gd name="T36" fmla="*/ 63 w 528"/>
                <a:gd name="T37" fmla="*/ 32 h 41"/>
                <a:gd name="T38" fmla="*/ 70 w 528"/>
                <a:gd name="T39" fmla="*/ 35 h 41"/>
                <a:gd name="T40" fmla="*/ 73 w 528"/>
                <a:gd name="T41" fmla="*/ 38 h 41"/>
                <a:gd name="T42" fmla="*/ 70 w 528"/>
                <a:gd name="T43" fmla="*/ 40 h 41"/>
                <a:gd name="T44" fmla="*/ 70 w 528"/>
                <a:gd name="T45" fmla="*/ 40 h 41"/>
                <a:gd name="T46" fmla="*/ 60 w 528"/>
                <a:gd name="T47" fmla="*/ 37 h 41"/>
                <a:gd name="T48" fmla="*/ 52 w 528"/>
                <a:gd name="T49" fmla="*/ 28 h 41"/>
                <a:gd name="T50" fmla="*/ 52 w 528"/>
                <a:gd name="T51" fmla="*/ 27 h 41"/>
                <a:gd name="T52" fmla="*/ 37 w 528"/>
                <a:gd name="T53" fmla="*/ 27 h 41"/>
                <a:gd name="T54" fmla="*/ 0 w 528"/>
                <a:gd name="T5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8" h="41">
                  <a:moveTo>
                    <a:pt x="0" y="0"/>
                  </a:moveTo>
                  <a:cubicBezTo>
                    <a:pt x="0" y="19"/>
                    <a:pt x="14" y="36"/>
                    <a:pt x="33" y="39"/>
                  </a:cubicBezTo>
                  <a:cubicBezTo>
                    <a:pt x="34" y="40"/>
                    <a:pt x="36" y="41"/>
                    <a:pt x="37" y="41"/>
                  </a:cubicBezTo>
                  <a:cubicBezTo>
                    <a:pt x="523" y="41"/>
                    <a:pt x="523" y="41"/>
                    <a:pt x="523" y="41"/>
                  </a:cubicBezTo>
                  <a:cubicBezTo>
                    <a:pt x="526" y="41"/>
                    <a:pt x="528" y="39"/>
                    <a:pt x="528" y="36"/>
                  </a:cubicBezTo>
                  <a:cubicBezTo>
                    <a:pt x="528" y="33"/>
                    <a:pt x="526" y="30"/>
                    <a:pt x="523" y="30"/>
                  </a:cubicBezTo>
                  <a:cubicBezTo>
                    <a:pt x="503" y="30"/>
                    <a:pt x="503" y="30"/>
                    <a:pt x="503" y="30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22" y="30"/>
                    <a:pt x="322" y="29"/>
                    <a:pt x="322" y="29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8" y="30"/>
                    <a:pt x="249" y="31"/>
                    <a:pt x="251" y="32"/>
                  </a:cubicBezTo>
                  <a:cubicBezTo>
                    <a:pt x="254" y="34"/>
                    <a:pt x="256" y="35"/>
                    <a:pt x="259" y="35"/>
                  </a:cubicBezTo>
                  <a:cubicBezTo>
                    <a:pt x="261" y="35"/>
                    <a:pt x="262" y="36"/>
                    <a:pt x="262" y="38"/>
                  </a:cubicBezTo>
                  <a:cubicBezTo>
                    <a:pt x="262" y="39"/>
                    <a:pt x="261" y="40"/>
                    <a:pt x="259" y="40"/>
                  </a:cubicBezTo>
                  <a:cubicBezTo>
                    <a:pt x="259" y="40"/>
                    <a:pt x="259" y="40"/>
                    <a:pt x="259" y="40"/>
                  </a:cubicBezTo>
                  <a:cubicBezTo>
                    <a:pt x="255" y="40"/>
                    <a:pt x="251" y="39"/>
                    <a:pt x="248" y="37"/>
                  </a:cubicBezTo>
                  <a:cubicBezTo>
                    <a:pt x="245" y="35"/>
                    <a:pt x="242" y="32"/>
                    <a:pt x="239" y="28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0" y="30"/>
                    <a:pt x="62" y="31"/>
                    <a:pt x="63" y="32"/>
                  </a:cubicBezTo>
                  <a:cubicBezTo>
                    <a:pt x="66" y="34"/>
                    <a:pt x="68" y="35"/>
                    <a:pt x="70" y="35"/>
                  </a:cubicBezTo>
                  <a:cubicBezTo>
                    <a:pt x="72" y="35"/>
                    <a:pt x="73" y="36"/>
                    <a:pt x="73" y="38"/>
                  </a:cubicBezTo>
                  <a:cubicBezTo>
                    <a:pt x="73" y="39"/>
                    <a:pt x="72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7" y="40"/>
                    <a:pt x="63" y="39"/>
                    <a:pt x="60" y="37"/>
                  </a:cubicBezTo>
                  <a:cubicBezTo>
                    <a:pt x="57" y="35"/>
                    <a:pt x="55" y="31"/>
                    <a:pt x="52" y="28"/>
                  </a:cubicBezTo>
                  <a:cubicBezTo>
                    <a:pt x="52" y="28"/>
                    <a:pt x="52" y="27"/>
                    <a:pt x="52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22" y="22"/>
                    <a:pt x="8" y="13"/>
                    <a:pt x="0" y="0"/>
                  </a:cubicBezTo>
                </a:path>
              </a:pathLst>
            </a:custGeom>
            <a:solidFill>
              <a:srgbClr val="7B3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2" name="ïṥľïḓé">
              <a:extLst>
                <a:ext uri="{FF2B5EF4-FFF2-40B4-BE49-F238E27FC236}">
                  <a16:creationId xmlns="" xmlns:a16="http://schemas.microsoft.com/office/drawing/2014/main" id="{59C13E40-05D2-4AC3-876A-DBC73FC2A32F}"/>
                </a:ext>
              </a:extLst>
            </p:cNvPr>
            <p:cNvSpPr/>
            <p:nvPr/>
          </p:nvSpPr>
          <p:spPr bwMode="auto">
            <a:xfrm>
              <a:off x="3284538" y="4237038"/>
              <a:ext cx="77788" cy="49213"/>
            </a:xfrm>
            <a:custGeom>
              <a:avLst/>
              <a:gdLst>
                <a:gd name="T0" fmla="*/ 0 w 21"/>
                <a:gd name="T1" fmla="*/ 0 h 13"/>
                <a:gd name="T2" fmla="*/ 0 w 21"/>
                <a:gd name="T3" fmla="*/ 1 h 13"/>
                <a:gd name="T4" fmla="*/ 8 w 21"/>
                <a:gd name="T5" fmla="*/ 10 h 13"/>
                <a:gd name="T6" fmla="*/ 18 w 21"/>
                <a:gd name="T7" fmla="*/ 13 h 13"/>
                <a:gd name="T8" fmla="*/ 18 w 21"/>
                <a:gd name="T9" fmla="*/ 13 h 13"/>
                <a:gd name="T10" fmla="*/ 21 w 21"/>
                <a:gd name="T11" fmla="*/ 11 h 13"/>
                <a:gd name="T12" fmla="*/ 18 w 21"/>
                <a:gd name="T13" fmla="*/ 8 h 13"/>
                <a:gd name="T14" fmla="*/ 11 w 21"/>
                <a:gd name="T15" fmla="*/ 5 h 13"/>
                <a:gd name="T16" fmla="*/ 6 w 21"/>
                <a:gd name="T17" fmla="*/ 0 h 13"/>
                <a:gd name="T18" fmla="*/ 0 w 21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3" y="4"/>
                    <a:pt x="5" y="8"/>
                    <a:pt x="8" y="10"/>
                  </a:cubicBezTo>
                  <a:cubicBezTo>
                    <a:pt x="11" y="12"/>
                    <a:pt x="15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13"/>
                    <a:pt x="21" y="12"/>
                    <a:pt x="21" y="11"/>
                  </a:cubicBezTo>
                  <a:cubicBezTo>
                    <a:pt x="21" y="9"/>
                    <a:pt x="20" y="8"/>
                    <a:pt x="18" y="8"/>
                  </a:cubicBezTo>
                  <a:cubicBezTo>
                    <a:pt x="16" y="8"/>
                    <a:pt x="14" y="7"/>
                    <a:pt x="11" y="5"/>
                  </a:cubicBezTo>
                  <a:cubicBezTo>
                    <a:pt x="10" y="4"/>
                    <a:pt x="8" y="3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2A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3" name="iṥ1îḍe">
              <a:extLst>
                <a:ext uri="{FF2B5EF4-FFF2-40B4-BE49-F238E27FC236}">
                  <a16:creationId xmlns="" xmlns:a16="http://schemas.microsoft.com/office/drawing/2014/main" id="{E0B7E1B6-5EF4-4A25-8C9F-C096CEBB6E3D}"/>
                </a:ext>
              </a:extLst>
            </p:cNvPr>
            <p:cNvSpPr/>
            <p:nvPr/>
          </p:nvSpPr>
          <p:spPr bwMode="auto">
            <a:xfrm>
              <a:off x="3981450" y="4240213"/>
              <a:ext cx="85725" cy="46038"/>
            </a:xfrm>
            <a:custGeom>
              <a:avLst/>
              <a:gdLst>
                <a:gd name="T0" fmla="*/ 0 w 23"/>
                <a:gd name="T1" fmla="*/ 0 h 12"/>
                <a:gd name="T2" fmla="*/ 9 w 23"/>
                <a:gd name="T3" fmla="*/ 9 h 12"/>
                <a:gd name="T4" fmla="*/ 20 w 23"/>
                <a:gd name="T5" fmla="*/ 12 h 12"/>
                <a:gd name="T6" fmla="*/ 20 w 23"/>
                <a:gd name="T7" fmla="*/ 12 h 12"/>
                <a:gd name="T8" fmla="*/ 23 w 23"/>
                <a:gd name="T9" fmla="*/ 10 h 12"/>
                <a:gd name="T10" fmla="*/ 20 w 23"/>
                <a:gd name="T11" fmla="*/ 7 h 12"/>
                <a:gd name="T12" fmla="*/ 12 w 23"/>
                <a:gd name="T13" fmla="*/ 4 h 12"/>
                <a:gd name="T14" fmla="*/ 8 w 23"/>
                <a:gd name="T15" fmla="*/ 1 h 12"/>
                <a:gd name="T16" fmla="*/ 0 w 2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0" y="0"/>
                  </a:moveTo>
                  <a:cubicBezTo>
                    <a:pt x="3" y="4"/>
                    <a:pt x="6" y="7"/>
                    <a:pt x="9" y="9"/>
                  </a:cubicBezTo>
                  <a:cubicBezTo>
                    <a:pt x="12" y="11"/>
                    <a:pt x="16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2" y="12"/>
                    <a:pt x="23" y="11"/>
                    <a:pt x="23" y="10"/>
                  </a:cubicBezTo>
                  <a:cubicBezTo>
                    <a:pt x="23" y="8"/>
                    <a:pt x="22" y="7"/>
                    <a:pt x="20" y="7"/>
                  </a:cubicBezTo>
                  <a:cubicBezTo>
                    <a:pt x="17" y="7"/>
                    <a:pt x="15" y="6"/>
                    <a:pt x="12" y="4"/>
                  </a:cubicBezTo>
                  <a:cubicBezTo>
                    <a:pt x="10" y="3"/>
                    <a:pt x="9" y="2"/>
                    <a:pt x="8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2A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4" name="îṣḻíďé">
              <a:extLst>
                <a:ext uri="{FF2B5EF4-FFF2-40B4-BE49-F238E27FC236}">
                  <a16:creationId xmlns="" xmlns:a16="http://schemas.microsoft.com/office/drawing/2014/main" id="{3ACC3E34-8C8A-46BD-A27D-3A6FC11C48A7}"/>
                </a:ext>
              </a:extLst>
            </p:cNvPr>
            <p:cNvSpPr/>
            <p:nvPr/>
          </p:nvSpPr>
          <p:spPr bwMode="auto">
            <a:xfrm>
              <a:off x="3082925" y="2079626"/>
              <a:ext cx="287338" cy="314325"/>
            </a:xfrm>
            <a:custGeom>
              <a:avLst/>
              <a:gdLst>
                <a:gd name="T0" fmla="*/ 77 w 77"/>
                <a:gd name="T1" fmla="*/ 53 h 84"/>
                <a:gd name="T2" fmla="*/ 77 w 77"/>
                <a:gd name="T3" fmla="*/ 30 h 84"/>
                <a:gd name="T4" fmla="*/ 47 w 77"/>
                <a:gd name="T5" fmla="*/ 0 h 84"/>
                <a:gd name="T6" fmla="*/ 0 w 77"/>
                <a:gd name="T7" fmla="*/ 0 h 84"/>
                <a:gd name="T8" fmla="*/ 0 w 77"/>
                <a:gd name="T9" fmla="*/ 84 h 84"/>
                <a:gd name="T10" fmla="*/ 47 w 77"/>
                <a:gd name="T11" fmla="*/ 84 h 84"/>
                <a:gd name="T12" fmla="*/ 77 w 77"/>
                <a:gd name="T13" fmla="*/ 5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84">
                  <a:moveTo>
                    <a:pt x="77" y="53"/>
                  </a:moveTo>
                  <a:cubicBezTo>
                    <a:pt x="77" y="30"/>
                    <a:pt x="77" y="30"/>
                    <a:pt x="77" y="30"/>
                  </a:cubicBezTo>
                  <a:cubicBezTo>
                    <a:pt x="77" y="14"/>
                    <a:pt x="64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4" y="47"/>
                    <a:pt x="0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64" y="84"/>
                    <a:pt x="77" y="70"/>
                    <a:pt x="77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5" name="íṣḻíḑé">
              <a:extLst>
                <a:ext uri="{FF2B5EF4-FFF2-40B4-BE49-F238E27FC236}">
                  <a16:creationId xmlns="" xmlns:a16="http://schemas.microsoft.com/office/drawing/2014/main" id="{DDF77C6F-B4D4-4F69-8A2C-6182E969C93C}"/>
                </a:ext>
              </a:extLst>
            </p:cNvPr>
            <p:cNvSpPr/>
            <p:nvPr/>
          </p:nvSpPr>
          <p:spPr bwMode="auto">
            <a:xfrm>
              <a:off x="3138488" y="2255838"/>
              <a:ext cx="127000" cy="3175"/>
            </a:xfrm>
            <a:custGeom>
              <a:avLst/>
              <a:gdLst>
                <a:gd name="T0" fmla="*/ 0 w 34"/>
                <a:gd name="T1" fmla="*/ 0 h 1"/>
                <a:gd name="T2" fmla="*/ 0 w 34"/>
                <a:gd name="T3" fmla="*/ 1 h 1"/>
                <a:gd name="T4" fmla="*/ 34 w 34"/>
                <a:gd name="T5" fmla="*/ 0 h 1"/>
                <a:gd name="T6" fmla="*/ 0 w 3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6" name="îš1iḍe">
              <a:extLst>
                <a:ext uri="{FF2B5EF4-FFF2-40B4-BE49-F238E27FC236}">
                  <a16:creationId xmlns="" xmlns:a16="http://schemas.microsoft.com/office/drawing/2014/main" id="{DF8A00E8-E36A-4F92-A896-003896646D0A}"/>
                </a:ext>
              </a:extLst>
            </p:cNvPr>
            <p:cNvSpPr/>
            <p:nvPr/>
          </p:nvSpPr>
          <p:spPr bwMode="auto">
            <a:xfrm>
              <a:off x="3138488" y="2233613"/>
              <a:ext cx="96838" cy="6350"/>
            </a:xfrm>
            <a:custGeom>
              <a:avLst/>
              <a:gdLst>
                <a:gd name="T0" fmla="*/ 0 w 26"/>
                <a:gd name="T1" fmla="*/ 0 h 2"/>
                <a:gd name="T2" fmla="*/ 0 w 26"/>
                <a:gd name="T3" fmla="*/ 2 h 2"/>
                <a:gd name="T4" fmla="*/ 26 w 26"/>
                <a:gd name="T5" fmla="*/ 1 h 2"/>
                <a:gd name="T6" fmla="*/ 0 w 2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6" y="1"/>
                    <a:pt x="26" y="1"/>
                    <a:pt x="26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7" name="í$1ïďè">
              <a:extLst>
                <a:ext uri="{FF2B5EF4-FFF2-40B4-BE49-F238E27FC236}">
                  <a16:creationId xmlns="" xmlns:a16="http://schemas.microsoft.com/office/drawing/2014/main" id="{8B7B9B8D-92CF-4B29-853B-0EDE5F13632E}"/>
                </a:ext>
              </a:extLst>
            </p:cNvPr>
            <p:cNvSpPr/>
            <p:nvPr/>
          </p:nvSpPr>
          <p:spPr bwMode="auto">
            <a:xfrm>
              <a:off x="3362325" y="2322513"/>
              <a:ext cx="52388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8" name="iṡlïḓê">
              <a:extLst>
                <a:ext uri="{FF2B5EF4-FFF2-40B4-BE49-F238E27FC236}">
                  <a16:creationId xmlns="" xmlns:a16="http://schemas.microsoft.com/office/drawing/2014/main" id="{A5769D8F-9B88-4146-A5E4-2E275EB3F1F9}"/>
                </a:ext>
              </a:extLst>
            </p:cNvPr>
            <p:cNvSpPr/>
            <p:nvPr/>
          </p:nvSpPr>
          <p:spPr bwMode="auto">
            <a:xfrm>
              <a:off x="3124200" y="2319338"/>
              <a:ext cx="238125" cy="6350"/>
            </a:xfrm>
            <a:custGeom>
              <a:avLst/>
              <a:gdLst>
                <a:gd name="T0" fmla="*/ 64 w 64"/>
                <a:gd name="T1" fmla="*/ 1 h 2"/>
                <a:gd name="T2" fmla="*/ 1 w 64"/>
                <a:gd name="T3" fmla="*/ 0 h 2"/>
                <a:gd name="T4" fmla="*/ 0 w 64"/>
                <a:gd name="T5" fmla="*/ 2 h 2"/>
                <a:gd name="T6" fmla="*/ 64 w 6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2">
                  <a:moveTo>
                    <a:pt x="64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64" y="1"/>
                    <a:pt x="64" y="1"/>
                    <a:pt x="64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9" name="iṡ1íḋê">
              <a:extLst>
                <a:ext uri="{FF2B5EF4-FFF2-40B4-BE49-F238E27FC236}">
                  <a16:creationId xmlns="" xmlns:a16="http://schemas.microsoft.com/office/drawing/2014/main" id="{FE06B300-2691-4824-AACA-A8D3807F4210}"/>
                </a:ext>
              </a:extLst>
            </p:cNvPr>
            <p:cNvSpPr/>
            <p:nvPr/>
          </p:nvSpPr>
          <p:spPr bwMode="auto">
            <a:xfrm>
              <a:off x="3362325" y="2147888"/>
              <a:ext cx="19050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0" name="íSľiḍê">
              <a:extLst>
                <a:ext uri="{FF2B5EF4-FFF2-40B4-BE49-F238E27FC236}">
                  <a16:creationId xmlns="" xmlns:a16="http://schemas.microsoft.com/office/drawing/2014/main" id="{CBCEF5A5-32F0-407D-A48F-3B93D67C0967}"/>
                </a:ext>
              </a:extLst>
            </p:cNvPr>
            <p:cNvSpPr/>
            <p:nvPr/>
          </p:nvSpPr>
          <p:spPr bwMode="auto">
            <a:xfrm>
              <a:off x="3116263" y="2147888"/>
              <a:ext cx="246063" cy="3175"/>
            </a:xfrm>
            <a:custGeom>
              <a:avLst/>
              <a:gdLst>
                <a:gd name="T0" fmla="*/ 66 w 66"/>
                <a:gd name="T1" fmla="*/ 0 h 1"/>
                <a:gd name="T2" fmla="*/ 0 w 66"/>
                <a:gd name="T3" fmla="*/ 0 h 1"/>
                <a:gd name="T4" fmla="*/ 0 w 66"/>
                <a:gd name="T5" fmla="*/ 1 h 1"/>
                <a:gd name="T6" fmla="*/ 66 w 6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">
                  <a:moveTo>
                    <a:pt x="6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66" y="0"/>
                    <a:pt x="66" y="0"/>
                    <a:pt x="6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1" name="ïśḻîḍê">
              <a:extLst>
                <a:ext uri="{FF2B5EF4-FFF2-40B4-BE49-F238E27FC236}">
                  <a16:creationId xmlns="" xmlns:a16="http://schemas.microsoft.com/office/drawing/2014/main" id="{60F0ACC7-932C-46A7-910B-C1405B19B59D}"/>
                </a:ext>
              </a:extLst>
            </p:cNvPr>
            <p:cNvSpPr/>
            <p:nvPr/>
          </p:nvSpPr>
          <p:spPr bwMode="auto">
            <a:xfrm>
              <a:off x="3132138" y="2192338"/>
              <a:ext cx="227013" cy="3175"/>
            </a:xfrm>
            <a:custGeom>
              <a:avLst/>
              <a:gdLst>
                <a:gd name="T0" fmla="*/ 0 w 61"/>
                <a:gd name="T1" fmla="*/ 0 h 1"/>
                <a:gd name="T2" fmla="*/ 0 w 61"/>
                <a:gd name="T3" fmla="*/ 1 h 1"/>
                <a:gd name="T4" fmla="*/ 61 w 61"/>
                <a:gd name="T5" fmla="*/ 0 h 1"/>
                <a:gd name="T6" fmla="*/ 0 w 6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2" name="îš1iḍe">
              <a:extLst>
                <a:ext uri="{FF2B5EF4-FFF2-40B4-BE49-F238E27FC236}">
                  <a16:creationId xmlns="" xmlns:a16="http://schemas.microsoft.com/office/drawing/2014/main" id="{9A4498DD-32FB-42ED-8E7D-C2D6DD0CBEEF}"/>
                </a:ext>
              </a:extLst>
            </p:cNvPr>
            <p:cNvSpPr/>
            <p:nvPr/>
          </p:nvSpPr>
          <p:spPr bwMode="auto">
            <a:xfrm>
              <a:off x="3127375" y="2303463"/>
              <a:ext cx="384175" cy="7938"/>
            </a:xfrm>
            <a:custGeom>
              <a:avLst/>
              <a:gdLst>
                <a:gd name="T0" fmla="*/ 242 w 242"/>
                <a:gd name="T1" fmla="*/ 0 h 5"/>
                <a:gd name="T2" fmla="*/ 242 w 242"/>
                <a:gd name="T3" fmla="*/ 5 h 5"/>
                <a:gd name="T4" fmla="*/ 0 w 242"/>
                <a:gd name="T5" fmla="*/ 3 h 5"/>
                <a:gd name="T6" fmla="*/ 242 w 24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5">
                  <a:moveTo>
                    <a:pt x="242" y="0"/>
                  </a:moveTo>
                  <a:lnTo>
                    <a:pt x="242" y="5"/>
                  </a:lnTo>
                  <a:lnTo>
                    <a:pt x="0" y="3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3" name="ïṣḷîḋé">
              <a:extLst>
                <a:ext uri="{FF2B5EF4-FFF2-40B4-BE49-F238E27FC236}">
                  <a16:creationId xmlns="" xmlns:a16="http://schemas.microsoft.com/office/drawing/2014/main" id="{437BAB22-E04B-4AB8-888B-ADFFF90C5405}"/>
                </a:ext>
              </a:extLst>
            </p:cNvPr>
            <p:cNvSpPr/>
            <p:nvPr/>
          </p:nvSpPr>
          <p:spPr bwMode="auto">
            <a:xfrm>
              <a:off x="3221038" y="2289176"/>
              <a:ext cx="387350" cy="7938"/>
            </a:xfrm>
            <a:custGeom>
              <a:avLst/>
              <a:gdLst>
                <a:gd name="T0" fmla="*/ 244 w 244"/>
                <a:gd name="T1" fmla="*/ 0 h 5"/>
                <a:gd name="T2" fmla="*/ 244 w 244"/>
                <a:gd name="T3" fmla="*/ 5 h 5"/>
                <a:gd name="T4" fmla="*/ 0 w 244"/>
                <a:gd name="T5" fmla="*/ 2 h 5"/>
                <a:gd name="T6" fmla="*/ 244 w 24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5">
                  <a:moveTo>
                    <a:pt x="244" y="0"/>
                  </a:moveTo>
                  <a:lnTo>
                    <a:pt x="244" y="5"/>
                  </a:lnTo>
                  <a:lnTo>
                    <a:pt x="0" y="2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4" name="íṥḻïḍè">
              <a:extLst>
                <a:ext uri="{FF2B5EF4-FFF2-40B4-BE49-F238E27FC236}">
                  <a16:creationId xmlns="" xmlns:a16="http://schemas.microsoft.com/office/drawing/2014/main" id="{7AD5862A-0C8D-408B-8465-2DFAA0A29FBF}"/>
                </a:ext>
              </a:extLst>
            </p:cNvPr>
            <p:cNvSpPr/>
            <p:nvPr/>
          </p:nvSpPr>
          <p:spPr bwMode="auto">
            <a:xfrm>
              <a:off x="3127375" y="2128838"/>
              <a:ext cx="387350" cy="7938"/>
            </a:xfrm>
            <a:custGeom>
              <a:avLst/>
              <a:gdLst>
                <a:gd name="T0" fmla="*/ 244 w 244"/>
                <a:gd name="T1" fmla="*/ 0 h 5"/>
                <a:gd name="T2" fmla="*/ 244 w 244"/>
                <a:gd name="T3" fmla="*/ 5 h 5"/>
                <a:gd name="T4" fmla="*/ 0 w 244"/>
                <a:gd name="T5" fmla="*/ 2 h 5"/>
                <a:gd name="T6" fmla="*/ 244 w 24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5">
                  <a:moveTo>
                    <a:pt x="244" y="0"/>
                  </a:moveTo>
                  <a:lnTo>
                    <a:pt x="244" y="5"/>
                  </a:lnTo>
                  <a:lnTo>
                    <a:pt x="0" y="2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5" name="îsļiḓè">
              <a:extLst>
                <a:ext uri="{FF2B5EF4-FFF2-40B4-BE49-F238E27FC236}">
                  <a16:creationId xmlns="" xmlns:a16="http://schemas.microsoft.com/office/drawing/2014/main" id="{507C53C8-765F-4D8F-8F01-5A4884B41EA1}"/>
                </a:ext>
              </a:extLst>
            </p:cNvPr>
            <p:cNvSpPr/>
            <p:nvPr/>
          </p:nvSpPr>
          <p:spPr bwMode="auto">
            <a:xfrm>
              <a:off x="3082925" y="2079626"/>
              <a:ext cx="287338" cy="212725"/>
            </a:xfrm>
            <a:custGeom>
              <a:avLst/>
              <a:gdLst>
                <a:gd name="T0" fmla="*/ 77 w 77"/>
                <a:gd name="T1" fmla="*/ 30 h 57"/>
                <a:gd name="T2" fmla="*/ 47 w 77"/>
                <a:gd name="T3" fmla="*/ 0 h 57"/>
                <a:gd name="T4" fmla="*/ 0 w 77"/>
                <a:gd name="T5" fmla="*/ 0 h 57"/>
                <a:gd name="T6" fmla="*/ 7 w 77"/>
                <a:gd name="T7" fmla="*/ 13 h 57"/>
                <a:gd name="T8" fmla="*/ 47 w 77"/>
                <a:gd name="T9" fmla="*/ 13 h 57"/>
                <a:gd name="T10" fmla="*/ 77 w 77"/>
                <a:gd name="T11" fmla="*/ 43 h 57"/>
                <a:gd name="T12" fmla="*/ 77 w 77"/>
                <a:gd name="T13" fmla="*/ 57 h 57"/>
                <a:gd name="T14" fmla="*/ 77 w 77"/>
                <a:gd name="T15" fmla="*/ 53 h 57"/>
                <a:gd name="T16" fmla="*/ 77 w 77"/>
                <a:gd name="T17" fmla="*/ 3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57">
                  <a:moveTo>
                    <a:pt x="77" y="30"/>
                  </a:moveTo>
                  <a:cubicBezTo>
                    <a:pt x="77" y="14"/>
                    <a:pt x="64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5"/>
                    <a:pt x="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63" y="13"/>
                    <a:pt x="77" y="27"/>
                    <a:pt x="77" y="43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6"/>
                    <a:pt x="77" y="55"/>
                    <a:pt x="77" y="53"/>
                  </a:cubicBezTo>
                  <a:lnTo>
                    <a:pt x="77" y="30"/>
                  </a:ln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6" name="î$ḷidé">
              <a:extLst>
                <a:ext uri="{FF2B5EF4-FFF2-40B4-BE49-F238E27FC236}">
                  <a16:creationId xmlns="" xmlns:a16="http://schemas.microsoft.com/office/drawing/2014/main" id="{116719DA-FE17-4BF4-A476-4A2C46D64A93}"/>
                </a:ext>
              </a:extLst>
            </p:cNvPr>
            <p:cNvSpPr/>
            <p:nvPr/>
          </p:nvSpPr>
          <p:spPr bwMode="auto">
            <a:xfrm>
              <a:off x="2997200" y="2049463"/>
              <a:ext cx="1793875" cy="369888"/>
            </a:xfrm>
            <a:custGeom>
              <a:avLst/>
              <a:gdLst>
                <a:gd name="T0" fmla="*/ 443 w 481"/>
                <a:gd name="T1" fmla="*/ 99 h 99"/>
                <a:gd name="T2" fmla="*/ 7 w 481"/>
                <a:gd name="T3" fmla="*/ 99 h 99"/>
                <a:gd name="T4" fmla="*/ 0 w 481"/>
                <a:gd name="T5" fmla="*/ 92 h 99"/>
                <a:gd name="T6" fmla="*/ 7 w 481"/>
                <a:gd name="T7" fmla="*/ 84 h 99"/>
                <a:gd name="T8" fmla="*/ 443 w 481"/>
                <a:gd name="T9" fmla="*/ 84 h 99"/>
                <a:gd name="T10" fmla="*/ 466 w 481"/>
                <a:gd name="T11" fmla="*/ 61 h 99"/>
                <a:gd name="T12" fmla="*/ 466 w 481"/>
                <a:gd name="T13" fmla="*/ 38 h 99"/>
                <a:gd name="T14" fmla="*/ 443 w 481"/>
                <a:gd name="T15" fmla="*/ 15 h 99"/>
                <a:gd name="T16" fmla="*/ 7 w 481"/>
                <a:gd name="T17" fmla="*/ 15 h 99"/>
                <a:gd name="T18" fmla="*/ 0 w 481"/>
                <a:gd name="T19" fmla="*/ 8 h 99"/>
                <a:gd name="T20" fmla="*/ 7 w 481"/>
                <a:gd name="T21" fmla="*/ 0 h 99"/>
                <a:gd name="T22" fmla="*/ 443 w 481"/>
                <a:gd name="T23" fmla="*/ 0 h 99"/>
                <a:gd name="T24" fmla="*/ 481 w 481"/>
                <a:gd name="T25" fmla="*/ 38 h 99"/>
                <a:gd name="T26" fmla="*/ 481 w 481"/>
                <a:gd name="T27" fmla="*/ 61 h 99"/>
                <a:gd name="T28" fmla="*/ 443 w 481"/>
                <a:gd name="T2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1" h="99">
                  <a:moveTo>
                    <a:pt x="443" y="99"/>
                  </a:moveTo>
                  <a:cubicBezTo>
                    <a:pt x="7" y="99"/>
                    <a:pt x="7" y="99"/>
                    <a:pt x="7" y="99"/>
                  </a:cubicBezTo>
                  <a:cubicBezTo>
                    <a:pt x="3" y="99"/>
                    <a:pt x="0" y="96"/>
                    <a:pt x="0" y="92"/>
                  </a:cubicBezTo>
                  <a:cubicBezTo>
                    <a:pt x="0" y="87"/>
                    <a:pt x="3" y="84"/>
                    <a:pt x="7" y="84"/>
                  </a:cubicBezTo>
                  <a:cubicBezTo>
                    <a:pt x="443" y="84"/>
                    <a:pt x="443" y="84"/>
                    <a:pt x="443" y="84"/>
                  </a:cubicBezTo>
                  <a:cubicBezTo>
                    <a:pt x="456" y="84"/>
                    <a:pt x="466" y="74"/>
                    <a:pt x="466" y="61"/>
                  </a:cubicBezTo>
                  <a:cubicBezTo>
                    <a:pt x="466" y="38"/>
                    <a:pt x="466" y="38"/>
                    <a:pt x="466" y="38"/>
                  </a:cubicBezTo>
                  <a:cubicBezTo>
                    <a:pt x="466" y="26"/>
                    <a:pt x="456" y="15"/>
                    <a:pt x="443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43" y="0"/>
                    <a:pt x="443" y="0"/>
                    <a:pt x="443" y="0"/>
                  </a:cubicBezTo>
                  <a:cubicBezTo>
                    <a:pt x="464" y="0"/>
                    <a:pt x="481" y="17"/>
                    <a:pt x="481" y="3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81" y="82"/>
                    <a:pt x="464" y="99"/>
                    <a:pt x="443" y="99"/>
                  </a:cubicBezTo>
                </a:path>
              </a:pathLst>
            </a:custGeom>
            <a:solidFill>
              <a:srgbClr val="733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7" name="íṩ1íḋê">
              <a:extLst>
                <a:ext uri="{FF2B5EF4-FFF2-40B4-BE49-F238E27FC236}">
                  <a16:creationId xmlns="" xmlns:a16="http://schemas.microsoft.com/office/drawing/2014/main" id="{48DEC645-7E46-4123-B955-6DA390C6D16B}"/>
                </a:ext>
              </a:extLst>
            </p:cNvPr>
            <p:cNvSpPr/>
            <p:nvPr/>
          </p:nvSpPr>
          <p:spPr bwMode="auto">
            <a:xfrm>
              <a:off x="3257550" y="2079626"/>
              <a:ext cx="1506538" cy="314325"/>
            </a:xfrm>
            <a:custGeom>
              <a:avLst/>
              <a:gdLst>
                <a:gd name="T0" fmla="*/ 373 w 404"/>
                <a:gd name="T1" fmla="*/ 0 h 84"/>
                <a:gd name="T2" fmla="*/ 0 w 404"/>
                <a:gd name="T3" fmla="*/ 0 h 84"/>
                <a:gd name="T4" fmla="*/ 30 w 404"/>
                <a:gd name="T5" fmla="*/ 30 h 84"/>
                <a:gd name="T6" fmla="*/ 30 w 404"/>
                <a:gd name="T7" fmla="*/ 53 h 84"/>
                <a:gd name="T8" fmla="*/ 0 w 404"/>
                <a:gd name="T9" fmla="*/ 84 h 84"/>
                <a:gd name="T10" fmla="*/ 373 w 404"/>
                <a:gd name="T11" fmla="*/ 84 h 84"/>
                <a:gd name="T12" fmla="*/ 404 w 404"/>
                <a:gd name="T13" fmla="*/ 53 h 84"/>
                <a:gd name="T14" fmla="*/ 404 w 404"/>
                <a:gd name="T15" fmla="*/ 30 h 84"/>
                <a:gd name="T16" fmla="*/ 373 w 404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4" h="84">
                  <a:moveTo>
                    <a:pt x="3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30" y="14"/>
                    <a:pt x="30" y="30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70"/>
                    <a:pt x="17" y="84"/>
                    <a:pt x="0" y="84"/>
                  </a:cubicBezTo>
                  <a:cubicBezTo>
                    <a:pt x="373" y="84"/>
                    <a:pt x="373" y="84"/>
                    <a:pt x="373" y="84"/>
                  </a:cubicBezTo>
                  <a:cubicBezTo>
                    <a:pt x="390" y="84"/>
                    <a:pt x="404" y="70"/>
                    <a:pt x="404" y="53"/>
                  </a:cubicBezTo>
                  <a:cubicBezTo>
                    <a:pt x="404" y="30"/>
                    <a:pt x="404" y="30"/>
                    <a:pt x="404" y="30"/>
                  </a:cubicBezTo>
                  <a:cubicBezTo>
                    <a:pt x="404" y="14"/>
                    <a:pt x="390" y="0"/>
                    <a:pt x="373" y="0"/>
                  </a:cubicBezTo>
                </a:path>
              </a:pathLst>
            </a:custGeom>
            <a:solidFill>
              <a:srgbClr val="733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8" name="ïS1ïḑé">
              <a:extLst>
                <a:ext uri="{FF2B5EF4-FFF2-40B4-BE49-F238E27FC236}">
                  <a16:creationId xmlns="" xmlns:a16="http://schemas.microsoft.com/office/drawing/2014/main" id="{94F65528-A58A-4CAF-B02A-5AD0E2C2C388}"/>
                </a:ext>
              </a:extLst>
            </p:cNvPr>
            <p:cNvSpPr/>
            <p:nvPr/>
          </p:nvSpPr>
          <p:spPr bwMode="auto">
            <a:xfrm>
              <a:off x="2997200" y="2278063"/>
              <a:ext cx="1793875" cy="141288"/>
            </a:xfrm>
            <a:custGeom>
              <a:avLst/>
              <a:gdLst>
                <a:gd name="T0" fmla="*/ 481 w 481"/>
                <a:gd name="T1" fmla="*/ 0 h 38"/>
                <a:gd name="T2" fmla="*/ 468 w 481"/>
                <a:gd name="T3" fmla="*/ 17 h 38"/>
                <a:gd name="T4" fmla="*/ 443 w 481"/>
                <a:gd name="T5" fmla="*/ 31 h 38"/>
                <a:gd name="T6" fmla="*/ 70 w 481"/>
                <a:gd name="T7" fmla="*/ 31 h 38"/>
                <a:gd name="T8" fmla="*/ 78 w 481"/>
                <a:gd name="T9" fmla="*/ 30 h 38"/>
                <a:gd name="T10" fmla="*/ 5 w 481"/>
                <a:gd name="T11" fmla="*/ 30 h 38"/>
                <a:gd name="T12" fmla="*/ 4 w 481"/>
                <a:gd name="T13" fmla="*/ 30 h 38"/>
                <a:gd name="T14" fmla="*/ 0 w 481"/>
                <a:gd name="T15" fmla="*/ 31 h 38"/>
                <a:gd name="T16" fmla="*/ 0 w 481"/>
                <a:gd name="T17" fmla="*/ 31 h 38"/>
                <a:gd name="T18" fmla="*/ 7 w 481"/>
                <a:gd name="T19" fmla="*/ 38 h 38"/>
                <a:gd name="T20" fmla="*/ 443 w 481"/>
                <a:gd name="T21" fmla="*/ 38 h 38"/>
                <a:gd name="T22" fmla="*/ 481 w 481"/>
                <a:gd name="T23" fmla="*/ 0 h 38"/>
                <a:gd name="T24" fmla="*/ 481 w 481"/>
                <a:gd name="T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1" h="38">
                  <a:moveTo>
                    <a:pt x="481" y="0"/>
                  </a:moveTo>
                  <a:cubicBezTo>
                    <a:pt x="479" y="7"/>
                    <a:pt x="474" y="13"/>
                    <a:pt x="468" y="17"/>
                  </a:cubicBezTo>
                  <a:cubicBezTo>
                    <a:pt x="463" y="25"/>
                    <a:pt x="454" y="31"/>
                    <a:pt x="443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3" y="31"/>
                    <a:pt x="75" y="30"/>
                    <a:pt x="7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4" y="30"/>
                    <a:pt x="4" y="30"/>
                  </a:cubicBezTo>
                  <a:cubicBezTo>
                    <a:pt x="3" y="30"/>
                    <a:pt x="1" y="30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5"/>
                    <a:pt x="3" y="38"/>
                    <a:pt x="7" y="38"/>
                  </a:cubicBezTo>
                  <a:cubicBezTo>
                    <a:pt x="443" y="38"/>
                    <a:pt x="443" y="38"/>
                    <a:pt x="443" y="38"/>
                  </a:cubicBezTo>
                  <a:cubicBezTo>
                    <a:pt x="464" y="38"/>
                    <a:pt x="481" y="21"/>
                    <a:pt x="481" y="0"/>
                  </a:cubicBezTo>
                  <a:cubicBezTo>
                    <a:pt x="481" y="0"/>
                    <a:pt x="481" y="0"/>
                    <a:pt x="481" y="0"/>
                  </a:cubicBezTo>
                </a:path>
              </a:pathLst>
            </a:custGeom>
            <a:solidFill>
              <a:srgbClr val="673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9" name="iṧḻïḓê">
              <a:extLst>
                <a:ext uri="{FF2B5EF4-FFF2-40B4-BE49-F238E27FC236}">
                  <a16:creationId xmlns="" xmlns:a16="http://schemas.microsoft.com/office/drawing/2014/main" id="{4B81F235-B084-439C-BB2C-82AEF299BF00}"/>
                </a:ext>
              </a:extLst>
            </p:cNvPr>
            <p:cNvSpPr/>
            <p:nvPr/>
          </p:nvSpPr>
          <p:spPr bwMode="auto">
            <a:xfrm>
              <a:off x="3257550" y="2341563"/>
              <a:ext cx="1484313" cy="52388"/>
            </a:xfrm>
            <a:custGeom>
              <a:avLst/>
              <a:gdLst>
                <a:gd name="T0" fmla="*/ 398 w 398"/>
                <a:gd name="T1" fmla="*/ 0 h 14"/>
                <a:gd name="T2" fmla="*/ 375 w 398"/>
                <a:gd name="T3" fmla="*/ 12 h 14"/>
                <a:gd name="T4" fmla="*/ 373 w 398"/>
                <a:gd name="T5" fmla="*/ 13 h 14"/>
                <a:gd name="T6" fmla="*/ 8 w 398"/>
                <a:gd name="T7" fmla="*/ 13 h 14"/>
                <a:gd name="T8" fmla="*/ 0 w 398"/>
                <a:gd name="T9" fmla="*/ 14 h 14"/>
                <a:gd name="T10" fmla="*/ 373 w 398"/>
                <a:gd name="T11" fmla="*/ 14 h 14"/>
                <a:gd name="T12" fmla="*/ 398 w 39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14">
                  <a:moveTo>
                    <a:pt x="398" y="0"/>
                  </a:moveTo>
                  <a:cubicBezTo>
                    <a:pt x="392" y="6"/>
                    <a:pt x="383" y="10"/>
                    <a:pt x="375" y="12"/>
                  </a:cubicBezTo>
                  <a:cubicBezTo>
                    <a:pt x="374" y="12"/>
                    <a:pt x="373" y="12"/>
                    <a:pt x="373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5" y="13"/>
                    <a:pt x="3" y="14"/>
                    <a:pt x="0" y="14"/>
                  </a:cubicBezTo>
                  <a:cubicBezTo>
                    <a:pt x="373" y="14"/>
                    <a:pt x="373" y="14"/>
                    <a:pt x="373" y="14"/>
                  </a:cubicBezTo>
                  <a:cubicBezTo>
                    <a:pt x="384" y="14"/>
                    <a:pt x="393" y="8"/>
                    <a:pt x="398" y="0"/>
                  </a:cubicBezTo>
                </a:path>
              </a:pathLst>
            </a:custGeom>
            <a:solidFill>
              <a:srgbClr val="673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ïŝḻiḑe">
            <a:extLst>
              <a:ext uri="{FF2B5EF4-FFF2-40B4-BE49-F238E27FC236}">
                <a16:creationId xmlns="" xmlns:a16="http://schemas.microsoft.com/office/drawing/2014/main" id="{CC2AAFA4-476A-4BE2-B4FC-DA8E7421BA69}"/>
              </a:ext>
            </a:extLst>
          </p:cNvPr>
          <p:cNvSpPr/>
          <p:nvPr/>
        </p:nvSpPr>
        <p:spPr>
          <a:xfrm>
            <a:off x="2745134" y="1637946"/>
            <a:ext cx="6701732" cy="3582108"/>
          </a:xfrm>
          <a:prstGeom prst="rect">
            <a:avLst/>
          </a:prstGeom>
          <a:solidFill>
            <a:schemeClr val="tx1">
              <a:lumMod val="75000"/>
              <a:lumOff val="25000"/>
              <a:alpha val="94000"/>
            </a:schemeClr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dirty="0"/>
          </a:p>
          <a:p>
            <a:pPr algn="ctr"/>
            <a:endParaRPr lang="en-US" altLang="zh-CN" dirty="0"/>
          </a:p>
        </p:txBody>
      </p:sp>
      <p:sp>
        <p:nvSpPr>
          <p:cNvPr id="10" name="îŝľîḋê">
            <a:extLst>
              <a:ext uri="{FF2B5EF4-FFF2-40B4-BE49-F238E27FC236}">
                <a16:creationId xmlns="" xmlns:a16="http://schemas.microsoft.com/office/drawing/2014/main" id="{ADE826FD-0CDF-47EC-9238-D329758670EA}"/>
              </a:ext>
            </a:extLst>
          </p:cNvPr>
          <p:cNvSpPr txBox="1"/>
          <p:nvPr/>
        </p:nvSpPr>
        <p:spPr>
          <a:xfrm>
            <a:off x="3546348" y="2381999"/>
            <a:ext cx="5086600" cy="726866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Autofit/>
          </a:bodyPr>
          <a:lstStyle/>
          <a:p>
            <a:pPr algn="ctr">
              <a:buSzPct val="25000"/>
            </a:pPr>
            <a:r>
              <a:rPr lang="en-US" sz="3600" b="1">
                <a:solidFill>
                  <a:schemeClr val="bg1"/>
                </a:solidFill>
              </a:rPr>
              <a:t>PART</a:t>
            </a:r>
          </a:p>
        </p:txBody>
      </p:sp>
      <p:sp>
        <p:nvSpPr>
          <p:cNvPr id="11" name="isḷîḍê">
            <a:extLst>
              <a:ext uri="{FF2B5EF4-FFF2-40B4-BE49-F238E27FC236}">
                <a16:creationId xmlns="" xmlns:a16="http://schemas.microsoft.com/office/drawing/2014/main" id="{44EC1A73-E90B-483C-ABFC-CD2A64EDAFA0}"/>
              </a:ext>
            </a:extLst>
          </p:cNvPr>
          <p:cNvSpPr txBox="1"/>
          <p:nvPr/>
        </p:nvSpPr>
        <p:spPr>
          <a:xfrm>
            <a:off x="3546348" y="3424171"/>
            <a:ext cx="5086602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856EEB8-2510-499B-9990-0108B85AF383}"/>
              </a:ext>
            </a:extLst>
          </p:cNvPr>
          <p:cNvSpPr/>
          <p:nvPr/>
        </p:nvSpPr>
        <p:spPr>
          <a:xfrm>
            <a:off x="5539853" y="2811332"/>
            <a:ext cx="11272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SzPct val="25000"/>
            </a:pPr>
            <a:r>
              <a:rPr lang="en-US" altLang="zh-CN" sz="6600" b="1">
                <a:solidFill>
                  <a:schemeClr val="accent2"/>
                </a:solidFill>
              </a:rPr>
              <a:t>01</a:t>
            </a:r>
            <a:endParaRPr lang="en-US" altLang="zh-CN" sz="4800" b="1" dirty="0">
              <a:solidFill>
                <a:schemeClr val="accent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D054324-A185-4349-8F83-F811709854A7}"/>
              </a:ext>
            </a:extLst>
          </p:cNvPr>
          <p:cNvSpPr txBox="1"/>
          <p:nvPr/>
        </p:nvSpPr>
        <p:spPr>
          <a:xfrm>
            <a:off x="4038600" y="3919328"/>
            <a:ext cx="410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+mn-ea"/>
              </a:rPr>
              <a:t>五段内容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B72B6FE9-61AD-4687-AB27-89D85B3CF3B9}"/>
              </a:ext>
            </a:extLst>
          </p:cNvPr>
          <p:cNvCxnSpPr/>
          <p:nvPr/>
        </p:nvCxnSpPr>
        <p:spPr>
          <a:xfrm flipH="1">
            <a:off x="6089650" y="5046562"/>
            <a:ext cx="6350" cy="1811438"/>
          </a:xfrm>
          <a:prstGeom prst="line">
            <a:avLst/>
          </a:prstGeom>
          <a:ln w="53975" cap="rnd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1" name="组合 1040">
            <a:extLst>
              <a:ext uri="{FF2B5EF4-FFF2-40B4-BE49-F238E27FC236}">
                <a16:creationId xmlns="" xmlns:a16="http://schemas.microsoft.com/office/drawing/2014/main" id="{C08B5E33-96E9-4CFE-80E5-28726A69E6EF}"/>
              </a:ext>
            </a:extLst>
          </p:cNvPr>
          <p:cNvGrpSpPr/>
          <p:nvPr/>
        </p:nvGrpSpPr>
        <p:grpSpPr>
          <a:xfrm>
            <a:off x="5539853" y="0"/>
            <a:ext cx="1099594" cy="1883779"/>
            <a:chOff x="5539853" y="0"/>
            <a:chExt cx="1099594" cy="1883779"/>
          </a:xfrm>
        </p:grpSpPr>
        <p:sp>
          <p:nvSpPr>
            <p:cNvPr id="7" name="îślîďé">
              <a:extLst>
                <a:ext uri="{FF2B5EF4-FFF2-40B4-BE49-F238E27FC236}">
                  <a16:creationId xmlns="" xmlns:a16="http://schemas.microsoft.com/office/drawing/2014/main" id="{F4005ECC-9F16-47D2-B881-7CDDCE73A727}"/>
                </a:ext>
              </a:extLst>
            </p:cNvPr>
            <p:cNvSpPr/>
            <p:nvPr/>
          </p:nvSpPr>
          <p:spPr>
            <a:xfrm>
              <a:off x="5539853" y="0"/>
              <a:ext cx="1099594" cy="1883779"/>
            </a:xfrm>
            <a:prstGeom prst="rect">
              <a:avLst/>
            </a:prstGeom>
            <a:solidFill>
              <a:schemeClr val="accent5"/>
            </a:solidFill>
            <a:ln w="508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isľîďê">
              <a:extLst>
                <a:ext uri="{FF2B5EF4-FFF2-40B4-BE49-F238E27FC236}">
                  <a16:creationId xmlns="" xmlns:a16="http://schemas.microsoft.com/office/drawing/2014/main" id="{C2D211A9-FCB8-4CB1-8315-AD5AC8EE9935}"/>
                </a:ext>
              </a:extLst>
            </p:cNvPr>
            <p:cNvSpPr/>
            <p:nvPr/>
          </p:nvSpPr>
          <p:spPr bwMode="auto">
            <a:xfrm>
              <a:off x="5784808" y="1031593"/>
              <a:ext cx="609685" cy="536879"/>
            </a:xfrm>
            <a:custGeom>
              <a:avLst/>
              <a:gdLst>
                <a:gd name="connsiteX0" fmla="*/ 566457 w 609553"/>
                <a:gd name="connsiteY0" fmla="*/ 2407 h 536763"/>
                <a:gd name="connsiteX1" fmla="*/ 582730 w 609553"/>
                <a:gd name="connsiteY1" fmla="*/ 17137 h 536763"/>
                <a:gd name="connsiteX2" fmla="*/ 606700 w 609553"/>
                <a:gd name="connsiteY2" fmla="*/ 67222 h 536763"/>
                <a:gd name="connsiteX3" fmla="*/ 591949 w 609553"/>
                <a:gd name="connsiteY3" fmla="*/ 106626 h 536763"/>
                <a:gd name="connsiteX4" fmla="*/ 511924 w 609553"/>
                <a:gd name="connsiteY4" fmla="*/ 165549 h 536763"/>
                <a:gd name="connsiteX5" fmla="*/ 477627 w 609553"/>
                <a:gd name="connsiteY5" fmla="*/ 284868 h 536763"/>
                <a:gd name="connsiteX6" fmla="*/ 570560 w 609553"/>
                <a:gd name="connsiteY6" fmla="*/ 284868 h 536763"/>
                <a:gd name="connsiteX7" fmla="*/ 600062 w 609553"/>
                <a:gd name="connsiteY7" fmla="*/ 314329 h 536763"/>
                <a:gd name="connsiteX8" fmla="*/ 600062 w 609553"/>
                <a:gd name="connsiteY8" fmla="*/ 507302 h 536763"/>
                <a:gd name="connsiteX9" fmla="*/ 570560 w 609553"/>
                <a:gd name="connsiteY9" fmla="*/ 536763 h 536763"/>
                <a:gd name="connsiteX10" fmla="*/ 377319 w 609553"/>
                <a:gd name="connsiteY10" fmla="*/ 536763 h 536763"/>
                <a:gd name="connsiteX11" fmla="*/ 347817 w 609553"/>
                <a:gd name="connsiteY11" fmla="*/ 507302 h 536763"/>
                <a:gd name="connsiteX12" fmla="*/ 347817 w 609553"/>
                <a:gd name="connsiteY12" fmla="*/ 356680 h 536763"/>
                <a:gd name="connsiteX13" fmla="*/ 366994 w 609553"/>
                <a:gd name="connsiteY13" fmla="*/ 184331 h 536763"/>
                <a:gd name="connsiteX14" fmla="*/ 438537 w 609553"/>
                <a:gd name="connsiteY14" fmla="*/ 71273 h 536763"/>
                <a:gd name="connsiteX15" fmla="*/ 544376 w 609553"/>
                <a:gd name="connsiteY15" fmla="*/ 3143 h 536763"/>
                <a:gd name="connsiteX16" fmla="*/ 566457 w 609553"/>
                <a:gd name="connsiteY16" fmla="*/ 2407 h 536763"/>
                <a:gd name="connsiteX17" fmla="*/ 219410 w 609553"/>
                <a:gd name="connsiteY17" fmla="*/ 1869 h 536763"/>
                <a:gd name="connsiteX18" fmla="*/ 235685 w 609553"/>
                <a:gd name="connsiteY18" fmla="*/ 16784 h 536763"/>
                <a:gd name="connsiteX19" fmla="*/ 259659 w 609553"/>
                <a:gd name="connsiteY19" fmla="*/ 67235 h 536763"/>
                <a:gd name="connsiteX20" fmla="*/ 244906 w 609553"/>
                <a:gd name="connsiteY20" fmla="*/ 106638 h 536763"/>
                <a:gd name="connsiteX21" fmla="*/ 164869 w 609553"/>
                <a:gd name="connsiteY21" fmla="*/ 165560 h 536763"/>
                <a:gd name="connsiteX22" fmla="*/ 130198 w 609553"/>
                <a:gd name="connsiteY22" fmla="*/ 284875 h 536763"/>
                <a:gd name="connsiteX23" fmla="*/ 222776 w 609553"/>
                <a:gd name="connsiteY23" fmla="*/ 284875 h 536763"/>
                <a:gd name="connsiteX24" fmla="*/ 252282 w 609553"/>
                <a:gd name="connsiteY24" fmla="*/ 314336 h 536763"/>
                <a:gd name="connsiteX25" fmla="*/ 252282 w 609553"/>
                <a:gd name="connsiteY25" fmla="*/ 507303 h 536763"/>
                <a:gd name="connsiteX26" fmla="*/ 222776 w 609553"/>
                <a:gd name="connsiteY26" fmla="*/ 536763 h 536763"/>
                <a:gd name="connsiteX27" fmla="*/ 29507 w 609553"/>
                <a:gd name="connsiteY27" fmla="*/ 536763 h 536763"/>
                <a:gd name="connsiteX28" fmla="*/ 0 w 609553"/>
                <a:gd name="connsiteY28" fmla="*/ 507303 h 536763"/>
                <a:gd name="connsiteX29" fmla="*/ 0 w 609553"/>
                <a:gd name="connsiteY29" fmla="*/ 356685 h 536763"/>
                <a:gd name="connsiteX30" fmla="*/ 19548 w 609553"/>
                <a:gd name="connsiteY30" fmla="*/ 183604 h 536763"/>
                <a:gd name="connsiteX31" fmla="*/ 91102 w 609553"/>
                <a:gd name="connsiteY31" fmla="*/ 71286 h 536763"/>
                <a:gd name="connsiteX32" fmla="*/ 197326 w 609553"/>
                <a:gd name="connsiteY32" fmla="*/ 2422 h 536763"/>
                <a:gd name="connsiteX33" fmla="*/ 219410 w 609553"/>
                <a:gd name="connsiteY33" fmla="*/ 1869 h 536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9553" h="536763">
                  <a:moveTo>
                    <a:pt x="566457" y="2407"/>
                  </a:moveTo>
                  <a:cubicBezTo>
                    <a:pt x="573326" y="4985"/>
                    <a:pt x="579226" y="10140"/>
                    <a:pt x="582730" y="17137"/>
                  </a:cubicBezTo>
                  <a:lnTo>
                    <a:pt x="606700" y="67222"/>
                  </a:lnTo>
                  <a:cubicBezTo>
                    <a:pt x="613707" y="81952"/>
                    <a:pt x="607438" y="100366"/>
                    <a:pt x="591949" y="106626"/>
                  </a:cubicBezTo>
                  <a:cubicBezTo>
                    <a:pt x="556177" y="121725"/>
                    <a:pt x="529625" y="141612"/>
                    <a:pt x="511924" y="165549"/>
                  </a:cubicBezTo>
                  <a:cubicBezTo>
                    <a:pt x="490166" y="195379"/>
                    <a:pt x="478365" y="235152"/>
                    <a:pt x="477627" y="284868"/>
                  </a:cubicBezTo>
                  <a:lnTo>
                    <a:pt x="570560" y="284868"/>
                  </a:lnTo>
                  <a:cubicBezTo>
                    <a:pt x="586786" y="284868"/>
                    <a:pt x="600062" y="298126"/>
                    <a:pt x="600062" y="314329"/>
                  </a:cubicBezTo>
                  <a:lnTo>
                    <a:pt x="600062" y="507302"/>
                  </a:lnTo>
                  <a:cubicBezTo>
                    <a:pt x="600062" y="523506"/>
                    <a:pt x="586786" y="536763"/>
                    <a:pt x="570560" y="536763"/>
                  </a:cubicBezTo>
                  <a:lnTo>
                    <a:pt x="377319" y="536763"/>
                  </a:lnTo>
                  <a:cubicBezTo>
                    <a:pt x="361093" y="536763"/>
                    <a:pt x="347817" y="523506"/>
                    <a:pt x="347817" y="507302"/>
                  </a:cubicBezTo>
                  <a:lnTo>
                    <a:pt x="347817" y="356680"/>
                  </a:lnTo>
                  <a:cubicBezTo>
                    <a:pt x="347817" y="283027"/>
                    <a:pt x="354086" y="225577"/>
                    <a:pt x="366994" y="184331"/>
                  </a:cubicBezTo>
                  <a:cubicBezTo>
                    <a:pt x="379532" y="142348"/>
                    <a:pt x="403871" y="104785"/>
                    <a:pt x="438537" y="71273"/>
                  </a:cubicBezTo>
                  <a:cubicBezTo>
                    <a:pt x="467670" y="43653"/>
                    <a:pt x="503073" y="20820"/>
                    <a:pt x="544376" y="3143"/>
                  </a:cubicBezTo>
                  <a:cubicBezTo>
                    <a:pt x="551752" y="-171"/>
                    <a:pt x="559589" y="-171"/>
                    <a:pt x="566457" y="2407"/>
                  </a:cubicBezTo>
                  <a:close/>
                  <a:moveTo>
                    <a:pt x="219410" y="1869"/>
                  </a:moveTo>
                  <a:cubicBezTo>
                    <a:pt x="226280" y="4447"/>
                    <a:pt x="232181" y="9603"/>
                    <a:pt x="235685" y="16784"/>
                  </a:cubicBezTo>
                  <a:lnTo>
                    <a:pt x="259659" y="67235"/>
                  </a:lnTo>
                  <a:cubicBezTo>
                    <a:pt x="266667" y="81965"/>
                    <a:pt x="260028" y="100378"/>
                    <a:pt x="244906" y="106638"/>
                  </a:cubicBezTo>
                  <a:cubicBezTo>
                    <a:pt x="209129" y="121737"/>
                    <a:pt x="182573" y="141623"/>
                    <a:pt x="164869" y="165560"/>
                  </a:cubicBezTo>
                  <a:cubicBezTo>
                    <a:pt x="143108" y="195389"/>
                    <a:pt x="131305" y="235160"/>
                    <a:pt x="130198" y="284875"/>
                  </a:cubicBezTo>
                  <a:lnTo>
                    <a:pt x="222776" y="284875"/>
                  </a:lnTo>
                  <a:cubicBezTo>
                    <a:pt x="239004" y="284875"/>
                    <a:pt x="252282" y="298132"/>
                    <a:pt x="252282" y="314336"/>
                  </a:cubicBezTo>
                  <a:lnTo>
                    <a:pt x="252282" y="507303"/>
                  </a:lnTo>
                  <a:cubicBezTo>
                    <a:pt x="252282" y="523506"/>
                    <a:pt x="239004" y="536763"/>
                    <a:pt x="222776" y="536763"/>
                  </a:cubicBezTo>
                  <a:lnTo>
                    <a:pt x="29507" y="536763"/>
                  </a:lnTo>
                  <a:cubicBezTo>
                    <a:pt x="13278" y="536763"/>
                    <a:pt x="0" y="523506"/>
                    <a:pt x="0" y="507303"/>
                  </a:cubicBezTo>
                  <a:lnTo>
                    <a:pt x="0" y="356685"/>
                  </a:lnTo>
                  <a:cubicBezTo>
                    <a:pt x="0" y="283402"/>
                    <a:pt x="7008" y="225954"/>
                    <a:pt x="19548" y="183604"/>
                  </a:cubicBezTo>
                  <a:cubicBezTo>
                    <a:pt x="32457" y="141991"/>
                    <a:pt x="56063" y="104061"/>
                    <a:pt x="91102" y="71286"/>
                  </a:cubicBezTo>
                  <a:cubicBezTo>
                    <a:pt x="119502" y="43298"/>
                    <a:pt x="155279" y="20098"/>
                    <a:pt x="197326" y="2422"/>
                  </a:cubicBezTo>
                  <a:cubicBezTo>
                    <a:pt x="204703" y="-708"/>
                    <a:pt x="212541" y="-708"/>
                    <a:pt x="219410" y="1869"/>
                  </a:cubicBez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0014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#1838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B07793A-64CC-4A8C-A145-80B80A2FC753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5956" y="1449388"/>
            <a:ext cx="10860088" cy="4608935"/>
            <a:chOff x="660400" y="1214827"/>
            <a:chExt cx="10860088" cy="4608935"/>
          </a:xfrm>
        </p:grpSpPr>
        <p:grpSp>
          <p:nvGrpSpPr>
            <p:cNvPr id="4" name="íṥ1idé">
              <a:extLst>
                <a:ext uri="{FF2B5EF4-FFF2-40B4-BE49-F238E27FC236}">
                  <a16:creationId xmlns="" xmlns:a16="http://schemas.microsoft.com/office/drawing/2014/main" id="{1368BA36-B3CE-4BA8-B193-D273BBA71567}"/>
                </a:ext>
              </a:extLst>
            </p:cNvPr>
            <p:cNvGrpSpPr/>
            <p:nvPr/>
          </p:nvGrpSpPr>
          <p:grpSpPr>
            <a:xfrm>
              <a:off x="6953617" y="1214827"/>
              <a:ext cx="4566869" cy="2013213"/>
              <a:chOff x="669925" y="3265827"/>
              <a:chExt cx="7358462" cy="3243830"/>
            </a:xfrm>
          </p:grpSpPr>
          <p:grpSp>
            <p:nvGrpSpPr>
              <p:cNvPr id="31" name="iŝḻïḋè">
                <a:extLst>
                  <a:ext uri="{FF2B5EF4-FFF2-40B4-BE49-F238E27FC236}">
                    <a16:creationId xmlns="" xmlns:a16="http://schemas.microsoft.com/office/drawing/2014/main" id="{339E17E7-4C86-4C5C-BEAF-5F496A121CC1}"/>
                  </a:ext>
                </a:extLst>
              </p:cNvPr>
              <p:cNvGrpSpPr/>
              <p:nvPr/>
            </p:nvGrpSpPr>
            <p:grpSpPr>
              <a:xfrm>
                <a:off x="669925" y="3809763"/>
                <a:ext cx="7358462" cy="2699894"/>
                <a:chOff x="675908" y="693106"/>
                <a:chExt cx="9053516" cy="3321826"/>
              </a:xfrm>
            </p:grpSpPr>
            <p:sp>
              <p:nvSpPr>
                <p:cNvPr id="172" name="îṩḻíďè">
                  <a:extLst>
                    <a:ext uri="{FF2B5EF4-FFF2-40B4-BE49-F238E27FC236}">
                      <a16:creationId xmlns="" xmlns:a16="http://schemas.microsoft.com/office/drawing/2014/main" id="{F88A185B-5DD0-4263-A748-DED861EE6D9B}"/>
                    </a:ext>
                  </a:extLst>
                </p:cNvPr>
                <p:cNvSpPr txBox="1"/>
                <p:nvPr/>
              </p:nvSpPr>
              <p:spPr>
                <a:xfrm>
                  <a:off x="675908" y="693106"/>
                  <a:ext cx="2769328" cy="332182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prstTxWarp prst="textPlain">
                    <a:avLst/>
                  </a:prstTxWarp>
                  <a:normAutofit/>
                </a:bodyPr>
                <a:lstStyle/>
                <a:p>
                  <a:pPr defTabSz="914400"/>
                  <a:r>
                    <a:rPr lang="en-US" altLang="zh-CN" sz="9600" dirty="0">
                      <a:solidFill>
                        <a:schemeClr val="tx1">
                          <a:lumMod val="50000"/>
                          <a:lumOff val="50000"/>
                          <a:alpha val="16000"/>
                        </a:schemeClr>
                      </a:solidFill>
                      <a:latin typeface="Impact" panose="020B0806030902050204" pitchFamily="34" charset="0"/>
                    </a:rPr>
                    <a:t>2</a:t>
                  </a:r>
                  <a:endParaRPr lang="zh-CN" altLang="en-US" sz="9600" dirty="0">
                    <a:solidFill>
                      <a:schemeClr val="tx1">
                        <a:lumMod val="50000"/>
                        <a:lumOff val="50000"/>
                        <a:alpha val="16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173" name="ïşľíḑe">
                  <a:extLst>
                    <a:ext uri="{FF2B5EF4-FFF2-40B4-BE49-F238E27FC236}">
                      <a16:creationId xmlns="" xmlns:a16="http://schemas.microsoft.com/office/drawing/2014/main" id="{AD688F36-EBA1-4003-AAAF-55E4F43A6A7C}"/>
                    </a:ext>
                  </a:extLst>
                </p:cNvPr>
                <p:cNvSpPr txBox="1"/>
                <p:nvPr/>
              </p:nvSpPr>
              <p:spPr>
                <a:xfrm>
                  <a:off x="2770637" y="693106"/>
                  <a:ext cx="2769328" cy="332182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prstTxWarp prst="textPlain">
                    <a:avLst/>
                  </a:prstTxWarp>
                  <a:normAutofit/>
                </a:bodyPr>
                <a:lstStyle/>
                <a:p>
                  <a:pPr defTabSz="914400"/>
                  <a:r>
                    <a:rPr lang="en-US" altLang="zh-CN" sz="9600" dirty="0">
                      <a:solidFill>
                        <a:schemeClr val="tx1">
                          <a:lumMod val="50000"/>
                          <a:lumOff val="50000"/>
                          <a:alpha val="16000"/>
                        </a:schemeClr>
                      </a:solidFill>
                      <a:latin typeface="Impact" panose="020B0806030902050204" pitchFamily="34" charset="0"/>
                    </a:rPr>
                    <a:t>0</a:t>
                  </a:r>
                  <a:endParaRPr lang="zh-CN" altLang="en-US" sz="9600" dirty="0">
                    <a:solidFill>
                      <a:schemeClr val="tx1">
                        <a:lumMod val="50000"/>
                        <a:lumOff val="50000"/>
                        <a:alpha val="16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174" name="íSḻîďê">
                  <a:extLst>
                    <a:ext uri="{FF2B5EF4-FFF2-40B4-BE49-F238E27FC236}">
                      <a16:creationId xmlns="" xmlns:a16="http://schemas.microsoft.com/office/drawing/2014/main" id="{7F724271-C709-427A-ABEB-69E7598D8050}"/>
                    </a:ext>
                  </a:extLst>
                </p:cNvPr>
                <p:cNvSpPr txBox="1"/>
                <p:nvPr/>
              </p:nvSpPr>
              <p:spPr>
                <a:xfrm>
                  <a:off x="4511824" y="693106"/>
                  <a:ext cx="2769328" cy="332182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prstTxWarp prst="textPlain">
                    <a:avLst/>
                  </a:prstTxWarp>
                  <a:normAutofit/>
                </a:bodyPr>
                <a:lstStyle/>
                <a:p>
                  <a:pPr defTabSz="914400"/>
                  <a:r>
                    <a:rPr lang="en-US" altLang="zh-CN" sz="9600" dirty="0">
                      <a:solidFill>
                        <a:schemeClr val="tx1">
                          <a:lumMod val="50000"/>
                          <a:lumOff val="50000"/>
                          <a:alpha val="16000"/>
                        </a:schemeClr>
                      </a:solidFill>
                      <a:latin typeface="Impact" panose="020B0806030902050204" pitchFamily="34" charset="0"/>
                    </a:rPr>
                    <a:t>1</a:t>
                  </a:r>
                  <a:endParaRPr lang="zh-CN" altLang="en-US" sz="9600" dirty="0">
                    <a:solidFill>
                      <a:schemeClr val="tx1">
                        <a:lumMod val="50000"/>
                        <a:lumOff val="50000"/>
                        <a:alpha val="16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175" name="îŝlïde">
                  <a:extLst>
                    <a:ext uri="{FF2B5EF4-FFF2-40B4-BE49-F238E27FC236}">
                      <a16:creationId xmlns="" xmlns:a16="http://schemas.microsoft.com/office/drawing/2014/main" id="{F8B6E96F-F524-41DF-9173-240023B02FAC}"/>
                    </a:ext>
                  </a:extLst>
                </p:cNvPr>
                <p:cNvSpPr txBox="1"/>
                <p:nvPr/>
              </p:nvSpPr>
              <p:spPr>
                <a:xfrm>
                  <a:off x="6960096" y="693106"/>
                  <a:ext cx="2769328" cy="332182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prstTxWarp prst="textPlain">
                    <a:avLst/>
                  </a:prstTxWarp>
                  <a:normAutofit/>
                </a:bodyPr>
                <a:lstStyle/>
                <a:p>
                  <a:pPr defTabSz="914400"/>
                  <a:r>
                    <a:rPr lang="en-US" altLang="zh-CN" sz="9600" dirty="0">
                      <a:solidFill>
                        <a:schemeClr val="tx1">
                          <a:lumMod val="50000"/>
                          <a:lumOff val="50000"/>
                          <a:alpha val="16000"/>
                        </a:schemeClr>
                      </a:solidFill>
                      <a:latin typeface="Impact" panose="020B0806030902050204" pitchFamily="34" charset="0"/>
                    </a:rPr>
                    <a:t>8</a:t>
                  </a:r>
                  <a:endParaRPr lang="zh-CN" altLang="en-US" sz="9600" dirty="0">
                    <a:solidFill>
                      <a:schemeClr val="tx1">
                        <a:lumMod val="50000"/>
                        <a:lumOff val="50000"/>
                        <a:alpha val="16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</p:grpSp>
          <p:grpSp>
            <p:nvGrpSpPr>
              <p:cNvPr id="32" name="ï$ļíḑè">
                <a:extLst>
                  <a:ext uri="{FF2B5EF4-FFF2-40B4-BE49-F238E27FC236}">
                    <a16:creationId xmlns="" xmlns:a16="http://schemas.microsoft.com/office/drawing/2014/main" id="{F8AEA811-026E-41DE-A91F-CDB226C26D66}"/>
                  </a:ext>
                </a:extLst>
              </p:cNvPr>
              <p:cNvGrpSpPr/>
              <p:nvPr/>
            </p:nvGrpSpPr>
            <p:grpSpPr>
              <a:xfrm>
                <a:off x="907457" y="3265827"/>
                <a:ext cx="6883403" cy="3243820"/>
                <a:chOff x="5275263" y="2190750"/>
                <a:chExt cx="6599238" cy="3109913"/>
              </a:xfrm>
            </p:grpSpPr>
            <p:sp>
              <p:nvSpPr>
                <p:cNvPr id="33" name="ïŝ1îdê">
                  <a:extLst>
                    <a:ext uri="{FF2B5EF4-FFF2-40B4-BE49-F238E27FC236}">
                      <a16:creationId xmlns="" xmlns:a16="http://schemas.microsoft.com/office/drawing/2014/main" id="{C8285A7F-A0BB-42D6-A14D-C690725E7B4F}"/>
                    </a:ext>
                  </a:extLst>
                </p:cNvPr>
                <p:cNvSpPr/>
                <p:nvPr/>
              </p:nvSpPr>
              <p:spPr bwMode="auto">
                <a:xfrm>
                  <a:off x="8628063" y="4195763"/>
                  <a:ext cx="890588" cy="977900"/>
                </a:xfrm>
                <a:custGeom>
                  <a:avLst/>
                  <a:gdLst>
                    <a:gd name="T0" fmla="*/ 244 w 479"/>
                    <a:gd name="T1" fmla="*/ 12 h 525"/>
                    <a:gd name="T2" fmla="*/ 33 w 479"/>
                    <a:gd name="T3" fmla="*/ 121 h 525"/>
                    <a:gd name="T4" fmla="*/ 12 w 479"/>
                    <a:gd name="T5" fmla="*/ 186 h 525"/>
                    <a:gd name="T6" fmla="*/ 15 w 479"/>
                    <a:gd name="T7" fmla="*/ 191 h 525"/>
                    <a:gd name="T8" fmla="*/ 32 w 479"/>
                    <a:gd name="T9" fmla="*/ 225 h 525"/>
                    <a:gd name="T10" fmla="*/ 150 w 479"/>
                    <a:gd name="T11" fmla="*/ 453 h 525"/>
                    <a:gd name="T12" fmla="*/ 167 w 479"/>
                    <a:gd name="T13" fmla="*/ 487 h 525"/>
                    <a:gd name="T14" fmla="*/ 170 w 479"/>
                    <a:gd name="T15" fmla="*/ 492 h 525"/>
                    <a:gd name="T16" fmla="*/ 235 w 479"/>
                    <a:gd name="T17" fmla="*/ 513 h 525"/>
                    <a:gd name="T18" fmla="*/ 446 w 479"/>
                    <a:gd name="T19" fmla="*/ 404 h 525"/>
                    <a:gd name="T20" fmla="*/ 467 w 479"/>
                    <a:gd name="T21" fmla="*/ 339 h 525"/>
                    <a:gd name="T22" fmla="*/ 464 w 479"/>
                    <a:gd name="T23" fmla="*/ 334 h 525"/>
                    <a:gd name="T24" fmla="*/ 447 w 479"/>
                    <a:gd name="T25" fmla="*/ 300 h 525"/>
                    <a:gd name="T26" fmla="*/ 329 w 479"/>
                    <a:gd name="T27" fmla="*/ 72 h 525"/>
                    <a:gd name="T28" fmla="*/ 312 w 479"/>
                    <a:gd name="T29" fmla="*/ 38 h 525"/>
                    <a:gd name="T30" fmla="*/ 309 w 479"/>
                    <a:gd name="T31" fmla="*/ 33 h 525"/>
                    <a:gd name="T32" fmla="*/ 244 w 479"/>
                    <a:gd name="T33" fmla="*/ 12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79" h="525">
                      <a:moveTo>
                        <a:pt x="244" y="12"/>
                      </a:moveTo>
                      <a:cubicBezTo>
                        <a:pt x="33" y="121"/>
                        <a:pt x="33" y="121"/>
                        <a:pt x="33" y="121"/>
                      </a:cubicBezTo>
                      <a:cubicBezTo>
                        <a:pt x="9" y="133"/>
                        <a:pt x="0" y="162"/>
                        <a:pt x="12" y="186"/>
                      </a:cubicBezTo>
                      <a:cubicBezTo>
                        <a:pt x="15" y="191"/>
                        <a:pt x="15" y="191"/>
                        <a:pt x="15" y="191"/>
                      </a:cubicBezTo>
                      <a:cubicBezTo>
                        <a:pt x="32" y="225"/>
                        <a:pt x="32" y="225"/>
                        <a:pt x="32" y="225"/>
                      </a:cubicBezTo>
                      <a:cubicBezTo>
                        <a:pt x="150" y="453"/>
                        <a:pt x="150" y="453"/>
                        <a:pt x="150" y="453"/>
                      </a:cubicBezTo>
                      <a:cubicBezTo>
                        <a:pt x="167" y="487"/>
                        <a:pt x="167" y="487"/>
                        <a:pt x="167" y="487"/>
                      </a:cubicBezTo>
                      <a:cubicBezTo>
                        <a:pt x="170" y="492"/>
                        <a:pt x="170" y="492"/>
                        <a:pt x="170" y="492"/>
                      </a:cubicBezTo>
                      <a:cubicBezTo>
                        <a:pt x="182" y="516"/>
                        <a:pt x="211" y="525"/>
                        <a:pt x="235" y="513"/>
                      </a:cubicBezTo>
                      <a:cubicBezTo>
                        <a:pt x="446" y="404"/>
                        <a:pt x="446" y="404"/>
                        <a:pt x="446" y="404"/>
                      </a:cubicBezTo>
                      <a:cubicBezTo>
                        <a:pt x="470" y="392"/>
                        <a:pt x="479" y="363"/>
                        <a:pt x="467" y="339"/>
                      </a:cubicBezTo>
                      <a:cubicBezTo>
                        <a:pt x="464" y="334"/>
                        <a:pt x="464" y="334"/>
                        <a:pt x="464" y="334"/>
                      </a:cubicBezTo>
                      <a:cubicBezTo>
                        <a:pt x="447" y="300"/>
                        <a:pt x="447" y="300"/>
                        <a:pt x="447" y="300"/>
                      </a:cubicBezTo>
                      <a:cubicBezTo>
                        <a:pt x="329" y="72"/>
                        <a:pt x="329" y="72"/>
                        <a:pt x="329" y="72"/>
                      </a:cubicBezTo>
                      <a:cubicBezTo>
                        <a:pt x="312" y="38"/>
                        <a:pt x="312" y="38"/>
                        <a:pt x="312" y="38"/>
                      </a:cubicBezTo>
                      <a:cubicBezTo>
                        <a:pt x="309" y="33"/>
                        <a:pt x="309" y="33"/>
                        <a:pt x="309" y="33"/>
                      </a:cubicBezTo>
                      <a:cubicBezTo>
                        <a:pt x="297" y="10"/>
                        <a:pt x="268" y="0"/>
                        <a:pt x="244" y="1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îŝļiďé">
                  <a:extLst>
                    <a:ext uri="{FF2B5EF4-FFF2-40B4-BE49-F238E27FC236}">
                      <a16:creationId xmlns="" xmlns:a16="http://schemas.microsoft.com/office/drawing/2014/main" id="{A46C7610-F50E-4105-AE13-738821C6D45F}"/>
                    </a:ext>
                  </a:extLst>
                </p:cNvPr>
                <p:cNvSpPr/>
                <p:nvPr/>
              </p:nvSpPr>
              <p:spPr bwMode="auto">
                <a:xfrm>
                  <a:off x="8596313" y="4133850"/>
                  <a:ext cx="922338" cy="1039813"/>
                </a:xfrm>
                <a:custGeom>
                  <a:avLst/>
                  <a:gdLst>
                    <a:gd name="T0" fmla="*/ 244 w 496"/>
                    <a:gd name="T1" fmla="*/ 12 h 558"/>
                    <a:gd name="T2" fmla="*/ 33 w 496"/>
                    <a:gd name="T3" fmla="*/ 121 h 558"/>
                    <a:gd name="T4" fmla="*/ 12 w 496"/>
                    <a:gd name="T5" fmla="*/ 186 h 558"/>
                    <a:gd name="T6" fmla="*/ 187 w 496"/>
                    <a:gd name="T7" fmla="*/ 525 h 558"/>
                    <a:gd name="T8" fmla="*/ 252 w 496"/>
                    <a:gd name="T9" fmla="*/ 546 h 558"/>
                    <a:gd name="T10" fmla="*/ 463 w 496"/>
                    <a:gd name="T11" fmla="*/ 437 h 558"/>
                    <a:gd name="T12" fmla="*/ 484 w 496"/>
                    <a:gd name="T13" fmla="*/ 372 h 558"/>
                    <a:gd name="T14" fmla="*/ 309 w 496"/>
                    <a:gd name="T15" fmla="*/ 33 h 558"/>
                    <a:gd name="T16" fmla="*/ 244 w 496"/>
                    <a:gd name="T17" fmla="*/ 12 h 5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6" h="558">
                      <a:moveTo>
                        <a:pt x="244" y="12"/>
                      </a:moveTo>
                      <a:cubicBezTo>
                        <a:pt x="33" y="121"/>
                        <a:pt x="33" y="121"/>
                        <a:pt x="33" y="121"/>
                      </a:cubicBezTo>
                      <a:cubicBezTo>
                        <a:pt x="9" y="133"/>
                        <a:pt x="0" y="162"/>
                        <a:pt x="12" y="186"/>
                      </a:cubicBezTo>
                      <a:cubicBezTo>
                        <a:pt x="187" y="525"/>
                        <a:pt x="187" y="525"/>
                        <a:pt x="187" y="525"/>
                      </a:cubicBezTo>
                      <a:cubicBezTo>
                        <a:pt x="199" y="549"/>
                        <a:pt x="228" y="558"/>
                        <a:pt x="252" y="546"/>
                      </a:cubicBezTo>
                      <a:cubicBezTo>
                        <a:pt x="463" y="437"/>
                        <a:pt x="463" y="437"/>
                        <a:pt x="463" y="437"/>
                      </a:cubicBezTo>
                      <a:cubicBezTo>
                        <a:pt x="487" y="425"/>
                        <a:pt x="496" y="396"/>
                        <a:pt x="484" y="372"/>
                      </a:cubicBezTo>
                      <a:cubicBezTo>
                        <a:pt x="309" y="33"/>
                        <a:pt x="309" y="33"/>
                        <a:pt x="309" y="33"/>
                      </a:cubicBezTo>
                      <a:cubicBezTo>
                        <a:pt x="297" y="9"/>
                        <a:pt x="268" y="0"/>
                        <a:pt x="244" y="12"/>
                      </a:cubicBezTo>
                      <a:close/>
                    </a:path>
                  </a:pathLst>
                </a:cu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íşľîḑê">
                  <a:extLst>
                    <a:ext uri="{FF2B5EF4-FFF2-40B4-BE49-F238E27FC236}">
                      <a16:creationId xmlns="" xmlns:a16="http://schemas.microsoft.com/office/drawing/2014/main" id="{C4BC6C03-F1DB-467B-B418-0E3780AEDBCD}"/>
                    </a:ext>
                  </a:extLst>
                </p:cNvPr>
                <p:cNvSpPr/>
                <p:nvPr/>
              </p:nvSpPr>
              <p:spPr bwMode="auto">
                <a:xfrm>
                  <a:off x="8655050" y="4265613"/>
                  <a:ext cx="804863" cy="773113"/>
                </a:xfrm>
                <a:custGeom>
                  <a:avLst/>
                  <a:gdLst>
                    <a:gd name="T0" fmla="*/ 507 w 507"/>
                    <a:gd name="T1" fmla="*/ 308 h 487"/>
                    <a:gd name="T2" fmla="*/ 159 w 507"/>
                    <a:gd name="T3" fmla="*/ 487 h 487"/>
                    <a:gd name="T4" fmla="*/ 0 w 507"/>
                    <a:gd name="T5" fmla="*/ 180 h 487"/>
                    <a:gd name="T6" fmla="*/ 348 w 507"/>
                    <a:gd name="T7" fmla="*/ 0 h 487"/>
                    <a:gd name="T8" fmla="*/ 507 w 507"/>
                    <a:gd name="T9" fmla="*/ 308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7" h="487">
                      <a:moveTo>
                        <a:pt x="507" y="308"/>
                      </a:moveTo>
                      <a:lnTo>
                        <a:pt x="159" y="487"/>
                      </a:lnTo>
                      <a:lnTo>
                        <a:pt x="0" y="180"/>
                      </a:lnTo>
                      <a:lnTo>
                        <a:pt x="348" y="0"/>
                      </a:lnTo>
                      <a:lnTo>
                        <a:pt x="507" y="30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ïṣḻíḑê">
                  <a:extLst>
                    <a:ext uri="{FF2B5EF4-FFF2-40B4-BE49-F238E27FC236}">
                      <a16:creationId xmlns="" xmlns:a16="http://schemas.microsoft.com/office/drawing/2014/main" id="{9A1BA588-DFD7-43CC-87EB-3AF8F58BEB22}"/>
                    </a:ext>
                  </a:extLst>
                </p:cNvPr>
                <p:cNvSpPr/>
                <p:nvPr/>
              </p:nvSpPr>
              <p:spPr bwMode="auto">
                <a:xfrm>
                  <a:off x="9169400" y="4929188"/>
                  <a:ext cx="84138" cy="85725"/>
                </a:xfrm>
                <a:custGeom>
                  <a:avLst/>
                  <a:gdLst>
                    <a:gd name="T0" fmla="*/ 5 w 45"/>
                    <a:gd name="T1" fmla="*/ 32 h 46"/>
                    <a:gd name="T2" fmla="*/ 14 w 45"/>
                    <a:gd name="T3" fmla="*/ 5 h 46"/>
                    <a:gd name="T4" fmla="*/ 40 w 45"/>
                    <a:gd name="T5" fmla="*/ 14 h 46"/>
                    <a:gd name="T6" fmla="*/ 32 w 45"/>
                    <a:gd name="T7" fmla="*/ 41 h 46"/>
                    <a:gd name="T8" fmla="*/ 5 w 45"/>
                    <a:gd name="T9" fmla="*/ 3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46">
                      <a:moveTo>
                        <a:pt x="5" y="32"/>
                      </a:moveTo>
                      <a:cubicBezTo>
                        <a:pt x="0" y="22"/>
                        <a:pt x="4" y="10"/>
                        <a:pt x="14" y="5"/>
                      </a:cubicBezTo>
                      <a:cubicBezTo>
                        <a:pt x="23" y="0"/>
                        <a:pt x="35" y="4"/>
                        <a:pt x="40" y="14"/>
                      </a:cubicBezTo>
                      <a:cubicBezTo>
                        <a:pt x="45" y="24"/>
                        <a:pt x="42" y="36"/>
                        <a:pt x="32" y="41"/>
                      </a:cubicBezTo>
                      <a:cubicBezTo>
                        <a:pt x="22" y="46"/>
                        <a:pt x="10" y="42"/>
                        <a:pt x="5" y="3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ïSľîḑê">
                  <a:extLst>
                    <a:ext uri="{FF2B5EF4-FFF2-40B4-BE49-F238E27FC236}">
                      <a16:creationId xmlns="" xmlns:a16="http://schemas.microsoft.com/office/drawing/2014/main" id="{6B03799A-F427-47EA-ABDB-69F2C9AA15AC}"/>
                    </a:ext>
                  </a:extLst>
                </p:cNvPr>
                <p:cNvSpPr/>
                <p:nvPr/>
              </p:nvSpPr>
              <p:spPr bwMode="auto">
                <a:xfrm>
                  <a:off x="9012238" y="4225925"/>
                  <a:ext cx="52388" cy="49213"/>
                </a:xfrm>
                <a:custGeom>
                  <a:avLst/>
                  <a:gdLst>
                    <a:gd name="T0" fmla="*/ 3 w 28"/>
                    <a:gd name="T1" fmla="*/ 19 h 27"/>
                    <a:gd name="T2" fmla="*/ 9 w 28"/>
                    <a:gd name="T3" fmla="*/ 3 h 27"/>
                    <a:gd name="T4" fmla="*/ 25 w 28"/>
                    <a:gd name="T5" fmla="*/ 8 h 27"/>
                    <a:gd name="T6" fmla="*/ 19 w 28"/>
                    <a:gd name="T7" fmla="*/ 24 h 27"/>
                    <a:gd name="T8" fmla="*/ 3 w 28"/>
                    <a:gd name="T9" fmla="*/ 19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7">
                      <a:moveTo>
                        <a:pt x="3" y="19"/>
                      </a:moveTo>
                      <a:cubicBezTo>
                        <a:pt x="0" y="13"/>
                        <a:pt x="3" y="6"/>
                        <a:pt x="9" y="3"/>
                      </a:cubicBezTo>
                      <a:cubicBezTo>
                        <a:pt x="14" y="0"/>
                        <a:pt x="22" y="2"/>
                        <a:pt x="25" y="8"/>
                      </a:cubicBezTo>
                      <a:cubicBezTo>
                        <a:pt x="28" y="14"/>
                        <a:pt x="25" y="21"/>
                        <a:pt x="19" y="24"/>
                      </a:cubicBezTo>
                      <a:cubicBezTo>
                        <a:pt x="14" y="27"/>
                        <a:pt x="6" y="25"/>
                        <a:pt x="3" y="19"/>
                      </a:cubicBezTo>
                      <a:close/>
                    </a:path>
                  </a:pathLst>
                </a:custGeom>
                <a:solidFill>
                  <a:srgbClr val="3333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íṧľïḍe">
                  <a:extLst>
                    <a:ext uri="{FF2B5EF4-FFF2-40B4-BE49-F238E27FC236}">
                      <a16:creationId xmlns="" xmlns:a16="http://schemas.microsoft.com/office/drawing/2014/main" id="{0AE5A27D-05D4-4CB1-A59E-BCD183BA898E}"/>
                    </a:ext>
                  </a:extLst>
                </p:cNvPr>
                <p:cNvSpPr/>
                <p:nvPr/>
              </p:nvSpPr>
              <p:spPr bwMode="auto">
                <a:xfrm>
                  <a:off x="8770938" y="4259263"/>
                  <a:ext cx="223838" cy="144463"/>
                </a:xfrm>
                <a:custGeom>
                  <a:avLst/>
                  <a:gdLst>
                    <a:gd name="T0" fmla="*/ 110 w 120"/>
                    <a:gd name="T1" fmla="*/ 30 h 78"/>
                    <a:gd name="T2" fmla="*/ 23 w 120"/>
                    <a:gd name="T3" fmla="*/ 75 h 78"/>
                    <a:gd name="T4" fmla="*/ 3 w 120"/>
                    <a:gd name="T5" fmla="*/ 68 h 78"/>
                    <a:gd name="T6" fmla="*/ 3 w 120"/>
                    <a:gd name="T7" fmla="*/ 68 h 78"/>
                    <a:gd name="T8" fmla="*/ 10 w 120"/>
                    <a:gd name="T9" fmla="*/ 48 h 78"/>
                    <a:gd name="T10" fmla="*/ 96 w 120"/>
                    <a:gd name="T11" fmla="*/ 4 h 78"/>
                    <a:gd name="T12" fmla="*/ 116 w 120"/>
                    <a:gd name="T13" fmla="*/ 10 h 78"/>
                    <a:gd name="T14" fmla="*/ 116 w 120"/>
                    <a:gd name="T15" fmla="*/ 10 h 78"/>
                    <a:gd name="T16" fmla="*/ 110 w 120"/>
                    <a:gd name="T17" fmla="*/ 3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0" h="78">
                      <a:moveTo>
                        <a:pt x="110" y="30"/>
                      </a:moveTo>
                      <a:cubicBezTo>
                        <a:pt x="23" y="75"/>
                        <a:pt x="23" y="75"/>
                        <a:pt x="23" y="75"/>
                      </a:cubicBezTo>
                      <a:cubicBezTo>
                        <a:pt x="16" y="78"/>
                        <a:pt x="7" y="75"/>
                        <a:pt x="3" y="68"/>
                      </a:cubicBezTo>
                      <a:cubicBezTo>
                        <a:pt x="3" y="68"/>
                        <a:pt x="3" y="68"/>
                        <a:pt x="3" y="68"/>
                      </a:cubicBezTo>
                      <a:cubicBezTo>
                        <a:pt x="0" y="61"/>
                        <a:pt x="2" y="52"/>
                        <a:pt x="10" y="48"/>
                      </a:cubicBezTo>
                      <a:cubicBezTo>
                        <a:pt x="96" y="4"/>
                        <a:pt x="96" y="4"/>
                        <a:pt x="96" y="4"/>
                      </a:cubicBezTo>
                      <a:cubicBezTo>
                        <a:pt x="104" y="0"/>
                        <a:pt x="112" y="3"/>
                        <a:pt x="116" y="10"/>
                      </a:cubicBezTo>
                      <a:cubicBezTo>
                        <a:pt x="116" y="10"/>
                        <a:pt x="116" y="10"/>
                        <a:pt x="116" y="10"/>
                      </a:cubicBezTo>
                      <a:cubicBezTo>
                        <a:pt x="120" y="17"/>
                        <a:pt x="117" y="26"/>
                        <a:pt x="110" y="30"/>
                      </a:cubicBezTo>
                      <a:close/>
                    </a:path>
                  </a:pathLst>
                </a:custGeom>
                <a:solidFill>
                  <a:srgbClr val="3333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íṩḻíḑê">
                  <a:extLst>
                    <a:ext uri="{FF2B5EF4-FFF2-40B4-BE49-F238E27FC236}">
                      <a16:creationId xmlns="" xmlns:a16="http://schemas.microsoft.com/office/drawing/2014/main" id="{77A3F6A9-C8A9-4B7E-806F-DAACDE17174A}"/>
                    </a:ext>
                  </a:extLst>
                </p:cNvPr>
                <p:cNvSpPr/>
                <p:nvPr/>
              </p:nvSpPr>
              <p:spPr bwMode="auto">
                <a:xfrm rot="19920000">
                  <a:off x="8897938" y="4468813"/>
                  <a:ext cx="365125" cy="295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zh-CN" sz="17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8F959E"/>
                      </a:solidFill>
                      <a:effectLst/>
                      <a:uLnTx/>
                      <a:uFillTx/>
                    </a:rPr>
                    <a:t>A</a:t>
                  </a:r>
                  <a:r>
                    <a:rPr kumimoji="0" lang="zh-CN" altLang="en-US" sz="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8F959E"/>
                      </a:solidFill>
                      <a:effectLst/>
                      <a:uLnTx/>
                      <a:uFillTx/>
                    </a:rPr>
                    <a:t> </a:t>
                  </a:r>
                  <a:r>
                    <a:rPr kumimoji="0" lang="zh-CN" altLang="zh-CN" sz="17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8F959E"/>
                      </a:solidFill>
                      <a:effectLst/>
                      <a:uLnTx/>
                      <a:uFillTx/>
                    </a:rPr>
                    <a:t>+</a:t>
                  </a: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" name="ís1íḋê">
                  <a:extLst>
                    <a:ext uri="{FF2B5EF4-FFF2-40B4-BE49-F238E27FC236}">
                      <a16:creationId xmlns="" xmlns:a16="http://schemas.microsoft.com/office/drawing/2014/main" id="{FAC9FE42-16A8-414A-8FE7-4C715A8B2FD1}"/>
                    </a:ext>
                  </a:extLst>
                </p:cNvPr>
                <p:cNvSpPr/>
                <p:nvPr/>
              </p:nvSpPr>
              <p:spPr bwMode="auto">
                <a:xfrm>
                  <a:off x="9217025" y="4270375"/>
                  <a:ext cx="63500" cy="76200"/>
                </a:xfrm>
                <a:custGeom>
                  <a:avLst/>
                  <a:gdLst>
                    <a:gd name="T0" fmla="*/ 40 w 40"/>
                    <a:gd name="T1" fmla="*/ 39 h 48"/>
                    <a:gd name="T2" fmla="*/ 20 w 40"/>
                    <a:gd name="T3" fmla="*/ 48 h 48"/>
                    <a:gd name="T4" fmla="*/ 0 w 40"/>
                    <a:gd name="T5" fmla="*/ 10 h 48"/>
                    <a:gd name="T6" fmla="*/ 20 w 40"/>
                    <a:gd name="T7" fmla="*/ 0 h 48"/>
                    <a:gd name="T8" fmla="*/ 40 w 40"/>
                    <a:gd name="T9" fmla="*/ 39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48">
                      <a:moveTo>
                        <a:pt x="40" y="39"/>
                      </a:moveTo>
                      <a:lnTo>
                        <a:pt x="20" y="48"/>
                      </a:lnTo>
                      <a:lnTo>
                        <a:pt x="0" y="10"/>
                      </a:lnTo>
                      <a:lnTo>
                        <a:pt x="20" y="0"/>
                      </a:lnTo>
                      <a:lnTo>
                        <a:pt x="40" y="3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íšlidè">
                  <a:extLst>
                    <a:ext uri="{FF2B5EF4-FFF2-40B4-BE49-F238E27FC236}">
                      <a16:creationId xmlns="" xmlns:a16="http://schemas.microsoft.com/office/drawing/2014/main" id="{AE9260B6-D476-4959-A172-CEC8A52489CC}"/>
                    </a:ext>
                  </a:extLst>
                </p:cNvPr>
                <p:cNvSpPr/>
                <p:nvPr/>
              </p:nvSpPr>
              <p:spPr bwMode="auto">
                <a:xfrm>
                  <a:off x="9267825" y="4368800"/>
                  <a:ext cx="63500" cy="76200"/>
                </a:xfrm>
                <a:custGeom>
                  <a:avLst/>
                  <a:gdLst>
                    <a:gd name="T0" fmla="*/ 40 w 40"/>
                    <a:gd name="T1" fmla="*/ 38 h 48"/>
                    <a:gd name="T2" fmla="*/ 20 w 40"/>
                    <a:gd name="T3" fmla="*/ 48 h 48"/>
                    <a:gd name="T4" fmla="*/ 0 w 40"/>
                    <a:gd name="T5" fmla="*/ 9 h 48"/>
                    <a:gd name="T6" fmla="*/ 20 w 40"/>
                    <a:gd name="T7" fmla="*/ 0 h 48"/>
                    <a:gd name="T8" fmla="*/ 40 w 40"/>
                    <a:gd name="T9" fmla="*/ 3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48">
                      <a:moveTo>
                        <a:pt x="40" y="38"/>
                      </a:moveTo>
                      <a:lnTo>
                        <a:pt x="20" y="48"/>
                      </a:lnTo>
                      <a:lnTo>
                        <a:pt x="0" y="9"/>
                      </a:lnTo>
                      <a:lnTo>
                        <a:pt x="20" y="0"/>
                      </a:lnTo>
                      <a:lnTo>
                        <a:pt x="40" y="3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iṥ1iḓe">
                  <a:extLst>
                    <a:ext uri="{FF2B5EF4-FFF2-40B4-BE49-F238E27FC236}">
                      <a16:creationId xmlns="" xmlns:a16="http://schemas.microsoft.com/office/drawing/2014/main" id="{6A27B0F6-8D45-47E9-92CD-457E996A1D26}"/>
                    </a:ext>
                  </a:extLst>
                </p:cNvPr>
                <p:cNvSpPr/>
                <p:nvPr/>
              </p:nvSpPr>
              <p:spPr bwMode="auto">
                <a:xfrm>
                  <a:off x="8805863" y="4905375"/>
                  <a:ext cx="61913" cy="76200"/>
                </a:xfrm>
                <a:custGeom>
                  <a:avLst/>
                  <a:gdLst>
                    <a:gd name="T0" fmla="*/ 39 w 39"/>
                    <a:gd name="T1" fmla="*/ 37 h 48"/>
                    <a:gd name="T2" fmla="*/ 20 w 39"/>
                    <a:gd name="T3" fmla="*/ 48 h 48"/>
                    <a:gd name="T4" fmla="*/ 0 w 39"/>
                    <a:gd name="T5" fmla="*/ 9 h 48"/>
                    <a:gd name="T6" fmla="*/ 20 w 39"/>
                    <a:gd name="T7" fmla="*/ 0 h 48"/>
                    <a:gd name="T8" fmla="*/ 39 w 39"/>
                    <a:gd name="T9" fmla="*/ 3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8">
                      <a:moveTo>
                        <a:pt x="39" y="37"/>
                      </a:moveTo>
                      <a:lnTo>
                        <a:pt x="20" y="48"/>
                      </a:lnTo>
                      <a:lnTo>
                        <a:pt x="0" y="9"/>
                      </a:lnTo>
                      <a:lnTo>
                        <a:pt x="20" y="0"/>
                      </a:lnTo>
                      <a:lnTo>
                        <a:pt x="39" y="37"/>
                      </a:lnTo>
                      <a:close/>
                    </a:path>
                  </a:pathLst>
                </a:custGeom>
                <a:solidFill>
                  <a:srgbClr val="8F959E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îS1îďe">
                  <a:extLst>
                    <a:ext uri="{FF2B5EF4-FFF2-40B4-BE49-F238E27FC236}">
                      <a16:creationId xmlns="" xmlns:a16="http://schemas.microsoft.com/office/drawing/2014/main" id="{147B7318-618D-42ED-A388-6FB4094D2ECA}"/>
                    </a:ext>
                  </a:extLst>
                </p:cNvPr>
                <p:cNvSpPr/>
                <p:nvPr/>
              </p:nvSpPr>
              <p:spPr bwMode="auto">
                <a:xfrm>
                  <a:off x="7207250" y="4945063"/>
                  <a:ext cx="341313" cy="274638"/>
                </a:xfrm>
                <a:custGeom>
                  <a:avLst/>
                  <a:gdLst>
                    <a:gd name="T0" fmla="*/ 90 w 184"/>
                    <a:gd name="T1" fmla="*/ 143 h 148"/>
                    <a:gd name="T2" fmla="*/ 54 w 184"/>
                    <a:gd name="T3" fmla="*/ 137 h 148"/>
                    <a:gd name="T4" fmla="*/ 6 w 184"/>
                    <a:gd name="T5" fmla="*/ 68 h 148"/>
                    <a:gd name="T6" fmla="*/ 10 w 184"/>
                    <a:gd name="T7" fmla="*/ 44 h 148"/>
                    <a:gd name="T8" fmla="*/ 38 w 184"/>
                    <a:gd name="T9" fmla="*/ 12 h 148"/>
                    <a:gd name="T10" fmla="*/ 53 w 184"/>
                    <a:gd name="T11" fmla="*/ 8 h 148"/>
                    <a:gd name="T12" fmla="*/ 132 w 184"/>
                    <a:gd name="T13" fmla="*/ 14 h 148"/>
                    <a:gd name="T14" fmla="*/ 155 w 184"/>
                    <a:gd name="T15" fmla="*/ 25 h 148"/>
                    <a:gd name="T16" fmla="*/ 175 w 184"/>
                    <a:gd name="T17" fmla="*/ 77 h 148"/>
                    <a:gd name="T18" fmla="*/ 164 w 184"/>
                    <a:gd name="T19" fmla="*/ 102 h 148"/>
                    <a:gd name="T20" fmla="*/ 90 w 184"/>
                    <a:gd name="T21" fmla="*/ 143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4" h="148">
                      <a:moveTo>
                        <a:pt x="90" y="143"/>
                      </a:moveTo>
                      <a:cubicBezTo>
                        <a:pt x="54" y="137"/>
                        <a:pt x="54" y="137"/>
                        <a:pt x="54" y="137"/>
                      </a:cubicBezTo>
                      <a:cubicBezTo>
                        <a:pt x="22" y="131"/>
                        <a:pt x="0" y="100"/>
                        <a:pt x="6" y="68"/>
                      </a:cubicBez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2" y="29"/>
                        <a:pt x="23" y="17"/>
                        <a:pt x="38" y="12"/>
                      </a:cubicBezTo>
                      <a:cubicBezTo>
                        <a:pt x="53" y="8"/>
                        <a:pt x="53" y="8"/>
                        <a:pt x="53" y="8"/>
                      </a:cubicBezTo>
                      <a:cubicBezTo>
                        <a:pt x="79" y="0"/>
                        <a:pt x="107" y="3"/>
                        <a:pt x="132" y="14"/>
                      </a:cubicBezTo>
                      <a:cubicBezTo>
                        <a:pt x="155" y="25"/>
                        <a:pt x="155" y="25"/>
                        <a:pt x="155" y="25"/>
                      </a:cubicBezTo>
                      <a:cubicBezTo>
                        <a:pt x="175" y="34"/>
                        <a:pt x="184" y="57"/>
                        <a:pt x="175" y="77"/>
                      </a:cubicBezTo>
                      <a:cubicBezTo>
                        <a:pt x="164" y="102"/>
                        <a:pt x="164" y="102"/>
                        <a:pt x="164" y="102"/>
                      </a:cubicBezTo>
                      <a:cubicBezTo>
                        <a:pt x="152" y="132"/>
                        <a:pt x="121" y="148"/>
                        <a:pt x="90" y="14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40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4" name="iṥļíḍe">
                  <a:extLst>
                    <a:ext uri="{FF2B5EF4-FFF2-40B4-BE49-F238E27FC236}">
                      <a16:creationId xmlns="" xmlns:a16="http://schemas.microsoft.com/office/drawing/2014/main" id="{AAAFDD6C-4ECA-4E8D-9614-07529761D399}"/>
                    </a:ext>
                  </a:extLst>
                </p:cNvPr>
                <p:cNvSpPr/>
                <p:nvPr/>
              </p:nvSpPr>
              <p:spPr bwMode="auto">
                <a:xfrm flipH="1" flipV="1">
                  <a:off x="7164388" y="5014913"/>
                  <a:ext cx="60325" cy="11113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" name="iṡ1iďè">
                  <a:extLst>
                    <a:ext uri="{FF2B5EF4-FFF2-40B4-BE49-F238E27FC236}">
                      <a16:creationId xmlns="" xmlns:a16="http://schemas.microsoft.com/office/drawing/2014/main" id="{7AECF58C-4650-4E31-A00F-CF7D05DC9B4E}"/>
                    </a:ext>
                  </a:extLst>
                </p:cNvPr>
                <p:cNvSpPr/>
                <p:nvPr/>
              </p:nvSpPr>
              <p:spPr bwMode="auto">
                <a:xfrm>
                  <a:off x="7651750" y="5021263"/>
                  <a:ext cx="317500" cy="279400"/>
                </a:xfrm>
                <a:custGeom>
                  <a:avLst/>
                  <a:gdLst>
                    <a:gd name="T0" fmla="*/ 60 w 171"/>
                    <a:gd name="T1" fmla="*/ 138 h 150"/>
                    <a:gd name="T2" fmla="*/ 96 w 171"/>
                    <a:gd name="T3" fmla="*/ 144 h 150"/>
                    <a:gd name="T4" fmla="*/ 165 w 171"/>
                    <a:gd name="T5" fmla="*/ 95 h 150"/>
                    <a:gd name="T6" fmla="*/ 169 w 171"/>
                    <a:gd name="T7" fmla="*/ 71 h 150"/>
                    <a:gd name="T8" fmla="*/ 153 w 171"/>
                    <a:gd name="T9" fmla="*/ 32 h 150"/>
                    <a:gd name="T10" fmla="*/ 140 w 171"/>
                    <a:gd name="T11" fmla="*/ 23 h 150"/>
                    <a:gd name="T12" fmla="*/ 63 w 171"/>
                    <a:gd name="T13" fmla="*/ 2 h 150"/>
                    <a:gd name="T14" fmla="*/ 38 w 171"/>
                    <a:gd name="T15" fmla="*/ 5 h 150"/>
                    <a:gd name="T16" fmla="*/ 2 w 171"/>
                    <a:gd name="T17" fmla="*/ 47 h 150"/>
                    <a:gd name="T18" fmla="*/ 4 w 171"/>
                    <a:gd name="T19" fmla="*/ 75 h 150"/>
                    <a:gd name="T20" fmla="*/ 60 w 171"/>
                    <a:gd name="T21" fmla="*/ 138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1" h="150">
                      <a:moveTo>
                        <a:pt x="60" y="138"/>
                      </a:moveTo>
                      <a:cubicBezTo>
                        <a:pt x="96" y="144"/>
                        <a:pt x="96" y="144"/>
                        <a:pt x="96" y="144"/>
                      </a:cubicBezTo>
                      <a:cubicBezTo>
                        <a:pt x="128" y="150"/>
                        <a:pt x="159" y="128"/>
                        <a:pt x="165" y="95"/>
                      </a:cubicBezTo>
                      <a:cubicBezTo>
                        <a:pt x="169" y="71"/>
                        <a:pt x="169" y="71"/>
                        <a:pt x="169" y="71"/>
                      </a:cubicBezTo>
                      <a:cubicBezTo>
                        <a:pt x="171" y="56"/>
                        <a:pt x="165" y="41"/>
                        <a:pt x="153" y="32"/>
                      </a:cubicBezTo>
                      <a:cubicBezTo>
                        <a:pt x="140" y="23"/>
                        <a:pt x="140" y="23"/>
                        <a:pt x="140" y="23"/>
                      </a:cubicBezTo>
                      <a:cubicBezTo>
                        <a:pt x="118" y="7"/>
                        <a:pt x="90" y="0"/>
                        <a:pt x="63" y="2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16" y="7"/>
                        <a:pt x="0" y="26"/>
                        <a:pt x="2" y="47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6" y="107"/>
                        <a:pt x="29" y="133"/>
                        <a:pt x="60" y="1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40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6" name="ïṥḷîḋé">
                  <a:extLst>
                    <a:ext uri="{FF2B5EF4-FFF2-40B4-BE49-F238E27FC236}">
                      <a16:creationId xmlns="" xmlns:a16="http://schemas.microsoft.com/office/drawing/2014/main" id="{F435A525-F3C5-4002-B746-6C7FC60B2BC6}"/>
                    </a:ext>
                  </a:extLst>
                </p:cNvPr>
                <p:cNvSpPr/>
                <p:nvPr/>
              </p:nvSpPr>
              <p:spPr bwMode="auto">
                <a:xfrm>
                  <a:off x="7966075" y="5153025"/>
                  <a:ext cx="60325" cy="11113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" name="îsḷïḑê">
                  <a:extLst>
                    <a:ext uri="{FF2B5EF4-FFF2-40B4-BE49-F238E27FC236}">
                      <a16:creationId xmlns="" xmlns:a16="http://schemas.microsoft.com/office/drawing/2014/main" id="{F88997DD-8B23-44BD-8602-349E1423E8E2}"/>
                    </a:ext>
                  </a:extLst>
                </p:cNvPr>
                <p:cNvSpPr/>
                <p:nvPr/>
              </p:nvSpPr>
              <p:spPr bwMode="auto">
                <a:xfrm>
                  <a:off x="7535863" y="4991100"/>
                  <a:ext cx="123825" cy="69850"/>
                </a:xfrm>
                <a:custGeom>
                  <a:avLst/>
                  <a:gdLst>
                    <a:gd name="T0" fmla="*/ 0 w 67"/>
                    <a:gd name="T1" fmla="*/ 26 h 38"/>
                    <a:gd name="T2" fmla="*/ 67 w 67"/>
                    <a:gd name="T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67" h="38">
                      <a:moveTo>
                        <a:pt x="0" y="26"/>
                      </a:moveTo>
                      <a:cubicBezTo>
                        <a:pt x="0" y="26"/>
                        <a:pt x="40" y="0"/>
                        <a:pt x="67" y="38"/>
                      </a:cubicBezTo>
                    </a:path>
                  </a:pathLst>
                </a:cu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8" name="ï$ḷïďé">
                  <a:extLst>
                    <a:ext uri="{FF2B5EF4-FFF2-40B4-BE49-F238E27FC236}">
                      <a16:creationId xmlns="" xmlns:a16="http://schemas.microsoft.com/office/drawing/2014/main" id="{E8EA4361-C85E-43C1-B943-DA29DAEE68CE}"/>
                    </a:ext>
                  </a:extLst>
                </p:cNvPr>
                <p:cNvSpPr/>
                <p:nvPr/>
              </p:nvSpPr>
              <p:spPr bwMode="auto">
                <a:xfrm>
                  <a:off x="7666038" y="5035550"/>
                  <a:ext cx="220663" cy="84138"/>
                </a:xfrm>
                <a:custGeom>
                  <a:avLst/>
                  <a:gdLst>
                    <a:gd name="T0" fmla="*/ 1 w 119"/>
                    <a:gd name="T1" fmla="*/ 39 h 45"/>
                    <a:gd name="T2" fmla="*/ 1 w 119"/>
                    <a:gd name="T3" fmla="*/ 44 h 45"/>
                    <a:gd name="T4" fmla="*/ 119 w 119"/>
                    <a:gd name="T5" fmla="*/ 15 h 45"/>
                    <a:gd name="T6" fmla="*/ 84 w 119"/>
                    <a:gd name="T7" fmla="*/ 2 h 45"/>
                    <a:gd name="T8" fmla="*/ 56 w 119"/>
                    <a:gd name="T9" fmla="*/ 1 h 45"/>
                    <a:gd name="T10" fmla="*/ 30 w 119"/>
                    <a:gd name="T11" fmla="*/ 4 h 45"/>
                    <a:gd name="T12" fmla="*/ 1 w 119"/>
                    <a:gd name="T13" fmla="*/ 39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9" h="45">
                      <a:moveTo>
                        <a:pt x="1" y="39"/>
                      </a:move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48" y="45"/>
                        <a:pt x="91" y="34"/>
                        <a:pt x="119" y="15"/>
                      </a:cubicBezTo>
                      <a:cubicBezTo>
                        <a:pt x="108" y="9"/>
                        <a:pt x="96" y="5"/>
                        <a:pt x="84" y="2"/>
                      </a:cubicBezTo>
                      <a:cubicBezTo>
                        <a:pt x="75" y="1"/>
                        <a:pt x="65" y="0"/>
                        <a:pt x="56" y="1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13" y="6"/>
                        <a:pt x="0" y="21"/>
                        <a:pt x="1" y="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9" name="îṧlïdé">
                  <a:extLst>
                    <a:ext uri="{FF2B5EF4-FFF2-40B4-BE49-F238E27FC236}">
                      <a16:creationId xmlns="" xmlns:a16="http://schemas.microsoft.com/office/drawing/2014/main" id="{18C4C24C-E055-417C-A67C-76E299723C52}"/>
                    </a:ext>
                  </a:extLst>
                </p:cNvPr>
                <p:cNvSpPr/>
                <p:nvPr/>
              </p:nvSpPr>
              <p:spPr bwMode="auto">
                <a:xfrm>
                  <a:off x="7321550" y="4959350"/>
                  <a:ext cx="212725" cy="131763"/>
                </a:xfrm>
                <a:custGeom>
                  <a:avLst/>
                  <a:gdLst>
                    <a:gd name="T0" fmla="*/ 105 w 114"/>
                    <a:gd name="T1" fmla="*/ 71 h 71"/>
                    <a:gd name="T2" fmla="*/ 107 w 114"/>
                    <a:gd name="T3" fmla="*/ 66 h 71"/>
                    <a:gd name="T4" fmla="*/ 90 w 114"/>
                    <a:gd name="T5" fmla="*/ 23 h 71"/>
                    <a:gd name="T6" fmla="*/ 90 w 114"/>
                    <a:gd name="T7" fmla="*/ 23 h 71"/>
                    <a:gd name="T8" fmla="*/ 67 w 114"/>
                    <a:gd name="T9" fmla="*/ 13 h 71"/>
                    <a:gd name="T10" fmla="*/ 0 w 114"/>
                    <a:gd name="T11" fmla="*/ 5 h 71"/>
                    <a:gd name="T12" fmla="*/ 105 w 114"/>
                    <a:gd name="T13" fmla="*/ 7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4" h="71">
                      <a:moveTo>
                        <a:pt x="105" y="71"/>
                      </a:moveTo>
                      <a:cubicBezTo>
                        <a:pt x="107" y="66"/>
                        <a:pt x="107" y="66"/>
                        <a:pt x="107" y="66"/>
                      </a:cubicBezTo>
                      <a:cubicBezTo>
                        <a:pt x="114" y="50"/>
                        <a:pt x="107" y="31"/>
                        <a:pt x="90" y="23"/>
                      </a:cubicBezTo>
                      <a:cubicBezTo>
                        <a:pt x="90" y="23"/>
                        <a:pt x="90" y="23"/>
                        <a:pt x="90" y="23"/>
                      </a:cubicBezTo>
                      <a:cubicBezTo>
                        <a:pt x="67" y="13"/>
                        <a:pt x="67" y="13"/>
                        <a:pt x="67" y="13"/>
                      </a:cubicBezTo>
                      <a:cubicBezTo>
                        <a:pt x="46" y="3"/>
                        <a:pt x="23" y="0"/>
                        <a:pt x="0" y="5"/>
                      </a:cubicBezTo>
                      <a:cubicBezTo>
                        <a:pt x="21" y="33"/>
                        <a:pt x="59" y="57"/>
                        <a:pt x="105" y="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" name="ísľidé">
                  <a:extLst>
                    <a:ext uri="{FF2B5EF4-FFF2-40B4-BE49-F238E27FC236}">
                      <a16:creationId xmlns="" xmlns:a16="http://schemas.microsoft.com/office/drawing/2014/main" id="{ED67F409-55FA-4FA9-AD1E-55736CC9A340}"/>
                    </a:ext>
                  </a:extLst>
                </p:cNvPr>
                <p:cNvSpPr/>
                <p:nvPr/>
              </p:nvSpPr>
              <p:spPr bwMode="auto">
                <a:xfrm>
                  <a:off x="6424613" y="3767138"/>
                  <a:ext cx="758825" cy="758825"/>
                </a:xfrm>
                <a:prstGeom prst="ellipse">
                  <a:avLst/>
                </a:pr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lnSpcReduction="1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1" name="ísļîḋe">
                  <a:extLst>
                    <a:ext uri="{FF2B5EF4-FFF2-40B4-BE49-F238E27FC236}">
                      <a16:creationId xmlns="" xmlns:a16="http://schemas.microsoft.com/office/drawing/2014/main" id="{BE45FC8C-D181-4DAC-9CCA-646DFAF29AB5}"/>
                    </a:ext>
                  </a:extLst>
                </p:cNvPr>
                <p:cNvSpPr/>
                <p:nvPr/>
              </p:nvSpPr>
              <p:spPr bwMode="auto">
                <a:xfrm>
                  <a:off x="6530975" y="3871913"/>
                  <a:ext cx="717550" cy="549275"/>
                </a:xfrm>
                <a:custGeom>
                  <a:avLst/>
                  <a:gdLst>
                    <a:gd name="T0" fmla="*/ 365 w 386"/>
                    <a:gd name="T1" fmla="*/ 126 h 295"/>
                    <a:gd name="T2" fmla="*/ 293 w 386"/>
                    <a:gd name="T3" fmla="*/ 126 h 295"/>
                    <a:gd name="T4" fmla="*/ 147 w 386"/>
                    <a:gd name="T5" fmla="*/ 0 h 295"/>
                    <a:gd name="T6" fmla="*/ 0 w 386"/>
                    <a:gd name="T7" fmla="*/ 148 h 295"/>
                    <a:gd name="T8" fmla="*/ 147 w 386"/>
                    <a:gd name="T9" fmla="*/ 295 h 295"/>
                    <a:gd name="T10" fmla="*/ 293 w 386"/>
                    <a:gd name="T11" fmla="*/ 169 h 295"/>
                    <a:gd name="T12" fmla="*/ 365 w 386"/>
                    <a:gd name="T13" fmla="*/ 169 h 295"/>
                    <a:gd name="T14" fmla="*/ 386 w 386"/>
                    <a:gd name="T15" fmla="*/ 148 h 295"/>
                    <a:gd name="T16" fmla="*/ 365 w 386"/>
                    <a:gd name="T17" fmla="*/ 126 h 2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6" h="295">
                      <a:moveTo>
                        <a:pt x="365" y="126"/>
                      </a:moveTo>
                      <a:cubicBezTo>
                        <a:pt x="293" y="126"/>
                        <a:pt x="293" y="126"/>
                        <a:pt x="293" y="126"/>
                      </a:cubicBezTo>
                      <a:cubicBezTo>
                        <a:pt x="283" y="55"/>
                        <a:pt x="221" y="0"/>
                        <a:pt x="147" y="0"/>
                      </a:cubicBezTo>
                      <a:cubicBezTo>
                        <a:pt x="66" y="0"/>
                        <a:pt x="0" y="66"/>
                        <a:pt x="0" y="148"/>
                      </a:cubicBezTo>
                      <a:cubicBezTo>
                        <a:pt x="0" y="229"/>
                        <a:pt x="66" y="295"/>
                        <a:pt x="147" y="295"/>
                      </a:cubicBezTo>
                      <a:cubicBezTo>
                        <a:pt x="221" y="295"/>
                        <a:pt x="283" y="240"/>
                        <a:pt x="293" y="169"/>
                      </a:cubicBezTo>
                      <a:cubicBezTo>
                        <a:pt x="365" y="169"/>
                        <a:pt x="365" y="169"/>
                        <a:pt x="365" y="169"/>
                      </a:cubicBezTo>
                      <a:cubicBezTo>
                        <a:pt x="377" y="169"/>
                        <a:pt x="386" y="159"/>
                        <a:pt x="386" y="148"/>
                      </a:cubicBezTo>
                      <a:cubicBezTo>
                        <a:pt x="386" y="136"/>
                        <a:pt x="377" y="126"/>
                        <a:pt x="365" y="1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lnSpcReduction="1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2" name="íşḷídê">
                  <a:extLst>
                    <a:ext uri="{FF2B5EF4-FFF2-40B4-BE49-F238E27FC236}">
                      <a16:creationId xmlns="" xmlns:a16="http://schemas.microsoft.com/office/drawing/2014/main" id="{5A9A4284-1CEC-46CA-A631-AA2740A9B2D5}"/>
                    </a:ext>
                  </a:extLst>
                </p:cNvPr>
                <p:cNvSpPr/>
                <p:nvPr/>
              </p:nvSpPr>
              <p:spPr bwMode="auto">
                <a:xfrm>
                  <a:off x="6586538" y="3929063"/>
                  <a:ext cx="436563" cy="433388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40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3" name="íśḻîḋe">
                  <a:extLst>
                    <a:ext uri="{FF2B5EF4-FFF2-40B4-BE49-F238E27FC236}">
                      <a16:creationId xmlns="" xmlns:a16="http://schemas.microsoft.com/office/drawing/2014/main" id="{AB896621-3206-432E-B38D-C69547D8C938}"/>
                    </a:ext>
                  </a:extLst>
                </p:cNvPr>
                <p:cNvSpPr/>
                <p:nvPr/>
              </p:nvSpPr>
              <p:spPr bwMode="auto">
                <a:xfrm>
                  <a:off x="6599238" y="3941763"/>
                  <a:ext cx="344488" cy="342900"/>
                </a:xfrm>
                <a:custGeom>
                  <a:avLst/>
                  <a:gdLst>
                    <a:gd name="T0" fmla="*/ 185 w 185"/>
                    <a:gd name="T1" fmla="*/ 29 h 184"/>
                    <a:gd name="T2" fmla="*/ 110 w 185"/>
                    <a:gd name="T3" fmla="*/ 0 h 184"/>
                    <a:gd name="T4" fmla="*/ 0 w 185"/>
                    <a:gd name="T5" fmla="*/ 110 h 184"/>
                    <a:gd name="T6" fmla="*/ 29 w 185"/>
                    <a:gd name="T7" fmla="*/ 184 h 184"/>
                    <a:gd name="T8" fmla="*/ 24 w 185"/>
                    <a:gd name="T9" fmla="*/ 147 h 184"/>
                    <a:gd name="T10" fmla="*/ 148 w 185"/>
                    <a:gd name="T11" fmla="*/ 23 h 184"/>
                    <a:gd name="T12" fmla="*/ 185 w 185"/>
                    <a:gd name="T13" fmla="*/ 29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5" h="184">
                      <a:moveTo>
                        <a:pt x="185" y="29"/>
                      </a:moveTo>
                      <a:cubicBezTo>
                        <a:pt x="165" y="10"/>
                        <a:pt x="138" y="0"/>
                        <a:pt x="110" y="0"/>
                      </a:cubicBezTo>
                      <a:cubicBezTo>
                        <a:pt x="50" y="0"/>
                        <a:pt x="0" y="49"/>
                        <a:pt x="0" y="110"/>
                      </a:cubicBezTo>
                      <a:cubicBezTo>
                        <a:pt x="0" y="138"/>
                        <a:pt x="11" y="164"/>
                        <a:pt x="29" y="184"/>
                      </a:cubicBezTo>
                      <a:cubicBezTo>
                        <a:pt x="26" y="172"/>
                        <a:pt x="24" y="160"/>
                        <a:pt x="24" y="147"/>
                      </a:cubicBezTo>
                      <a:cubicBezTo>
                        <a:pt x="24" y="79"/>
                        <a:pt x="79" y="23"/>
                        <a:pt x="148" y="23"/>
                      </a:cubicBezTo>
                      <a:cubicBezTo>
                        <a:pt x="160" y="23"/>
                        <a:pt x="173" y="25"/>
                        <a:pt x="185" y="2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5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4" name="íṡľîḋe">
                  <a:extLst>
                    <a:ext uri="{FF2B5EF4-FFF2-40B4-BE49-F238E27FC236}">
                      <a16:creationId xmlns="" xmlns:a16="http://schemas.microsoft.com/office/drawing/2014/main" id="{234702F7-D19D-4DC7-9939-F8D26D986462}"/>
                    </a:ext>
                  </a:extLst>
                </p:cNvPr>
                <p:cNvSpPr/>
                <p:nvPr/>
              </p:nvSpPr>
              <p:spPr bwMode="auto">
                <a:xfrm>
                  <a:off x="8605838" y="2489200"/>
                  <a:ext cx="2268538" cy="1836738"/>
                </a:xfrm>
                <a:custGeom>
                  <a:avLst/>
                  <a:gdLst>
                    <a:gd name="T0" fmla="*/ 932 w 1220"/>
                    <a:gd name="T1" fmla="*/ 975 h 986"/>
                    <a:gd name="T2" fmla="*/ 41 w 1220"/>
                    <a:gd name="T3" fmla="*/ 627 h 986"/>
                    <a:gd name="T4" fmla="*/ 11 w 1220"/>
                    <a:gd name="T5" fmla="*/ 557 h 986"/>
                    <a:gd name="T6" fmla="*/ 228 w 1220"/>
                    <a:gd name="T7" fmla="*/ 0 h 986"/>
                    <a:gd name="T8" fmla="*/ 1220 w 1220"/>
                    <a:gd name="T9" fmla="*/ 388 h 986"/>
                    <a:gd name="T10" fmla="*/ 1002 w 1220"/>
                    <a:gd name="T11" fmla="*/ 944 h 986"/>
                    <a:gd name="T12" fmla="*/ 932 w 1220"/>
                    <a:gd name="T13" fmla="*/ 975 h 9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20" h="986">
                      <a:moveTo>
                        <a:pt x="932" y="975"/>
                      </a:moveTo>
                      <a:cubicBezTo>
                        <a:pt x="41" y="627"/>
                        <a:pt x="41" y="627"/>
                        <a:pt x="41" y="627"/>
                      </a:cubicBezTo>
                      <a:cubicBezTo>
                        <a:pt x="13" y="616"/>
                        <a:pt x="0" y="585"/>
                        <a:pt x="11" y="557"/>
                      </a:cubicBezTo>
                      <a:cubicBezTo>
                        <a:pt x="228" y="0"/>
                        <a:pt x="228" y="0"/>
                        <a:pt x="228" y="0"/>
                      </a:cubicBezTo>
                      <a:cubicBezTo>
                        <a:pt x="1220" y="388"/>
                        <a:pt x="1220" y="388"/>
                        <a:pt x="1220" y="388"/>
                      </a:cubicBezTo>
                      <a:cubicBezTo>
                        <a:pt x="1002" y="944"/>
                        <a:pt x="1002" y="944"/>
                        <a:pt x="1002" y="944"/>
                      </a:cubicBezTo>
                      <a:cubicBezTo>
                        <a:pt x="991" y="972"/>
                        <a:pt x="960" y="986"/>
                        <a:pt x="932" y="9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" name="íṧļide">
                  <a:extLst>
                    <a:ext uri="{FF2B5EF4-FFF2-40B4-BE49-F238E27FC236}">
                      <a16:creationId xmlns="" xmlns:a16="http://schemas.microsoft.com/office/drawing/2014/main" id="{2F366E1D-7F76-4042-8C59-5221A3E37DC2}"/>
                    </a:ext>
                  </a:extLst>
                </p:cNvPr>
                <p:cNvSpPr/>
                <p:nvPr/>
              </p:nvSpPr>
              <p:spPr bwMode="auto">
                <a:xfrm>
                  <a:off x="9017000" y="2273300"/>
                  <a:ext cx="2014538" cy="938213"/>
                </a:xfrm>
                <a:custGeom>
                  <a:avLst/>
                  <a:gdLst>
                    <a:gd name="T0" fmla="*/ 1170 w 1269"/>
                    <a:gd name="T1" fmla="*/ 591 h 591"/>
                    <a:gd name="T2" fmla="*/ 8 w 1269"/>
                    <a:gd name="T3" fmla="*/ 136 h 591"/>
                    <a:gd name="T4" fmla="*/ 0 w 1269"/>
                    <a:gd name="T5" fmla="*/ 0 h 591"/>
                    <a:gd name="T6" fmla="*/ 1269 w 1269"/>
                    <a:gd name="T7" fmla="*/ 498 h 591"/>
                    <a:gd name="T8" fmla="*/ 1170 w 1269"/>
                    <a:gd name="T9" fmla="*/ 591 h 5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69" h="591">
                      <a:moveTo>
                        <a:pt x="1170" y="591"/>
                      </a:moveTo>
                      <a:lnTo>
                        <a:pt x="8" y="136"/>
                      </a:lnTo>
                      <a:lnTo>
                        <a:pt x="0" y="0"/>
                      </a:lnTo>
                      <a:lnTo>
                        <a:pt x="1269" y="498"/>
                      </a:lnTo>
                      <a:lnTo>
                        <a:pt x="1170" y="59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" name="iṣ1iḑè">
                  <a:extLst>
                    <a:ext uri="{FF2B5EF4-FFF2-40B4-BE49-F238E27FC236}">
                      <a16:creationId xmlns="" xmlns:a16="http://schemas.microsoft.com/office/drawing/2014/main" id="{5C918BA2-1920-42C5-9D22-CA8C4551CD39}"/>
                    </a:ext>
                  </a:extLst>
                </p:cNvPr>
                <p:cNvSpPr/>
                <p:nvPr/>
              </p:nvSpPr>
              <p:spPr bwMode="auto">
                <a:xfrm>
                  <a:off x="9017000" y="2190750"/>
                  <a:ext cx="2035175" cy="873125"/>
                </a:xfrm>
                <a:custGeom>
                  <a:avLst/>
                  <a:gdLst>
                    <a:gd name="T0" fmla="*/ 1050 w 1094"/>
                    <a:gd name="T1" fmla="*/ 392 h 468"/>
                    <a:gd name="T2" fmla="*/ 75 w 1094"/>
                    <a:gd name="T3" fmla="*/ 12 h 468"/>
                    <a:gd name="T4" fmla="*/ 0 w 1094"/>
                    <a:gd name="T5" fmla="*/ 44 h 468"/>
                    <a:gd name="T6" fmla="*/ 0 w 1094"/>
                    <a:gd name="T7" fmla="*/ 44 h 468"/>
                    <a:gd name="T8" fmla="*/ 1083 w 1094"/>
                    <a:gd name="T9" fmla="*/ 468 h 468"/>
                    <a:gd name="T10" fmla="*/ 1083 w 1094"/>
                    <a:gd name="T11" fmla="*/ 468 h 468"/>
                    <a:gd name="T12" fmla="*/ 1050 w 1094"/>
                    <a:gd name="T13" fmla="*/ 392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4" h="468">
                      <a:moveTo>
                        <a:pt x="1050" y="392"/>
                      </a:moveTo>
                      <a:cubicBezTo>
                        <a:pt x="75" y="12"/>
                        <a:pt x="75" y="12"/>
                        <a:pt x="75" y="12"/>
                      </a:cubicBezTo>
                      <a:cubicBezTo>
                        <a:pt x="45" y="0"/>
                        <a:pt x="11" y="15"/>
                        <a:pt x="0" y="44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1083" y="468"/>
                        <a:pt x="1083" y="468"/>
                        <a:pt x="1083" y="468"/>
                      </a:cubicBezTo>
                      <a:cubicBezTo>
                        <a:pt x="1083" y="468"/>
                        <a:pt x="1083" y="468"/>
                        <a:pt x="1083" y="468"/>
                      </a:cubicBezTo>
                      <a:cubicBezTo>
                        <a:pt x="1094" y="438"/>
                        <a:pt x="1080" y="404"/>
                        <a:pt x="1050" y="3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" name="íśḻîḑe">
                  <a:extLst>
                    <a:ext uri="{FF2B5EF4-FFF2-40B4-BE49-F238E27FC236}">
                      <a16:creationId xmlns="" xmlns:a16="http://schemas.microsoft.com/office/drawing/2014/main" id="{47A2D05B-7CB3-4A70-8B8A-EA1A07374F1F}"/>
                    </a:ext>
                  </a:extLst>
                </p:cNvPr>
                <p:cNvSpPr/>
                <p:nvPr/>
              </p:nvSpPr>
              <p:spPr bwMode="auto">
                <a:xfrm>
                  <a:off x="9093200" y="2379663"/>
                  <a:ext cx="1809750" cy="750888"/>
                </a:xfrm>
                <a:custGeom>
                  <a:avLst/>
                  <a:gdLst>
                    <a:gd name="T0" fmla="*/ 2 w 1140"/>
                    <a:gd name="T1" fmla="*/ 39 h 473"/>
                    <a:gd name="T2" fmla="*/ 0 w 1140"/>
                    <a:gd name="T3" fmla="*/ 0 h 473"/>
                    <a:gd name="T4" fmla="*/ 1140 w 1140"/>
                    <a:gd name="T5" fmla="*/ 446 h 473"/>
                    <a:gd name="T6" fmla="*/ 1112 w 1140"/>
                    <a:gd name="T7" fmla="*/ 473 h 473"/>
                    <a:gd name="T8" fmla="*/ 2 w 1140"/>
                    <a:gd name="T9" fmla="*/ 39 h 4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0" h="473">
                      <a:moveTo>
                        <a:pt x="2" y="39"/>
                      </a:moveTo>
                      <a:lnTo>
                        <a:pt x="0" y="0"/>
                      </a:lnTo>
                      <a:lnTo>
                        <a:pt x="1140" y="446"/>
                      </a:lnTo>
                      <a:lnTo>
                        <a:pt x="1112" y="473"/>
                      </a:lnTo>
                      <a:lnTo>
                        <a:pt x="2" y="3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" name="ïśḷíḑé">
                  <a:extLst>
                    <a:ext uri="{FF2B5EF4-FFF2-40B4-BE49-F238E27FC236}">
                      <a16:creationId xmlns="" xmlns:a16="http://schemas.microsoft.com/office/drawing/2014/main" id="{1A859BF0-B032-4D23-BC9D-F4F6C4A3402E}"/>
                    </a:ext>
                  </a:extLst>
                </p:cNvPr>
                <p:cNvSpPr/>
                <p:nvPr/>
              </p:nvSpPr>
              <p:spPr bwMode="auto">
                <a:xfrm>
                  <a:off x="9093200" y="2379663"/>
                  <a:ext cx="1809750" cy="750888"/>
                </a:xfrm>
                <a:custGeom>
                  <a:avLst/>
                  <a:gdLst>
                    <a:gd name="T0" fmla="*/ 2 w 1140"/>
                    <a:gd name="T1" fmla="*/ 39 h 473"/>
                    <a:gd name="T2" fmla="*/ 0 w 1140"/>
                    <a:gd name="T3" fmla="*/ 0 h 473"/>
                    <a:gd name="T4" fmla="*/ 1140 w 1140"/>
                    <a:gd name="T5" fmla="*/ 446 h 473"/>
                    <a:gd name="T6" fmla="*/ 1112 w 1140"/>
                    <a:gd name="T7" fmla="*/ 473 h 473"/>
                    <a:gd name="T8" fmla="*/ 2 w 1140"/>
                    <a:gd name="T9" fmla="*/ 39 h 4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0" h="473">
                      <a:moveTo>
                        <a:pt x="2" y="39"/>
                      </a:moveTo>
                      <a:lnTo>
                        <a:pt x="0" y="0"/>
                      </a:lnTo>
                      <a:lnTo>
                        <a:pt x="1140" y="446"/>
                      </a:lnTo>
                      <a:lnTo>
                        <a:pt x="1112" y="473"/>
                      </a:lnTo>
                      <a:lnTo>
                        <a:pt x="2" y="3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" name="ïšḻíḓé">
                  <a:extLst>
                    <a:ext uri="{FF2B5EF4-FFF2-40B4-BE49-F238E27FC236}">
                      <a16:creationId xmlns="" xmlns:a16="http://schemas.microsoft.com/office/drawing/2014/main" id="{5495C50E-3820-4E1C-BDDA-C45E9C5A1F1D}"/>
                    </a:ext>
                  </a:extLst>
                </p:cNvPr>
                <p:cNvSpPr/>
                <p:nvPr/>
              </p:nvSpPr>
              <p:spPr bwMode="auto">
                <a:xfrm>
                  <a:off x="9307513" y="3581400"/>
                  <a:ext cx="560388" cy="407988"/>
                </a:xfrm>
                <a:custGeom>
                  <a:avLst/>
                  <a:gdLst>
                    <a:gd name="T0" fmla="*/ 353 w 353"/>
                    <a:gd name="T1" fmla="*/ 116 h 257"/>
                    <a:gd name="T2" fmla="*/ 55 w 353"/>
                    <a:gd name="T3" fmla="*/ 0 h 257"/>
                    <a:gd name="T4" fmla="*/ 0 w 353"/>
                    <a:gd name="T5" fmla="*/ 139 h 257"/>
                    <a:gd name="T6" fmla="*/ 298 w 353"/>
                    <a:gd name="T7" fmla="*/ 257 h 257"/>
                    <a:gd name="T8" fmla="*/ 353 w 353"/>
                    <a:gd name="T9" fmla="*/ 116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3" h="257">
                      <a:moveTo>
                        <a:pt x="353" y="116"/>
                      </a:moveTo>
                      <a:lnTo>
                        <a:pt x="55" y="0"/>
                      </a:lnTo>
                      <a:lnTo>
                        <a:pt x="0" y="139"/>
                      </a:lnTo>
                      <a:lnTo>
                        <a:pt x="298" y="257"/>
                      </a:lnTo>
                      <a:lnTo>
                        <a:pt x="353" y="1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77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" name="išḷíḍé">
                  <a:extLst>
                    <a:ext uri="{FF2B5EF4-FFF2-40B4-BE49-F238E27FC236}">
                      <a16:creationId xmlns="" xmlns:a16="http://schemas.microsoft.com/office/drawing/2014/main" id="{C2C5AE5A-4411-4A8D-91BA-3B8D26ACDBBF}"/>
                    </a:ext>
                  </a:extLst>
                </p:cNvPr>
                <p:cNvSpPr/>
                <p:nvPr/>
              </p:nvSpPr>
              <p:spPr bwMode="auto">
                <a:xfrm>
                  <a:off x="9334500" y="3733800"/>
                  <a:ext cx="153988" cy="61913"/>
                </a:xfrm>
                <a:custGeom>
                  <a:avLst/>
                  <a:gdLst>
                    <a:gd name="T0" fmla="*/ 0 w 97"/>
                    <a:gd name="T1" fmla="*/ 0 h 39"/>
                    <a:gd name="T2" fmla="*/ 97 w 97"/>
                    <a:gd name="T3" fmla="*/ 39 h 39"/>
                    <a:gd name="T4" fmla="*/ 0 w 97"/>
                    <a:gd name="T5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7" h="39">
                      <a:moveTo>
                        <a:pt x="0" y="0"/>
                      </a:moveTo>
                      <a:lnTo>
                        <a:pt x="97" y="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" name="î$ḻîḋè">
                  <a:extLst>
                    <a:ext uri="{FF2B5EF4-FFF2-40B4-BE49-F238E27FC236}">
                      <a16:creationId xmlns="" xmlns:a16="http://schemas.microsoft.com/office/drawing/2014/main" id="{125297DF-A20F-4932-A0E7-D5E1C01F8081}"/>
                    </a:ext>
                  </a:extLst>
                </p:cNvPr>
                <p:cNvSpPr/>
                <p:nvPr/>
              </p:nvSpPr>
              <p:spPr bwMode="auto">
                <a:xfrm>
                  <a:off x="9334500" y="3733800"/>
                  <a:ext cx="153988" cy="61913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" name="ï$ḷíḋê">
                  <a:extLst>
                    <a:ext uri="{FF2B5EF4-FFF2-40B4-BE49-F238E27FC236}">
                      <a16:creationId xmlns="" xmlns:a16="http://schemas.microsoft.com/office/drawing/2014/main" id="{213A043F-64DC-4233-8BF8-8418072D43CA}"/>
                    </a:ext>
                  </a:extLst>
                </p:cNvPr>
                <p:cNvSpPr/>
                <p:nvPr/>
              </p:nvSpPr>
              <p:spPr bwMode="auto">
                <a:xfrm>
                  <a:off x="9653588" y="3859213"/>
                  <a:ext cx="153988" cy="58738"/>
                </a:xfrm>
                <a:custGeom>
                  <a:avLst/>
                  <a:gdLst>
                    <a:gd name="T0" fmla="*/ 0 w 97"/>
                    <a:gd name="T1" fmla="*/ 0 h 37"/>
                    <a:gd name="T2" fmla="*/ 97 w 97"/>
                    <a:gd name="T3" fmla="*/ 37 h 37"/>
                    <a:gd name="T4" fmla="*/ 0 w 97"/>
                    <a:gd name="T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7" h="37">
                      <a:moveTo>
                        <a:pt x="0" y="0"/>
                      </a:moveTo>
                      <a:lnTo>
                        <a:pt x="97" y="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" name="iŝḷíḓe">
                  <a:extLst>
                    <a:ext uri="{FF2B5EF4-FFF2-40B4-BE49-F238E27FC236}">
                      <a16:creationId xmlns="" xmlns:a16="http://schemas.microsoft.com/office/drawing/2014/main" id="{9F69F287-5BE6-4535-8BC4-56A3956BB9C9}"/>
                    </a:ext>
                  </a:extLst>
                </p:cNvPr>
                <p:cNvSpPr/>
                <p:nvPr/>
              </p:nvSpPr>
              <p:spPr bwMode="auto">
                <a:xfrm>
                  <a:off x="9653588" y="3859213"/>
                  <a:ext cx="153988" cy="58738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" name="íş1ïḋè">
                  <a:extLst>
                    <a:ext uri="{FF2B5EF4-FFF2-40B4-BE49-F238E27FC236}">
                      <a16:creationId xmlns="" xmlns:a16="http://schemas.microsoft.com/office/drawing/2014/main" id="{074B8AC1-1456-401D-B856-D016BD12B1DB}"/>
                    </a:ext>
                  </a:extLst>
                </p:cNvPr>
                <p:cNvSpPr/>
                <p:nvPr/>
              </p:nvSpPr>
              <p:spPr bwMode="auto">
                <a:xfrm>
                  <a:off x="8890000" y="3206750"/>
                  <a:ext cx="130175" cy="128588"/>
                </a:xfrm>
                <a:custGeom>
                  <a:avLst/>
                  <a:gdLst>
                    <a:gd name="T0" fmla="*/ 82 w 82"/>
                    <a:gd name="T1" fmla="*/ 22 h 81"/>
                    <a:gd name="T2" fmla="*/ 24 w 82"/>
                    <a:gd name="T3" fmla="*/ 0 h 81"/>
                    <a:gd name="T4" fmla="*/ 0 w 82"/>
                    <a:gd name="T5" fmla="*/ 59 h 81"/>
                    <a:gd name="T6" fmla="*/ 59 w 82"/>
                    <a:gd name="T7" fmla="*/ 81 h 81"/>
                    <a:gd name="T8" fmla="*/ 82 w 82"/>
                    <a:gd name="T9" fmla="*/ 2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81">
                      <a:moveTo>
                        <a:pt x="82" y="22"/>
                      </a:moveTo>
                      <a:lnTo>
                        <a:pt x="24" y="0"/>
                      </a:lnTo>
                      <a:lnTo>
                        <a:pt x="0" y="59"/>
                      </a:lnTo>
                      <a:lnTo>
                        <a:pt x="59" y="81"/>
                      </a:lnTo>
                      <a:lnTo>
                        <a:pt x="82" y="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" name="íšḻíďé">
                  <a:extLst>
                    <a:ext uri="{FF2B5EF4-FFF2-40B4-BE49-F238E27FC236}">
                      <a16:creationId xmlns="" xmlns:a16="http://schemas.microsoft.com/office/drawing/2014/main" id="{1B959BD3-E597-42BA-B3EE-A0233E839E30}"/>
                    </a:ext>
                  </a:extLst>
                </p:cNvPr>
                <p:cNvSpPr/>
                <p:nvPr/>
              </p:nvSpPr>
              <p:spPr bwMode="auto">
                <a:xfrm>
                  <a:off x="9048750" y="3268663"/>
                  <a:ext cx="128588" cy="128588"/>
                </a:xfrm>
                <a:custGeom>
                  <a:avLst/>
                  <a:gdLst>
                    <a:gd name="T0" fmla="*/ 81 w 81"/>
                    <a:gd name="T1" fmla="*/ 23 h 81"/>
                    <a:gd name="T2" fmla="*/ 23 w 81"/>
                    <a:gd name="T3" fmla="*/ 0 h 81"/>
                    <a:gd name="T4" fmla="*/ 0 w 81"/>
                    <a:gd name="T5" fmla="*/ 58 h 81"/>
                    <a:gd name="T6" fmla="*/ 58 w 81"/>
                    <a:gd name="T7" fmla="*/ 81 h 81"/>
                    <a:gd name="T8" fmla="*/ 81 w 81"/>
                    <a:gd name="T9" fmla="*/ 23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1">
                      <a:moveTo>
                        <a:pt x="81" y="23"/>
                      </a:moveTo>
                      <a:lnTo>
                        <a:pt x="23" y="0"/>
                      </a:lnTo>
                      <a:lnTo>
                        <a:pt x="0" y="58"/>
                      </a:lnTo>
                      <a:lnTo>
                        <a:pt x="58" y="81"/>
                      </a:lnTo>
                      <a:lnTo>
                        <a:pt x="81" y="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îšḻídè">
                  <a:extLst>
                    <a:ext uri="{FF2B5EF4-FFF2-40B4-BE49-F238E27FC236}">
                      <a16:creationId xmlns="" xmlns:a16="http://schemas.microsoft.com/office/drawing/2014/main" id="{80C2BA4E-EDD2-41EC-A1C6-C325FA6F6858}"/>
                    </a:ext>
                  </a:extLst>
                </p:cNvPr>
                <p:cNvSpPr/>
                <p:nvPr/>
              </p:nvSpPr>
              <p:spPr bwMode="auto">
                <a:xfrm>
                  <a:off x="9205913" y="3328988"/>
                  <a:ext cx="758825" cy="376238"/>
                </a:xfrm>
                <a:custGeom>
                  <a:avLst/>
                  <a:gdLst>
                    <a:gd name="T0" fmla="*/ 420 w 478"/>
                    <a:gd name="T1" fmla="*/ 156 h 237"/>
                    <a:gd name="T2" fmla="*/ 23 w 478"/>
                    <a:gd name="T3" fmla="*/ 0 h 237"/>
                    <a:gd name="T4" fmla="*/ 0 w 478"/>
                    <a:gd name="T5" fmla="*/ 59 h 237"/>
                    <a:gd name="T6" fmla="*/ 398 w 478"/>
                    <a:gd name="T7" fmla="*/ 215 h 237"/>
                    <a:gd name="T8" fmla="*/ 456 w 478"/>
                    <a:gd name="T9" fmla="*/ 237 h 237"/>
                    <a:gd name="T10" fmla="*/ 478 w 478"/>
                    <a:gd name="T11" fmla="*/ 179 h 237"/>
                    <a:gd name="T12" fmla="*/ 420 w 478"/>
                    <a:gd name="T13" fmla="*/ 156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8" h="237">
                      <a:moveTo>
                        <a:pt x="420" y="156"/>
                      </a:moveTo>
                      <a:lnTo>
                        <a:pt x="23" y="0"/>
                      </a:lnTo>
                      <a:lnTo>
                        <a:pt x="0" y="59"/>
                      </a:lnTo>
                      <a:lnTo>
                        <a:pt x="398" y="215"/>
                      </a:lnTo>
                      <a:lnTo>
                        <a:pt x="456" y="237"/>
                      </a:lnTo>
                      <a:lnTo>
                        <a:pt x="478" y="179"/>
                      </a:lnTo>
                      <a:lnTo>
                        <a:pt x="420" y="15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62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iS1íḑè">
                  <a:extLst>
                    <a:ext uri="{FF2B5EF4-FFF2-40B4-BE49-F238E27FC236}">
                      <a16:creationId xmlns="" xmlns:a16="http://schemas.microsoft.com/office/drawing/2014/main" id="{3D12AB0B-258F-4012-94CE-B75CDF9896B3}"/>
                    </a:ext>
                  </a:extLst>
                </p:cNvPr>
                <p:cNvSpPr/>
                <p:nvPr/>
              </p:nvSpPr>
              <p:spPr bwMode="auto">
                <a:xfrm>
                  <a:off x="9994900" y="3638550"/>
                  <a:ext cx="128588" cy="128588"/>
                </a:xfrm>
                <a:custGeom>
                  <a:avLst/>
                  <a:gdLst>
                    <a:gd name="T0" fmla="*/ 81 w 81"/>
                    <a:gd name="T1" fmla="*/ 22 h 81"/>
                    <a:gd name="T2" fmla="*/ 22 w 81"/>
                    <a:gd name="T3" fmla="*/ 0 h 81"/>
                    <a:gd name="T4" fmla="*/ 0 w 81"/>
                    <a:gd name="T5" fmla="*/ 59 h 81"/>
                    <a:gd name="T6" fmla="*/ 59 w 81"/>
                    <a:gd name="T7" fmla="*/ 81 h 81"/>
                    <a:gd name="T8" fmla="*/ 81 w 81"/>
                    <a:gd name="T9" fmla="*/ 2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1">
                      <a:moveTo>
                        <a:pt x="81" y="22"/>
                      </a:moveTo>
                      <a:lnTo>
                        <a:pt x="22" y="0"/>
                      </a:lnTo>
                      <a:lnTo>
                        <a:pt x="0" y="59"/>
                      </a:lnTo>
                      <a:lnTo>
                        <a:pt x="59" y="81"/>
                      </a:lnTo>
                      <a:lnTo>
                        <a:pt x="81" y="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" name="ïṡļïdê">
                  <a:extLst>
                    <a:ext uri="{FF2B5EF4-FFF2-40B4-BE49-F238E27FC236}">
                      <a16:creationId xmlns="" xmlns:a16="http://schemas.microsoft.com/office/drawing/2014/main" id="{B353F774-9522-48F4-B00E-3CBBBD2961BC}"/>
                    </a:ext>
                  </a:extLst>
                </p:cNvPr>
                <p:cNvSpPr/>
                <p:nvPr/>
              </p:nvSpPr>
              <p:spPr bwMode="auto">
                <a:xfrm>
                  <a:off x="10153650" y="3700463"/>
                  <a:ext cx="128588" cy="128588"/>
                </a:xfrm>
                <a:custGeom>
                  <a:avLst/>
                  <a:gdLst>
                    <a:gd name="T0" fmla="*/ 81 w 81"/>
                    <a:gd name="T1" fmla="*/ 22 h 81"/>
                    <a:gd name="T2" fmla="*/ 22 w 81"/>
                    <a:gd name="T3" fmla="*/ 0 h 81"/>
                    <a:gd name="T4" fmla="*/ 0 w 81"/>
                    <a:gd name="T5" fmla="*/ 58 h 81"/>
                    <a:gd name="T6" fmla="*/ 57 w 81"/>
                    <a:gd name="T7" fmla="*/ 81 h 81"/>
                    <a:gd name="T8" fmla="*/ 81 w 81"/>
                    <a:gd name="T9" fmla="*/ 2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1">
                      <a:moveTo>
                        <a:pt x="81" y="22"/>
                      </a:moveTo>
                      <a:lnTo>
                        <a:pt x="22" y="0"/>
                      </a:lnTo>
                      <a:lnTo>
                        <a:pt x="0" y="58"/>
                      </a:lnTo>
                      <a:lnTo>
                        <a:pt x="57" y="81"/>
                      </a:lnTo>
                      <a:lnTo>
                        <a:pt x="81" y="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ïṧ1ïdè">
                  <a:extLst>
                    <a:ext uri="{FF2B5EF4-FFF2-40B4-BE49-F238E27FC236}">
                      <a16:creationId xmlns="" xmlns:a16="http://schemas.microsoft.com/office/drawing/2014/main" id="{3CC82E02-7ADC-4532-9AF0-52E8654D3B74}"/>
                    </a:ext>
                  </a:extLst>
                </p:cNvPr>
                <p:cNvSpPr/>
                <p:nvPr/>
              </p:nvSpPr>
              <p:spPr bwMode="auto">
                <a:xfrm>
                  <a:off x="8945563" y="3065463"/>
                  <a:ext cx="287338" cy="188913"/>
                </a:xfrm>
                <a:custGeom>
                  <a:avLst/>
                  <a:gdLst>
                    <a:gd name="T0" fmla="*/ 122 w 181"/>
                    <a:gd name="T1" fmla="*/ 38 h 119"/>
                    <a:gd name="T2" fmla="*/ 24 w 181"/>
                    <a:gd name="T3" fmla="*/ 0 h 119"/>
                    <a:gd name="T4" fmla="*/ 0 w 181"/>
                    <a:gd name="T5" fmla="*/ 57 h 119"/>
                    <a:gd name="T6" fmla="*/ 100 w 181"/>
                    <a:gd name="T7" fmla="*/ 97 h 119"/>
                    <a:gd name="T8" fmla="*/ 158 w 181"/>
                    <a:gd name="T9" fmla="*/ 119 h 119"/>
                    <a:gd name="T10" fmla="*/ 181 w 181"/>
                    <a:gd name="T11" fmla="*/ 61 h 119"/>
                    <a:gd name="T12" fmla="*/ 122 w 181"/>
                    <a:gd name="T13" fmla="*/ 3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1" h="119">
                      <a:moveTo>
                        <a:pt x="122" y="38"/>
                      </a:moveTo>
                      <a:lnTo>
                        <a:pt x="24" y="0"/>
                      </a:lnTo>
                      <a:lnTo>
                        <a:pt x="0" y="57"/>
                      </a:lnTo>
                      <a:lnTo>
                        <a:pt x="100" y="97"/>
                      </a:lnTo>
                      <a:lnTo>
                        <a:pt x="158" y="119"/>
                      </a:lnTo>
                      <a:lnTo>
                        <a:pt x="181" y="61"/>
                      </a:lnTo>
                      <a:lnTo>
                        <a:pt x="122" y="3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" name="íṧḻîḍè">
                  <a:extLst>
                    <a:ext uri="{FF2B5EF4-FFF2-40B4-BE49-F238E27FC236}">
                      <a16:creationId xmlns="" xmlns:a16="http://schemas.microsoft.com/office/drawing/2014/main" id="{52D64225-75AB-41AD-9395-A6C3E297A3FB}"/>
                    </a:ext>
                  </a:extLst>
                </p:cNvPr>
                <p:cNvSpPr/>
                <p:nvPr/>
              </p:nvSpPr>
              <p:spPr bwMode="auto">
                <a:xfrm>
                  <a:off x="9261475" y="3187700"/>
                  <a:ext cx="128588" cy="128588"/>
                </a:xfrm>
                <a:custGeom>
                  <a:avLst/>
                  <a:gdLst>
                    <a:gd name="T0" fmla="*/ 81 w 81"/>
                    <a:gd name="T1" fmla="*/ 22 h 81"/>
                    <a:gd name="T2" fmla="*/ 23 w 81"/>
                    <a:gd name="T3" fmla="*/ 0 h 81"/>
                    <a:gd name="T4" fmla="*/ 0 w 81"/>
                    <a:gd name="T5" fmla="*/ 59 h 81"/>
                    <a:gd name="T6" fmla="*/ 59 w 81"/>
                    <a:gd name="T7" fmla="*/ 81 h 81"/>
                    <a:gd name="T8" fmla="*/ 81 w 81"/>
                    <a:gd name="T9" fmla="*/ 2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1">
                      <a:moveTo>
                        <a:pt x="81" y="22"/>
                      </a:moveTo>
                      <a:lnTo>
                        <a:pt x="23" y="0"/>
                      </a:lnTo>
                      <a:lnTo>
                        <a:pt x="0" y="59"/>
                      </a:lnTo>
                      <a:lnTo>
                        <a:pt x="59" y="81"/>
                      </a:lnTo>
                      <a:lnTo>
                        <a:pt x="81" y="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" name="íṥliḓè">
                  <a:extLst>
                    <a:ext uri="{FF2B5EF4-FFF2-40B4-BE49-F238E27FC236}">
                      <a16:creationId xmlns="" xmlns:a16="http://schemas.microsoft.com/office/drawing/2014/main" id="{D5C85B71-A31C-4FAF-AB81-46ADD80303B7}"/>
                    </a:ext>
                  </a:extLst>
                </p:cNvPr>
                <p:cNvSpPr/>
                <p:nvPr/>
              </p:nvSpPr>
              <p:spPr bwMode="auto">
                <a:xfrm>
                  <a:off x="9418638" y="3249613"/>
                  <a:ext cx="130175" cy="128588"/>
                </a:xfrm>
                <a:custGeom>
                  <a:avLst/>
                  <a:gdLst>
                    <a:gd name="T0" fmla="*/ 82 w 82"/>
                    <a:gd name="T1" fmla="*/ 22 h 81"/>
                    <a:gd name="T2" fmla="*/ 23 w 82"/>
                    <a:gd name="T3" fmla="*/ 0 h 81"/>
                    <a:gd name="T4" fmla="*/ 0 w 82"/>
                    <a:gd name="T5" fmla="*/ 59 h 81"/>
                    <a:gd name="T6" fmla="*/ 58 w 82"/>
                    <a:gd name="T7" fmla="*/ 81 h 81"/>
                    <a:gd name="T8" fmla="*/ 82 w 82"/>
                    <a:gd name="T9" fmla="*/ 2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81">
                      <a:moveTo>
                        <a:pt x="82" y="22"/>
                      </a:moveTo>
                      <a:lnTo>
                        <a:pt x="23" y="0"/>
                      </a:lnTo>
                      <a:lnTo>
                        <a:pt x="0" y="59"/>
                      </a:lnTo>
                      <a:lnTo>
                        <a:pt x="58" y="81"/>
                      </a:lnTo>
                      <a:lnTo>
                        <a:pt x="82" y="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" name="iṧļíḋé">
                  <a:extLst>
                    <a:ext uri="{FF2B5EF4-FFF2-40B4-BE49-F238E27FC236}">
                      <a16:creationId xmlns="" xmlns:a16="http://schemas.microsoft.com/office/drawing/2014/main" id="{D660D8D7-A4F8-4B38-812C-98DF0BE9E3EC}"/>
                    </a:ext>
                  </a:extLst>
                </p:cNvPr>
                <p:cNvSpPr/>
                <p:nvPr/>
              </p:nvSpPr>
              <p:spPr bwMode="auto">
                <a:xfrm>
                  <a:off x="9577388" y="3311525"/>
                  <a:ext cx="130175" cy="128588"/>
                </a:xfrm>
                <a:custGeom>
                  <a:avLst/>
                  <a:gdLst>
                    <a:gd name="T0" fmla="*/ 82 w 82"/>
                    <a:gd name="T1" fmla="*/ 23 h 81"/>
                    <a:gd name="T2" fmla="*/ 23 w 82"/>
                    <a:gd name="T3" fmla="*/ 0 h 81"/>
                    <a:gd name="T4" fmla="*/ 0 w 82"/>
                    <a:gd name="T5" fmla="*/ 58 h 81"/>
                    <a:gd name="T6" fmla="*/ 58 w 82"/>
                    <a:gd name="T7" fmla="*/ 81 h 81"/>
                    <a:gd name="T8" fmla="*/ 82 w 82"/>
                    <a:gd name="T9" fmla="*/ 23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81">
                      <a:moveTo>
                        <a:pt x="82" y="23"/>
                      </a:moveTo>
                      <a:lnTo>
                        <a:pt x="23" y="0"/>
                      </a:lnTo>
                      <a:lnTo>
                        <a:pt x="0" y="58"/>
                      </a:lnTo>
                      <a:lnTo>
                        <a:pt x="58" y="81"/>
                      </a:lnTo>
                      <a:lnTo>
                        <a:pt x="82" y="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" name="ïşľîḓê">
                  <a:extLst>
                    <a:ext uri="{FF2B5EF4-FFF2-40B4-BE49-F238E27FC236}">
                      <a16:creationId xmlns="" xmlns:a16="http://schemas.microsoft.com/office/drawing/2014/main" id="{1898FD16-F59A-4095-9B21-8179B32F25CF}"/>
                    </a:ext>
                  </a:extLst>
                </p:cNvPr>
                <p:cNvSpPr/>
                <p:nvPr/>
              </p:nvSpPr>
              <p:spPr bwMode="auto">
                <a:xfrm>
                  <a:off x="10050463" y="3495675"/>
                  <a:ext cx="128588" cy="130175"/>
                </a:xfrm>
                <a:custGeom>
                  <a:avLst/>
                  <a:gdLst>
                    <a:gd name="T0" fmla="*/ 81 w 81"/>
                    <a:gd name="T1" fmla="*/ 23 h 82"/>
                    <a:gd name="T2" fmla="*/ 23 w 81"/>
                    <a:gd name="T3" fmla="*/ 0 h 82"/>
                    <a:gd name="T4" fmla="*/ 0 w 81"/>
                    <a:gd name="T5" fmla="*/ 58 h 82"/>
                    <a:gd name="T6" fmla="*/ 58 w 81"/>
                    <a:gd name="T7" fmla="*/ 82 h 82"/>
                    <a:gd name="T8" fmla="*/ 81 w 81"/>
                    <a:gd name="T9" fmla="*/ 23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2">
                      <a:moveTo>
                        <a:pt x="81" y="23"/>
                      </a:moveTo>
                      <a:lnTo>
                        <a:pt x="23" y="0"/>
                      </a:lnTo>
                      <a:lnTo>
                        <a:pt x="0" y="58"/>
                      </a:lnTo>
                      <a:lnTo>
                        <a:pt x="58" y="82"/>
                      </a:lnTo>
                      <a:lnTo>
                        <a:pt x="81" y="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" name="îṩḷïḍe">
                  <a:extLst>
                    <a:ext uri="{FF2B5EF4-FFF2-40B4-BE49-F238E27FC236}">
                      <a16:creationId xmlns="" xmlns:a16="http://schemas.microsoft.com/office/drawing/2014/main" id="{C3898125-ECFB-4B9A-A847-71506014C32E}"/>
                    </a:ext>
                  </a:extLst>
                </p:cNvPr>
                <p:cNvSpPr/>
                <p:nvPr/>
              </p:nvSpPr>
              <p:spPr bwMode="auto">
                <a:xfrm>
                  <a:off x="10207625" y="3559175"/>
                  <a:ext cx="130175" cy="128588"/>
                </a:xfrm>
                <a:custGeom>
                  <a:avLst/>
                  <a:gdLst>
                    <a:gd name="T0" fmla="*/ 82 w 82"/>
                    <a:gd name="T1" fmla="*/ 22 h 81"/>
                    <a:gd name="T2" fmla="*/ 23 w 82"/>
                    <a:gd name="T3" fmla="*/ 0 h 81"/>
                    <a:gd name="T4" fmla="*/ 0 w 82"/>
                    <a:gd name="T5" fmla="*/ 57 h 81"/>
                    <a:gd name="T6" fmla="*/ 58 w 82"/>
                    <a:gd name="T7" fmla="*/ 81 h 81"/>
                    <a:gd name="T8" fmla="*/ 82 w 82"/>
                    <a:gd name="T9" fmla="*/ 2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81">
                      <a:moveTo>
                        <a:pt x="82" y="22"/>
                      </a:moveTo>
                      <a:lnTo>
                        <a:pt x="23" y="0"/>
                      </a:lnTo>
                      <a:lnTo>
                        <a:pt x="0" y="57"/>
                      </a:lnTo>
                      <a:lnTo>
                        <a:pt x="58" y="81"/>
                      </a:lnTo>
                      <a:lnTo>
                        <a:pt x="82" y="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" name="îšḷídè">
                  <a:extLst>
                    <a:ext uri="{FF2B5EF4-FFF2-40B4-BE49-F238E27FC236}">
                      <a16:creationId xmlns="" xmlns:a16="http://schemas.microsoft.com/office/drawing/2014/main" id="{EDDC3624-E1E4-4E19-A4E6-30DEFD03C40E}"/>
                    </a:ext>
                  </a:extLst>
                </p:cNvPr>
                <p:cNvSpPr/>
                <p:nvPr/>
              </p:nvSpPr>
              <p:spPr bwMode="auto">
                <a:xfrm>
                  <a:off x="10309225" y="3619500"/>
                  <a:ext cx="185738" cy="269875"/>
                </a:xfrm>
                <a:custGeom>
                  <a:avLst/>
                  <a:gdLst>
                    <a:gd name="T0" fmla="*/ 59 w 117"/>
                    <a:gd name="T1" fmla="*/ 0 h 170"/>
                    <a:gd name="T2" fmla="*/ 35 w 117"/>
                    <a:gd name="T3" fmla="*/ 59 h 170"/>
                    <a:gd name="T4" fmla="*/ 0 w 117"/>
                    <a:gd name="T5" fmla="*/ 148 h 170"/>
                    <a:gd name="T6" fmla="*/ 59 w 117"/>
                    <a:gd name="T7" fmla="*/ 170 h 170"/>
                    <a:gd name="T8" fmla="*/ 94 w 117"/>
                    <a:gd name="T9" fmla="*/ 81 h 170"/>
                    <a:gd name="T10" fmla="*/ 117 w 117"/>
                    <a:gd name="T11" fmla="*/ 23 h 170"/>
                    <a:gd name="T12" fmla="*/ 59 w 11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170">
                      <a:moveTo>
                        <a:pt x="59" y="0"/>
                      </a:moveTo>
                      <a:lnTo>
                        <a:pt x="35" y="59"/>
                      </a:lnTo>
                      <a:lnTo>
                        <a:pt x="0" y="148"/>
                      </a:lnTo>
                      <a:lnTo>
                        <a:pt x="59" y="170"/>
                      </a:lnTo>
                      <a:lnTo>
                        <a:pt x="94" y="81"/>
                      </a:lnTo>
                      <a:lnTo>
                        <a:pt x="117" y="23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32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" name="íṣļïďe">
                  <a:extLst>
                    <a:ext uri="{FF2B5EF4-FFF2-40B4-BE49-F238E27FC236}">
                      <a16:creationId xmlns="" xmlns:a16="http://schemas.microsoft.com/office/drawing/2014/main" id="{FDDD95D9-AA20-4890-8F0F-1F690B394588}"/>
                    </a:ext>
                  </a:extLst>
                </p:cNvPr>
                <p:cNvSpPr/>
                <p:nvPr/>
              </p:nvSpPr>
              <p:spPr bwMode="auto">
                <a:xfrm>
                  <a:off x="9001125" y="2921000"/>
                  <a:ext cx="128588" cy="128588"/>
                </a:xfrm>
                <a:custGeom>
                  <a:avLst/>
                  <a:gdLst>
                    <a:gd name="T0" fmla="*/ 81 w 81"/>
                    <a:gd name="T1" fmla="*/ 24 h 81"/>
                    <a:gd name="T2" fmla="*/ 23 w 81"/>
                    <a:gd name="T3" fmla="*/ 0 h 81"/>
                    <a:gd name="T4" fmla="*/ 0 w 81"/>
                    <a:gd name="T5" fmla="*/ 59 h 81"/>
                    <a:gd name="T6" fmla="*/ 59 w 81"/>
                    <a:gd name="T7" fmla="*/ 81 h 81"/>
                    <a:gd name="T8" fmla="*/ 81 w 81"/>
                    <a:gd name="T9" fmla="*/ 2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1">
                      <a:moveTo>
                        <a:pt x="81" y="24"/>
                      </a:moveTo>
                      <a:lnTo>
                        <a:pt x="23" y="0"/>
                      </a:lnTo>
                      <a:lnTo>
                        <a:pt x="0" y="59"/>
                      </a:lnTo>
                      <a:lnTo>
                        <a:pt x="59" y="81"/>
                      </a:lnTo>
                      <a:lnTo>
                        <a:pt x="81" y="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" name="išļiḓè">
                  <a:extLst>
                    <a:ext uri="{FF2B5EF4-FFF2-40B4-BE49-F238E27FC236}">
                      <a16:creationId xmlns="" xmlns:a16="http://schemas.microsoft.com/office/drawing/2014/main" id="{45338189-70E0-4009-8625-6E04A757EB11}"/>
                    </a:ext>
                  </a:extLst>
                </p:cNvPr>
                <p:cNvSpPr/>
                <p:nvPr/>
              </p:nvSpPr>
              <p:spPr bwMode="auto">
                <a:xfrm>
                  <a:off x="9159875" y="2982913"/>
                  <a:ext cx="128588" cy="130175"/>
                </a:xfrm>
                <a:custGeom>
                  <a:avLst/>
                  <a:gdLst>
                    <a:gd name="T0" fmla="*/ 81 w 81"/>
                    <a:gd name="T1" fmla="*/ 24 h 82"/>
                    <a:gd name="T2" fmla="*/ 22 w 81"/>
                    <a:gd name="T3" fmla="*/ 0 h 82"/>
                    <a:gd name="T4" fmla="*/ 0 w 81"/>
                    <a:gd name="T5" fmla="*/ 59 h 82"/>
                    <a:gd name="T6" fmla="*/ 59 w 81"/>
                    <a:gd name="T7" fmla="*/ 82 h 82"/>
                    <a:gd name="T8" fmla="*/ 81 w 81"/>
                    <a:gd name="T9" fmla="*/ 24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2">
                      <a:moveTo>
                        <a:pt x="81" y="24"/>
                      </a:moveTo>
                      <a:lnTo>
                        <a:pt x="22" y="0"/>
                      </a:lnTo>
                      <a:lnTo>
                        <a:pt x="0" y="59"/>
                      </a:lnTo>
                      <a:lnTo>
                        <a:pt x="59" y="82"/>
                      </a:lnTo>
                      <a:lnTo>
                        <a:pt x="81" y="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" name="íṥļíďe">
                  <a:extLst>
                    <a:ext uri="{FF2B5EF4-FFF2-40B4-BE49-F238E27FC236}">
                      <a16:creationId xmlns="" xmlns:a16="http://schemas.microsoft.com/office/drawing/2014/main" id="{2B04810D-9BC0-4B44-BBAC-D137598BEDCD}"/>
                    </a:ext>
                  </a:extLst>
                </p:cNvPr>
                <p:cNvSpPr/>
                <p:nvPr/>
              </p:nvSpPr>
              <p:spPr bwMode="auto">
                <a:xfrm>
                  <a:off x="9318625" y="3044825"/>
                  <a:ext cx="127000" cy="130175"/>
                </a:xfrm>
                <a:custGeom>
                  <a:avLst/>
                  <a:gdLst>
                    <a:gd name="T0" fmla="*/ 80 w 80"/>
                    <a:gd name="T1" fmla="*/ 23 h 82"/>
                    <a:gd name="T2" fmla="*/ 22 w 80"/>
                    <a:gd name="T3" fmla="*/ 0 h 82"/>
                    <a:gd name="T4" fmla="*/ 0 w 80"/>
                    <a:gd name="T5" fmla="*/ 58 h 82"/>
                    <a:gd name="T6" fmla="*/ 57 w 80"/>
                    <a:gd name="T7" fmla="*/ 82 h 82"/>
                    <a:gd name="T8" fmla="*/ 80 w 80"/>
                    <a:gd name="T9" fmla="*/ 23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82">
                      <a:moveTo>
                        <a:pt x="80" y="23"/>
                      </a:moveTo>
                      <a:lnTo>
                        <a:pt x="22" y="0"/>
                      </a:lnTo>
                      <a:lnTo>
                        <a:pt x="0" y="58"/>
                      </a:lnTo>
                      <a:lnTo>
                        <a:pt x="57" y="82"/>
                      </a:lnTo>
                      <a:lnTo>
                        <a:pt x="80" y="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9" name="iṣḻiďê">
                  <a:extLst>
                    <a:ext uri="{FF2B5EF4-FFF2-40B4-BE49-F238E27FC236}">
                      <a16:creationId xmlns="" xmlns:a16="http://schemas.microsoft.com/office/drawing/2014/main" id="{7DF70C66-AEBF-4231-923C-0D0EAA5B60D5}"/>
                    </a:ext>
                  </a:extLst>
                </p:cNvPr>
                <p:cNvSpPr/>
                <p:nvPr/>
              </p:nvSpPr>
              <p:spPr bwMode="auto">
                <a:xfrm>
                  <a:off x="9474200" y="3106738"/>
                  <a:ext cx="130175" cy="130175"/>
                </a:xfrm>
                <a:custGeom>
                  <a:avLst/>
                  <a:gdLst>
                    <a:gd name="T0" fmla="*/ 82 w 82"/>
                    <a:gd name="T1" fmla="*/ 23 h 82"/>
                    <a:gd name="T2" fmla="*/ 23 w 82"/>
                    <a:gd name="T3" fmla="*/ 0 h 82"/>
                    <a:gd name="T4" fmla="*/ 0 w 82"/>
                    <a:gd name="T5" fmla="*/ 58 h 82"/>
                    <a:gd name="T6" fmla="*/ 59 w 82"/>
                    <a:gd name="T7" fmla="*/ 82 h 82"/>
                    <a:gd name="T8" fmla="*/ 82 w 82"/>
                    <a:gd name="T9" fmla="*/ 23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82">
                      <a:moveTo>
                        <a:pt x="82" y="23"/>
                      </a:moveTo>
                      <a:lnTo>
                        <a:pt x="23" y="0"/>
                      </a:lnTo>
                      <a:lnTo>
                        <a:pt x="0" y="58"/>
                      </a:lnTo>
                      <a:lnTo>
                        <a:pt x="59" y="82"/>
                      </a:lnTo>
                      <a:lnTo>
                        <a:pt x="82" y="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0" name="îṩ1iḑê">
                  <a:extLst>
                    <a:ext uri="{FF2B5EF4-FFF2-40B4-BE49-F238E27FC236}">
                      <a16:creationId xmlns="" xmlns:a16="http://schemas.microsoft.com/office/drawing/2014/main" id="{B3420CCD-3328-4AF5-9B9C-1FC13BCA3E67}"/>
                    </a:ext>
                  </a:extLst>
                </p:cNvPr>
                <p:cNvSpPr/>
                <p:nvPr/>
              </p:nvSpPr>
              <p:spPr bwMode="auto">
                <a:xfrm>
                  <a:off x="9632950" y="3168650"/>
                  <a:ext cx="128588" cy="128588"/>
                </a:xfrm>
                <a:custGeom>
                  <a:avLst/>
                  <a:gdLst>
                    <a:gd name="T0" fmla="*/ 81 w 81"/>
                    <a:gd name="T1" fmla="*/ 23 h 81"/>
                    <a:gd name="T2" fmla="*/ 23 w 81"/>
                    <a:gd name="T3" fmla="*/ 0 h 81"/>
                    <a:gd name="T4" fmla="*/ 0 w 81"/>
                    <a:gd name="T5" fmla="*/ 58 h 81"/>
                    <a:gd name="T6" fmla="*/ 58 w 81"/>
                    <a:gd name="T7" fmla="*/ 81 h 81"/>
                    <a:gd name="T8" fmla="*/ 81 w 81"/>
                    <a:gd name="T9" fmla="*/ 23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1">
                      <a:moveTo>
                        <a:pt x="81" y="23"/>
                      </a:moveTo>
                      <a:lnTo>
                        <a:pt x="23" y="0"/>
                      </a:lnTo>
                      <a:lnTo>
                        <a:pt x="0" y="58"/>
                      </a:lnTo>
                      <a:lnTo>
                        <a:pt x="58" y="81"/>
                      </a:lnTo>
                      <a:lnTo>
                        <a:pt x="81" y="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1" name="îṣḷídé">
                  <a:extLst>
                    <a:ext uri="{FF2B5EF4-FFF2-40B4-BE49-F238E27FC236}">
                      <a16:creationId xmlns="" xmlns:a16="http://schemas.microsoft.com/office/drawing/2014/main" id="{5F725474-7220-4E7B-A280-AF6DE0BD9760}"/>
                    </a:ext>
                  </a:extLst>
                </p:cNvPr>
                <p:cNvSpPr/>
                <p:nvPr/>
              </p:nvSpPr>
              <p:spPr bwMode="auto">
                <a:xfrm>
                  <a:off x="9790113" y="3230563"/>
                  <a:ext cx="128588" cy="128588"/>
                </a:xfrm>
                <a:custGeom>
                  <a:avLst/>
                  <a:gdLst>
                    <a:gd name="T0" fmla="*/ 81 w 81"/>
                    <a:gd name="T1" fmla="*/ 22 h 81"/>
                    <a:gd name="T2" fmla="*/ 23 w 81"/>
                    <a:gd name="T3" fmla="*/ 0 h 81"/>
                    <a:gd name="T4" fmla="*/ 0 w 81"/>
                    <a:gd name="T5" fmla="*/ 59 h 81"/>
                    <a:gd name="T6" fmla="*/ 59 w 81"/>
                    <a:gd name="T7" fmla="*/ 81 h 81"/>
                    <a:gd name="T8" fmla="*/ 81 w 81"/>
                    <a:gd name="T9" fmla="*/ 2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1">
                      <a:moveTo>
                        <a:pt x="81" y="22"/>
                      </a:moveTo>
                      <a:lnTo>
                        <a:pt x="23" y="0"/>
                      </a:lnTo>
                      <a:lnTo>
                        <a:pt x="0" y="59"/>
                      </a:lnTo>
                      <a:lnTo>
                        <a:pt x="59" y="81"/>
                      </a:lnTo>
                      <a:lnTo>
                        <a:pt x="81" y="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2" name="iş1íḑê">
                  <a:extLst>
                    <a:ext uri="{FF2B5EF4-FFF2-40B4-BE49-F238E27FC236}">
                      <a16:creationId xmlns="" xmlns:a16="http://schemas.microsoft.com/office/drawing/2014/main" id="{ADC93BA7-2177-41DC-B5A7-C0CE6A1D3DBB}"/>
                    </a:ext>
                  </a:extLst>
                </p:cNvPr>
                <p:cNvSpPr/>
                <p:nvPr/>
              </p:nvSpPr>
              <p:spPr bwMode="auto">
                <a:xfrm>
                  <a:off x="9734550" y="3292475"/>
                  <a:ext cx="342900" cy="271463"/>
                </a:xfrm>
                <a:custGeom>
                  <a:avLst/>
                  <a:gdLst>
                    <a:gd name="T0" fmla="*/ 157 w 216"/>
                    <a:gd name="T1" fmla="*/ 0 h 171"/>
                    <a:gd name="T2" fmla="*/ 122 w 216"/>
                    <a:gd name="T3" fmla="*/ 89 h 171"/>
                    <a:gd name="T4" fmla="*/ 81 w 216"/>
                    <a:gd name="T5" fmla="*/ 74 h 171"/>
                    <a:gd name="T6" fmla="*/ 24 w 216"/>
                    <a:gd name="T7" fmla="*/ 50 h 171"/>
                    <a:gd name="T8" fmla="*/ 0 w 216"/>
                    <a:gd name="T9" fmla="*/ 109 h 171"/>
                    <a:gd name="T10" fmla="*/ 59 w 216"/>
                    <a:gd name="T11" fmla="*/ 132 h 171"/>
                    <a:gd name="T12" fmla="*/ 100 w 216"/>
                    <a:gd name="T13" fmla="*/ 148 h 171"/>
                    <a:gd name="T14" fmla="*/ 158 w 216"/>
                    <a:gd name="T15" fmla="*/ 171 h 171"/>
                    <a:gd name="T16" fmla="*/ 181 w 216"/>
                    <a:gd name="T17" fmla="*/ 112 h 171"/>
                    <a:gd name="T18" fmla="*/ 216 w 216"/>
                    <a:gd name="T19" fmla="*/ 22 h 171"/>
                    <a:gd name="T20" fmla="*/ 157 w 216"/>
                    <a:gd name="T21" fmla="*/ 0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6" h="171">
                      <a:moveTo>
                        <a:pt x="157" y="0"/>
                      </a:moveTo>
                      <a:lnTo>
                        <a:pt x="122" y="89"/>
                      </a:lnTo>
                      <a:lnTo>
                        <a:pt x="81" y="74"/>
                      </a:lnTo>
                      <a:lnTo>
                        <a:pt x="24" y="50"/>
                      </a:lnTo>
                      <a:lnTo>
                        <a:pt x="0" y="109"/>
                      </a:lnTo>
                      <a:lnTo>
                        <a:pt x="59" y="132"/>
                      </a:lnTo>
                      <a:lnTo>
                        <a:pt x="100" y="148"/>
                      </a:lnTo>
                      <a:lnTo>
                        <a:pt x="158" y="171"/>
                      </a:lnTo>
                      <a:lnTo>
                        <a:pt x="181" y="112"/>
                      </a:lnTo>
                      <a:lnTo>
                        <a:pt x="216" y="22"/>
                      </a:lnTo>
                      <a:lnTo>
                        <a:pt x="15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32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3" name="íṩļíḓê">
                  <a:extLst>
                    <a:ext uri="{FF2B5EF4-FFF2-40B4-BE49-F238E27FC236}">
                      <a16:creationId xmlns="" xmlns:a16="http://schemas.microsoft.com/office/drawing/2014/main" id="{EFA37B51-37F9-486B-BE78-B2BDDC527168}"/>
                    </a:ext>
                  </a:extLst>
                </p:cNvPr>
                <p:cNvSpPr/>
                <p:nvPr/>
              </p:nvSpPr>
              <p:spPr bwMode="auto">
                <a:xfrm>
                  <a:off x="10104438" y="3354388"/>
                  <a:ext cx="130175" cy="128588"/>
                </a:xfrm>
                <a:custGeom>
                  <a:avLst/>
                  <a:gdLst>
                    <a:gd name="T0" fmla="*/ 82 w 82"/>
                    <a:gd name="T1" fmla="*/ 22 h 81"/>
                    <a:gd name="T2" fmla="*/ 24 w 82"/>
                    <a:gd name="T3" fmla="*/ 0 h 81"/>
                    <a:gd name="T4" fmla="*/ 0 w 82"/>
                    <a:gd name="T5" fmla="*/ 58 h 81"/>
                    <a:gd name="T6" fmla="*/ 59 w 82"/>
                    <a:gd name="T7" fmla="*/ 81 h 81"/>
                    <a:gd name="T8" fmla="*/ 82 w 82"/>
                    <a:gd name="T9" fmla="*/ 2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81">
                      <a:moveTo>
                        <a:pt x="82" y="22"/>
                      </a:moveTo>
                      <a:lnTo>
                        <a:pt x="24" y="0"/>
                      </a:lnTo>
                      <a:lnTo>
                        <a:pt x="0" y="58"/>
                      </a:lnTo>
                      <a:lnTo>
                        <a:pt x="59" y="81"/>
                      </a:lnTo>
                      <a:lnTo>
                        <a:pt x="82" y="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4" name="îsḻîḍè">
                  <a:extLst>
                    <a:ext uri="{FF2B5EF4-FFF2-40B4-BE49-F238E27FC236}">
                      <a16:creationId xmlns="" xmlns:a16="http://schemas.microsoft.com/office/drawing/2014/main" id="{D3B73ECE-C19D-4AC2-BB63-21D1A0002CD4}"/>
                    </a:ext>
                  </a:extLst>
                </p:cNvPr>
                <p:cNvSpPr/>
                <p:nvPr/>
              </p:nvSpPr>
              <p:spPr bwMode="auto">
                <a:xfrm>
                  <a:off x="10263188" y="3414713"/>
                  <a:ext cx="130175" cy="128588"/>
                </a:xfrm>
                <a:custGeom>
                  <a:avLst/>
                  <a:gdLst>
                    <a:gd name="T0" fmla="*/ 82 w 82"/>
                    <a:gd name="T1" fmla="*/ 24 h 81"/>
                    <a:gd name="T2" fmla="*/ 23 w 82"/>
                    <a:gd name="T3" fmla="*/ 0 h 81"/>
                    <a:gd name="T4" fmla="*/ 0 w 82"/>
                    <a:gd name="T5" fmla="*/ 59 h 81"/>
                    <a:gd name="T6" fmla="*/ 59 w 82"/>
                    <a:gd name="T7" fmla="*/ 81 h 81"/>
                    <a:gd name="T8" fmla="*/ 82 w 82"/>
                    <a:gd name="T9" fmla="*/ 2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81">
                      <a:moveTo>
                        <a:pt x="82" y="24"/>
                      </a:moveTo>
                      <a:lnTo>
                        <a:pt x="23" y="0"/>
                      </a:lnTo>
                      <a:lnTo>
                        <a:pt x="0" y="59"/>
                      </a:lnTo>
                      <a:lnTo>
                        <a:pt x="59" y="81"/>
                      </a:lnTo>
                      <a:lnTo>
                        <a:pt x="82" y="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5" name="íśḷîḋé">
                  <a:extLst>
                    <a:ext uri="{FF2B5EF4-FFF2-40B4-BE49-F238E27FC236}">
                      <a16:creationId xmlns="" xmlns:a16="http://schemas.microsoft.com/office/drawing/2014/main" id="{572E02AB-58FD-453C-8E33-2B8FFC8C94D0}"/>
                    </a:ext>
                  </a:extLst>
                </p:cNvPr>
                <p:cNvSpPr/>
                <p:nvPr/>
              </p:nvSpPr>
              <p:spPr bwMode="auto">
                <a:xfrm>
                  <a:off x="10421938" y="3476625"/>
                  <a:ext cx="127000" cy="130175"/>
                </a:xfrm>
                <a:custGeom>
                  <a:avLst/>
                  <a:gdLst>
                    <a:gd name="T0" fmla="*/ 80 w 80"/>
                    <a:gd name="T1" fmla="*/ 23 h 82"/>
                    <a:gd name="T2" fmla="*/ 23 w 80"/>
                    <a:gd name="T3" fmla="*/ 0 h 82"/>
                    <a:gd name="T4" fmla="*/ 0 w 80"/>
                    <a:gd name="T5" fmla="*/ 59 h 82"/>
                    <a:gd name="T6" fmla="*/ 58 w 80"/>
                    <a:gd name="T7" fmla="*/ 82 h 82"/>
                    <a:gd name="T8" fmla="*/ 80 w 80"/>
                    <a:gd name="T9" fmla="*/ 23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82">
                      <a:moveTo>
                        <a:pt x="80" y="23"/>
                      </a:moveTo>
                      <a:lnTo>
                        <a:pt x="23" y="0"/>
                      </a:lnTo>
                      <a:lnTo>
                        <a:pt x="0" y="59"/>
                      </a:lnTo>
                      <a:lnTo>
                        <a:pt x="58" y="82"/>
                      </a:lnTo>
                      <a:lnTo>
                        <a:pt x="80" y="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6" name="ïşlîḑe">
                  <a:extLst>
                    <a:ext uri="{FF2B5EF4-FFF2-40B4-BE49-F238E27FC236}">
                      <a16:creationId xmlns="" xmlns:a16="http://schemas.microsoft.com/office/drawing/2014/main" id="{DA217BAD-4DB1-4A36-B59E-B1C18BAF603A}"/>
                    </a:ext>
                  </a:extLst>
                </p:cNvPr>
                <p:cNvSpPr/>
                <p:nvPr/>
              </p:nvSpPr>
              <p:spPr bwMode="auto">
                <a:xfrm>
                  <a:off x="9058275" y="2779713"/>
                  <a:ext cx="285750" cy="190500"/>
                </a:xfrm>
                <a:custGeom>
                  <a:avLst/>
                  <a:gdLst>
                    <a:gd name="T0" fmla="*/ 121 w 180"/>
                    <a:gd name="T1" fmla="*/ 39 h 120"/>
                    <a:gd name="T2" fmla="*/ 22 w 180"/>
                    <a:gd name="T3" fmla="*/ 0 h 120"/>
                    <a:gd name="T4" fmla="*/ 0 w 180"/>
                    <a:gd name="T5" fmla="*/ 58 h 120"/>
                    <a:gd name="T6" fmla="*/ 99 w 180"/>
                    <a:gd name="T7" fmla="*/ 98 h 120"/>
                    <a:gd name="T8" fmla="*/ 158 w 180"/>
                    <a:gd name="T9" fmla="*/ 120 h 120"/>
                    <a:gd name="T10" fmla="*/ 180 w 180"/>
                    <a:gd name="T11" fmla="*/ 61 h 120"/>
                    <a:gd name="T12" fmla="*/ 121 w 180"/>
                    <a:gd name="T13" fmla="*/ 39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0" h="120">
                      <a:moveTo>
                        <a:pt x="121" y="39"/>
                      </a:moveTo>
                      <a:lnTo>
                        <a:pt x="22" y="0"/>
                      </a:lnTo>
                      <a:lnTo>
                        <a:pt x="0" y="58"/>
                      </a:lnTo>
                      <a:lnTo>
                        <a:pt x="99" y="98"/>
                      </a:lnTo>
                      <a:lnTo>
                        <a:pt x="158" y="120"/>
                      </a:lnTo>
                      <a:lnTo>
                        <a:pt x="180" y="61"/>
                      </a:lnTo>
                      <a:lnTo>
                        <a:pt x="121" y="3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7" name="îşľïḍê">
                  <a:extLst>
                    <a:ext uri="{FF2B5EF4-FFF2-40B4-BE49-F238E27FC236}">
                      <a16:creationId xmlns="" xmlns:a16="http://schemas.microsoft.com/office/drawing/2014/main" id="{206EF4D4-6B6C-4AF8-BBD6-90BD8DE3F601}"/>
                    </a:ext>
                  </a:extLst>
                </p:cNvPr>
                <p:cNvSpPr/>
                <p:nvPr/>
              </p:nvSpPr>
              <p:spPr bwMode="auto">
                <a:xfrm>
                  <a:off x="9372600" y="2903538"/>
                  <a:ext cx="130175" cy="128588"/>
                </a:xfrm>
                <a:custGeom>
                  <a:avLst/>
                  <a:gdLst>
                    <a:gd name="T0" fmla="*/ 82 w 82"/>
                    <a:gd name="T1" fmla="*/ 22 h 81"/>
                    <a:gd name="T2" fmla="*/ 23 w 82"/>
                    <a:gd name="T3" fmla="*/ 0 h 81"/>
                    <a:gd name="T4" fmla="*/ 0 w 82"/>
                    <a:gd name="T5" fmla="*/ 58 h 81"/>
                    <a:gd name="T6" fmla="*/ 58 w 82"/>
                    <a:gd name="T7" fmla="*/ 81 h 81"/>
                    <a:gd name="T8" fmla="*/ 82 w 82"/>
                    <a:gd name="T9" fmla="*/ 2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81">
                      <a:moveTo>
                        <a:pt x="82" y="22"/>
                      </a:moveTo>
                      <a:lnTo>
                        <a:pt x="23" y="0"/>
                      </a:lnTo>
                      <a:lnTo>
                        <a:pt x="0" y="58"/>
                      </a:lnTo>
                      <a:lnTo>
                        <a:pt x="58" y="81"/>
                      </a:lnTo>
                      <a:lnTo>
                        <a:pt x="82" y="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8" name="iŝ1iḓè">
                  <a:extLst>
                    <a:ext uri="{FF2B5EF4-FFF2-40B4-BE49-F238E27FC236}">
                      <a16:creationId xmlns="" xmlns:a16="http://schemas.microsoft.com/office/drawing/2014/main" id="{DED70453-D44C-4D0C-9D45-74A8F1F675E4}"/>
                    </a:ext>
                  </a:extLst>
                </p:cNvPr>
                <p:cNvSpPr/>
                <p:nvPr/>
              </p:nvSpPr>
              <p:spPr bwMode="auto">
                <a:xfrm>
                  <a:off x="9529763" y="2963863"/>
                  <a:ext cx="130175" cy="128588"/>
                </a:xfrm>
                <a:custGeom>
                  <a:avLst/>
                  <a:gdLst>
                    <a:gd name="T0" fmla="*/ 82 w 82"/>
                    <a:gd name="T1" fmla="*/ 23 h 81"/>
                    <a:gd name="T2" fmla="*/ 24 w 82"/>
                    <a:gd name="T3" fmla="*/ 0 h 81"/>
                    <a:gd name="T4" fmla="*/ 0 w 82"/>
                    <a:gd name="T5" fmla="*/ 59 h 81"/>
                    <a:gd name="T6" fmla="*/ 59 w 82"/>
                    <a:gd name="T7" fmla="*/ 81 h 81"/>
                    <a:gd name="T8" fmla="*/ 82 w 82"/>
                    <a:gd name="T9" fmla="*/ 23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81">
                      <a:moveTo>
                        <a:pt x="82" y="23"/>
                      </a:moveTo>
                      <a:lnTo>
                        <a:pt x="24" y="0"/>
                      </a:lnTo>
                      <a:lnTo>
                        <a:pt x="0" y="59"/>
                      </a:lnTo>
                      <a:lnTo>
                        <a:pt x="59" y="81"/>
                      </a:lnTo>
                      <a:lnTo>
                        <a:pt x="82" y="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9" name="í$ḷíḑè">
                  <a:extLst>
                    <a:ext uri="{FF2B5EF4-FFF2-40B4-BE49-F238E27FC236}">
                      <a16:creationId xmlns="" xmlns:a16="http://schemas.microsoft.com/office/drawing/2014/main" id="{5D8391AD-AC48-4E07-92CC-6D88ABA8D2DB}"/>
                    </a:ext>
                  </a:extLst>
                </p:cNvPr>
                <p:cNvSpPr/>
                <p:nvPr/>
              </p:nvSpPr>
              <p:spPr bwMode="auto">
                <a:xfrm>
                  <a:off x="9688513" y="3025775"/>
                  <a:ext cx="128588" cy="128588"/>
                </a:xfrm>
                <a:custGeom>
                  <a:avLst/>
                  <a:gdLst>
                    <a:gd name="T0" fmla="*/ 81 w 81"/>
                    <a:gd name="T1" fmla="*/ 24 h 81"/>
                    <a:gd name="T2" fmla="*/ 22 w 81"/>
                    <a:gd name="T3" fmla="*/ 0 h 81"/>
                    <a:gd name="T4" fmla="*/ 0 w 81"/>
                    <a:gd name="T5" fmla="*/ 59 h 81"/>
                    <a:gd name="T6" fmla="*/ 58 w 81"/>
                    <a:gd name="T7" fmla="*/ 81 h 81"/>
                    <a:gd name="T8" fmla="*/ 81 w 81"/>
                    <a:gd name="T9" fmla="*/ 2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1">
                      <a:moveTo>
                        <a:pt x="81" y="24"/>
                      </a:moveTo>
                      <a:lnTo>
                        <a:pt x="22" y="0"/>
                      </a:lnTo>
                      <a:lnTo>
                        <a:pt x="0" y="59"/>
                      </a:lnTo>
                      <a:lnTo>
                        <a:pt x="58" y="81"/>
                      </a:lnTo>
                      <a:lnTo>
                        <a:pt x="81" y="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0" name="işlídé">
                  <a:extLst>
                    <a:ext uri="{FF2B5EF4-FFF2-40B4-BE49-F238E27FC236}">
                      <a16:creationId xmlns="" xmlns:a16="http://schemas.microsoft.com/office/drawing/2014/main" id="{ECB73582-4915-4E6B-831A-46EC99F510DC}"/>
                    </a:ext>
                  </a:extLst>
                </p:cNvPr>
                <p:cNvSpPr/>
                <p:nvPr/>
              </p:nvSpPr>
              <p:spPr bwMode="auto">
                <a:xfrm>
                  <a:off x="9845675" y="3087688"/>
                  <a:ext cx="128588" cy="130175"/>
                </a:xfrm>
                <a:custGeom>
                  <a:avLst/>
                  <a:gdLst>
                    <a:gd name="T0" fmla="*/ 81 w 81"/>
                    <a:gd name="T1" fmla="*/ 23 h 82"/>
                    <a:gd name="T2" fmla="*/ 23 w 81"/>
                    <a:gd name="T3" fmla="*/ 0 h 82"/>
                    <a:gd name="T4" fmla="*/ 0 w 81"/>
                    <a:gd name="T5" fmla="*/ 58 h 82"/>
                    <a:gd name="T6" fmla="*/ 59 w 81"/>
                    <a:gd name="T7" fmla="*/ 82 h 82"/>
                    <a:gd name="T8" fmla="*/ 81 w 81"/>
                    <a:gd name="T9" fmla="*/ 23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2">
                      <a:moveTo>
                        <a:pt x="81" y="23"/>
                      </a:moveTo>
                      <a:lnTo>
                        <a:pt x="23" y="0"/>
                      </a:lnTo>
                      <a:lnTo>
                        <a:pt x="0" y="58"/>
                      </a:lnTo>
                      <a:lnTo>
                        <a:pt x="59" y="82"/>
                      </a:lnTo>
                      <a:lnTo>
                        <a:pt x="81" y="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1" name="ïṡḷíḍé">
                  <a:extLst>
                    <a:ext uri="{FF2B5EF4-FFF2-40B4-BE49-F238E27FC236}">
                      <a16:creationId xmlns="" xmlns:a16="http://schemas.microsoft.com/office/drawing/2014/main" id="{F1842570-FEF6-4EA2-BDD4-FBB7F242DD13}"/>
                    </a:ext>
                  </a:extLst>
                </p:cNvPr>
                <p:cNvSpPr/>
                <p:nvPr/>
              </p:nvSpPr>
              <p:spPr bwMode="auto">
                <a:xfrm>
                  <a:off x="10004425" y="3149600"/>
                  <a:ext cx="128588" cy="130175"/>
                </a:xfrm>
                <a:custGeom>
                  <a:avLst/>
                  <a:gdLst>
                    <a:gd name="T0" fmla="*/ 81 w 81"/>
                    <a:gd name="T1" fmla="*/ 23 h 82"/>
                    <a:gd name="T2" fmla="*/ 22 w 81"/>
                    <a:gd name="T3" fmla="*/ 0 h 82"/>
                    <a:gd name="T4" fmla="*/ 0 w 81"/>
                    <a:gd name="T5" fmla="*/ 58 h 82"/>
                    <a:gd name="T6" fmla="*/ 57 w 81"/>
                    <a:gd name="T7" fmla="*/ 82 h 82"/>
                    <a:gd name="T8" fmla="*/ 81 w 81"/>
                    <a:gd name="T9" fmla="*/ 23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2">
                      <a:moveTo>
                        <a:pt x="81" y="23"/>
                      </a:moveTo>
                      <a:lnTo>
                        <a:pt x="22" y="0"/>
                      </a:lnTo>
                      <a:lnTo>
                        <a:pt x="0" y="58"/>
                      </a:lnTo>
                      <a:lnTo>
                        <a:pt x="57" y="82"/>
                      </a:lnTo>
                      <a:lnTo>
                        <a:pt x="81" y="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2" name="îṧḻîḓé">
                  <a:extLst>
                    <a:ext uri="{FF2B5EF4-FFF2-40B4-BE49-F238E27FC236}">
                      <a16:creationId xmlns="" xmlns:a16="http://schemas.microsoft.com/office/drawing/2014/main" id="{D0F78CCD-4723-431C-B05B-A71EACFDEDAE}"/>
                    </a:ext>
                  </a:extLst>
                </p:cNvPr>
                <p:cNvSpPr/>
                <p:nvPr/>
              </p:nvSpPr>
              <p:spPr bwMode="auto">
                <a:xfrm>
                  <a:off x="10160000" y="3209925"/>
                  <a:ext cx="131763" cy="130175"/>
                </a:xfrm>
                <a:custGeom>
                  <a:avLst/>
                  <a:gdLst>
                    <a:gd name="T0" fmla="*/ 83 w 83"/>
                    <a:gd name="T1" fmla="*/ 24 h 82"/>
                    <a:gd name="T2" fmla="*/ 24 w 83"/>
                    <a:gd name="T3" fmla="*/ 0 h 82"/>
                    <a:gd name="T4" fmla="*/ 0 w 83"/>
                    <a:gd name="T5" fmla="*/ 59 h 82"/>
                    <a:gd name="T6" fmla="*/ 59 w 83"/>
                    <a:gd name="T7" fmla="*/ 82 h 82"/>
                    <a:gd name="T8" fmla="*/ 83 w 83"/>
                    <a:gd name="T9" fmla="*/ 24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2">
                      <a:moveTo>
                        <a:pt x="83" y="24"/>
                      </a:moveTo>
                      <a:lnTo>
                        <a:pt x="24" y="0"/>
                      </a:lnTo>
                      <a:lnTo>
                        <a:pt x="0" y="59"/>
                      </a:lnTo>
                      <a:lnTo>
                        <a:pt x="59" y="82"/>
                      </a:lnTo>
                      <a:lnTo>
                        <a:pt x="83" y="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3" name="íṣḷïḑé">
                  <a:extLst>
                    <a:ext uri="{FF2B5EF4-FFF2-40B4-BE49-F238E27FC236}">
                      <a16:creationId xmlns="" xmlns:a16="http://schemas.microsoft.com/office/drawing/2014/main" id="{F676830F-FF85-4D20-A672-512E117EC73B}"/>
                    </a:ext>
                  </a:extLst>
                </p:cNvPr>
                <p:cNvSpPr/>
                <p:nvPr/>
              </p:nvSpPr>
              <p:spPr bwMode="auto">
                <a:xfrm>
                  <a:off x="10318750" y="3273425"/>
                  <a:ext cx="128588" cy="128588"/>
                </a:xfrm>
                <a:custGeom>
                  <a:avLst/>
                  <a:gdLst>
                    <a:gd name="T0" fmla="*/ 81 w 81"/>
                    <a:gd name="T1" fmla="*/ 22 h 81"/>
                    <a:gd name="T2" fmla="*/ 24 w 81"/>
                    <a:gd name="T3" fmla="*/ 0 h 81"/>
                    <a:gd name="T4" fmla="*/ 0 w 81"/>
                    <a:gd name="T5" fmla="*/ 58 h 81"/>
                    <a:gd name="T6" fmla="*/ 59 w 81"/>
                    <a:gd name="T7" fmla="*/ 81 h 81"/>
                    <a:gd name="T8" fmla="*/ 81 w 81"/>
                    <a:gd name="T9" fmla="*/ 2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1">
                      <a:moveTo>
                        <a:pt x="81" y="22"/>
                      </a:moveTo>
                      <a:lnTo>
                        <a:pt x="24" y="0"/>
                      </a:lnTo>
                      <a:lnTo>
                        <a:pt x="0" y="58"/>
                      </a:lnTo>
                      <a:lnTo>
                        <a:pt x="59" y="81"/>
                      </a:lnTo>
                      <a:lnTo>
                        <a:pt x="81" y="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4" name="í$ļiḍe">
                  <a:extLst>
                    <a:ext uri="{FF2B5EF4-FFF2-40B4-BE49-F238E27FC236}">
                      <a16:creationId xmlns="" xmlns:a16="http://schemas.microsoft.com/office/drawing/2014/main" id="{F70C1F1B-D365-4649-ADB7-6AEFA0D9426C}"/>
                    </a:ext>
                  </a:extLst>
                </p:cNvPr>
                <p:cNvSpPr/>
                <p:nvPr/>
              </p:nvSpPr>
              <p:spPr bwMode="auto">
                <a:xfrm>
                  <a:off x="10477500" y="3335338"/>
                  <a:ext cx="128588" cy="128588"/>
                </a:xfrm>
                <a:custGeom>
                  <a:avLst/>
                  <a:gdLst>
                    <a:gd name="T0" fmla="*/ 81 w 81"/>
                    <a:gd name="T1" fmla="*/ 22 h 81"/>
                    <a:gd name="T2" fmla="*/ 22 w 81"/>
                    <a:gd name="T3" fmla="*/ 0 h 81"/>
                    <a:gd name="T4" fmla="*/ 0 w 81"/>
                    <a:gd name="T5" fmla="*/ 59 h 81"/>
                    <a:gd name="T6" fmla="*/ 58 w 81"/>
                    <a:gd name="T7" fmla="*/ 81 h 81"/>
                    <a:gd name="T8" fmla="*/ 81 w 81"/>
                    <a:gd name="T9" fmla="*/ 2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1">
                      <a:moveTo>
                        <a:pt x="81" y="22"/>
                      </a:moveTo>
                      <a:lnTo>
                        <a:pt x="22" y="0"/>
                      </a:lnTo>
                      <a:lnTo>
                        <a:pt x="0" y="59"/>
                      </a:lnTo>
                      <a:lnTo>
                        <a:pt x="58" y="81"/>
                      </a:lnTo>
                      <a:lnTo>
                        <a:pt x="81" y="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5" name="ïṣľïḍé">
                  <a:extLst>
                    <a:ext uri="{FF2B5EF4-FFF2-40B4-BE49-F238E27FC236}">
                      <a16:creationId xmlns="" xmlns:a16="http://schemas.microsoft.com/office/drawing/2014/main" id="{AA9BA853-D1B3-4ADF-979B-5E1746249CA8}"/>
                    </a:ext>
                  </a:extLst>
                </p:cNvPr>
                <p:cNvSpPr/>
                <p:nvPr/>
              </p:nvSpPr>
              <p:spPr bwMode="auto">
                <a:xfrm>
                  <a:off x="9113838" y="2636838"/>
                  <a:ext cx="128588" cy="128588"/>
                </a:xfrm>
                <a:custGeom>
                  <a:avLst/>
                  <a:gdLst>
                    <a:gd name="T0" fmla="*/ 81 w 81"/>
                    <a:gd name="T1" fmla="*/ 23 h 81"/>
                    <a:gd name="T2" fmla="*/ 22 w 81"/>
                    <a:gd name="T3" fmla="*/ 0 h 81"/>
                    <a:gd name="T4" fmla="*/ 0 w 81"/>
                    <a:gd name="T5" fmla="*/ 59 h 81"/>
                    <a:gd name="T6" fmla="*/ 58 w 81"/>
                    <a:gd name="T7" fmla="*/ 81 h 81"/>
                    <a:gd name="T8" fmla="*/ 81 w 81"/>
                    <a:gd name="T9" fmla="*/ 23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1">
                      <a:moveTo>
                        <a:pt x="81" y="23"/>
                      </a:moveTo>
                      <a:lnTo>
                        <a:pt x="22" y="0"/>
                      </a:lnTo>
                      <a:lnTo>
                        <a:pt x="0" y="59"/>
                      </a:lnTo>
                      <a:lnTo>
                        <a:pt x="58" y="81"/>
                      </a:lnTo>
                      <a:lnTo>
                        <a:pt x="81" y="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6" name="ïśḻîďê">
                  <a:extLst>
                    <a:ext uri="{FF2B5EF4-FFF2-40B4-BE49-F238E27FC236}">
                      <a16:creationId xmlns="" xmlns:a16="http://schemas.microsoft.com/office/drawing/2014/main" id="{E187D127-C584-4363-B56E-29E855F4CB62}"/>
                    </a:ext>
                  </a:extLst>
                </p:cNvPr>
                <p:cNvSpPr/>
                <p:nvPr/>
              </p:nvSpPr>
              <p:spPr bwMode="auto">
                <a:xfrm>
                  <a:off x="9271000" y="2698750"/>
                  <a:ext cx="128588" cy="130175"/>
                </a:xfrm>
                <a:custGeom>
                  <a:avLst/>
                  <a:gdLst>
                    <a:gd name="T0" fmla="*/ 81 w 81"/>
                    <a:gd name="T1" fmla="*/ 23 h 82"/>
                    <a:gd name="T2" fmla="*/ 23 w 81"/>
                    <a:gd name="T3" fmla="*/ 0 h 82"/>
                    <a:gd name="T4" fmla="*/ 0 w 81"/>
                    <a:gd name="T5" fmla="*/ 58 h 82"/>
                    <a:gd name="T6" fmla="*/ 58 w 81"/>
                    <a:gd name="T7" fmla="*/ 82 h 82"/>
                    <a:gd name="T8" fmla="*/ 81 w 81"/>
                    <a:gd name="T9" fmla="*/ 23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2">
                      <a:moveTo>
                        <a:pt x="81" y="23"/>
                      </a:moveTo>
                      <a:lnTo>
                        <a:pt x="23" y="0"/>
                      </a:lnTo>
                      <a:lnTo>
                        <a:pt x="0" y="58"/>
                      </a:lnTo>
                      <a:lnTo>
                        <a:pt x="58" y="82"/>
                      </a:lnTo>
                      <a:lnTo>
                        <a:pt x="81" y="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7" name="iṣlíḍe">
                  <a:extLst>
                    <a:ext uri="{FF2B5EF4-FFF2-40B4-BE49-F238E27FC236}">
                      <a16:creationId xmlns="" xmlns:a16="http://schemas.microsoft.com/office/drawing/2014/main" id="{F67A1AE4-C8D6-4C2C-A0F4-DCAEFB36841D}"/>
                    </a:ext>
                  </a:extLst>
                </p:cNvPr>
                <p:cNvSpPr/>
                <p:nvPr/>
              </p:nvSpPr>
              <p:spPr bwMode="auto">
                <a:xfrm>
                  <a:off x="9428163" y="2759075"/>
                  <a:ext cx="130175" cy="130175"/>
                </a:xfrm>
                <a:custGeom>
                  <a:avLst/>
                  <a:gdLst>
                    <a:gd name="T0" fmla="*/ 82 w 82"/>
                    <a:gd name="T1" fmla="*/ 24 h 82"/>
                    <a:gd name="T2" fmla="*/ 23 w 82"/>
                    <a:gd name="T3" fmla="*/ 0 h 82"/>
                    <a:gd name="T4" fmla="*/ 0 w 82"/>
                    <a:gd name="T5" fmla="*/ 59 h 82"/>
                    <a:gd name="T6" fmla="*/ 58 w 82"/>
                    <a:gd name="T7" fmla="*/ 82 h 82"/>
                    <a:gd name="T8" fmla="*/ 82 w 82"/>
                    <a:gd name="T9" fmla="*/ 24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82">
                      <a:moveTo>
                        <a:pt x="82" y="24"/>
                      </a:moveTo>
                      <a:lnTo>
                        <a:pt x="23" y="0"/>
                      </a:lnTo>
                      <a:lnTo>
                        <a:pt x="0" y="59"/>
                      </a:lnTo>
                      <a:lnTo>
                        <a:pt x="58" y="82"/>
                      </a:lnTo>
                      <a:lnTo>
                        <a:pt x="82" y="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8" name="îṧľiďe">
                  <a:extLst>
                    <a:ext uri="{FF2B5EF4-FFF2-40B4-BE49-F238E27FC236}">
                      <a16:creationId xmlns="" xmlns:a16="http://schemas.microsoft.com/office/drawing/2014/main" id="{ABC4963D-E3EF-40DE-88FD-7813B0290CF8}"/>
                    </a:ext>
                  </a:extLst>
                </p:cNvPr>
                <p:cNvSpPr/>
                <p:nvPr/>
              </p:nvSpPr>
              <p:spPr bwMode="auto">
                <a:xfrm>
                  <a:off x="9585325" y="2820988"/>
                  <a:ext cx="128588" cy="130175"/>
                </a:xfrm>
                <a:custGeom>
                  <a:avLst/>
                  <a:gdLst>
                    <a:gd name="T0" fmla="*/ 81 w 81"/>
                    <a:gd name="T1" fmla="*/ 23 h 82"/>
                    <a:gd name="T2" fmla="*/ 24 w 81"/>
                    <a:gd name="T3" fmla="*/ 0 h 82"/>
                    <a:gd name="T4" fmla="*/ 0 w 81"/>
                    <a:gd name="T5" fmla="*/ 59 h 82"/>
                    <a:gd name="T6" fmla="*/ 59 w 81"/>
                    <a:gd name="T7" fmla="*/ 82 h 82"/>
                    <a:gd name="T8" fmla="*/ 81 w 81"/>
                    <a:gd name="T9" fmla="*/ 23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2">
                      <a:moveTo>
                        <a:pt x="81" y="23"/>
                      </a:moveTo>
                      <a:lnTo>
                        <a:pt x="24" y="0"/>
                      </a:lnTo>
                      <a:lnTo>
                        <a:pt x="0" y="59"/>
                      </a:lnTo>
                      <a:lnTo>
                        <a:pt x="59" y="82"/>
                      </a:lnTo>
                      <a:lnTo>
                        <a:pt x="81" y="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9" name="î$ľîďê">
                  <a:extLst>
                    <a:ext uri="{FF2B5EF4-FFF2-40B4-BE49-F238E27FC236}">
                      <a16:creationId xmlns="" xmlns:a16="http://schemas.microsoft.com/office/drawing/2014/main" id="{CA91094D-AAEF-4522-84F2-338FFF44E8CA}"/>
                    </a:ext>
                  </a:extLst>
                </p:cNvPr>
                <p:cNvSpPr/>
                <p:nvPr/>
              </p:nvSpPr>
              <p:spPr bwMode="auto">
                <a:xfrm>
                  <a:off x="9744075" y="2884488"/>
                  <a:ext cx="128588" cy="128588"/>
                </a:xfrm>
                <a:custGeom>
                  <a:avLst/>
                  <a:gdLst>
                    <a:gd name="T0" fmla="*/ 81 w 81"/>
                    <a:gd name="T1" fmla="*/ 22 h 81"/>
                    <a:gd name="T2" fmla="*/ 22 w 81"/>
                    <a:gd name="T3" fmla="*/ 0 h 81"/>
                    <a:gd name="T4" fmla="*/ 0 w 81"/>
                    <a:gd name="T5" fmla="*/ 57 h 81"/>
                    <a:gd name="T6" fmla="*/ 59 w 81"/>
                    <a:gd name="T7" fmla="*/ 81 h 81"/>
                    <a:gd name="T8" fmla="*/ 81 w 81"/>
                    <a:gd name="T9" fmla="*/ 2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1">
                      <a:moveTo>
                        <a:pt x="81" y="22"/>
                      </a:moveTo>
                      <a:lnTo>
                        <a:pt x="22" y="0"/>
                      </a:lnTo>
                      <a:lnTo>
                        <a:pt x="0" y="57"/>
                      </a:lnTo>
                      <a:lnTo>
                        <a:pt x="59" y="81"/>
                      </a:lnTo>
                      <a:lnTo>
                        <a:pt x="81" y="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0" name="iṧ1îḓê">
                  <a:extLst>
                    <a:ext uri="{FF2B5EF4-FFF2-40B4-BE49-F238E27FC236}">
                      <a16:creationId xmlns="" xmlns:a16="http://schemas.microsoft.com/office/drawing/2014/main" id="{7C6BD708-103E-486F-9A22-4FA743CDC619}"/>
                    </a:ext>
                  </a:extLst>
                </p:cNvPr>
                <p:cNvSpPr/>
                <p:nvPr/>
              </p:nvSpPr>
              <p:spPr bwMode="auto">
                <a:xfrm>
                  <a:off x="9902825" y="2946400"/>
                  <a:ext cx="127000" cy="128588"/>
                </a:xfrm>
                <a:custGeom>
                  <a:avLst/>
                  <a:gdLst>
                    <a:gd name="T0" fmla="*/ 80 w 80"/>
                    <a:gd name="T1" fmla="*/ 22 h 81"/>
                    <a:gd name="T2" fmla="*/ 22 w 80"/>
                    <a:gd name="T3" fmla="*/ 0 h 81"/>
                    <a:gd name="T4" fmla="*/ 0 w 80"/>
                    <a:gd name="T5" fmla="*/ 58 h 81"/>
                    <a:gd name="T6" fmla="*/ 58 w 80"/>
                    <a:gd name="T7" fmla="*/ 81 h 81"/>
                    <a:gd name="T8" fmla="*/ 80 w 80"/>
                    <a:gd name="T9" fmla="*/ 2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81">
                      <a:moveTo>
                        <a:pt x="80" y="22"/>
                      </a:moveTo>
                      <a:lnTo>
                        <a:pt x="22" y="0"/>
                      </a:lnTo>
                      <a:lnTo>
                        <a:pt x="0" y="58"/>
                      </a:lnTo>
                      <a:lnTo>
                        <a:pt x="58" y="81"/>
                      </a:lnTo>
                      <a:lnTo>
                        <a:pt x="80" y="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1" name="iṣlíḓé">
                  <a:extLst>
                    <a:ext uri="{FF2B5EF4-FFF2-40B4-BE49-F238E27FC236}">
                      <a16:creationId xmlns="" xmlns:a16="http://schemas.microsoft.com/office/drawing/2014/main" id="{D7BDCBE8-AF63-45D9-B961-56D89CBACD57}"/>
                    </a:ext>
                  </a:extLst>
                </p:cNvPr>
                <p:cNvSpPr/>
                <p:nvPr/>
              </p:nvSpPr>
              <p:spPr bwMode="auto">
                <a:xfrm>
                  <a:off x="10058400" y="3006725"/>
                  <a:ext cx="130175" cy="128588"/>
                </a:xfrm>
                <a:custGeom>
                  <a:avLst/>
                  <a:gdLst>
                    <a:gd name="T0" fmla="*/ 82 w 82"/>
                    <a:gd name="T1" fmla="*/ 23 h 81"/>
                    <a:gd name="T2" fmla="*/ 23 w 82"/>
                    <a:gd name="T3" fmla="*/ 0 h 81"/>
                    <a:gd name="T4" fmla="*/ 0 w 82"/>
                    <a:gd name="T5" fmla="*/ 59 h 81"/>
                    <a:gd name="T6" fmla="*/ 59 w 82"/>
                    <a:gd name="T7" fmla="*/ 81 h 81"/>
                    <a:gd name="T8" fmla="*/ 82 w 82"/>
                    <a:gd name="T9" fmla="*/ 23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81">
                      <a:moveTo>
                        <a:pt x="82" y="23"/>
                      </a:moveTo>
                      <a:lnTo>
                        <a:pt x="23" y="0"/>
                      </a:lnTo>
                      <a:lnTo>
                        <a:pt x="0" y="59"/>
                      </a:lnTo>
                      <a:lnTo>
                        <a:pt x="59" y="81"/>
                      </a:lnTo>
                      <a:lnTo>
                        <a:pt x="82" y="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2" name="ïṣḷïḓê">
                  <a:extLst>
                    <a:ext uri="{FF2B5EF4-FFF2-40B4-BE49-F238E27FC236}">
                      <a16:creationId xmlns="" xmlns:a16="http://schemas.microsoft.com/office/drawing/2014/main" id="{268CD5DC-F59A-4441-8890-05B5FD1820E6}"/>
                    </a:ext>
                  </a:extLst>
                </p:cNvPr>
                <p:cNvSpPr/>
                <p:nvPr/>
              </p:nvSpPr>
              <p:spPr bwMode="auto">
                <a:xfrm>
                  <a:off x="10217150" y="3068638"/>
                  <a:ext cx="130175" cy="128588"/>
                </a:xfrm>
                <a:custGeom>
                  <a:avLst/>
                  <a:gdLst>
                    <a:gd name="T0" fmla="*/ 82 w 82"/>
                    <a:gd name="T1" fmla="*/ 22 h 81"/>
                    <a:gd name="T2" fmla="*/ 23 w 82"/>
                    <a:gd name="T3" fmla="*/ 0 h 81"/>
                    <a:gd name="T4" fmla="*/ 0 w 82"/>
                    <a:gd name="T5" fmla="*/ 59 h 81"/>
                    <a:gd name="T6" fmla="*/ 58 w 82"/>
                    <a:gd name="T7" fmla="*/ 81 h 81"/>
                    <a:gd name="T8" fmla="*/ 82 w 82"/>
                    <a:gd name="T9" fmla="*/ 2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81">
                      <a:moveTo>
                        <a:pt x="82" y="22"/>
                      </a:moveTo>
                      <a:lnTo>
                        <a:pt x="23" y="0"/>
                      </a:lnTo>
                      <a:lnTo>
                        <a:pt x="0" y="59"/>
                      </a:lnTo>
                      <a:lnTo>
                        <a:pt x="58" y="81"/>
                      </a:lnTo>
                      <a:lnTo>
                        <a:pt x="82" y="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3" name="íšḷîḑé">
                  <a:extLst>
                    <a:ext uri="{FF2B5EF4-FFF2-40B4-BE49-F238E27FC236}">
                      <a16:creationId xmlns="" xmlns:a16="http://schemas.microsoft.com/office/drawing/2014/main" id="{AD4BA84A-4700-409B-8AE4-8BC3F3E5DEA4}"/>
                    </a:ext>
                  </a:extLst>
                </p:cNvPr>
                <p:cNvSpPr/>
                <p:nvPr/>
              </p:nvSpPr>
              <p:spPr bwMode="auto">
                <a:xfrm>
                  <a:off x="10374313" y="3130550"/>
                  <a:ext cx="128588" cy="128588"/>
                </a:xfrm>
                <a:custGeom>
                  <a:avLst/>
                  <a:gdLst>
                    <a:gd name="T0" fmla="*/ 81 w 81"/>
                    <a:gd name="T1" fmla="*/ 23 h 81"/>
                    <a:gd name="T2" fmla="*/ 24 w 81"/>
                    <a:gd name="T3" fmla="*/ 0 h 81"/>
                    <a:gd name="T4" fmla="*/ 0 w 81"/>
                    <a:gd name="T5" fmla="*/ 58 h 81"/>
                    <a:gd name="T6" fmla="*/ 59 w 81"/>
                    <a:gd name="T7" fmla="*/ 81 h 81"/>
                    <a:gd name="T8" fmla="*/ 81 w 81"/>
                    <a:gd name="T9" fmla="*/ 23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1">
                      <a:moveTo>
                        <a:pt x="81" y="23"/>
                      </a:moveTo>
                      <a:lnTo>
                        <a:pt x="24" y="0"/>
                      </a:lnTo>
                      <a:lnTo>
                        <a:pt x="0" y="58"/>
                      </a:lnTo>
                      <a:lnTo>
                        <a:pt x="59" y="81"/>
                      </a:lnTo>
                      <a:lnTo>
                        <a:pt x="81" y="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4" name="îŝḷíḍè">
                  <a:extLst>
                    <a:ext uri="{FF2B5EF4-FFF2-40B4-BE49-F238E27FC236}">
                      <a16:creationId xmlns="" xmlns:a16="http://schemas.microsoft.com/office/drawing/2014/main" id="{F96EB4F8-859C-414E-86E0-DDB040EAC10B}"/>
                    </a:ext>
                  </a:extLst>
                </p:cNvPr>
                <p:cNvSpPr/>
                <p:nvPr/>
              </p:nvSpPr>
              <p:spPr bwMode="auto">
                <a:xfrm>
                  <a:off x="10533063" y="3190875"/>
                  <a:ext cx="128588" cy="131763"/>
                </a:xfrm>
                <a:custGeom>
                  <a:avLst/>
                  <a:gdLst>
                    <a:gd name="T0" fmla="*/ 81 w 81"/>
                    <a:gd name="T1" fmla="*/ 24 h 83"/>
                    <a:gd name="T2" fmla="*/ 22 w 81"/>
                    <a:gd name="T3" fmla="*/ 0 h 83"/>
                    <a:gd name="T4" fmla="*/ 0 w 81"/>
                    <a:gd name="T5" fmla="*/ 59 h 83"/>
                    <a:gd name="T6" fmla="*/ 58 w 81"/>
                    <a:gd name="T7" fmla="*/ 83 h 83"/>
                    <a:gd name="T8" fmla="*/ 81 w 81"/>
                    <a:gd name="T9" fmla="*/ 24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3">
                      <a:moveTo>
                        <a:pt x="81" y="24"/>
                      </a:moveTo>
                      <a:lnTo>
                        <a:pt x="22" y="0"/>
                      </a:lnTo>
                      <a:lnTo>
                        <a:pt x="0" y="59"/>
                      </a:lnTo>
                      <a:lnTo>
                        <a:pt x="58" y="83"/>
                      </a:lnTo>
                      <a:lnTo>
                        <a:pt x="81" y="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5" name="isľïḑe">
                  <a:extLst>
                    <a:ext uri="{FF2B5EF4-FFF2-40B4-BE49-F238E27FC236}">
                      <a16:creationId xmlns="" xmlns:a16="http://schemas.microsoft.com/office/drawing/2014/main" id="{37D5EB68-C350-47B5-ABA2-75A593705CEE}"/>
                    </a:ext>
                  </a:extLst>
                </p:cNvPr>
                <p:cNvSpPr/>
                <p:nvPr/>
              </p:nvSpPr>
              <p:spPr bwMode="auto">
                <a:xfrm>
                  <a:off x="7364413" y="2389188"/>
                  <a:ext cx="641350" cy="223838"/>
                </a:xfrm>
                <a:custGeom>
                  <a:avLst/>
                  <a:gdLst>
                    <a:gd name="T0" fmla="*/ 20 w 345"/>
                    <a:gd name="T1" fmla="*/ 106 h 120"/>
                    <a:gd name="T2" fmla="*/ 0 w 345"/>
                    <a:gd name="T3" fmla="*/ 120 h 120"/>
                    <a:gd name="T4" fmla="*/ 345 w 345"/>
                    <a:gd name="T5" fmla="*/ 4 h 120"/>
                    <a:gd name="T6" fmla="*/ 330 w 345"/>
                    <a:gd name="T7" fmla="*/ 2 h 120"/>
                    <a:gd name="T8" fmla="*/ 20 w 345"/>
                    <a:gd name="T9" fmla="*/ 106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5" h="120">
                      <a:moveTo>
                        <a:pt x="20" y="106"/>
                      </a:moveTo>
                      <a:cubicBezTo>
                        <a:pt x="0" y="120"/>
                        <a:pt x="0" y="120"/>
                        <a:pt x="0" y="120"/>
                      </a:cubicBezTo>
                      <a:cubicBezTo>
                        <a:pt x="345" y="4"/>
                        <a:pt x="345" y="4"/>
                        <a:pt x="345" y="4"/>
                      </a:cubicBezTo>
                      <a:cubicBezTo>
                        <a:pt x="340" y="1"/>
                        <a:pt x="335" y="0"/>
                        <a:pt x="330" y="2"/>
                      </a:cubicBezTo>
                      <a:lnTo>
                        <a:pt x="20" y="106"/>
                      </a:lnTo>
                      <a:close/>
                    </a:path>
                  </a:pathLst>
                </a:custGeom>
                <a:solidFill>
                  <a:srgbClr val="8F95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6" name="ïṥḻíḋê">
                  <a:extLst>
                    <a:ext uri="{FF2B5EF4-FFF2-40B4-BE49-F238E27FC236}">
                      <a16:creationId xmlns="" xmlns:a16="http://schemas.microsoft.com/office/drawing/2014/main" id="{DE770EA2-42E2-49ED-8528-156BC14287D6}"/>
                    </a:ext>
                  </a:extLst>
                </p:cNvPr>
                <p:cNvSpPr/>
                <p:nvPr/>
              </p:nvSpPr>
              <p:spPr bwMode="auto">
                <a:xfrm>
                  <a:off x="7396163" y="2400300"/>
                  <a:ext cx="544513" cy="260350"/>
                </a:xfrm>
                <a:custGeom>
                  <a:avLst/>
                  <a:gdLst>
                    <a:gd name="T0" fmla="*/ 326 w 343"/>
                    <a:gd name="T1" fmla="*/ 0 h 164"/>
                    <a:gd name="T2" fmla="*/ 0 w 343"/>
                    <a:gd name="T3" fmla="*/ 110 h 164"/>
                    <a:gd name="T4" fmla="*/ 18 w 343"/>
                    <a:gd name="T5" fmla="*/ 164 h 164"/>
                    <a:gd name="T6" fmla="*/ 343 w 343"/>
                    <a:gd name="T7" fmla="*/ 55 h 164"/>
                    <a:gd name="T8" fmla="*/ 326 w 343"/>
                    <a:gd name="T9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3" h="164">
                      <a:moveTo>
                        <a:pt x="326" y="0"/>
                      </a:moveTo>
                      <a:lnTo>
                        <a:pt x="0" y="110"/>
                      </a:lnTo>
                      <a:lnTo>
                        <a:pt x="18" y="164"/>
                      </a:lnTo>
                      <a:lnTo>
                        <a:pt x="343" y="55"/>
                      </a:lnTo>
                      <a:lnTo>
                        <a:pt x="326" y="0"/>
                      </a:lnTo>
                      <a:close/>
                    </a:path>
                  </a:pathLst>
                </a:cu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32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7" name="îś1ïḋè">
                  <a:extLst>
                    <a:ext uri="{FF2B5EF4-FFF2-40B4-BE49-F238E27FC236}">
                      <a16:creationId xmlns="" xmlns:a16="http://schemas.microsoft.com/office/drawing/2014/main" id="{152FB2CB-AC52-4526-974E-E1A4FAC8896A}"/>
                    </a:ext>
                  </a:extLst>
                </p:cNvPr>
                <p:cNvSpPr/>
                <p:nvPr/>
              </p:nvSpPr>
              <p:spPr bwMode="auto">
                <a:xfrm>
                  <a:off x="7913688" y="2371725"/>
                  <a:ext cx="127000" cy="115888"/>
                </a:xfrm>
                <a:custGeom>
                  <a:avLst/>
                  <a:gdLst>
                    <a:gd name="T0" fmla="*/ 32 w 68"/>
                    <a:gd name="T1" fmla="*/ 4 h 62"/>
                    <a:gd name="T2" fmla="*/ 0 w 68"/>
                    <a:gd name="T3" fmla="*/ 15 h 62"/>
                    <a:gd name="T4" fmla="*/ 15 w 68"/>
                    <a:gd name="T5" fmla="*/ 62 h 62"/>
                    <a:gd name="T6" fmla="*/ 48 w 68"/>
                    <a:gd name="T7" fmla="*/ 51 h 62"/>
                    <a:gd name="T8" fmla="*/ 63 w 68"/>
                    <a:gd name="T9" fmla="*/ 20 h 62"/>
                    <a:gd name="T10" fmla="*/ 63 w 68"/>
                    <a:gd name="T11" fmla="*/ 20 h 62"/>
                    <a:gd name="T12" fmla="*/ 32 w 68"/>
                    <a:gd name="T13" fmla="*/ 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" h="62">
                      <a:moveTo>
                        <a:pt x="32" y="4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5" y="62"/>
                        <a:pt x="15" y="62"/>
                        <a:pt x="15" y="62"/>
                      </a:cubicBezTo>
                      <a:cubicBezTo>
                        <a:pt x="48" y="51"/>
                        <a:pt x="48" y="51"/>
                        <a:pt x="48" y="51"/>
                      </a:cubicBezTo>
                      <a:cubicBezTo>
                        <a:pt x="61" y="47"/>
                        <a:pt x="68" y="33"/>
                        <a:pt x="63" y="20"/>
                      </a:cubicBezTo>
                      <a:cubicBezTo>
                        <a:pt x="63" y="20"/>
                        <a:pt x="63" y="20"/>
                        <a:pt x="63" y="20"/>
                      </a:cubicBezTo>
                      <a:cubicBezTo>
                        <a:pt x="59" y="7"/>
                        <a:pt x="45" y="0"/>
                        <a:pt x="32" y="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8" name="íṧľîḋe">
                  <a:extLst>
                    <a:ext uri="{FF2B5EF4-FFF2-40B4-BE49-F238E27FC236}">
                      <a16:creationId xmlns="" xmlns:a16="http://schemas.microsoft.com/office/drawing/2014/main" id="{E7B9D613-A0F5-4318-965C-27892CC325BE}"/>
                    </a:ext>
                  </a:extLst>
                </p:cNvPr>
                <p:cNvSpPr/>
                <p:nvPr/>
              </p:nvSpPr>
              <p:spPr bwMode="auto">
                <a:xfrm>
                  <a:off x="7256463" y="2574925"/>
                  <a:ext cx="168275" cy="93663"/>
                </a:xfrm>
                <a:custGeom>
                  <a:avLst/>
                  <a:gdLst>
                    <a:gd name="T0" fmla="*/ 0 w 106"/>
                    <a:gd name="T1" fmla="*/ 59 h 59"/>
                    <a:gd name="T2" fmla="*/ 106 w 106"/>
                    <a:gd name="T3" fmla="*/ 54 h 59"/>
                    <a:gd name="T4" fmla="*/ 88 w 106"/>
                    <a:gd name="T5" fmla="*/ 0 h 59"/>
                    <a:gd name="T6" fmla="*/ 0 w 106"/>
                    <a:gd name="T7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6" h="59">
                      <a:moveTo>
                        <a:pt x="0" y="59"/>
                      </a:moveTo>
                      <a:lnTo>
                        <a:pt x="106" y="54"/>
                      </a:lnTo>
                      <a:lnTo>
                        <a:pt x="88" y="0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9" name="iṣlíďê">
                  <a:extLst>
                    <a:ext uri="{FF2B5EF4-FFF2-40B4-BE49-F238E27FC236}">
                      <a16:creationId xmlns="" xmlns:a16="http://schemas.microsoft.com/office/drawing/2014/main" id="{959C9759-9A07-4F5A-85EB-7B6840C124FD}"/>
                    </a:ext>
                  </a:extLst>
                </p:cNvPr>
                <p:cNvSpPr/>
                <p:nvPr/>
              </p:nvSpPr>
              <p:spPr bwMode="auto">
                <a:xfrm>
                  <a:off x="7337425" y="2614613"/>
                  <a:ext cx="15875" cy="49213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0" name="išlïdé">
                  <a:extLst>
                    <a:ext uri="{FF2B5EF4-FFF2-40B4-BE49-F238E27FC236}">
                      <a16:creationId xmlns="" xmlns:a16="http://schemas.microsoft.com/office/drawing/2014/main" id="{273288E1-9D69-4C90-90DF-833815B5BAEF}"/>
                    </a:ext>
                  </a:extLst>
                </p:cNvPr>
                <p:cNvSpPr/>
                <p:nvPr/>
              </p:nvSpPr>
              <p:spPr bwMode="auto">
                <a:xfrm>
                  <a:off x="6905625" y="2573338"/>
                  <a:ext cx="1460500" cy="1100138"/>
                </a:xfrm>
                <a:custGeom>
                  <a:avLst/>
                  <a:gdLst>
                    <a:gd name="T0" fmla="*/ 920 w 920"/>
                    <a:gd name="T1" fmla="*/ 433 h 693"/>
                    <a:gd name="T2" fmla="*/ 144 w 920"/>
                    <a:gd name="T3" fmla="*/ 693 h 693"/>
                    <a:gd name="T4" fmla="*/ 0 w 920"/>
                    <a:gd name="T5" fmla="*/ 260 h 693"/>
                    <a:gd name="T6" fmla="*/ 774 w 920"/>
                    <a:gd name="T7" fmla="*/ 0 h 693"/>
                    <a:gd name="T8" fmla="*/ 920 w 920"/>
                    <a:gd name="T9" fmla="*/ 433 h 6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0" h="693">
                      <a:moveTo>
                        <a:pt x="920" y="433"/>
                      </a:moveTo>
                      <a:lnTo>
                        <a:pt x="144" y="693"/>
                      </a:lnTo>
                      <a:lnTo>
                        <a:pt x="0" y="260"/>
                      </a:lnTo>
                      <a:lnTo>
                        <a:pt x="774" y="0"/>
                      </a:lnTo>
                      <a:lnTo>
                        <a:pt x="920" y="4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1" name="iš1îḓe">
                  <a:extLst>
                    <a:ext uri="{FF2B5EF4-FFF2-40B4-BE49-F238E27FC236}">
                      <a16:creationId xmlns="" xmlns:a16="http://schemas.microsoft.com/office/drawing/2014/main" id="{8ADC6E57-9CC6-46D0-A426-A8DA47F59A72}"/>
                    </a:ext>
                  </a:extLst>
                </p:cNvPr>
                <p:cNvSpPr/>
                <p:nvPr/>
              </p:nvSpPr>
              <p:spPr bwMode="auto">
                <a:xfrm>
                  <a:off x="7034213" y="2679700"/>
                  <a:ext cx="1314450" cy="949325"/>
                </a:xfrm>
                <a:custGeom>
                  <a:avLst/>
                  <a:gdLst>
                    <a:gd name="T0" fmla="*/ 828 w 828"/>
                    <a:gd name="T1" fmla="*/ 360 h 598"/>
                    <a:gd name="T2" fmla="*/ 707 w 828"/>
                    <a:gd name="T3" fmla="*/ 0 h 598"/>
                    <a:gd name="T4" fmla="*/ 0 w 828"/>
                    <a:gd name="T5" fmla="*/ 237 h 598"/>
                    <a:gd name="T6" fmla="*/ 120 w 828"/>
                    <a:gd name="T7" fmla="*/ 598 h 598"/>
                    <a:gd name="T8" fmla="*/ 828 w 828"/>
                    <a:gd name="T9" fmla="*/ 36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8" h="598">
                      <a:moveTo>
                        <a:pt x="828" y="360"/>
                      </a:moveTo>
                      <a:lnTo>
                        <a:pt x="707" y="0"/>
                      </a:lnTo>
                      <a:lnTo>
                        <a:pt x="0" y="237"/>
                      </a:lnTo>
                      <a:lnTo>
                        <a:pt x="120" y="598"/>
                      </a:lnTo>
                      <a:lnTo>
                        <a:pt x="828" y="36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2" name="išļïḓè">
                  <a:extLst>
                    <a:ext uri="{FF2B5EF4-FFF2-40B4-BE49-F238E27FC236}">
                      <a16:creationId xmlns="" xmlns:a16="http://schemas.microsoft.com/office/drawing/2014/main" id="{F73252C3-BB27-4034-B356-86BED377E9AE}"/>
                    </a:ext>
                  </a:extLst>
                </p:cNvPr>
                <p:cNvSpPr/>
                <p:nvPr/>
              </p:nvSpPr>
              <p:spPr bwMode="auto">
                <a:xfrm>
                  <a:off x="7112000" y="2917825"/>
                  <a:ext cx="228600" cy="687388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3" name="îšļídé">
                  <a:extLst>
                    <a:ext uri="{FF2B5EF4-FFF2-40B4-BE49-F238E27FC236}">
                      <a16:creationId xmlns="" xmlns:a16="http://schemas.microsoft.com/office/drawing/2014/main" id="{20004948-2344-4144-87D7-9C1FC6D8FC09}"/>
                    </a:ext>
                  </a:extLst>
                </p:cNvPr>
                <p:cNvSpPr/>
                <p:nvPr/>
              </p:nvSpPr>
              <p:spPr bwMode="auto">
                <a:xfrm>
                  <a:off x="8031163" y="2608263"/>
                  <a:ext cx="230188" cy="687388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4" name="ïṥḷíďê">
                  <a:extLst>
                    <a:ext uri="{FF2B5EF4-FFF2-40B4-BE49-F238E27FC236}">
                      <a16:creationId xmlns="" xmlns:a16="http://schemas.microsoft.com/office/drawing/2014/main" id="{885787FA-338F-45B4-9646-15BBF608678D}"/>
                    </a:ext>
                  </a:extLst>
                </p:cNvPr>
                <p:cNvSpPr/>
                <p:nvPr/>
              </p:nvSpPr>
              <p:spPr bwMode="auto">
                <a:xfrm flipV="1">
                  <a:off x="7135813" y="2681288"/>
                  <a:ext cx="919163" cy="309563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5" name="ïṥļïḋè">
                  <a:extLst>
                    <a:ext uri="{FF2B5EF4-FFF2-40B4-BE49-F238E27FC236}">
                      <a16:creationId xmlns="" xmlns:a16="http://schemas.microsoft.com/office/drawing/2014/main" id="{6908FC5B-F149-4015-820E-737587BA1469}"/>
                    </a:ext>
                  </a:extLst>
                </p:cNvPr>
                <p:cNvSpPr/>
                <p:nvPr/>
              </p:nvSpPr>
              <p:spPr bwMode="auto">
                <a:xfrm flipV="1">
                  <a:off x="7316788" y="3222625"/>
                  <a:ext cx="920750" cy="309563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6" name="îṧlíḑè">
                  <a:extLst>
                    <a:ext uri="{FF2B5EF4-FFF2-40B4-BE49-F238E27FC236}">
                      <a16:creationId xmlns="" xmlns:a16="http://schemas.microsoft.com/office/drawing/2014/main" id="{371F20A5-540D-4719-8BDD-543B6851D207}"/>
                    </a:ext>
                  </a:extLst>
                </p:cNvPr>
                <p:cNvSpPr/>
                <p:nvPr/>
              </p:nvSpPr>
              <p:spPr bwMode="auto">
                <a:xfrm flipH="1">
                  <a:off x="7278688" y="3370263"/>
                  <a:ext cx="147638" cy="49213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7" name="iṧḻíḑè">
                  <a:extLst>
                    <a:ext uri="{FF2B5EF4-FFF2-40B4-BE49-F238E27FC236}">
                      <a16:creationId xmlns="" xmlns:a16="http://schemas.microsoft.com/office/drawing/2014/main" id="{0A59FA9E-3C1F-43F3-8A99-0C0F5633CD10}"/>
                    </a:ext>
                  </a:extLst>
                </p:cNvPr>
                <p:cNvSpPr/>
                <p:nvPr/>
              </p:nvSpPr>
              <p:spPr bwMode="auto">
                <a:xfrm flipH="1">
                  <a:off x="7243763" y="3263900"/>
                  <a:ext cx="147638" cy="50800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8" name="í$ḷïďe">
                  <a:extLst>
                    <a:ext uri="{FF2B5EF4-FFF2-40B4-BE49-F238E27FC236}">
                      <a16:creationId xmlns="" xmlns:a16="http://schemas.microsoft.com/office/drawing/2014/main" id="{E32ED562-F09E-4C8E-9404-C3B1FEC198E7}"/>
                    </a:ext>
                  </a:extLst>
                </p:cNvPr>
                <p:cNvSpPr/>
                <p:nvPr/>
              </p:nvSpPr>
              <p:spPr bwMode="auto">
                <a:xfrm flipH="1">
                  <a:off x="7208838" y="3157538"/>
                  <a:ext cx="146050" cy="50800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9" name="íṧḷîdé">
                  <a:extLst>
                    <a:ext uri="{FF2B5EF4-FFF2-40B4-BE49-F238E27FC236}">
                      <a16:creationId xmlns="" xmlns:a16="http://schemas.microsoft.com/office/drawing/2014/main" id="{00B48238-D6CB-42F5-BBD5-F253EF3AF69B}"/>
                    </a:ext>
                  </a:extLst>
                </p:cNvPr>
                <p:cNvSpPr/>
                <p:nvPr/>
              </p:nvSpPr>
              <p:spPr bwMode="auto">
                <a:xfrm flipH="1">
                  <a:off x="7172325" y="3054350"/>
                  <a:ext cx="147638" cy="47625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0" name="ïš1iḑe">
                  <a:extLst>
                    <a:ext uri="{FF2B5EF4-FFF2-40B4-BE49-F238E27FC236}">
                      <a16:creationId xmlns="" xmlns:a16="http://schemas.microsoft.com/office/drawing/2014/main" id="{E9BD4217-CF32-4B2A-9E6F-08BD64511EFA}"/>
                    </a:ext>
                  </a:extLst>
                </p:cNvPr>
                <p:cNvSpPr/>
                <p:nvPr/>
              </p:nvSpPr>
              <p:spPr bwMode="auto">
                <a:xfrm>
                  <a:off x="7062788" y="3232150"/>
                  <a:ext cx="125413" cy="125413"/>
                </a:xfrm>
                <a:custGeom>
                  <a:avLst/>
                  <a:gdLst>
                    <a:gd name="T0" fmla="*/ 5 w 67"/>
                    <a:gd name="T1" fmla="*/ 43 h 67"/>
                    <a:gd name="T2" fmla="*/ 24 w 67"/>
                    <a:gd name="T3" fmla="*/ 5 h 67"/>
                    <a:gd name="T4" fmla="*/ 61 w 67"/>
                    <a:gd name="T5" fmla="*/ 24 h 67"/>
                    <a:gd name="T6" fmla="*/ 43 w 67"/>
                    <a:gd name="T7" fmla="*/ 62 h 67"/>
                    <a:gd name="T8" fmla="*/ 5 w 67"/>
                    <a:gd name="T9" fmla="*/ 4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5" y="43"/>
                      </a:moveTo>
                      <a:cubicBezTo>
                        <a:pt x="0" y="27"/>
                        <a:pt x="8" y="11"/>
                        <a:pt x="24" y="5"/>
                      </a:cubicBezTo>
                      <a:cubicBezTo>
                        <a:pt x="39" y="0"/>
                        <a:pt x="56" y="8"/>
                        <a:pt x="61" y="24"/>
                      </a:cubicBezTo>
                      <a:cubicBezTo>
                        <a:pt x="67" y="40"/>
                        <a:pt x="58" y="57"/>
                        <a:pt x="43" y="62"/>
                      </a:cubicBezTo>
                      <a:cubicBezTo>
                        <a:pt x="27" y="67"/>
                        <a:pt x="10" y="59"/>
                        <a:pt x="5" y="43"/>
                      </a:cubicBezTo>
                      <a:close/>
                    </a:path>
                  </a:pathLst>
                </a:cu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1" name="îsļiḍe">
                  <a:extLst>
                    <a:ext uri="{FF2B5EF4-FFF2-40B4-BE49-F238E27FC236}">
                      <a16:creationId xmlns="" xmlns:a16="http://schemas.microsoft.com/office/drawing/2014/main" id="{0B230332-7B93-4508-9539-7BAD54AD3086}"/>
                    </a:ext>
                  </a:extLst>
                </p:cNvPr>
                <p:cNvSpPr/>
                <p:nvPr/>
              </p:nvSpPr>
              <p:spPr bwMode="auto">
                <a:xfrm>
                  <a:off x="8228013" y="2827338"/>
                  <a:ext cx="109538" cy="158750"/>
                </a:xfrm>
                <a:custGeom>
                  <a:avLst/>
                  <a:gdLst>
                    <a:gd name="T0" fmla="*/ 69 w 69"/>
                    <a:gd name="T1" fmla="*/ 86 h 100"/>
                    <a:gd name="T2" fmla="*/ 29 w 69"/>
                    <a:gd name="T3" fmla="*/ 100 h 100"/>
                    <a:gd name="T4" fmla="*/ 0 w 69"/>
                    <a:gd name="T5" fmla="*/ 14 h 100"/>
                    <a:gd name="T6" fmla="*/ 40 w 69"/>
                    <a:gd name="T7" fmla="*/ 0 h 100"/>
                    <a:gd name="T8" fmla="*/ 69 w 69"/>
                    <a:gd name="T9" fmla="*/ 8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00">
                      <a:moveTo>
                        <a:pt x="69" y="86"/>
                      </a:moveTo>
                      <a:lnTo>
                        <a:pt x="29" y="100"/>
                      </a:lnTo>
                      <a:lnTo>
                        <a:pt x="0" y="14"/>
                      </a:lnTo>
                      <a:lnTo>
                        <a:pt x="40" y="0"/>
                      </a:lnTo>
                      <a:lnTo>
                        <a:pt x="69" y="8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2" name="isliḋè">
                  <a:extLst>
                    <a:ext uri="{FF2B5EF4-FFF2-40B4-BE49-F238E27FC236}">
                      <a16:creationId xmlns="" xmlns:a16="http://schemas.microsoft.com/office/drawing/2014/main" id="{3065B269-F2A2-48F0-92DB-159601C25B80}"/>
                    </a:ext>
                  </a:extLst>
                </p:cNvPr>
                <p:cNvSpPr/>
                <p:nvPr/>
              </p:nvSpPr>
              <p:spPr bwMode="auto">
                <a:xfrm>
                  <a:off x="7469188" y="3703638"/>
                  <a:ext cx="963613" cy="1171575"/>
                </a:xfrm>
                <a:custGeom>
                  <a:avLst/>
                  <a:gdLst>
                    <a:gd name="T0" fmla="*/ 461 w 607"/>
                    <a:gd name="T1" fmla="*/ 738 h 738"/>
                    <a:gd name="T2" fmla="*/ 0 w 607"/>
                    <a:gd name="T3" fmla="*/ 633 h 738"/>
                    <a:gd name="T4" fmla="*/ 145 w 607"/>
                    <a:gd name="T5" fmla="*/ 0 h 738"/>
                    <a:gd name="T6" fmla="*/ 607 w 607"/>
                    <a:gd name="T7" fmla="*/ 106 h 738"/>
                    <a:gd name="T8" fmla="*/ 461 w 607"/>
                    <a:gd name="T9" fmla="*/ 738 h 7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7" h="738">
                      <a:moveTo>
                        <a:pt x="461" y="738"/>
                      </a:moveTo>
                      <a:lnTo>
                        <a:pt x="0" y="633"/>
                      </a:lnTo>
                      <a:lnTo>
                        <a:pt x="145" y="0"/>
                      </a:lnTo>
                      <a:lnTo>
                        <a:pt x="607" y="106"/>
                      </a:lnTo>
                      <a:lnTo>
                        <a:pt x="461" y="7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3" name="îṩ1íďé">
                  <a:extLst>
                    <a:ext uri="{FF2B5EF4-FFF2-40B4-BE49-F238E27FC236}">
                      <a16:creationId xmlns="" xmlns:a16="http://schemas.microsoft.com/office/drawing/2014/main" id="{FFC9ABF5-C2D6-422C-BAE4-330F2AA12136}"/>
                    </a:ext>
                  </a:extLst>
                </p:cNvPr>
                <p:cNvSpPr/>
                <p:nvPr/>
              </p:nvSpPr>
              <p:spPr bwMode="auto">
                <a:xfrm>
                  <a:off x="7781925" y="3913188"/>
                  <a:ext cx="190500" cy="190500"/>
                </a:xfrm>
                <a:custGeom>
                  <a:avLst/>
                  <a:gdLst>
                    <a:gd name="T0" fmla="*/ 98 w 120"/>
                    <a:gd name="T1" fmla="*/ 120 h 120"/>
                    <a:gd name="T2" fmla="*/ 0 w 120"/>
                    <a:gd name="T3" fmla="*/ 98 h 120"/>
                    <a:gd name="T4" fmla="*/ 22 w 120"/>
                    <a:gd name="T5" fmla="*/ 0 h 120"/>
                    <a:gd name="T6" fmla="*/ 120 w 120"/>
                    <a:gd name="T7" fmla="*/ 22 h 120"/>
                    <a:gd name="T8" fmla="*/ 98 w 120"/>
                    <a:gd name="T9" fmla="*/ 12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120">
                      <a:moveTo>
                        <a:pt x="98" y="120"/>
                      </a:moveTo>
                      <a:lnTo>
                        <a:pt x="0" y="98"/>
                      </a:lnTo>
                      <a:lnTo>
                        <a:pt x="22" y="0"/>
                      </a:lnTo>
                      <a:lnTo>
                        <a:pt x="120" y="22"/>
                      </a:lnTo>
                      <a:lnTo>
                        <a:pt x="98" y="1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4" name="iSḷîḍè">
                  <a:extLst>
                    <a:ext uri="{FF2B5EF4-FFF2-40B4-BE49-F238E27FC236}">
                      <a16:creationId xmlns="" xmlns:a16="http://schemas.microsoft.com/office/drawing/2014/main" id="{669AC58A-D53E-46AA-B26D-1BBBC057F8F9}"/>
                    </a:ext>
                  </a:extLst>
                </p:cNvPr>
                <p:cNvSpPr/>
                <p:nvPr/>
              </p:nvSpPr>
              <p:spPr bwMode="auto">
                <a:xfrm>
                  <a:off x="7753350" y="4197350"/>
                  <a:ext cx="414338" cy="95250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5" name="îšḷîḑê">
                  <a:extLst>
                    <a:ext uri="{FF2B5EF4-FFF2-40B4-BE49-F238E27FC236}">
                      <a16:creationId xmlns="" xmlns:a16="http://schemas.microsoft.com/office/drawing/2014/main" id="{CD17D425-C233-4F92-9360-946C5B547F51}"/>
                    </a:ext>
                  </a:extLst>
                </p:cNvPr>
                <p:cNvSpPr/>
                <p:nvPr/>
              </p:nvSpPr>
              <p:spPr bwMode="auto">
                <a:xfrm>
                  <a:off x="7731125" y="4291013"/>
                  <a:ext cx="417513" cy="95250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6" name="íSlîďè">
                  <a:extLst>
                    <a:ext uri="{FF2B5EF4-FFF2-40B4-BE49-F238E27FC236}">
                      <a16:creationId xmlns="" xmlns:a16="http://schemas.microsoft.com/office/drawing/2014/main" id="{0066A917-A18B-441D-9BB6-BCF0B81E09FE}"/>
                    </a:ext>
                  </a:extLst>
                </p:cNvPr>
                <p:cNvSpPr/>
                <p:nvPr/>
              </p:nvSpPr>
              <p:spPr bwMode="auto">
                <a:xfrm>
                  <a:off x="7710488" y="4383088"/>
                  <a:ext cx="414338" cy="96838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7" name="ï$ḷïḓé">
                  <a:extLst>
                    <a:ext uri="{FF2B5EF4-FFF2-40B4-BE49-F238E27FC236}">
                      <a16:creationId xmlns="" xmlns:a16="http://schemas.microsoft.com/office/drawing/2014/main" id="{C6E98C13-E192-4492-86F4-D061844B1B73}"/>
                    </a:ext>
                  </a:extLst>
                </p:cNvPr>
                <p:cNvSpPr/>
                <p:nvPr/>
              </p:nvSpPr>
              <p:spPr bwMode="auto">
                <a:xfrm>
                  <a:off x="7688263" y="4478338"/>
                  <a:ext cx="417513" cy="95250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8" name="ï$ļîdé">
                  <a:extLst>
                    <a:ext uri="{FF2B5EF4-FFF2-40B4-BE49-F238E27FC236}">
                      <a16:creationId xmlns="" xmlns:a16="http://schemas.microsoft.com/office/drawing/2014/main" id="{3923D52D-EF5B-413D-B338-779E685F4ABB}"/>
                    </a:ext>
                  </a:extLst>
                </p:cNvPr>
                <p:cNvSpPr/>
                <p:nvPr/>
              </p:nvSpPr>
              <p:spPr bwMode="auto">
                <a:xfrm>
                  <a:off x="7667625" y="4572000"/>
                  <a:ext cx="414338" cy="95250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9" name="îṡḻídé">
                  <a:extLst>
                    <a:ext uri="{FF2B5EF4-FFF2-40B4-BE49-F238E27FC236}">
                      <a16:creationId xmlns="" xmlns:a16="http://schemas.microsoft.com/office/drawing/2014/main" id="{44F427F6-24F3-44D5-A6A2-A957A157D714}"/>
                    </a:ext>
                  </a:extLst>
                </p:cNvPr>
                <p:cNvSpPr/>
                <p:nvPr/>
              </p:nvSpPr>
              <p:spPr bwMode="auto">
                <a:xfrm>
                  <a:off x="10609263" y="3883025"/>
                  <a:ext cx="1265238" cy="1344613"/>
                </a:xfrm>
                <a:custGeom>
                  <a:avLst/>
                  <a:gdLst>
                    <a:gd name="T0" fmla="*/ 494 w 797"/>
                    <a:gd name="T1" fmla="*/ 847 h 847"/>
                    <a:gd name="T2" fmla="*/ 0 w 797"/>
                    <a:gd name="T3" fmla="*/ 597 h 847"/>
                    <a:gd name="T4" fmla="*/ 302 w 797"/>
                    <a:gd name="T5" fmla="*/ 0 h 847"/>
                    <a:gd name="T6" fmla="*/ 797 w 797"/>
                    <a:gd name="T7" fmla="*/ 250 h 847"/>
                    <a:gd name="T8" fmla="*/ 494 w 797"/>
                    <a:gd name="T9" fmla="*/ 847 h 8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7" h="847">
                      <a:moveTo>
                        <a:pt x="494" y="847"/>
                      </a:moveTo>
                      <a:lnTo>
                        <a:pt x="0" y="597"/>
                      </a:lnTo>
                      <a:lnTo>
                        <a:pt x="302" y="0"/>
                      </a:lnTo>
                      <a:lnTo>
                        <a:pt x="797" y="250"/>
                      </a:lnTo>
                      <a:lnTo>
                        <a:pt x="494" y="84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0" name="íşļiḑé">
                  <a:extLst>
                    <a:ext uri="{FF2B5EF4-FFF2-40B4-BE49-F238E27FC236}">
                      <a16:creationId xmlns="" xmlns:a16="http://schemas.microsoft.com/office/drawing/2014/main" id="{1EEB0CD1-C5E7-4B2E-8477-FE987859E2C5}"/>
                    </a:ext>
                  </a:extLst>
                </p:cNvPr>
                <p:cNvSpPr/>
                <p:nvPr/>
              </p:nvSpPr>
              <p:spPr bwMode="auto">
                <a:xfrm>
                  <a:off x="10529888" y="3803650"/>
                  <a:ext cx="1311275" cy="1443038"/>
                </a:xfrm>
                <a:custGeom>
                  <a:avLst/>
                  <a:gdLst>
                    <a:gd name="T0" fmla="*/ 493 w 826"/>
                    <a:gd name="T1" fmla="*/ 909 h 909"/>
                    <a:gd name="T2" fmla="*/ 0 w 826"/>
                    <a:gd name="T3" fmla="*/ 659 h 909"/>
                    <a:gd name="T4" fmla="*/ 331 w 826"/>
                    <a:gd name="T5" fmla="*/ 0 h 909"/>
                    <a:gd name="T6" fmla="*/ 826 w 826"/>
                    <a:gd name="T7" fmla="*/ 252 h 909"/>
                    <a:gd name="T8" fmla="*/ 493 w 826"/>
                    <a:gd name="T9" fmla="*/ 909 h 9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6" h="909">
                      <a:moveTo>
                        <a:pt x="493" y="909"/>
                      </a:moveTo>
                      <a:lnTo>
                        <a:pt x="0" y="659"/>
                      </a:lnTo>
                      <a:lnTo>
                        <a:pt x="331" y="0"/>
                      </a:lnTo>
                      <a:lnTo>
                        <a:pt x="826" y="252"/>
                      </a:lnTo>
                      <a:lnTo>
                        <a:pt x="493" y="90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1" name="íṩļíďe">
                  <a:extLst>
                    <a:ext uri="{FF2B5EF4-FFF2-40B4-BE49-F238E27FC236}">
                      <a16:creationId xmlns="" xmlns:a16="http://schemas.microsoft.com/office/drawing/2014/main" id="{F4AF62B9-E827-48F7-9A32-2E3C73C592E3}"/>
                    </a:ext>
                  </a:extLst>
                </p:cNvPr>
                <p:cNvSpPr/>
                <p:nvPr/>
              </p:nvSpPr>
              <p:spPr bwMode="auto">
                <a:xfrm>
                  <a:off x="10547350" y="3822700"/>
                  <a:ext cx="1195388" cy="1365250"/>
                </a:xfrm>
                <a:custGeom>
                  <a:avLst/>
                  <a:gdLst>
                    <a:gd name="T0" fmla="*/ 428 w 753"/>
                    <a:gd name="T1" fmla="*/ 860 h 860"/>
                    <a:gd name="T2" fmla="*/ 753 w 753"/>
                    <a:gd name="T3" fmla="*/ 217 h 860"/>
                    <a:gd name="T4" fmla="*/ 325 w 753"/>
                    <a:gd name="T5" fmla="*/ 0 h 860"/>
                    <a:gd name="T6" fmla="*/ 0 w 753"/>
                    <a:gd name="T7" fmla="*/ 643 h 860"/>
                    <a:gd name="T8" fmla="*/ 428 w 753"/>
                    <a:gd name="T9" fmla="*/ 860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3" h="860">
                      <a:moveTo>
                        <a:pt x="428" y="860"/>
                      </a:moveTo>
                      <a:lnTo>
                        <a:pt x="753" y="217"/>
                      </a:lnTo>
                      <a:lnTo>
                        <a:pt x="325" y="0"/>
                      </a:lnTo>
                      <a:lnTo>
                        <a:pt x="0" y="643"/>
                      </a:lnTo>
                      <a:lnTo>
                        <a:pt x="428" y="86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2" name="işļîḑé">
                  <a:extLst>
                    <a:ext uri="{FF2B5EF4-FFF2-40B4-BE49-F238E27FC236}">
                      <a16:creationId xmlns="" xmlns:a16="http://schemas.microsoft.com/office/drawing/2014/main" id="{559723D0-793C-40EB-907F-D59A7C46E2B1}"/>
                    </a:ext>
                  </a:extLst>
                </p:cNvPr>
                <p:cNvSpPr/>
                <p:nvPr/>
              </p:nvSpPr>
              <p:spPr bwMode="auto">
                <a:xfrm>
                  <a:off x="11137900" y="4403725"/>
                  <a:ext cx="493713" cy="385763"/>
                </a:xfrm>
                <a:custGeom>
                  <a:avLst/>
                  <a:gdLst>
                    <a:gd name="T0" fmla="*/ 254 w 311"/>
                    <a:gd name="T1" fmla="*/ 243 h 243"/>
                    <a:gd name="T2" fmla="*/ 0 w 311"/>
                    <a:gd name="T3" fmla="*/ 114 h 243"/>
                    <a:gd name="T4" fmla="*/ 57 w 311"/>
                    <a:gd name="T5" fmla="*/ 0 h 243"/>
                    <a:gd name="T6" fmla="*/ 311 w 311"/>
                    <a:gd name="T7" fmla="*/ 129 h 243"/>
                    <a:gd name="T8" fmla="*/ 254 w 311"/>
                    <a:gd name="T9" fmla="*/ 243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1" h="243">
                      <a:moveTo>
                        <a:pt x="254" y="243"/>
                      </a:moveTo>
                      <a:lnTo>
                        <a:pt x="0" y="114"/>
                      </a:lnTo>
                      <a:lnTo>
                        <a:pt x="57" y="0"/>
                      </a:lnTo>
                      <a:lnTo>
                        <a:pt x="311" y="129"/>
                      </a:lnTo>
                      <a:lnTo>
                        <a:pt x="254" y="2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62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3" name="ïśliḓè">
                  <a:extLst>
                    <a:ext uri="{FF2B5EF4-FFF2-40B4-BE49-F238E27FC236}">
                      <a16:creationId xmlns="" xmlns:a16="http://schemas.microsoft.com/office/drawing/2014/main" id="{F6316192-C9A3-4689-B0E0-0CF2BFA9FE59}"/>
                    </a:ext>
                  </a:extLst>
                </p:cNvPr>
                <p:cNvSpPr/>
                <p:nvPr/>
              </p:nvSpPr>
              <p:spPr bwMode="auto">
                <a:xfrm>
                  <a:off x="11564938" y="4075113"/>
                  <a:ext cx="215900" cy="231775"/>
                </a:xfrm>
                <a:custGeom>
                  <a:avLst/>
                  <a:gdLst>
                    <a:gd name="T0" fmla="*/ 83 w 136"/>
                    <a:gd name="T1" fmla="*/ 146 h 146"/>
                    <a:gd name="T2" fmla="*/ 52 w 136"/>
                    <a:gd name="T3" fmla="*/ 106 h 146"/>
                    <a:gd name="T4" fmla="*/ 0 w 136"/>
                    <a:gd name="T5" fmla="*/ 104 h 146"/>
                    <a:gd name="T6" fmla="*/ 53 w 136"/>
                    <a:gd name="T7" fmla="*/ 0 h 146"/>
                    <a:gd name="T8" fmla="*/ 136 w 136"/>
                    <a:gd name="T9" fmla="*/ 42 h 146"/>
                    <a:gd name="T10" fmla="*/ 83 w 136"/>
                    <a:gd name="T1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6" h="146">
                      <a:moveTo>
                        <a:pt x="83" y="146"/>
                      </a:moveTo>
                      <a:lnTo>
                        <a:pt x="52" y="106"/>
                      </a:lnTo>
                      <a:lnTo>
                        <a:pt x="0" y="104"/>
                      </a:lnTo>
                      <a:lnTo>
                        <a:pt x="53" y="0"/>
                      </a:lnTo>
                      <a:lnTo>
                        <a:pt x="136" y="42"/>
                      </a:lnTo>
                      <a:lnTo>
                        <a:pt x="83" y="14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4" name="ïSḻide">
                  <a:extLst>
                    <a:ext uri="{FF2B5EF4-FFF2-40B4-BE49-F238E27FC236}">
                      <a16:creationId xmlns="" xmlns:a16="http://schemas.microsoft.com/office/drawing/2014/main" id="{4471E8B6-691D-467D-8309-B6A7E2F0F648}"/>
                    </a:ext>
                  </a:extLst>
                </p:cNvPr>
                <p:cNvSpPr/>
                <p:nvPr/>
              </p:nvSpPr>
              <p:spPr bwMode="auto">
                <a:xfrm>
                  <a:off x="10529888" y="3803650"/>
                  <a:ext cx="633413" cy="1100138"/>
                </a:xfrm>
                <a:custGeom>
                  <a:avLst/>
                  <a:gdLst>
                    <a:gd name="T0" fmla="*/ 66 w 399"/>
                    <a:gd name="T1" fmla="*/ 693 h 693"/>
                    <a:gd name="T2" fmla="*/ 0 w 399"/>
                    <a:gd name="T3" fmla="*/ 659 h 693"/>
                    <a:gd name="T4" fmla="*/ 331 w 399"/>
                    <a:gd name="T5" fmla="*/ 0 h 693"/>
                    <a:gd name="T6" fmla="*/ 399 w 399"/>
                    <a:gd name="T7" fmla="*/ 36 h 693"/>
                    <a:gd name="T8" fmla="*/ 66 w 399"/>
                    <a:gd name="T9" fmla="*/ 693 h 6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9" h="693">
                      <a:moveTo>
                        <a:pt x="66" y="693"/>
                      </a:moveTo>
                      <a:lnTo>
                        <a:pt x="0" y="659"/>
                      </a:lnTo>
                      <a:lnTo>
                        <a:pt x="331" y="0"/>
                      </a:lnTo>
                      <a:lnTo>
                        <a:pt x="399" y="36"/>
                      </a:lnTo>
                      <a:lnTo>
                        <a:pt x="66" y="69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5" name="ïşḻîḋê">
                  <a:extLst>
                    <a:ext uri="{FF2B5EF4-FFF2-40B4-BE49-F238E27FC236}">
                      <a16:creationId xmlns="" xmlns:a16="http://schemas.microsoft.com/office/drawing/2014/main" id="{5E56FC66-D266-4C19-A368-13DF3BF2FF30}"/>
                    </a:ext>
                  </a:extLst>
                </p:cNvPr>
                <p:cNvSpPr/>
                <p:nvPr/>
              </p:nvSpPr>
              <p:spPr bwMode="auto">
                <a:xfrm>
                  <a:off x="9744075" y="4465638"/>
                  <a:ext cx="292100" cy="587375"/>
                </a:xfrm>
                <a:custGeom>
                  <a:avLst/>
                  <a:gdLst>
                    <a:gd name="T0" fmla="*/ 62 w 184"/>
                    <a:gd name="T1" fmla="*/ 370 h 370"/>
                    <a:gd name="T2" fmla="*/ 0 w 184"/>
                    <a:gd name="T3" fmla="*/ 348 h 370"/>
                    <a:gd name="T4" fmla="*/ 122 w 184"/>
                    <a:gd name="T5" fmla="*/ 0 h 370"/>
                    <a:gd name="T6" fmla="*/ 184 w 184"/>
                    <a:gd name="T7" fmla="*/ 21 h 370"/>
                    <a:gd name="T8" fmla="*/ 62 w 184"/>
                    <a:gd name="T9" fmla="*/ 370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4" h="370">
                      <a:moveTo>
                        <a:pt x="62" y="370"/>
                      </a:moveTo>
                      <a:lnTo>
                        <a:pt x="0" y="348"/>
                      </a:lnTo>
                      <a:lnTo>
                        <a:pt x="122" y="0"/>
                      </a:lnTo>
                      <a:lnTo>
                        <a:pt x="184" y="21"/>
                      </a:lnTo>
                      <a:lnTo>
                        <a:pt x="62" y="37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6" name="îŝļiḍè">
                  <a:extLst>
                    <a:ext uri="{FF2B5EF4-FFF2-40B4-BE49-F238E27FC236}">
                      <a16:creationId xmlns="" xmlns:a16="http://schemas.microsoft.com/office/drawing/2014/main" id="{FF216831-12D4-4785-BF8B-B1A1DFD5FD97}"/>
                    </a:ext>
                  </a:extLst>
                </p:cNvPr>
                <p:cNvSpPr/>
                <p:nvPr/>
              </p:nvSpPr>
              <p:spPr bwMode="auto">
                <a:xfrm>
                  <a:off x="9958388" y="4365625"/>
                  <a:ext cx="95250" cy="128588"/>
                </a:xfrm>
                <a:custGeom>
                  <a:avLst/>
                  <a:gdLst>
                    <a:gd name="T0" fmla="*/ 37 w 51"/>
                    <a:gd name="T1" fmla="*/ 3 h 69"/>
                    <a:gd name="T2" fmla="*/ 37 w 51"/>
                    <a:gd name="T3" fmla="*/ 3 h 69"/>
                    <a:gd name="T4" fmla="*/ 15 w 51"/>
                    <a:gd name="T5" fmla="*/ 13 h 69"/>
                    <a:gd name="T6" fmla="*/ 0 w 51"/>
                    <a:gd name="T7" fmla="*/ 57 h 69"/>
                    <a:gd name="T8" fmla="*/ 32 w 51"/>
                    <a:gd name="T9" fmla="*/ 69 h 69"/>
                    <a:gd name="T10" fmla="*/ 47 w 51"/>
                    <a:gd name="T11" fmla="*/ 24 h 69"/>
                    <a:gd name="T12" fmla="*/ 37 w 51"/>
                    <a:gd name="T13" fmla="*/ 3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" h="69">
                      <a:moveTo>
                        <a:pt x="37" y="3"/>
                      </a:move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28" y="0"/>
                        <a:pt x="18" y="4"/>
                        <a:pt x="15" y="13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32" y="69"/>
                        <a:pt x="32" y="69"/>
                        <a:pt x="32" y="69"/>
                      </a:cubicBezTo>
                      <a:cubicBezTo>
                        <a:pt x="47" y="24"/>
                        <a:pt x="47" y="24"/>
                        <a:pt x="47" y="24"/>
                      </a:cubicBezTo>
                      <a:cubicBezTo>
                        <a:pt x="51" y="16"/>
                        <a:pt x="46" y="6"/>
                        <a:pt x="37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7" name="iṡlíḑe">
                  <a:extLst>
                    <a:ext uri="{FF2B5EF4-FFF2-40B4-BE49-F238E27FC236}">
                      <a16:creationId xmlns="" xmlns:a16="http://schemas.microsoft.com/office/drawing/2014/main" id="{88915895-39C5-4BEC-ADD3-3C65A00E7ADE}"/>
                    </a:ext>
                  </a:extLst>
                </p:cNvPr>
                <p:cNvSpPr/>
                <p:nvPr/>
              </p:nvSpPr>
              <p:spPr bwMode="auto">
                <a:xfrm>
                  <a:off x="9744075" y="5018088"/>
                  <a:ext cx="98425" cy="106363"/>
                </a:xfrm>
                <a:custGeom>
                  <a:avLst/>
                  <a:gdLst>
                    <a:gd name="T0" fmla="*/ 0 w 53"/>
                    <a:gd name="T1" fmla="*/ 0 h 57"/>
                    <a:gd name="T2" fmla="*/ 4 w 53"/>
                    <a:gd name="T3" fmla="*/ 43 h 57"/>
                    <a:gd name="T4" fmla="*/ 23 w 53"/>
                    <a:gd name="T5" fmla="*/ 50 h 57"/>
                    <a:gd name="T6" fmla="*/ 53 w 53"/>
                    <a:gd name="T7" fmla="*/ 18 h 57"/>
                    <a:gd name="T8" fmla="*/ 0 w 53"/>
                    <a:gd name="T9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57">
                      <a:moveTo>
                        <a:pt x="0" y="0"/>
                      </a:moveTo>
                      <a:cubicBezTo>
                        <a:pt x="4" y="43"/>
                        <a:pt x="4" y="43"/>
                        <a:pt x="4" y="43"/>
                      </a:cubicBezTo>
                      <a:cubicBezTo>
                        <a:pt x="5" y="53"/>
                        <a:pt x="16" y="57"/>
                        <a:pt x="23" y="50"/>
                      </a:cubicBezTo>
                      <a:cubicBezTo>
                        <a:pt x="53" y="18"/>
                        <a:pt x="53" y="18"/>
                        <a:pt x="53" y="18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8" name="ïṧḷiḍê">
                  <a:extLst>
                    <a:ext uri="{FF2B5EF4-FFF2-40B4-BE49-F238E27FC236}">
                      <a16:creationId xmlns="" xmlns:a16="http://schemas.microsoft.com/office/drawing/2014/main" id="{01B6EBC7-992B-42CC-9BD7-26A1BCEF1821}"/>
                    </a:ext>
                  </a:extLst>
                </p:cNvPr>
                <p:cNvSpPr/>
                <p:nvPr/>
              </p:nvSpPr>
              <p:spPr bwMode="auto">
                <a:xfrm>
                  <a:off x="9744075" y="4886325"/>
                  <a:ext cx="144463" cy="166688"/>
                </a:xfrm>
                <a:custGeom>
                  <a:avLst/>
                  <a:gdLst>
                    <a:gd name="T0" fmla="*/ 91 w 91"/>
                    <a:gd name="T1" fmla="*/ 21 h 105"/>
                    <a:gd name="T2" fmla="*/ 29 w 91"/>
                    <a:gd name="T3" fmla="*/ 0 h 105"/>
                    <a:gd name="T4" fmla="*/ 0 w 91"/>
                    <a:gd name="T5" fmla="*/ 83 h 105"/>
                    <a:gd name="T6" fmla="*/ 62 w 91"/>
                    <a:gd name="T7" fmla="*/ 105 h 105"/>
                    <a:gd name="T8" fmla="*/ 91 w 91"/>
                    <a:gd name="T9" fmla="*/ 21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105">
                      <a:moveTo>
                        <a:pt x="91" y="21"/>
                      </a:moveTo>
                      <a:lnTo>
                        <a:pt x="29" y="0"/>
                      </a:lnTo>
                      <a:lnTo>
                        <a:pt x="0" y="83"/>
                      </a:lnTo>
                      <a:lnTo>
                        <a:pt x="62" y="105"/>
                      </a:lnTo>
                      <a:lnTo>
                        <a:pt x="91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9" name="íṩlíḋé">
                  <a:extLst>
                    <a:ext uri="{FF2B5EF4-FFF2-40B4-BE49-F238E27FC236}">
                      <a16:creationId xmlns="" xmlns:a16="http://schemas.microsoft.com/office/drawing/2014/main" id="{8BFD964D-AA26-44B6-9FCC-F959DD13A0BF}"/>
                    </a:ext>
                  </a:extLst>
                </p:cNvPr>
                <p:cNvSpPr/>
                <p:nvPr/>
              </p:nvSpPr>
              <p:spPr bwMode="auto">
                <a:xfrm>
                  <a:off x="9918700" y="4518025"/>
                  <a:ext cx="149225" cy="293688"/>
                </a:xfrm>
                <a:custGeom>
                  <a:avLst/>
                  <a:gdLst>
                    <a:gd name="T0" fmla="*/ 0 w 94"/>
                    <a:gd name="T1" fmla="*/ 0 h 185"/>
                    <a:gd name="T2" fmla="*/ 94 w 94"/>
                    <a:gd name="T3" fmla="*/ 33 h 185"/>
                    <a:gd name="T4" fmla="*/ 40 w 94"/>
                    <a:gd name="T5" fmla="*/ 185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4" h="185">
                      <a:moveTo>
                        <a:pt x="0" y="0"/>
                      </a:moveTo>
                      <a:lnTo>
                        <a:pt x="94" y="33"/>
                      </a:lnTo>
                      <a:lnTo>
                        <a:pt x="40" y="185"/>
                      </a:lnTo>
                    </a:path>
                  </a:pathLst>
                </a:cu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40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0" name="îśľíḑe">
                  <a:extLst>
                    <a:ext uri="{FF2B5EF4-FFF2-40B4-BE49-F238E27FC236}">
                      <a16:creationId xmlns="" xmlns:a16="http://schemas.microsoft.com/office/drawing/2014/main" id="{3A9C184C-CD49-4CE1-9E81-C8E5B13117CB}"/>
                    </a:ext>
                  </a:extLst>
                </p:cNvPr>
                <p:cNvSpPr/>
                <p:nvPr/>
              </p:nvSpPr>
              <p:spPr bwMode="auto">
                <a:xfrm>
                  <a:off x="5275263" y="3221038"/>
                  <a:ext cx="819150" cy="904875"/>
                </a:xfrm>
                <a:custGeom>
                  <a:avLst/>
                  <a:gdLst>
                    <a:gd name="T0" fmla="*/ 409 w 440"/>
                    <a:gd name="T1" fmla="*/ 398 h 486"/>
                    <a:gd name="T2" fmla="*/ 158 w 440"/>
                    <a:gd name="T3" fmla="*/ 479 h 486"/>
                    <a:gd name="T4" fmla="*/ 110 w 440"/>
                    <a:gd name="T5" fmla="*/ 455 h 486"/>
                    <a:gd name="T6" fmla="*/ 7 w 440"/>
                    <a:gd name="T7" fmla="*/ 136 h 486"/>
                    <a:gd name="T8" fmla="*/ 31 w 440"/>
                    <a:gd name="T9" fmla="*/ 88 h 486"/>
                    <a:gd name="T10" fmla="*/ 283 w 440"/>
                    <a:gd name="T11" fmla="*/ 6 h 486"/>
                    <a:gd name="T12" fmla="*/ 331 w 440"/>
                    <a:gd name="T13" fmla="*/ 31 h 486"/>
                    <a:gd name="T14" fmla="*/ 434 w 440"/>
                    <a:gd name="T15" fmla="*/ 350 h 486"/>
                    <a:gd name="T16" fmla="*/ 409 w 440"/>
                    <a:gd name="T17" fmla="*/ 398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0" h="486">
                      <a:moveTo>
                        <a:pt x="409" y="398"/>
                      </a:moveTo>
                      <a:cubicBezTo>
                        <a:pt x="158" y="479"/>
                        <a:pt x="158" y="479"/>
                        <a:pt x="158" y="479"/>
                      </a:cubicBezTo>
                      <a:cubicBezTo>
                        <a:pt x="138" y="486"/>
                        <a:pt x="117" y="475"/>
                        <a:pt x="110" y="455"/>
                      </a:cubicBezTo>
                      <a:cubicBezTo>
                        <a:pt x="7" y="136"/>
                        <a:pt x="7" y="136"/>
                        <a:pt x="7" y="136"/>
                      </a:cubicBezTo>
                      <a:cubicBezTo>
                        <a:pt x="0" y="116"/>
                        <a:pt x="11" y="94"/>
                        <a:pt x="31" y="88"/>
                      </a:cubicBezTo>
                      <a:cubicBezTo>
                        <a:pt x="283" y="6"/>
                        <a:pt x="283" y="6"/>
                        <a:pt x="283" y="6"/>
                      </a:cubicBezTo>
                      <a:cubicBezTo>
                        <a:pt x="303" y="0"/>
                        <a:pt x="324" y="11"/>
                        <a:pt x="331" y="31"/>
                      </a:cubicBezTo>
                      <a:cubicBezTo>
                        <a:pt x="434" y="350"/>
                        <a:pt x="434" y="350"/>
                        <a:pt x="434" y="350"/>
                      </a:cubicBezTo>
                      <a:cubicBezTo>
                        <a:pt x="440" y="370"/>
                        <a:pt x="429" y="391"/>
                        <a:pt x="409" y="3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1" name="iṡḷîďê">
                  <a:extLst>
                    <a:ext uri="{FF2B5EF4-FFF2-40B4-BE49-F238E27FC236}">
                      <a16:creationId xmlns="" xmlns:a16="http://schemas.microsoft.com/office/drawing/2014/main" id="{60368F35-7407-44E9-A724-9E6AFCD13BB7}"/>
                    </a:ext>
                  </a:extLst>
                </p:cNvPr>
                <p:cNvSpPr/>
                <p:nvPr/>
              </p:nvSpPr>
              <p:spPr bwMode="auto">
                <a:xfrm>
                  <a:off x="5370513" y="3324225"/>
                  <a:ext cx="487363" cy="263525"/>
                </a:xfrm>
                <a:custGeom>
                  <a:avLst/>
                  <a:gdLst>
                    <a:gd name="T0" fmla="*/ 307 w 307"/>
                    <a:gd name="T1" fmla="*/ 74 h 166"/>
                    <a:gd name="T2" fmla="*/ 24 w 307"/>
                    <a:gd name="T3" fmla="*/ 166 h 166"/>
                    <a:gd name="T4" fmla="*/ 0 w 307"/>
                    <a:gd name="T5" fmla="*/ 91 h 166"/>
                    <a:gd name="T6" fmla="*/ 282 w 307"/>
                    <a:gd name="T7" fmla="*/ 0 h 166"/>
                    <a:gd name="T8" fmla="*/ 307 w 307"/>
                    <a:gd name="T9" fmla="*/ 74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7" h="166">
                      <a:moveTo>
                        <a:pt x="307" y="74"/>
                      </a:moveTo>
                      <a:lnTo>
                        <a:pt x="24" y="166"/>
                      </a:lnTo>
                      <a:lnTo>
                        <a:pt x="0" y="91"/>
                      </a:lnTo>
                      <a:lnTo>
                        <a:pt x="282" y="0"/>
                      </a:lnTo>
                      <a:lnTo>
                        <a:pt x="307" y="7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32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2" name="iŝḷïďè">
                  <a:extLst>
                    <a:ext uri="{FF2B5EF4-FFF2-40B4-BE49-F238E27FC236}">
                      <a16:creationId xmlns="" xmlns:a16="http://schemas.microsoft.com/office/drawing/2014/main" id="{49C507F8-293B-45BF-83C1-1B25DABF4AD7}"/>
                    </a:ext>
                  </a:extLst>
                </p:cNvPr>
                <p:cNvSpPr/>
                <p:nvPr/>
              </p:nvSpPr>
              <p:spPr bwMode="auto">
                <a:xfrm>
                  <a:off x="5437188" y="3370263"/>
                  <a:ext cx="401638" cy="185738"/>
                </a:xfrm>
                <a:custGeom>
                  <a:avLst/>
                  <a:gdLst>
                    <a:gd name="T0" fmla="*/ 253 w 253"/>
                    <a:gd name="T1" fmla="*/ 40 h 117"/>
                    <a:gd name="T2" fmla="*/ 241 w 253"/>
                    <a:gd name="T3" fmla="*/ 0 h 117"/>
                    <a:gd name="T4" fmla="*/ 0 w 253"/>
                    <a:gd name="T5" fmla="*/ 78 h 117"/>
                    <a:gd name="T6" fmla="*/ 13 w 253"/>
                    <a:gd name="T7" fmla="*/ 117 h 117"/>
                    <a:gd name="T8" fmla="*/ 253 w 253"/>
                    <a:gd name="T9" fmla="*/ 4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3" h="117">
                      <a:moveTo>
                        <a:pt x="253" y="40"/>
                      </a:moveTo>
                      <a:lnTo>
                        <a:pt x="241" y="0"/>
                      </a:lnTo>
                      <a:lnTo>
                        <a:pt x="0" y="78"/>
                      </a:lnTo>
                      <a:lnTo>
                        <a:pt x="13" y="117"/>
                      </a:lnTo>
                      <a:lnTo>
                        <a:pt x="253" y="4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3" name="iṩļïdè">
                  <a:extLst>
                    <a:ext uri="{FF2B5EF4-FFF2-40B4-BE49-F238E27FC236}">
                      <a16:creationId xmlns="" xmlns:a16="http://schemas.microsoft.com/office/drawing/2014/main" id="{2BC8F6A5-8A40-45F0-8D98-AD3604DBC2F8}"/>
                    </a:ext>
                  </a:extLst>
                </p:cNvPr>
                <p:cNvSpPr/>
                <p:nvPr/>
              </p:nvSpPr>
              <p:spPr bwMode="auto">
                <a:xfrm>
                  <a:off x="5429250" y="3616325"/>
                  <a:ext cx="122238" cy="76200"/>
                </a:xfrm>
                <a:custGeom>
                  <a:avLst/>
                  <a:gdLst>
                    <a:gd name="T0" fmla="*/ 77 w 77"/>
                    <a:gd name="T1" fmla="*/ 26 h 48"/>
                    <a:gd name="T2" fmla="*/ 9 w 77"/>
                    <a:gd name="T3" fmla="*/ 48 h 48"/>
                    <a:gd name="T4" fmla="*/ 0 w 77"/>
                    <a:gd name="T5" fmla="*/ 22 h 48"/>
                    <a:gd name="T6" fmla="*/ 68 w 77"/>
                    <a:gd name="T7" fmla="*/ 0 h 48"/>
                    <a:gd name="T8" fmla="*/ 77 w 77"/>
                    <a:gd name="T9" fmla="*/ 2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48">
                      <a:moveTo>
                        <a:pt x="77" y="26"/>
                      </a:moveTo>
                      <a:lnTo>
                        <a:pt x="9" y="48"/>
                      </a:lnTo>
                      <a:lnTo>
                        <a:pt x="0" y="22"/>
                      </a:lnTo>
                      <a:lnTo>
                        <a:pt x="68" y="0"/>
                      </a:lnTo>
                      <a:lnTo>
                        <a:pt x="77" y="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4" name="íṣļiḍê">
                  <a:extLst>
                    <a:ext uri="{FF2B5EF4-FFF2-40B4-BE49-F238E27FC236}">
                      <a16:creationId xmlns="" xmlns:a16="http://schemas.microsoft.com/office/drawing/2014/main" id="{6EEF3A74-E98D-4037-9A4A-5780F2F08BBB}"/>
                    </a:ext>
                  </a:extLst>
                </p:cNvPr>
                <p:cNvSpPr/>
                <p:nvPr/>
              </p:nvSpPr>
              <p:spPr bwMode="auto">
                <a:xfrm>
                  <a:off x="5599113" y="3562350"/>
                  <a:ext cx="122238" cy="76200"/>
                </a:xfrm>
                <a:custGeom>
                  <a:avLst/>
                  <a:gdLst>
                    <a:gd name="T0" fmla="*/ 77 w 77"/>
                    <a:gd name="T1" fmla="*/ 26 h 48"/>
                    <a:gd name="T2" fmla="*/ 9 w 77"/>
                    <a:gd name="T3" fmla="*/ 48 h 48"/>
                    <a:gd name="T4" fmla="*/ 0 w 77"/>
                    <a:gd name="T5" fmla="*/ 22 h 48"/>
                    <a:gd name="T6" fmla="*/ 69 w 77"/>
                    <a:gd name="T7" fmla="*/ 0 h 48"/>
                    <a:gd name="T8" fmla="*/ 77 w 77"/>
                    <a:gd name="T9" fmla="*/ 2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48">
                      <a:moveTo>
                        <a:pt x="77" y="26"/>
                      </a:moveTo>
                      <a:lnTo>
                        <a:pt x="9" y="48"/>
                      </a:lnTo>
                      <a:lnTo>
                        <a:pt x="0" y="22"/>
                      </a:lnTo>
                      <a:lnTo>
                        <a:pt x="69" y="0"/>
                      </a:lnTo>
                      <a:lnTo>
                        <a:pt x="77" y="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5" name="îśľiḑe">
                  <a:extLst>
                    <a:ext uri="{FF2B5EF4-FFF2-40B4-BE49-F238E27FC236}">
                      <a16:creationId xmlns="" xmlns:a16="http://schemas.microsoft.com/office/drawing/2014/main" id="{026CDE86-557E-444F-907F-9895478332F3}"/>
                    </a:ext>
                  </a:extLst>
                </p:cNvPr>
                <p:cNvSpPr/>
                <p:nvPr/>
              </p:nvSpPr>
              <p:spPr bwMode="auto">
                <a:xfrm>
                  <a:off x="5770563" y="3506788"/>
                  <a:ext cx="120650" cy="76200"/>
                </a:xfrm>
                <a:custGeom>
                  <a:avLst/>
                  <a:gdLst>
                    <a:gd name="T0" fmla="*/ 76 w 76"/>
                    <a:gd name="T1" fmla="*/ 26 h 48"/>
                    <a:gd name="T2" fmla="*/ 8 w 76"/>
                    <a:gd name="T3" fmla="*/ 48 h 48"/>
                    <a:gd name="T4" fmla="*/ 0 w 76"/>
                    <a:gd name="T5" fmla="*/ 22 h 48"/>
                    <a:gd name="T6" fmla="*/ 68 w 76"/>
                    <a:gd name="T7" fmla="*/ 0 h 48"/>
                    <a:gd name="T8" fmla="*/ 76 w 76"/>
                    <a:gd name="T9" fmla="*/ 2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48">
                      <a:moveTo>
                        <a:pt x="76" y="26"/>
                      </a:moveTo>
                      <a:lnTo>
                        <a:pt x="8" y="48"/>
                      </a:lnTo>
                      <a:lnTo>
                        <a:pt x="0" y="22"/>
                      </a:lnTo>
                      <a:lnTo>
                        <a:pt x="68" y="0"/>
                      </a:lnTo>
                      <a:lnTo>
                        <a:pt x="76" y="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6" name="ïšḷiḋe">
                  <a:extLst>
                    <a:ext uri="{FF2B5EF4-FFF2-40B4-BE49-F238E27FC236}">
                      <a16:creationId xmlns="" xmlns:a16="http://schemas.microsoft.com/office/drawing/2014/main" id="{76A4657D-47AD-41CF-BBC2-09DA12DBBDE1}"/>
                    </a:ext>
                  </a:extLst>
                </p:cNvPr>
                <p:cNvSpPr/>
                <p:nvPr/>
              </p:nvSpPr>
              <p:spPr bwMode="auto">
                <a:xfrm>
                  <a:off x="5470525" y="3741738"/>
                  <a:ext cx="127000" cy="90488"/>
                </a:xfrm>
                <a:custGeom>
                  <a:avLst/>
                  <a:gdLst>
                    <a:gd name="T0" fmla="*/ 80 w 80"/>
                    <a:gd name="T1" fmla="*/ 36 h 57"/>
                    <a:gd name="T2" fmla="*/ 11 w 80"/>
                    <a:gd name="T3" fmla="*/ 57 h 57"/>
                    <a:gd name="T4" fmla="*/ 0 w 80"/>
                    <a:gd name="T5" fmla="*/ 22 h 57"/>
                    <a:gd name="T6" fmla="*/ 68 w 80"/>
                    <a:gd name="T7" fmla="*/ 0 h 57"/>
                    <a:gd name="T8" fmla="*/ 80 w 80"/>
                    <a:gd name="T9" fmla="*/ 36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57">
                      <a:moveTo>
                        <a:pt x="80" y="36"/>
                      </a:moveTo>
                      <a:lnTo>
                        <a:pt x="11" y="57"/>
                      </a:lnTo>
                      <a:lnTo>
                        <a:pt x="0" y="22"/>
                      </a:lnTo>
                      <a:lnTo>
                        <a:pt x="68" y="0"/>
                      </a:lnTo>
                      <a:lnTo>
                        <a:pt x="80" y="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7" name="í$ḻïdé">
                  <a:extLst>
                    <a:ext uri="{FF2B5EF4-FFF2-40B4-BE49-F238E27FC236}">
                      <a16:creationId xmlns="" xmlns:a16="http://schemas.microsoft.com/office/drawing/2014/main" id="{C1D90DF4-9C5E-43BD-8151-2F9E7D0FF5F6}"/>
                    </a:ext>
                  </a:extLst>
                </p:cNvPr>
                <p:cNvSpPr/>
                <p:nvPr/>
              </p:nvSpPr>
              <p:spPr bwMode="auto">
                <a:xfrm>
                  <a:off x="5640388" y="3687763"/>
                  <a:ext cx="125413" cy="90488"/>
                </a:xfrm>
                <a:custGeom>
                  <a:avLst/>
                  <a:gdLst>
                    <a:gd name="T0" fmla="*/ 79 w 79"/>
                    <a:gd name="T1" fmla="*/ 35 h 57"/>
                    <a:gd name="T2" fmla="*/ 12 w 79"/>
                    <a:gd name="T3" fmla="*/ 57 h 57"/>
                    <a:gd name="T4" fmla="*/ 0 w 79"/>
                    <a:gd name="T5" fmla="*/ 22 h 57"/>
                    <a:gd name="T6" fmla="*/ 68 w 79"/>
                    <a:gd name="T7" fmla="*/ 0 h 57"/>
                    <a:gd name="T8" fmla="*/ 79 w 79"/>
                    <a:gd name="T9" fmla="*/ 35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57">
                      <a:moveTo>
                        <a:pt x="79" y="35"/>
                      </a:moveTo>
                      <a:lnTo>
                        <a:pt x="12" y="57"/>
                      </a:lnTo>
                      <a:lnTo>
                        <a:pt x="0" y="22"/>
                      </a:lnTo>
                      <a:lnTo>
                        <a:pt x="68" y="0"/>
                      </a:lnTo>
                      <a:lnTo>
                        <a:pt x="79" y="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8" name="ïṩļïḍê">
                  <a:extLst>
                    <a:ext uri="{FF2B5EF4-FFF2-40B4-BE49-F238E27FC236}">
                      <a16:creationId xmlns="" xmlns:a16="http://schemas.microsoft.com/office/drawing/2014/main" id="{14797BEB-1639-4C13-8E65-EC74354A07F6}"/>
                    </a:ext>
                  </a:extLst>
                </p:cNvPr>
                <p:cNvSpPr/>
                <p:nvPr/>
              </p:nvSpPr>
              <p:spPr bwMode="auto">
                <a:xfrm>
                  <a:off x="5808663" y="3630613"/>
                  <a:ext cx="128588" cy="92075"/>
                </a:xfrm>
                <a:custGeom>
                  <a:avLst/>
                  <a:gdLst>
                    <a:gd name="T0" fmla="*/ 81 w 81"/>
                    <a:gd name="T1" fmla="*/ 36 h 58"/>
                    <a:gd name="T2" fmla="*/ 12 w 81"/>
                    <a:gd name="T3" fmla="*/ 58 h 58"/>
                    <a:gd name="T4" fmla="*/ 0 w 81"/>
                    <a:gd name="T5" fmla="*/ 23 h 58"/>
                    <a:gd name="T6" fmla="*/ 70 w 81"/>
                    <a:gd name="T7" fmla="*/ 0 h 58"/>
                    <a:gd name="T8" fmla="*/ 81 w 81"/>
                    <a:gd name="T9" fmla="*/ 3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58">
                      <a:moveTo>
                        <a:pt x="81" y="36"/>
                      </a:moveTo>
                      <a:lnTo>
                        <a:pt x="12" y="58"/>
                      </a:lnTo>
                      <a:lnTo>
                        <a:pt x="0" y="23"/>
                      </a:lnTo>
                      <a:lnTo>
                        <a:pt x="70" y="0"/>
                      </a:lnTo>
                      <a:lnTo>
                        <a:pt x="81" y="3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9" name="išliďe">
                  <a:extLst>
                    <a:ext uri="{FF2B5EF4-FFF2-40B4-BE49-F238E27FC236}">
                      <a16:creationId xmlns="" xmlns:a16="http://schemas.microsoft.com/office/drawing/2014/main" id="{6E154ECD-8CEE-4C1B-AA5A-955925F49980}"/>
                    </a:ext>
                  </a:extLst>
                </p:cNvPr>
                <p:cNvSpPr/>
                <p:nvPr/>
              </p:nvSpPr>
              <p:spPr bwMode="auto">
                <a:xfrm>
                  <a:off x="5502275" y="3843338"/>
                  <a:ext cx="127000" cy="92075"/>
                </a:xfrm>
                <a:custGeom>
                  <a:avLst/>
                  <a:gdLst>
                    <a:gd name="T0" fmla="*/ 80 w 80"/>
                    <a:gd name="T1" fmla="*/ 35 h 58"/>
                    <a:gd name="T2" fmla="*/ 12 w 80"/>
                    <a:gd name="T3" fmla="*/ 58 h 58"/>
                    <a:gd name="T4" fmla="*/ 0 w 80"/>
                    <a:gd name="T5" fmla="*/ 21 h 58"/>
                    <a:gd name="T6" fmla="*/ 69 w 80"/>
                    <a:gd name="T7" fmla="*/ 0 h 58"/>
                    <a:gd name="T8" fmla="*/ 80 w 80"/>
                    <a:gd name="T9" fmla="*/ 35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58">
                      <a:moveTo>
                        <a:pt x="80" y="35"/>
                      </a:moveTo>
                      <a:lnTo>
                        <a:pt x="12" y="58"/>
                      </a:lnTo>
                      <a:lnTo>
                        <a:pt x="0" y="21"/>
                      </a:lnTo>
                      <a:lnTo>
                        <a:pt x="69" y="0"/>
                      </a:lnTo>
                      <a:lnTo>
                        <a:pt x="80" y="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0" name="íS1ïdé">
                  <a:extLst>
                    <a:ext uri="{FF2B5EF4-FFF2-40B4-BE49-F238E27FC236}">
                      <a16:creationId xmlns="" xmlns:a16="http://schemas.microsoft.com/office/drawing/2014/main" id="{691BE053-9CD5-4912-BF9E-E47983AD3B44}"/>
                    </a:ext>
                  </a:extLst>
                </p:cNvPr>
                <p:cNvSpPr/>
                <p:nvPr/>
              </p:nvSpPr>
              <p:spPr bwMode="auto">
                <a:xfrm>
                  <a:off x="5673725" y="3787775"/>
                  <a:ext cx="127000" cy="90488"/>
                </a:xfrm>
                <a:custGeom>
                  <a:avLst/>
                  <a:gdLst>
                    <a:gd name="T0" fmla="*/ 80 w 80"/>
                    <a:gd name="T1" fmla="*/ 35 h 57"/>
                    <a:gd name="T2" fmla="*/ 10 w 80"/>
                    <a:gd name="T3" fmla="*/ 57 h 57"/>
                    <a:gd name="T4" fmla="*/ 0 w 80"/>
                    <a:gd name="T5" fmla="*/ 22 h 57"/>
                    <a:gd name="T6" fmla="*/ 68 w 80"/>
                    <a:gd name="T7" fmla="*/ 0 h 57"/>
                    <a:gd name="T8" fmla="*/ 80 w 80"/>
                    <a:gd name="T9" fmla="*/ 35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57">
                      <a:moveTo>
                        <a:pt x="80" y="35"/>
                      </a:moveTo>
                      <a:lnTo>
                        <a:pt x="10" y="57"/>
                      </a:lnTo>
                      <a:lnTo>
                        <a:pt x="0" y="22"/>
                      </a:lnTo>
                      <a:lnTo>
                        <a:pt x="68" y="0"/>
                      </a:lnTo>
                      <a:lnTo>
                        <a:pt x="80" y="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1" name="í$1îďe">
                  <a:extLst>
                    <a:ext uri="{FF2B5EF4-FFF2-40B4-BE49-F238E27FC236}">
                      <a16:creationId xmlns="" xmlns:a16="http://schemas.microsoft.com/office/drawing/2014/main" id="{DEAE6581-37A1-421B-B0AA-B2976C584D80}"/>
                    </a:ext>
                  </a:extLst>
                </p:cNvPr>
                <p:cNvSpPr/>
                <p:nvPr/>
              </p:nvSpPr>
              <p:spPr bwMode="auto">
                <a:xfrm>
                  <a:off x="5843588" y="3732213"/>
                  <a:ext cx="125413" cy="90488"/>
                </a:xfrm>
                <a:custGeom>
                  <a:avLst/>
                  <a:gdLst>
                    <a:gd name="T0" fmla="*/ 79 w 79"/>
                    <a:gd name="T1" fmla="*/ 36 h 57"/>
                    <a:gd name="T2" fmla="*/ 11 w 79"/>
                    <a:gd name="T3" fmla="*/ 57 h 57"/>
                    <a:gd name="T4" fmla="*/ 0 w 79"/>
                    <a:gd name="T5" fmla="*/ 22 h 57"/>
                    <a:gd name="T6" fmla="*/ 68 w 79"/>
                    <a:gd name="T7" fmla="*/ 0 h 57"/>
                    <a:gd name="T8" fmla="*/ 79 w 79"/>
                    <a:gd name="T9" fmla="*/ 36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57">
                      <a:moveTo>
                        <a:pt x="79" y="36"/>
                      </a:moveTo>
                      <a:lnTo>
                        <a:pt x="11" y="57"/>
                      </a:lnTo>
                      <a:lnTo>
                        <a:pt x="0" y="22"/>
                      </a:lnTo>
                      <a:lnTo>
                        <a:pt x="68" y="0"/>
                      </a:lnTo>
                      <a:lnTo>
                        <a:pt x="79" y="3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2" name="îṧlíḍê">
                  <a:extLst>
                    <a:ext uri="{FF2B5EF4-FFF2-40B4-BE49-F238E27FC236}">
                      <a16:creationId xmlns="" xmlns:a16="http://schemas.microsoft.com/office/drawing/2014/main" id="{8B4D653F-5636-4837-A1A7-7DC7F8BB0812}"/>
                    </a:ext>
                  </a:extLst>
                </p:cNvPr>
                <p:cNvSpPr/>
                <p:nvPr/>
              </p:nvSpPr>
              <p:spPr bwMode="auto">
                <a:xfrm>
                  <a:off x="5535613" y="3943350"/>
                  <a:ext cx="127000" cy="92075"/>
                </a:xfrm>
                <a:custGeom>
                  <a:avLst/>
                  <a:gdLst>
                    <a:gd name="T0" fmla="*/ 80 w 80"/>
                    <a:gd name="T1" fmla="*/ 36 h 58"/>
                    <a:gd name="T2" fmla="*/ 12 w 80"/>
                    <a:gd name="T3" fmla="*/ 58 h 58"/>
                    <a:gd name="T4" fmla="*/ 0 w 80"/>
                    <a:gd name="T5" fmla="*/ 23 h 58"/>
                    <a:gd name="T6" fmla="*/ 68 w 80"/>
                    <a:gd name="T7" fmla="*/ 0 h 58"/>
                    <a:gd name="T8" fmla="*/ 80 w 80"/>
                    <a:gd name="T9" fmla="*/ 3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58">
                      <a:moveTo>
                        <a:pt x="80" y="36"/>
                      </a:moveTo>
                      <a:lnTo>
                        <a:pt x="12" y="58"/>
                      </a:lnTo>
                      <a:lnTo>
                        <a:pt x="0" y="23"/>
                      </a:lnTo>
                      <a:lnTo>
                        <a:pt x="68" y="0"/>
                      </a:lnTo>
                      <a:lnTo>
                        <a:pt x="80" y="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3" name="íṩļïdê">
                  <a:extLst>
                    <a:ext uri="{FF2B5EF4-FFF2-40B4-BE49-F238E27FC236}">
                      <a16:creationId xmlns="" xmlns:a16="http://schemas.microsoft.com/office/drawing/2014/main" id="{19087776-EEE0-4501-86FD-768328CB59A9}"/>
                    </a:ext>
                  </a:extLst>
                </p:cNvPr>
                <p:cNvSpPr/>
                <p:nvPr/>
              </p:nvSpPr>
              <p:spPr bwMode="auto">
                <a:xfrm>
                  <a:off x="5705475" y="3887788"/>
                  <a:ext cx="127000" cy="92075"/>
                </a:xfrm>
                <a:custGeom>
                  <a:avLst/>
                  <a:gdLst>
                    <a:gd name="T0" fmla="*/ 80 w 80"/>
                    <a:gd name="T1" fmla="*/ 35 h 58"/>
                    <a:gd name="T2" fmla="*/ 12 w 80"/>
                    <a:gd name="T3" fmla="*/ 58 h 58"/>
                    <a:gd name="T4" fmla="*/ 0 w 80"/>
                    <a:gd name="T5" fmla="*/ 23 h 58"/>
                    <a:gd name="T6" fmla="*/ 68 w 80"/>
                    <a:gd name="T7" fmla="*/ 0 h 58"/>
                    <a:gd name="T8" fmla="*/ 80 w 80"/>
                    <a:gd name="T9" fmla="*/ 35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58">
                      <a:moveTo>
                        <a:pt x="80" y="35"/>
                      </a:moveTo>
                      <a:lnTo>
                        <a:pt x="12" y="58"/>
                      </a:lnTo>
                      <a:lnTo>
                        <a:pt x="0" y="23"/>
                      </a:lnTo>
                      <a:lnTo>
                        <a:pt x="68" y="0"/>
                      </a:lnTo>
                      <a:lnTo>
                        <a:pt x="80" y="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4" name="íṣḻîďé">
                  <a:extLst>
                    <a:ext uri="{FF2B5EF4-FFF2-40B4-BE49-F238E27FC236}">
                      <a16:creationId xmlns="" xmlns:a16="http://schemas.microsoft.com/office/drawing/2014/main" id="{016026BF-B91B-432C-A908-12B6E91A392A}"/>
                    </a:ext>
                  </a:extLst>
                </p:cNvPr>
                <p:cNvSpPr/>
                <p:nvPr/>
              </p:nvSpPr>
              <p:spPr bwMode="auto">
                <a:xfrm>
                  <a:off x="5876925" y="3833813"/>
                  <a:ext cx="125413" cy="92075"/>
                </a:xfrm>
                <a:custGeom>
                  <a:avLst/>
                  <a:gdLst>
                    <a:gd name="T0" fmla="*/ 79 w 79"/>
                    <a:gd name="T1" fmla="*/ 35 h 58"/>
                    <a:gd name="T2" fmla="*/ 10 w 79"/>
                    <a:gd name="T3" fmla="*/ 58 h 58"/>
                    <a:gd name="T4" fmla="*/ 0 w 79"/>
                    <a:gd name="T5" fmla="*/ 21 h 58"/>
                    <a:gd name="T6" fmla="*/ 68 w 79"/>
                    <a:gd name="T7" fmla="*/ 0 h 58"/>
                    <a:gd name="T8" fmla="*/ 79 w 79"/>
                    <a:gd name="T9" fmla="*/ 35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58">
                      <a:moveTo>
                        <a:pt x="79" y="35"/>
                      </a:moveTo>
                      <a:lnTo>
                        <a:pt x="10" y="58"/>
                      </a:lnTo>
                      <a:lnTo>
                        <a:pt x="0" y="21"/>
                      </a:lnTo>
                      <a:lnTo>
                        <a:pt x="68" y="0"/>
                      </a:lnTo>
                      <a:lnTo>
                        <a:pt x="79" y="3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5" name="ïṧḻîḓe">
                  <a:extLst>
                    <a:ext uri="{FF2B5EF4-FFF2-40B4-BE49-F238E27FC236}">
                      <a16:creationId xmlns="" xmlns:a16="http://schemas.microsoft.com/office/drawing/2014/main" id="{474E73B2-A86D-4129-9B5F-76B96CFCA7FD}"/>
                    </a:ext>
                  </a:extLst>
                </p:cNvPr>
                <p:cNvSpPr/>
                <p:nvPr/>
              </p:nvSpPr>
              <p:spPr bwMode="auto">
                <a:xfrm>
                  <a:off x="6218238" y="3122613"/>
                  <a:ext cx="549275" cy="496888"/>
                </a:xfrm>
                <a:custGeom>
                  <a:avLst/>
                  <a:gdLst>
                    <a:gd name="T0" fmla="*/ 117 w 346"/>
                    <a:gd name="T1" fmla="*/ 0 h 313"/>
                    <a:gd name="T2" fmla="*/ 0 w 346"/>
                    <a:gd name="T3" fmla="*/ 228 h 313"/>
                    <a:gd name="T4" fmla="*/ 167 w 346"/>
                    <a:gd name="T5" fmla="*/ 313 h 313"/>
                    <a:gd name="T6" fmla="*/ 198 w 346"/>
                    <a:gd name="T7" fmla="*/ 251 h 313"/>
                    <a:gd name="T8" fmla="*/ 260 w 346"/>
                    <a:gd name="T9" fmla="*/ 284 h 313"/>
                    <a:gd name="T10" fmla="*/ 346 w 346"/>
                    <a:gd name="T11" fmla="*/ 117 h 313"/>
                    <a:gd name="T12" fmla="*/ 117 w 346"/>
                    <a:gd name="T13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6" h="313">
                      <a:moveTo>
                        <a:pt x="117" y="0"/>
                      </a:moveTo>
                      <a:lnTo>
                        <a:pt x="0" y="228"/>
                      </a:lnTo>
                      <a:lnTo>
                        <a:pt x="167" y="313"/>
                      </a:lnTo>
                      <a:lnTo>
                        <a:pt x="198" y="251"/>
                      </a:lnTo>
                      <a:lnTo>
                        <a:pt x="260" y="284"/>
                      </a:lnTo>
                      <a:lnTo>
                        <a:pt x="346" y="117"/>
                      </a:lnTo>
                      <a:lnTo>
                        <a:pt x="11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92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6" name="iṩ1íḍê">
                  <a:extLst>
                    <a:ext uri="{FF2B5EF4-FFF2-40B4-BE49-F238E27FC236}">
                      <a16:creationId xmlns="" xmlns:a16="http://schemas.microsoft.com/office/drawing/2014/main" id="{8606F805-16BF-4695-A784-B17D07B998B5}"/>
                    </a:ext>
                  </a:extLst>
                </p:cNvPr>
                <p:cNvSpPr/>
                <p:nvPr/>
              </p:nvSpPr>
              <p:spPr bwMode="auto">
                <a:xfrm>
                  <a:off x="6483350" y="3521075"/>
                  <a:ext cx="147638" cy="98425"/>
                </a:xfrm>
                <a:custGeom>
                  <a:avLst/>
                  <a:gdLst>
                    <a:gd name="T0" fmla="*/ 0 w 93"/>
                    <a:gd name="T1" fmla="*/ 62 h 62"/>
                    <a:gd name="T2" fmla="*/ 93 w 93"/>
                    <a:gd name="T3" fmla="*/ 33 h 62"/>
                    <a:gd name="T4" fmla="*/ 31 w 93"/>
                    <a:gd name="T5" fmla="*/ 0 h 62"/>
                    <a:gd name="T6" fmla="*/ 0 w 93"/>
                    <a:gd name="T7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3" h="62">
                      <a:moveTo>
                        <a:pt x="0" y="62"/>
                      </a:moveTo>
                      <a:lnTo>
                        <a:pt x="93" y="33"/>
                      </a:lnTo>
                      <a:lnTo>
                        <a:pt x="31" y="0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7" name="îṡľíḍé">
                  <a:extLst>
                    <a:ext uri="{FF2B5EF4-FFF2-40B4-BE49-F238E27FC236}">
                      <a16:creationId xmlns="" xmlns:a16="http://schemas.microsoft.com/office/drawing/2014/main" id="{5ADAC186-C289-4428-8B6F-B8DE73948BD7}"/>
                    </a:ext>
                  </a:extLst>
                </p:cNvPr>
                <p:cNvSpPr/>
                <p:nvPr/>
              </p:nvSpPr>
              <p:spPr bwMode="auto">
                <a:xfrm>
                  <a:off x="6369050" y="3190875"/>
                  <a:ext cx="88900" cy="46038"/>
                </a:xfrm>
                <a:custGeom>
                  <a:avLst/>
                  <a:gdLst>
                    <a:gd name="T0" fmla="*/ 0 w 56"/>
                    <a:gd name="T1" fmla="*/ 0 h 29"/>
                    <a:gd name="T2" fmla="*/ 56 w 56"/>
                    <a:gd name="T3" fmla="*/ 29 h 29"/>
                    <a:gd name="T4" fmla="*/ 0 w 56"/>
                    <a:gd name="T5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6" h="29">
                      <a:moveTo>
                        <a:pt x="0" y="0"/>
                      </a:moveTo>
                      <a:lnTo>
                        <a:pt x="56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8" name="îṣľíḓè">
                  <a:extLst>
                    <a:ext uri="{FF2B5EF4-FFF2-40B4-BE49-F238E27FC236}">
                      <a16:creationId xmlns="" xmlns:a16="http://schemas.microsoft.com/office/drawing/2014/main" id="{B9FBED02-7FCD-4EA3-BA46-84389207EFCD}"/>
                    </a:ext>
                  </a:extLst>
                </p:cNvPr>
                <p:cNvSpPr/>
                <p:nvPr/>
              </p:nvSpPr>
              <p:spPr bwMode="auto">
                <a:xfrm>
                  <a:off x="6369050" y="3190875"/>
                  <a:ext cx="88900" cy="46038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9" name="íṣḻiḓè">
                  <a:extLst>
                    <a:ext uri="{FF2B5EF4-FFF2-40B4-BE49-F238E27FC236}">
                      <a16:creationId xmlns="" xmlns:a16="http://schemas.microsoft.com/office/drawing/2014/main" id="{D8CC0AE2-2AFF-4584-9349-B8F9C96DA0A8}"/>
                    </a:ext>
                  </a:extLst>
                </p:cNvPr>
                <p:cNvSpPr/>
                <p:nvPr/>
              </p:nvSpPr>
              <p:spPr bwMode="auto">
                <a:xfrm>
                  <a:off x="6529388" y="3273425"/>
                  <a:ext cx="203200" cy="104775"/>
                </a:xfrm>
                <a:custGeom>
                  <a:avLst/>
                  <a:gdLst>
                    <a:gd name="T0" fmla="*/ 0 w 128"/>
                    <a:gd name="T1" fmla="*/ 0 h 66"/>
                    <a:gd name="T2" fmla="*/ 128 w 128"/>
                    <a:gd name="T3" fmla="*/ 66 h 66"/>
                    <a:gd name="T4" fmla="*/ 0 w 128"/>
                    <a:gd name="T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8" h="66">
                      <a:moveTo>
                        <a:pt x="0" y="0"/>
                      </a:moveTo>
                      <a:lnTo>
                        <a:pt x="128" y="6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0" name="îšlíḑe">
                  <a:extLst>
                    <a:ext uri="{FF2B5EF4-FFF2-40B4-BE49-F238E27FC236}">
                      <a16:creationId xmlns="" xmlns:a16="http://schemas.microsoft.com/office/drawing/2014/main" id="{52984C91-A642-40E2-AEB0-75895E538130}"/>
                    </a:ext>
                  </a:extLst>
                </p:cNvPr>
                <p:cNvSpPr/>
                <p:nvPr/>
              </p:nvSpPr>
              <p:spPr bwMode="auto">
                <a:xfrm>
                  <a:off x="6529388" y="3273425"/>
                  <a:ext cx="203200" cy="104775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1" name="iṧ1ïḋe">
                  <a:extLst>
                    <a:ext uri="{FF2B5EF4-FFF2-40B4-BE49-F238E27FC236}">
                      <a16:creationId xmlns="" xmlns:a16="http://schemas.microsoft.com/office/drawing/2014/main" id="{BA054359-78BA-4891-88A8-DAFDA4C00FB7}"/>
                    </a:ext>
                  </a:extLst>
                </p:cNvPr>
                <p:cNvSpPr/>
                <p:nvPr/>
              </p:nvSpPr>
              <p:spPr bwMode="auto">
                <a:xfrm>
                  <a:off x="6022975" y="2373313"/>
                  <a:ext cx="581025" cy="581025"/>
                </a:xfrm>
                <a:custGeom>
                  <a:avLst/>
                  <a:gdLst>
                    <a:gd name="T0" fmla="*/ 285 w 312"/>
                    <a:gd name="T1" fmla="*/ 106 h 312"/>
                    <a:gd name="T2" fmla="*/ 206 w 312"/>
                    <a:gd name="T3" fmla="*/ 284 h 312"/>
                    <a:gd name="T4" fmla="*/ 28 w 312"/>
                    <a:gd name="T5" fmla="*/ 206 h 312"/>
                    <a:gd name="T6" fmla="*/ 107 w 312"/>
                    <a:gd name="T7" fmla="*/ 27 h 312"/>
                    <a:gd name="T8" fmla="*/ 285 w 312"/>
                    <a:gd name="T9" fmla="*/ 106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2" h="312">
                      <a:moveTo>
                        <a:pt x="285" y="106"/>
                      </a:moveTo>
                      <a:cubicBezTo>
                        <a:pt x="312" y="177"/>
                        <a:pt x="277" y="257"/>
                        <a:pt x="206" y="284"/>
                      </a:cubicBezTo>
                      <a:cubicBezTo>
                        <a:pt x="135" y="312"/>
                        <a:pt x="55" y="277"/>
                        <a:pt x="28" y="206"/>
                      </a:cubicBezTo>
                      <a:cubicBezTo>
                        <a:pt x="0" y="135"/>
                        <a:pt x="36" y="55"/>
                        <a:pt x="107" y="27"/>
                      </a:cubicBezTo>
                      <a:cubicBezTo>
                        <a:pt x="177" y="0"/>
                        <a:pt x="257" y="35"/>
                        <a:pt x="285" y="10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2" name="îs1îḋê">
                  <a:extLst>
                    <a:ext uri="{FF2B5EF4-FFF2-40B4-BE49-F238E27FC236}">
                      <a16:creationId xmlns="" xmlns:a16="http://schemas.microsoft.com/office/drawing/2014/main" id="{646F9C6B-C798-4A8B-AFF3-212FC60CF515}"/>
                    </a:ext>
                  </a:extLst>
                </p:cNvPr>
                <p:cNvSpPr/>
                <p:nvPr/>
              </p:nvSpPr>
              <p:spPr bwMode="auto">
                <a:xfrm>
                  <a:off x="6602413" y="2295525"/>
                  <a:ext cx="550863" cy="279400"/>
                </a:xfrm>
                <a:custGeom>
                  <a:avLst/>
                  <a:gdLst>
                    <a:gd name="T0" fmla="*/ 0 w 296"/>
                    <a:gd name="T1" fmla="*/ 121 h 150"/>
                    <a:gd name="T2" fmla="*/ 235 w 296"/>
                    <a:gd name="T3" fmla="*/ 5 h 150"/>
                    <a:gd name="T4" fmla="*/ 269 w 296"/>
                    <a:gd name="T5" fmla="*/ 5 h 150"/>
                    <a:gd name="T6" fmla="*/ 269 w 296"/>
                    <a:gd name="T7" fmla="*/ 5 h 150"/>
                    <a:gd name="T8" fmla="*/ 288 w 296"/>
                    <a:gd name="T9" fmla="*/ 55 h 150"/>
                    <a:gd name="T10" fmla="*/ 288 w 296"/>
                    <a:gd name="T11" fmla="*/ 55 h 150"/>
                    <a:gd name="T12" fmla="*/ 263 w 296"/>
                    <a:gd name="T13" fmla="*/ 78 h 150"/>
                    <a:gd name="T14" fmla="*/ 11 w 296"/>
                    <a:gd name="T15" fmla="*/ 150 h 150"/>
                    <a:gd name="T16" fmla="*/ 0 w 296"/>
                    <a:gd name="T17" fmla="*/ 121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6" h="150">
                      <a:moveTo>
                        <a:pt x="0" y="121"/>
                      </a:moveTo>
                      <a:cubicBezTo>
                        <a:pt x="235" y="5"/>
                        <a:pt x="235" y="5"/>
                        <a:pt x="235" y="5"/>
                      </a:cubicBezTo>
                      <a:cubicBezTo>
                        <a:pt x="246" y="0"/>
                        <a:pt x="258" y="0"/>
                        <a:pt x="269" y="5"/>
                      </a:cubicBezTo>
                      <a:cubicBezTo>
                        <a:pt x="269" y="5"/>
                        <a:pt x="269" y="5"/>
                        <a:pt x="269" y="5"/>
                      </a:cubicBezTo>
                      <a:cubicBezTo>
                        <a:pt x="288" y="14"/>
                        <a:pt x="296" y="36"/>
                        <a:pt x="288" y="55"/>
                      </a:cubicBezTo>
                      <a:cubicBezTo>
                        <a:pt x="288" y="55"/>
                        <a:pt x="288" y="55"/>
                        <a:pt x="288" y="55"/>
                      </a:cubicBezTo>
                      <a:cubicBezTo>
                        <a:pt x="284" y="66"/>
                        <a:pt x="275" y="74"/>
                        <a:pt x="263" y="78"/>
                      </a:cubicBezTo>
                      <a:cubicBezTo>
                        <a:pt x="11" y="150"/>
                        <a:pt x="11" y="150"/>
                        <a:pt x="11" y="150"/>
                      </a:cubicBezTo>
                      <a:lnTo>
                        <a:pt x="0" y="12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40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3" name="íṧlídè">
                  <a:extLst>
                    <a:ext uri="{FF2B5EF4-FFF2-40B4-BE49-F238E27FC236}">
                      <a16:creationId xmlns="" xmlns:a16="http://schemas.microsoft.com/office/drawing/2014/main" id="{DAB38967-CC22-4180-B986-6397E3F99900}"/>
                    </a:ext>
                  </a:extLst>
                </p:cNvPr>
                <p:cNvSpPr/>
                <p:nvPr/>
              </p:nvSpPr>
              <p:spPr bwMode="auto">
                <a:xfrm>
                  <a:off x="6530975" y="2505075"/>
                  <a:ext cx="98425" cy="111125"/>
                </a:xfrm>
                <a:custGeom>
                  <a:avLst/>
                  <a:gdLst>
                    <a:gd name="T0" fmla="*/ 12 w 53"/>
                    <a:gd name="T1" fmla="*/ 36 h 60"/>
                    <a:gd name="T2" fmla="*/ 19 w 53"/>
                    <a:gd name="T3" fmla="*/ 60 h 60"/>
                    <a:gd name="T4" fmla="*/ 53 w 53"/>
                    <a:gd name="T5" fmla="*/ 47 h 60"/>
                    <a:gd name="T6" fmla="*/ 34 w 53"/>
                    <a:gd name="T7" fmla="*/ 0 h 60"/>
                    <a:gd name="T8" fmla="*/ 0 w 53"/>
                    <a:gd name="T9" fmla="*/ 13 h 60"/>
                    <a:gd name="T10" fmla="*/ 12 w 53"/>
                    <a:gd name="T11" fmla="*/ 3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" h="60">
                      <a:moveTo>
                        <a:pt x="12" y="36"/>
                      </a:moveTo>
                      <a:cubicBezTo>
                        <a:pt x="15" y="44"/>
                        <a:pt x="17" y="52"/>
                        <a:pt x="19" y="60"/>
                      </a:cubicBezTo>
                      <a:cubicBezTo>
                        <a:pt x="53" y="47"/>
                        <a:pt x="53" y="47"/>
                        <a:pt x="53" y="47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5" y="21"/>
                        <a:pt x="9" y="28"/>
                        <a:pt x="12" y="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4" name="íṣ1îḋe">
                  <a:extLst>
                    <a:ext uri="{FF2B5EF4-FFF2-40B4-BE49-F238E27FC236}">
                      <a16:creationId xmlns="" xmlns:a16="http://schemas.microsoft.com/office/drawing/2014/main" id="{4875305E-D400-403C-811F-ECF9661E5000}"/>
                    </a:ext>
                  </a:extLst>
                </p:cNvPr>
                <p:cNvSpPr/>
                <p:nvPr/>
              </p:nvSpPr>
              <p:spPr bwMode="auto">
                <a:xfrm>
                  <a:off x="6099175" y="2451100"/>
                  <a:ext cx="430213" cy="427038"/>
                </a:xfrm>
                <a:custGeom>
                  <a:avLst/>
                  <a:gdLst>
                    <a:gd name="T0" fmla="*/ 210 w 231"/>
                    <a:gd name="T1" fmla="*/ 78 h 230"/>
                    <a:gd name="T2" fmla="*/ 152 w 231"/>
                    <a:gd name="T3" fmla="*/ 210 h 230"/>
                    <a:gd name="T4" fmla="*/ 20 w 231"/>
                    <a:gd name="T5" fmla="*/ 152 h 230"/>
                    <a:gd name="T6" fmla="*/ 78 w 231"/>
                    <a:gd name="T7" fmla="*/ 20 h 230"/>
                    <a:gd name="T8" fmla="*/ 210 w 231"/>
                    <a:gd name="T9" fmla="*/ 78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1" h="230">
                      <a:moveTo>
                        <a:pt x="210" y="78"/>
                      </a:moveTo>
                      <a:cubicBezTo>
                        <a:pt x="231" y="131"/>
                        <a:pt x="205" y="190"/>
                        <a:pt x="152" y="210"/>
                      </a:cubicBezTo>
                      <a:cubicBezTo>
                        <a:pt x="100" y="230"/>
                        <a:pt x="41" y="204"/>
                        <a:pt x="20" y="152"/>
                      </a:cubicBezTo>
                      <a:cubicBezTo>
                        <a:pt x="0" y="99"/>
                        <a:pt x="26" y="40"/>
                        <a:pt x="78" y="20"/>
                      </a:cubicBezTo>
                      <a:cubicBezTo>
                        <a:pt x="131" y="0"/>
                        <a:pt x="190" y="26"/>
                        <a:pt x="210" y="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8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5" name="íSḷîḑé">
                  <a:extLst>
                    <a:ext uri="{FF2B5EF4-FFF2-40B4-BE49-F238E27FC236}">
                      <a16:creationId xmlns="" xmlns:a16="http://schemas.microsoft.com/office/drawing/2014/main" id="{C4966392-989A-4C97-A853-2BCCB55A655A}"/>
                    </a:ext>
                  </a:extLst>
                </p:cNvPr>
                <p:cNvSpPr/>
                <p:nvPr/>
              </p:nvSpPr>
              <p:spPr bwMode="auto">
                <a:xfrm>
                  <a:off x="6162675" y="2465388"/>
                  <a:ext cx="331788" cy="336550"/>
                </a:xfrm>
                <a:custGeom>
                  <a:avLst/>
                  <a:gdLst>
                    <a:gd name="T0" fmla="*/ 130 w 178"/>
                    <a:gd name="T1" fmla="*/ 162 h 181"/>
                    <a:gd name="T2" fmla="*/ 173 w 178"/>
                    <a:gd name="T3" fmla="*/ 128 h 181"/>
                    <a:gd name="T4" fmla="*/ 169 w 178"/>
                    <a:gd name="T5" fmla="*/ 73 h 181"/>
                    <a:gd name="T6" fmla="*/ 47 w 178"/>
                    <a:gd name="T7" fmla="*/ 19 h 181"/>
                    <a:gd name="T8" fmla="*/ 4 w 178"/>
                    <a:gd name="T9" fmla="*/ 53 h 181"/>
                    <a:gd name="T10" fmla="*/ 8 w 178"/>
                    <a:gd name="T11" fmla="*/ 108 h 181"/>
                    <a:gd name="T12" fmla="*/ 130 w 178"/>
                    <a:gd name="T13" fmla="*/ 162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8" h="181">
                      <a:moveTo>
                        <a:pt x="130" y="162"/>
                      </a:moveTo>
                      <a:cubicBezTo>
                        <a:pt x="148" y="155"/>
                        <a:pt x="163" y="143"/>
                        <a:pt x="173" y="128"/>
                      </a:cubicBezTo>
                      <a:cubicBezTo>
                        <a:pt x="178" y="109"/>
                        <a:pt x="176" y="90"/>
                        <a:pt x="169" y="73"/>
                      </a:cubicBezTo>
                      <a:cubicBezTo>
                        <a:pt x="151" y="24"/>
                        <a:pt x="96" y="0"/>
                        <a:pt x="47" y="19"/>
                      </a:cubicBezTo>
                      <a:cubicBezTo>
                        <a:pt x="30" y="26"/>
                        <a:pt x="15" y="37"/>
                        <a:pt x="4" y="53"/>
                      </a:cubicBezTo>
                      <a:cubicBezTo>
                        <a:pt x="0" y="71"/>
                        <a:pt x="1" y="90"/>
                        <a:pt x="8" y="108"/>
                      </a:cubicBezTo>
                      <a:cubicBezTo>
                        <a:pt x="27" y="157"/>
                        <a:pt x="81" y="181"/>
                        <a:pt x="130" y="16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5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6" name="îsḷíḋé">
                  <a:extLst>
                    <a:ext uri="{FF2B5EF4-FFF2-40B4-BE49-F238E27FC236}">
                      <a16:creationId xmlns="" xmlns:a16="http://schemas.microsoft.com/office/drawing/2014/main" id="{899BFE68-687B-4142-B331-CCB843A43124}"/>
                    </a:ext>
                  </a:extLst>
                </p:cNvPr>
                <p:cNvSpPr/>
                <p:nvPr/>
              </p:nvSpPr>
              <p:spPr bwMode="auto">
                <a:xfrm>
                  <a:off x="7038975" y="2305050"/>
                  <a:ext cx="52388" cy="136525"/>
                </a:xfrm>
                <a:custGeom>
                  <a:avLst/>
                  <a:gdLst>
                    <a:gd name="T0" fmla="*/ 33 w 33"/>
                    <a:gd name="T1" fmla="*/ 86 h 86"/>
                    <a:gd name="T2" fmla="*/ 0 w 33"/>
                    <a:gd name="T3" fmla="*/ 0 h 86"/>
                    <a:gd name="T4" fmla="*/ 33 w 33"/>
                    <a:gd name="T5" fmla="*/ 8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" h="86">
                      <a:moveTo>
                        <a:pt x="33" y="86"/>
                      </a:moveTo>
                      <a:lnTo>
                        <a:pt x="0" y="0"/>
                      </a:lnTo>
                      <a:lnTo>
                        <a:pt x="33" y="86"/>
                      </a:lnTo>
                      <a:close/>
                    </a:path>
                  </a:pathLst>
                </a:custGeom>
                <a:solidFill>
                  <a:srgbClr val="8F95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7" name="íṣlíḑé">
                  <a:extLst>
                    <a:ext uri="{FF2B5EF4-FFF2-40B4-BE49-F238E27FC236}">
                      <a16:creationId xmlns="" xmlns:a16="http://schemas.microsoft.com/office/drawing/2014/main" id="{621E01BD-D480-4672-AA42-75D5102D01C6}"/>
                    </a:ext>
                  </a:extLst>
                </p:cNvPr>
                <p:cNvSpPr/>
                <p:nvPr/>
              </p:nvSpPr>
              <p:spPr bwMode="auto">
                <a:xfrm flipH="1" flipV="1">
                  <a:off x="7038975" y="2305050"/>
                  <a:ext cx="52388" cy="136525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8" name="íŝliḑê">
                  <a:extLst>
                    <a:ext uri="{FF2B5EF4-FFF2-40B4-BE49-F238E27FC236}">
                      <a16:creationId xmlns="" xmlns:a16="http://schemas.microsoft.com/office/drawing/2014/main" id="{F2A59C21-8B91-4723-99C3-0B9048FF5AB2}"/>
                    </a:ext>
                  </a:extLst>
                </p:cNvPr>
                <p:cNvSpPr/>
                <p:nvPr/>
              </p:nvSpPr>
              <p:spPr bwMode="auto">
                <a:xfrm>
                  <a:off x="5437188" y="2524125"/>
                  <a:ext cx="392113" cy="233363"/>
                </a:xfrm>
                <a:custGeom>
                  <a:avLst/>
                  <a:gdLst>
                    <a:gd name="T0" fmla="*/ 180 w 211"/>
                    <a:gd name="T1" fmla="*/ 38 h 125"/>
                    <a:gd name="T2" fmla="*/ 55 w 211"/>
                    <a:gd name="T3" fmla="*/ 5 h 125"/>
                    <a:gd name="T4" fmla="*/ 11 w 211"/>
                    <a:gd name="T5" fmla="*/ 31 h 125"/>
                    <a:gd name="T6" fmla="*/ 0 w 211"/>
                    <a:gd name="T7" fmla="*/ 75 h 125"/>
                    <a:gd name="T8" fmla="*/ 194 w 211"/>
                    <a:gd name="T9" fmla="*/ 125 h 125"/>
                    <a:gd name="T10" fmla="*/ 206 w 211"/>
                    <a:gd name="T11" fmla="*/ 82 h 125"/>
                    <a:gd name="T12" fmla="*/ 180 w 211"/>
                    <a:gd name="T13" fmla="*/ 38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1" h="125">
                      <a:moveTo>
                        <a:pt x="180" y="38"/>
                      </a:moveTo>
                      <a:cubicBezTo>
                        <a:pt x="55" y="5"/>
                        <a:pt x="55" y="5"/>
                        <a:pt x="55" y="5"/>
                      </a:cubicBezTo>
                      <a:cubicBezTo>
                        <a:pt x="36" y="0"/>
                        <a:pt x="16" y="12"/>
                        <a:pt x="11" y="31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194" y="125"/>
                        <a:pt x="194" y="125"/>
                        <a:pt x="194" y="125"/>
                      </a:cubicBezTo>
                      <a:cubicBezTo>
                        <a:pt x="206" y="82"/>
                        <a:pt x="206" y="82"/>
                        <a:pt x="206" y="82"/>
                      </a:cubicBezTo>
                      <a:cubicBezTo>
                        <a:pt x="211" y="62"/>
                        <a:pt x="199" y="43"/>
                        <a:pt x="180" y="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9" name="iśḷïdê">
                  <a:extLst>
                    <a:ext uri="{FF2B5EF4-FFF2-40B4-BE49-F238E27FC236}">
                      <a16:creationId xmlns="" xmlns:a16="http://schemas.microsoft.com/office/drawing/2014/main" id="{D9C84FAA-ACB5-4FEC-952B-B19EA7378383}"/>
                    </a:ext>
                  </a:extLst>
                </p:cNvPr>
                <p:cNvSpPr/>
                <p:nvPr/>
              </p:nvSpPr>
              <p:spPr bwMode="auto">
                <a:xfrm>
                  <a:off x="5616575" y="2281238"/>
                  <a:ext cx="174625" cy="293688"/>
                </a:xfrm>
                <a:custGeom>
                  <a:avLst/>
                  <a:gdLst>
                    <a:gd name="T0" fmla="*/ 82 w 94"/>
                    <a:gd name="T1" fmla="*/ 69 h 158"/>
                    <a:gd name="T2" fmla="*/ 89 w 94"/>
                    <a:gd name="T3" fmla="*/ 56 h 158"/>
                    <a:gd name="T4" fmla="*/ 59 w 94"/>
                    <a:gd name="T5" fmla="*/ 6 h 158"/>
                    <a:gd name="T6" fmla="*/ 10 w 94"/>
                    <a:gd name="T7" fmla="*/ 35 h 158"/>
                    <a:gd name="T8" fmla="*/ 9 w 94"/>
                    <a:gd name="T9" fmla="*/ 39 h 158"/>
                    <a:gd name="T10" fmla="*/ 9 w 94"/>
                    <a:gd name="T11" fmla="*/ 40 h 158"/>
                    <a:gd name="T12" fmla="*/ 0 w 94"/>
                    <a:gd name="T13" fmla="*/ 147 h 158"/>
                    <a:gd name="T14" fmla="*/ 21 w 94"/>
                    <a:gd name="T15" fmla="*/ 152 h 158"/>
                    <a:gd name="T16" fmla="*/ 21 w 94"/>
                    <a:gd name="T17" fmla="*/ 152 h 158"/>
                    <a:gd name="T18" fmla="*/ 42 w 94"/>
                    <a:gd name="T19" fmla="*/ 158 h 158"/>
                    <a:gd name="T20" fmla="*/ 82 w 94"/>
                    <a:gd name="T21" fmla="*/ 69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4" h="158">
                      <a:moveTo>
                        <a:pt x="82" y="69"/>
                      </a:moveTo>
                      <a:cubicBezTo>
                        <a:pt x="85" y="65"/>
                        <a:pt x="87" y="61"/>
                        <a:pt x="89" y="56"/>
                      </a:cubicBezTo>
                      <a:cubicBezTo>
                        <a:pt x="94" y="34"/>
                        <a:pt x="81" y="12"/>
                        <a:pt x="59" y="6"/>
                      </a:cubicBezTo>
                      <a:cubicBezTo>
                        <a:pt x="38" y="0"/>
                        <a:pt x="15" y="14"/>
                        <a:pt x="10" y="35"/>
                      </a:cubicBezTo>
                      <a:cubicBezTo>
                        <a:pt x="9" y="36"/>
                        <a:pt x="9" y="38"/>
                        <a:pt x="9" y="39"/>
                      </a:cubicBezTo>
                      <a:cubicBezTo>
                        <a:pt x="9" y="39"/>
                        <a:pt x="9" y="40"/>
                        <a:pt x="9" y="40"/>
                      </a:cubicBezTo>
                      <a:cubicBezTo>
                        <a:pt x="4" y="72"/>
                        <a:pt x="25" y="132"/>
                        <a:pt x="0" y="147"/>
                      </a:cubicBezTo>
                      <a:cubicBezTo>
                        <a:pt x="21" y="152"/>
                        <a:pt x="21" y="152"/>
                        <a:pt x="21" y="152"/>
                      </a:cubicBezTo>
                      <a:cubicBezTo>
                        <a:pt x="21" y="152"/>
                        <a:pt x="21" y="152"/>
                        <a:pt x="21" y="152"/>
                      </a:cubicBezTo>
                      <a:cubicBezTo>
                        <a:pt x="42" y="158"/>
                        <a:pt x="42" y="158"/>
                        <a:pt x="42" y="158"/>
                      </a:cubicBezTo>
                      <a:cubicBezTo>
                        <a:pt x="29" y="135"/>
                        <a:pt x="67" y="98"/>
                        <a:pt x="82" y="6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40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0" name="iṣļïḑe">
                  <a:extLst>
                    <a:ext uri="{FF2B5EF4-FFF2-40B4-BE49-F238E27FC236}">
                      <a16:creationId xmlns="" xmlns:a16="http://schemas.microsoft.com/office/drawing/2014/main" id="{012D0C20-CF4C-45B7-B3FC-5553860C9074}"/>
                    </a:ext>
                  </a:extLst>
                </p:cNvPr>
                <p:cNvSpPr/>
                <p:nvPr/>
              </p:nvSpPr>
              <p:spPr bwMode="auto">
                <a:xfrm>
                  <a:off x="5446713" y="2670175"/>
                  <a:ext cx="331788" cy="122238"/>
                </a:xfrm>
                <a:custGeom>
                  <a:avLst/>
                  <a:gdLst>
                    <a:gd name="T0" fmla="*/ 203 w 209"/>
                    <a:gd name="T1" fmla="*/ 77 h 77"/>
                    <a:gd name="T2" fmla="*/ 0 w 209"/>
                    <a:gd name="T3" fmla="*/ 25 h 77"/>
                    <a:gd name="T4" fmla="*/ 7 w 209"/>
                    <a:gd name="T5" fmla="*/ 0 h 77"/>
                    <a:gd name="T6" fmla="*/ 209 w 209"/>
                    <a:gd name="T7" fmla="*/ 52 h 77"/>
                    <a:gd name="T8" fmla="*/ 203 w 209"/>
                    <a:gd name="T9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9" h="77">
                      <a:moveTo>
                        <a:pt x="203" y="77"/>
                      </a:moveTo>
                      <a:lnTo>
                        <a:pt x="0" y="25"/>
                      </a:lnTo>
                      <a:lnTo>
                        <a:pt x="7" y="0"/>
                      </a:lnTo>
                      <a:lnTo>
                        <a:pt x="209" y="52"/>
                      </a:lnTo>
                      <a:lnTo>
                        <a:pt x="203" y="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225" cap="rnd">
                  <a:solidFill>
                    <a:srgbClr val="33333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1" name="íSļíde">
                  <a:extLst>
                    <a:ext uri="{FF2B5EF4-FFF2-40B4-BE49-F238E27FC236}">
                      <a16:creationId xmlns="" xmlns:a16="http://schemas.microsoft.com/office/drawing/2014/main" id="{444BCAE2-1D0A-4F59-95A6-F92283260A67}"/>
                    </a:ext>
                  </a:extLst>
                </p:cNvPr>
                <p:cNvSpPr/>
                <p:nvPr/>
              </p:nvSpPr>
              <p:spPr bwMode="auto">
                <a:xfrm>
                  <a:off x="5448300" y="2619375"/>
                  <a:ext cx="127000" cy="31750"/>
                </a:xfrm>
                <a:prstGeom prst="line">
                  <a:avLst/>
                </a:prstGeom>
                <a:noFill/>
                <a:ln w="22225" cap="rnd">
                  <a:solidFill>
                    <a:srgbClr val="33333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DA0F4F22-23EA-4DC3-BD53-F9828DFB0469}"/>
                </a:ext>
              </a:extLst>
            </p:cNvPr>
            <p:cNvCxnSpPr/>
            <p:nvPr/>
          </p:nvCxnSpPr>
          <p:spPr>
            <a:xfrm>
              <a:off x="741000" y="3360909"/>
              <a:ext cx="10779488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i$ľîďè">
              <a:extLst>
                <a:ext uri="{FF2B5EF4-FFF2-40B4-BE49-F238E27FC236}">
                  <a16:creationId xmlns="" xmlns:a16="http://schemas.microsoft.com/office/drawing/2014/main" id="{BA014422-57CA-4F05-91A3-B1B98F4AA7BB}"/>
                </a:ext>
              </a:extLst>
            </p:cNvPr>
            <p:cNvSpPr txBox="1"/>
            <p:nvPr/>
          </p:nvSpPr>
          <p:spPr>
            <a:xfrm>
              <a:off x="673101" y="1874088"/>
              <a:ext cx="5206876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</a:t>
              </a:r>
              <a:r>
                <a:rPr lang="en-US" sz="1200"/>
                <a:t>to ada</a:t>
              </a:r>
              <a:r>
                <a:rPr lang="en-US" sz="100"/>
                <a:t> </a:t>
              </a:r>
              <a:r>
                <a:rPr lang="en-US" sz="1200"/>
                <a:t>pt </a:t>
              </a:r>
              <a:r>
                <a:rPr lang="en-US" sz="1200" dirty="0"/>
                <a:t>to Chinese typesetting, use the reference line in PPT.</a:t>
              </a:r>
            </a:p>
          </p:txBody>
        </p:sp>
        <p:sp>
          <p:nvSpPr>
            <p:cNvPr id="7" name="iş1îḋé">
              <a:extLst>
                <a:ext uri="{FF2B5EF4-FFF2-40B4-BE49-F238E27FC236}">
                  <a16:creationId xmlns="" xmlns:a16="http://schemas.microsoft.com/office/drawing/2014/main" id="{0A61F222-AED9-4AB0-8454-7E865C282D74}"/>
                </a:ext>
              </a:extLst>
            </p:cNvPr>
            <p:cNvSpPr/>
            <p:nvPr/>
          </p:nvSpPr>
          <p:spPr bwMode="auto">
            <a:xfrm>
              <a:off x="1400708" y="4137126"/>
              <a:ext cx="399958" cy="319275"/>
            </a:xfrm>
            <a:custGeom>
              <a:avLst/>
              <a:gdLst>
                <a:gd name="connsiteX0" fmla="*/ 208357 w 539466"/>
                <a:gd name="connsiteY0" fmla="*/ 395115 h 430641"/>
                <a:gd name="connsiteX1" fmla="*/ 203511 w 539466"/>
                <a:gd name="connsiteY1" fmla="*/ 422567 h 430641"/>
                <a:gd name="connsiteX2" fmla="*/ 331109 w 539466"/>
                <a:gd name="connsiteY2" fmla="*/ 422567 h 430641"/>
                <a:gd name="connsiteX3" fmla="*/ 318188 w 539466"/>
                <a:gd name="connsiteY3" fmla="*/ 395115 h 430641"/>
                <a:gd name="connsiteX4" fmla="*/ 30688 w 539466"/>
                <a:gd name="connsiteY4" fmla="*/ 354745 h 430641"/>
                <a:gd name="connsiteX5" fmla="*/ 22612 w 539466"/>
                <a:gd name="connsiteY5" fmla="*/ 385427 h 430641"/>
                <a:gd name="connsiteX6" fmla="*/ 518469 w 539466"/>
                <a:gd name="connsiteY6" fmla="*/ 385427 h 430641"/>
                <a:gd name="connsiteX7" fmla="*/ 508778 w 539466"/>
                <a:gd name="connsiteY7" fmla="*/ 354745 h 430641"/>
                <a:gd name="connsiteX8" fmla="*/ 22612 w 539466"/>
                <a:gd name="connsiteY8" fmla="*/ 340212 h 430641"/>
                <a:gd name="connsiteX9" fmla="*/ 515239 w 539466"/>
                <a:gd name="connsiteY9" fmla="*/ 340212 h 430641"/>
                <a:gd name="connsiteX10" fmla="*/ 528160 w 539466"/>
                <a:gd name="connsiteY10" fmla="*/ 349901 h 430641"/>
                <a:gd name="connsiteX11" fmla="*/ 537851 w 539466"/>
                <a:gd name="connsiteY11" fmla="*/ 388656 h 430641"/>
                <a:gd name="connsiteX12" fmla="*/ 539466 w 539466"/>
                <a:gd name="connsiteY12" fmla="*/ 393501 h 430641"/>
                <a:gd name="connsiteX13" fmla="*/ 539466 w 539466"/>
                <a:gd name="connsiteY13" fmla="*/ 417723 h 430641"/>
                <a:gd name="connsiteX14" fmla="*/ 526545 w 539466"/>
                <a:gd name="connsiteY14" fmla="*/ 430641 h 430641"/>
                <a:gd name="connsiteX15" fmla="*/ 12921 w 539466"/>
                <a:gd name="connsiteY15" fmla="*/ 430641 h 430641"/>
                <a:gd name="connsiteX16" fmla="*/ 0 w 539466"/>
                <a:gd name="connsiteY16" fmla="*/ 417723 h 430641"/>
                <a:gd name="connsiteX17" fmla="*/ 0 w 539466"/>
                <a:gd name="connsiteY17" fmla="*/ 393501 h 430641"/>
                <a:gd name="connsiteX18" fmla="*/ 1615 w 539466"/>
                <a:gd name="connsiteY18" fmla="*/ 388656 h 430641"/>
                <a:gd name="connsiteX19" fmla="*/ 9691 w 539466"/>
                <a:gd name="connsiteY19" fmla="*/ 349901 h 430641"/>
                <a:gd name="connsiteX20" fmla="*/ 22612 w 539466"/>
                <a:gd name="connsiteY20" fmla="*/ 340212 h 430641"/>
                <a:gd name="connsiteX21" fmla="*/ 339174 w 539466"/>
                <a:gd name="connsiteY21" fmla="*/ 171013 h 430641"/>
                <a:gd name="connsiteX22" fmla="*/ 340789 w 539466"/>
                <a:gd name="connsiteY22" fmla="*/ 171013 h 430641"/>
                <a:gd name="connsiteX23" fmla="*/ 416685 w 539466"/>
                <a:gd name="connsiteY23" fmla="*/ 191945 h 430641"/>
                <a:gd name="connsiteX24" fmla="*/ 418299 w 539466"/>
                <a:gd name="connsiteY24" fmla="*/ 191945 h 430641"/>
                <a:gd name="connsiteX25" fmla="*/ 418299 w 539466"/>
                <a:gd name="connsiteY25" fmla="*/ 193556 h 430641"/>
                <a:gd name="connsiteX26" fmla="*/ 418299 w 539466"/>
                <a:gd name="connsiteY26" fmla="*/ 195166 h 430641"/>
                <a:gd name="connsiteX27" fmla="*/ 389233 w 539466"/>
                <a:gd name="connsiteY27" fmla="*/ 204827 h 430641"/>
                <a:gd name="connsiteX28" fmla="*/ 429603 w 539466"/>
                <a:gd name="connsiteY28" fmla="*/ 245081 h 430641"/>
                <a:gd name="connsiteX29" fmla="*/ 429603 w 539466"/>
                <a:gd name="connsiteY29" fmla="*/ 246691 h 430641"/>
                <a:gd name="connsiteX30" fmla="*/ 416685 w 539466"/>
                <a:gd name="connsiteY30" fmla="*/ 261183 h 430641"/>
                <a:gd name="connsiteX31" fmla="*/ 413455 w 539466"/>
                <a:gd name="connsiteY31" fmla="*/ 261183 h 430641"/>
                <a:gd name="connsiteX32" fmla="*/ 373085 w 539466"/>
                <a:gd name="connsiteY32" fmla="*/ 220929 h 430641"/>
                <a:gd name="connsiteX33" fmla="*/ 368240 w 539466"/>
                <a:gd name="connsiteY33" fmla="*/ 254742 h 430641"/>
                <a:gd name="connsiteX34" fmla="*/ 366626 w 539466"/>
                <a:gd name="connsiteY34" fmla="*/ 254742 h 430641"/>
                <a:gd name="connsiteX35" fmla="*/ 365011 w 539466"/>
                <a:gd name="connsiteY35" fmla="*/ 253132 h 430641"/>
                <a:gd name="connsiteX36" fmla="*/ 339174 w 539466"/>
                <a:gd name="connsiteY36" fmla="*/ 172623 h 430641"/>
                <a:gd name="connsiteX37" fmla="*/ 339174 w 539466"/>
                <a:gd name="connsiteY37" fmla="*/ 171013 h 430641"/>
                <a:gd name="connsiteX38" fmla="*/ 50166 w 539466"/>
                <a:gd name="connsiteY38" fmla="*/ 40313 h 430641"/>
                <a:gd name="connsiteX39" fmla="*/ 50166 w 539466"/>
                <a:gd name="connsiteY39" fmla="*/ 293479 h 430641"/>
                <a:gd name="connsiteX40" fmla="*/ 491114 w 539466"/>
                <a:gd name="connsiteY40" fmla="*/ 293479 h 430641"/>
                <a:gd name="connsiteX41" fmla="*/ 491114 w 539466"/>
                <a:gd name="connsiteY41" fmla="*/ 40313 h 430641"/>
                <a:gd name="connsiteX42" fmla="*/ 30783 w 539466"/>
                <a:gd name="connsiteY42" fmla="*/ 0 h 430641"/>
                <a:gd name="connsiteX43" fmla="*/ 510497 w 539466"/>
                <a:gd name="connsiteY43" fmla="*/ 0 h 430641"/>
                <a:gd name="connsiteX44" fmla="*/ 529879 w 539466"/>
                <a:gd name="connsiteY44" fmla="*/ 20963 h 430641"/>
                <a:gd name="connsiteX45" fmla="*/ 529879 w 539466"/>
                <a:gd name="connsiteY45" fmla="*/ 312829 h 430641"/>
                <a:gd name="connsiteX46" fmla="*/ 510497 w 539466"/>
                <a:gd name="connsiteY46" fmla="*/ 332179 h 430641"/>
                <a:gd name="connsiteX47" fmla="*/ 30783 w 539466"/>
                <a:gd name="connsiteY47" fmla="*/ 332179 h 430641"/>
                <a:gd name="connsiteX48" fmla="*/ 11401 w 539466"/>
                <a:gd name="connsiteY48" fmla="*/ 312829 h 430641"/>
                <a:gd name="connsiteX49" fmla="*/ 11401 w 539466"/>
                <a:gd name="connsiteY49" fmla="*/ 20963 h 430641"/>
                <a:gd name="connsiteX50" fmla="*/ 30783 w 539466"/>
                <a:gd name="connsiteY50" fmla="*/ 0 h 43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466" h="430641">
                  <a:moveTo>
                    <a:pt x="208357" y="395115"/>
                  </a:moveTo>
                  <a:lnTo>
                    <a:pt x="203511" y="422567"/>
                  </a:lnTo>
                  <a:lnTo>
                    <a:pt x="331109" y="422567"/>
                  </a:lnTo>
                  <a:lnTo>
                    <a:pt x="318188" y="395115"/>
                  </a:lnTo>
                  <a:close/>
                  <a:moveTo>
                    <a:pt x="30688" y="354745"/>
                  </a:moveTo>
                  <a:lnTo>
                    <a:pt x="22612" y="385427"/>
                  </a:lnTo>
                  <a:lnTo>
                    <a:pt x="518469" y="385427"/>
                  </a:lnTo>
                  <a:lnTo>
                    <a:pt x="508778" y="354745"/>
                  </a:lnTo>
                  <a:close/>
                  <a:moveTo>
                    <a:pt x="22612" y="340212"/>
                  </a:moveTo>
                  <a:lnTo>
                    <a:pt x="515239" y="340212"/>
                  </a:lnTo>
                  <a:cubicBezTo>
                    <a:pt x="521699" y="340212"/>
                    <a:pt x="526545" y="343442"/>
                    <a:pt x="528160" y="349901"/>
                  </a:cubicBezTo>
                  <a:lnTo>
                    <a:pt x="537851" y="388656"/>
                  </a:lnTo>
                  <a:cubicBezTo>
                    <a:pt x="539466" y="390271"/>
                    <a:pt x="539466" y="391886"/>
                    <a:pt x="539466" y="393501"/>
                  </a:cubicBezTo>
                  <a:lnTo>
                    <a:pt x="539466" y="417723"/>
                  </a:lnTo>
                  <a:cubicBezTo>
                    <a:pt x="539466" y="425797"/>
                    <a:pt x="533005" y="430641"/>
                    <a:pt x="526545" y="430641"/>
                  </a:cubicBezTo>
                  <a:lnTo>
                    <a:pt x="12921" y="430641"/>
                  </a:lnTo>
                  <a:cubicBezTo>
                    <a:pt x="6461" y="430641"/>
                    <a:pt x="0" y="425797"/>
                    <a:pt x="0" y="417723"/>
                  </a:cubicBezTo>
                  <a:lnTo>
                    <a:pt x="0" y="393501"/>
                  </a:lnTo>
                  <a:cubicBezTo>
                    <a:pt x="0" y="391886"/>
                    <a:pt x="0" y="390271"/>
                    <a:pt x="1615" y="388656"/>
                  </a:cubicBezTo>
                  <a:lnTo>
                    <a:pt x="9691" y="349901"/>
                  </a:lnTo>
                  <a:cubicBezTo>
                    <a:pt x="11306" y="343442"/>
                    <a:pt x="17767" y="340212"/>
                    <a:pt x="22612" y="340212"/>
                  </a:cubicBezTo>
                  <a:close/>
                  <a:moveTo>
                    <a:pt x="339174" y="171013"/>
                  </a:moveTo>
                  <a:cubicBezTo>
                    <a:pt x="340789" y="171013"/>
                    <a:pt x="340789" y="171013"/>
                    <a:pt x="340789" y="171013"/>
                  </a:cubicBezTo>
                  <a:lnTo>
                    <a:pt x="416685" y="191945"/>
                  </a:lnTo>
                  <a:cubicBezTo>
                    <a:pt x="416685" y="191945"/>
                    <a:pt x="418299" y="191945"/>
                    <a:pt x="418299" y="191945"/>
                  </a:cubicBezTo>
                  <a:cubicBezTo>
                    <a:pt x="418299" y="191945"/>
                    <a:pt x="418299" y="193556"/>
                    <a:pt x="418299" y="193556"/>
                  </a:cubicBezTo>
                  <a:cubicBezTo>
                    <a:pt x="418299" y="193556"/>
                    <a:pt x="418299" y="193556"/>
                    <a:pt x="418299" y="195166"/>
                  </a:cubicBezTo>
                  <a:lnTo>
                    <a:pt x="389233" y="204827"/>
                  </a:lnTo>
                  <a:lnTo>
                    <a:pt x="429603" y="245081"/>
                  </a:lnTo>
                  <a:cubicBezTo>
                    <a:pt x="429603" y="245081"/>
                    <a:pt x="429603" y="246691"/>
                    <a:pt x="429603" y="246691"/>
                  </a:cubicBezTo>
                  <a:lnTo>
                    <a:pt x="416685" y="261183"/>
                  </a:lnTo>
                  <a:cubicBezTo>
                    <a:pt x="415070" y="261183"/>
                    <a:pt x="413455" y="261183"/>
                    <a:pt x="413455" y="261183"/>
                  </a:cubicBezTo>
                  <a:lnTo>
                    <a:pt x="373085" y="220929"/>
                  </a:lnTo>
                  <a:lnTo>
                    <a:pt x="368240" y="254742"/>
                  </a:lnTo>
                  <a:cubicBezTo>
                    <a:pt x="366626" y="254742"/>
                    <a:pt x="366626" y="254742"/>
                    <a:pt x="366626" y="254742"/>
                  </a:cubicBezTo>
                  <a:cubicBezTo>
                    <a:pt x="365011" y="254742"/>
                    <a:pt x="365011" y="254742"/>
                    <a:pt x="365011" y="253132"/>
                  </a:cubicBezTo>
                  <a:lnTo>
                    <a:pt x="339174" y="172623"/>
                  </a:lnTo>
                  <a:cubicBezTo>
                    <a:pt x="339174" y="172623"/>
                    <a:pt x="339174" y="172623"/>
                    <a:pt x="339174" y="171013"/>
                  </a:cubicBezTo>
                  <a:close/>
                  <a:moveTo>
                    <a:pt x="50166" y="40313"/>
                  </a:moveTo>
                  <a:lnTo>
                    <a:pt x="50166" y="293479"/>
                  </a:lnTo>
                  <a:lnTo>
                    <a:pt x="491114" y="293479"/>
                  </a:lnTo>
                  <a:lnTo>
                    <a:pt x="491114" y="40313"/>
                  </a:lnTo>
                  <a:close/>
                  <a:moveTo>
                    <a:pt x="30783" y="0"/>
                  </a:moveTo>
                  <a:lnTo>
                    <a:pt x="510497" y="0"/>
                  </a:lnTo>
                  <a:cubicBezTo>
                    <a:pt x="521803" y="0"/>
                    <a:pt x="529879" y="9675"/>
                    <a:pt x="529879" y="20963"/>
                  </a:cubicBezTo>
                  <a:lnTo>
                    <a:pt x="529879" y="312829"/>
                  </a:lnTo>
                  <a:cubicBezTo>
                    <a:pt x="529879" y="324116"/>
                    <a:pt x="521803" y="332179"/>
                    <a:pt x="510497" y="332179"/>
                  </a:cubicBezTo>
                  <a:lnTo>
                    <a:pt x="30783" y="332179"/>
                  </a:lnTo>
                  <a:cubicBezTo>
                    <a:pt x="19477" y="332179"/>
                    <a:pt x="11401" y="324116"/>
                    <a:pt x="11401" y="312829"/>
                  </a:cubicBezTo>
                  <a:lnTo>
                    <a:pt x="11401" y="20963"/>
                  </a:lnTo>
                  <a:cubicBezTo>
                    <a:pt x="11401" y="9675"/>
                    <a:pt x="19477" y="0"/>
                    <a:pt x="3078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8" name="iṣḷiḍé">
              <a:extLst>
                <a:ext uri="{FF2B5EF4-FFF2-40B4-BE49-F238E27FC236}">
                  <a16:creationId xmlns="" xmlns:a16="http://schemas.microsoft.com/office/drawing/2014/main" id="{334E4563-577F-4E9F-B852-A0A6FDF3E8F5}"/>
                </a:ext>
              </a:extLst>
            </p:cNvPr>
            <p:cNvGrpSpPr/>
            <p:nvPr/>
          </p:nvGrpSpPr>
          <p:grpSpPr>
            <a:xfrm>
              <a:off x="2904881" y="4564396"/>
              <a:ext cx="1880575" cy="1259366"/>
              <a:chOff x="1163789" y="2274621"/>
              <a:chExt cx="1436954" cy="1143954"/>
            </a:xfrm>
          </p:grpSpPr>
          <p:sp>
            <p:nvSpPr>
              <p:cNvPr id="29" name="ï$ľïḍè">
                <a:extLst>
                  <a:ext uri="{FF2B5EF4-FFF2-40B4-BE49-F238E27FC236}">
                    <a16:creationId xmlns="" xmlns:a16="http://schemas.microsoft.com/office/drawing/2014/main" id="{82A746C1-099D-4CD5-AE84-A1228ED40A64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Supporting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 </a:t>
                </a:r>
                <a:r>
                  <a:rPr lang="en-US" altLang="zh-CN" sz="1100" dirty="0"/>
                  <a:t>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ïš1îḋé">
                <a:extLst>
                  <a:ext uri="{FF2B5EF4-FFF2-40B4-BE49-F238E27FC236}">
                    <a16:creationId xmlns="" xmlns:a16="http://schemas.microsoft.com/office/drawing/2014/main" id="{4927B05B-1A82-4561-9C0C-B684BFBE2897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/>
                  <a:t>Tex</a:t>
                </a:r>
                <a:r>
                  <a:rPr lang="en-US" altLang="zh-CN" sz="100" b="1"/>
                  <a:t> </a:t>
                </a:r>
                <a:r>
                  <a:rPr lang="en-US" altLang="zh-CN" sz="1600" b="1"/>
                  <a:t>t </a:t>
                </a:r>
                <a:r>
                  <a:rPr lang="en-US" altLang="zh-CN" sz="1600" b="1" dirty="0"/>
                  <a:t>here</a:t>
                </a:r>
              </a:p>
            </p:txBody>
          </p:sp>
        </p:grpSp>
        <p:grpSp>
          <p:nvGrpSpPr>
            <p:cNvPr id="9" name="iṡļîḓê">
              <a:extLst>
                <a:ext uri="{FF2B5EF4-FFF2-40B4-BE49-F238E27FC236}">
                  <a16:creationId xmlns="" xmlns:a16="http://schemas.microsoft.com/office/drawing/2014/main" id="{CE713BA5-F13C-4883-8970-F3050CADECDD}"/>
                </a:ext>
              </a:extLst>
            </p:cNvPr>
            <p:cNvGrpSpPr/>
            <p:nvPr/>
          </p:nvGrpSpPr>
          <p:grpSpPr>
            <a:xfrm>
              <a:off x="5149362" y="4564396"/>
              <a:ext cx="1880575" cy="1259366"/>
              <a:chOff x="1163789" y="2274621"/>
              <a:chExt cx="1436954" cy="1143954"/>
            </a:xfrm>
          </p:grpSpPr>
          <p:sp>
            <p:nvSpPr>
              <p:cNvPr id="27" name="iṩ1idé">
                <a:extLst>
                  <a:ext uri="{FF2B5EF4-FFF2-40B4-BE49-F238E27FC236}">
                    <a16:creationId xmlns="" xmlns:a16="http://schemas.microsoft.com/office/drawing/2014/main" id="{EEF7C845-D9A2-41F8-804E-3FEA1DEADF23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Supporting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 </a:t>
                </a:r>
                <a:r>
                  <a:rPr lang="en-US" altLang="zh-CN" sz="1100" dirty="0"/>
                  <a:t>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šḷidè">
                <a:extLst>
                  <a:ext uri="{FF2B5EF4-FFF2-40B4-BE49-F238E27FC236}">
                    <a16:creationId xmlns="" xmlns:a16="http://schemas.microsoft.com/office/drawing/2014/main" id="{632562C3-E213-4B6B-9AC1-4D596ED7E563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/>
                  <a:t>Tex</a:t>
                </a:r>
                <a:r>
                  <a:rPr lang="en-US" altLang="zh-CN" sz="100" b="1"/>
                  <a:t> </a:t>
                </a:r>
                <a:r>
                  <a:rPr lang="en-US" altLang="zh-CN" sz="1600" b="1"/>
                  <a:t>t </a:t>
                </a:r>
                <a:r>
                  <a:rPr lang="en-US" altLang="zh-CN" sz="1600" b="1" dirty="0"/>
                  <a:t>here</a:t>
                </a:r>
              </a:p>
            </p:txBody>
          </p:sp>
        </p:grpSp>
        <p:grpSp>
          <p:nvGrpSpPr>
            <p:cNvPr id="10" name="îSlîḑe">
              <a:extLst>
                <a:ext uri="{FF2B5EF4-FFF2-40B4-BE49-F238E27FC236}">
                  <a16:creationId xmlns="" xmlns:a16="http://schemas.microsoft.com/office/drawing/2014/main" id="{E1306CA3-7D3E-4726-8D79-063E7208BDAF}"/>
                </a:ext>
              </a:extLst>
            </p:cNvPr>
            <p:cNvGrpSpPr/>
            <p:nvPr/>
          </p:nvGrpSpPr>
          <p:grpSpPr>
            <a:xfrm>
              <a:off x="7393844" y="4564396"/>
              <a:ext cx="1880575" cy="1259366"/>
              <a:chOff x="1163789" y="2274621"/>
              <a:chExt cx="1436954" cy="1143954"/>
            </a:xfrm>
          </p:grpSpPr>
          <p:sp>
            <p:nvSpPr>
              <p:cNvPr id="25" name="íṣľíḓe">
                <a:extLst>
                  <a:ext uri="{FF2B5EF4-FFF2-40B4-BE49-F238E27FC236}">
                    <a16:creationId xmlns="" xmlns:a16="http://schemas.microsoft.com/office/drawing/2014/main" id="{E9FB7DC1-5A32-4AFE-8E54-8FA70CA5607A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Supporting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 </a:t>
                </a:r>
                <a:r>
                  <a:rPr lang="en-US" altLang="zh-CN" sz="1100" dirty="0"/>
                  <a:t>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ïṣľïḋè">
                <a:extLst>
                  <a:ext uri="{FF2B5EF4-FFF2-40B4-BE49-F238E27FC236}">
                    <a16:creationId xmlns="" xmlns:a16="http://schemas.microsoft.com/office/drawing/2014/main" id="{44641115-AE13-4338-9FA0-FE8C38BE5045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/>
                  <a:t>Tex</a:t>
                </a:r>
                <a:r>
                  <a:rPr lang="en-US" altLang="zh-CN" sz="100" b="1"/>
                  <a:t> </a:t>
                </a:r>
                <a:r>
                  <a:rPr lang="en-US" altLang="zh-CN" sz="1600" b="1"/>
                  <a:t>t </a:t>
                </a:r>
                <a:r>
                  <a:rPr lang="en-US" altLang="zh-CN" sz="1600" b="1" dirty="0"/>
                  <a:t>here</a:t>
                </a:r>
              </a:p>
            </p:txBody>
          </p:sp>
        </p:grpSp>
        <p:grpSp>
          <p:nvGrpSpPr>
            <p:cNvPr id="11" name="ís1ïḑé">
              <a:extLst>
                <a:ext uri="{FF2B5EF4-FFF2-40B4-BE49-F238E27FC236}">
                  <a16:creationId xmlns="" xmlns:a16="http://schemas.microsoft.com/office/drawing/2014/main" id="{9FBB5856-1303-4070-9C0E-9B56950A391E}"/>
                </a:ext>
              </a:extLst>
            </p:cNvPr>
            <p:cNvGrpSpPr/>
            <p:nvPr/>
          </p:nvGrpSpPr>
          <p:grpSpPr>
            <a:xfrm>
              <a:off x="9638325" y="4564396"/>
              <a:ext cx="1880575" cy="1259366"/>
              <a:chOff x="1163789" y="2274621"/>
              <a:chExt cx="1436954" cy="1143954"/>
            </a:xfrm>
          </p:grpSpPr>
          <p:sp>
            <p:nvSpPr>
              <p:cNvPr id="23" name="ïṡļiḓe">
                <a:extLst>
                  <a:ext uri="{FF2B5EF4-FFF2-40B4-BE49-F238E27FC236}">
                    <a16:creationId xmlns="" xmlns:a16="http://schemas.microsoft.com/office/drawing/2014/main" id="{12485D44-8B80-49F6-B80E-C39113C29574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Supporting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 </a:t>
                </a:r>
                <a:r>
                  <a:rPr lang="en-US" altLang="zh-CN" sz="1100" dirty="0"/>
                  <a:t>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iṡ1ïḍè">
                <a:extLst>
                  <a:ext uri="{FF2B5EF4-FFF2-40B4-BE49-F238E27FC236}">
                    <a16:creationId xmlns="" xmlns:a16="http://schemas.microsoft.com/office/drawing/2014/main" id="{891A9DB1-AC9B-490C-B4E4-1FC870092BB7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/>
                  <a:t>Tex</a:t>
                </a:r>
                <a:r>
                  <a:rPr lang="en-US" altLang="zh-CN" sz="100" b="1"/>
                  <a:t> </a:t>
                </a:r>
                <a:r>
                  <a:rPr lang="en-US" altLang="zh-CN" sz="1600" b="1"/>
                  <a:t>t </a:t>
                </a:r>
                <a:r>
                  <a:rPr lang="en-US" altLang="zh-CN" sz="1600" b="1" dirty="0"/>
                  <a:t>here</a:t>
                </a:r>
              </a:p>
            </p:txBody>
          </p:sp>
        </p:grpSp>
        <p:grpSp>
          <p:nvGrpSpPr>
            <p:cNvPr id="12" name="ï$ļïḑê">
              <a:extLst>
                <a:ext uri="{FF2B5EF4-FFF2-40B4-BE49-F238E27FC236}">
                  <a16:creationId xmlns="" xmlns:a16="http://schemas.microsoft.com/office/drawing/2014/main" id="{F39D66AD-0714-4083-B88D-AD7A0FD809FB}"/>
                </a:ext>
              </a:extLst>
            </p:cNvPr>
            <p:cNvGrpSpPr/>
            <p:nvPr/>
          </p:nvGrpSpPr>
          <p:grpSpPr>
            <a:xfrm>
              <a:off x="660400" y="4564396"/>
              <a:ext cx="1880575" cy="1259366"/>
              <a:chOff x="1163789" y="2274621"/>
              <a:chExt cx="1436954" cy="1143954"/>
            </a:xfrm>
          </p:grpSpPr>
          <p:sp>
            <p:nvSpPr>
              <p:cNvPr id="21" name="íSḷíḍè">
                <a:extLst>
                  <a:ext uri="{FF2B5EF4-FFF2-40B4-BE49-F238E27FC236}">
                    <a16:creationId xmlns="" xmlns:a16="http://schemas.microsoft.com/office/drawing/2014/main" id="{7984081F-873D-4FC4-B18D-F740E91E8CC5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Supporting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 </a:t>
                </a:r>
                <a:r>
                  <a:rPr lang="en-US" altLang="zh-CN" sz="1100" dirty="0"/>
                  <a:t>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ïṣliḍê">
                <a:extLst>
                  <a:ext uri="{FF2B5EF4-FFF2-40B4-BE49-F238E27FC236}">
                    <a16:creationId xmlns="" xmlns:a16="http://schemas.microsoft.com/office/drawing/2014/main" id="{51C55D51-0342-4128-B7BF-7DE14859ECC8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/>
                  <a:t>Tex</a:t>
                </a:r>
                <a:r>
                  <a:rPr lang="en-US" altLang="zh-CN" sz="100" b="1"/>
                  <a:t> </a:t>
                </a:r>
                <a:r>
                  <a:rPr lang="en-US" altLang="zh-CN" sz="1600" b="1"/>
                  <a:t>t </a:t>
                </a:r>
                <a:r>
                  <a:rPr lang="en-US" altLang="zh-CN" sz="1600" b="1" dirty="0"/>
                  <a:t>here</a:t>
                </a:r>
              </a:p>
            </p:txBody>
          </p:sp>
        </p:grpSp>
        <p:sp>
          <p:nvSpPr>
            <p:cNvPr id="13" name="ïṡlïḓé">
              <a:extLst>
                <a:ext uri="{FF2B5EF4-FFF2-40B4-BE49-F238E27FC236}">
                  <a16:creationId xmlns="" xmlns:a16="http://schemas.microsoft.com/office/drawing/2014/main" id="{2AAE9501-FA62-4922-B2E9-338A635C6ECA}"/>
                </a:ext>
              </a:extLst>
            </p:cNvPr>
            <p:cNvSpPr/>
            <p:nvPr/>
          </p:nvSpPr>
          <p:spPr bwMode="auto">
            <a:xfrm>
              <a:off x="3645189" y="4137126"/>
              <a:ext cx="399958" cy="319275"/>
            </a:xfrm>
            <a:custGeom>
              <a:avLst/>
              <a:gdLst>
                <a:gd name="connsiteX0" fmla="*/ 208357 w 539466"/>
                <a:gd name="connsiteY0" fmla="*/ 395115 h 430641"/>
                <a:gd name="connsiteX1" fmla="*/ 203511 w 539466"/>
                <a:gd name="connsiteY1" fmla="*/ 422567 h 430641"/>
                <a:gd name="connsiteX2" fmla="*/ 331109 w 539466"/>
                <a:gd name="connsiteY2" fmla="*/ 422567 h 430641"/>
                <a:gd name="connsiteX3" fmla="*/ 318188 w 539466"/>
                <a:gd name="connsiteY3" fmla="*/ 395115 h 430641"/>
                <a:gd name="connsiteX4" fmla="*/ 30688 w 539466"/>
                <a:gd name="connsiteY4" fmla="*/ 354745 h 430641"/>
                <a:gd name="connsiteX5" fmla="*/ 22612 w 539466"/>
                <a:gd name="connsiteY5" fmla="*/ 385427 h 430641"/>
                <a:gd name="connsiteX6" fmla="*/ 518469 w 539466"/>
                <a:gd name="connsiteY6" fmla="*/ 385427 h 430641"/>
                <a:gd name="connsiteX7" fmla="*/ 508778 w 539466"/>
                <a:gd name="connsiteY7" fmla="*/ 354745 h 430641"/>
                <a:gd name="connsiteX8" fmla="*/ 22612 w 539466"/>
                <a:gd name="connsiteY8" fmla="*/ 340212 h 430641"/>
                <a:gd name="connsiteX9" fmla="*/ 515239 w 539466"/>
                <a:gd name="connsiteY9" fmla="*/ 340212 h 430641"/>
                <a:gd name="connsiteX10" fmla="*/ 528160 w 539466"/>
                <a:gd name="connsiteY10" fmla="*/ 349901 h 430641"/>
                <a:gd name="connsiteX11" fmla="*/ 537851 w 539466"/>
                <a:gd name="connsiteY11" fmla="*/ 388656 h 430641"/>
                <a:gd name="connsiteX12" fmla="*/ 539466 w 539466"/>
                <a:gd name="connsiteY12" fmla="*/ 393501 h 430641"/>
                <a:gd name="connsiteX13" fmla="*/ 539466 w 539466"/>
                <a:gd name="connsiteY13" fmla="*/ 417723 h 430641"/>
                <a:gd name="connsiteX14" fmla="*/ 526545 w 539466"/>
                <a:gd name="connsiteY14" fmla="*/ 430641 h 430641"/>
                <a:gd name="connsiteX15" fmla="*/ 12921 w 539466"/>
                <a:gd name="connsiteY15" fmla="*/ 430641 h 430641"/>
                <a:gd name="connsiteX16" fmla="*/ 0 w 539466"/>
                <a:gd name="connsiteY16" fmla="*/ 417723 h 430641"/>
                <a:gd name="connsiteX17" fmla="*/ 0 w 539466"/>
                <a:gd name="connsiteY17" fmla="*/ 393501 h 430641"/>
                <a:gd name="connsiteX18" fmla="*/ 1615 w 539466"/>
                <a:gd name="connsiteY18" fmla="*/ 388656 h 430641"/>
                <a:gd name="connsiteX19" fmla="*/ 9691 w 539466"/>
                <a:gd name="connsiteY19" fmla="*/ 349901 h 430641"/>
                <a:gd name="connsiteX20" fmla="*/ 22612 w 539466"/>
                <a:gd name="connsiteY20" fmla="*/ 340212 h 430641"/>
                <a:gd name="connsiteX21" fmla="*/ 339174 w 539466"/>
                <a:gd name="connsiteY21" fmla="*/ 171013 h 430641"/>
                <a:gd name="connsiteX22" fmla="*/ 340789 w 539466"/>
                <a:gd name="connsiteY22" fmla="*/ 171013 h 430641"/>
                <a:gd name="connsiteX23" fmla="*/ 416685 w 539466"/>
                <a:gd name="connsiteY23" fmla="*/ 191945 h 430641"/>
                <a:gd name="connsiteX24" fmla="*/ 418299 w 539466"/>
                <a:gd name="connsiteY24" fmla="*/ 191945 h 430641"/>
                <a:gd name="connsiteX25" fmla="*/ 418299 w 539466"/>
                <a:gd name="connsiteY25" fmla="*/ 193556 h 430641"/>
                <a:gd name="connsiteX26" fmla="*/ 418299 w 539466"/>
                <a:gd name="connsiteY26" fmla="*/ 195166 h 430641"/>
                <a:gd name="connsiteX27" fmla="*/ 389233 w 539466"/>
                <a:gd name="connsiteY27" fmla="*/ 204827 h 430641"/>
                <a:gd name="connsiteX28" fmla="*/ 429603 w 539466"/>
                <a:gd name="connsiteY28" fmla="*/ 245081 h 430641"/>
                <a:gd name="connsiteX29" fmla="*/ 429603 w 539466"/>
                <a:gd name="connsiteY29" fmla="*/ 246691 h 430641"/>
                <a:gd name="connsiteX30" fmla="*/ 416685 w 539466"/>
                <a:gd name="connsiteY30" fmla="*/ 261183 h 430641"/>
                <a:gd name="connsiteX31" fmla="*/ 413455 w 539466"/>
                <a:gd name="connsiteY31" fmla="*/ 261183 h 430641"/>
                <a:gd name="connsiteX32" fmla="*/ 373085 w 539466"/>
                <a:gd name="connsiteY32" fmla="*/ 220929 h 430641"/>
                <a:gd name="connsiteX33" fmla="*/ 368240 w 539466"/>
                <a:gd name="connsiteY33" fmla="*/ 254742 h 430641"/>
                <a:gd name="connsiteX34" fmla="*/ 366626 w 539466"/>
                <a:gd name="connsiteY34" fmla="*/ 254742 h 430641"/>
                <a:gd name="connsiteX35" fmla="*/ 365011 w 539466"/>
                <a:gd name="connsiteY35" fmla="*/ 253132 h 430641"/>
                <a:gd name="connsiteX36" fmla="*/ 339174 w 539466"/>
                <a:gd name="connsiteY36" fmla="*/ 172623 h 430641"/>
                <a:gd name="connsiteX37" fmla="*/ 339174 w 539466"/>
                <a:gd name="connsiteY37" fmla="*/ 171013 h 430641"/>
                <a:gd name="connsiteX38" fmla="*/ 50166 w 539466"/>
                <a:gd name="connsiteY38" fmla="*/ 40313 h 430641"/>
                <a:gd name="connsiteX39" fmla="*/ 50166 w 539466"/>
                <a:gd name="connsiteY39" fmla="*/ 293479 h 430641"/>
                <a:gd name="connsiteX40" fmla="*/ 491114 w 539466"/>
                <a:gd name="connsiteY40" fmla="*/ 293479 h 430641"/>
                <a:gd name="connsiteX41" fmla="*/ 491114 w 539466"/>
                <a:gd name="connsiteY41" fmla="*/ 40313 h 430641"/>
                <a:gd name="connsiteX42" fmla="*/ 30783 w 539466"/>
                <a:gd name="connsiteY42" fmla="*/ 0 h 430641"/>
                <a:gd name="connsiteX43" fmla="*/ 510497 w 539466"/>
                <a:gd name="connsiteY43" fmla="*/ 0 h 430641"/>
                <a:gd name="connsiteX44" fmla="*/ 529879 w 539466"/>
                <a:gd name="connsiteY44" fmla="*/ 20963 h 430641"/>
                <a:gd name="connsiteX45" fmla="*/ 529879 w 539466"/>
                <a:gd name="connsiteY45" fmla="*/ 312829 h 430641"/>
                <a:gd name="connsiteX46" fmla="*/ 510497 w 539466"/>
                <a:gd name="connsiteY46" fmla="*/ 332179 h 430641"/>
                <a:gd name="connsiteX47" fmla="*/ 30783 w 539466"/>
                <a:gd name="connsiteY47" fmla="*/ 332179 h 430641"/>
                <a:gd name="connsiteX48" fmla="*/ 11401 w 539466"/>
                <a:gd name="connsiteY48" fmla="*/ 312829 h 430641"/>
                <a:gd name="connsiteX49" fmla="*/ 11401 w 539466"/>
                <a:gd name="connsiteY49" fmla="*/ 20963 h 430641"/>
                <a:gd name="connsiteX50" fmla="*/ 30783 w 539466"/>
                <a:gd name="connsiteY50" fmla="*/ 0 h 43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466" h="430641">
                  <a:moveTo>
                    <a:pt x="208357" y="395115"/>
                  </a:moveTo>
                  <a:lnTo>
                    <a:pt x="203511" y="422567"/>
                  </a:lnTo>
                  <a:lnTo>
                    <a:pt x="331109" y="422567"/>
                  </a:lnTo>
                  <a:lnTo>
                    <a:pt x="318188" y="395115"/>
                  </a:lnTo>
                  <a:close/>
                  <a:moveTo>
                    <a:pt x="30688" y="354745"/>
                  </a:moveTo>
                  <a:lnTo>
                    <a:pt x="22612" y="385427"/>
                  </a:lnTo>
                  <a:lnTo>
                    <a:pt x="518469" y="385427"/>
                  </a:lnTo>
                  <a:lnTo>
                    <a:pt x="508778" y="354745"/>
                  </a:lnTo>
                  <a:close/>
                  <a:moveTo>
                    <a:pt x="22612" y="340212"/>
                  </a:moveTo>
                  <a:lnTo>
                    <a:pt x="515239" y="340212"/>
                  </a:lnTo>
                  <a:cubicBezTo>
                    <a:pt x="521699" y="340212"/>
                    <a:pt x="526545" y="343442"/>
                    <a:pt x="528160" y="349901"/>
                  </a:cubicBezTo>
                  <a:lnTo>
                    <a:pt x="537851" y="388656"/>
                  </a:lnTo>
                  <a:cubicBezTo>
                    <a:pt x="539466" y="390271"/>
                    <a:pt x="539466" y="391886"/>
                    <a:pt x="539466" y="393501"/>
                  </a:cubicBezTo>
                  <a:lnTo>
                    <a:pt x="539466" y="417723"/>
                  </a:lnTo>
                  <a:cubicBezTo>
                    <a:pt x="539466" y="425797"/>
                    <a:pt x="533005" y="430641"/>
                    <a:pt x="526545" y="430641"/>
                  </a:cubicBezTo>
                  <a:lnTo>
                    <a:pt x="12921" y="430641"/>
                  </a:lnTo>
                  <a:cubicBezTo>
                    <a:pt x="6461" y="430641"/>
                    <a:pt x="0" y="425797"/>
                    <a:pt x="0" y="417723"/>
                  </a:cubicBezTo>
                  <a:lnTo>
                    <a:pt x="0" y="393501"/>
                  </a:lnTo>
                  <a:cubicBezTo>
                    <a:pt x="0" y="391886"/>
                    <a:pt x="0" y="390271"/>
                    <a:pt x="1615" y="388656"/>
                  </a:cubicBezTo>
                  <a:lnTo>
                    <a:pt x="9691" y="349901"/>
                  </a:lnTo>
                  <a:cubicBezTo>
                    <a:pt x="11306" y="343442"/>
                    <a:pt x="17767" y="340212"/>
                    <a:pt x="22612" y="340212"/>
                  </a:cubicBezTo>
                  <a:close/>
                  <a:moveTo>
                    <a:pt x="339174" y="171013"/>
                  </a:moveTo>
                  <a:cubicBezTo>
                    <a:pt x="340789" y="171013"/>
                    <a:pt x="340789" y="171013"/>
                    <a:pt x="340789" y="171013"/>
                  </a:cubicBezTo>
                  <a:lnTo>
                    <a:pt x="416685" y="191945"/>
                  </a:lnTo>
                  <a:cubicBezTo>
                    <a:pt x="416685" y="191945"/>
                    <a:pt x="418299" y="191945"/>
                    <a:pt x="418299" y="191945"/>
                  </a:cubicBezTo>
                  <a:cubicBezTo>
                    <a:pt x="418299" y="191945"/>
                    <a:pt x="418299" y="193556"/>
                    <a:pt x="418299" y="193556"/>
                  </a:cubicBezTo>
                  <a:cubicBezTo>
                    <a:pt x="418299" y="193556"/>
                    <a:pt x="418299" y="193556"/>
                    <a:pt x="418299" y="195166"/>
                  </a:cubicBezTo>
                  <a:lnTo>
                    <a:pt x="389233" y="204827"/>
                  </a:lnTo>
                  <a:lnTo>
                    <a:pt x="429603" y="245081"/>
                  </a:lnTo>
                  <a:cubicBezTo>
                    <a:pt x="429603" y="245081"/>
                    <a:pt x="429603" y="246691"/>
                    <a:pt x="429603" y="246691"/>
                  </a:cubicBezTo>
                  <a:lnTo>
                    <a:pt x="416685" y="261183"/>
                  </a:lnTo>
                  <a:cubicBezTo>
                    <a:pt x="415070" y="261183"/>
                    <a:pt x="413455" y="261183"/>
                    <a:pt x="413455" y="261183"/>
                  </a:cubicBezTo>
                  <a:lnTo>
                    <a:pt x="373085" y="220929"/>
                  </a:lnTo>
                  <a:lnTo>
                    <a:pt x="368240" y="254742"/>
                  </a:lnTo>
                  <a:cubicBezTo>
                    <a:pt x="366626" y="254742"/>
                    <a:pt x="366626" y="254742"/>
                    <a:pt x="366626" y="254742"/>
                  </a:cubicBezTo>
                  <a:cubicBezTo>
                    <a:pt x="365011" y="254742"/>
                    <a:pt x="365011" y="254742"/>
                    <a:pt x="365011" y="253132"/>
                  </a:cubicBezTo>
                  <a:lnTo>
                    <a:pt x="339174" y="172623"/>
                  </a:lnTo>
                  <a:cubicBezTo>
                    <a:pt x="339174" y="172623"/>
                    <a:pt x="339174" y="172623"/>
                    <a:pt x="339174" y="171013"/>
                  </a:cubicBezTo>
                  <a:close/>
                  <a:moveTo>
                    <a:pt x="50166" y="40313"/>
                  </a:moveTo>
                  <a:lnTo>
                    <a:pt x="50166" y="293479"/>
                  </a:lnTo>
                  <a:lnTo>
                    <a:pt x="491114" y="293479"/>
                  </a:lnTo>
                  <a:lnTo>
                    <a:pt x="491114" y="40313"/>
                  </a:lnTo>
                  <a:close/>
                  <a:moveTo>
                    <a:pt x="30783" y="0"/>
                  </a:moveTo>
                  <a:lnTo>
                    <a:pt x="510497" y="0"/>
                  </a:lnTo>
                  <a:cubicBezTo>
                    <a:pt x="521803" y="0"/>
                    <a:pt x="529879" y="9675"/>
                    <a:pt x="529879" y="20963"/>
                  </a:cubicBezTo>
                  <a:lnTo>
                    <a:pt x="529879" y="312829"/>
                  </a:lnTo>
                  <a:cubicBezTo>
                    <a:pt x="529879" y="324116"/>
                    <a:pt x="521803" y="332179"/>
                    <a:pt x="510497" y="332179"/>
                  </a:cubicBezTo>
                  <a:lnTo>
                    <a:pt x="30783" y="332179"/>
                  </a:lnTo>
                  <a:cubicBezTo>
                    <a:pt x="19477" y="332179"/>
                    <a:pt x="11401" y="324116"/>
                    <a:pt x="11401" y="312829"/>
                  </a:cubicBezTo>
                  <a:lnTo>
                    <a:pt x="11401" y="20963"/>
                  </a:lnTo>
                  <a:cubicBezTo>
                    <a:pt x="11401" y="9675"/>
                    <a:pt x="19477" y="0"/>
                    <a:pt x="307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i$lîḋê">
              <a:extLst>
                <a:ext uri="{FF2B5EF4-FFF2-40B4-BE49-F238E27FC236}">
                  <a16:creationId xmlns="" xmlns:a16="http://schemas.microsoft.com/office/drawing/2014/main" id="{66C366BD-5825-4EC2-8AD3-3F2D95F900B4}"/>
                </a:ext>
              </a:extLst>
            </p:cNvPr>
            <p:cNvSpPr/>
            <p:nvPr/>
          </p:nvSpPr>
          <p:spPr bwMode="auto">
            <a:xfrm>
              <a:off x="5889670" y="4137126"/>
              <a:ext cx="399958" cy="319275"/>
            </a:xfrm>
            <a:custGeom>
              <a:avLst/>
              <a:gdLst>
                <a:gd name="connsiteX0" fmla="*/ 208357 w 539466"/>
                <a:gd name="connsiteY0" fmla="*/ 395115 h 430641"/>
                <a:gd name="connsiteX1" fmla="*/ 203511 w 539466"/>
                <a:gd name="connsiteY1" fmla="*/ 422567 h 430641"/>
                <a:gd name="connsiteX2" fmla="*/ 331109 w 539466"/>
                <a:gd name="connsiteY2" fmla="*/ 422567 h 430641"/>
                <a:gd name="connsiteX3" fmla="*/ 318188 w 539466"/>
                <a:gd name="connsiteY3" fmla="*/ 395115 h 430641"/>
                <a:gd name="connsiteX4" fmla="*/ 30688 w 539466"/>
                <a:gd name="connsiteY4" fmla="*/ 354745 h 430641"/>
                <a:gd name="connsiteX5" fmla="*/ 22612 w 539466"/>
                <a:gd name="connsiteY5" fmla="*/ 385427 h 430641"/>
                <a:gd name="connsiteX6" fmla="*/ 518469 w 539466"/>
                <a:gd name="connsiteY6" fmla="*/ 385427 h 430641"/>
                <a:gd name="connsiteX7" fmla="*/ 508778 w 539466"/>
                <a:gd name="connsiteY7" fmla="*/ 354745 h 430641"/>
                <a:gd name="connsiteX8" fmla="*/ 22612 w 539466"/>
                <a:gd name="connsiteY8" fmla="*/ 340212 h 430641"/>
                <a:gd name="connsiteX9" fmla="*/ 515239 w 539466"/>
                <a:gd name="connsiteY9" fmla="*/ 340212 h 430641"/>
                <a:gd name="connsiteX10" fmla="*/ 528160 w 539466"/>
                <a:gd name="connsiteY10" fmla="*/ 349901 h 430641"/>
                <a:gd name="connsiteX11" fmla="*/ 537851 w 539466"/>
                <a:gd name="connsiteY11" fmla="*/ 388656 h 430641"/>
                <a:gd name="connsiteX12" fmla="*/ 539466 w 539466"/>
                <a:gd name="connsiteY12" fmla="*/ 393501 h 430641"/>
                <a:gd name="connsiteX13" fmla="*/ 539466 w 539466"/>
                <a:gd name="connsiteY13" fmla="*/ 417723 h 430641"/>
                <a:gd name="connsiteX14" fmla="*/ 526545 w 539466"/>
                <a:gd name="connsiteY14" fmla="*/ 430641 h 430641"/>
                <a:gd name="connsiteX15" fmla="*/ 12921 w 539466"/>
                <a:gd name="connsiteY15" fmla="*/ 430641 h 430641"/>
                <a:gd name="connsiteX16" fmla="*/ 0 w 539466"/>
                <a:gd name="connsiteY16" fmla="*/ 417723 h 430641"/>
                <a:gd name="connsiteX17" fmla="*/ 0 w 539466"/>
                <a:gd name="connsiteY17" fmla="*/ 393501 h 430641"/>
                <a:gd name="connsiteX18" fmla="*/ 1615 w 539466"/>
                <a:gd name="connsiteY18" fmla="*/ 388656 h 430641"/>
                <a:gd name="connsiteX19" fmla="*/ 9691 w 539466"/>
                <a:gd name="connsiteY19" fmla="*/ 349901 h 430641"/>
                <a:gd name="connsiteX20" fmla="*/ 22612 w 539466"/>
                <a:gd name="connsiteY20" fmla="*/ 340212 h 430641"/>
                <a:gd name="connsiteX21" fmla="*/ 339174 w 539466"/>
                <a:gd name="connsiteY21" fmla="*/ 171013 h 430641"/>
                <a:gd name="connsiteX22" fmla="*/ 340789 w 539466"/>
                <a:gd name="connsiteY22" fmla="*/ 171013 h 430641"/>
                <a:gd name="connsiteX23" fmla="*/ 416685 w 539466"/>
                <a:gd name="connsiteY23" fmla="*/ 191945 h 430641"/>
                <a:gd name="connsiteX24" fmla="*/ 418299 w 539466"/>
                <a:gd name="connsiteY24" fmla="*/ 191945 h 430641"/>
                <a:gd name="connsiteX25" fmla="*/ 418299 w 539466"/>
                <a:gd name="connsiteY25" fmla="*/ 193556 h 430641"/>
                <a:gd name="connsiteX26" fmla="*/ 418299 w 539466"/>
                <a:gd name="connsiteY26" fmla="*/ 195166 h 430641"/>
                <a:gd name="connsiteX27" fmla="*/ 389233 w 539466"/>
                <a:gd name="connsiteY27" fmla="*/ 204827 h 430641"/>
                <a:gd name="connsiteX28" fmla="*/ 429603 w 539466"/>
                <a:gd name="connsiteY28" fmla="*/ 245081 h 430641"/>
                <a:gd name="connsiteX29" fmla="*/ 429603 w 539466"/>
                <a:gd name="connsiteY29" fmla="*/ 246691 h 430641"/>
                <a:gd name="connsiteX30" fmla="*/ 416685 w 539466"/>
                <a:gd name="connsiteY30" fmla="*/ 261183 h 430641"/>
                <a:gd name="connsiteX31" fmla="*/ 413455 w 539466"/>
                <a:gd name="connsiteY31" fmla="*/ 261183 h 430641"/>
                <a:gd name="connsiteX32" fmla="*/ 373085 w 539466"/>
                <a:gd name="connsiteY32" fmla="*/ 220929 h 430641"/>
                <a:gd name="connsiteX33" fmla="*/ 368240 w 539466"/>
                <a:gd name="connsiteY33" fmla="*/ 254742 h 430641"/>
                <a:gd name="connsiteX34" fmla="*/ 366626 w 539466"/>
                <a:gd name="connsiteY34" fmla="*/ 254742 h 430641"/>
                <a:gd name="connsiteX35" fmla="*/ 365011 w 539466"/>
                <a:gd name="connsiteY35" fmla="*/ 253132 h 430641"/>
                <a:gd name="connsiteX36" fmla="*/ 339174 w 539466"/>
                <a:gd name="connsiteY36" fmla="*/ 172623 h 430641"/>
                <a:gd name="connsiteX37" fmla="*/ 339174 w 539466"/>
                <a:gd name="connsiteY37" fmla="*/ 171013 h 430641"/>
                <a:gd name="connsiteX38" fmla="*/ 50166 w 539466"/>
                <a:gd name="connsiteY38" fmla="*/ 40313 h 430641"/>
                <a:gd name="connsiteX39" fmla="*/ 50166 w 539466"/>
                <a:gd name="connsiteY39" fmla="*/ 293479 h 430641"/>
                <a:gd name="connsiteX40" fmla="*/ 491114 w 539466"/>
                <a:gd name="connsiteY40" fmla="*/ 293479 h 430641"/>
                <a:gd name="connsiteX41" fmla="*/ 491114 w 539466"/>
                <a:gd name="connsiteY41" fmla="*/ 40313 h 430641"/>
                <a:gd name="connsiteX42" fmla="*/ 30783 w 539466"/>
                <a:gd name="connsiteY42" fmla="*/ 0 h 430641"/>
                <a:gd name="connsiteX43" fmla="*/ 510497 w 539466"/>
                <a:gd name="connsiteY43" fmla="*/ 0 h 430641"/>
                <a:gd name="connsiteX44" fmla="*/ 529879 w 539466"/>
                <a:gd name="connsiteY44" fmla="*/ 20963 h 430641"/>
                <a:gd name="connsiteX45" fmla="*/ 529879 w 539466"/>
                <a:gd name="connsiteY45" fmla="*/ 312829 h 430641"/>
                <a:gd name="connsiteX46" fmla="*/ 510497 w 539466"/>
                <a:gd name="connsiteY46" fmla="*/ 332179 h 430641"/>
                <a:gd name="connsiteX47" fmla="*/ 30783 w 539466"/>
                <a:gd name="connsiteY47" fmla="*/ 332179 h 430641"/>
                <a:gd name="connsiteX48" fmla="*/ 11401 w 539466"/>
                <a:gd name="connsiteY48" fmla="*/ 312829 h 430641"/>
                <a:gd name="connsiteX49" fmla="*/ 11401 w 539466"/>
                <a:gd name="connsiteY49" fmla="*/ 20963 h 430641"/>
                <a:gd name="connsiteX50" fmla="*/ 30783 w 539466"/>
                <a:gd name="connsiteY50" fmla="*/ 0 h 43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466" h="430641">
                  <a:moveTo>
                    <a:pt x="208357" y="395115"/>
                  </a:moveTo>
                  <a:lnTo>
                    <a:pt x="203511" y="422567"/>
                  </a:lnTo>
                  <a:lnTo>
                    <a:pt x="331109" y="422567"/>
                  </a:lnTo>
                  <a:lnTo>
                    <a:pt x="318188" y="395115"/>
                  </a:lnTo>
                  <a:close/>
                  <a:moveTo>
                    <a:pt x="30688" y="354745"/>
                  </a:moveTo>
                  <a:lnTo>
                    <a:pt x="22612" y="385427"/>
                  </a:lnTo>
                  <a:lnTo>
                    <a:pt x="518469" y="385427"/>
                  </a:lnTo>
                  <a:lnTo>
                    <a:pt x="508778" y="354745"/>
                  </a:lnTo>
                  <a:close/>
                  <a:moveTo>
                    <a:pt x="22612" y="340212"/>
                  </a:moveTo>
                  <a:lnTo>
                    <a:pt x="515239" y="340212"/>
                  </a:lnTo>
                  <a:cubicBezTo>
                    <a:pt x="521699" y="340212"/>
                    <a:pt x="526545" y="343442"/>
                    <a:pt x="528160" y="349901"/>
                  </a:cubicBezTo>
                  <a:lnTo>
                    <a:pt x="537851" y="388656"/>
                  </a:lnTo>
                  <a:cubicBezTo>
                    <a:pt x="539466" y="390271"/>
                    <a:pt x="539466" y="391886"/>
                    <a:pt x="539466" y="393501"/>
                  </a:cubicBezTo>
                  <a:lnTo>
                    <a:pt x="539466" y="417723"/>
                  </a:lnTo>
                  <a:cubicBezTo>
                    <a:pt x="539466" y="425797"/>
                    <a:pt x="533005" y="430641"/>
                    <a:pt x="526545" y="430641"/>
                  </a:cubicBezTo>
                  <a:lnTo>
                    <a:pt x="12921" y="430641"/>
                  </a:lnTo>
                  <a:cubicBezTo>
                    <a:pt x="6461" y="430641"/>
                    <a:pt x="0" y="425797"/>
                    <a:pt x="0" y="417723"/>
                  </a:cubicBezTo>
                  <a:lnTo>
                    <a:pt x="0" y="393501"/>
                  </a:lnTo>
                  <a:cubicBezTo>
                    <a:pt x="0" y="391886"/>
                    <a:pt x="0" y="390271"/>
                    <a:pt x="1615" y="388656"/>
                  </a:cubicBezTo>
                  <a:lnTo>
                    <a:pt x="9691" y="349901"/>
                  </a:lnTo>
                  <a:cubicBezTo>
                    <a:pt x="11306" y="343442"/>
                    <a:pt x="17767" y="340212"/>
                    <a:pt x="22612" y="340212"/>
                  </a:cubicBezTo>
                  <a:close/>
                  <a:moveTo>
                    <a:pt x="339174" y="171013"/>
                  </a:moveTo>
                  <a:cubicBezTo>
                    <a:pt x="340789" y="171013"/>
                    <a:pt x="340789" y="171013"/>
                    <a:pt x="340789" y="171013"/>
                  </a:cubicBezTo>
                  <a:lnTo>
                    <a:pt x="416685" y="191945"/>
                  </a:lnTo>
                  <a:cubicBezTo>
                    <a:pt x="416685" y="191945"/>
                    <a:pt x="418299" y="191945"/>
                    <a:pt x="418299" y="191945"/>
                  </a:cubicBezTo>
                  <a:cubicBezTo>
                    <a:pt x="418299" y="191945"/>
                    <a:pt x="418299" y="193556"/>
                    <a:pt x="418299" y="193556"/>
                  </a:cubicBezTo>
                  <a:cubicBezTo>
                    <a:pt x="418299" y="193556"/>
                    <a:pt x="418299" y="193556"/>
                    <a:pt x="418299" y="195166"/>
                  </a:cubicBezTo>
                  <a:lnTo>
                    <a:pt x="389233" y="204827"/>
                  </a:lnTo>
                  <a:lnTo>
                    <a:pt x="429603" y="245081"/>
                  </a:lnTo>
                  <a:cubicBezTo>
                    <a:pt x="429603" y="245081"/>
                    <a:pt x="429603" y="246691"/>
                    <a:pt x="429603" y="246691"/>
                  </a:cubicBezTo>
                  <a:lnTo>
                    <a:pt x="416685" y="261183"/>
                  </a:lnTo>
                  <a:cubicBezTo>
                    <a:pt x="415070" y="261183"/>
                    <a:pt x="413455" y="261183"/>
                    <a:pt x="413455" y="261183"/>
                  </a:cubicBezTo>
                  <a:lnTo>
                    <a:pt x="373085" y="220929"/>
                  </a:lnTo>
                  <a:lnTo>
                    <a:pt x="368240" y="254742"/>
                  </a:lnTo>
                  <a:cubicBezTo>
                    <a:pt x="366626" y="254742"/>
                    <a:pt x="366626" y="254742"/>
                    <a:pt x="366626" y="254742"/>
                  </a:cubicBezTo>
                  <a:cubicBezTo>
                    <a:pt x="365011" y="254742"/>
                    <a:pt x="365011" y="254742"/>
                    <a:pt x="365011" y="253132"/>
                  </a:cubicBezTo>
                  <a:lnTo>
                    <a:pt x="339174" y="172623"/>
                  </a:lnTo>
                  <a:cubicBezTo>
                    <a:pt x="339174" y="172623"/>
                    <a:pt x="339174" y="172623"/>
                    <a:pt x="339174" y="171013"/>
                  </a:cubicBezTo>
                  <a:close/>
                  <a:moveTo>
                    <a:pt x="50166" y="40313"/>
                  </a:moveTo>
                  <a:lnTo>
                    <a:pt x="50166" y="293479"/>
                  </a:lnTo>
                  <a:lnTo>
                    <a:pt x="491114" y="293479"/>
                  </a:lnTo>
                  <a:lnTo>
                    <a:pt x="491114" y="40313"/>
                  </a:lnTo>
                  <a:close/>
                  <a:moveTo>
                    <a:pt x="30783" y="0"/>
                  </a:moveTo>
                  <a:lnTo>
                    <a:pt x="510497" y="0"/>
                  </a:lnTo>
                  <a:cubicBezTo>
                    <a:pt x="521803" y="0"/>
                    <a:pt x="529879" y="9675"/>
                    <a:pt x="529879" y="20963"/>
                  </a:cubicBezTo>
                  <a:lnTo>
                    <a:pt x="529879" y="312829"/>
                  </a:lnTo>
                  <a:cubicBezTo>
                    <a:pt x="529879" y="324116"/>
                    <a:pt x="521803" y="332179"/>
                    <a:pt x="510497" y="332179"/>
                  </a:cubicBezTo>
                  <a:lnTo>
                    <a:pt x="30783" y="332179"/>
                  </a:lnTo>
                  <a:cubicBezTo>
                    <a:pt x="19477" y="332179"/>
                    <a:pt x="11401" y="324116"/>
                    <a:pt x="11401" y="312829"/>
                  </a:cubicBezTo>
                  <a:lnTo>
                    <a:pt x="11401" y="20963"/>
                  </a:lnTo>
                  <a:cubicBezTo>
                    <a:pt x="11401" y="9675"/>
                    <a:pt x="19477" y="0"/>
                    <a:pt x="3078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iṧ1îdé">
              <a:extLst>
                <a:ext uri="{FF2B5EF4-FFF2-40B4-BE49-F238E27FC236}">
                  <a16:creationId xmlns="" xmlns:a16="http://schemas.microsoft.com/office/drawing/2014/main" id="{BD4B5C74-14AC-480A-A636-4A0154412FF5}"/>
                </a:ext>
              </a:extLst>
            </p:cNvPr>
            <p:cNvSpPr/>
            <p:nvPr/>
          </p:nvSpPr>
          <p:spPr bwMode="auto">
            <a:xfrm>
              <a:off x="8134151" y="4137126"/>
              <a:ext cx="399958" cy="319275"/>
            </a:xfrm>
            <a:custGeom>
              <a:avLst/>
              <a:gdLst>
                <a:gd name="connsiteX0" fmla="*/ 208357 w 539466"/>
                <a:gd name="connsiteY0" fmla="*/ 395115 h 430641"/>
                <a:gd name="connsiteX1" fmla="*/ 203511 w 539466"/>
                <a:gd name="connsiteY1" fmla="*/ 422567 h 430641"/>
                <a:gd name="connsiteX2" fmla="*/ 331109 w 539466"/>
                <a:gd name="connsiteY2" fmla="*/ 422567 h 430641"/>
                <a:gd name="connsiteX3" fmla="*/ 318188 w 539466"/>
                <a:gd name="connsiteY3" fmla="*/ 395115 h 430641"/>
                <a:gd name="connsiteX4" fmla="*/ 30688 w 539466"/>
                <a:gd name="connsiteY4" fmla="*/ 354745 h 430641"/>
                <a:gd name="connsiteX5" fmla="*/ 22612 w 539466"/>
                <a:gd name="connsiteY5" fmla="*/ 385427 h 430641"/>
                <a:gd name="connsiteX6" fmla="*/ 518469 w 539466"/>
                <a:gd name="connsiteY6" fmla="*/ 385427 h 430641"/>
                <a:gd name="connsiteX7" fmla="*/ 508778 w 539466"/>
                <a:gd name="connsiteY7" fmla="*/ 354745 h 430641"/>
                <a:gd name="connsiteX8" fmla="*/ 22612 w 539466"/>
                <a:gd name="connsiteY8" fmla="*/ 340212 h 430641"/>
                <a:gd name="connsiteX9" fmla="*/ 515239 w 539466"/>
                <a:gd name="connsiteY9" fmla="*/ 340212 h 430641"/>
                <a:gd name="connsiteX10" fmla="*/ 528160 w 539466"/>
                <a:gd name="connsiteY10" fmla="*/ 349901 h 430641"/>
                <a:gd name="connsiteX11" fmla="*/ 537851 w 539466"/>
                <a:gd name="connsiteY11" fmla="*/ 388656 h 430641"/>
                <a:gd name="connsiteX12" fmla="*/ 539466 w 539466"/>
                <a:gd name="connsiteY12" fmla="*/ 393501 h 430641"/>
                <a:gd name="connsiteX13" fmla="*/ 539466 w 539466"/>
                <a:gd name="connsiteY13" fmla="*/ 417723 h 430641"/>
                <a:gd name="connsiteX14" fmla="*/ 526545 w 539466"/>
                <a:gd name="connsiteY14" fmla="*/ 430641 h 430641"/>
                <a:gd name="connsiteX15" fmla="*/ 12921 w 539466"/>
                <a:gd name="connsiteY15" fmla="*/ 430641 h 430641"/>
                <a:gd name="connsiteX16" fmla="*/ 0 w 539466"/>
                <a:gd name="connsiteY16" fmla="*/ 417723 h 430641"/>
                <a:gd name="connsiteX17" fmla="*/ 0 w 539466"/>
                <a:gd name="connsiteY17" fmla="*/ 393501 h 430641"/>
                <a:gd name="connsiteX18" fmla="*/ 1615 w 539466"/>
                <a:gd name="connsiteY18" fmla="*/ 388656 h 430641"/>
                <a:gd name="connsiteX19" fmla="*/ 9691 w 539466"/>
                <a:gd name="connsiteY19" fmla="*/ 349901 h 430641"/>
                <a:gd name="connsiteX20" fmla="*/ 22612 w 539466"/>
                <a:gd name="connsiteY20" fmla="*/ 340212 h 430641"/>
                <a:gd name="connsiteX21" fmla="*/ 339174 w 539466"/>
                <a:gd name="connsiteY21" fmla="*/ 171013 h 430641"/>
                <a:gd name="connsiteX22" fmla="*/ 340789 w 539466"/>
                <a:gd name="connsiteY22" fmla="*/ 171013 h 430641"/>
                <a:gd name="connsiteX23" fmla="*/ 416685 w 539466"/>
                <a:gd name="connsiteY23" fmla="*/ 191945 h 430641"/>
                <a:gd name="connsiteX24" fmla="*/ 418299 w 539466"/>
                <a:gd name="connsiteY24" fmla="*/ 191945 h 430641"/>
                <a:gd name="connsiteX25" fmla="*/ 418299 w 539466"/>
                <a:gd name="connsiteY25" fmla="*/ 193556 h 430641"/>
                <a:gd name="connsiteX26" fmla="*/ 418299 w 539466"/>
                <a:gd name="connsiteY26" fmla="*/ 195166 h 430641"/>
                <a:gd name="connsiteX27" fmla="*/ 389233 w 539466"/>
                <a:gd name="connsiteY27" fmla="*/ 204827 h 430641"/>
                <a:gd name="connsiteX28" fmla="*/ 429603 w 539466"/>
                <a:gd name="connsiteY28" fmla="*/ 245081 h 430641"/>
                <a:gd name="connsiteX29" fmla="*/ 429603 w 539466"/>
                <a:gd name="connsiteY29" fmla="*/ 246691 h 430641"/>
                <a:gd name="connsiteX30" fmla="*/ 416685 w 539466"/>
                <a:gd name="connsiteY30" fmla="*/ 261183 h 430641"/>
                <a:gd name="connsiteX31" fmla="*/ 413455 w 539466"/>
                <a:gd name="connsiteY31" fmla="*/ 261183 h 430641"/>
                <a:gd name="connsiteX32" fmla="*/ 373085 w 539466"/>
                <a:gd name="connsiteY32" fmla="*/ 220929 h 430641"/>
                <a:gd name="connsiteX33" fmla="*/ 368240 w 539466"/>
                <a:gd name="connsiteY33" fmla="*/ 254742 h 430641"/>
                <a:gd name="connsiteX34" fmla="*/ 366626 w 539466"/>
                <a:gd name="connsiteY34" fmla="*/ 254742 h 430641"/>
                <a:gd name="connsiteX35" fmla="*/ 365011 w 539466"/>
                <a:gd name="connsiteY35" fmla="*/ 253132 h 430641"/>
                <a:gd name="connsiteX36" fmla="*/ 339174 w 539466"/>
                <a:gd name="connsiteY36" fmla="*/ 172623 h 430641"/>
                <a:gd name="connsiteX37" fmla="*/ 339174 w 539466"/>
                <a:gd name="connsiteY37" fmla="*/ 171013 h 430641"/>
                <a:gd name="connsiteX38" fmla="*/ 50166 w 539466"/>
                <a:gd name="connsiteY38" fmla="*/ 40313 h 430641"/>
                <a:gd name="connsiteX39" fmla="*/ 50166 w 539466"/>
                <a:gd name="connsiteY39" fmla="*/ 293479 h 430641"/>
                <a:gd name="connsiteX40" fmla="*/ 491114 w 539466"/>
                <a:gd name="connsiteY40" fmla="*/ 293479 h 430641"/>
                <a:gd name="connsiteX41" fmla="*/ 491114 w 539466"/>
                <a:gd name="connsiteY41" fmla="*/ 40313 h 430641"/>
                <a:gd name="connsiteX42" fmla="*/ 30783 w 539466"/>
                <a:gd name="connsiteY42" fmla="*/ 0 h 430641"/>
                <a:gd name="connsiteX43" fmla="*/ 510497 w 539466"/>
                <a:gd name="connsiteY43" fmla="*/ 0 h 430641"/>
                <a:gd name="connsiteX44" fmla="*/ 529879 w 539466"/>
                <a:gd name="connsiteY44" fmla="*/ 20963 h 430641"/>
                <a:gd name="connsiteX45" fmla="*/ 529879 w 539466"/>
                <a:gd name="connsiteY45" fmla="*/ 312829 h 430641"/>
                <a:gd name="connsiteX46" fmla="*/ 510497 w 539466"/>
                <a:gd name="connsiteY46" fmla="*/ 332179 h 430641"/>
                <a:gd name="connsiteX47" fmla="*/ 30783 w 539466"/>
                <a:gd name="connsiteY47" fmla="*/ 332179 h 430641"/>
                <a:gd name="connsiteX48" fmla="*/ 11401 w 539466"/>
                <a:gd name="connsiteY48" fmla="*/ 312829 h 430641"/>
                <a:gd name="connsiteX49" fmla="*/ 11401 w 539466"/>
                <a:gd name="connsiteY49" fmla="*/ 20963 h 430641"/>
                <a:gd name="connsiteX50" fmla="*/ 30783 w 539466"/>
                <a:gd name="connsiteY50" fmla="*/ 0 h 43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466" h="430641">
                  <a:moveTo>
                    <a:pt x="208357" y="395115"/>
                  </a:moveTo>
                  <a:lnTo>
                    <a:pt x="203511" y="422567"/>
                  </a:lnTo>
                  <a:lnTo>
                    <a:pt x="331109" y="422567"/>
                  </a:lnTo>
                  <a:lnTo>
                    <a:pt x="318188" y="395115"/>
                  </a:lnTo>
                  <a:close/>
                  <a:moveTo>
                    <a:pt x="30688" y="354745"/>
                  </a:moveTo>
                  <a:lnTo>
                    <a:pt x="22612" y="385427"/>
                  </a:lnTo>
                  <a:lnTo>
                    <a:pt x="518469" y="385427"/>
                  </a:lnTo>
                  <a:lnTo>
                    <a:pt x="508778" y="354745"/>
                  </a:lnTo>
                  <a:close/>
                  <a:moveTo>
                    <a:pt x="22612" y="340212"/>
                  </a:moveTo>
                  <a:lnTo>
                    <a:pt x="515239" y="340212"/>
                  </a:lnTo>
                  <a:cubicBezTo>
                    <a:pt x="521699" y="340212"/>
                    <a:pt x="526545" y="343442"/>
                    <a:pt x="528160" y="349901"/>
                  </a:cubicBezTo>
                  <a:lnTo>
                    <a:pt x="537851" y="388656"/>
                  </a:lnTo>
                  <a:cubicBezTo>
                    <a:pt x="539466" y="390271"/>
                    <a:pt x="539466" y="391886"/>
                    <a:pt x="539466" y="393501"/>
                  </a:cubicBezTo>
                  <a:lnTo>
                    <a:pt x="539466" y="417723"/>
                  </a:lnTo>
                  <a:cubicBezTo>
                    <a:pt x="539466" y="425797"/>
                    <a:pt x="533005" y="430641"/>
                    <a:pt x="526545" y="430641"/>
                  </a:cubicBezTo>
                  <a:lnTo>
                    <a:pt x="12921" y="430641"/>
                  </a:lnTo>
                  <a:cubicBezTo>
                    <a:pt x="6461" y="430641"/>
                    <a:pt x="0" y="425797"/>
                    <a:pt x="0" y="417723"/>
                  </a:cubicBezTo>
                  <a:lnTo>
                    <a:pt x="0" y="393501"/>
                  </a:lnTo>
                  <a:cubicBezTo>
                    <a:pt x="0" y="391886"/>
                    <a:pt x="0" y="390271"/>
                    <a:pt x="1615" y="388656"/>
                  </a:cubicBezTo>
                  <a:lnTo>
                    <a:pt x="9691" y="349901"/>
                  </a:lnTo>
                  <a:cubicBezTo>
                    <a:pt x="11306" y="343442"/>
                    <a:pt x="17767" y="340212"/>
                    <a:pt x="22612" y="340212"/>
                  </a:cubicBezTo>
                  <a:close/>
                  <a:moveTo>
                    <a:pt x="339174" y="171013"/>
                  </a:moveTo>
                  <a:cubicBezTo>
                    <a:pt x="340789" y="171013"/>
                    <a:pt x="340789" y="171013"/>
                    <a:pt x="340789" y="171013"/>
                  </a:cubicBezTo>
                  <a:lnTo>
                    <a:pt x="416685" y="191945"/>
                  </a:lnTo>
                  <a:cubicBezTo>
                    <a:pt x="416685" y="191945"/>
                    <a:pt x="418299" y="191945"/>
                    <a:pt x="418299" y="191945"/>
                  </a:cubicBezTo>
                  <a:cubicBezTo>
                    <a:pt x="418299" y="191945"/>
                    <a:pt x="418299" y="193556"/>
                    <a:pt x="418299" y="193556"/>
                  </a:cubicBezTo>
                  <a:cubicBezTo>
                    <a:pt x="418299" y="193556"/>
                    <a:pt x="418299" y="193556"/>
                    <a:pt x="418299" y="195166"/>
                  </a:cubicBezTo>
                  <a:lnTo>
                    <a:pt x="389233" y="204827"/>
                  </a:lnTo>
                  <a:lnTo>
                    <a:pt x="429603" y="245081"/>
                  </a:lnTo>
                  <a:cubicBezTo>
                    <a:pt x="429603" y="245081"/>
                    <a:pt x="429603" y="246691"/>
                    <a:pt x="429603" y="246691"/>
                  </a:cubicBezTo>
                  <a:lnTo>
                    <a:pt x="416685" y="261183"/>
                  </a:lnTo>
                  <a:cubicBezTo>
                    <a:pt x="415070" y="261183"/>
                    <a:pt x="413455" y="261183"/>
                    <a:pt x="413455" y="261183"/>
                  </a:cubicBezTo>
                  <a:lnTo>
                    <a:pt x="373085" y="220929"/>
                  </a:lnTo>
                  <a:lnTo>
                    <a:pt x="368240" y="254742"/>
                  </a:lnTo>
                  <a:cubicBezTo>
                    <a:pt x="366626" y="254742"/>
                    <a:pt x="366626" y="254742"/>
                    <a:pt x="366626" y="254742"/>
                  </a:cubicBezTo>
                  <a:cubicBezTo>
                    <a:pt x="365011" y="254742"/>
                    <a:pt x="365011" y="254742"/>
                    <a:pt x="365011" y="253132"/>
                  </a:cubicBezTo>
                  <a:lnTo>
                    <a:pt x="339174" y="172623"/>
                  </a:lnTo>
                  <a:cubicBezTo>
                    <a:pt x="339174" y="172623"/>
                    <a:pt x="339174" y="172623"/>
                    <a:pt x="339174" y="171013"/>
                  </a:cubicBezTo>
                  <a:close/>
                  <a:moveTo>
                    <a:pt x="50166" y="40313"/>
                  </a:moveTo>
                  <a:lnTo>
                    <a:pt x="50166" y="293479"/>
                  </a:lnTo>
                  <a:lnTo>
                    <a:pt x="491114" y="293479"/>
                  </a:lnTo>
                  <a:lnTo>
                    <a:pt x="491114" y="40313"/>
                  </a:lnTo>
                  <a:close/>
                  <a:moveTo>
                    <a:pt x="30783" y="0"/>
                  </a:moveTo>
                  <a:lnTo>
                    <a:pt x="510497" y="0"/>
                  </a:lnTo>
                  <a:cubicBezTo>
                    <a:pt x="521803" y="0"/>
                    <a:pt x="529879" y="9675"/>
                    <a:pt x="529879" y="20963"/>
                  </a:cubicBezTo>
                  <a:lnTo>
                    <a:pt x="529879" y="312829"/>
                  </a:lnTo>
                  <a:cubicBezTo>
                    <a:pt x="529879" y="324116"/>
                    <a:pt x="521803" y="332179"/>
                    <a:pt x="510497" y="332179"/>
                  </a:cubicBezTo>
                  <a:lnTo>
                    <a:pt x="30783" y="332179"/>
                  </a:lnTo>
                  <a:cubicBezTo>
                    <a:pt x="19477" y="332179"/>
                    <a:pt x="11401" y="324116"/>
                    <a:pt x="11401" y="312829"/>
                  </a:cubicBezTo>
                  <a:lnTo>
                    <a:pt x="11401" y="20963"/>
                  </a:lnTo>
                  <a:cubicBezTo>
                    <a:pt x="11401" y="9675"/>
                    <a:pt x="19477" y="0"/>
                    <a:pt x="307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íṣ1ïdé">
              <a:extLst>
                <a:ext uri="{FF2B5EF4-FFF2-40B4-BE49-F238E27FC236}">
                  <a16:creationId xmlns="" xmlns:a16="http://schemas.microsoft.com/office/drawing/2014/main" id="{9C3E2CDA-19A3-4BB3-BB15-0A11598A09E7}"/>
                </a:ext>
              </a:extLst>
            </p:cNvPr>
            <p:cNvSpPr/>
            <p:nvPr/>
          </p:nvSpPr>
          <p:spPr bwMode="auto">
            <a:xfrm>
              <a:off x="10378633" y="4137126"/>
              <a:ext cx="399958" cy="319275"/>
            </a:xfrm>
            <a:custGeom>
              <a:avLst/>
              <a:gdLst>
                <a:gd name="connsiteX0" fmla="*/ 208357 w 539466"/>
                <a:gd name="connsiteY0" fmla="*/ 395115 h 430641"/>
                <a:gd name="connsiteX1" fmla="*/ 203511 w 539466"/>
                <a:gd name="connsiteY1" fmla="*/ 422567 h 430641"/>
                <a:gd name="connsiteX2" fmla="*/ 331109 w 539466"/>
                <a:gd name="connsiteY2" fmla="*/ 422567 h 430641"/>
                <a:gd name="connsiteX3" fmla="*/ 318188 w 539466"/>
                <a:gd name="connsiteY3" fmla="*/ 395115 h 430641"/>
                <a:gd name="connsiteX4" fmla="*/ 30688 w 539466"/>
                <a:gd name="connsiteY4" fmla="*/ 354745 h 430641"/>
                <a:gd name="connsiteX5" fmla="*/ 22612 w 539466"/>
                <a:gd name="connsiteY5" fmla="*/ 385427 h 430641"/>
                <a:gd name="connsiteX6" fmla="*/ 518469 w 539466"/>
                <a:gd name="connsiteY6" fmla="*/ 385427 h 430641"/>
                <a:gd name="connsiteX7" fmla="*/ 508778 w 539466"/>
                <a:gd name="connsiteY7" fmla="*/ 354745 h 430641"/>
                <a:gd name="connsiteX8" fmla="*/ 22612 w 539466"/>
                <a:gd name="connsiteY8" fmla="*/ 340212 h 430641"/>
                <a:gd name="connsiteX9" fmla="*/ 515239 w 539466"/>
                <a:gd name="connsiteY9" fmla="*/ 340212 h 430641"/>
                <a:gd name="connsiteX10" fmla="*/ 528160 w 539466"/>
                <a:gd name="connsiteY10" fmla="*/ 349901 h 430641"/>
                <a:gd name="connsiteX11" fmla="*/ 537851 w 539466"/>
                <a:gd name="connsiteY11" fmla="*/ 388656 h 430641"/>
                <a:gd name="connsiteX12" fmla="*/ 539466 w 539466"/>
                <a:gd name="connsiteY12" fmla="*/ 393501 h 430641"/>
                <a:gd name="connsiteX13" fmla="*/ 539466 w 539466"/>
                <a:gd name="connsiteY13" fmla="*/ 417723 h 430641"/>
                <a:gd name="connsiteX14" fmla="*/ 526545 w 539466"/>
                <a:gd name="connsiteY14" fmla="*/ 430641 h 430641"/>
                <a:gd name="connsiteX15" fmla="*/ 12921 w 539466"/>
                <a:gd name="connsiteY15" fmla="*/ 430641 h 430641"/>
                <a:gd name="connsiteX16" fmla="*/ 0 w 539466"/>
                <a:gd name="connsiteY16" fmla="*/ 417723 h 430641"/>
                <a:gd name="connsiteX17" fmla="*/ 0 w 539466"/>
                <a:gd name="connsiteY17" fmla="*/ 393501 h 430641"/>
                <a:gd name="connsiteX18" fmla="*/ 1615 w 539466"/>
                <a:gd name="connsiteY18" fmla="*/ 388656 h 430641"/>
                <a:gd name="connsiteX19" fmla="*/ 9691 w 539466"/>
                <a:gd name="connsiteY19" fmla="*/ 349901 h 430641"/>
                <a:gd name="connsiteX20" fmla="*/ 22612 w 539466"/>
                <a:gd name="connsiteY20" fmla="*/ 340212 h 430641"/>
                <a:gd name="connsiteX21" fmla="*/ 339174 w 539466"/>
                <a:gd name="connsiteY21" fmla="*/ 171013 h 430641"/>
                <a:gd name="connsiteX22" fmla="*/ 340789 w 539466"/>
                <a:gd name="connsiteY22" fmla="*/ 171013 h 430641"/>
                <a:gd name="connsiteX23" fmla="*/ 416685 w 539466"/>
                <a:gd name="connsiteY23" fmla="*/ 191945 h 430641"/>
                <a:gd name="connsiteX24" fmla="*/ 418299 w 539466"/>
                <a:gd name="connsiteY24" fmla="*/ 191945 h 430641"/>
                <a:gd name="connsiteX25" fmla="*/ 418299 w 539466"/>
                <a:gd name="connsiteY25" fmla="*/ 193556 h 430641"/>
                <a:gd name="connsiteX26" fmla="*/ 418299 w 539466"/>
                <a:gd name="connsiteY26" fmla="*/ 195166 h 430641"/>
                <a:gd name="connsiteX27" fmla="*/ 389233 w 539466"/>
                <a:gd name="connsiteY27" fmla="*/ 204827 h 430641"/>
                <a:gd name="connsiteX28" fmla="*/ 429603 w 539466"/>
                <a:gd name="connsiteY28" fmla="*/ 245081 h 430641"/>
                <a:gd name="connsiteX29" fmla="*/ 429603 w 539466"/>
                <a:gd name="connsiteY29" fmla="*/ 246691 h 430641"/>
                <a:gd name="connsiteX30" fmla="*/ 416685 w 539466"/>
                <a:gd name="connsiteY30" fmla="*/ 261183 h 430641"/>
                <a:gd name="connsiteX31" fmla="*/ 413455 w 539466"/>
                <a:gd name="connsiteY31" fmla="*/ 261183 h 430641"/>
                <a:gd name="connsiteX32" fmla="*/ 373085 w 539466"/>
                <a:gd name="connsiteY32" fmla="*/ 220929 h 430641"/>
                <a:gd name="connsiteX33" fmla="*/ 368240 w 539466"/>
                <a:gd name="connsiteY33" fmla="*/ 254742 h 430641"/>
                <a:gd name="connsiteX34" fmla="*/ 366626 w 539466"/>
                <a:gd name="connsiteY34" fmla="*/ 254742 h 430641"/>
                <a:gd name="connsiteX35" fmla="*/ 365011 w 539466"/>
                <a:gd name="connsiteY35" fmla="*/ 253132 h 430641"/>
                <a:gd name="connsiteX36" fmla="*/ 339174 w 539466"/>
                <a:gd name="connsiteY36" fmla="*/ 172623 h 430641"/>
                <a:gd name="connsiteX37" fmla="*/ 339174 w 539466"/>
                <a:gd name="connsiteY37" fmla="*/ 171013 h 430641"/>
                <a:gd name="connsiteX38" fmla="*/ 50166 w 539466"/>
                <a:gd name="connsiteY38" fmla="*/ 40313 h 430641"/>
                <a:gd name="connsiteX39" fmla="*/ 50166 w 539466"/>
                <a:gd name="connsiteY39" fmla="*/ 293479 h 430641"/>
                <a:gd name="connsiteX40" fmla="*/ 491114 w 539466"/>
                <a:gd name="connsiteY40" fmla="*/ 293479 h 430641"/>
                <a:gd name="connsiteX41" fmla="*/ 491114 w 539466"/>
                <a:gd name="connsiteY41" fmla="*/ 40313 h 430641"/>
                <a:gd name="connsiteX42" fmla="*/ 30783 w 539466"/>
                <a:gd name="connsiteY42" fmla="*/ 0 h 430641"/>
                <a:gd name="connsiteX43" fmla="*/ 510497 w 539466"/>
                <a:gd name="connsiteY43" fmla="*/ 0 h 430641"/>
                <a:gd name="connsiteX44" fmla="*/ 529879 w 539466"/>
                <a:gd name="connsiteY44" fmla="*/ 20963 h 430641"/>
                <a:gd name="connsiteX45" fmla="*/ 529879 w 539466"/>
                <a:gd name="connsiteY45" fmla="*/ 312829 h 430641"/>
                <a:gd name="connsiteX46" fmla="*/ 510497 w 539466"/>
                <a:gd name="connsiteY46" fmla="*/ 332179 h 430641"/>
                <a:gd name="connsiteX47" fmla="*/ 30783 w 539466"/>
                <a:gd name="connsiteY47" fmla="*/ 332179 h 430641"/>
                <a:gd name="connsiteX48" fmla="*/ 11401 w 539466"/>
                <a:gd name="connsiteY48" fmla="*/ 312829 h 430641"/>
                <a:gd name="connsiteX49" fmla="*/ 11401 w 539466"/>
                <a:gd name="connsiteY49" fmla="*/ 20963 h 430641"/>
                <a:gd name="connsiteX50" fmla="*/ 30783 w 539466"/>
                <a:gd name="connsiteY50" fmla="*/ 0 h 43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466" h="430641">
                  <a:moveTo>
                    <a:pt x="208357" y="395115"/>
                  </a:moveTo>
                  <a:lnTo>
                    <a:pt x="203511" y="422567"/>
                  </a:lnTo>
                  <a:lnTo>
                    <a:pt x="331109" y="422567"/>
                  </a:lnTo>
                  <a:lnTo>
                    <a:pt x="318188" y="395115"/>
                  </a:lnTo>
                  <a:close/>
                  <a:moveTo>
                    <a:pt x="30688" y="354745"/>
                  </a:moveTo>
                  <a:lnTo>
                    <a:pt x="22612" y="385427"/>
                  </a:lnTo>
                  <a:lnTo>
                    <a:pt x="518469" y="385427"/>
                  </a:lnTo>
                  <a:lnTo>
                    <a:pt x="508778" y="354745"/>
                  </a:lnTo>
                  <a:close/>
                  <a:moveTo>
                    <a:pt x="22612" y="340212"/>
                  </a:moveTo>
                  <a:lnTo>
                    <a:pt x="515239" y="340212"/>
                  </a:lnTo>
                  <a:cubicBezTo>
                    <a:pt x="521699" y="340212"/>
                    <a:pt x="526545" y="343442"/>
                    <a:pt x="528160" y="349901"/>
                  </a:cubicBezTo>
                  <a:lnTo>
                    <a:pt x="537851" y="388656"/>
                  </a:lnTo>
                  <a:cubicBezTo>
                    <a:pt x="539466" y="390271"/>
                    <a:pt x="539466" y="391886"/>
                    <a:pt x="539466" y="393501"/>
                  </a:cubicBezTo>
                  <a:lnTo>
                    <a:pt x="539466" y="417723"/>
                  </a:lnTo>
                  <a:cubicBezTo>
                    <a:pt x="539466" y="425797"/>
                    <a:pt x="533005" y="430641"/>
                    <a:pt x="526545" y="430641"/>
                  </a:cubicBezTo>
                  <a:lnTo>
                    <a:pt x="12921" y="430641"/>
                  </a:lnTo>
                  <a:cubicBezTo>
                    <a:pt x="6461" y="430641"/>
                    <a:pt x="0" y="425797"/>
                    <a:pt x="0" y="417723"/>
                  </a:cubicBezTo>
                  <a:lnTo>
                    <a:pt x="0" y="393501"/>
                  </a:lnTo>
                  <a:cubicBezTo>
                    <a:pt x="0" y="391886"/>
                    <a:pt x="0" y="390271"/>
                    <a:pt x="1615" y="388656"/>
                  </a:cubicBezTo>
                  <a:lnTo>
                    <a:pt x="9691" y="349901"/>
                  </a:lnTo>
                  <a:cubicBezTo>
                    <a:pt x="11306" y="343442"/>
                    <a:pt x="17767" y="340212"/>
                    <a:pt x="22612" y="340212"/>
                  </a:cubicBezTo>
                  <a:close/>
                  <a:moveTo>
                    <a:pt x="339174" y="171013"/>
                  </a:moveTo>
                  <a:cubicBezTo>
                    <a:pt x="340789" y="171013"/>
                    <a:pt x="340789" y="171013"/>
                    <a:pt x="340789" y="171013"/>
                  </a:cubicBezTo>
                  <a:lnTo>
                    <a:pt x="416685" y="191945"/>
                  </a:lnTo>
                  <a:cubicBezTo>
                    <a:pt x="416685" y="191945"/>
                    <a:pt x="418299" y="191945"/>
                    <a:pt x="418299" y="191945"/>
                  </a:cubicBezTo>
                  <a:cubicBezTo>
                    <a:pt x="418299" y="191945"/>
                    <a:pt x="418299" y="193556"/>
                    <a:pt x="418299" y="193556"/>
                  </a:cubicBezTo>
                  <a:cubicBezTo>
                    <a:pt x="418299" y="193556"/>
                    <a:pt x="418299" y="193556"/>
                    <a:pt x="418299" y="195166"/>
                  </a:cubicBezTo>
                  <a:lnTo>
                    <a:pt x="389233" y="204827"/>
                  </a:lnTo>
                  <a:lnTo>
                    <a:pt x="429603" y="245081"/>
                  </a:lnTo>
                  <a:cubicBezTo>
                    <a:pt x="429603" y="245081"/>
                    <a:pt x="429603" y="246691"/>
                    <a:pt x="429603" y="246691"/>
                  </a:cubicBezTo>
                  <a:lnTo>
                    <a:pt x="416685" y="261183"/>
                  </a:lnTo>
                  <a:cubicBezTo>
                    <a:pt x="415070" y="261183"/>
                    <a:pt x="413455" y="261183"/>
                    <a:pt x="413455" y="261183"/>
                  </a:cubicBezTo>
                  <a:lnTo>
                    <a:pt x="373085" y="220929"/>
                  </a:lnTo>
                  <a:lnTo>
                    <a:pt x="368240" y="254742"/>
                  </a:lnTo>
                  <a:cubicBezTo>
                    <a:pt x="366626" y="254742"/>
                    <a:pt x="366626" y="254742"/>
                    <a:pt x="366626" y="254742"/>
                  </a:cubicBezTo>
                  <a:cubicBezTo>
                    <a:pt x="365011" y="254742"/>
                    <a:pt x="365011" y="254742"/>
                    <a:pt x="365011" y="253132"/>
                  </a:cubicBezTo>
                  <a:lnTo>
                    <a:pt x="339174" y="172623"/>
                  </a:lnTo>
                  <a:cubicBezTo>
                    <a:pt x="339174" y="172623"/>
                    <a:pt x="339174" y="172623"/>
                    <a:pt x="339174" y="171013"/>
                  </a:cubicBezTo>
                  <a:close/>
                  <a:moveTo>
                    <a:pt x="50166" y="40313"/>
                  </a:moveTo>
                  <a:lnTo>
                    <a:pt x="50166" y="293479"/>
                  </a:lnTo>
                  <a:lnTo>
                    <a:pt x="491114" y="293479"/>
                  </a:lnTo>
                  <a:lnTo>
                    <a:pt x="491114" y="40313"/>
                  </a:lnTo>
                  <a:close/>
                  <a:moveTo>
                    <a:pt x="30783" y="0"/>
                  </a:moveTo>
                  <a:lnTo>
                    <a:pt x="510497" y="0"/>
                  </a:lnTo>
                  <a:cubicBezTo>
                    <a:pt x="521803" y="0"/>
                    <a:pt x="529879" y="9675"/>
                    <a:pt x="529879" y="20963"/>
                  </a:cubicBezTo>
                  <a:lnTo>
                    <a:pt x="529879" y="312829"/>
                  </a:lnTo>
                  <a:cubicBezTo>
                    <a:pt x="529879" y="324116"/>
                    <a:pt x="521803" y="332179"/>
                    <a:pt x="510497" y="332179"/>
                  </a:cubicBezTo>
                  <a:lnTo>
                    <a:pt x="30783" y="332179"/>
                  </a:lnTo>
                  <a:cubicBezTo>
                    <a:pt x="19477" y="332179"/>
                    <a:pt x="11401" y="324116"/>
                    <a:pt x="11401" y="312829"/>
                  </a:cubicBezTo>
                  <a:lnTo>
                    <a:pt x="11401" y="20963"/>
                  </a:lnTo>
                  <a:cubicBezTo>
                    <a:pt x="11401" y="9675"/>
                    <a:pt x="19477" y="0"/>
                    <a:pt x="3078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F336C4D1-8EA0-4799-B333-AFFDA8192168}"/>
                </a:ext>
              </a:extLst>
            </p:cNvPr>
            <p:cNvCxnSpPr/>
            <p:nvPr/>
          </p:nvCxnSpPr>
          <p:spPr>
            <a:xfrm>
              <a:off x="2722929" y="4013071"/>
              <a:ext cx="0" cy="179936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3F4D1B61-5DB5-465B-9D68-CF54F0BBB42D}"/>
                </a:ext>
              </a:extLst>
            </p:cNvPr>
            <p:cNvCxnSpPr/>
            <p:nvPr/>
          </p:nvCxnSpPr>
          <p:spPr>
            <a:xfrm>
              <a:off x="4969326" y="4013071"/>
              <a:ext cx="0" cy="179936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E7FD4F55-EF57-41A1-9492-A6A7B3AEFE8B}"/>
                </a:ext>
              </a:extLst>
            </p:cNvPr>
            <p:cNvCxnSpPr/>
            <p:nvPr/>
          </p:nvCxnSpPr>
          <p:spPr>
            <a:xfrm>
              <a:off x="7215723" y="4013071"/>
              <a:ext cx="0" cy="179936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7C6522DA-2B34-4CBF-B96F-9C44C830865D}"/>
                </a:ext>
              </a:extLst>
            </p:cNvPr>
            <p:cNvCxnSpPr/>
            <p:nvPr/>
          </p:nvCxnSpPr>
          <p:spPr>
            <a:xfrm>
              <a:off x="9462121" y="4013071"/>
              <a:ext cx="0" cy="179936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6" name="文本占位符 175">
            <a:extLst>
              <a:ext uri="{FF2B5EF4-FFF2-40B4-BE49-F238E27FC236}">
                <a16:creationId xmlns="" xmlns:a16="http://schemas.microsoft.com/office/drawing/2014/main" id="{8A293CBB-2998-48C4-945F-D533456B1C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五段内容并列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376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#2724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7D29C1E-FEB4-49A9-A194-455D6B25F428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1874052"/>
            <a:ext cx="11518900" cy="3516718"/>
            <a:chOff x="0" y="1874052"/>
            <a:chExt cx="11518900" cy="3516718"/>
          </a:xfrm>
        </p:grpSpPr>
        <p:sp>
          <p:nvSpPr>
            <p:cNvPr id="4" name="iş1ïḓè">
              <a:extLst>
                <a:ext uri="{FF2B5EF4-FFF2-40B4-BE49-F238E27FC236}">
                  <a16:creationId xmlns="" xmlns:a16="http://schemas.microsoft.com/office/drawing/2014/main" id="{0CB26917-C4AF-439E-A232-DC09373B7544}"/>
                </a:ext>
              </a:extLst>
            </p:cNvPr>
            <p:cNvSpPr/>
            <p:nvPr/>
          </p:nvSpPr>
          <p:spPr>
            <a:xfrm>
              <a:off x="0" y="2974407"/>
              <a:ext cx="11518900" cy="1315587"/>
            </a:xfrm>
            <a:prstGeom prst="rightArrow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95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31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5" name="is1îdê">
              <a:extLst>
                <a:ext uri="{FF2B5EF4-FFF2-40B4-BE49-F238E27FC236}">
                  <a16:creationId xmlns="" xmlns:a16="http://schemas.microsoft.com/office/drawing/2014/main" id="{838B76FB-2431-4804-99CE-0EDCAD346168}"/>
                </a:ext>
              </a:extLst>
            </p:cNvPr>
            <p:cNvGrpSpPr/>
            <p:nvPr/>
          </p:nvGrpSpPr>
          <p:grpSpPr>
            <a:xfrm>
              <a:off x="660401" y="4119426"/>
              <a:ext cx="1492249" cy="1271344"/>
              <a:chOff x="1112371" y="3153503"/>
              <a:chExt cx="2088028" cy="1271344"/>
            </a:xfrm>
          </p:grpSpPr>
          <p:sp>
            <p:nvSpPr>
              <p:cNvPr id="151" name="ïś1íďé">
                <a:extLst>
                  <a:ext uri="{FF2B5EF4-FFF2-40B4-BE49-F238E27FC236}">
                    <a16:creationId xmlns="" xmlns:a16="http://schemas.microsoft.com/office/drawing/2014/main" id="{73DA5CA1-A22D-45FF-B355-18D3880E7B99}"/>
                  </a:ext>
                </a:extLst>
              </p:cNvPr>
              <p:cNvSpPr/>
              <p:nvPr/>
            </p:nvSpPr>
            <p:spPr>
              <a:xfrm>
                <a:off x="1112372" y="3153503"/>
                <a:ext cx="2088027" cy="438811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>
                  <a:lnSpc>
                    <a:spcPct val="120000"/>
                  </a:lnSpc>
                </a:pPr>
                <a:r>
                  <a:rPr lang="en-US" altLang="zh-CN" sz="1600" b="1">
                    <a:solidFill>
                      <a:schemeClr val="tx1"/>
                    </a:solidFill>
                  </a:rPr>
                  <a:t>Text </a:t>
                </a:r>
                <a:r>
                  <a:rPr lang="en-US" altLang="zh-CN" sz="100" b="1">
                    <a:solidFill>
                      <a:schemeClr val="tx1"/>
                    </a:solidFill>
                  </a:rPr>
                  <a:t> </a:t>
                </a:r>
                <a:r>
                  <a:rPr lang="en-US" altLang="zh-CN" sz="1600" b="1">
                    <a:solidFill>
                      <a:schemeClr val="tx1"/>
                    </a:solidFill>
                  </a:rPr>
                  <a:t>here</a:t>
                </a:r>
                <a:endParaRPr lang="zh-CN" altLang="en-US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ïṥ1ïde">
                <a:extLst>
                  <a:ext uri="{FF2B5EF4-FFF2-40B4-BE49-F238E27FC236}">
                    <a16:creationId xmlns=""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112371" y="3592314"/>
                <a:ext cx="2088028" cy="8325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Supporting te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xt </a:t>
                </a:r>
                <a:r>
                  <a:rPr lang="en-US" altLang="zh-CN" sz="1100" dirty="0"/>
                  <a:t>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6" name="ïşlïď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5C7FAC3B-B91F-4B10-A2CE-16E4BEF51369}"/>
                </a:ext>
              </a:extLst>
            </p:cNvPr>
            <p:cNvGrpSpPr/>
            <p:nvPr/>
          </p:nvGrpSpPr>
          <p:grpSpPr>
            <a:xfrm>
              <a:off x="8875915" y="2734142"/>
              <a:ext cx="2642983" cy="1796091"/>
              <a:chOff x="3194050" y="1444625"/>
              <a:chExt cx="5821363" cy="3956050"/>
            </a:xfrm>
          </p:grpSpPr>
          <p:sp>
            <p:nvSpPr>
              <p:cNvPr id="38" name="iṩḷíďè">
                <a:extLst>
                  <a:ext uri="{FF2B5EF4-FFF2-40B4-BE49-F238E27FC236}">
                    <a16:creationId xmlns="" xmlns:a16="http://schemas.microsoft.com/office/drawing/2014/main" id="{6068C235-3FC8-49AE-8538-051262318664}"/>
                  </a:ext>
                </a:extLst>
              </p:cNvPr>
              <p:cNvSpPr/>
              <p:nvPr/>
            </p:nvSpPr>
            <p:spPr bwMode="auto">
              <a:xfrm>
                <a:off x="4721225" y="2805113"/>
                <a:ext cx="3746500" cy="2179638"/>
              </a:xfrm>
              <a:custGeom>
                <a:avLst/>
                <a:gdLst>
                  <a:gd name="T0" fmla="*/ 567 w 1135"/>
                  <a:gd name="T1" fmla="*/ 649 h 661"/>
                  <a:gd name="T2" fmla="*/ 9 w 1135"/>
                  <a:gd name="T3" fmla="*/ 327 h 661"/>
                  <a:gd name="T4" fmla="*/ 9 w 1135"/>
                  <a:gd name="T5" fmla="*/ 305 h 661"/>
                  <a:gd name="T6" fmla="*/ 537 w 1135"/>
                  <a:gd name="T7" fmla="*/ 0 h 661"/>
                  <a:gd name="T8" fmla="*/ 1126 w 1135"/>
                  <a:gd name="T9" fmla="*/ 340 h 661"/>
                  <a:gd name="T10" fmla="*/ 1126 w 1135"/>
                  <a:gd name="T11" fmla="*/ 363 h 661"/>
                  <a:gd name="T12" fmla="*/ 630 w 1135"/>
                  <a:gd name="T13" fmla="*/ 649 h 661"/>
                  <a:gd name="T14" fmla="*/ 567 w 1135"/>
                  <a:gd name="T15" fmla="*/ 649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5" h="661">
                    <a:moveTo>
                      <a:pt x="567" y="649"/>
                    </a:moveTo>
                    <a:cubicBezTo>
                      <a:pt x="9" y="327"/>
                      <a:pt x="9" y="327"/>
                      <a:pt x="9" y="327"/>
                    </a:cubicBezTo>
                    <a:cubicBezTo>
                      <a:pt x="0" y="322"/>
                      <a:pt x="0" y="310"/>
                      <a:pt x="9" y="305"/>
                    </a:cubicBezTo>
                    <a:cubicBezTo>
                      <a:pt x="537" y="0"/>
                      <a:pt x="537" y="0"/>
                      <a:pt x="537" y="0"/>
                    </a:cubicBezTo>
                    <a:cubicBezTo>
                      <a:pt x="1126" y="340"/>
                      <a:pt x="1126" y="340"/>
                      <a:pt x="1126" y="340"/>
                    </a:cubicBezTo>
                    <a:cubicBezTo>
                      <a:pt x="1135" y="345"/>
                      <a:pt x="1135" y="358"/>
                      <a:pt x="1126" y="363"/>
                    </a:cubicBezTo>
                    <a:cubicBezTo>
                      <a:pt x="630" y="649"/>
                      <a:pt x="630" y="649"/>
                      <a:pt x="630" y="649"/>
                    </a:cubicBezTo>
                    <a:cubicBezTo>
                      <a:pt x="611" y="661"/>
                      <a:pt x="586" y="661"/>
                      <a:pt x="567" y="649"/>
                    </a:cubicBezTo>
                    <a:close/>
                  </a:path>
                </a:pathLst>
              </a:custGeom>
              <a:solidFill>
                <a:srgbClr val="8A9DBC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iś1ide">
                <a:extLst>
                  <a:ext uri="{FF2B5EF4-FFF2-40B4-BE49-F238E27FC236}">
                    <a16:creationId xmlns="" xmlns:a16="http://schemas.microsoft.com/office/drawing/2014/main" id="{F50D7B81-8878-4FC5-BDBA-44B551D61B37}"/>
                  </a:ext>
                </a:extLst>
              </p:cNvPr>
              <p:cNvSpPr/>
              <p:nvPr/>
            </p:nvSpPr>
            <p:spPr bwMode="auto">
              <a:xfrm>
                <a:off x="4567238" y="1995488"/>
                <a:ext cx="1979613" cy="1195388"/>
              </a:xfrm>
              <a:custGeom>
                <a:avLst/>
                <a:gdLst>
                  <a:gd name="T0" fmla="*/ 600 w 600"/>
                  <a:gd name="T1" fmla="*/ 51 h 363"/>
                  <a:gd name="T2" fmla="*/ 543 w 600"/>
                  <a:gd name="T3" fmla="*/ 18 h 363"/>
                  <a:gd name="T4" fmla="*/ 15 w 600"/>
                  <a:gd name="T5" fmla="*/ 322 h 363"/>
                  <a:gd name="T6" fmla="*/ 0 w 600"/>
                  <a:gd name="T7" fmla="*/ 349 h 363"/>
                  <a:gd name="T8" fmla="*/ 15 w 600"/>
                  <a:gd name="T9" fmla="*/ 358 h 363"/>
                  <a:gd name="T10" fmla="*/ 543 w 600"/>
                  <a:gd name="T11" fmla="*/ 54 h 363"/>
                  <a:gd name="T12" fmla="*/ 569 w 600"/>
                  <a:gd name="T13" fmla="*/ 68 h 363"/>
                  <a:gd name="T14" fmla="*/ 569 w 600"/>
                  <a:gd name="T15" fmla="*/ 127 h 363"/>
                  <a:gd name="T16" fmla="*/ 600 w 600"/>
                  <a:gd name="T17" fmla="*/ 127 h 363"/>
                  <a:gd name="T18" fmla="*/ 600 w 600"/>
                  <a:gd name="T19" fmla="*/ 51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0" h="363">
                    <a:moveTo>
                      <a:pt x="600" y="51"/>
                    </a:moveTo>
                    <a:cubicBezTo>
                      <a:pt x="600" y="15"/>
                      <a:pt x="574" y="0"/>
                      <a:pt x="543" y="18"/>
                    </a:cubicBezTo>
                    <a:cubicBezTo>
                      <a:pt x="15" y="322"/>
                      <a:pt x="15" y="322"/>
                      <a:pt x="15" y="322"/>
                    </a:cubicBezTo>
                    <a:cubicBezTo>
                      <a:pt x="7" y="327"/>
                      <a:pt x="0" y="339"/>
                      <a:pt x="0" y="349"/>
                    </a:cubicBezTo>
                    <a:cubicBezTo>
                      <a:pt x="0" y="359"/>
                      <a:pt x="6" y="363"/>
                      <a:pt x="15" y="358"/>
                    </a:cubicBezTo>
                    <a:cubicBezTo>
                      <a:pt x="543" y="54"/>
                      <a:pt x="543" y="54"/>
                      <a:pt x="543" y="54"/>
                    </a:cubicBezTo>
                    <a:cubicBezTo>
                      <a:pt x="557" y="46"/>
                      <a:pt x="569" y="52"/>
                      <a:pt x="569" y="68"/>
                    </a:cubicBezTo>
                    <a:cubicBezTo>
                      <a:pt x="569" y="127"/>
                      <a:pt x="569" y="127"/>
                      <a:pt x="569" y="127"/>
                    </a:cubicBezTo>
                    <a:cubicBezTo>
                      <a:pt x="579" y="127"/>
                      <a:pt x="589" y="127"/>
                      <a:pt x="600" y="127"/>
                    </a:cubicBezTo>
                    <a:lnTo>
                      <a:pt x="600" y="51"/>
                    </a:ln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ṡḷïḑê">
                <a:extLst>
                  <a:ext uri="{FF2B5EF4-FFF2-40B4-BE49-F238E27FC236}">
                    <a16:creationId xmlns="" xmlns:a16="http://schemas.microsoft.com/office/drawing/2014/main" id="{09FD8FAE-FD9F-4115-AC20-C831F4EF6707}"/>
                  </a:ext>
                </a:extLst>
              </p:cNvPr>
              <p:cNvSpPr/>
              <p:nvPr/>
            </p:nvSpPr>
            <p:spPr bwMode="auto">
              <a:xfrm>
                <a:off x="4564063" y="2413000"/>
                <a:ext cx="1982788" cy="1128713"/>
              </a:xfrm>
              <a:custGeom>
                <a:avLst/>
                <a:gdLst>
                  <a:gd name="T0" fmla="*/ 16 w 601"/>
                  <a:gd name="T1" fmla="*/ 337 h 342"/>
                  <a:gd name="T2" fmla="*/ 544 w 601"/>
                  <a:gd name="T3" fmla="*/ 145 h 342"/>
                  <a:gd name="T4" fmla="*/ 600 w 601"/>
                  <a:gd name="T5" fmla="*/ 47 h 342"/>
                  <a:gd name="T6" fmla="*/ 601 w 601"/>
                  <a:gd name="T7" fmla="*/ 0 h 342"/>
                  <a:gd name="T8" fmla="*/ 570 w 601"/>
                  <a:gd name="T9" fmla="*/ 0 h 342"/>
                  <a:gd name="T10" fmla="*/ 570 w 601"/>
                  <a:gd name="T11" fmla="*/ 65 h 342"/>
                  <a:gd name="T12" fmla="*/ 544 w 601"/>
                  <a:gd name="T13" fmla="*/ 109 h 342"/>
                  <a:gd name="T14" fmla="*/ 16 w 601"/>
                  <a:gd name="T15" fmla="*/ 301 h 342"/>
                  <a:gd name="T16" fmla="*/ 0 w 601"/>
                  <a:gd name="T17" fmla="*/ 328 h 342"/>
                  <a:gd name="T18" fmla="*/ 16 w 601"/>
                  <a:gd name="T19" fmla="*/ 33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1" h="342">
                    <a:moveTo>
                      <a:pt x="16" y="337"/>
                    </a:moveTo>
                    <a:cubicBezTo>
                      <a:pt x="544" y="145"/>
                      <a:pt x="544" y="145"/>
                      <a:pt x="544" y="145"/>
                    </a:cubicBezTo>
                    <a:cubicBezTo>
                      <a:pt x="575" y="127"/>
                      <a:pt x="600" y="83"/>
                      <a:pt x="600" y="47"/>
                    </a:cubicBezTo>
                    <a:cubicBezTo>
                      <a:pt x="601" y="0"/>
                      <a:pt x="601" y="0"/>
                      <a:pt x="601" y="0"/>
                    </a:cubicBezTo>
                    <a:cubicBezTo>
                      <a:pt x="590" y="0"/>
                      <a:pt x="580" y="0"/>
                      <a:pt x="570" y="0"/>
                    </a:cubicBezTo>
                    <a:cubicBezTo>
                      <a:pt x="570" y="65"/>
                      <a:pt x="570" y="65"/>
                      <a:pt x="570" y="65"/>
                    </a:cubicBezTo>
                    <a:cubicBezTo>
                      <a:pt x="570" y="81"/>
                      <a:pt x="558" y="101"/>
                      <a:pt x="544" y="109"/>
                    </a:cubicBezTo>
                    <a:cubicBezTo>
                      <a:pt x="16" y="301"/>
                      <a:pt x="16" y="301"/>
                      <a:pt x="16" y="301"/>
                    </a:cubicBezTo>
                    <a:cubicBezTo>
                      <a:pt x="7" y="306"/>
                      <a:pt x="0" y="318"/>
                      <a:pt x="0" y="328"/>
                    </a:cubicBezTo>
                    <a:cubicBezTo>
                      <a:pt x="0" y="338"/>
                      <a:pt x="7" y="342"/>
                      <a:pt x="16" y="337"/>
                    </a:cubicBezTo>
                    <a:close/>
                  </a:path>
                </a:pathLst>
              </a:custGeom>
              <a:solidFill>
                <a:srgbClr val="5793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ṧlïḑe">
                <a:extLst>
                  <a:ext uri="{FF2B5EF4-FFF2-40B4-BE49-F238E27FC236}">
                    <a16:creationId xmlns="" xmlns:a16="http://schemas.microsoft.com/office/drawing/2014/main" id="{A3271667-0292-4EF2-A13D-9AA4543EE013}"/>
                  </a:ext>
                </a:extLst>
              </p:cNvPr>
              <p:cNvSpPr/>
              <p:nvPr/>
            </p:nvSpPr>
            <p:spPr bwMode="auto">
              <a:xfrm>
                <a:off x="4576763" y="3349625"/>
                <a:ext cx="4059238" cy="1404938"/>
              </a:xfrm>
              <a:custGeom>
                <a:avLst/>
                <a:gdLst>
                  <a:gd name="T0" fmla="*/ 0 w 2557"/>
                  <a:gd name="T1" fmla="*/ 112 h 885"/>
                  <a:gd name="T2" fmla="*/ 1336 w 2557"/>
                  <a:gd name="T3" fmla="*/ 885 h 885"/>
                  <a:gd name="T4" fmla="*/ 2467 w 2557"/>
                  <a:gd name="T5" fmla="*/ 210 h 885"/>
                  <a:gd name="T6" fmla="*/ 2557 w 2557"/>
                  <a:gd name="T7" fmla="*/ 77 h 885"/>
                  <a:gd name="T8" fmla="*/ 2548 w 2557"/>
                  <a:gd name="T9" fmla="*/ 125 h 885"/>
                  <a:gd name="T10" fmla="*/ 2523 w 2557"/>
                  <a:gd name="T11" fmla="*/ 0 h 885"/>
                  <a:gd name="T12" fmla="*/ 424 w 2557"/>
                  <a:gd name="T13" fmla="*/ 79 h 885"/>
                  <a:gd name="T14" fmla="*/ 54 w 2557"/>
                  <a:gd name="T15" fmla="*/ 56 h 885"/>
                  <a:gd name="T16" fmla="*/ 0 w 2557"/>
                  <a:gd name="T17" fmla="*/ 112 h 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7" h="885">
                    <a:moveTo>
                      <a:pt x="0" y="112"/>
                    </a:moveTo>
                    <a:lnTo>
                      <a:pt x="1336" y="885"/>
                    </a:lnTo>
                    <a:lnTo>
                      <a:pt x="2467" y="210"/>
                    </a:lnTo>
                    <a:lnTo>
                      <a:pt x="2557" y="77"/>
                    </a:lnTo>
                    <a:lnTo>
                      <a:pt x="2548" y="125"/>
                    </a:lnTo>
                    <a:lnTo>
                      <a:pt x="2523" y="0"/>
                    </a:lnTo>
                    <a:lnTo>
                      <a:pt x="424" y="79"/>
                    </a:lnTo>
                    <a:lnTo>
                      <a:pt x="54" y="56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5793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islîďê">
                <a:extLst>
                  <a:ext uri="{FF2B5EF4-FFF2-40B4-BE49-F238E27FC236}">
                    <a16:creationId xmlns="" xmlns:a16="http://schemas.microsoft.com/office/drawing/2014/main" id="{8BFB4FAE-72D1-4384-8CD0-5E24D5B7100B}"/>
                  </a:ext>
                </a:extLst>
              </p:cNvPr>
              <p:cNvSpPr/>
              <p:nvPr/>
            </p:nvSpPr>
            <p:spPr bwMode="auto">
              <a:xfrm>
                <a:off x="4649788" y="3159125"/>
                <a:ext cx="2101850" cy="1443038"/>
              </a:xfrm>
              <a:custGeom>
                <a:avLst/>
                <a:gdLst>
                  <a:gd name="T0" fmla="*/ 0 w 1324"/>
                  <a:gd name="T1" fmla="*/ 0 h 909"/>
                  <a:gd name="T2" fmla="*/ 0 w 1324"/>
                  <a:gd name="T3" fmla="*/ 164 h 909"/>
                  <a:gd name="T4" fmla="*/ 1290 w 1324"/>
                  <a:gd name="T5" fmla="*/ 909 h 909"/>
                  <a:gd name="T6" fmla="*/ 1324 w 1324"/>
                  <a:gd name="T7" fmla="*/ 754 h 909"/>
                  <a:gd name="T8" fmla="*/ 0 w 1324"/>
                  <a:gd name="T9" fmla="*/ 0 h 9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4" h="909">
                    <a:moveTo>
                      <a:pt x="0" y="0"/>
                    </a:moveTo>
                    <a:lnTo>
                      <a:pt x="0" y="164"/>
                    </a:lnTo>
                    <a:lnTo>
                      <a:pt x="1290" y="909"/>
                    </a:lnTo>
                    <a:lnTo>
                      <a:pt x="1324" y="7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6B8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îš1íḓe">
                <a:extLst>
                  <a:ext uri="{FF2B5EF4-FFF2-40B4-BE49-F238E27FC236}">
                    <a16:creationId xmlns="" xmlns:a16="http://schemas.microsoft.com/office/drawing/2014/main" id="{8A5B84F0-C01B-499C-A205-0DD7C6112B1F}"/>
                  </a:ext>
                </a:extLst>
              </p:cNvPr>
              <p:cNvSpPr/>
              <p:nvPr/>
            </p:nvSpPr>
            <p:spPr bwMode="auto">
              <a:xfrm>
                <a:off x="4579938" y="2041525"/>
                <a:ext cx="4029075" cy="2363788"/>
              </a:xfrm>
              <a:custGeom>
                <a:avLst/>
                <a:gdLst>
                  <a:gd name="T0" fmla="*/ 2538 w 2538"/>
                  <a:gd name="T1" fmla="*/ 772 h 1489"/>
                  <a:gd name="T2" fmla="*/ 1206 w 2538"/>
                  <a:gd name="T3" fmla="*/ 0 h 1489"/>
                  <a:gd name="T4" fmla="*/ 2 w 2538"/>
                  <a:gd name="T5" fmla="*/ 700 h 1489"/>
                  <a:gd name="T6" fmla="*/ 0 w 2538"/>
                  <a:gd name="T7" fmla="*/ 716 h 1489"/>
                  <a:gd name="T8" fmla="*/ 1334 w 2538"/>
                  <a:gd name="T9" fmla="*/ 1489 h 1489"/>
                  <a:gd name="T10" fmla="*/ 2538 w 2538"/>
                  <a:gd name="T11" fmla="*/ 772 h 1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38" h="1489">
                    <a:moveTo>
                      <a:pt x="2538" y="772"/>
                    </a:moveTo>
                    <a:lnTo>
                      <a:pt x="1206" y="0"/>
                    </a:lnTo>
                    <a:lnTo>
                      <a:pt x="2" y="700"/>
                    </a:lnTo>
                    <a:lnTo>
                      <a:pt x="0" y="716"/>
                    </a:lnTo>
                    <a:lnTo>
                      <a:pt x="1334" y="1489"/>
                    </a:lnTo>
                    <a:lnTo>
                      <a:pt x="2538" y="772"/>
                    </a:ln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iŝḻîḓé">
                <a:extLst>
                  <a:ext uri="{FF2B5EF4-FFF2-40B4-BE49-F238E27FC236}">
                    <a16:creationId xmlns="" xmlns:a16="http://schemas.microsoft.com/office/drawing/2014/main" id="{454728CE-E9D1-4B5D-AFD9-DF7058B06F74}"/>
                  </a:ext>
                </a:extLst>
              </p:cNvPr>
              <p:cNvSpPr/>
              <p:nvPr/>
            </p:nvSpPr>
            <p:spPr bwMode="auto">
              <a:xfrm>
                <a:off x="6694488" y="3362325"/>
                <a:ext cx="1812925" cy="1239838"/>
              </a:xfrm>
              <a:custGeom>
                <a:avLst/>
                <a:gdLst>
                  <a:gd name="T0" fmla="*/ 376 w 549"/>
                  <a:gd name="T1" fmla="*/ 161 h 376"/>
                  <a:gd name="T2" fmla="*/ 526 w 549"/>
                  <a:gd name="T3" fmla="*/ 72 h 376"/>
                  <a:gd name="T4" fmla="*/ 549 w 549"/>
                  <a:gd name="T5" fmla="*/ 30 h 376"/>
                  <a:gd name="T6" fmla="*/ 549 w 549"/>
                  <a:gd name="T7" fmla="*/ 18 h 376"/>
                  <a:gd name="T8" fmla="*/ 539 w 549"/>
                  <a:gd name="T9" fmla="*/ 0 h 376"/>
                  <a:gd name="T10" fmla="*/ 242 w 549"/>
                  <a:gd name="T11" fmla="*/ 165 h 376"/>
                  <a:gd name="T12" fmla="*/ 0 w 549"/>
                  <a:gd name="T13" fmla="*/ 296 h 376"/>
                  <a:gd name="T14" fmla="*/ 1 w 549"/>
                  <a:gd name="T15" fmla="*/ 376 h 376"/>
                  <a:gd name="T16" fmla="*/ 376 w 549"/>
                  <a:gd name="T17" fmla="*/ 161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9" h="376">
                    <a:moveTo>
                      <a:pt x="376" y="161"/>
                    </a:moveTo>
                    <a:cubicBezTo>
                      <a:pt x="526" y="72"/>
                      <a:pt x="526" y="72"/>
                      <a:pt x="526" y="72"/>
                    </a:cubicBezTo>
                    <a:cubicBezTo>
                      <a:pt x="539" y="63"/>
                      <a:pt x="549" y="45"/>
                      <a:pt x="549" y="30"/>
                    </a:cubicBezTo>
                    <a:cubicBezTo>
                      <a:pt x="549" y="18"/>
                      <a:pt x="549" y="18"/>
                      <a:pt x="549" y="18"/>
                    </a:cubicBezTo>
                    <a:cubicBezTo>
                      <a:pt x="549" y="8"/>
                      <a:pt x="545" y="2"/>
                      <a:pt x="539" y="0"/>
                    </a:cubicBezTo>
                    <a:cubicBezTo>
                      <a:pt x="242" y="165"/>
                      <a:pt x="242" y="165"/>
                      <a:pt x="242" y="165"/>
                    </a:cubicBezTo>
                    <a:cubicBezTo>
                      <a:pt x="0" y="296"/>
                      <a:pt x="0" y="296"/>
                      <a:pt x="0" y="296"/>
                    </a:cubicBezTo>
                    <a:cubicBezTo>
                      <a:pt x="1" y="376"/>
                      <a:pt x="1" y="376"/>
                      <a:pt x="1" y="376"/>
                    </a:cubicBezTo>
                    <a:lnTo>
                      <a:pt x="376" y="16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íš1ïḋé">
                <a:extLst>
                  <a:ext uri="{FF2B5EF4-FFF2-40B4-BE49-F238E27FC236}">
                    <a16:creationId xmlns="" xmlns:a16="http://schemas.microsoft.com/office/drawing/2014/main" id="{95A6DB33-5C31-40FC-8AD6-EE7F9E6FEE59}"/>
                  </a:ext>
                </a:extLst>
              </p:cNvPr>
              <p:cNvSpPr/>
              <p:nvPr/>
            </p:nvSpPr>
            <p:spPr bwMode="auto">
              <a:xfrm>
                <a:off x="4567238" y="3098800"/>
                <a:ext cx="2200275" cy="1306513"/>
              </a:xfrm>
              <a:custGeom>
                <a:avLst/>
                <a:gdLst>
                  <a:gd name="T0" fmla="*/ 667 w 667"/>
                  <a:gd name="T1" fmla="*/ 383 h 396"/>
                  <a:gd name="T2" fmla="*/ 30 w 667"/>
                  <a:gd name="T3" fmla="*/ 15 h 396"/>
                  <a:gd name="T4" fmla="*/ 16 w 667"/>
                  <a:gd name="T5" fmla="*/ 7 h 396"/>
                  <a:gd name="T6" fmla="*/ 4 w 667"/>
                  <a:gd name="T7" fmla="*/ 0 h 396"/>
                  <a:gd name="T8" fmla="*/ 0 w 667"/>
                  <a:gd name="T9" fmla="*/ 14 h 396"/>
                  <a:gd name="T10" fmla="*/ 4 w 667"/>
                  <a:gd name="T11" fmla="*/ 24 h 396"/>
                  <a:gd name="T12" fmla="*/ 4 w 667"/>
                  <a:gd name="T13" fmla="*/ 24 h 396"/>
                  <a:gd name="T14" fmla="*/ 4 w 667"/>
                  <a:gd name="T15" fmla="*/ 24 h 396"/>
                  <a:gd name="T16" fmla="*/ 4 w 667"/>
                  <a:gd name="T17" fmla="*/ 24 h 396"/>
                  <a:gd name="T18" fmla="*/ 646 w 667"/>
                  <a:gd name="T19" fmla="*/ 396 h 396"/>
                  <a:gd name="T20" fmla="*/ 667 w 667"/>
                  <a:gd name="T21" fmla="*/ 383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7" h="396">
                    <a:moveTo>
                      <a:pt x="667" y="383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4"/>
                      <a:pt x="0" y="9"/>
                      <a:pt x="0" y="14"/>
                    </a:cubicBezTo>
                    <a:cubicBezTo>
                      <a:pt x="0" y="19"/>
                      <a:pt x="1" y="22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646" y="396"/>
                      <a:pt x="646" y="396"/>
                      <a:pt x="646" y="396"/>
                    </a:cubicBezTo>
                    <a:lnTo>
                      <a:pt x="667" y="383"/>
                    </a:lnTo>
                    <a:close/>
                  </a:path>
                </a:pathLst>
              </a:custGeom>
              <a:solidFill>
                <a:srgbClr val="5793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ïş1ídè">
                <a:extLst>
                  <a:ext uri="{FF2B5EF4-FFF2-40B4-BE49-F238E27FC236}">
                    <a16:creationId xmlns="" xmlns:a16="http://schemas.microsoft.com/office/drawing/2014/main" id="{D5C7903C-0541-47D3-AD6A-BA97C440575D}"/>
                  </a:ext>
                </a:extLst>
              </p:cNvPr>
              <p:cNvSpPr/>
              <p:nvPr/>
            </p:nvSpPr>
            <p:spPr bwMode="auto">
              <a:xfrm>
                <a:off x="6672263" y="4730750"/>
                <a:ext cx="28575" cy="23813"/>
              </a:xfrm>
              <a:custGeom>
                <a:avLst/>
                <a:gdLst>
                  <a:gd name="T0" fmla="*/ 0 w 18"/>
                  <a:gd name="T1" fmla="*/ 5 h 15"/>
                  <a:gd name="T2" fmla="*/ 16 w 18"/>
                  <a:gd name="T3" fmla="*/ 15 h 15"/>
                  <a:gd name="T4" fmla="*/ 18 w 18"/>
                  <a:gd name="T5" fmla="*/ 9 h 15"/>
                  <a:gd name="T6" fmla="*/ 8 w 18"/>
                  <a:gd name="T7" fmla="*/ 0 h 15"/>
                  <a:gd name="T8" fmla="*/ 0 w 18"/>
                  <a:gd name="T9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0" y="5"/>
                    </a:moveTo>
                    <a:lnTo>
                      <a:pt x="16" y="15"/>
                    </a:lnTo>
                    <a:lnTo>
                      <a:pt x="18" y="9"/>
                    </a:lnTo>
                    <a:lnTo>
                      <a:pt x="8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śḻîḋê">
                <a:extLst>
                  <a:ext uri="{FF2B5EF4-FFF2-40B4-BE49-F238E27FC236}">
                    <a16:creationId xmlns="" xmlns:a16="http://schemas.microsoft.com/office/drawing/2014/main" id="{F37646CA-2480-44F6-8ECB-4B9D5666330B}"/>
                  </a:ext>
                </a:extLst>
              </p:cNvPr>
              <p:cNvSpPr/>
              <p:nvPr/>
            </p:nvSpPr>
            <p:spPr bwMode="auto">
              <a:xfrm>
                <a:off x="6672263" y="4387850"/>
                <a:ext cx="25400" cy="17463"/>
              </a:xfrm>
              <a:custGeom>
                <a:avLst/>
                <a:gdLst>
                  <a:gd name="T0" fmla="*/ 0 w 16"/>
                  <a:gd name="T1" fmla="*/ 0 h 11"/>
                  <a:gd name="T2" fmla="*/ 16 w 16"/>
                  <a:gd name="T3" fmla="*/ 11 h 11"/>
                  <a:gd name="T4" fmla="*/ 12 w 16"/>
                  <a:gd name="T5" fmla="*/ 0 h 11"/>
                  <a:gd name="T6" fmla="*/ 0 w 16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0" y="0"/>
                    </a:moveTo>
                    <a:lnTo>
                      <a:pt x="16" y="11"/>
                    </a:ln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iṣliḑè">
                <a:extLst>
                  <a:ext uri="{FF2B5EF4-FFF2-40B4-BE49-F238E27FC236}">
                    <a16:creationId xmlns="" xmlns:a16="http://schemas.microsoft.com/office/drawing/2014/main" id="{515B0103-96E9-4E1F-969D-C86598AE6C8E}"/>
                  </a:ext>
                </a:extLst>
              </p:cNvPr>
              <p:cNvSpPr/>
              <p:nvPr/>
            </p:nvSpPr>
            <p:spPr bwMode="auto">
              <a:xfrm>
                <a:off x="6684963" y="3221038"/>
                <a:ext cx="1979613" cy="1546225"/>
              </a:xfrm>
              <a:custGeom>
                <a:avLst/>
                <a:gdLst>
                  <a:gd name="T0" fmla="*/ 16 w 600"/>
                  <a:gd name="T1" fmla="*/ 322 h 469"/>
                  <a:gd name="T2" fmla="*/ 544 w 600"/>
                  <a:gd name="T3" fmla="*/ 18 h 469"/>
                  <a:gd name="T4" fmla="*/ 600 w 600"/>
                  <a:gd name="T5" fmla="*/ 50 h 469"/>
                  <a:gd name="T6" fmla="*/ 600 w 600"/>
                  <a:gd name="T7" fmla="*/ 62 h 469"/>
                  <a:gd name="T8" fmla="*/ 544 w 600"/>
                  <a:gd name="T9" fmla="*/ 160 h 469"/>
                  <a:gd name="T10" fmla="*/ 15 w 600"/>
                  <a:gd name="T11" fmla="*/ 464 h 469"/>
                  <a:gd name="T12" fmla="*/ 0 w 600"/>
                  <a:gd name="T13" fmla="*/ 455 h 469"/>
                  <a:gd name="T14" fmla="*/ 15 w 600"/>
                  <a:gd name="T15" fmla="*/ 428 h 469"/>
                  <a:gd name="T16" fmla="*/ 544 w 600"/>
                  <a:gd name="T17" fmla="*/ 124 h 469"/>
                  <a:gd name="T18" fmla="*/ 569 w 600"/>
                  <a:gd name="T19" fmla="*/ 80 h 469"/>
                  <a:gd name="T20" fmla="*/ 569 w 600"/>
                  <a:gd name="T21" fmla="*/ 68 h 469"/>
                  <a:gd name="T22" fmla="*/ 544 w 600"/>
                  <a:gd name="T23" fmla="*/ 53 h 469"/>
                  <a:gd name="T24" fmla="*/ 16 w 600"/>
                  <a:gd name="T25" fmla="*/ 358 h 469"/>
                  <a:gd name="T26" fmla="*/ 0 w 600"/>
                  <a:gd name="T27" fmla="*/ 349 h 469"/>
                  <a:gd name="T28" fmla="*/ 16 w 600"/>
                  <a:gd name="T29" fmla="*/ 322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0" h="469">
                    <a:moveTo>
                      <a:pt x="16" y="322"/>
                    </a:moveTo>
                    <a:cubicBezTo>
                      <a:pt x="544" y="18"/>
                      <a:pt x="544" y="18"/>
                      <a:pt x="544" y="18"/>
                    </a:cubicBezTo>
                    <a:cubicBezTo>
                      <a:pt x="575" y="0"/>
                      <a:pt x="600" y="14"/>
                      <a:pt x="600" y="50"/>
                    </a:cubicBezTo>
                    <a:cubicBezTo>
                      <a:pt x="600" y="62"/>
                      <a:pt x="600" y="62"/>
                      <a:pt x="600" y="62"/>
                    </a:cubicBezTo>
                    <a:cubicBezTo>
                      <a:pt x="600" y="98"/>
                      <a:pt x="575" y="142"/>
                      <a:pt x="544" y="160"/>
                    </a:cubicBezTo>
                    <a:cubicBezTo>
                      <a:pt x="15" y="464"/>
                      <a:pt x="15" y="464"/>
                      <a:pt x="15" y="464"/>
                    </a:cubicBezTo>
                    <a:cubicBezTo>
                      <a:pt x="7" y="469"/>
                      <a:pt x="0" y="465"/>
                      <a:pt x="0" y="455"/>
                    </a:cubicBezTo>
                    <a:cubicBezTo>
                      <a:pt x="0" y="445"/>
                      <a:pt x="7" y="433"/>
                      <a:pt x="15" y="428"/>
                    </a:cubicBezTo>
                    <a:cubicBezTo>
                      <a:pt x="544" y="124"/>
                      <a:pt x="544" y="124"/>
                      <a:pt x="544" y="124"/>
                    </a:cubicBezTo>
                    <a:cubicBezTo>
                      <a:pt x="558" y="116"/>
                      <a:pt x="569" y="96"/>
                      <a:pt x="569" y="80"/>
                    </a:cubicBezTo>
                    <a:cubicBezTo>
                      <a:pt x="569" y="68"/>
                      <a:pt x="569" y="68"/>
                      <a:pt x="569" y="68"/>
                    </a:cubicBezTo>
                    <a:cubicBezTo>
                      <a:pt x="569" y="52"/>
                      <a:pt x="558" y="45"/>
                      <a:pt x="544" y="53"/>
                    </a:cubicBezTo>
                    <a:cubicBezTo>
                      <a:pt x="16" y="358"/>
                      <a:pt x="16" y="358"/>
                      <a:pt x="16" y="358"/>
                    </a:cubicBezTo>
                    <a:cubicBezTo>
                      <a:pt x="7" y="363"/>
                      <a:pt x="0" y="359"/>
                      <a:pt x="0" y="349"/>
                    </a:cubicBezTo>
                    <a:cubicBezTo>
                      <a:pt x="0" y="339"/>
                      <a:pt x="7" y="327"/>
                      <a:pt x="16" y="322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išḷîďê">
                <a:extLst>
                  <a:ext uri="{FF2B5EF4-FFF2-40B4-BE49-F238E27FC236}">
                    <a16:creationId xmlns="" xmlns:a16="http://schemas.microsoft.com/office/drawing/2014/main" id="{4BED76E0-9A28-4BEA-9124-55D83BEFE882}"/>
                  </a:ext>
                </a:extLst>
              </p:cNvPr>
              <p:cNvSpPr/>
              <p:nvPr/>
            </p:nvSpPr>
            <p:spPr bwMode="auto">
              <a:xfrm>
                <a:off x="5959475" y="2789238"/>
                <a:ext cx="1692275" cy="976313"/>
              </a:xfrm>
              <a:custGeom>
                <a:avLst/>
                <a:gdLst>
                  <a:gd name="T0" fmla="*/ 0 w 1066"/>
                  <a:gd name="T1" fmla="*/ 328 h 615"/>
                  <a:gd name="T2" fmla="*/ 571 w 1066"/>
                  <a:gd name="T3" fmla="*/ 0 h 615"/>
                  <a:gd name="T4" fmla="*/ 1066 w 1066"/>
                  <a:gd name="T5" fmla="*/ 285 h 615"/>
                  <a:gd name="T6" fmla="*/ 495 w 1066"/>
                  <a:gd name="T7" fmla="*/ 615 h 615"/>
                  <a:gd name="T8" fmla="*/ 0 w 1066"/>
                  <a:gd name="T9" fmla="*/ 328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6" h="615">
                    <a:moveTo>
                      <a:pt x="0" y="328"/>
                    </a:moveTo>
                    <a:lnTo>
                      <a:pt x="571" y="0"/>
                    </a:lnTo>
                    <a:lnTo>
                      <a:pt x="1066" y="285"/>
                    </a:lnTo>
                    <a:lnTo>
                      <a:pt x="495" y="615"/>
                    </a:lnTo>
                    <a:lnTo>
                      <a:pt x="0" y="3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ï$1îḍé">
                <a:extLst>
                  <a:ext uri="{FF2B5EF4-FFF2-40B4-BE49-F238E27FC236}">
                    <a16:creationId xmlns="" xmlns:a16="http://schemas.microsoft.com/office/drawing/2014/main" id="{D2C39DCD-8569-45C8-A71C-EE1933FEAEF0}"/>
                  </a:ext>
                </a:extLst>
              </p:cNvPr>
              <p:cNvSpPr/>
              <p:nvPr/>
            </p:nvSpPr>
            <p:spPr bwMode="auto">
              <a:xfrm>
                <a:off x="6654800" y="3386138"/>
                <a:ext cx="1908175" cy="1358900"/>
              </a:xfrm>
              <a:custGeom>
                <a:avLst/>
                <a:gdLst>
                  <a:gd name="T0" fmla="*/ 9 w 578"/>
                  <a:gd name="T1" fmla="*/ 405 h 412"/>
                  <a:gd name="T2" fmla="*/ 24 w 578"/>
                  <a:gd name="T3" fmla="*/ 378 h 412"/>
                  <a:gd name="T4" fmla="*/ 553 w 578"/>
                  <a:gd name="T5" fmla="*/ 74 h 412"/>
                  <a:gd name="T6" fmla="*/ 578 w 578"/>
                  <a:gd name="T7" fmla="*/ 30 h 412"/>
                  <a:gd name="T8" fmla="*/ 578 w 578"/>
                  <a:gd name="T9" fmla="*/ 18 h 412"/>
                  <a:gd name="T10" fmla="*/ 566 w 578"/>
                  <a:gd name="T11" fmla="*/ 0 h 412"/>
                  <a:gd name="T12" fmla="*/ 570 w 578"/>
                  <a:gd name="T13" fmla="*/ 13 h 412"/>
                  <a:gd name="T14" fmla="*/ 570 w 578"/>
                  <a:gd name="T15" fmla="*/ 25 h 412"/>
                  <a:gd name="T16" fmla="*/ 544 w 578"/>
                  <a:gd name="T17" fmla="*/ 69 h 412"/>
                  <a:gd name="T18" fmla="*/ 16 w 578"/>
                  <a:gd name="T19" fmla="*/ 373 h 412"/>
                  <a:gd name="T20" fmla="*/ 0 w 578"/>
                  <a:gd name="T21" fmla="*/ 400 h 412"/>
                  <a:gd name="T22" fmla="*/ 10 w 578"/>
                  <a:gd name="T23" fmla="*/ 411 h 412"/>
                  <a:gd name="T24" fmla="*/ 9 w 578"/>
                  <a:gd name="T25" fmla="*/ 405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8" h="412">
                    <a:moveTo>
                      <a:pt x="9" y="405"/>
                    </a:moveTo>
                    <a:cubicBezTo>
                      <a:pt x="9" y="395"/>
                      <a:pt x="16" y="383"/>
                      <a:pt x="24" y="378"/>
                    </a:cubicBezTo>
                    <a:cubicBezTo>
                      <a:pt x="553" y="74"/>
                      <a:pt x="553" y="74"/>
                      <a:pt x="553" y="74"/>
                    </a:cubicBezTo>
                    <a:cubicBezTo>
                      <a:pt x="567" y="66"/>
                      <a:pt x="578" y="46"/>
                      <a:pt x="578" y="30"/>
                    </a:cubicBezTo>
                    <a:cubicBezTo>
                      <a:pt x="578" y="18"/>
                      <a:pt x="578" y="18"/>
                      <a:pt x="578" y="18"/>
                    </a:cubicBezTo>
                    <a:cubicBezTo>
                      <a:pt x="578" y="7"/>
                      <a:pt x="573" y="1"/>
                      <a:pt x="566" y="0"/>
                    </a:cubicBezTo>
                    <a:cubicBezTo>
                      <a:pt x="568" y="3"/>
                      <a:pt x="570" y="8"/>
                      <a:pt x="570" y="13"/>
                    </a:cubicBezTo>
                    <a:cubicBezTo>
                      <a:pt x="570" y="25"/>
                      <a:pt x="570" y="25"/>
                      <a:pt x="570" y="25"/>
                    </a:cubicBezTo>
                    <a:cubicBezTo>
                      <a:pt x="570" y="41"/>
                      <a:pt x="558" y="61"/>
                      <a:pt x="544" y="69"/>
                    </a:cubicBezTo>
                    <a:cubicBezTo>
                      <a:pt x="16" y="373"/>
                      <a:pt x="16" y="373"/>
                      <a:pt x="16" y="373"/>
                    </a:cubicBezTo>
                    <a:cubicBezTo>
                      <a:pt x="7" y="378"/>
                      <a:pt x="0" y="390"/>
                      <a:pt x="0" y="400"/>
                    </a:cubicBezTo>
                    <a:cubicBezTo>
                      <a:pt x="0" y="408"/>
                      <a:pt x="4" y="412"/>
                      <a:pt x="10" y="411"/>
                    </a:cubicBezTo>
                    <a:cubicBezTo>
                      <a:pt x="9" y="409"/>
                      <a:pt x="9" y="407"/>
                      <a:pt x="9" y="4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iSḻîḑe">
                <a:extLst>
                  <a:ext uri="{FF2B5EF4-FFF2-40B4-BE49-F238E27FC236}">
                    <a16:creationId xmlns="" xmlns:a16="http://schemas.microsoft.com/office/drawing/2014/main" id="{4D720A01-2C18-4AA2-9335-220E5FB08EBA}"/>
                  </a:ext>
                </a:extLst>
              </p:cNvPr>
              <p:cNvSpPr/>
              <p:nvPr/>
            </p:nvSpPr>
            <p:spPr bwMode="auto">
              <a:xfrm>
                <a:off x="6657975" y="3230563"/>
                <a:ext cx="1938338" cy="1160463"/>
              </a:xfrm>
              <a:custGeom>
                <a:avLst/>
                <a:gdLst>
                  <a:gd name="T0" fmla="*/ 8 w 587"/>
                  <a:gd name="T1" fmla="*/ 346 h 352"/>
                  <a:gd name="T2" fmla="*/ 24 w 587"/>
                  <a:gd name="T3" fmla="*/ 319 h 352"/>
                  <a:gd name="T4" fmla="*/ 552 w 587"/>
                  <a:gd name="T5" fmla="*/ 15 h 352"/>
                  <a:gd name="T6" fmla="*/ 587 w 587"/>
                  <a:gd name="T7" fmla="*/ 9 h 352"/>
                  <a:gd name="T8" fmla="*/ 543 w 587"/>
                  <a:gd name="T9" fmla="*/ 10 h 352"/>
                  <a:gd name="T10" fmla="*/ 15 w 587"/>
                  <a:gd name="T11" fmla="*/ 314 h 352"/>
                  <a:gd name="T12" fmla="*/ 0 w 587"/>
                  <a:gd name="T13" fmla="*/ 341 h 352"/>
                  <a:gd name="T14" fmla="*/ 9 w 587"/>
                  <a:gd name="T15" fmla="*/ 352 h 352"/>
                  <a:gd name="T16" fmla="*/ 8 w 587"/>
                  <a:gd name="T17" fmla="*/ 34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7" h="352">
                    <a:moveTo>
                      <a:pt x="8" y="346"/>
                    </a:moveTo>
                    <a:cubicBezTo>
                      <a:pt x="8" y="336"/>
                      <a:pt x="15" y="324"/>
                      <a:pt x="24" y="319"/>
                    </a:cubicBezTo>
                    <a:cubicBezTo>
                      <a:pt x="552" y="15"/>
                      <a:pt x="552" y="15"/>
                      <a:pt x="552" y="15"/>
                    </a:cubicBezTo>
                    <a:cubicBezTo>
                      <a:pt x="565" y="7"/>
                      <a:pt x="577" y="5"/>
                      <a:pt x="587" y="9"/>
                    </a:cubicBezTo>
                    <a:cubicBezTo>
                      <a:pt x="577" y="0"/>
                      <a:pt x="561" y="0"/>
                      <a:pt x="543" y="10"/>
                    </a:cubicBezTo>
                    <a:cubicBezTo>
                      <a:pt x="15" y="314"/>
                      <a:pt x="15" y="314"/>
                      <a:pt x="15" y="314"/>
                    </a:cubicBezTo>
                    <a:cubicBezTo>
                      <a:pt x="7" y="319"/>
                      <a:pt x="0" y="331"/>
                      <a:pt x="0" y="341"/>
                    </a:cubicBezTo>
                    <a:cubicBezTo>
                      <a:pt x="0" y="348"/>
                      <a:pt x="4" y="352"/>
                      <a:pt x="9" y="352"/>
                    </a:cubicBezTo>
                    <a:cubicBezTo>
                      <a:pt x="8" y="350"/>
                      <a:pt x="8" y="348"/>
                      <a:pt x="8" y="3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ïśḷïḍè">
                <a:extLst>
                  <a:ext uri="{FF2B5EF4-FFF2-40B4-BE49-F238E27FC236}">
                    <a16:creationId xmlns="" xmlns:a16="http://schemas.microsoft.com/office/drawing/2014/main" id="{3465B6C3-EF5B-44E8-83C4-2AB84C1E00CC}"/>
                  </a:ext>
                </a:extLst>
              </p:cNvPr>
              <p:cNvSpPr/>
              <p:nvPr/>
            </p:nvSpPr>
            <p:spPr bwMode="auto">
              <a:xfrm>
                <a:off x="3194050" y="3138488"/>
                <a:ext cx="1114425" cy="642938"/>
              </a:xfrm>
              <a:custGeom>
                <a:avLst/>
                <a:gdLst>
                  <a:gd name="T0" fmla="*/ 153 w 338"/>
                  <a:gd name="T1" fmla="*/ 190 h 195"/>
                  <a:gd name="T2" fmla="*/ 9 w 338"/>
                  <a:gd name="T3" fmla="*/ 107 h 195"/>
                  <a:gd name="T4" fmla="*/ 11 w 338"/>
                  <a:gd name="T5" fmla="*/ 87 h 195"/>
                  <a:gd name="T6" fmla="*/ 150 w 338"/>
                  <a:gd name="T7" fmla="*/ 7 h 195"/>
                  <a:gd name="T8" fmla="*/ 185 w 338"/>
                  <a:gd name="T9" fmla="*/ 5 h 195"/>
                  <a:gd name="T10" fmla="*/ 329 w 338"/>
                  <a:gd name="T11" fmla="*/ 88 h 195"/>
                  <a:gd name="T12" fmla="*/ 326 w 338"/>
                  <a:gd name="T13" fmla="*/ 108 h 195"/>
                  <a:gd name="T14" fmla="*/ 187 w 338"/>
                  <a:gd name="T15" fmla="*/ 188 h 195"/>
                  <a:gd name="T16" fmla="*/ 153 w 338"/>
                  <a:gd name="T17" fmla="*/ 19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" h="195">
                    <a:moveTo>
                      <a:pt x="153" y="190"/>
                    </a:moveTo>
                    <a:cubicBezTo>
                      <a:pt x="9" y="107"/>
                      <a:pt x="9" y="107"/>
                      <a:pt x="9" y="107"/>
                    </a:cubicBezTo>
                    <a:cubicBezTo>
                      <a:pt x="0" y="102"/>
                      <a:pt x="1" y="93"/>
                      <a:pt x="11" y="87"/>
                    </a:cubicBezTo>
                    <a:cubicBezTo>
                      <a:pt x="150" y="7"/>
                      <a:pt x="150" y="7"/>
                      <a:pt x="150" y="7"/>
                    </a:cubicBezTo>
                    <a:cubicBezTo>
                      <a:pt x="160" y="1"/>
                      <a:pt x="176" y="0"/>
                      <a:pt x="185" y="5"/>
                    </a:cubicBezTo>
                    <a:cubicBezTo>
                      <a:pt x="329" y="88"/>
                      <a:pt x="329" y="88"/>
                      <a:pt x="329" y="88"/>
                    </a:cubicBezTo>
                    <a:cubicBezTo>
                      <a:pt x="338" y="93"/>
                      <a:pt x="336" y="102"/>
                      <a:pt x="326" y="108"/>
                    </a:cubicBezTo>
                    <a:cubicBezTo>
                      <a:pt x="187" y="188"/>
                      <a:pt x="187" y="188"/>
                      <a:pt x="187" y="188"/>
                    </a:cubicBezTo>
                    <a:cubicBezTo>
                      <a:pt x="177" y="194"/>
                      <a:pt x="162" y="195"/>
                      <a:pt x="153" y="190"/>
                    </a:cubicBezTo>
                    <a:close/>
                  </a:path>
                </a:pathLst>
              </a:custGeom>
              <a:solidFill>
                <a:srgbClr val="8A9DBC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íṥľiḍe">
                <a:extLst>
                  <a:ext uri="{FF2B5EF4-FFF2-40B4-BE49-F238E27FC236}">
                    <a16:creationId xmlns="" xmlns:a16="http://schemas.microsoft.com/office/drawing/2014/main" id="{047510FD-D3C5-41EA-B2F0-A235E65B7FF3}"/>
                  </a:ext>
                </a:extLst>
              </p:cNvPr>
              <p:cNvSpPr/>
              <p:nvPr/>
            </p:nvSpPr>
            <p:spPr bwMode="auto">
              <a:xfrm>
                <a:off x="3200400" y="3043238"/>
                <a:ext cx="1098550" cy="581025"/>
              </a:xfrm>
              <a:custGeom>
                <a:avLst/>
                <a:gdLst>
                  <a:gd name="T0" fmla="*/ 333 w 333"/>
                  <a:gd name="T1" fmla="*/ 77 h 176"/>
                  <a:gd name="T2" fmla="*/ 333 w 333"/>
                  <a:gd name="T3" fmla="*/ 77 h 176"/>
                  <a:gd name="T4" fmla="*/ 333 w 333"/>
                  <a:gd name="T5" fmla="*/ 27 h 176"/>
                  <a:gd name="T6" fmla="*/ 221 w 333"/>
                  <a:gd name="T7" fmla="*/ 27 h 176"/>
                  <a:gd name="T8" fmla="*/ 183 w 333"/>
                  <a:gd name="T9" fmla="*/ 5 h 176"/>
                  <a:gd name="T10" fmla="*/ 148 w 333"/>
                  <a:gd name="T11" fmla="*/ 6 h 176"/>
                  <a:gd name="T12" fmla="*/ 112 w 333"/>
                  <a:gd name="T13" fmla="*/ 27 h 176"/>
                  <a:gd name="T14" fmla="*/ 1 w 333"/>
                  <a:gd name="T15" fmla="*/ 27 h 176"/>
                  <a:gd name="T16" fmla="*/ 1 w 333"/>
                  <a:gd name="T17" fmla="*/ 78 h 176"/>
                  <a:gd name="T18" fmla="*/ 7 w 333"/>
                  <a:gd name="T19" fmla="*/ 88 h 176"/>
                  <a:gd name="T20" fmla="*/ 151 w 333"/>
                  <a:gd name="T21" fmla="*/ 171 h 176"/>
                  <a:gd name="T22" fmla="*/ 185 w 333"/>
                  <a:gd name="T23" fmla="*/ 169 h 176"/>
                  <a:gd name="T24" fmla="*/ 324 w 333"/>
                  <a:gd name="T25" fmla="*/ 89 h 176"/>
                  <a:gd name="T26" fmla="*/ 333 w 333"/>
                  <a:gd name="T27" fmla="*/ 7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3" h="176">
                    <a:moveTo>
                      <a:pt x="333" y="77"/>
                    </a:moveTo>
                    <a:cubicBezTo>
                      <a:pt x="333" y="77"/>
                      <a:pt x="333" y="77"/>
                      <a:pt x="333" y="77"/>
                    </a:cubicBezTo>
                    <a:cubicBezTo>
                      <a:pt x="333" y="27"/>
                      <a:pt x="333" y="27"/>
                      <a:pt x="333" y="27"/>
                    </a:cubicBezTo>
                    <a:cubicBezTo>
                      <a:pt x="221" y="27"/>
                      <a:pt x="221" y="27"/>
                      <a:pt x="221" y="27"/>
                    </a:cubicBezTo>
                    <a:cubicBezTo>
                      <a:pt x="183" y="5"/>
                      <a:pt x="183" y="5"/>
                      <a:pt x="183" y="5"/>
                    </a:cubicBezTo>
                    <a:cubicBezTo>
                      <a:pt x="174" y="0"/>
                      <a:pt x="158" y="1"/>
                      <a:pt x="148" y="6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78"/>
                      <a:pt x="1" y="78"/>
                      <a:pt x="1" y="78"/>
                    </a:cubicBezTo>
                    <a:cubicBezTo>
                      <a:pt x="0" y="82"/>
                      <a:pt x="2" y="85"/>
                      <a:pt x="7" y="88"/>
                    </a:cubicBezTo>
                    <a:cubicBezTo>
                      <a:pt x="151" y="171"/>
                      <a:pt x="151" y="171"/>
                      <a:pt x="151" y="171"/>
                    </a:cubicBezTo>
                    <a:cubicBezTo>
                      <a:pt x="160" y="176"/>
                      <a:pt x="175" y="175"/>
                      <a:pt x="185" y="169"/>
                    </a:cubicBezTo>
                    <a:cubicBezTo>
                      <a:pt x="324" y="89"/>
                      <a:pt x="324" y="89"/>
                      <a:pt x="324" y="89"/>
                    </a:cubicBezTo>
                    <a:cubicBezTo>
                      <a:pt x="330" y="86"/>
                      <a:pt x="333" y="81"/>
                      <a:pt x="333" y="77"/>
                    </a:cubicBezTo>
                    <a:close/>
                  </a:path>
                </a:pathLst>
              </a:custGeom>
              <a:solidFill>
                <a:srgbClr val="396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isľïďè">
                <a:extLst>
                  <a:ext uri="{FF2B5EF4-FFF2-40B4-BE49-F238E27FC236}">
                    <a16:creationId xmlns="" xmlns:a16="http://schemas.microsoft.com/office/drawing/2014/main" id="{51E6E22D-FE75-4B27-B192-362BDE487562}"/>
                  </a:ext>
                </a:extLst>
              </p:cNvPr>
              <p:cNvSpPr/>
              <p:nvPr/>
            </p:nvSpPr>
            <p:spPr bwMode="auto">
              <a:xfrm>
                <a:off x="3200400" y="3049588"/>
                <a:ext cx="550863" cy="566738"/>
              </a:xfrm>
              <a:custGeom>
                <a:avLst/>
                <a:gdLst>
                  <a:gd name="T0" fmla="*/ 167 w 167"/>
                  <a:gd name="T1" fmla="*/ 0 h 172"/>
                  <a:gd name="T2" fmla="*/ 148 w 167"/>
                  <a:gd name="T3" fmla="*/ 4 h 172"/>
                  <a:gd name="T4" fmla="*/ 112 w 167"/>
                  <a:gd name="T5" fmla="*/ 25 h 172"/>
                  <a:gd name="T6" fmla="*/ 1 w 167"/>
                  <a:gd name="T7" fmla="*/ 25 h 172"/>
                  <a:gd name="T8" fmla="*/ 1 w 167"/>
                  <a:gd name="T9" fmla="*/ 76 h 172"/>
                  <a:gd name="T10" fmla="*/ 7 w 167"/>
                  <a:gd name="T11" fmla="*/ 86 h 172"/>
                  <a:gd name="T12" fmla="*/ 151 w 167"/>
                  <a:gd name="T13" fmla="*/ 169 h 172"/>
                  <a:gd name="T14" fmla="*/ 167 w 167"/>
                  <a:gd name="T15" fmla="*/ 172 h 172"/>
                  <a:gd name="T16" fmla="*/ 167 w 167"/>
                  <a:gd name="T17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172">
                    <a:moveTo>
                      <a:pt x="167" y="0"/>
                    </a:moveTo>
                    <a:cubicBezTo>
                      <a:pt x="160" y="0"/>
                      <a:pt x="154" y="1"/>
                      <a:pt x="148" y="4"/>
                    </a:cubicBezTo>
                    <a:cubicBezTo>
                      <a:pt x="112" y="25"/>
                      <a:pt x="112" y="25"/>
                      <a:pt x="112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0" y="80"/>
                      <a:pt x="2" y="83"/>
                      <a:pt x="7" y="86"/>
                    </a:cubicBezTo>
                    <a:cubicBezTo>
                      <a:pt x="151" y="169"/>
                      <a:pt x="151" y="169"/>
                      <a:pt x="151" y="169"/>
                    </a:cubicBezTo>
                    <a:cubicBezTo>
                      <a:pt x="155" y="171"/>
                      <a:pt x="161" y="172"/>
                      <a:pt x="167" y="172"/>
                    </a:cubicBezTo>
                    <a:lnTo>
                      <a:pt x="167" y="0"/>
                    </a:lnTo>
                    <a:close/>
                  </a:path>
                </a:pathLst>
              </a:custGeom>
              <a:solidFill>
                <a:srgbClr val="396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ï$1iḍê">
                <a:extLst>
                  <a:ext uri="{FF2B5EF4-FFF2-40B4-BE49-F238E27FC236}">
                    <a16:creationId xmlns="" xmlns:a16="http://schemas.microsoft.com/office/drawing/2014/main" id="{A6CD97E2-5D3F-46F9-BF28-43CB1945ACCF}"/>
                  </a:ext>
                </a:extLst>
              </p:cNvPr>
              <p:cNvSpPr/>
              <p:nvPr/>
            </p:nvSpPr>
            <p:spPr bwMode="auto">
              <a:xfrm>
                <a:off x="3705225" y="3416300"/>
                <a:ext cx="88900" cy="203200"/>
              </a:xfrm>
              <a:custGeom>
                <a:avLst/>
                <a:gdLst>
                  <a:gd name="T0" fmla="*/ 0 w 27"/>
                  <a:gd name="T1" fmla="*/ 59 h 62"/>
                  <a:gd name="T2" fmla="*/ 27 w 27"/>
                  <a:gd name="T3" fmla="*/ 58 h 62"/>
                  <a:gd name="T4" fmla="*/ 27 w 27"/>
                  <a:gd name="T5" fmla="*/ 0 h 62"/>
                  <a:gd name="T6" fmla="*/ 0 w 27"/>
                  <a:gd name="T7" fmla="*/ 0 h 62"/>
                  <a:gd name="T8" fmla="*/ 0 w 27"/>
                  <a:gd name="T9" fmla="*/ 5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2">
                    <a:moveTo>
                      <a:pt x="0" y="59"/>
                    </a:moveTo>
                    <a:cubicBezTo>
                      <a:pt x="8" y="62"/>
                      <a:pt x="19" y="62"/>
                      <a:pt x="27" y="58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5793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i$ḷiḍe">
                <a:extLst>
                  <a:ext uri="{FF2B5EF4-FFF2-40B4-BE49-F238E27FC236}">
                    <a16:creationId xmlns="" xmlns:a16="http://schemas.microsoft.com/office/drawing/2014/main" id="{49495262-2F5D-4184-B98C-6DF0A4E8F859}"/>
                  </a:ext>
                </a:extLst>
              </p:cNvPr>
              <p:cNvSpPr/>
              <p:nvPr/>
            </p:nvSpPr>
            <p:spPr bwMode="auto">
              <a:xfrm>
                <a:off x="3194050" y="2813050"/>
                <a:ext cx="1114425" cy="642938"/>
              </a:xfrm>
              <a:custGeom>
                <a:avLst/>
                <a:gdLst>
                  <a:gd name="T0" fmla="*/ 153 w 338"/>
                  <a:gd name="T1" fmla="*/ 190 h 195"/>
                  <a:gd name="T2" fmla="*/ 9 w 338"/>
                  <a:gd name="T3" fmla="*/ 107 h 195"/>
                  <a:gd name="T4" fmla="*/ 11 w 338"/>
                  <a:gd name="T5" fmla="*/ 87 h 195"/>
                  <a:gd name="T6" fmla="*/ 150 w 338"/>
                  <a:gd name="T7" fmla="*/ 6 h 195"/>
                  <a:gd name="T8" fmla="*/ 185 w 338"/>
                  <a:gd name="T9" fmla="*/ 5 h 195"/>
                  <a:gd name="T10" fmla="*/ 329 w 338"/>
                  <a:gd name="T11" fmla="*/ 88 h 195"/>
                  <a:gd name="T12" fmla="*/ 326 w 338"/>
                  <a:gd name="T13" fmla="*/ 108 h 195"/>
                  <a:gd name="T14" fmla="*/ 187 w 338"/>
                  <a:gd name="T15" fmla="*/ 188 h 195"/>
                  <a:gd name="T16" fmla="*/ 153 w 338"/>
                  <a:gd name="T17" fmla="*/ 19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" h="195">
                    <a:moveTo>
                      <a:pt x="153" y="190"/>
                    </a:moveTo>
                    <a:cubicBezTo>
                      <a:pt x="9" y="107"/>
                      <a:pt x="9" y="107"/>
                      <a:pt x="9" y="107"/>
                    </a:cubicBezTo>
                    <a:cubicBezTo>
                      <a:pt x="0" y="101"/>
                      <a:pt x="1" y="93"/>
                      <a:pt x="11" y="87"/>
                    </a:cubicBezTo>
                    <a:cubicBezTo>
                      <a:pt x="150" y="6"/>
                      <a:pt x="150" y="6"/>
                      <a:pt x="150" y="6"/>
                    </a:cubicBezTo>
                    <a:cubicBezTo>
                      <a:pt x="160" y="0"/>
                      <a:pt x="176" y="0"/>
                      <a:pt x="185" y="5"/>
                    </a:cubicBezTo>
                    <a:cubicBezTo>
                      <a:pt x="329" y="88"/>
                      <a:pt x="329" y="88"/>
                      <a:pt x="329" y="88"/>
                    </a:cubicBezTo>
                    <a:cubicBezTo>
                      <a:pt x="338" y="93"/>
                      <a:pt x="336" y="102"/>
                      <a:pt x="326" y="108"/>
                    </a:cubicBezTo>
                    <a:cubicBezTo>
                      <a:pt x="187" y="188"/>
                      <a:pt x="187" y="188"/>
                      <a:pt x="187" y="188"/>
                    </a:cubicBezTo>
                    <a:cubicBezTo>
                      <a:pt x="177" y="194"/>
                      <a:pt x="162" y="195"/>
                      <a:pt x="153" y="190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ïṩḻíḋe">
                <a:extLst>
                  <a:ext uri="{FF2B5EF4-FFF2-40B4-BE49-F238E27FC236}">
                    <a16:creationId xmlns="" xmlns:a16="http://schemas.microsoft.com/office/drawing/2014/main" id="{030FA719-7547-4F7B-AAFF-D284B8514661}"/>
                  </a:ext>
                </a:extLst>
              </p:cNvPr>
              <p:cNvSpPr/>
              <p:nvPr/>
            </p:nvSpPr>
            <p:spPr bwMode="auto">
              <a:xfrm>
                <a:off x="3197225" y="3116263"/>
                <a:ext cx="1108075" cy="339725"/>
              </a:xfrm>
              <a:custGeom>
                <a:avLst/>
                <a:gdLst>
                  <a:gd name="T0" fmla="*/ 325 w 336"/>
                  <a:gd name="T1" fmla="*/ 6 h 103"/>
                  <a:gd name="T2" fmla="*/ 186 w 336"/>
                  <a:gd name="T3" fmla="*/ 87 h 103"/>
                  <a:gd name="T4" fmla="*/ 152 w 336"/>
                  <a:gd name="T5" fmla="*/ 88 h 103"/>
                  <a:gd name="T6" fmla="*/ 8 w 336"/>
                  <a:gd name="T7" fmla="*/ 5 h 103"/>
                  <a:gd name="T8" fmla="*/ 3 w 336"/>
                  <a:gd name="T9" fmla="*/ 1 h 103"/>
                  <a:gd name="T10" fmla="*/ 8 w 336"/>
                  <a:gd name="T11" fmla="*/ 15 h 103"/>
                  <a:gd name="T12" fmla="*/ 152 w 336"/>
                  <a:gd name="T13" fmla="*/ 98 h 103"/>
                  <a:gd name="T14" fmla="*/ 186 w 336"/>
                  <a:gd name="T15" fmla="*/ 96 h 103"/>
                  <a:gd name="T16" fmla="*/ 325 w 336"/>
                  <a:gd name="T17" fmla="*/ 16 h 103"/>
                  <a:gd name="T18" fmla="*/ 332 w 336"/>
                  <a:gd name="T19" fmla="*/ 0 h 103"/>
                  <a:gd name="T20" fmla="*/ 325 w 336"/>
                  <a:gd name="T21" fmla="*/ 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6" h="103">
                    <a:moveTo>
                      <a:pt x="325" y="6"/>
                    </a:moveTo>
                    <a:cubicBezTo>
                      <a:pt x="186" y="87"/>
                      <a:pt x="186" y="87"/>
                      <a:pt x="186" y="87"/>
                    </a:cubicBezTo>
                    <a:cubicBezTo>
                      <a:pt x="176" y="92"/>
                      <a:pt x="161" y="93"/>
                      <a:pt x="152" y="88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6" y="4"/>
                      <a:pt x="4" y="2"/>
                      <a:pt x="3" y="1"/>
                    </a:cubicBezTo>
                    <a:cubicBezTo>
                      <a:pt x="0" y="6"/>
                      <a:pt x="2" y="11"/>
                      <a:pt x="8" y="15"/>
                    </a:cubicBezTo>
                    <a:cubicBezTo>
                      <a:pt x="152" y="98"/>
                      <a:pt x="152" y="98"/>
                      <a:pt x="152" y="98"/>
                    </a:cubicBezTo>
                    <a:cubicBezTo>
                      <a:pt x="161" y="103"/>
                      <a:pt x="176" y="102"/>
                      <a:pt x="186" y="96"/>
                    </a:cubicBezTo>
                    <a:cubicBezTo>
                      <a:pt x="325" y="16"/>
                      <a:pt x="325" y="16"/>
                      <a:pt x="325" y="16"/>
                    </a:cubicBezTo>
                    <a:cubicBezTo>
                      <a:pt x="333" y="11"/>
                      <a:pt x="336" y="5"/>
                      <a:pt x="332" y="0"/>
                    </a:cubicBezTo>
                    <a:cubicBezTo>
                      <a:pt x="331" y="2"/>
                      <a:pt x="328" y="4"/>
                      <a:pt x="325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íśľíḍè">
                <a:extLst>
                  <a:ext uri="{FF2B5EF4-FFF2-40B4-BE49-F238E27FC236}">
                    <a16:creationId xmlns="" xmlns:a16="http://schemas.microsoft.com/office/drawing/2014/main" id="{BFF3265A-FBAC-4A5E-9534-D5EEA0262A01}"/>
                  </a:ext>
                </a:extLst>
              </p:cNvPr>
              <p:cNvSpPr/>
              <p:nvPr/>
            </p:nvSpPr>
            <p:spPr bwMode="auto">
              <a:xfrm>
                <a:off x="4084638" y="3324225"/>
                <a:ext cx="39688" cy="55563"/>
              </a:xfrm>
              <a:custGeom>
                <a:avLst/>
                <a:gdLst>
                  <a:gd name="T0" fmla="*/ 12 w 12"/>
                  <a:gd name="T1" fmla="*/ 5 h 17"/>
                  <a:gd name="T2" fmla="*/ 6 w 12"/>
                  <a:gd name="T3" fmla="*/ 15 h 17"/>
                  <a:gd name="T4" fmla="*/ 0 w 12"/>
                  <a:gd name="T5" fmla="*/ 12 h 17"/>
                  <a:gd name="T6" fmla="*/ 6 w 12"/>
                  <a:gd name="T7" fmla="*/ 2 h 17"/>
                  <a:gd name="T8" fmla="*/ 12 w 12"/>
                  <a:gd name="T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12" y="5"/>
                    </a:moveTo>
                    <a:cubicBezTo>
                      <a:pt x="12" y="9"/>
                      <a:pt x="9" y="13"/>
                      <a:pt x="6" y="15"/>
                    </a:cubicBezTo>
                    <a:cubicBezTo>
                      <a:pt x="3" y="17"/>
                      <a:pt x="0" y="16"/>
                      <a:pt x="0" y="12"/>
                    </a:cubicBezTo>
                    <a:cubicBezTo>
                      <a:pt x="0" y="8"/>
                      <a:pt x="3" y="4"/>
                      <a:pt x="6" y="2"/>
                    </a:cubicBezTo>
                    <a:cubicBezTo>
                      <a:pt x="9" y="0"/>
                      <a:pt x="12" y="1"/>
                      <a:pt x="12" y="5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íŝḷiḍè">
                <a:extLst>
                  <a:ext uri="{FF2B5EF4-FFF2-40B4-BE49-F238E27FC236}">
                    <a16:creationId xmlns="" xmlns:a16="http://schemas.microsoft.com/office/drawing/2014/main" id="{0F6AC0AB-F959-4DEB-A696-3BF62F09B600}"/>
                  </a:ext>
                </a:extLst>
              </p:cNvPr>
              <p:cNvSpPr/>
              <p:nvPr/>
            </p:nvSpPr>
            <p:spPr bwMode="auto">
              <a:xfrm>
                <a:off x="4148138" y="3287713"/>
                <a:ext cx="34925" cy="55563"/>
              </a:xfrm>
              <a:custGeom>
                <a:avLst/>
                <a:gdLst>
                  <a:gd name="T0" fmla="*/ 11 w 11"/>
                  <a:gd name="T1" fmla="*/ 5 h 17"/>
                  <a:gd name="T2" fmla="*/ 6 w 11"/>
                  <a:gd name="T3" fmla="*/ 15 h 17"/>
                  <a:gd name="T4" fmla="*/ 0 w 11"/>
                  <a:gd name="T5" fmla="*/ 12 h 17"/>
                  <a:gd name="T6" fmla="*/ 6 w 11"/>
                  <a:gd name="T7" fmla="*/ 2 h 17"/>
                  <a:gd name="T8" fmla="*/ 11 w 11"/>
                  <a:gd name="T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11" y="5"/>
                    </a:moveTo>
                    <a:cubicBezTo>
                      <a:pt x="11" y="9"/>
                      <a:pt x="9" y="14"/>
                      <a:pt x="6" y="15"/>
                    </a:cubicBezTo>
                    <a:cubicBezTo>
                      <a:pt x="2" y="17"/>
                      <a:pt x="0" y="16"/>
                      <a:pt x="0" y="12"/>
                    </a:cubicBezTo>
                    <a:cubicBezTo>
                      <a:pt x="0" y="8"/>
                      <a:pt x="2" y="4"/>
                      <a:pt x="6" y="2"/>
                    </a:cubicBezTo>
                    <a:cubicBezTo>
                      <a:pt x="9" y="0"/>
                      <a:pt x="11" y="2"/>
                      <a:pt x="11" y="5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í$1îďè">
                <a:extLst>
                  <a:ext uri="{FF2B5EF4-FFF2-40B4-BE49-F238E27FC236}">
                    <a16:creationId xmlns="" xmlns:a16="http://schemas.microsoft.com/office/drawing/2014/main" id="{E8BBEC61-8D6C-46C5-977D-F668F709EDD0}"/>
                  </a:ext>
                </a:extLst>
              </p:cNvPr>
              <p:cNvSpPr/>
              <p:nvPr/>
            </p:nvSpPr>
            <p:spPr bwMode="auto">
              <a:xfrm>
                <a:off x="4206875" y="3251200"/>
                <a:ext cx="39688" cy="55563"/>
              </a:xfrm>
              <a:custGeom>
                <a:avLst/>
                <a:gdLst>
                  <a:gd name="T0" fmla="*/ 12 w 12"/>
                  <a:gd name="T1" fmla="*/ 6 h 17"/>
                  <a:gd name="T2" fmla="*/ 6 w 12"/>
                  <a:gd name="T3" fmla="*/ 16 h 17"/>
                  <a:gd name="T4" fmla="*/ 0 w 12"/>
                  <a:gd name="T5" fmla="*/ 12 h 17"/>
                  <a:gd name="T6" fmla="*/ 6 w 12"/>
                  <a:gd name="T7" fmla="*/ 2 h 17"/>
                  <a:gd name="T8" fmla="*/ 12 w 12"/>
                  <a:gd name="T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12" y="6"/>
                    </a:moveTo>
                    <a:cubicBezTo>
                      <a:pt x="12" y="9"/>
                      <a:pt x="10" y="14"/>
                      <a:pt x="6" y="16"/>
                    </a:cubicBezTo>
                    <a:cubicBezTo>
                      <a:pt x="3" y="17"/>
                      <a:pt x="0" y="16"/>
                      <a:pt x="0" y="12"/>
                    </a:cubicBezTo>
                    <a:cubicBezTo>
                      <a:pt x="0" y="9"/>
                      <a:pt x="3" y="4"/>
                      <a:pt x="6" y="2"/>
                    </a:cubicBezTo>
                    <a:cubicBezTo>
                      <a:pt x="10" y="0"/>
                      <a:pt x="12" y="2"/>
                      <a:pt x="12" y="6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ïŝḷïḑè">
                <a:extLst>
                  <a:ext uri="{FF2B5EF4-FFF2-40B4-BE49-F238E27FC236}">
                    <a16:creationId xmlns="" xmlns:a16="http://schemas.microsoft.com/office/drawing/2014/main" id="{1575F6E4-7F18-4BBE-964C-0931259AB7FE}"/>
                  </a:ext>
                </a:extLst>
              </p:cNvPr>
              <p:cNvSpPr/>
              <p:nvPr/>
            </p:nvSpPr>
            <p:spPr bwMode="auto">
              <a:xfrm>
                <a:off x="3490913" y="2973388"/>
                <a:ext cx="520700" cy="303213"/>
              </a:xfrm>
              <a:custGeom>
                <a:avLst/>
                <a:gdLst>
                  <a:gd name="T0" fmla="*/ 71 w 158"/>
                  <a:gd name="T1" fmla="*/ 89 h 92"/>
                  <a:gd name="T2" fmla="*/ 4 w 158"/>
                  <a:gd name="T3" fmla="*/ 50 h 92"/>
                  <a:gd name="T4" fmla="*/ 5 w 158"/>
                  <a:gd name="T5" fmla="*/ 41 h 92"/>
                  <a:gd name="T6" fmla="*/ 70 w 158"/>
                  <a:gd name="T7" fmla="*/ 3 h 92"/>
                  <a:gd name="T8" fmla="*/ 86 w 158"/>
                  <a:gd name="T9" fmla="*/ 3 h 92"/>
                  <a:gd name="T10" fmla="*/ 154 w 158"/>
                  <a:gd name="T11" fmla="*/ 42 h 92"/>
                  <a:gd name="T12" fmla="*/ 152 w 158"/>
                  <a:gd name="T13" fmla="*/ 51 h 92"/>
                  <a:gd name="T14" fmla="*/ 87 w 158"/>
                  <a:gd name="T15" fmla="*/ 89 h 92"/>
                  <a:gd name="T16" fmla="*/ 71 w 158"/>
                  <a:gd name="T17" fmla="*/ 8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8" h="92">
                    <a:moveTo>
                      <a:pt x="71" y="89"/>
                    </a:moveTo>
                    <a:cubicBezTo>
                      <a:pt x="4" y="50"/>
                      <a:pt x="4" y="50"/>
                      <a:pt x="4" y="50"/>
                    </a:cubicBezTo>
                    <a:cubicBezTo>
                      <a:pt x="0" y="48"/>
                      <a:pt x="0" y="44"/>
                      <a:pt x="5" y="41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5" y="1"/>
                      <a:pt x="82" y="0"/>
                      <a:pt x="86" y="3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8" y="44"/>
                      <a:pt x="157" y="48"/>
                      <a:pt x="152" y="51"/>
                    </a:cubicBezTo>
                    <a:cubicBezTo>
                      <a:pt x="87" y="89"/>
                      <a:pt x="87" y="89"/>
                      <a:pt x="87" y="89"/>
                    </a:cubicBezTo>
                    <a:cubicBezTo>
                      <a:pt x="83" y="91"/>
                      <a:pt x="75" y="92"/>
                      <a:pt x="71" y="89"/>
                    </a:cubicBezTo>
                    <a:close/>
                  </a:path>
                </a:pathLst>
              </a:custGeom>
              <a:solidFill>
                <a:srgbClr val="5793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îS1idê">
                <a:extLst>
                  <a:ext uri="{FF2B5EF4-FFF2-40B4-BE49-F238E27FC236}">
                    <a16:creationId xmlns="" xmlns:a16="http://schemas.microsoft.com/office/drawing/2014/main" id="{50E1E27F-01D9-4472-B182-D5C581E4DF39}"/>
                  </a:ext>
                </a:extLst>
              </p:cNvPr>
              <p:cNvSpPr/>
              <p:nvPr/>
            </p:nvSpPr>
            <p:spPr bwMode="auto">
              <a:xfrm>
                <a:off x="3714750" y="3119438"/>
                <a:ext cx="73025" cy="42863"/>
              </a:xfrm>
              <a:custGeom>
                <a:avLst/>
                <a:gdLst>
                  <a:gd name="T0" fmla="*/ 10 w 22"/>
                  <a:gd name="T1" fmla="*/ 13 h 13"/>
                  <a:gd name="T2" fmla="*/ 0 w 22"/>
                  <a:gd name="T3" fmla="*/ 7 h 13"/>
                  <a:gd name="T4" fmla="*/ 1 w 22"/>
                  <a:gd name="T5" fmla="*/ 6 h 13"/>
                  <a:gd name="T6" fmla="*/ 10 w 22"/>
                  <a:gd name="T7" fmla="*/ 1 h 13"/>
                  <a:gd name="T8" fmla="*/ 12 w 22"/>
                  <a:gd name="T9" fmla="*/ 1 h 13"/>
                  <a:gd name="T10" fmla="*/ 21 w 22"/>
                  <a:gd name="T11" fmla="*/ 6 h 13"/>
                  <a:gd name="T12" fmla="*/ 21 w 22"/>
                  <a:gd name="T13" fmla="*/ 7 h 13"/>
                  <a:gd name="T14" fmla="*/ 12 w 22"/>
                  <a:gd name="T15" fmla="*/ 13 h 13"/>
                  <a:gd name="T16" fmla="*/ 10 w 22"/>
                  <a:gd name="T1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3">
                    <a:moveTo>
                      <a:pt x="10" y="13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1" y="6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1" y="0"/>
                      <a:pt x="12" y="1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6"/>
                      <a:pt x="22" y="7"/>
                      <a:pt x="21" y="7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3"/>
                      <a:pt x="10" y="13"/>
                      <a:pt x="10" y="13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işḻiḍé">
                <a:extLst>
                  <a:ext uri="{FF2B5EF4-FFF2-40B4-BE49-F238E27FC236}">
                    <a16:creationId xmlns="" xmlns:a16="http://schemas.microsoft.com/office/drawing/2014/main" id="{075D7F9F-A056-4ABF-AAE8-B2C80BE55DD2}"/>
                  </a:ext>
                </a:extLst>
              </p:cNvPr>
              <p:cNvSpPr/>
              <p:nvPr/>
            </p:nvSpPr>
            <p:spPr bwMode="auto">
              <a:xfrm>
                <a:off x="3490913" y="2973388"/>
                <a:ext cx="517525" cy="165100"/>
              </a:xfrm>
              <a:custGeom>
                <a:avLst/>
                <a:gdLst>
                  <a:gd name="T0" fmla="*/ 4 w 157"/>
                  <a:gd name="T1" fmla="*/ 50 h 50"/>
                  <a:gd name="T2" fmla="*/ 4 w 157"/>
                  <a:gd name="T3" fmla="*/ 50 h 50"/>
                  <a:gd name="T4" fmla="*/ 5 w 157"/>
                  <a:gd name="T5" fmla="*/ 50 h 50"/>
                  <a:gd name="T6" fmla="*/ 70 w 157"/>
                  <a:gd name="T7" fmla="*/ 12 h 50"/>
                  <a:gd name="T8" fmla="*/ 86 w 157"/>
                  <a:gd name="T9" fmla="*/ 11 h 50"/>
                  <a:gd name="T10" fmla="*/ 153 w 157"/>
                  <a:gd name="T11" fmla="*/ 50 h 50"/>
                  <a:gd name="T12" fmla="*/ 154 w 157"/>
                  <a:gd name="T13" fmla="*/ 42 h 50"/>
                  <a:gd name="T14" fmla="*/ 86 w 157"/>
                  <a:gd name="T15" fmla="*/ 3 h 50"/>
                  <a:gd name="T16" fmla="*/ 70 w 157"/>
                  <a:gd name="T17" fmla="*/ 3 h 50"/>
                  <a:gd name="T18" fmla="*/ 5 w 157"/>
                  <a:gd name="T19" fmla="*/ 41 h 50"/>
                  <a:gd name="T20" fmla="*/ 4 w 157"/>
                  <a:gd name="T2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7" h="50">
                    <a:moveTo>
                      <a:pt x="4" y="50"/>
                    </a:move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5" y="50"/>
                      <a:pt x="5" y="50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5" y="9"/>
                      <a:pt x="82" y="9"/>
                      <a:pt x="86" y="11"/>
                    </a:cubicBezTo>
                    <a:cubicBezTo>
                      <a:pt x="153" y="50"/>
                      <a:pt x="153" y="50"/>
                      <a:pt x="153" y="50"/>
                    </a:cubicBezTo>
                    <a:cubicBezTo>
                      <a:pt x="157" y="48"/>
                      <a:pt x="157" y="44"/>
                      <a:pt x="154" y="42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2" y="0"/>
                      <a:pt x="75" y="1"/>
                      <a:pt x="70" y="3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0" y="44"/>
                      <a:pt x="0" y="48"/>
                      <a:pt x="4" y="50"/>
                    </a:cubicBezTo>
                    <a:close/>
                  </a:path>
                </a:pathLst>
              </a:custGeom>
              <a:solidFill>
                <a:srgbClr val="396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ïṩḻîďê">
                <a:extLst>
                  <a:ext uri="{FF2B5EF4-FFF2-40B4-BE49-F238E27FC236}">
                    <a16:creationId xmlns="" xmlns:a16="http://schemas.microsoft.com/office/drawing/2014/main" id="{EB37041B-F6D3-46B8-828B-6BF96E9F1274}"/>
                  </a:ext>
                </a:extLst>
              </p:cNvPr>
              <p:cNvSpPr/>
              <p:nvPr/>
            </p:nvSpPr>
            <p:spPr bwMode="auto">
              <a:xfrm>
                <a:off x="7400925" y="4745038"/>
                <a:ext cx="1116013" cy="642938"/>
              </a:xfrm>
              <a:custGeom>
                <a:avLst/>
                <a:gdLst>
                  <a:gd name="T0" fmla="*/ 153 w 338"/>
                  <a:gd name="T1" fmla="*/ 190 h 195"/>
                  <a:gd name="T2" fmla="*/ 9 w 338"/>
                  <a:gd name="T3" fmla="*/ 107 h 195"/>
                  <a:gd name="T4" fmla="*/ 11 w 338"/>
                  <a:gd name="T5" fmla="*/ 87 h 195"/>
                  <a:gd name="T6" fmla="*/ 150 w 338"/>
                  <a:gd name="T7" fmla="*/ 7 h 195"/>
                  <a:gd name="T8" fmla="*/ 185 w 338"/>
                  <a:gd name="T9" fmla="*/ 5 h 195"/>
                  <a:gd name="T10" fmla="*/ 329 w 338"/>
                  <a:gd name="T11" fmla="*/ 89 h 195"/>
                  <a:gd name="T12" fmla="*/ 326 w 338"/>
                  <a:gd name="T13" fmla="*/ 108 h 195"/>
                  <a:gd name="T14" fmla="*/ 187 w 338"/>
                  <a:gd name="T15" fmla="*/ 189 h 195"/>
                  <a:gd name="T16" fmla="*/ 153 w 338"/>
                  <a:gd name="T17" fmla="*/ 19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" h="195">
                    <a:moveTo>
                      <a:pt x="153" y="190"/>
                    </a:moveTo>
                    <a:cubicBezTo>
                      <a:pt x="9" y="107"/>
                      <a:pt x="9" y="107"/>
                      <a:pt x="9" y="107"/>
                    </a:cubicBezTo>
                    <a:cubicBezTo>
                      <a:pt x="0" y="102"/>
                      <a:pt x="1" y="93"/>
                      <a:pt x="11" y="87"/>
                    </a:cubicBezTo>
                    <a:cubicBezTo>
                      <a:pt x="150" y="7"/>
                      <a:pt x="150" y="7"/>
                      <a:pt x="150" y="7"/>
                    </a:cubicBezTo>
                    <a:cubicBezTo>
                      <a:pt x="160" y="1"/>
                      <a:pt x="176" y="0"/>
                      <a:pt x="185" y="5"/>
                    </a:cubicBezTo>
                    <a:cubicBezTo>
                      <a:pt x="329" y="89"/>
                      <a:pt x="329" y="89"/>
                      <a:pt x="329" y="89"/>
                    </a:cubicBezTo>
                    <a:cubicBezTo>
                      <a:pt x="338" y="94"/>
                      <a:pt x="336" y="103"/>
                      <a:pt x="326" y="108"/>
                    </a:cubicBezTo>
                    <a:cubicBezTo>
                      <a:pt x="187" y="189"/>
                      <a:pt x="187" y="189"/>
                      <a:pt x="187" y="189"/>
                    </a:cubicBezTo>
                    <a:cubicBezTo>
                      <a:pt x="177" y="195"/>
                      <a:pt x="161" y="195"/>
                      <a:pt x="153" y="190"/>
                    </a:cubicBezTo>
                    <a:close/>
                  </a:path>
                </a:pathLst>
              </a:custGeom>
              <a:solidFill>
                <a:srgbClr val="8A9DBC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isḷíďè">
                <a:extLst>
                  <a:ext uri="{FF2B5EF4-FFF2-40B4-BE49-F238E27FC236}">
                    <a16:creationId xmlns="" xmlns:a16="http://schemas.microsoft.com/office/drawing/2014/main" id="{69D1D05E-5D8B-4214-A241-62D8B28A6495}"/>
                  </a:ext>
                </a:extLst>
              </p:cNvPr>
              <p:cNvSpPr/>
              <p:nvPr/>
            </p:nvSpPr>
            <p:spPr bwMode="auto">
              <a:xfrm>
                <a:off x="7407275" y="4648200"/>
                <a:ext cx="1100138" cy="581025"/>
              </a:xfrm>
              <a:custGeom>
                <a:avLst/>
                <a:gdLst>
                  <a:gd name="T0" fmla="*/ 333 w 333"/>
                  <a:gd name="T1" fmla="*/ 77 h 176"/>
                  <a:gd name="T2" fmla="*/ 333 w 333"/>
                  <a:gd name="T3" fmla="*/ 77 h 176"/>
                  <a:gd name="T4" fmla="*/ 333 w 333"/>
                  <a:gd name="T5" fmla="*/ 28 h 176"/>
                  <a:gd name="T6" fmla="*/ 221 w 333"/>
                  <a:gd name="T7" fmla="*/ 28 h 176"/>
                  <a:gd name="T8" fmla="*/ 183 w 333"/>
                  <a:gd name="T9" fmla="*/ 5 h 176"/>
                  <a:gd name="T10" fmla="*/ 148 w 333"/>
                  <a:gd name="T11" fmla="*/ 7 h 176"/>
                  <a:gd name="T12" fmla="*/ 112 w 333"/>
                  <a:gd name="T13" fmla="*/ 27 h 176"/>
                  <a:gd name="T14" fmla="*/ 1 w 333"/>
                  <a:gd name="T15" fmla="*/ 27 h 176"/>
                  <a:gd name="T16" fmla="*/ 1 w 333"/>
                  <a:gd name="T17" fmla="*/ 79 h 176"/>
                  <a:gd name="T18" fmla="*/ 7 w 333"/>
                  <a:gd name="T19" fmla="*/ 88 h 176"/>
                  <a:gd name="T20" fmla="*/ 151 w 333"/>
                  <a:gd name="T21" fmla="*/ 171 h 176"/>
                  <a:gd name="T22" fmla="*/ 185 w 333"/>
                  <a:gd name="T23" fmla="*/ 170 h 176"/>
                  <a:gd name="T24" fmla="*/ 324 w 333"/>
                  <a:gd name="T25" fmla="*/ 89 h 176"/>
                  <a:gd name="T26" fmla="*/ 333 w 333"/>
                  <a:gd name="T27" fmla="*/ 7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3" h="176">
                    <a:moveTo>
                      <a:pt x="333" y="77"/>
                    </a:moveTo>
                    <a:cubicBezTo>
                      <a:pt x="333" y="77"/>
                      <a:pt x="333" y="77"/>
                      <a:pt x="333" y="77"/>
                    </a:cubicBezTo>
                    <a:cubicBezTo>
                      <a:pt x="333" y="28"/>
                      <a:pt x="333" y="28"/>
                      <a:pt x="333" y="28"/>
                    </a:cubicBezTo>
                    <a:cubicBezTo>
                      <a:pt x="221" y="28"/>
                      <a:pt x="221" y="28"/>
                      <a:pt x="221" y="28"/>
                    </a:cubicBezTo>
                    <a:cubicBezTo>
                      <a:pt x="183" y="5"/>
                      <a:pt x="183" y="5"/>
                      <a:pt x="183" y="5"/>
                    </a:cubicBezTo>
                    <a:cubicBezTo>
                      <a:pt x="174" y="0"/>
                      <a:pt x="158" y="1"/>
                      <a:pt x="148" y="7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0" y="82"/>
                      <a:pt x="2" y="85"/>
                      <a:pt x="7" y="88"/>
                    </a:cubicBezTo>
                    <a:cubicBezTo>
                      <a:pt x="151" y="171"/>
                      <a:pt x="151" y="171"/>
                      <a:pt x="151" y="171"/>
                    </a:cubicBezTo>
                    <a:cubicBezTo>
                      <a:pt x="159" y="176"/>
                      <a:pt x="175" y="175"/>
                      <a:pt x="185" y="170"/>
                    </a:cubicBezTo>
                    <a:cubicBezTo>
                      <a:pt x="324" y="89"/>
                      <a:pt x="324" y="89"/>
                      <a:pt x="324" y="89"/>
                    </a:cubicBezTo>
                    <a:cubicBezTo>
                      <a:pt x="330" y="86"/>
                      <a:pt x="333" y="81"/>
                      <a:pt x="333" y="77"/>
                    </a:cubicBezTo>
                    <a:close/>
                  </a:path>
                </a:pathLst>
              </a:custGeom>
              <a:solidFill>
                <a:srgbClr val="396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iśļîḋé">
                <a:extLst>
                  <a:ext uri="{FF2B5EF4-FFF2-40B4-BE49-F238E27FC236}">
                    <a16:creationId xmlns="" xmlns:a16="http://schemas.microsoft.com/office/drawing/2014/main" id="{C00AE538-DB34-4082-B529-0F5A863393BE}"/>
                  </a:ext>
                </a:extLst>
              </p:cNvPr>
              <p:cNvSpPr/>
              <p:nvPr/>
            </p:nvSpPr>
            <p:spPr bwMode="auto">
              <a:xfrm>
                <a:off x="7407275" y="4656138"/>
                <a:ext cx="550863" cy="569913"/>
              </a:xfrm>
              <a:custGeom>
                <a:avLst/>
                <a:gdLst>
                  <a:gd name="T0" fmla="*/ 167 w 167"/>
                  <a:gd name="T1" fmla="*/ 0 h 173"/>
                  <a:gd name="T2" fmla="*/ 148 w 167"/>
                  <a:gd name="T3" fmla="*/ 5 h 173"/>
                  <a:gd name="T4" fmla="*/ 112 w 167"/>
                  <a:gd name="T5" fmla="*/ 25 h 173"/>
                  <a:gd name="T6" fmla="*/ 1 w 167"/>
                  <a:gd name="T7" fmla="*/ 25 h 173"/>
                  <a:gd name="T8" fmla="*/ 1 w 167"/>
                  <a:gd name="T9" fmla="*/ 77 h 173"/>
                  <a:gd name="T10" fmla="*/ 7 w 167"/>
                  <a:gd name="T11" fmla="*/ 86 h 173"/>
                  <a:gd name="T12" fmla="*/ 151 w 167"/>
                  <a:gd name="T13" fmla="*/ 169 h 173"/>
                  <a:gd name="T14" fmla="*/ 167 w 167"/>
                  <a:gd name="T15" fmla="*/ 172 h 173"/>
                  <a:gd name="T16" fmla="*/ 167 w 167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173">
                    <a:moveTo>
                      <a:pt x="167" y="0"/>
                    </a:moveTo>
                    <a:cubicBezTo>
                      <a:pt x="160" y="0"/>
                      <a:pt x="153" y="2"/>
                      <a:pt x="148" y="5"/>
                    </a:cubicBezTo>
                    <a:cubicBezTo>
                      <a:pt x="112" y="25"/>
                      <a:pt x="112" y="25"/>
                      <a:pt x="112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77"/>
                      <a:pt x="1" y="77"/>
                      <a:pt x="1" y="77"/>
                    </a:cubicBezTo>
                    <a:cubicBezTo>
                      <a:pt x="0" y="80"/>
                      <a:pt x="2" y="83"/>
                      <a:pt x="7" y="86"/>
                    </a:cubicBezTo>
                    <a:cubicBezTo>
                      <a:pt x="151" y="169"/>
                      <a:pt x="151" y="169"/>
                      <a:pt x="151" y="169"/>
                    </a:cubicBezTo>
                    <a:cubicBezTo>
                      <a:pt x="155" y="171"/>
                      <a:pt x="161" y="173"/>
                      <a:pt x="167" y="172"/>
                    </a:cubicBezTo>
                    <a:lnTo>
                      <a:pt x="167" y="0"/>
                    </a:lnTo>
                    <a:close/>
                  </a:path>
                </a:pathLst>
              </a:custGeom>
              <a:solidFill>
                <a:srgbClr val="396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íṩḷiḓè">
                <a:extLst>
                  <a:ext uri="{FF2B5EF4-FFF2-40B4-BE49-F238E27FC236}">
                    <a16:creationId xmlns="" xmlns:a16="http://schemas.microsoft.com/office/drawing/2014/main" id="{F8FA73A7-EA30-4B67-B062-2075808C2222}"/>
                  </a:ext>
                </a:extLst>
              </p:cNvPr>
              <p:cNvSpPr/>
              <p:nvPr/>
            </p:nvSpPr>
            <p:spPr bwMode="auto">
              <a:xfrm>
                <a:off x="7407275" y="4738688"/>
                <a:ext cx="42863" cy="214313"/>
              </a:xfrm>
              <a:custGeom>
                <a:avLst/>
                <a:gdLst>
                  <a:gd name="T0" fmla="*/ 13 w 13"/>
                  <a:gd name="T1" fmla="*/ 0 h 65"/>
                  <a:gd name="T2" fmla="*/ 1 w 13"/>
                  <a:gd name="T3" fmla="*/ 0 h 65"/>
                  <a:gd name="T4" fmla="*/ 1 w 13"/>
                  <a:gd name="T5" fmla="*/ 52 h 65"/>
                  <a:gd name="T6" fmla="*/ 7 w 13"/>
                  <a:gd name="T7" fmla="*/ 61 h 65"/>
                  <a:gd name="T8" fmla="*/ 13 w 13"/>
                  <a:gd name="T9" fmla="*/ 65 h 65"/>
                  <a:gd name="T10" fmla="*/ 13 w 13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65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0" y="55"/>
                      <a:pt x="2" y="58"/>
                      <a:pt x="7" y="61"/>
                    </a:cubicBezTo>
                    <a:cubicBezTo>
                      <a:pt x="13" y="65"/>
                      <a:pt x="13" y="65"/>
                      <a:pt x="13" y="65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5793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íśļïďè">
                <a:extLst>
                  <a:ext uri="{FF2B5EF4-FFF2-40B4-BE49-F238E27FC236}">
                    <a16:creationId xmlns="" xmlns:a16="http://schemas.microsoft.com/office/drawing/2014/main" id="{65992350-9937-4116-B775-9245F8D48429}"/>
                  </a:ext>
                </a:extLst>
              </p:cNvPr>
              <p:cNvSpPr/>
              <p:nvPr/>
            </p:nvSpPr>
            <p:spPr bwMode="auto">
              <a:xfrm>
                <a:off x="7912100" y="5024438"/>
                <a:ext cx="88900" cy="201613"/>
              </a:xfrm>
              <a:custGeom>
                <a:avLst/>
                <a:gdLst>
                  <a:gd name="T0" fmla="*/ 0 w 27"/>
                  <a:gd name="T1" fmla="*/ 58 h 61"/>
                  <a:gd name="T2" fmla="*/ 27 w 27"/>
                  <a:gd name="T3" fmla="*/ 58 h 61"/>
                  <a:gd name="T4" fmla="*/ 27 w 27"/>
                  <a:gd name="T5" fmla="*/ 0 h 61"/>
                  <a:gd name="T6" fmla="*/ 0 w 27"/>
                  <a:gd name="T7" fmla="*/ 0 h 61"/>
                  <a:gd name="T8" fmla="*/ 0 w 27"/>
                  <a:gd name="T9" fmla="*/ 5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1">
                    <a:moveTo>
                      <a:pt x="0" y="58"/>
                    </a:moveTo>
                    <a:cubicBezTo>
                      <a:pt x="7" y="61"/>
                      <a:pt x="19" y="61"/>
                      <a:pt x="27" y="58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5793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í$ḷíḓé">
                <a:extLst>
                  <a:ext uri="{FF2B5EF4-FFF2-40B4-BE49-F238E27FC236}">
                    <a16:creationId xmlns="" xmlns:a16="http://schemas.microsoft.com/office/drawing/2014/main" id="{CC65ACAD-C2D5-4D84-AF16-48143D1DB4A1}"/>
                  </a:ext>
                </a:extLst>
              </p:cNvPr>
              <p:cNvSpPr/>
              <p:nvPr/>
            </p:nvSpPr>
            <p:spPr bwMode="auto">
              <a:xfrm>
                <a:off x="7400925" y="4418013"/>
                <a:ext cx="1116013" cy="642938"/>
              </a:xfrm>
              <a:custGeom>
                <a:avLst/>
                <a:gdLst>
                  <a:gd name="T0" fmla="*/ 153 w 338"/>
                  <a:gd name="T1" fmla="*/ 190 h 195"/>
                  <a:gd name="T2" fmla="*/ 9 w 338"/>
                  <a:gd name="T3" fmla="*/ 107 h 195"/>
                  <a:gd name="T4" fmla="*/ 11 w 338"/>
                  <a:gd name="T5" fmla="*/ 87 h 195"/>
                  <a:gd name="T6" fmla="*/ 150 w 338"/>
                  <a:gd name="T7" fmla="*/ 7 h 195"/>
                  <a:gd name="T8" fmla="*/ 185 w 338"/>
                  <a:gd name="T9" fmla="*/ 5 h 195"/>
                  <a:gd name="T10" fmla="*/ 329 w 338"/>
                  <a:gd name="T11" fmla="*/ 88 h 195"/>
                  <a:gd name="T12" fmla="*/ 326 w 338"/>
                  <a:gd name="T13" fmla="*/ 108 h 195"/>
                  <a:gd name="T14" fmla="*/ 187 w 338"/>
                  <a:gd name="T15" fmla="*/ 189 h 195"/>
                  <a:gd name="T16" fmla="*/ 153 w 338"/>
                  <a:gd name="T17" fmla="*/ 19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" h="195">
                    <a:moveTo>
                      <a:pt x="153" y="190"/>
                    </a:moveTo>
                    <a:cubicBezTo>
                      <a:pt x="9" y="107"/>
                      <a:pt x="9" y="107"/>
                      <a:pt x="9" y="107"/>
                    </a:cubicBezTo>
                    <a:cubicBezTo>
                      <a:pt x="0" y="102"/>
                      <a:pt x="1" y="93"/>
                      <a:pt x="11" y="87"/>
                    </a:cubicBezTo>
                    <a:cubicBezTo>
                      <a:pt x="150" y="7"/>
                      <a:pt x="150" y="7"/>
                      <a:pt x="150" y="7"/>
                    </a:cubicBezTo>
                    <a:cubicBezTo>
                      <a:pt x="160" y="1"/>
                      <a:pt x="176" y="0"/>
                      <a:pt x="185" y="5"/>
                    </a:cubicBezTo>
                    <a:cubicBezTo>
                      <a:pt x="329" y="88"/>
                      <a:pt x="329" y="88"/>
                      <a:pt x="329" y="88"/>
                    </a:cubicBezTo>
                    <a:cubicBezTo>
                      <a:pt x="338" y="93"/>
                      <a:pt x="336" y="102"/>
                      <a:pt x="326" y="108"/>
                    </a:cubicBezTo>
                    <a:cubicBezTo>
                      <a:pt x="187" y="189"/>
                      <a:pt x="187" y="189"/>
                      <a:pt x="187" y="189"/>
                    </a:cubicBezTo>
                    <a:cubicBezTo>
                      <a:pt x="177" y="194"/>
                      <a:pt x="161" y="195"/>
                      <a:pt x="153" y="190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î$ḻiďè">
                <a:extLst>
                  <a:ext uri="{FF2B5EF4-FFF2-40B4-BE49-F238E27FC236}">
                    <a16:creationId xmlns="" xmlns:a16="http://schemas.microsoft.com/office/drawing/2014/main" id="{D41DE934-B7EC-46F8-8636-194E77085A42}"/>
                  </a:ext>
                </a:extLst>
              </p:cNvPr>
              <p:cNvSpPr/>
              <p:nvPr/>
            </p:nvSpPr>
            <p:spPr bwMode="auto">
              <a:xfrm>
                <a:off x="7404100" y="4721225"/>
                <a:ext cx="1109663" cy="339725"/>
              </a:xfrm>
              <a:custGeom>
                <a:avLst/>
                <a:gdLst>
                  <a:gd name="T0" fmla="*/ 325 w 336"/>
                  <a:gd name="T1" fmla="*/ 7 h 103"/>
                  <a:gd name="T2" fmla="*/ 186 w 336"/>
                  <a:gd name="T3" fmla="*/ 87 h 103"/>
                  <a:gd name="T4" fmla="*/ 152 w 336"/>
                  <a:gd name="T5" fmla="*/ 88 h 103"/>
                  <a:gd name="T6" fmla="*/ 8 w 336"/>
                  <a:gd name="T7" fmla="*/ 5 h 103"/>
                  <a:gd name="T8" fmla="*/ 3 w 336"/>
                  <a:gd name="T9" fmla="*/ 1 h 103"/>
                  <a:gd name="T10" fmla="*/ 8 w 336"/>
                  <a:gd name="T11" fmla="*/ 15 h 103"/>
                  <a:gd name="T12" fmla="*/ 152 w 336"/>
                  <a:gd name="T13" fmla="*/ 98 h 103"/>
                  <a:gd name="T14" fmla="*/ 186 w 336"/>
                  <a:gd name="T15" fmla="*/ 97 h 103"/>
                  <a:gd name="T16" fmla="*/ 325 w 336"/>
                  <a:gd name="T17" fmla="*/ 16 h 103"/>
                  <a:gd name="T18" fmla="*/ 332 w 336"/>
                  <a:gd name="T19" fmla="*/ 0 h 103"/>
                  <a:gd name="T20" fmla="*/ 325 w 336"/>
                  <a:gd name="T21" fmla="*/ 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6" h="103">
                    <a:moveTo>
                      <a:pt x="325" y="7"/>
                    </a:moveTo>
                    <a:cubicBezTo>
                      <a:pt x="186" y="87"/>
                      <a:pt x="186" y="87"/>
                      <a:pt x="186" y="87"/>
                    </a:cubicBezTo>
                    <a:cubicBezTo>
                      <a:pt x="176" y="93"/>
                      <a:pt x="160" y="93"/>
                      <a:pt x="152" y="88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6" y="4"/>
                      <a:pt x="4" y="3"/>
                      <a:pt x="3" y="1"/>
                    </a:cubicBezTo>
                    <a:cubicBezTo>
                      <a:pt x="0" y="6"/>
                      <a:pt x="2" y="11"/>
                      <a:pt x="8" y="15"/>
                    </a:cubicBezTo>
                    <a:cubicBezTo>
                      <a:pt x="152" y="98"/>
                      <a:pt x="152" y="98"/>
                      <a:pt x="152" y="98"/>
                    </a:cubicBezTo>
                    <a:cubicBezTo>
                      <a:pt x="160" y="103"/>
                      <a:pt x="176" y="102"/>
                      <a:pt x="186" y="97"/>
                    </a:cubicBezTo>
                    <a:cubicBezTo>
                      <a:pt x="325" y="16"/>
                      <a:pt x="325" y="16"/>
                      <a:pt x="325" y="16"/>
                    </a:cubicBezTo>
                    <a:cubicBezTo>
                      <a:pt x="333" y="12"/>
                      <a:pt x="336" y="5"/>
                      <a:pt x="332" y="0"/>
                    </a:cubicBezTo>
                    <a:cubicBezTo>
                      <a:pt x="331" y="3"/>
                      <a:pt x="328" y="5"/>
                      <a:pt x="325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îs1ïdê">
                <a:extLst>
                  <a:ext uri="{FF2B5EF4-FFF2-40B4-BE49-F238E27FC236}">
                    <a16:creationId xmlns="" xmlns:a16="http://schemas.microsoft.com/office/drawing/2014/main" id="{03419AB1-B9C2-4CDD-90D8-0B6FD11A4574}"/>
                  </a:ext>
                </a:extLst>
              </p:cNvPr>
              <p:cNvSpPr/>
              <p:nvPr/>
            </p:nvSpPr>
            <p:spPr bwMode="auto">
              <a:xfrm>
                <a:off x="8291513" y="4929188"/>
                <a:ext cx="39688" cy="55563"/>
              </a:xfrm>
              <a:custGeom>
                <a:avLst/>
                <a:gdLst>
                  <a:gd name="T0" fmla="*/ 12 w 12"/>
                  <a:gd name="T1" fmla="*/ 5 h 17"/>
                  <a:gd name="T2" fmla="*/ 6 w 12"/>
                  <a:gd name="T3" fmla="*/ 16 h 17"/>
                  <a:gd name="T4" fmla="*/ 0 w 12"/>
                  <a:gd name="T5" fmla="*/ 12 h 17"/>
                  <a:gd name="T6" fmla="*/ 6 w 12"/>
                  <a:gd name="T7" fmla="*/ 2 h 17"/>
                  <a:gd name="T8" fmla="*/ 12 w 12"/>
                  <a:gd name="T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12" y="5"/>
                    </a:moveTo>
                    <a:cubicBezTo>
                      <a:pt x="12" y="9"/>
                      <a:pt x="9" y="14"/>
                      <a:pt x="6" y="16"/>
                    </a:cubicBezTo>
                    <a:cubicBezTo>
                      <a:pt x="3" y="17"/>
                      <a:pt x="0" y="16"/>
                      <a:pt x="0" y="12"/>
                    </a:cubicBezTo>
                    <a:cubicBezTo>
                      <a:pt x="0" y="8"/>
                      <a:pt x="3" y="4"/>
                      <a:pt x="6" y="2"/>
                    </a:cubicBezTo>
                    <a:cubicBezTo>
                      <a:pt x="9" y="0"/>
                      <a:pt x="12" y="2"/>
                      <a:pt x="12" y="5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íṥļíḓê">
                <a:extLst>
                  <a:ext uri="{FF2B5EF4-FFF2-40B4-BE49-F238E27FC236}">
                    <a16:creationId xmlns="" xmlns:a16="http://schemas.microsoft.com/office/drawing/2014/main" id="{4ABA6E67-C3BA-43F1-B923-A38170E6A14F}"/>
                  </a:ext>
                </a:extLst>
              </p:cNvPr>
              <p:cNvSpPr/>
              <p:nvPr/>
            </p:nvSpPr>
            <p:spPr bwMode="auto">
              <a:xfrm>
                <a:off x="8355013" y="4892675"/>
                <a:ext cx="36513" cy="60325"/>
              </a:xfrm>
              <a:custGeom>
                <a:avLst/>
                <a:gdLst>
                  <a:gd name="T0" fmla="*/ 11 w 11"/>
                  <a:gd name="T1" fmla="*/ 6 h 18"/>
                  <a:gd name="T2" fmla="*/ 6 w 11"/>
                  <a:gd name="T3" fmla="*/ 16 h 18"/>
                  <a:gd name="T4" fmla="*/ 0 w 11"/>
                  <a:gd name="T5" fmla="*/ 12 h 18"/>
                  <a:gd name="T6" fmla="*/ 6 w 11"/>
                  <a:gd name="T7" fmla="*/ 2 h 18"/>
                  <a:gd name="T8" fmla="*/ 11 w 11"/>
                  <a:gd name="T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8">
                    <a:moveTo>
                      <a:pt x="11" y="6"/>
                    </a:moveTo>
                    <a:cubicBezTo>
                      <a:pt x="11" y="9"/>
                      <a:pt x="9" y="14"/>
                      <a:pt x="6" y="16"/>
                    </a:cubicBezTo>
                    <a:cubicBezTo>
                      <a:pt x="2" y="18"/>
                      <a:pt x="0" y="16"/>
                      <a:pt x="0" y="12"/>
                    </a:cubicBezTo>
                    <a:cubicBezTo>
                      <a:pt x="0" y="9"/>
                      <a:pt x="2" y="4"/>
                      <a:pt x="6" y="2"/>
                    </a:cubicBezTo>
                    <a:cubicBezTo>
                      <a:pt x="9" y="0"/>
                      <a:pt x="11" y="2"/>
                      <a:pt x="11" y="6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ïŝļíḍé">
                <a:extLst>
                  <a:ext uri="{FF2B5EF4-FFF2-40B4-BE49-F238E27FC236}">
                    <a16:creationId xmlns="" xmlns:a16="http://schemas.microsoft.com/office/drawing/2014/main" id="{52C1AE5D-50B2-41BB-A3D2-1D21966238C8}"/>
                  </a:ext>
                </a:extLst>
              </p:cNvPr>
              <p:cNvSpPr/>
              <p:nvPr/>
            </p:nvSpPr>
            <p:spPr bwMode="auto">
              <a:xfrm>
                <a:off x="8413750" y="4859338"/>
                <a:ext cx="39688" cy="57150"/>
              </a:xfrm>
              <a:custGeom>
                <a:avLst/>
                <a:gdLst>
                  <a:gd name="T0" fmla="*/ 12 w 12"/>
                  <a:gd name="T1" fmla="*/ 5 h 17"/>
                  <a:gd name="T2" fmla="*/ 6 w 12"/>
                  <a:gd name="T3" fmla="*/ 15 h 17"/>
                  <a:gd name="T4" fmla="*/ 0 w 12"/>
                  <a:gd name="T5" fmla="*/ 12 h 17"/>
                  <a:gd name="T6" fmla="*/ 6 w 12"/>
                  <a:gd name="T7" fmla="*/ 1 h 17"/>
                  <a:gd name="T8" fmla="*/ 12 w 12"/>
                  <a:gd name="T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12" y="5"/>
                    </a:moveTo>
                    <a:cubicBezTo>
                      <a:pt x="12" y="9"/>
                      <a:pt x="9" y="13"/>
                      <a:pt x="6" y="15"/>
                    </a:cubicBezTo>
                    <a:cubicBezTo>
                      <a:pt x="3" y="17"/>
                      <a:pt x="0" y="15"/>
                      <a:pt x="0" y="12"/>
                    </a:cubicBezTo>
                    <a:cubicBezTo>
                      <a:pt x="0" y="8"/>
                      <a:pt x="3" y="3"/>
                      <a:pt x="6" y="1"/>
                    </a:cubicBezTo>
                    <a:cubicBezTo>
                      <a:pt x="9" y="0"/>
                      <a:pt x="12" y="1"/>
                      <a:pt x="12" y="5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í$lidé">
                <a:extLst>
                  <a:ext uri="{FF2B5EF4-FFF2-40B4-BE49-F238E27FC236}">
                    <a16:creationId xmlns="" xmlns:a16="http://schemas.microsoft.com/office/drawing/2014/main" id="{F9E0C827-5657-44B1-AED3-4D9DB7A944EE}"/>
                  </a:ext>
                </a:extLst>
              </p:cNvPr>
              <p:cNvSpPr/>
              <p:nvPr/>
            </p:nvSpPr>
            <p:spPr bwMode="auto">
              <a:xfrm>
                <a:off x="7697788" y="4583113"/>
                <a:ext cx="522288" cy="300038"/>
              </a:xfrm>
              <a:custGeom>
                <a:avLst/>
                <a:gdLst>
                  <a:gd name="T0" fmla="*/ 71 w 158"/>
                  <a:gd name="T1" fmla="*/ 88 h 91"/>
                  <a:gd name="T2" fmla="*/ 4 w 158"/>
                  <a:gd name="T3" fmla="*/ 50 h 91"/>
                  <a:gd name="T4" fmla="*/ 5 w 158"/>
                  <a:gd name="T5" fmla="*/ 40 h 91"/>
                  <a:gd name="T6" fmla="*/ 70 w 158"/>
                  <a:gd name="T7" fmla="*/ 3 h 91"/>
                  <a:gd name="T8" fmla="*/ 86 w 158"/>
                  <a:gd name="T9" fmla="*/ 2 h 91"/>
                  <a:gd name="T10" fmla="*/ 154 w 158"/>
                  <a:gd name="T11" fmla="*/ 41 h 91"/>
                  <a:gd name="T12" fmla="*/ 152 w 158"/>
                  <a:gd name="T13" fmla="*/ 50 h 91"/>
                  <a:gd name="T14" fmla="*/ 87 w 158"/>
                  <a:gd name="T15" fmla="*/ 88 h 91"/>
                  <a:gd name="T16" fmla="*/ 71 w 158"/>
                  <a:gd name="T17" fmla="*/ 8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8" h="91">
                    <a:moveTo>
                      <a:pt x="71" y="88"/>
                    </a:moveTo>
                    <a:cubicBezTo>
                      <a:pt x="4" y="50"/>
                      <a:pt x="4" y="50"/>
                      <a:pt x="4" y="50"/>
                    </a:cubicBezTo>
                    <a:cubicBezTo>
                      <a:pt x="0" y="47"/>
                      <a:pt x="0" y="43"/>
                      <a:pt x="5" y="40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5" y="0"/>
                      <a:pt x="82" y="0"/>
                      <a:pt x="86" y="2"/>
                    </a:cubicBezTo>
                    <a:cubicBezTo>
                      <a:pt x="154" y="41"/>
                      <a:pt x="154" y="41"/>
                      <a:pt x="154" y="41"/>
                    </a:cubicBezTo>
                    <a:cubicBezTo>
                      <a:pt x="158" y="43"/>
                      <a:pt x="157" y="47"/>
                      <a:pt x="152" y="50"/>
                    </a:cubicBezTo>
                    <a:cubicBezTo>
                      <a:pt x="87" y="88"/>
                      <a:pt x="87" y="88"/>
                      <a:pt x="87" y="88"/>
                    </a:cubicBezTo>
                    <a:cubicBezTo>
                      <a:pt x="83" y="91"/>
                      <a:pt x="75" y="91"/>
                      <a:pt x="71" y="88"/>
                    </a:cubicBezTo>
                    <a:close/>
                  </a:path>
                </a:pathLst>
              </a:custGeom>
              <a:solidFill>
                <a:srgbClr val="5793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îṣļiďe">
                <a:extLst>
                  <a:ext uri="{FF2B5EF4-FFF2-40B4-BE49-F238E27FC236}">
                    <a16:creationId xmlns="" xmlns:a16="http://schemas.microsoft.com/office/drawing/2014/main" id="{D26261D5-D9A2-4AC0-85B4-4C10C0198AA3}"/>
                  </a:ext>
                </a:extLst>
              </p:cNvPr>
              <p:cNvSpPr/>
              <p:nvPr/>
            </p:nvSpPr>
            <p:spPr bwMode="auto">
              <a:xfrm>
                <a:off x="7923213" y="4727575"/>
                <a:ext cx="71438" cy="39688"/>
              </a:xfrm>
              <a:custGeom>
                <a:avLst/>
                <a:gdLst>
                  <a:gd name="T0" fmla="*/ 10 w 22"/>
                  <a:gd name="T1" fmla="*/ 12 h 12"/>
                  <a:gd name="T2" fmla="*/ 0 w 22"/>
                  <a:gd name="T3" fmla="*/ 6 h 12"/>
                  <a:gd name="T4" fmla="*/ 0 w 22"/>
                  <a:gd name="T5" fmla="*/ 5 h 12"/>
                  <a:gd name="T6" fmla="*/ 9 w 22"/>
                  <a:gd name="T7" fmla="*/ 0 h 12"/>
                  <a:gd name="T8" fmla="*/ 12 w 22"/>
                  <a:gd name="T9" fmla="*/ 0 h 12"/>
                  <a:gd name="T10" fmla="*/ 21 w 22"/>
                  <a:gd name="T11" fmla="*/ 5 h 12"/>
                  <a:gd name="T12" fmla="*/ 21 w 22"/>
                  <a:gd name="T13" fmla="*/ 7 h 12"/>
                  <a:gd name="T14" fmla="*/ 12 w 22"/>
                  <a:gd name="T15" fmla="*/ 12 h 12"/>
                  <a:gd name="T16" fmla="*/ 10 w 22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2">
                    <a:moveTo>
                      <a:pt x="10" y="12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6"/>
                      <a:pt x="22" y="6"/>
                      <a:pt x="21" y="7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2"/>
                      <a:pt x="10" y="12"/>
                      <a:pt x="10" y="12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îṡļiḑé">
                <a:extLst>
                  <a:ext uri="{FF2B5EF4-FFF2-40B4-BE49-F238E27FC236}">
                    <a16:creationId xmlns="" xmlns:a16="http://schemas.microsoft.com/office/drawing/2014/main" id="{90ECD8B4-280F-4B17-AB78-E8FB6ED7AF54}"/>
                  </a:ext>
                </a:extLst>
              </p:cNvPr>
              <p:cNvSpPr/>
              <p:nvPr/>
            </p:nvSpPr>
            <p:spPr bwMode="auto">
              <a:xfrm>
                <a:off x="7697788" y="4583113"/>
                <a:ext cx="519113" cy="165100"/>
              </a:xfrm>
              <a:custGeom>
                <a:avLst/>
                <a:gdLst>
                  <a:gd name="T0" fmla="*/ 4 w 157"/>
                  <a:gd name="T1" fmla="*/ 50 h 50"/>
                  <a:gd name="T2" fmla="*/ 4 w 157"/>
                  <a:gd name="T3" fmla="*/ 50 h 50"/>
                  <a:gd name="T4" fmla="*/ 5 w 157"/>
                  <a:gd name="T5" fmla="*/ 49 h 50"/>
                  <a:gd name="T6" fmla="*/ 70 w 157"/>
                  <a:gd name="T7" fmla="*/ 11 h 50"/>
                  <a:gd name="T8" fmla="*/ 86 w 157"/>
                  <a:gd name="T9" fmla="*/ 11 h 50"/>
                  <a:gd name="T10" fmla="*/ 153 w 157"/>
                  <a:gd name="T11" fmla="*/ 50 h 50"/>
                  <a:gd name="T12" fmla="*/ 154 w 157"/>
                  <a:gd name="T13" fmla="*/ 41 h 50"/>
                  <a:gd name="T14" fmla="*/ 86 w 157"/>
                  <a:gd name="T15" fmla="*/ 2 h 50"/>
                  <a:gd name="T16" fmla="*/ 70 w 157"/>
                  <a:gd name="T17" fmla="*/ 3 h 50"/>
                  <a:gd name="T18" fmla="*/ 5 w 157"/>
                  <a:gd name="T19" fmla="*/ 40 h 50"/>
                  <a:gd name="T20" fmla="*/ 4 w 157"/>
                  <a:gd name="T2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7" h="50">
                    <a:moveTo>
                      <a:pt x="4" y="50"/>
                    </a:moveTo>
                    <a:cubicBezTo>
                      <a:pt x="4" y="50"/>
                      <a:pt x="4" y="50"/>
                      <a:pt x="4" y="50"/>
                    </a:cubicBezTo>
                    <a:cubicBezTo>
                      <a:pt x="4" y="49"/>
                      <a:pt x="5" y="49"/>
                      <a:pt x="5" y="49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5" y="9"/>
                      <a:pt x="82" y="8"/>
                      <a:pt x="86" y="11"/>
                    </a:cubicBezTo>
                    <a:cubicBezTo>
                      <a:pt x="153" y="50"/>
                      <a:pt x="153" y="50"/>
                      <a:pt x="153" y="50"/>
                    </a:cubicBezTo>
                    <a:cubicBezTo>
                      <a:pt x="157" y="47"/>
                      <a:pt x="157" y="43"/>
                      <a:pt x="154" y="41"/>
                    </a:cubicBezTo>
                    <a:cubicBezTo>
                      <a:pt x="86" y="2"/>
                      <a:pt x="86" y="2"/>
                      <a:pt x="86" y="2"/>
                    </a:cubicBezTo>
                    <a:cubicBezTo>
                      <a:pt x="82" y="0"/>
                      <a:pt x="75" y="0"/>
                      <a:pt x="70" y="3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0" y="43"/>
                      <a:pt x="0" y="47"/>
                      <a:pt x="4" y="50"/>
                    </a:cubicBezTo>
                    <a:close/>
                  </a:path>
                </a:pathLst>
              </a:custGeom>
              <a:solidFill>
                <a:srgbClr val="396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iṥlîḍè">
                <a:extLst>
                  <a:ext uri="{FF2B5EF4-FFF2-40B4-BE49-F238E27FC236}">
                    <a16:creationId xmlns="" xmlns:a16="http://schemas.microsoft.com/office/drawing/2014/main" id="{EEED8A80-BF59-4F85-B6EE-78A17BFD4CBC}"/>
                  </a:ext>
                </a:extLst>
              </p:cNvPr>
              <p:cNvSpPr/>
              <p:nvPr/>
            </p:nvSpPr>
            <p:spPr bwMode="auto">
              <a:xfrm>
                <a:off x="4075113" y="4237038"/>
                <a:ext cx="1920875" cy="1108075"/>
              </a:xfrm>
              <a:custGeom>
                <a:avLst/>
                <a:gdLst>
                  <a:gd name="T0" fmla="*/ 12 w 582"/>
                  <a:gd name="T1" fmla="*/ 7 h 336"/>
                  <a:gd name="T2" fmla="*/ 52 w 582"/>
                  <a:gd name="T3" fmla="*/ 7 h 336"/>
                  <a:gd name="T4" fmla="*/ 570 w 582"/>
                  <a:gd name="T5" fmla="*/ 306 h 336"/>
                  <a:gd name="T6" fmla="*/ 570 w 582"/>
                  <a:gd name="T7" fmla="*/ 330 h 336"/>
                  <a:gd name="T8" fmla="*/ 530 w 582"/>
                  <a:gd name="T9" fmla="*/ 330 h 336"/>
                  <a:gd name="T10" fmla="*/ 12 w 582"/>
                  <a:gd name="T11" fmla="*/ 30 h 336"/>
                  <a:gd name="T12" fmla="*/ 12 w 582"/>
                  <a:gd name="T13" fmla="*/ 7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2" h="336">
                    <a:moveTo>
                      <a:pt x="12" y="7"/>
                    </a:moveTo>
                    <a:cubicBezTo>
                      <a:pt x="23" y="0"/>
                      <a:pt x="41" y="0"/>
                      <a:pt x="52" y="7"/>
                    </a:cubicBezTo>
                    <a:cubicBezTo>
                      <a:pt x="570" y="306"/>
                      <a:pt x="570" y="306"/>
                      <a:pt x="570" y="306"/>
                    </a:cubicBezTo>
                    <a:cubicBezTo>
                      <a:pt x="582" y="313"/>
                      <a:pt x="582" y="323"/>
                      <a:pt x="570" y="330"/>
                    </a:cubicBezTo>
                    <a:cubicBezTo>
                      <a:pt x="559" y="336"/>
                      <a:pt x="541" y="336"/>
                      <a:pt x="530" y="3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0" y="24"/>
                      <a:pt x="0" y="13"/>
                      <a:pt x="12" y="7"/>
                    </a:cubicBezTo>
                    <a:close/>
                  </a:path>
                </a:pathLst>
              </a:custGeom>
              <a:solidFill>
                <a:srgbClr val="8A9DBC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ïSļîḑe">
                <a:extLst>
                  <a:ext uri="{FF2B5EF4-FFF2-40B4-BE49-F238E27FC236}">
                    <a16:creationId xmlns="" xmlns:a16="http://schemas.microsoft.com/office/drawing/2014/main" id="{EA252F06-4DB9-4890-93E2-053187E3F6F1}"/>
                  </a:ext>
                </a:extLst>
              </p:cNvPr>
              <p:cNvSpPr/>
              <p:nvPr/>
            </p:nvSpPr>
            <p:spPr bwMode="auto">
              <a:xfrm>
                <a:off x="3940175" y="3867150"/>
                <a:ext cx="101600" cy="82550"/>
              </a:xfrm>
              <a:custGeom>
                <a:avLst/>
                <a:gdLst>
                  <a:gd name="T0" fmla="*/ 1 w 31"/>
                  <a:gd name="T1" fmla="*/ 1 h 25"/>
                  <a:gd name="T2" fmla="*/ 1 w 31"/>
                  <a:gd name="T3" fmla="*/ 1 h 25"/>
                  <a:gd name="T4" fmla="*/ 3 w 31"/>
                  <a:gd name="T5" fmla="*/ 0 h 25"/>
                  <a:gd name="T6" fmla="*/ 31 w 31"/>
                  <a:gd name="T7" fmla="*/ 6 h 25"/>
                  <a:gd name="T8" fmla="*/ 20 w 31"/>
                  <a:gd name="T9" fmla="*/ 25 h 25"/>
                  <a:gd name="T10" fmla="*/ 1 w 31"/>
                  <a:gd name="T11" fmla="*/ 3 h 25"/>
                  <a:gd name="T12" fmla="*/ 1 w 31"/>
                  <a:gd name="T13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5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ïsḷíḓé">
                <a:extLst>
                  <a:ext uri="{FF2B5EF4-FFF2-40B4-BE49-F238E27FC236}">
                    <a16:creationId xmlns="" xmlns:a16="http://schemas.microsoft.com/office/drawing/2014/main" id="{55E68B4B-3EC9-4C44-A4E9-48F6A722E805}"/>
                  </a:ext>
                </a:extLst>
              </p:cNvPr>
              <p:cNvSpPr/>
              <p:nvPr/>
            </p:nvSpPr>
            <p:spPr bwMode="auto">
              <a:xfrm>
                <a:off x="3979863" y="3876675"/>
                <a:ext cx="346075" cy="284163"/>
              </a:xfrm>
              <a:custGeom>
                <a:avLst/>
                <a:gdLst>
                  <a:gd name="T0" fmla="*/ 0 w 105"/>
                  <a:gd name="T1" fmla="*/ 12 h 86"/>
                  <a:gd name="T2" fmla="*/ 6 w 105"/>
                  <a:gd name="T3" fmla="*/ 1 h 86"/>
                  <a:gd name="T4" fmla="*/ 10 w 105"/>
                  <a:gd name="T5" fmla="*/ 0 h 86"/>
                  <a:gd name="T6" fmla="*/ 103 w 105"/>
                  <a:gd name="T7" fmla="*/ 25 h 86"/>
                  <a:gd name="T8" fmla="*/ 105 w 105"/>
                  <a:gd name="T9" fmla="*/ 26 h 86"/>
                  <a:gd name="T10" fmla="*/ 70 w 105"/>
                  <a:gd name="T11" fmla="*/ 86 h 86"/>
                  <a:gd name="T12" fmla="*/ 60 w 105"/>
                  <a:gd name="T13" fmla="*/ 79 h 86"/>
                  <a:gd name="T14" fmla="*/ 6 w 105"/>
                  <a:gd name="T15" fmla="*/ 23 h 86"/>
                  <a:gd name="T16" fmla="*/ 1 w 105"/>
                  <a:gd name="T17" fmla="*/ 16 h 86"/>
                  <a:gd name="T18" fmla="*/ 0 w 105"/>
                  <a:gd name="T19" fmla="*/ 1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86">
                    <a:moveTo>
                      <a:pt x="0" y="12"/>
                    </a:moveTo>
                    <a:cubicBezTo>
                      <a:pt x="0" y="8"/>
                      <a:pt x="3" y="3"/>
                      <a:pt x="6" y="1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43" y="0"/>
                      <a:pt x="75" y="9"/>
                      <a:pt x="103" y="25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70" y="86"/>
                      <a:pt x="70" y="86"/>
                      <a:pt x="70" y="8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38" y="65"/>
                      <a:pt x="20" y="46"/>
                      <a:pt x="6" y="23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5"/>
                      <a:pt x="0" y="14"/>
                      <a:pt x="0" y="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iṡ1íḋè">
                <a:extLst>
                  <a:ext uri="{FF2B5EF4-FFF2-40B4-BE49-F238E27FC236}">
                    <a16:creationId xmlns="" xmlns:a16="http://schemas.microsoft.com/office/drawing/2014/main" id="{6BE680A4-AA72-44DD-8661-9020B56EA513}"/>
                  </a:ext>
                </a:extLst>
              </p:cNvPr>
              <p:cNvSpPr/>
              <p:nvPr/>
            </p:nvSpPr>
            <p:spPr bwMode="auto">
              <a:xfrm>
                <a:off x="4187825" y="3943350"/>
                <a:ext cx="163513" cy="238125"/>
              </a:xfrm>
              <a:custGeom>
                <a:avLst/>
                <a:gdLst>
                  <a:gd name="T0" fmla="*/ 0 w 50"/>
                  <a:gd name="T1" fmla="*/ 50 h 72"/>
                  <a:gd name="T2" fmla="*/ 25 w 50"/>
                  <a:gd name="T3" fmla="*/ 8 h 72"/>
                  <a:gd name="T4" fmla="*/ 49 w 50"/>
                  <a:gd name="T5" fmla="*/ 22 h 72"/>
                  <a:gd name="T6" fmla="*/ 25 w 50"/>
                  <a:gd name="T7" fmla="*/ 65 h 72"/>
                  <a:gd name="T8" fmla="*/ 0 w 50"/>
                  <a:gd name="T9" fmla="*/ 5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72">
                    <a:moveTo>
                      <a:pt x="0" y="50"/>
                    </a:moveTo>
                    <a:cubicBezTo>
                      <a:pt x="0" y="35"/>
                      <a:pt x="12" y="16"/>
                      <a:pt x="25" y="8"/>
                    </a:cubicBezTo>
                    <a:cubicBezTo>
                      <a:pt x="39" y="0"/>
                      <a:pt x="50" y="7"/>
                      <a:pt x="49" y="22"/>
                    </a:cubicBezTo>
                    <a:cubicBezTo>
                      <a:pt x="49" y="38"/>
                      <a:pt x="38" y="57"/>
                      <a:pt x="25" y="65"/>
                    </a:cubicBezTo>
                    <a:cubicBezTo>
                      <a:pt x="11" y="72"/>
                      <a:pt x="0" y="66"/>
                      <a:pt x="0" y="50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íṩļîḓè">
                <a:extLst>
                  <a:ext uri="{FF2B5EF4-FFF2-40B4-BE49-F238E27FC236}">
                    <a16:creationId xmlns="" xmlns:a16="http://schemas.microsoft.com/office/drawing/2014/main" id="{EF996F58-1244-44EB-AF07-AC870184FAED}"/>
                  </a:ext>
                </a:extLst>
              </p:cNvPr>
              <p:cNvSpPr/>
              <p:nvPr/>
            </p:nvSpPr>
            <p:spPr bwMode="auto">
              <a:xfrm>
                <a:off x="4210050" y="3962400"/>
                <a:ext cx="825500" cy="627063"/>
              </a:xfrm>
              <a:custGeom>
                <a:avLst/>
                <a:gdLst>
                  <a:gd name="T0" fmla="*/ 435 w 520"/>
                  <a:gd name="T1" fmla="*/ 395 h 395"/>
                  <a:gd name="T2" fmla="*/ 0 w 520"/>
                  <a:gd name="T3" fmla="*/ 125 h 395"/>
                  <a:gd name="T4" fmla="*/ 73 w 520"/>
                  <a:gd name="T5" fmla="*/ 0 h 395"/>
                  <a:gd name="T6" fmla="*/ 520 w 520"/>
                  <a:gd name="T7" fmla="*/ 248 h 395"/>
                  <a:gd name="T8" fmla="*/ 435 w 520"/>
                  <a:gd name="T9" fmla="*/ 39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0" h="395">
                    <a:moveTo>
                      <a:pt x="435" y="395"/>
                    </a:moveTo>
                    <a:lnTo>
                      <a:pt x="0" y="125"/>
                    </a:lnTo>
                    <a:lnTo>
                      <a:pt x="73" y="0"/>
                    </a:lnTo>
                    <a:lnTo>
                      <a:pt x="520" y="248"/>
                    </a:lnTo>
                    <a:lnTo>
                      <a:pt x="435" y="395"/>
                    </a:ln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íŝ1ïḋê">
                <a:extLst>
                  <a:ext uri="{FF2B5EF4-FFF2-40B4-BE49-F238E27FC236}">
                    <a16:creationId xmlns="" xmlns:a16="http://schemas.microsoft.com/office/drawing/2014/main" id="{7E33523F-5296-478F-A3A3-19B8012F22A2}"/>
                  </a:ext>
                </a:extLst>
              </p:cNvPr>
              <p:cNvSpPr/>
              <p:nvPr/>
            </p:nvSpPr>
            <p:spPr bwMode="auto">
              <a:xfrm>
                <a:off x="4870450" y="4332288"/>
                <a:ext cx="190500" cy="280988"/>
              </a:xfrm>
              <a:custGeom>
                <a:avLst/>
                <a:gdLst>
                  <a:gd name="T0" fmla="*/ 0 w 58"/>
                  <a:gd name="T1" fmla="*/ 59 h 85"/>
                  <a:gd name="T2" fmla="*/ 30 w 58"/>
                  <a:gd name="T3" fmla="*/ 9 h 85"/>
                  <a:gd name="T4" fmla="*/ 58 w 58"/>
                  <a:gd name="T5" fmla="*/ 26 h 85"/>
                  <a:gd name="T6" fmla="*/ 29 w 58"/>
                  <a:gd name="T7" fmla="*/ 76 h 85"/>
                  <a:gd name="T8" fmla="*/ 0 w 58"/>
                  <a:gd name="T9" fmla="*/ 5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85">
                    <a:moveTo>
                      <a:pt x="0" y="59"/>
                    </a:moveTo>
                    <a:cubicBezTo>
                      <a:pt x="0" y="41"/>
                      <a:pt x="13" y="18"/>
                      <a:pt x="30" y="9"/>
                    </a:cubicBezTo>
                    <a:cubicBezTo>
                      <a:pt x="46" y="0"/>
                      <a:pt x="58" y="8"/>
                      <a:pt x="58" y="26"/>
                    </a:cubicBezTo>
                    <a:cubicBezTo>
                      <a:pt x="58" y="45"/>
                      <a:pt x="45" y="67"/>
                      <a:pt x="29" y="76"/>
                    </a:cubicBezTo>
                    <a:cubicBezTo>
                      <a:pt x="13" y="85"/>
                      <a:pt x="0" y="78"/>
                      <a:pt x="0" y="59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íṣḷïḍe">
                <a:extLst>
                  <a:ext uri="{FF2B5EF4-FFF2-40B4-BE49-F238E27FC236}">
                    <a16:creationId xmlns="" xmlns:a16="http://schemas.microsoft.com/office/drawing/2014/main" id="{952E1BBB-1238-431F-A796-99ADAF6DAB8C}"/>
                  </a:ext>
                </a:extLst>
              </p:cNvPr>
              <p:cNvSpPr/>
              <p:nvPr/>
            </p:nvSpPr>
            <p:spPr bwMode="auto">
              <a:xfrm>
                <a:off x="4910138" y="4356100"/>
                <a:ext cx="190500" cy="279400"/>
              </a:xfrm>
              <a:custGeom>
                <a:avLst/>
                <a:gdLst>
                  <a:gd name="T0" fmla="*/ 0 w 58"/>
                  <a:gd name="T1" fmla="*/ 59 h 85"/>
                  <a:gd name="T2" fmla="*/ 29 w 58"/>
                  <a:gd name="T3" fmla="*/ 9 h 85"/>
                  <a:gd name="T4" fmla="*/ 58 w 58"/>
                  <a:gd name="T5" fmla="*/ 26 h 85"/>
                  <a:gd name="T6" fmla="*/ 29 w 58"/>
                  <a:gd name="T7" fmla="*/ 76 h 85"/>
                  <a:gd name="T8" fmla="*/ 0 w 58"/>
                  <a:gd name="T9" fmla="*/ 5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85">
                    <a:moveTo>
                      <a:pt x="0" y="59"/>
                    </a:moveTo>
                    <a:cubicBezTo>
                      <a:pt x="0" y="41"/>
                      <a:pt x="13" y="18"/>
                      <a:pt x="29" y="9"/>
                    </a:cubicBezTo>
                    <a:cubicBezTo>
                      <a:pt x="45" y="0"/>
                      <a:pt x="58" y="8"/>
                      <a:pt x="58" y="26"/>
                    </a:cubicBezTo>
                    <a:cubicBezTo>
                      <a:pt x="58" y="45"/>
                      <a:pt x="45" y="67"/>
                      <a:pt x="29" y="76"/>
                    </a:cubicBezTo>
                    <a:cubicBezTo>
                      <a:pt x="13" y="85"/>
                      <a:pt x="0" y="78"/>
                      <a:pt x="0" y="59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iš1ídê">
                <a:extLst>
                  <a:ext uri="{FF2B5EF4-FFF2-40B4-BE49-F238E27FC236}">
                    <a16:creationId xmlns="" xmlns:a16="http://schemas.microsoft.com/office/drawing/2014/main" id="{8FFFC6CC-1D90-4948-8473-F66C05979BC9}"/>
                  </a:ext>
                </a:extLst>
              </p:cNvPr>
              <p:cNvSpPr/>
              <p:nvPr/>
            </p:nvSpPr>
            <p:spPr bwMode="auto">
              <a:xfrm>
                <a:off x="4935538" y="4378325"/>
                <a:ext cx="1046163" cy="768350"/>
              </a:xfrm>
              <a:custGeom>
                <a:avLst/>
                <a:gdLst>
                  <a:gd name="T0" fmla="*/ 574 w 659"/>
                  <a:gd name="T1" fmla="*/ 484 h 484"/>
                  <a:gd name="T2" fmla="*/ 0 w 659"/>
                  <a:gd name="T3" fmla="*/ 148 h 484"/>
                  <a:gd name="T4" fmla="*/ 88 w 659"/>
                  <a:gd name="T5" fmla="*/ 0 h 484"/>
                  <a:gd name="T6" fmla="*/ 659 w 659"/>
                  <a:gd name="T7" fmla="*/ 337 h 484"/>
                  <a:gd name="T8" fmla="*/ 574 w 659"/>
                  <a:gd name="T9" fmla="*/ 484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484">
                    <a:moveTo>
                      <a:pt x="574" y="484"/>
                    </a:moveTo>
                    <a:lnTo>
                      <a:pt x="0" y="148"/>
                    </a:lnTo>
                    <a:lnTo>
                      <a:pt x="88" y="0"/>
                    </a:lnTo>
                    <a:lnTo>
                      <a:pt x="659" y="337"/>
                    </a:lnTo>
                    <a:lnTo>
                      <a:pt x="574" y="484"/>
                    </a:ln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íṡḷïde">
                <a:extLst>
                  <a:ext uri="{FF2B5EF4-FFF2-40B4-BE49-F238E27FC236}">
                    <a16:creationId xmlns="" xmlns:a16="http://schemas.microsoft.com/office/drawing/2014/main" id="{BA250E50-4F08-4FAD-BA2C-4CE1EEEB52D3}"/>
                  </a:ext>
                </a:extLst>
              </p:cNvPr>
              <p:cNvSpPr/>
              <p:nvPr/>
            </p:nvSpPr>
            <p:spPr bwMode="auto">
              <a:xfrm>
                <a:off x="5816600" y="4889500"/>
                <a:ext cx="195263" cy="280988"/>
              </a:xfrm>
              <a:custGeom>
                <a:avLst/>
                <a:gdLst>
                  <a:gd name="T0" fmla="*/ 1 w 59"/>
                  <a:gd name="T1" fmla="*/ 59 h 85"/>
                  <a:gd name="T2" fmla="*/ 30 w 59"/>
                  <a:gd name="T3" fmla="*/ 9 h 85"/>
                  <a:gd name="T4" fmla="*/ 59 w 59"/>
                  <a:gd name="T5" fmla="*/ 26 h 85"/>
                  <a:gd name="T6" fmla="*/ 29 w 59"/>
                  <a:gd name="T7" fmla="*/ 76 h 85"/>
                  <a:gd name="T8" fmla="*/ 1 w 59"/>
                  <a:gd name="T9" fmla="*/ 5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85">
                    <a:moveTo>
                      <a:pt x="1" y="59"/>
                    </a:moveTo>
                    <a:cubicBezTo>
                      <a:pt x="1" y="41"/>
                      <a:pt x="14" y="18"/>
                      <a:pt x="30" y="9"/>
                    </a:cubicBezTo>
                    <a:cubicBezTo>
                      <a:pt x="46" y="0"/>
                      <a:pt x="59" y="8"/>
                      <a:pt x="59" y="26"/>
                    </a:cubicBezTo>
                    <a:cubicBezTo>
                      <a:pt x="59" y="45"/>
                      <a:pt x="45" y="67"/>
                      <a:pt x="29" y="76"/>
                    </a:cubicBezTo>
                    <a:cubicBezTo>
                      <a:pt x="13" y="85"/>
                      <a:pt x="0" y="77"/>
                      <a:pt x="1" y="59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îŝlïḍê">
                <a:extLst>
                  <a:ext uri="{FF2B5EF4-FFF2-40B4-BE49-F238E27FC236}">
                    <a16:creationId xmlns="" xmlns:a16="http://schemas.microsoft.com/office/drawing/2014/main" id="{32154679-12DA-451E-BE07-A8FF41FB4B31}"/>
                  </a:ext>
                </a:extLst>
              </p:cNvPr>
              <p:cNvSpPr/>
              <p:nvPr/>
            </p:nvSpPr>
            <p:spPr bwMode="auto">
              <a:xfrm>
                <a:off x="5849938" y="4945063"/>
                <a:ext cx="128588" cy="168275"/>
              </a:xfrm>
              <a:custGeom>
                <a:avLst/>
                <a:gdLst>
                  <a:gd name="T0" fmla="*/ 1 w 39"/>
                  <a:gd name="T1" fmla="*/ 36 h 51"/>
                  <a:gd name="T2" fmla="*/ 21 w 39"/>
                  <a:gd name="T3" fmla="*/ 6 h 51"/>
                  <a:gd name="T4" fmla="*/ 38 w 39"/>
                  <a:gd name="T5" fmla="*/ 15 h 51"/>
                  <a:gd name="T6" fmla="*/ 18 w 39"/>
                  <a:gd name="T7" fmla="*/ 45 h 51"/>
                  <a:gd name="T8" fmla="*/ 1 w 39"/>
                  <a:gd name="T9" fmla="*/ 3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51">
                    <a:moveTo>
                      <a:pt x="1" y="36"/>
                    </a:moveTo>
                    <a:cubicBezTo>
                      <a:pt x="2" y="25"/>
                      <a:pt x="10" y="12"/>
                      <a:pt x="21" y="6"/>
                    </a:cubicBezTo>
                    <a:cubicBezTo>
                      <a:pt x="31" y="0"/>
                      <a:pt x="39" y="4"/>
                      <a:pt x="38" y="15"/>
                    </a:cubicBezTo>
                    <a:cubicBezTo>
                      <a:pt x="38" y="26"/>
                      <a:pt x="29" y="39"/>
                      <a:pt x="18" y="45"/>
                    </a:cubicBezTo>
                    <a:cubicBezTo>
                      <a:pt x="8" y="51"/>
                      <a:pt x="0" y="47"/>
                      <a:pt x="1" y="36"/>
                    </a:cubicBezTo>
                    <a:close/>
                  </a:path>
                </a:pathLst>
              </a:custGeom>
              <a:solidFill>
                <a:srgbClr val="396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ïśliḋê">
                <a:extLst>
                  <a:ext uri="{FF2B5EF4-FFF2-40B4-BE49-F238E27FC236}">
                    <a16:creationId xmlns="" xmlns:a16="http://schemas.microsoft.com/office/drawing/2014/main" id="{1F88DC3C-310F-477A-A2C9-9237A1D6C469}"/>
                  </a:ext>
                </a:extLst>
              </p:cNvPr>
              <p:cNvSpPr/>
              <p:nvPr/>
            </p:nvSpPr>
            <p:spPr bwMode="auto">
              <a:xfrm>
                <a:off x="4843463" y="4329113"/>
                <a:ext cx="174625" cy="247650"/>
              </a:xfrm>
              <a:custGeom>
                <a:avLst/>
                <a:gdLst>
                  <a:gd name="T0" fmla="*/ 6 w 53"/>
                  <a:gd name="T1" fmla="*/ 59 h 75"/>
                  <a:gd name="T2" fmla="*/ 35 w 53"/>
                  <a:gd name="T3" fmla="*/ 9 h 75"/>
                  <a:gd name="T4" fmla="*/ 53 w 53"/>
                  <a:gd name="T5" fmla="*/ 6 h 75"/>
                  <a:gd name="T6" fmla="*/ 29 w 53"/>
                  <a:gd name="T7" fmla="*/ 5 h 75"/>
                  <a:gd name="T8" fmla="*/ 0 w 53"/>
                  <a:gd name="T9" fmla="*/ 55 h 75"/>
                  <a:gd name="T10" fmla="*/ 11 w 53"/>
                  <a:gd name="T11" fmla="*/ 75 h 75"/>
                  <a:gd name="T12" fmla="*/ 6 w 53"/>
                  <a:gd name="T13" fmla="*/ 5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75">
                    <a:moveTo>
                      <a:pt x="6" y="59"/>
                    </a:moveTo>
                    <a:cubicBezTo>
                      <a:pt x="6" y="40"/>
                      <a:pt x="19" y="18"/>
                      <a:pt x="35" y="9"/>
                    </a:cubicBezTo>
                    <a:cubicBezTo>
                      <a:pt x="42" y="5"/>
                      <a:pt x="48" y="4"/>
                      <a:pt x="53" y="6"/>
                    </a:cubicBezTo>
                    <a:cubicBezTo>
                      <a:pt x="47" y="0"/>
                      <a:pt x="39" y="0"/>
                      <a:pt x="29" y="5"/>
                    </a:cubicBezTo>
                    <a:cubicBezTo>
                      <a:pt x="13" y="14"/>
                      <a:pt x="0" y="37"/>
                      <a:pt x="0" y="55"/>
                    </a:cubicBezTo>
                    <a:cubicBezTo>
                      <a:pt x="0" y="66"/>
                      <a:pt x="4" y="73"/>
                      <a:pt x="11" y="75"/>
                    </a:cubicBezTo>
                    <a:cubicBezTo>
                      <a:pt x="8" y="72"/>
                      <a:pt x="6" y="66"/>
                      <a:pt x="6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ïşḷïďe">
                <a:extLst>
                  <a:ext uri="{FF2B5EF4-FFF2-40B4-BE49-F238E27FC236}">
                    <a16:creationId xmlns="" xmlns:a16="http://schemas.microsoft.com/office/drawing/2014/main" id="{27ECC5AB-C644-4FB7-A8C9-91A038F2716D}"/>
                  </a:ext>
                </a:extLst>
              </p:cNvPr>
              <p:cNvSpPr/>
              <p:nvPr/>
            </p:nvSpPr>
            <p:spPr bwMode="auto">
              <a:xfrm>
                <a:off x="4864100" y="4341813"/>
                <a:ext cx="217488" cy="274638"/>
              </a:xfrm>
              <a:custGeom>
                <a:avLst/>
                <a:gdLst>
                  <a:gd name="T0" fmla="*/ 0 w 66"/>
                  <a:gd name="T1" fmla="*/ 55 h 83"/>
                  <a:gd name="T2" fmla="*/ 29 w 66"/>
                  <a:gd name="T3" fmla="*/ 5 h 83"/>
                  <a:gd name="T4" fmla="*/ 50 w 66"/>
                  <a:gd name="T5" fmla="*/ 3 h 83"/>
                  <a:gd name="T6" fmla="*/ 66 w 66"/>
                  <a:gd name="T7" fmla="*/ 12 h 83"/>
                  <a:gd name="T8" fmla="*/ 58 w 66"/>
                  <a:gd name="T9" fmla="*/ 25 h 83"/>
                  <a:gd name="T10" fmla="*/ 32 w 66"/>
                  <a:gd name="T11" fmla="*/ 70 h 83"/>
                  <a:gd name="T12" fmla="*/ 24 w 66"/>
                  <a:gd name="T13" fmla="*/ 83 h 83"/>
                  <a:gd name="T14" fmla="*/ 8 w 66"/>
                  <a:gd name="T15" fmla="*/ 74 h 83"/>
                  <a:gd name="T16" fmla="*/ 8 w 66"/>
                  <a:gd name="T17" fmla="*/ 74 h 83"/>
                  <a:gd name="T18" fmla="*/ 0 w 66"/>
                  <a:gd name="T19" fmla="*/ 5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83">
                    <a:moveTo>
                      <a:pt x="0" y="55"/>
                    </a:moveTo>
                    <a:cubicBezTo>
                      <a:pt x="0" y="36"/>
                      <a:pt x="13" y="14"/>
                      <a:pt x="29" y="5"/>
                    </a:cubicBezTo>
                    <a:cubicBezTo>
                      <a:pt x="37" y="0"/>
                      <a:pt x="45" y="0"/>
                      <a:pt x="50" y="3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7" y="42"/>
                      <a:pt x="46" y="61"/>
                      <a:pt x="32" y="70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3" y="71"/>
                      <a:pt x="0" y="64"/>
                      <a:pt x="0" y="5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ïṡ1iḋè">
                <a:extLst>
                  <a:ext uri="{FF2B5EF4-FFF2-40B4-BE49-F238E27FC236}">
                    <a16:creationId xmlns="" xmlns:a16="http://schemas.microsoft.com/office/drawing/2014/main" id="{303DC215-58EF-4D75-B0A0-5C5DBFA61A89}"/>
                  </a:ext>
                </a:extLst>
              </p:cNvPr>
              <p:cNvSpPr/>
              <p:nvPr/>
            </p:nvSpPr>
            <p:spPr bwMode="auto">
              <a:xfrm>
                <a:off x="4916488" y="4359275"/>
                <a:ext cx="192088" cy="279400"/>
              </a:xfrm>
              <a:custGeom>
                <a:avLst/>
                <a:gdLst>
                  <a:gd name="T0" fmla="*/ 0 w 58"/>
                  <a:gd name="T1" fmla="*/ 59 h 85"/>
                  <a:gd name="T2" fmla="*/ 29 w 58"/>
                  <a:gd name="T3" fmla="*/ 9 h 85"/>
                  <a:gd name="T4" fmla="*/ 58 w 58"/>
                  <a:gd name="T5" fmla="*/ 26 h 85"/>
                  <a:gd name="T6" fmla="*/ 29 w 58"/>
                  <a:gd name="T7" fmla="*/ 76 h 85"/>
                  <a:gd name="T8" fmla="*/ 0 w 58"/>
                  <a:gd name="T9" fmla="*/ 5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85">
                    <a:moveTo>
                      <a:pt x="0" y="59"/>
                    </a:moveTo>
                    <a:cubicBezTo>
                      <a:pt x="0" y="41"/>
                      <a:pt x="13" y="18"/>
                      <a:pt x="29" y="9"/>
                    </a:cubicBezTo>
                    <a:cubicBezTo>
                      <a:pt x="45" y="0"/>
                      <a:pt x="58" y="8"/>
                      <a:pt x="58" y="26"/>
                    </a:cubicBezTo>
                    <a:cubicBezTo>
                      <a:pt x="58" y="45"/>
                      <a:pt x="45" y="67"/>
                      <a:pt x="29" y="76"/>
                    </a:cubicBezTo>
                    <a:cubicBezTo>
                      <a:pt x="12" y="85"/>
                      <a:pt x="0" y="77"/>
                      <a:pt x="0" y="59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íṧlïdè">
                <a:extLst>
                  <a:ext uri="{FF2B5EF4-FFF2-40B4-BE49-F238E27FC236}">
                    <a16:creationId xmlns="" xmlns:a16="http://schemas.microsoft.com/office/drawing/2014/main" id="{49A93099-494C-4E02-85A7-07CABC615073}"/>
                  </a:ext>
                </a:extLst>
              </p:cNvPr>
              <p:cNvSpPr/>
              <p:nvPr/>
            </p:nvSpPr>
            <p:spPr bwMode="auto">
              <a:xfrm>
                <a:off x="5883275" y="4981575"/>
                <a:ext cx="82550" cy="119063"/>
              </a:xfrm>
              <a:custGeom>
                <a:avLst/>
                <a:gdLst>
                  <a:gd name="T0" fmla="*/ 0 w 25"/>
                  <a:gd name="T1" fmla="*/ 25 h 36"/>
                  <a:gd name="T2" fmla="*/ 13 w 25"/>
                  <a:gd name="T3" fmla="*/ 4 h 36"/>
                  <a:gd name="T4" fmla="*/ 25 w 25"/>
                  <a:gd name="T5" fmla="*/ 11 h 36"/>
                  <a:gd name="T6" fmla="*/ 13 w 25"/>
                  <a:gd name="T7" fmla="*/ 32 h 36"/>
                  <a:gd name="T8" fmla="*/ 0 w 25"/>
                  <a:gd name="T9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6">
                    <a:moveTo>
                      <a:pt x="0" y="25"/>
                    </a:moveTo>
                    <a:cubicBezTo>
                      <a:pt x="0" y="17"/>
                      <a:pt x="6" y="8"/>
                      <a:pt x="13" y="4"/>
                    </a:cubicBezTo>
                    <a:cubicBezTo>
                      <a:pt x="20" y="0"/>
                      <a:pt x="25" y="3"/>
                      <a:pt x="25" y="11"/>
                    </a:cubicBezTo>
                    <a:cubicBezTo>
                      <a:pt x="25" y="19"/>
                      <a:pt x="20" y="29"/>
                      <a:pt x="13" y="32"/>
                    </a:cubicBezTo>
                    <a:cubicBezTo>
                      <a:pt x="6" y="36"/>
                      <a:pt x="0" y="33"/>
                      <a:pt x="0" y="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îṣḷïḋé">
                <a:extLst>
                  <a:ext uri="{FF2B5EF4-FFF2-40B4-BE49-F238E27FC236}">
                    <a16:creationId xmlns="" xmlns:a16="http://schemas.microsoft.com/office/drawing/2014/main" id="{F4F5C28D-2E3E-4A22-8870-EBE5810B697B}"/>
                  </a:ext>
                </a:extLst>
              </p:cNvPr>
              <p:cNvSpPr/>
              <p:nvPr/>
            </p:nvSpPr>
            <p:spPr bwMode="auto">
              <a:xfrm>
                <a:off x="5883275" y="4987925"/>
                <a:ext cx="300038" cy="234950"/>
              </a:xfrm>
              <a:custGeom>
                <a:avLst/>
                <a:gdLst>
                  <a:gd name="T0" fmla="*/ 0 w 91"/>
                  <a:gd name="T1" fmla="*/ 23 h 71"/>
                  <a:gd name="T2" fmla="*/ 13 w 91"/>
                  <a:gd name="T3" fmla="*/ 2 h 71"/>
                  <a:gd name="T4" fmla="*/ 22 w 91"/>
                  <a:gd name="T5" fmla="*/ 1 h 71"/>
                  <a:gd name="T6" fmla="*/ 80 w 91"/>
                  <a:gd name="T7" fmla="*/ 35 h 71"/>
                  <a:gd name="T8" fmla="*/ 87 w 91"/>
                  <a:gd name="T9" fmla="*/ 59 h 71"/>
                  <a:gd name="T10" fmla="*/ 62 w 91"/>
                  <a:gd name="T11" fmla="*/ 66 h 71"/>
                  <a:gd name="T12" fmla="*/ 4 w 91"/>
                  <a:gd name="T13" fmla="*/ 31 h 71"/>
                  <a:gd name="T14" fmla="*/ 4 w 91"/>
                  <a:gd name="T15" fmla="*/ 31 h 71"/>
                  <a:gd name="T16" fmla="*/ 0 w 91"/>
                  <a:gd name="T17" fmla="*/ 2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71">
                    <a:moveTo>
                      <a:pt x="0" y="23"/>
                    </a:moveTo>
                    <a:cubicBezTo>
                      <a:pt x="0" y="15"/>
                      <a:pt x="6" y="6"/>
                      <a:pt x="13" y="2"/>
                    </a:cubicBezTo>
                    <a:cubicBezTo>
                      <a:pt x="16" y="0"/>
                      <a:pt x="20" y="0"/>
                      <a:pt x="22" y="1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9" y="40"/>
                      <a:pt x="91" y="51"/>
                      <a:pt x="87" y="59"/>
                    </a:cubicBezTo>
                    <a:cubicBezTo>
                      <a:pt x="82" y="68"/>
                      <a:pt x="71" y="71"/>
                      <a:pt x="62" y="66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2" y="30"/>
                      <a:pt x="0" y="27"/>
                      <a:pt x="0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îṣlïde">
                <a:extLst>
                  <a:ext uri="{FF2B5EF4-FFF2-40B4-BE49-F238E27FC236}">
                    <a16:creationId xmlns="" xmlns:a16="http://schemas.microsoft.com/office/drawing/2014/main" id="{805A0A07-26F0-46DA-8B48-7AAFB688A31D}"/>
                  </a:ext>
                </a:extLst>
              </p:cNvPr>
              <p:cNvSpPr/>
              <p:nvPr/>
            </p:nvSpPr>
            <p:spPr bwMode="auto">
              <a:xfrm>
                <a:off x="5146675" y="4421188"/>
                <a:ext cx="782638" cy="495300"/>
              </a:xfrm>
              <a:custGeom>
                <a:avLst/>
                <a:gdLst>
                  <a:gd name="T0" fmla="*/ 158 w 237"/>
                  <a:gd name="T1" fmla="*/ 88 h 150"/>
                  <a:gd name="T2" fmla="*/ 167 w 237"/>
                  <a:gd name="T3" fmla="*/ 83 h 150"/>
                  <a:gd name="T4" fmla="*/ 186 w 237"/>
                  <a:gd name="T5" fmla="*/ 85 h 150"/>
                  <a:gd name="T6" fmla="*/ 216 w 237"/>
                  <a:gd name="T7" fmla="*/ 102 h 150"/>
                  <a:gd name="T8" fmla="*/ 226 w 237"/>
                  <a:gd name="T9" fmla="*/ 120 h 150"/>
                  <a:gd name="T10" fmla="*/ 226 w 237"/>
                  <a:gd name="T11" fmla="*/ 135 h 150"/>
                  <a:gd name="T12" fmla="*/ 229 w 237"/>
                  <a:gd name="T13" fmla="*/ 143 h 150"/>
                  <a:gd name="T14" fmla="*/ 228 w 237"/>
                  <a:gd name="T15" fmla="*/ 150 h 150"/>
                  <a:gd name="T16" fmla="*/ 235 w 237"/>
                  <a:gd name="T17" fmla="*/ 146 h 150"/>
                  <a:gd name="T18" fmla="*/ 235 w 237"/>
                  <a:gd name="T19" fmla="*/ 146 h 150"/>
                  <a:gd name="T20" fmla="*/ 237 w 237"/>
                  <a:gd name="T21" fmla="*/ 142 h 150"/>
                  <a:gd name="T22" fmla="*/ 237 w 237"/>
                  <a:gd name="T23" fmla="*/ 127 h 150"/>
                  <a:gd name="T24" fmla="*/ 216 w 237"/>
                  <a:gd name="T25" fmla="*/ 90 h 150"/>
                  <a:gd name="T26" fmla="*/ 186 w 237"/>
                  <a:gd name="T27" fmla="*/ 72 h 150"/>
                  <a:gd name="T28" fmla="*/ 159 w 237"/>
                  <a:gd name="T29" fmla="*/ 69 h 150"/>
                  <a:gd name="T30" fmla="*/ 151 w 237"/>
                  <a:gd name="T31" fmla="*/ 74 h 150"/>
                  <a:gd name="T32" fmla="*/ 132 w 237"/>
                  <a:gd name="T33" fmla="*/ 72 h 150"/>
                  <a:gd name="T34" fmla="*/ 11 w 237"/>
                  <a:gd name="T35" fmla="*/ 1 h 150"/>
                  <a:gd name="T36" fmla="*/ 7 w 237"/>
                  <a:gd name="T37" fmla="*/ 1 h 150"/>
                  <a:gd name="T38" fmla="*/ 7 w 237"/>
                  <a:gd name="T39" fmla="*/ 1 h 150"/>
                  <a:gd name="T40" fmla="*/ 0 w 237"/>
                  <a:gd name="T41" fmla="*/ 5 h 150"/>
                  <a:gd name="T42" fmla="*/ 6 w 237"/>
                  <a:gd name="T43" fmla="*/ 7 h 150"/>
                  <a:gd name="T44" fmla="*/ 11 w 237"/>
                  <a:gd name="T45" fmla="*/ 14 h 150"/>
                  <a:gd name="T46" fmla="*/ 132 w 237"/>
                  <a:gd name="T47" fmla="*/ 85 h 150"/>
                  <a:gd name="T48" fmla="*/ 158 w 237"/>
                  <a:gd name="T49" fmla="*/ 8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7" h="150">
                    <a:moveTo>
                      <a:pt x="158" y="88"/>
                    </a:moveTo>
                    <a:cubicBezTo>
                      <a:pt x="167" y="83"/>
                      <a:pt x="167" y="83"/>
                      <a:pt x="167" y="83"/>
                    </a:cubicBezTo>
                    <a:cubicBezTo>
                      <a:pt x="172" y="80"/>
                      <a:pt x="179" y="81"/>
                      <a:pt x="186" y="85"/>
                    </a:cubicBezTo>
                    <a:cubicBezTo>
                      <a:pt x="216" y="102"/>
                      <a:pt x="216" y="102"/>
                      <a:pt x="216" y="102"/>
                    </a:cubicBezTo>
                    <a:cubicBezTo>
                      <a:pt x="222" y="106"/>
                      <a:pt x="226" y="114"/>
                      <a:pt x="226" y="120"/>
                    </a:cubicBezTo>
                    <a:cubicBezTo>
                      <a:pt x="226" y="135"/>
                      <a:pt x="226" y="135"/>
                      <a:pt x="226" y="135"/>
                    </a:cubicBezTo>
                    <a:cubicBezTo>
                      <a:pt x="226" y="138"/>
                      <a:pt x="227" y="141"/>
                      <a:pt x="229" y="143"/>
                    </a:cubicBezTo>
                    <a:cubicBezTo>
                      <a:pt x="228" y="150"/>
                      <a:pt x="228" y="150"/>
                      <a:pt x="228" y="150"/>
                    </a:cubicBezTo>
                    <a:cubicBezTo>
                      <a:pt x="235" y="146"/>
                      <a:pt x="235" y="146"/>
                      <a:pt x="235" y="146"/>
                    </a:cubicBezTo>
                    <a:cubicBezTo>
                      <a:pt x="235" y="146"/>
                      <a:pt x="235" y="146"/>
                      <a:pt x="235" y="146"/>
                    </a:cubicBezTo>
                    <a:cubicBezTo>
                      <a:pt x="236" y="145"/>
                      <a:pt x="237" y="144"/>
                      <a:pt x="237" y="142"/>
                    </a:cubicBezTo>
                    <a:cubicBezTo>
                      <a:pt x="237" y="127"/>
                      <a:pt x="237" y="127"/>
                      <a:pt x="237" y="127"/>
                    </a:cubicBezTo>
                    <a:cubicBezTo>
                      <a:pt x="237" y="113"/>
                      <a:pt x="228" y="96"/>
                      <a:pt x="216" y="90"/>
                    </a:cubicBezTo>
                    <a:cubicBezTo>
                      <a:pt x="186" y="72"/>
                      <a:pt x="186" y="72"/>
                      <a:pt x="186" y="72"/>
                    </a:cubicBezTo>
                    <a:cubicBezTo>
                      <a:pt x="176" y="66"/>
                      <a:pt x="167" y="65"/>
                      <a:pt x="159" y="69"/>
                    </a:cubicBezTo>
                    <a:cubicBezTo>
                      <a:pt x="151" y="74"/>
                      <a:pt x="151" y="74"/>
                      <a:pt x="151" y="74"/>
                    </a:cubicBezTo>
                    <a:cubicBezTo>
                      <a:pt x="146" y="77"/>
                      <a:pt x="139" y="76"/>
                      <a:pt x="132" y="7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10"/>
                      <a:pt x="9" y="13"/>
                      <a:pt x="11" y="14"/>
                    </a:cubicBezTo>
                    <a:cubicBezTo>
                      <a:pt x="132" y="85"/>
                      <a:pt x="132" y="85"/>
                      <a:pt x="132" y="85"/>
                    </a:cubicBezTo>
                    <a:cubicBezTo>
                      <a:pt x="142" y="91"/>
                      <a:pt x="151" y="92"/>
                      <a:pt x="158" y="88"/>
                    </a:cubicBezTo>
                    <a:close/>
                  </a:path>
                </a:pathLst>
              </a:custGeom>
              <a:solidFill>
                <a:srgbClr val="5793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îSļíḑe">
                <a:extLst>
                  <a:ext uri="{FF2B5EF4-FFF2-40B4-BE49-F238E27FC236}">
                    <a16:creationId xmlns="" xmlns:a16="http://schemas.microsoft.com/office/drawing/2014/main" id="{64D0887D-AA03-4B9B-B6A6-804F2974C9CF}"/>
                  </a:ext>
                </a:extLst>
              </p:cNvPr>
              <p:cNvSpPr/>
              <p:nvPr/>
            </p:nvSpPr>
            <p:spPr bwMode="auto">
              <a:xfrm>
                <a:off x="5140325" y="4430713"/>
                <a:ext cx="766763" cy="488950"/>
              </a:xfrm>
              <a:custGeom>
                <a:avLst/>
                <a:gdLst>
                  <a:gd name="T0" fmla="*/ 162 w 232"/>
                  <a:gd name="T1" fmla="*/ 84 h 148"/>
                  <a:gd name="T2" fmla="*/ 180 w 232"/>
                  <a:gd name="T3" fmla="*/ 86 h 148"/>
                  <a:gd name="T4" fmla="*/ 210 w 232"/>
                  <a:gd name="T5" fmla="*/ 104 h 148"/>
                  <a:gd name="T6" fmla="*/ 221 w 232"/>
                  <a:gd name="T7" fmla="*/ 122 h 148"/>
                  <a:gd name="T8" fmla="*/ 220 w 232"/>
                  <a:gd name="T9" fmla="*/ 137 h 148"/>
                  <a:gd name="T10" fmla="*/ 226 w 232"/>
                  <a:gd name="T11" fmla="*/ 147 h 148"/>
                  <a:gd name="T12" fmla="*/ 232 w 232"/>
                  <a:gd name="T13" fmla="*/ 143 h 148"/>
                  <a:gd name="T14" fmla="*/ 232 w 232"/>
                  <a:gd name="T15" fmla="*/ 128 h 148"/>
                  <a:gd name="T16" fmla="*/ 210 w 232"/>
                  <a:gd name="T17" fmla="*/ 91 h 148"/>
                  <a:gd name="T18" fmla="*/ 180 w 232"/>
                  <a:gd name="T19" fmla="*/ 73 h 148"/>
                  <a:gd name="T20" fmla="*/ 154 w 232"/>
                  <a:gd name="T21" fmla="*/ 70 h 148"/>
                  <a:gd name="T22" fmla="*/ 145 w 232"/>
                  <a:gd name="T23" fmla="*/ 75 h 148"/>
                  <a:gd name="T24" fmla="*/ 126 w 232"/>
                  <a:gd name="T25" fmla="*/ 73 h 148"/>
                  <a:gd name="T26" fmla="*/ 5 w 232"/>
                  <a:gd name="T27" fmla="*/ 2 h 148"/>
                  <a:gd name="T28" fmla="*/ 0 w 232"/>
                  <a:gd name="T29" fmla="*/ 5 h 148"/>
                  <a:gd name="T30" fmla="*/ 5 w 232"/>
                  <a:gd name="T31" fmla="*/ 15 h 148"/>
                  <a:gd name="T32" fmla="*/ 126 w 232"/>
                  <a:gd name="T33" fmla="*/ 86 h 148"/>
                  <a:gd name="T34" fmla="*/ 153 w 232"/>
                  <a:gd name="T35" fmla="*/ 89 h 148"/>
                  <a:gd name="T36" fmla="*/ 162 w 232"/>
                  <a:gd name="T37" fmla="*/ 8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2" h="148">
                    <a:moveTo>
                      <a:pt x="162" y="84"/>
                    </a:moveTo>
                    <a:cubicBezTo>
                      <a:pt x="167" y="81"/>
                      <a:pt x="173" y="82"/>
                      <a:pt x="180" y="86"/>
                    </a:cubicBezTo>
                    <a:cubicBezTo>
                      <a:pt x="210" y="104"/>
                      <a:pt x="210" y="104"/>
                      <a:pt x="210" y="104"/>
                    </a:cubicBezTo>
                    <a:cubicBezTo>
                      <a:pt x="216" y="107"/>
                      <a:pt x="221" y="115"/>
                      <a:pt x="221" y="122"/>
                    </a:cubicBezTo>
                    <a:cubicBezTo>
                      <a:pt x="220" y="137"/>
                      <a:pt x="220" y="137"/>
                      <a:pt x="220" y="137"/>
                    </a:cubicBezTo>
                    <a:cubicBezTo>
                      <a:pt x="220" y="140"/>
                      <a:pt x="223" y="145"/>
                      <a:pt x="226" y="147"/>
                    </a:cubicBezTo>
                    <a:cubicBezTo>
                      <a:pt x="229" y="148"/>
                      <a:pt x="232" y="147"/>
                      <a:pt x="232" y="143"/>
                    </a:cubicBezTo>
                    <a:cubicBezTo>
                      <a:pt x="232" y="128"/>
                      <a:pt x="232" y="128"/>
                      <a:pt x="232" y="128"/>
                    </a:cubicBezTo>
                    <a:cubicBezTo>
                      <a:pt x="232" y="115"/>
                      <a:pt x="222" y="98"/>
                      <a:pt x="210" y="91"/>
                    </a:cubicBezTo>
                    <a:cubicBezTo>
                      <a:pt x="180" y="73"/>
                      <a:pt x="180" y="73"/>
                      <a:pt x="180" y="73"/>
                    </a:cubicBezTo>
                    <a:cubicBezTo>
                      <a:pt x="170" y="67"/>
                      <a:pt x="161" y="66"/>
                      <a:pt x="154" y="70"/>
                    </a:cubicBezTo>
                    <a:cubicBezTo>
                      <a:pt x="145" y="75"/>
                      <a:pt x="145" y="75"/>
                      <a:pt x="145" y="75"/>
                    </a:cubicBezTo>
                    <a:cubicBezTo>
                      <a:pt x="140" y="78"/>
                      <a:pt x="133" y="77"/>
                      <a:pt x="126" y="7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"/>
                      <a:pt x="2" y="13"/>
                      <a:pt x="5" y="15"/>
                    </a:cubicBezTo>
                    <a:cubicBezTo>
                      <a:pt x="126" y="86"/>
                      <a:pt x="126" y="86"/>
                      <a:pt x="126" y="86"/>
                    </a:cubicBezTo>
                    <a:cubicBezTo>
                      <a:pt x="136" y="92"/>
                      <a:pt x="146" y="93"/>
                      <a:pt x="153" y="89"/>
                    </a:cubicBezTo>
                    <a:lnTo>
                      <a:pt x="162" y="84"/>
                    </a:lnTo>
                    <a:close/>
                  </a:path>
                </a:pathLst>
              </a:custGeom>
              <a:solidFill>
                <a:srgbClr val="5793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iṣľîďé">
                <a:extLst>
                  <a:ext uri="{FF2B5EF4-FFF2-40B4-BE49-F238E27FC236}">
                    <a16:creationId xmlns="" xmlns:a16="http://schemas.microsoft.com/office/drawing/2014/main" id="{50B5E0B3-7DBA-45C0-9DF0-0AD633939634}"/>
                  </a:ext>
                </a:extLst>
              </p:cNvPr>
              <p:cNvSpPr/>
              <p:nvPr/>
            </p:nvSpPr>
            <p:spPr bwMode="auto">
              <a:xfrm>
                <a:off x="5867400" y="4827588"/>
                <a:ext cx="3175" cy="65088"/>
              </a:xfrm>
              <a:custGeom>
                <a:avLst/>
                <a:gdLst>
                  <a:gd name="T0" fmla="*/ 1 w 1"/>
                  <a:gd name="T1" fmla="*/ 4 h 20"/>
                  <a:gd name="T2" fmla="*/ 1 w 1"/>
                  <a:gd name="T3" fmla="*/ 19 h 20"/>
                  <a:gd name="T4" fmla="*/ 1 w 1"/>
                  <a:gd name="T5" fmla="*/ 20 h 20"/>
                  <a:gd name="T6" fmla="*/ 0 w 1"/>
                  <a:gd name="T7" fmla="*/ 17 h 20"/>
                  <a:gd name="T8" fmla="*/ 1 w 1"/>
                  <a:gd name="T9" fmla="*/ 2 h 20"/>
                  <a:gd name="T10" fmla="*/ 0 w 1"/>
                  <a:gd name="T11" fmla="*/ 0 h 20"/>
                  <a:gd name="T12" fmla="*/ 1 w 1"/>
                  <a:gd name="T13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0">
                    <a:moveTo>
                      <a:pt x="1" y="4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20"/>
                    </a:cubicBezTo>
                    <a:cubicBezTo>
                      <a:pt x="1" y="19"/>
                      <a:pt x="0" y="18"/>
                      <a:pt x="0" y="17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2"/>
                      <a:pt x="1" y="3"/>
                      <a:pt x="1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iṣľïḍé">
                <a:extLst>
                  <a:ext uri="{FF2B5EF4-FFF2-40B4-BE49-F238E27FC236}">
                    <a16:creationId xmlns="" xmlns:a16="http://schemas.microsoft.com/office/drawing/2014/main" id="{53113474-8EA6-4EF5-BBB2-4A0543263633}"/>
                  </a:ext>
                </a:extLst>
              </p:cNvPr>
              <p:cNvSpPr/>
              <p:nvPr/>
            </p:nvSpPr>
            <p:spPr bwMode="auto">
              <a:xfrm>
                <a:off x="6315075" y="2317750"/>
                <a:ext cx="1743075" cy="1006475"/>
              </a:xfrm>
              <a:custGeom>
                <a:avLst/>
                <a:gdLst>
                  <a:gd name="T0" fmla="*/ 0 w 1098"/>
                  <a:gd name="T1" fmla="*/ 239 h 634"/>
                  <a:gd name="T2" fmla="*/ 686 w 1098"/>
                  <a:gd name="T3" fmla="*/ 634 h 634"/>
                  <a:gd name="T4" fmla="*/ 1098 w 1098"/>
                  <a:gd name="T5" fmla="*/ 397 h 634"/>
                  <a:gd name="T6" fmla="*/ 414 w 1098"/>
                  <a:gd name="T7" fmla="*/ 0 h 634"/>
                  <a:gd name="T8" fmla="*/ 0 w 1098"/>
                  <a:gd name="T9" fmla="*/ 239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8" h="634">
                    <a:moveTo>
                      <a:pt x="0" y="239"/>
                    </a:moveTo>
                    <a:lnTo>
                      <a:pt x="686" y="634"/>
                    </a:lnTo>
                    <a:lnTo>
                      <a:pt x="1098" y="397"/>
                    </a:lnTo>
                    <a:lnTo>
                      <a:pt x="414" y="0"/>
                    </a:lnTo>
                    <a:lnTo>
                      <a:pt x="0" y="239"/>
                    </a:lnTo>
                    <a:close/>
                  </a:path>
                </a:pathLst>
              </a:custGeom>
              <a:solidFill>
                <a:srgbClr val="173D7A">
                  <a:alpha val="30000"/>
                </a:srgb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îşlïḑé">
                <a:extLst>
                  <a:ext uri="{FF2B5EF4-FFF2-40B4-BE49-F238E27FC236}">
                    <a16:creationId xmlns="" xmlns:a16="http://schemas.microsoft.com/office/drawing/2014/main" id="{C3CC2AFD-DE58-486B-BEDD-4A16A190A405}"/>
                  </a:ext>
                </a:extLst>
              </p:cNvPr>
              <p:cNvSpPr/>
              <p:nvPr/>
            </p:nvSpPr>
            <p:spPr bwMode="auto">
              <a:xfrm>
                <a:off x="7467600" y="1444625"/>
                <a:ext cx="1547813" cy="889000"/>
              </a:xfrm>
              <a:custGeom>
                <a:avLst/>
                <a:gdLst>
                  <a:gd name="T0" fmla="*/ 277 w 469"/>
                  <a:gd name="T1" fmla="*/ 270 h 270"/>
                  <a:gd name="T2" fmla="*/ 234 w 469"/>
                  <a:gd name="T3" fmla="*/ 245 h 270"/>
                  <a:gd name="T4" fmla="*/ 394 w 469"/>
                  <a:gd name="T5" fmla="*/ 153 h 270"/>
                  <a:gd name="T6" fmla="*/ 394 w 469"/>
                  <a:gd name="T7" fmla="*/ 137 h 270"/>
                  <a:gd name="T8" fmla="*/ 230 w 469"/>
                  <a:gd name="T9" fmla="*/ 43 h 270"/>
                  <a:gd name="T10" fmla="*/ 203 w 469"/>
                  <a:gd name="T11" fmla="*/ 43 h 270"/>
                  <a:gd name="T12" fmla="*/ 43 w 469"/>
                  <a:gd name="T13" fmla="*/ 135 h 270"/>
                  <a:gd name="T14" fmla="*/ 0 w 469"/>
                  <a:gd name="T15" fmla="*/ 110 h 270"/>
                  <a:gd name="T16" fmla="*/ 160 w 469"/>
                  <a:gd name="T17" fmla="*/ 18 h 270"/>
                  <a:gd name="T18" fmla="*/ 274 w 469"/>
                  <a:gd name="T19" fmla="*/ 18 h 270"/>
                  <a:gd name="T20" fmla="*/ 437 w 469"/>
                  <a:gd name="T21" fmla="*/ 112 h 270"/>
                  <a:gd name="T22" fmla="*/ 437 w 469"/>
                  <a:gd name="T23" fmla="*/ 178 h 270"/>
                  <a:gd name="T24" fmla="*/ 277 w 469"/>
                  <a:gd name="T25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9" h="270">
                    <a:moveTo>
                      <a:pt x="277" y="270"/>
                    </a:moveTo>
                    <a:cubicBezTo>
                      <a:pt x="234" y="245"/>
                      <a:pt x="234" y="245"/>
                      <a:pt x="234" y="245"/>
                    </a:cubicBezTo>
                    <a:cubicBezTo>
                      <a:pt x="394" y="153"/>
                      <a:pt x="394" y="153"/>
                      <a:pt x="394" y="153"/>
                    </a:cubicBezTo>
                    <a:cubicBezTo>
                      <a:pt x="401" y="149"/>
                      <a:pt x="401" y="141"/>
                      <a:pt x="394" y="137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23" y="38"/>
                      <a:pt x="211" y="38"/>
                      <a:pt x="203" y="43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91" y="0"/>
                      <a:pt x="242" y="0"/>
                      <a:pt x="274" y="18"/>
                    </a:cubicBezTo>
                    <a:cubicBezTo>
                      <a:pt x="437" y="112"/>
                      <a:pt x="437" y="112"/>
                      <a:pt x="437" y="112"/>
                    </a:cubicBezTo>
                    <a:cubicBezTo>
                      <a:pt x="469" y="130"/>
                      <a:pt x="469" y="160"/>
                      <a:pt x="437" y="178"/>
                    </a:cubicBezTo>
                    <a:lnTo>
                      <a:pt x="277" y="27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iSļíḋè">
                <a:extLst>
                  <a:ext uri="{FF2B5EF4-FFF2-40B4-BE49-F238E27FC236}">
                    <a16:creationId xmlns="" xmlns:a16="http://schemas.microsoft.com/office/drawing/2014/main" id="{C07922F3-BAB0-4E0C-8E36-1C8ECF707E3F}"/>
                  </a:ext>
                </a:extLst>
              </p:cNvPr>
              <p:cNvSpPr/>
              <p:nvPr/>
            </p:nvSpPr>
            <p:spPr bwMode="auto">
              <a:xfrm>
                <a:off x="6342063" y="1604963"/>
                <a:ext cx="2270125" cy="1504950"/>
              </a:xfrm>
              <a:custGeom>
                <a:avLst/>
                <a:gdLst>
                  <a:gd name="T0" fmla="*/ 688 w 688"/>
                  <a:gd name="T1" fmla="*/ 232 h 456"/>
                  <a:gd name="T2" fmla="*/ 657 w 688"/>
                  <a:gd name="T3" fmla="*/ 172 h 456"/>
                  <a:gd name="T4" fmla="*/ 367 w 688"/>
                  <a:gd name="T5" fmla="*/ 5 h 456"/>
                  <a:gd name="T6" fmla="*/ 346 w 688"/>
                  <a:gd name="T7" fmla="*/ 3 h 456"/>
                  <a:gd name="T8" fmla="*/ 346 w 688"/>
                  <a:gd name="T9" fmla="*/ 3 h 456"/>
                  <a:gd name="T10" fmla="*/ 0 w 688"/>
                  <a:gd name="T11" fmla="*/ 204 h 456"/>
                  <a:gd name="T12" fmla="*/ 335 w 688"/>
                  <a:gd name="T13" fmla="*/ 456 h 456"/>
                  <a:gd name="T14" fmla="*/ 676 w 688"/>
                  <a:gd name="T15" fmla="*/ 259 h 456"/>
                  <a:gd name="T16" fmla="*/ 679 w 688"/>
                  <a:gd name="T17" fmla="*/ 257 h 456"/>
                  <a:gd name="T18" fmla="*/ 679 w 688"/>
                  <a:gd name="T19" fmla="*/ 257 h 456"/>
                  <a:gd name="T20" fmla="*/ 679 w 688"/>
                  <a:gd name="T21" fmla="*/ 257 h 456"/>
                  <a:gd name="T22" fmla="*/ 688 w 688"/>
                  <a:gd name="T23" fmla="*/ 232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8" h="456">
                    <a:moveTo>
                      <a:pt x="688" y="232"/>
                    </a:moveTo>
                    <a:cubicBezTo>
                      <a:pt x="688" y="209"/>
                      <a:pt x="674" y="182"/>
                      <a:pt x="657" y="172"/>
                    </a:cubicBezTo>
                    <a:cubicBezTo>
                      <a:pt x="367" y="5"/>
                      <a:pt x="367" y="5"/>
                      <a:pt x="367" y="5"/>
                    </a:cubicBezTo>
                    <a:cubicBezTo>
                      <a:pt x="359" y="0"/>
                      <a:pt x="352" y="0"/>
                      <a:pt x="346" y="3"/>
                    </a:cubicBezTo>
                    <a:cubicBezTo>
                      <a:pt x="346" y="3"/>
                      <a:pt x="346" y="3"/>
                      <a:pt x="346" y="3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335" y="456"/>
                      <a:pt x="335" y="456"/>
                      <a:pt x="335" y="456"/>
                    </a:cubicBezTo>
                    <a:cubicBezTo>
                      <a:pt x="676" y="259"/>
                      <a:pt x="676" y="259"/>
                      <a:pt x="676" y="259"/>
                    </a:cubicBezTo>
                    <a:cubicBezTo>
                      <a:pt x="677" y="258"/>
                      <a:pt x="678" y="258"/>
                      <a:pt x="679" y="257"/>
                    </a:cubicBezTo>
                    <a:cubicBezTo>
                      <a:pt x="679" y="257"/>
                      <a:pt x="679" y="257"/>
                      <a:pt x="679" y="257"/>
                    </a:cubicBezTo>
                    <a:cubicBezTo>
                      <a:pt x="679" y="257"/>
                      <a:pt x="679" y="257"/>
                      <a:pt x="679" y="257"/>
                    </a:cubicBezTo>
                    <a:cubicBezTo>
                      <a:pt x="685" y="252"/>
                      <a:pt x="688" y="244"/>
                      <a:pt x="688" y="232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ïSľïḋè">
                <a:extLst>
                  <a:ext uri="{FF2B5EF4-FFF2-40B4-BE49-F238E27FC236}">
                    <a16:creationId xmlns="" xmlns:a16="http://schemas.microsoft.com/office/drawing/2014/main" id="{F22E9865-707A-4F03-8BE0-9BF764632641}"/>
                  </a:ext>
                </a:extLst>
              </p:cNvPr>
              <p:cNvSpPr/>
              <p:nvPr/>
            </p:nvSpPr>
            <p:spPr bwMode="auto">
              <a:xfrm>
                <a:off x="7302500" y="2262188"/>
                <a:ext cx="1309688" cy="847725"/>
              </a:xfrm>
              <a:custGeom>
                <a:avLst/>
                <a:gdLst>
                  <a:gd name="T0" fmla="*/ 44 w 397"/>
                  <a:gd name="T1" fmla="*/ 257 h 257"/>
                  <a:gd name="T2" fmla="*/ 385 w 397"/>
                  <a:gd name="T3" fmla="*/ 60 h 257"/>
                  <a:gd name="T4" fmla="*/ 388 w 397"/>
                  <a:gd name="T5" fmla="*/ 58 h 257"/>
                  <a:gd name="T6" fmla="*/ 388 w 397"/>
                  <a:gd name="T7" fmla="*/ 58 h 257"/>
                  <a:gd name="T8" fmla="*/ 388 w 397"/>
                  <a:gd name="T9" fmla="*/ 58 h 257"/>
                  <a:gd name="T10" fmla="*/ 397 w 397"/>
                  <a:gd name="T11" fmla="*/ 33 h 257"/>
                  <a:gd name="T12" fmla="*/ 389 w 397"/>
                  <a:gd name="T13" fmla="*/ 0 h 257"/>
                  <a:gd name="T14" fmla="*/ 0 w 397"/>
                  <a:gd name="T15" fmla="*/ 224 h 257"/>
                  <a:gd name="T16" fmla="*/ 44 w 397"/>
                  <a:gd name="T17" fmla="*/ 257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7" h="257">
                    <a:moveTo>
                      <a:pt x="44" y="257"/>
                    </a:moveTo>
                    <a:cubicBezTo>
                      <a:pt x="385" y="60"/>
                      <a:pt x="385" y="60"/>
                      <a:pt x="385" y="60"/>
                    </a:cubicBezTo>
                    <a:cubicBezTo>
                      <a:pt x="386" y="59"/>
                      <a:pt x="387" y="59"/>
                      <a:pt x="388" y="58"/>
                    </a:cubicBezTo>
                    <a:cubicBezTo>
                      <a:pt x="388" y="58"/>
                      <a:pt x="388" y="58"/>
                      <a:pt x="388" y="58"/>
                    </a:cubicBezTo>
                    <a:cubicBezTo>
                      <a:pt x="388" y="58"/>
                      <a:pt x="388" y="58"/>
                      <a:pt x="388" y="58"/>
                    </a:cubicBezTo>
                    <a:cubicBezTo>
                      <a:pt x="394" y="53"/>
                      <a:pt x="397" y="45"/>
                      <a:pt x="397" y="33"/>
                    </a:cubicBezTo>
                    <a:cubicBezTo>
                      <a:pt x="397" y="22"/>
                      <a:pt x="394" y="10"/>
                      <a:pt x="389" y="0"/>
                    </a:cubicBezTo>
                    <a:cubicBezTo>
                      <a:pt x="0" y="224"/>
                      <a:pt x="0" y="224"/>
                      <a:pt x="0" y="224"/>
                    </a:cubicBezTo>
                    <a:lnTo>
                      <a:pt x="44" y="257"/>
                    </a:lnTo>
                    <a:close/>
                  </a:path>
                </a:pathLst>
              </a:custGeom>
              <a:solidFill>
                <a:srgbClr val="396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ïSliḓé">
                <a:extLst>
                  <a:ext uri="{FF2B5EF4-FFF2-40B4-BE49-F238E27FC236}">
                    <a16:creationId xmlns="" xmlns:a16="http://schemas.microsoft.com/office/drawing/2014/main" id="{BD189CAC-9DE1-475B-91AE-58A231821707}"/>
                  </a:ext>
                </a:extLst>
              </p:cNvPr>
              <p:cNvSpPr/>
              <p:nvPr/>
            </p:nvSpPr>
            <p:spPr bwMode="auto">
              <a:xfrm>
                <a:off x="6315075" y="2244725"/>
                <a:ext cx="1165225" cy="896938"/>
              </a:xfrm>
              <a:custGeom>
                <a:avLst/>
                <a:gdLst>
                  <a:gd name="T0" fmla="*/ 321 w 353"/>
                  <a:gd name="T1" fmla="*/ 262 h 272"/>
                  <a:gd name="T2" fmla="*/ 31 w 353"/>
                  <a:gd name="T3" fmla="*/ 94 h 272"/>
                  <a:gd name="T4" fmla="*/ 0 w 353"/>
                  <a:gd name="T5" fmla="*/ 34 h 272"/>
                  <a:gd name="T6" fmla="*/ 0 w 353"/>
                  <a:gd name="T7" fmla="*/ 34 h 272"/>
                  <a:gd name="T8" fmla="*/ 31 w 353"/>
                  <a:gd name="T9" fmla="*/ 10 h 272"/>
                  <a:gd name="T10" fmla="*/ 321 w 353"/>
                  <a:gd name="T11" fmla="*/ 178 h 272"/>
                  <a:gd name="T12" fmla="*/ 353 w 353"/>
                  <a:gd name="T13" fmla="*/ 238 h 272"/>
                  <a:gd name="T14" fmla="*/ 353 w 353"/>
                  <a:gd name="T15" fmla="*/ 238 h 272"/>
                  <a:gd name="T16" fmla="*/ 321 w 353"/>
                  <a:gd name="T17" fmla="*/ 26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3" h="272">
                    <a:moveTo>
                      <a:pt x="321" y="262"/>
                    </a:moveTo>
                    <a:cubicBezTo>
                      <a:pt x="31" y="94"/>
                      <a:pt x="31" y="94"/>
                      <a:pt x="31" y="94"/>
                    </a:cubicBezTo>
                    <a:cubicBezTo>
                      <a:pt x="14" y="84"/>
                      <a:pt x="0" y="57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11"/>
                      <a:pt x="14" y="0"/>
                      <a:pt x="31" y="10"/>
                    </a:cubicBezTo>
                    <a:cubicBezTo>
                      <a:pt x="321" y="178"/>
                      <a:pt x="321" y="178"/>
                      <a:pt x="321" y="178"/>
                    </a:cubicBezTo>
                    <a:cubicBezTo>
                      <a:pt x="339" y="188"/>
                      <a:pt x="353" y="215"/>
                      <a:pt x="353" y="238"/>
                    </a:cubicBezTo>
                    <a:cubicBezTo>
                      <a:pt x="353" y="238"/>
                      <a:pt x="353" y="238"/>
                      <a:pt x="353" y="238"/>
                    </a:cubicBezTo>
                    <a:cubicBezTo>
                      <a:pt x="353" y="261"/>
                      <a:pt x="339" y="272"/>
                      <a:pt x="321" y="262"/>
                    </a:cubicBezTo>
                    <a:close/>
                  </a:path>
                </a:pathLst>
              </a:custGeom>
              <a:solidFill>
                <a:srgbClr val="5793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ïSḷiḓé">
                <a:extLst>
                  <a:ext uri="{FF2B5EF4-FFF2-40B4-BE49-F238E27FC236}">
                    <a16:creationId xmlns="" xmlns:a16="http://schemas.microsoft.com/office/drawing/2014/main" id="{5E49119C-DD2A-4533-9E85-1C53E638D0B0}"/>
                  </a:ext>
                </a:extLst>
              </p:cNvPr>
              <p:cNvSpPr/>
              <p:nvPr/>
            </p:nvSpPr>
            <p:spPr bwMode="auto">
              <a:xfrm>
                <a:off x="6361113" y="2259013"/>
                <a:ext cx="1128713" cy="854075"/>
              </a:xfrm>
              <a:custGeom>
                <a:avLst/>
                <a:gdLst>
                  <a:gd name="T0" fmla="*/ 311 w 342"/>
                  <a:gd name="T1" fmla="*/ 172 h 259"/>
                  <a:gd name="T2" fmla="*/ 21 w 342"/>
                  <a:gd name="T3" fmla="*/ 5 h 259"/>
                  <a:gd name="T4" fmla="*/ 0 w 342"/>
                  <a:gd name="T5" fmla="*/ 3 h 259"/>
                  <a:gd name="T6" fmla="*/ 17 w 342"/>
                  <a:gd name="T7" fmla="*/ 6 h 259"/>
                  <a:gd name="T8" fmla="*/ 307 w 342"/>
                  <a:gd name="T9" fmla="*/ 174 h 259"/>
                  <a:gd name="T10" fmla="*/ 339 w 342"/>
                  <a:gd name="T11" fmla="*/ 234 h 259"/>
                  <a:gd name="T12" fmla="*/ 339 w 342"/>
                  <a:gd name="T13" fmla="*/ 234 h 259"/>
                  <a:gd name="T14" fmla="*/ 328 w 342"/>
                  <a:gd name="T15" fmla="*/ 259 h 259"/>
                  <a:gd name="T16" fmla="*/ 342 w 342"/>
                  <a:gd name="T17" fmla="*/ 232 h 259"/>
                  <a:gd name="T18" fmla="*/ 342 w 342"/>
                  <a:gd name="T19" fmla="*/ 232 h 259"/>
                  <a:gd name="T20" fmla="*/ 311 w 342"/>
                  <a:gd name="T21" fmla="*/ 172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2" h="259">
                    <a:moveTo>
                      <a:pt x="311" y="172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13" y="0"/>
                      <a:pt x="5" y="0"/>
                      <a:pt x="0" y="3"/>
                    </a:cubicBezTo>
                    <a:cubicBezTo>
                      <a:pt x="5" y="2"/>
                      <a:pt x="11" y="2"/>
                      <a:pt x="17" y="6"/>
                    </a:cubicBezTo>
                    <a:cubicBezTo>
                      <a:pt x="307" y="174"/>
                      <a:pt x="307" y="174"/>
                      <a:pt x="307" y="174"/>
                    </a:cubicBezTo>
                    <a:cubicBezTo>
                      <a:pt x="325" y="184"/>
                      <a:pt x="339" y="211"/>
                      <a:pt x="339" y="234"/>
                    </a:cubicBezTo>
                    <a:cubicBezTo>
                      <a:pt x="339" y="234"/>
                      <a:pt x="339" y="234"/>
                      <a:pt x="339" y="234"/>
                    </a:cubicBezTo>
                    <a:cubicBezTo>
                      <a:pt x="339" y="246"/>
                      <a:pt x="335" y="255"/>
                      <a:pt x="328" y="259"/>
                    </a:cubicBezTo>
                    <a:cubicBezTo>
                      <a:pt x="337" y="256"/>
                      <a:pt x="342" y="247"/>
                      <a:pt x="342" y="232"/>
                    </a:cubicBezTo>
                    <a:cubicBezTo>
                      <a:pt x="342" y="232"/>
                      <a:pt x="342" y="232"/>
                      <a:pt x="342" y="232"/>
                    </a:cubicBezTo>
                    <a:cubicBezTo>
                      <a:pt x="342" y="209"/>
                      <a:pt x="328" y="182"/>
                      <a:pt x="311" y="1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iŝ1îḋe">
                <a:extLst>
                  <a:ext uri="{FF2B5EF4-FFF2-40B4-BE49-F238E27FC236}">
                    <a16:creationId xmlns="" xmlns:a16="http://schemas.microsoft.com/office/drawing/2014/main" id="{C531956A-59B5-4B99-8E92-1E40BC92EF61}"/>
                  </a:ext>
                </a:extLst>
              </p:cNvPr>
              <p:cNvSpPr/>
              <p:nvPr/>
            </p:nvSpPr>
            <p:spPr bwMode="auto">
              <a:xfrm>
                <a:off x="7097713" y="2792413"/>
                <a:ext cx="155575" cy="134938"/>
              </a:xfrm>
              <a:custGeom>
                <a:avLst/>
                <a:gdLst>
                  <a:gd name="T0" fmla="*/ 41 w 47"/>
                  <a:gd name="T1" fmla="*/ 39 h 41"/>
                  <a:gd name="T2" fmla="*/ 6 w 47"/>
                  <a:gd name="T3" fmla="*/ 19 h 41"/>
                  <a:gd name="T4" fmla="*/ 0 w 47"/>
                  <a:gd name="T5" fmla="*/ 7 h 41"/>
                  <a:gd name="T6" fmla="*/ 0 w 47"/>
                  <a:gd name="T7" fmla="*/ 7 h 41"/>
                  <a:gd name="T8" fmla="*/ 6 w 47"/>
                  <a:gd name="T9" fmla="*/ 2 h 41"/>
                  <a:gd name="T10" fmla="*/ 41 w 47"/>
                  <a:gd name="T11" fmla="*/ 22 h 41"/>
                  <a:gd name="T12" fmla="*/ 47 w 47"/>
                  <a:gd name="T13" fmla="*/ 34 h 41"/>
                  <a:gd name="T14" fmla="*/ 47 w 47"/>
                  <a:gd name="T15" fmla="*/ 34 h 41"/>
                  <a:gd name="T16" fmla="*/ 41 w 47"/>
                  <a:gd name="T17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1">
                    <a:moveTo>
                      <a:pt x="41" y="39"/>
                    </a:moveTo>
                    <a:cubicBezTo>
                      <a:pt x="6" y="19"/>
                      <a:pt x="6" y="19"/>
                      <a:pt x="6" y="19"/>
                    </a:cubicBezTo>
                    <a:cubicBezTo>
                      <a:pt x="2" y="17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2"/>
                      <a:pt x="2" y="0"/>
                      <a:pt x="6" y="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4" y="24"/>
                      <a:pt x="47" y="30"/>
                      <a:pt x="47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9"/>
                      <a:pt x="44" y="41"/>
                      <a:pt x="41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ïṧľïḋè">
                <a:extLst>
                  <a:ext uri="{FF2B5EF4-FFF2-40B4-BE49-F238E27FC236}">
                    <a16:creationId xmlns="" xmlns:a16="http://schemas.microsoft.com/office/drawing/2014/main" id="{7B3119E8-2456-4834-978D-686EFC1B7749}"/>
                  </a:ext>
                </a:extLst>
              </p:cNvPr>
              <p:cNvSpPr/>
              <p:nvPr/>
            </p:nvSpPr>
            <p:spPr bwMode="auto">
              <a:xfrm>
                <a:off x="7199313" y="2044700"/>
                <a:ext cx="198438" cy="114300"/>
              </a:xfrm>
              <a:custGeom>
                <a:avLst/>
                <a:gdLst>
                  <a:gd name="T0" fmla="*/ 49 w 60"/>
                  <a:gd name="T1" fmla="*/ 28 h 35"/>
                  <a:gd name="T2" fmla="*/ 49 w 60"/>
                  <a:gd name="T3" fmla="*/ 6 h 35"/>
                  <a:gd name="T4" fmla="*/ 11 w 60"/>
                  <a:gd name="T5" fmla="*/ 6 h 35"/>
                  <a:gd name="T6" fmla="*/ 11 w 60"/>
                  <a:gd name="T7" fmla="*/ 29 h 35"/>
                  <a:gd name="T8" fmla="*/ 49 w 60"/>
                  <a:gd name="T9" fmla="*/ 2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35">
                    <a:moveTo>
                      <a:pt x="49" y="28"/>
                    </a:moveTo>
                    <a:cubicBezTo>
                      <a:pt x="60" y="22"/>
                      <a:pt x="60" y="12"/>
                      <a:pt x="49" y="6"/>
                    </a:cubicBezTo>
                    <a:cubicBezTo>
                      <a:pt x="38" y="0"/>
                      <a:pt x="21" y="0"/>
                      <a:pt x="11" y="6"/>
                    </a:cubicBezTo>
                    <a:cubicBezTo>
                      <a:pt x="0" y="13"/>
                      <a:pt x="0" y="23"/>
                      <a:pt x="11" y="29"/>
                    </a:cubicBezTo>
                    <a:cubicBezTo>
                      <a:pt x="21" y="35"/>
                      <a:pt x="39" y="34"/>
                      <a:pt x="49" y="28"/>
                    </a:cubicBezTo>
                    <a:close/>
                  </a:path>
                </a:pathLst>
              </a:custGeom>
              <a:solidFill>
                <a:srgbClr val="5793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îṧľiḑê">
                <a:extLst>
                  <a:ext uri="{FF2B5EF4-FFF2-40B4-BE49-F238E27FC236}">
                    <a16:creationId xmlns="" xmlns:a16="http://schemas.microsoft.com/office/drawing/2014/main" id="{81CF13FD-E563-4E15-8CB1-98CB3A4B4473}"/>
                  </a:ext>
                </a:extLst>
              </p:cNvPr>
              <p:cNvSpPr/>
              <p:nvPr/>
            </p:nvSpPr>
            <p:spPr bwMode="auto">
              <a:xfrm>
                <a:off x="7391400" y="2152650"/>
                <a:ext cx="198438" cy="112713"/>
              </a:xfrm>
              <a:custGeom>
                <a:avLst/>
                <a:gdLst>
                  <a:gd name="T0" fmla="*/ 49 w 60"/>
                  <a:gd name="T1" fmla="*/ 28 h 34"/>
                  <a:gd name="T2" fmla="*/ 49 w 60"/>
                  <a:gd name="T3" fmla="*/ 6 h 34"/>
                  <a:gd name="T4" fmla="*/ 11 w 60"/>
                  <a:gd name="T5" fmla="*/ 6 h 34"/>
                  <a:gd name="T6" fmla="*/ 11 w 60"/>
                  <a:gd name="T7" fmla="*/ 28 h 34"/>
                  <a:gd name="T8" fmla="*/ 49 w 60"/>
                  <a:gd name="T9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34">
                    <a:moveTo>
                      <a:pt x="49" y="28"/>
                    </a:moveTo>
                    <a:cubicBezTo>
                      <a:pt x="60" y="22"/>
                      <a:pt x="60" y="12"/>
                      <a:pt x="49" y="6"/>
                    </a:cubicBezTo>
                    <a:cubicBezTo>
                      <a:pt x="39" y="0"/>
                      <a:pt x="21" y="0"/>
                      <a:pt x="11" y="6"/>
                    </a:cubicBezTo>
                    <a:cubicBezTo>
                      <a:pt x="0" y="13"/>
                      <a:pt x="1" y="22"/>
                      <a:pt x="11" y="28"/>
                    </a:cubicBezTo>
                    <a:cubicBezTo>
                      <a:pt x="22" y="34"/>
                      <a:pt x="39" y="34"/>
                      <a:pt x="49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isľidè">
                <a:extLst>
                  <a:ext uri="{FF2B5EF4-FFF2-40B4-BE49-F238E27FC236}">
                    <a16:creationId xmlns="" xmlns:a16="http://schemas.microsoft.com/office/drawing/2014/main" id="{83707449-FC0A-45DB-ADA3-840B225E3E69}"/>
                  </a:ext>
                </a:extLst>
              </p:cNvPr>
              <p:cNvSpPr/>
              <p:nvPr/>
            </p:nvSpPr>
            <p:spPr bwMode="auto">
              <a:xfrm>
                <a:off x="7586663" y="2262188"/>
                <a:ext cx="193675" cy="111125"/>
              </a:xfrm>
              <a:custGeom>
                <a:avLst/>
                <a:gdLst>
                  <a:gd name="T0" fmla="*/ 49 w 59"/>
                  <a:gd name="T1" fmla="*/ 28 h 34"/>
                  <a:gd name="T2" fmla="*/ 49 w 59"/>
                  <a:gd name="T3" fmla="*/ 6 h 34"/>
                  <a:gd name="T4" fmla="*/ 10 w 59"/>
                  <a:gd name="T5" fmla="*/ 6 h 34"/>
                  <a:gd name="T6" fmla="*/ 11 w 59"/>
                  <a:gd name="T7" fmla="*/ 28 h 34"/>
                  <a:gd name="T8" fmla="*/ 49 w 59"/>
                  <a:gd name="T9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34">
                    <a:moveTo>
                      <a:pt x="49" y="28"/>
                    </a:moveTo>
                    <a:cubicBezTo>
                      <a:pt x="59" y="22"/>
                      <a:pt x="59" y="12"/>
                      <a:pt x="49" y="6"/>
                    </a:cubicBezTo>
                    <a:cubicBezTo>
                      <a:pt x="38" y="0"/>
                      <a:pt x="21" y="0"/>
                      <a:pt x="10" y="6"/>
                    </a:cubicBezTo>
                    <a:cubicBezTo>
                      <a:pt x="0" y="12"/>
                      <a:pt x="0" y="22"/>
                      <a:pt x="11" y="28"/>
                    </a:cubicBezTo>
                    <a:cubicBezTo>
                      <a:pt x="21" y="34"/>
                      <a:pt x="38" y="34"/>
                      <a:pt x="49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íṣlîdè">
                <a:extLst>
                  <a:ext uri="{FF2B5EF4-FFF2-40B4-BE49-F238E27FC236}">
                    <a16:creationId xmlns="" xmlns:a16="http://schemas.microsoft.com/office/drawing/2014/main" id="{ABF9CFDE-A864-45FE-BAE1-D6A6DB872687}"/>
                  </a:ext>
                </a:extLst>
              </p:cNvPr>
              <p:cNvSpPr/>
              <p:nvPr/>
            </p:nvSpPr>
            <p:spPr bwMode="auto">
              <a:xfrm>
                <a:off x="5075238" y="3906838"/>
                <a:ext cx="196850" cy="280988"/>
              </a:xfrm>
              <a:custGeom>
                <a:avLst/>
                <a:gdLst>
                  <a:gd name="T0" fmla="*/ 47 w 60"/>
                  <a:gd name="T1" fmla="*/ 8 h 85"/>
                  <a:gd name="T2" fmla="*/ 23 w 60"/>
                  <a:gd name="T3" fmla="*/ 12 h 85"/>
                  <a:gd name="T4" fmla="*/ 0 w 60"/>
                  <a:gd name="T5" fmla="*/ 68 h 85"/>
                  <a:gd name="T6" fmla="*/ 23 w 60"/>
                  <a:gd name="T7" fmla="*/ 80 h 85"/>
                  <a:gd name="T8" fmla="*/ 59 w 60"/>
                  <a:gd name="T9" fmla="*/ 32 h 85"/>
                  <a:gd name="T10" fmla="*/ 55 w 60"/>
                  <a:gd name="T11" fmla="*/ 13 h 85"/>
                  <a:gd name="T12" fmla="*/ 47 w 60"/>
                  <a:gd name="T13" fmla="*/ 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85">
                    <a:moveTo>
                      <a:pt x="47" y="8"/>
                    </a:moveTo>
                    <a:cubicBezTo>
                      <a:pt x="47" y="8"/>
                      <a:pt x="32" y="0"/>
                      <a:pt x="23" y="12"/>
                    </a:cubicBezTo>
                    <a:cubicBezTo>
                      <a:pt x="14" y="23"/>
                      <a:pt x="1" y="50"/>
                      <a:pt x="0" y="68"/>
                    </a:cubicBezTo>
                    <a:cubicBezTo>
                      <a:pt x="0" y="85"/>
                      <a:pt x="15" y="84"/>
                      <a:pt x="23" y="80"/>
                    </a:cubicBezTo>
                    <a:cubicBezTo>
                      <a:pt x="32" y="76"/>
                      <a:pt x="57" y="39"/>
                      <a:pt x="59" y="32"/>
                    </a:cubicBezTo>
                    <a:cubicBezTo>
                      <a:pt x="60" y="24"/>
                      <a:pt x="57" y="15"/>
                      <a:pt x="55" y="13"/>
                    </a:cubicBezTo>
                    <a:cubicBezTo>
                      <a:pt x="52" y="11"/>
                      <a:pt x="47" y="8"/>
                      <a:pt x="47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işlïḋè">
                <a:extLst>
                  <a:ext uri="{FF2B5EF4-FFF2-40B4-BE49-F238E27FC236}">
                    <a16:creationId xmlns="" xmlns:a16="http://schemas.microsoft.com/office/drawing/2014/main" id="{D11A410E-45CF-4E15-8A14-780B4D37BD14}"/>
                  </a:ext>
                </a:extLst>
              </p:cNvPr>
              <p:cNvSpPr/>
              <p:nvPr/>
            </p:nvSpPr>
            <p:spPr bwMode="auto">
              <a:xfrm>
                <a:off x="5143500" y="3887788"/>
                <a:ext cx="100013" cy="122238"/>
              </a:xfrm>
              <a:custGeom>
                <a:avLst/>
                <a:gdLst>
                  <a:gd name="T0" fmla="*/ 30 w 30"/>
                  <a:gd name="T1" fmla="*/ 10 h 37"/>
                  <a:gd name="T2" fmla="*/ 30 w 30"/>
                  <a:gd name="T3" fmla="*/ 26 h 37"/>
                  <a:gd name="T4" fmla="*/ 26 w 30"/>
                  <a:gd name="T5" fmla="*/ 34 h 37"/>
                  <a:gd name="T6" fmla="*/ 14 w 30"/>
                  <a:gd name="T7" fmla="*/ 36 h 37"/>
                  <a:gd name="T8" fmla="*/ 1 w 30"/>
                  <a:gd name="T9" fmla="*/ 15 h 37"/>
                  <a:gd name="T10" fmla="*/ 30 w 30"/>
                  <a:gd name="T11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7">
                    <a:moveTo>
                      <a:pt x="30" y="10"/>
                    </a:move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9"/>
                      <a:pt x="29" y="32"/>
                      <a:pt x="26" y="34"/>
                    </a:cubicBezTo>
                    <a:cubicBezTo>
                      <a:pt x="23" y="35"/>
                      <a:pt x="19" y="37"/>
                      <a:pt x="14" y="36"/>
                    </a:cubicBezTo>
                    <a:cubicBezTo>
                      <a:pt x="3" y="34"/>
                      <a:pt x="2" y="31"/>
                      <a:pt x="1" y="15"/>
                    </a:cubicBezTo>
                    <a:cubicBezTo>
                      <a:pt x="0" y="0"/>
                      <a:pt x="30" y="10"/>
                      <a:pt x="30" y="10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iṡḻídé">
                <a:extLst>
                  <a:ext uri="{FF2B5EF4-FFF2-40B4-BE49-F238E27FC236}">
                    <a16:creationId xmlns="" xmlns:a16="http://schemas.microsoft.com/office/drawing/2014/main" id="{1B519B5D-C1A3-414B-AB87-720857D4D38F}"/>
                  </a:ext>
                </a:extLst>
              </p:cNvPr>
              <p:cNvSpPr/>
              <p:nvPr/>
            </p:nvSpPr>
            <p:spPr bwMode="auto">
              <a:xfrm>
                <a:off x="4892675" y="3811588"/>
                <a:ext cx="201613" cy="279400"/>
              </a:xfrm>
              <a:custGeom>
                <a:avLst/>
                <a:gdLst>
                  <a:gd name="T0" fmla="*/ 47 w 61"/>
                  <a:gd name="T1" fmla="*/ 7 h 85"/>
                  <a:gd name="T2" fmla="*/ 23 w 61"/>
                  <a:gd name="T3" fmla="*/ 11 h 85"/>
                  <a:gd name="T4" fmla="*/ 0 w 61"/>
                  <a:gd name="T5" fmla="*/ 67 h 85"/>
                  <a:gd name="T6" fmla="*/ 23 w 61"/>
                  <a:gd name="T7" fmla="*/ 79 h 85"/>
                  <a:gd name="T8" fmla="*/ 59 w 61"/>
                  <a:gd name="T9" fmla="*/ 31 h 85"/>
                  <a:gd name="T10" fmla="*/ 55 w 61"/>
                  <a:gd name="T11" fmla="*/ 12 h 85"/>
                  <a:gd name="T12" fmla="*/ 47 w 61"/>
                  <a:gd name="T13" fmla="*/ 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85">
                    <a:moveTo>
                      <a:pt x="47" y="7"/>
                    </a:moveTo>
                    <a:cubicBezTo>
                      <a:pt x="47" y="7"/>
                      <a:pt x="32" y="0"/>
                      <a:pt x="23" y="11"/>
                    </a:cubicBezTo>
                    <a:cubicBezTo>
                      <a:pt x="14" y="22"/>
                      <a:pt x="1" y="49"/>
                      <a:pt x="0" y="67"/>
                    </a:cubicBezTo>
                    <a:cubicBezTo>
                      <a:pt x="0" y="85"/>
                      <a:pt x="15" y="83"/>
                      <a:pt x="23" y="79"/>
                    </a:cubicBezTo>
                    <a:cubicBezTo>
                      <a:pt x="32" y="75"/>
                      <a:pt x="57" y="38"/>
                      <a:pt x="59" y="31"/>
                    </a:cubicBezTo>
                    <a:cubicBezTo>
                      <a:pt x="61" y="24"/>
                      <a:pt x="57" y="14"/>
                      <a:pt x="55" y="12"/>
                    </a:cubicBezTo>
                    <a:cubicBezTo>
                      <a:pt x="52" y="10"/>
                      <a:pt x="47" y="7"/>
                      <a:pt x="47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ïşḷïḍe">
                <a:extLst>
                  <a:ext uri="{FF2B5EF4-FFF2-40B4-BE49-F238E27FC236}">
                    <a16:creationId xmlns="" xmlns:a16="http://schemas.microsoft.com/office/drawing/2014/main" id="{3150EDD6-5221-4DEF-8377-294AFC89637C}"/>
                  </a:ext>
                </a:extLst>
              </p:cNvPr>
              <p:cNvSpPr/>
              <p:nvPr/>
            </p:nvSpPr>
            <p:spPr bwMode="auto">
              <a:xfrm>
                <a:off x="4965700" y="3787775"/>
                <a:ext cx="98425" cy="122238"/>
              </a:xfrm>
              <a:custGeom>
                <a:avLst/>
                <a:gdLst>
                  <a:gd name="T0" fmla="*/ 29 w 30"/>
                  <a:gd name="T1" fmla="*/ 11 h 37"/>
                  <a:gd name="T2" fmla="*/ 29 w 30"/>
                  <a:gd name="T3" fmla="*/ 26 h 37"/>
                  <a:gd name="T4" fmla="*/ 25 w 30"/>
                  <a:gd name="T5" fmla="*/ 34 h 37"/>
                  <a:gd name="T6" fmla="*/ 13 w 30"/>
                  <a:gd name="T7" fmla="*/ 36 h 37"/>
                  <a:gd name="T8" fmla="*/ 0 w 30"/>
                  <a:gd name="T9" fmla="*/ 15 h 37"/>
                  <a:gd name="T10" fmla="*/ 29 w 30"/>
                  <a:gd name="T11" fmla="*/ 1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7">
                    <a:moveTo>
                      <a:pt x="29" y="11"/>
                    </a:moveTo>
                    <a:cubicBezTo>
                      <a:pt x="29" y="26"/>
                      <a:pt x="29" y="26"/>
                      <a:pt x="29" y="26"/>
                    </a:cubicBezTo>
                    <a:cubicBezTo>
                      <a:pt x="30" y="29"/>
                      <a:pt x="28" y="33"/>
                      <a:pt x="25" y="34"/>
                    </a:cubicBezTo>
                    <a:cubicBezTo>
                      <a:pt x="22" y="36"/>
                      <a:pt x="19" y="37"/>
                      <a:pt x="13" y="36"/>
                    </a:cubicBezTo>
                    <a:cubicBezTo>
                      <a:pt x="2" y="34"/>
                      <a:pt x="1" y="31"/>
                      <a:pt x="0" y="15"/>
                    </a:cubicBezTo>
                    <a:cubicBezTo>
                      <a:pt x="0" y="0"/>
                      <a:pt x="29" y="11"/>
                      <a:pt x="29" y="11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iŝľïďé">
                <a:extLst>
                  <a:ext uri="{FF2B5EF4-FFF2-40B4-BE49-F238E27FC236}">
                    <a16:creationId xmlns="" xmlns:a16="http://schemas.microsoft.com/office/drawing/2014/main" id="{50203108-D713-4C6E-800B-0BD1FEC52ECF}"/>
                  </a:ext>
                </a:extLst>
              </p:cNvPr>
              <p:cNvSpPr/>
              <p:nvPr/>
            </p:nvSpPr>
            <p:spPr bwMode="auto">
              <a:xfrm>
                <a:off x="4883150" y="2644775"/>
                <a:ext cx="633413" cy="1219200"/>
              </a:xfrm>
              <a:custGeom>
                <a:avLst/>
                <a:gdLst>
                  <a:gd name="T0" fmla="*/ 188 w 192"/>
                  <a:gd name="T1" fmla="*/ 72 h 370"/>
                  <a:gd name="T2" fmla="*/ 109 w 192"/>
                  <a:gd name="T3" fmla="*/ 83 h 370"/>
                  <a:gd name="T4" fmla="*/ 59 w 192"/>
                  <a:gd name="T5" fmla="*/ 132 h 370"/>
                  <a:gd name="T6" fmla="*/ 13 w 192"/>
                  <a:gd name="T7" fmla="*/ 182 h 370"/>
                  <a:gd name="T8" fmla="*/ 2 w 192"/>
                  <a:gd name="T9" fmla="*/ 218 h 370"/>
                  <a:gd name="T10" fmla="*/ 20 w 192"/>
                  <a:gd name="T11" fmla="*/ 358 h 370"/>
                  <a:gd name="T12" fmla="*/ 34 w 192"/>
                  <a:gd name="T13" fmla="*/ 370 h 370"/>
                  <a:gd name="T14" fmla="*/ 41 w 192"/>
                  <a:gd name="T15" fmla="*/ 370 h 370"/>
                  <a:gd name="T16" fmla="*/ 56 w 192"/>
                  <a:gd name="T17" fmla="*/ 352 h 370"/>
                  <a:gd name="T18" fmla="*/ 53 w 192"/>
                  <a:gd name="T19" fmla="*/ 221 h 370"/>
                  <a:gd name="T20" fmla="*/ 148 w 192"/>
                  <a:gd name="T21" fmla="*/ 163 h 370"/>
                  <a:gd name="T22" fmla="*/ 188 w 192"/>
                  <a:gd name="T23" fmla="*/ 72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370">
                    <a:moveTo>
                      <a:pt x="188" y="72"/>
                    </a:moveTo>
                    <a:cubicBezTo>
                      <a:pt x="183" y="0"/>
                      <a:pt x="109" y="83"/>
                      <a:pt x="109" y="83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13" y="182"/>
                      <a:pt x="13" y="182"/>
                      <a:pt x="13" y="182"/>
                    </a:cubicBezTo>
                    <a:cubicBezTo>
                      <a:pt x="4" y="192"/>
                      <a:pt x="0" y="205"/>
                      <a:pt x="2" y="218"/>
                    </a:cubicBezTo>
                    <a:cubicBezTo>
                      <a:pt x="20" y="358"/>
                      <a:pt x="20" y="358"/>
                      <a:pt x="20" y="358"/>
                    </a:cubicBezTo>
                    <a:cubicBezTo>
                      <a:pt x="21" y="365"/>
                      <a:pt x="27" y="370"/>
                      <a:pt x="34" y="370"/>
                    </a:cubicBezTo>
                    <a:cubicBezTo>
                      <a:pt x="36" y="370"/>
                      <a:pt x="38" y="370"/>
                      <a:pt x="41" y="370"/>
                    </a:cubicBezTo>
                    <a:cubicBezTo>
                      <a:pt x="57" y="367"/>
                      <a:pt x="56" y="352"/>
                      <a:pt x="56" y="352"/>
                    </a:cubicBezTo>
                    <a:cubicBezTo>
                      <a:pt x="53" y="221"/>
                      <a:pt x="53" y="221"/>
                      <a:pt x="53" y="221"/>
                    </a:cubicBezTo>
                    <a:cubicBezTo>
                      <a:pt x="148" y="163"/>
                      <a:pt x="148" y="163"/>
                      <a:pt x="148" y="163"/>
                    </a:cubicBezTo>
                    <a:cubicBezTo>
                      <a:pt x="148" y="163"/>
                      <a:pt x="192" y="144"/>
                      <a:pt x="188" y="72"/>
                    </a:cubicBezTo>
                    <a:close/>
                  </a:path>
                </a:pathLst>
              </a:custGeom>
              <a:solidFill>
                <a:srgbClr val="173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íšļïdé">
                <a:extLst>
                  <a:ext uri="{FF2B5EF4-FFF2-40B4-BE49-F238E27FC236}">
                    <a16:creationId xmlns="" xmlns:a16="http://schemas.microsoft.com/office/drawing/2014/main" id="{D322FB70-534D-490D-8959-E6FB8175B4DA}"/>
                  </a:ext>
                </a:extLst>
              </p:cNvPr>
              <p:cNvSpPr/>
              <p:nvPr/>
            </p:nvSpPr>
            <p:spPr bwMode="auto">
              <a:xfrm>
                <a:off x="5064125" y="2736850"/>
                <a:ext cx="635000" cy="1219200"/>
              </a:xfrm>
              <a:custGeom>
                <a:avLst/>
                <a:gdLst>
                  <a:gd name="T0" fmla="*/ 187 w 192"/>
                  <a:gd name="T1" fmla="*/ 72 h 370"/>
                  <a:gd name="T2" fmla="*/ 109 w 192"/>
                  <a:gd name="T3" fmla="*/ 82 h 370"/>
                  <a:gd name="T4" fmla="*/ 59 w 192"/>
                  <a:gd name="T5" fmla="*/ 132 h 370"/>
                  <a:gd name="T6" fmla="*/ 13 w 192"/>
                  <a:gd name="T7" fmla="*/ 182 h 370"/>
                  <a:gd name="T8" fmla="*/ 2 w 192"/>
                  <a:gd name="T9" fmla="*/ 218 h 370"/>
                  <a:gd name="T10" fmla="*/ 20 w 192"/>
                  <a:gd name="T11" fmla="*/ 358 h 370"/>
                  <a:gd name="T12" fmla="*/ 34 w 192"/>
                  <a:gd name="T13" fmla="*/ 370 h 370"/>
                  <a:gd name="T14" fmla="*/ 41 w 192"/>
                  <a:gd name="T15" fmla="*/ 369 h 370"/>
                  <a:gd name="T16" fmla="*/ 56 w 192"/>
                  <a:gd name="T17" fmla="*/ 351 h 370"/>
                  <a:gd name="T18" fmla="*/ 53 w 192"/>
                  <a:gd name="T19" fmla="*/ 224 h 370"/>
                  <a:gd name="T20" fmla="*/ 148 w 192"/>
                  <a:gd name="T21" fmla="*/ 163 h 370"/>
                  <a:gd name="T22" fmla="*/ 187 w 192"/>
                  <a:gd name="T23" fmla="*/ 72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370">
                    <a:moveTo>
                      <a:pt x="187" y="72"/>
                    </a:moveTo>
                    <a:cubicBezTo>
                      <a:pt x="183" y="0"/>
                      <a:pt x="109" y="82"/>
                      <a:pt x="109" y="82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13" y="182"/>
                      <a:pt x="13" y="182"/>
                      <a:pt x="13" y="182"/>
                    </a:cubicBezTo>
                    <a:cubicBezTo>
                      <a:pt x="4" y="192"/>
                      <a:pt x="0" y="205"/>
                      <a:pt x="2" y="218"/>
                    </a:cubicBezTo>
                    <a:cubicBezTo>
                      <a:pt x="20" y="358"/>
                      <a:pt x="20" y="358"/>
                      <a:pt x="20" y="358"/>
                    </a:cubicBezTo>
                    <a:cubicBezTo>
                      <a:pt x="21" y="365"/>
                      <a:pt x="27" y="370"/>
                      <a:pt x="34" y="370"/>
                    </a:cubicBezTo>
                    <a:cubicBezTo>
                      <a:pt x="36" y="370"/>
                      <a:pt x="38" y="370"/>
                      <a:pt x="41" y="369"/>
                    </a:cubicBezTo>
                    <a:cubicBezTo>
                      <a:pt x="57" y="367"/>
                      <a:pt x="56" y="351"/>
                      <a:pt x="56" y="351"/>
                    </a:cubicBezTo>
                    <a:cubicBezTo>
                      <a:pt x="53" y="224"/>
                      <a:pt x="53" y="224"/>
                      <a:pt x="53" y="224"/>
                    </a:cubicBezTo>
                    <a:cubicBezTo>
                      <a:pt x="148" y="163"/>
                      <a:pt x="148" y="163"/>
                      <a:pt x="148" y="163"/>
                    </a:cubicBezTo>
                    <a:cubicBezTo>
                      <a:pt x="148" y="163"/>
                      <a:pt x="192" y="144"/>
                      <a:pt x="187" y="72"/>
                    </a:cubicBezTo>
                    <a:close/>
                  </a:path>
                </a:pathLst>
              </a:custGeom>
              <a:solidFill>
                <a:srgbClr val="173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ï$ḷiďè">
                <a:extLst>
                  <a:ext uri="{FF2B5EF4-FFF2-40B4-BE49-F238E27FC236}">
                    <a16:creationId xmlns="" xmlns:a16="http://schemas.microsoft.com/office/drawing/2014/main" id="{1125E4DE-56D4-4B60-9FEA-CFC7DC193558}"/>
                  </a:ext>
                </a:extLst>
              </p:cNvPr>
              <p:cNvSpPr/>
              <p:nvPr/>
            </p:nvSpPr>
            <p:spPr bwMode="auto">
              <a:xfrm>
                <a:off x="5103813" y="2162175"/>
                <a:ext cx="620713" cy="1019175"/>
              </a:xfrm>
              <a:custGeom>
                <a:avLst/>
                <a:gdLst>
                  <a:gd name="T0" fmla="*/ 132 w 188"/>
                  <a:gd name="T1" fmla="*/ 14 h 309"/>
                  <a:gd name="T2" fmla="*/ 187 w 188"/>
                  <a:gd name="T3" fmla="*/ 70 h 309"/>
                  <a:gd name="T4" fmla="*/ 179 w 188"/>
                  <a:gd name="T5" fmla="*/ 272 h 309"/>
                  <a:gd name="T6" fmla="*/ 27 w 188"/>
                  <a:gd name="T7" fmla="*/ 218 h 309"/>
                  <a:gd name="T8" fmla="*/ 61 w 188"/>
                  <a:gd name="T9" fmla="*/ 13 h 309"/>
                  <a:gd name="T10" fmla="*/ 132 w 188"/>
                  <a:gd name="T11" fmla="*/ 14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309">
                    <a:moveTo>
                      <a:pt x="132" y="14"/>
                    </a:moveTo>
                    <a:cubicBezTo>
                      <a:pt x="188" y="37"/>
                      <a:pt x="187" y="70"/>
                      <a:pt x="187" y="70"/>
                    </a:cubicBezTo>
                    <a:cubicBezTo>
                      <a:pt x="187" y="70"/>
                      <a:pt x="176" y="191"/>
                      <a:pt x="179" y="272"/>
                    </a:cubicBezTo>
                    <a:cubicBezTo>
                      <a:pt x="181" y="306"/>
                      <a:pt x="0" y="309"/>
                      <a:pt x="27" y="218"/>
                    </a:cubicBezTo>
                    <a:cubicBezTo>
                      <a:pt x="59" y="112"/>
                      <a:pt x="47" y="26"/>
                      <a:pt x="61" y="13"/>
                    </a:cubicBezTo>
                    <a:cubicBezTo>
                      <a:pt x="76" y="0"/>
                      <a:pt x="117" y="8"/>
                      <a:pt x="132" y="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iṣļïďè">
                <a:extLst>
                  <a:ext uri="{FF2B5EF4-FFF2-40B4-BE49-F238E27FC236}">
                    <a16:creationId xmlns="" xmlns:a16="http://schemas.microsoft.com/office/drawing/2014/main" id="{67AFEDCF-E227-491A-811E-77EC58638EA5}"/>
                  </a:ext>
                </a:extLst>
              </p:cNvPr>
              <p:cNvSpPr/>
              <p:nvPr/>
            </p:nvSpPr>
            <p:spPr bwMode="auto">
              <a:xfrm>
                <a:off x="5405438" y="2198688"/>
                <a:ext cx="203200" cy="165100"/>
              </a:xfrm>
              <a:custGeom>
                <a:avLst/>
                <a:gdLst>
                  <a:gd name="T0" fmla="*/ 59 w 62"/>
                  <a:gd name="T1" fmla="*/ 32 h 50"/>
                  <a:gd name="T2" fmla="*/ 26 w 62"/>
                  <a:gd name="T3" fmla="*/ 46 h 50"/>
                  <a:gd name="T4" fmla="*/ 3 w 62"/>
                  <a:gd name="T5" fmla="*/ 18 h 50"/>
                  <a:gd name="T6" fmla="*/ 36 w 62"/>
                  <a:gd name="T7" fmla="*/ 4 h 50"/>
                  <a:gd name="T8" fmla="*/ 59 w 62"/>
                  <a:gd name="T9" fmla="*/ 3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0">
                    <a:moveTo>
                      <a:pt x="59" y="32"/>
                    </a:moveTo>
                    <a:cubicBezTo>
                      <a:pt x="56" y="44"/>
                      <a:pt x="41" y="50"/>
                      <a:pt x="26" y="46"/>
                    </a:cubicBezTo>
                    <a:cubicBezTo>
                      <a:pt x="10" y="42"/>
                      <a:pt x="0" y="29"/>
                      <a:pt x="3" y="18"/>
                    </a:cubicBezTo>
                    <a:cubicBezTo>
                      <a:pt x="6" y="6"/>
                      <a:pt x="21" y="0"/>
                      <a:pt x="36" y="4"/>
                    </a:cubicBezTo>
                    <a:cubicBezTo>
                      <a:pt x="52" y="8"/>
                      <a:pt x="62" y="21"/>
                      <a:pt x="59" y="32"/>
                    </a:cubicBezTo>
                    <a:close/>
                  </a:path>
                </a:pathLst>
              </a:custGeom>
              <a:solidFill>
                <a:srgbClr val="FFC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işḻïḍe">
                <a:extLst>
                  <a:ext uri="{FF2B5EF4-FFF2-40B4-BE49-F238E27FC236}">
                    <a16:creationId xmlns="" xmlns:a16="http://schemas.microsoft.com/office/drawing/2014/main" id="{D00C9132-2B3F-4CD1-ABBD-56CD0401D737}"/>
                  </a:ext>
                </a:extLst>
              </p:cNvPr>
              <p:cNvSpPr/>
              <p:nvPr/>
            </p:nvSpPr>
            <p:spPr bwMode="auto">
              <a:xfrm>
                <a:off x="5378450" y="2330450"/>
                <a:ext cx="144463" cy="393700"/>
              </a:xfrm>
              <a:custGeom>
                <a:avLst/>
                <a:gdLst>
                  <a:gd name="T0" fmla="*/ 44 w 44"/>
                  <a:gd name="T1" fmla="*/ 6 h 119"/>
                  <a:gd name="T2" fmla="*/ 34 w 44"/>
                  <a:gd name="T3" fmla="*/ 17 h 119"/>
                  <a:gd name="T4" fmla="*/ 32 w 44"/>
                  <a:gd name="T5" fmla="*/ 22 h 119"/>
                  <a:gd name="T6" fmla="*/ 39 w 44"/>
                  <a:gd name="T7" fmla="*/ 84 h 119"/>
                  <a:gd name="T8" fmla="*/ 38 w 44"/>
                  <a:gd name="T9" fmla="*/ 88 h 119"/>
                  <a:gd name="T10" fmla="*/ 16 w 44"/>
                  <a:gd name="T11" fmla="*/ 117 h 119"/>
                  <a:gd name="T12" fmla="*/ 12 w 44"/>
                  <a:gd name="T13" fmla="*/ 117 h 119"/>
                  <a:gd name="T14" fmla="*/ 0 w 44"/>
                  <a:gd name="T15" fmla="*/ 79 h 119"/>
                  <a:gd name="T16" fmla="*/ 1 w 44"/>
                  <a:gd name="T17" fmla="*/ 74 h 119"/>
                  <a:gd name="T18" fmla="*/ 22 w 44"/>
                  <a:gd name="T19" fmla="*/ 19 h 119"/>
                  <a:gd name="T20" fmla="*/ 22 w 44"/>
                  <a:gd name="T21" fmla="*/ 15 h 119"/>
                  <a:gd name="T22" fmla="*/ 19 w 44"/>
                  <a:gd name="T23" fmla="*/ 0 h 119"/>
                  <a:gd name="T24" fmla="*/ 44 w 44"/>
                  <a:gd name="T25" fmla="*/ 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19">
                    <a:moveTo>
                      <a:pt x="44" y="6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33" y="18"/>
                      <a:pt x="32" y="20"/>
                      <a:pt x="32" y="22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40" y="85"/>
                      <a:pt x="39" y="87"/>
                      <a:pt x="38" y="88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5" y="119"/>
                      <a:pt x="13" y="118"/>
                      <a:pt x="12" y="11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7"/>
                      <a:pt x="0" y="76"/>
                      <a:pt x="1" y="74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8"/>
                      <a:pt x="22" y="16"/>
                      <a:pt x="22" y="15"/>
                    </a:cubicBezTo>
                    <a:cubicBezTo>
                      <a:pt x="19" y="0"/>
                      <a:pt x="19" y="0"/>
                      <a:pt x="19" y="0"/>
                    </a:cubicBezTo>
                    <a:lnTo>
                      <a:pt x="44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îṣliḑè">
                <a:extLst>
                  <a:ext uri="{FF2B5EF4-FFF2-40B4-BE49-F238E27FC236}">
                    <a16:creationId xmlns="" xmlns:a16="http://schemas.microsoft.com/office/drawing/2014/main" id="{8A55AE29-9D7A-462D-BCBC-126C1415398C}"/>
                  </a:ext>
                </a:extLst>
              </p:cNvPr>
              <p:cNvSpPr/>
              <p:nvPr/>
            </p:nvSpPr>
            <p:spPr bwMode="auto">
              <a:xfrm>
                <a:off x="5402263" y="2198688"/>
                <a:ext cx="211138" cy="161925"/>
              </a:xfrm>
              <a:custGeom>
                <a:avLst/>
                <a:gdLst>
                  <a:gd name="T0" fmla="*/ 36 w 64"/>
                  <a:gd name="T1" fmla="*/ 49 h 49"/>
                  <a:gd name="T2" fmla="*/ 26 w 64"/>
                  <a:gd name="T3" fmla="*/ 48 h 49"/>
                  <a:gd name="T4" fmla="*/ 6 w 64"/>
                  <a:gd name="T5" fmla="*/ 36 h 49"/>
                  <a:gd name="T6" fmla="*/ 1 w 64"/>
                  <a:gd name="T7" fmla="*/ 17 h 49"/>
                  <a:gd name="T8" fmla="*/ 15 w 64"/>
                  <a:gd name="T9" fmla="*/ 3 h 49"/>
                  <a:gd name="T10" fmla="*/ 38 w 64"/>
                  <a:gd name="T11" fmla="*/ 2 h 49"/>
                  <a:gd name="T12" fmla="*/ 57 w 64"/>
                  <a:gd name="T13" fmla="*/ 14 h 49"/>
                  <a:gd name="T14" fmla="*/ 62 w 64"/>
                  <a:gd name="T15" fmla="*/ 33 h 49"/>
                  <a:gd name="T16" fmla="*/ 62 w 64"/>
                  <a:gd name="T17" fmla="*/ 33 h 49"/>
                  <a:gd name="T18" fmla="*/ 49 w 64"/>
                  <a:gd name="T19" fmla="*/ 47 h 49"/>
                  <a:gd name="T20" fmla="*/ 36 w 64"/>
                  <a:gd name="T21" fmla="*/ 49 h 49"/>
                  <a:gd name="T22" fmla="*/ 28 w 64"/>
                  <a:gd name="T23" fmla="*/ 6 h 49"/>
                  <a:gd name="T24" fmla="*/ 17 w 64"/>
                  <a:gd name="T25" fmla="*/ 8 h 49"/>
                  <a:gd name="T26" fmla="*/ 6 w 64"/>
                  <a:gd name="T27" fmla="*/ 18 h 49"/>
                  <a:gd name="T28" fmla="*/ 10 w 64"/>
                  <a:gd name="T29" fmla="*/ 33 h 49"/>
                  <a:gd name="T30" fmla="*/ 27 w 64"/>
                  <a:gd name="T31" fmla="*/ 43 h 49"/>
                  <a:gd name="T32" fmla="*/ 47 w 64"/>
                  <a:gd name="T33" fmla="*/ 42 h 49"/>
                  <a:gd name="T34" fmla="*/ 57 w 64"/>
                  <a:gd name="T35" fmla="*/ 32 h 49"/>
                  <a:gd name="T36" fmla="*/ 57 w 64"/>
                  <a:gd name="T37" fmla="*/ 32 h 49"/>
                  <a:gd name="T38" fmla="*/ 53 w 64"/>
                  <a:gd name="T39" fmla="*/ 17 h 49"/>
                  <a:gd name="T40" fmla="*/ 36 w 64"/>
                  <a:gd name="T41" fmla="*/ 7 h 49"/>
                  <a:gd name="T42" fmla="*/ 28 w 64"/>
                  <a:gd name="T43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4" h="49">
                    <a:moveTo>
                      <a:pt x="36" y="49"/>
                    </a:moveTo>
                    <a:cubicBezTo>
                      <a:pt x="33" y="49"/>
                      <a:pt x="29" y="49"/>
                      <a:pt x="26" y="48"/>
                    </a:cubicBezTo>
                    <a:cubicBezTo>
                      <a:pt x="18" y="46"/>
                      <a:pt x="11" y="42"/>
                      <a:pt x="6" y="36"/>
                    </a:cubicBezTo>
                    <a:cubicBezTo>
                      <a:pt x="1" y="30"/>
                      <a:pt x="0" y="23"/>
                      <a:pt x="1" y="17"/>
                    </a:cubicBezTo>
                    <a:cubicBezTo>
                      <a:pt x="3" y="11"/>
                      <a:pt x="8" y="6"/>
                      <a:pt x="15" y="3"/>
                    </a:cubicBezTo>
                    <a:cubicBezTo>
                      <a:pt x="22" y="0"/>
                      <a:pt x="30" y="0"/>
                      <a:pt x="38" y="2"/>
                    </a:cubicBezTo>
                    <a:cubicBezTo>
                      <a:pt x="46" y="4"/>
                      <a:pt x="53" y="8"/>
                      <a:pt x="57" y="14"/>
                    </a:cubicBezTo>
                    <a:cubicBezTo>
                      <a:pt x="62" y="20"/>
                      <a:pt x="64" y="27"/>
                      <a:pt x="62" y="33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61" y="39"/>
                      <a:pt x="56" y="44"/>
                      <a:pt x="49" y="47"/>
                    </a:cubicBezTo>
                    <a:cubicBezTo>
                      <a:pt x="45" y="49"/>
                      <a:pt x="41" y="49"/>
                      <a:pt x="36" y="49"/>
                    </a:cubicBezTo>
                    <a:close/>
                    <a:moveTo>
                      <a:pt x="28" y="6"/>
                    </a:moveTo>
                    <a:cubicBezTo>
                      <a:pt x="24" y="6"/>
                      <a:pt x="20" y="7"/>
                      <a:pt x="17" y="8"/>
                    </a:cubicBezTo>
                    <a:cubicBezTo>
                      <a:pt x="11" y="10"/>
                      <a:pt x="8" y="14"/>
                      <a:pt x="6" y="18"/>
                    </a:cubicBezTo>
                    <a:cubicBezTo>
                      <a:pt x="5" y="23"/>
                      <a:pt x="7" y="28"/>
                      <a:pt x="10" y="33"/>
                    </a:cubicBezTo>
                    <a:cubicBezTo>
                      <a:pt x="14" y="38"/>
                      <a:pt x="20" y="41"/>
                      <a:pt x="27" y="43"/>
                    </a:cubicBezTo>
                    <a:cubicBezTo>
                      <a:pt x="34" y="45"/>
                      <a:pt x="41" y="44"/>
                      <a:pt x="47" y="42"/>
                    </a:cubicBezTo>
                    <a:cubicBezTo>
                      <a:pt x="52" y="40"/>
                      <a:pt x="56" y="36"/>
                      <a:pt x="57" y="32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58" y="27"/>
                      <a:pt x="57" y="22"/>
                      <a:pt x="53" y="17"/>
                    </a:cubicBezTo>
                    <a:cubicBezTo>
                      <a:pt x="49" y="12"/>
                      <a:pt x="43" y="9"/>
                      <a:pt x="36" y="7"/>
                    </a:cubicBezTo>
                    <a:cubicBezTo>
                      <a:pt x="33" y="6"/>
                      <a:pt x="30" y="6"/>
                      <a:pt x="28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i$1îḓè">
                <a:extLst>
                  <a:ext uri="{FF2B5EF4-FFF2-40B4-BE49-F238E27FC236}">
                    <a16:creationId xmlns="" xmlns:a16="http://schemas.microsoft.com/office/drawing/2014/main" id="{7FB36BA3-5414-4D5D-B241-2DAB1771A5E8}"/>
                  </a:ext>
                </a:extLst>
              </p:cNvPr>
              <p:cNvSpPr/>
              <p:nvPr/>
            </p:nvSpPr>
            <p:spPr bwMode="auto">
              <a:xfrm>
                <a:off x="5464175" y="2127250"/>
                <a:ext cx="98425" cy="174625"/>
              </a:xfrm>
              <a:custGeom>
                <a:avLst/>
                <a:gdLst>
                  <a:gd name="T0" fmla="*/ 0 w 30"/>
                  <a:gd name="T1" fmla="*/ 22 h 53"/>
                  <a:gd name="T2" fmla="*/ 0 w 30"/>
                  <a:gd name="T3" fmla="*/ 42 h 53"/>
                  <a:gd name="T4" fmla="*/ 24 w 30"/>
                  <a:gd name="T5" fmla="*/ 48 h 53"/>
                  <a:gd name="T6" fmla="*/ 28 w 30"/>
                  <a:gd name="T7" fmla="*/ 19 h 53"/>
                  <a:gd name="T8" fmla="*/ 0 w 30"/>
                  <a:gd name="T9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3">
                    <a:moveTo>
                      <a:pt x="0" y="22"/>
                    </a:moveTo>
                    <a:cubicBezTo>
                      <a:pt x="0" y="22"/>
                      <a:pt x="1" y="25"/>
                      <a:pt x="0" y="42"/>
                    </a:cubicBezTo>
                    <a:cubicBezTo>
                      <a:pt x="0" y="48"/>
                      <a:pt x="19" y="53"/>
                      <a:pt x="24" y="48"/>
                    </a:cubicBezTo>
                    <a:cubicBezTo>
                      <a:pt x="29" y="43"/>
                      <a:pt x="27" y="38"/>
                      <a:pt x="28" y="19"/>
                    </a:cubicBezTo>
                    <a:cubicBezTo>
                      <a:pt x="30" y="0"/>
                      <a:pt x="0" y="22"/>
                      <a:pt x="0" y="22"/>
                    </a:cubicBezTo>
                    <a:close/>
                  </a:path>
                </a:pathLst>
              </a:custGeom>
              <a:solidFill>
                <a:srgbClr val="FFC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ïṡlíḍê">
                <a:extLst>
                  <a:ext uri="{FF2B5EF4-FFF2-40B4-BE49-F238E27FC236}">
                    <a16:creationId xmlns="" xmlns:a16="http://schemas.microsoft.com/office/drawing/2014/main" id="{0712E7D5-EB99-4D3F-B29E-18940DA35056}"/>
                  </a:ext>
                </a:extLst>
              </p:cNvPr>
              <p:cNvSpPr/>
              <p:nvPr/>
            </p:nvSpPr>
            <p:spPr bwMode="auto">
              <a:xfrm>
                <a:off x="5464175" y="2189163"/>
                <a:ext cx="92075" cy="79375"/>
              </a:xfrm>
              <a:custGeom>
                <a:avLst/>
                <a:gdLst>
                  <a:gd name="T0" fmla="*/ 28 w 28"/>
                  <a:gd name="T1" fmla="*/ 0 h 24"/>
                  <a:gd name="T2" fmla="*/ 0 w 28"/>
                  <a:gd name="T3" fmla="*/ 24 h 24"/>
                  <a:gd name="T4" fmla="*/ 0 w 28"/>
                  <a:gd name="T5" fmla="*/ 8 h 24"/>
                  <a:gd name="T6" fmla="*/ 28 w 28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4">
                    <a:moveTo>
                      <a:pt x="28" y="0"/>
                    </a:moveTo>
                    <a:cubicBezTo>
                      <a:pt x="28" y="0"/>
                      <a:pt x="24" y="17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EA9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ïṧ1îḑê">
                <a:extLst>
                  <a:ext uri="{FF2B5EF4-FFF2-40B4-BE49-F238E27FC236}">
                    <a16:creationId xmlns="" xmlns:a16="http://schemas.microsoft.com/office/drawing/2014/main" id="{89FB5362-E5C4-4A3F-BDC6-347477F9D1A6}"/>
                  </a:ext>
                </a:extLst>
              </p:cNvPr>
              <p:cNvSpPr/>
              <p:nvPr/>
            </p:nvSpPr>
            <p:spPr bwMode="auto">
              <a:xfrm>
                <a:off x="5311775" y="1919288"/>
                <a:ext cx="314325" cy="315913"/>
              </a:xfrm>
              <a:custGeom>
                <a:avLst/>
                <a:gdLst>
                  <a:gd name="T0" fmla="*/ 89 w 95"/>
                  <a:gd name="T1" fmla="*/ 37 h 96"/>
                  <a:gd name="T2" fmla="*/ 58 w 95"/>
                  <a:gd name="T3" fmla="*/ 90 h 96"/>
                  <a:gd name="T4" fmla="*/ 6 w 95"/>
                  <a:gd name="T5" fmla="*/ 59 h 96"/>
                  <a:gd name="T6" fmla="*/ 37 w 95"/>
                  <a:gd name="T7" fmla="*/ 6 h 96"/>
                  <a:gd name="T8" fmla="*/ 89 w 95"/>
                  <a:gd name="T9" fmla="*/ 3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96">
                    <a:moveTo>
                      <a:pt x="89" y="37"/>
                    </a:moveTo>
                    <a:cubicBezTo>
                      <a:pt x="95" y="60"/>
                      <a:pt x="81" y="84"/>
                      <a:pt x="58" y="90"/>
                    </a:cubicBezTo>
                    <a:cubicBezTo>
                      <a:pt x="35" y="96"/>
                      <a:pt x="12" y="82"/>
                      <a:pt x="6" y="59"/>
                    </a:cubicBezTo>
                    <a:cubicBezTo>
                      <a:pt x="0" y="36"/>
                      <a:pt x="14" y="12"/>
                      <a:pt x="37" y="6"/>
                    </a:cubicBezTo>
                    <a:cubicBezTo>
                      <a:pt x="60" y="0"/>
                      <a:pt x="83" y="14"/>
                      <a:pt x="89" y="37"/>
                    </a:cubicBezTo>
                    <a:close/>
                  </a:path>
                </a:pathLst>
              </a:custGeom>
              <a:solidFill>
                <a:srgbClr val="FFC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ísḷiḓê">
                <a:extLst>
                  <a:ext uri="{FF2B5EF4-FFF2-40B4-BE49-F238E27FC236}">
                    <a16:creationId xmlns="" xmlns:a16="http://schemas.microsoft.com/office/drawing/2014/main" id="{D9CBC769-DBF2-4297-83D7-48945A9F9611}"/>
                  </a:ext>
                </a:extLst>
              </p:cNvPr>
              <p:cNvSpPr/>
              <p:nvPr/>
            </p:nvSpPr>
            <p:spPr bwMode="auto">
              <a:xfrm>
                <a:off x="5314950" y="2047875"/>
                <a:ext cx="188913" cy="68263"/>
              </a:xfrm>
              <a:custGeom>
                <a:avLst/>
                <a:gdLst>
                  <a:gd name="T0" fmla="*/ 57 w 57"/>
                  <a:gd name="T1" fmla="*/ 11 h 21"/>
                  <a:gd name="T2" fmla="*/ 16 w 57"/>
                  <a:gd name="T3" fmla="*/ 21 h 21"/>
                  <a:gd name="T4" fmla="*/ 4 w 57"/>
                  <a:gd name="T5" fmla="*/ 7 h 21"/>
                  <a:gd name="T6" fmla="*/ 52 w 57"/>
                  <a:gd name="T7" fmla="*/ 0 h 21"/>
                  <a:gd name="T8" fmla="*/ 57 w 57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21">
                    <a:moveTo>
                      <a:pt x="57" y="11"/>
                    </a:moveTo>
                    <a:cubicBezTo>
                      <a:pt x="57" y="11"/>
                      <a:pt x="33" y="21"/>
                      <a:pt x="16" y="21"/>
                    </a:cubicBezTo>
                    <a:cubicBezTo>
                      <a:pt x="0" y="21"/>
                      <a:pt x="4" y="7"/>
                      <a:pt x="4" y="7"/>
                    </a:cubicBezTo>
                    <a:cubicBezTo>
                      <a:pt x="52" y="0"/>
                      <a:pt x="52" y="0"/>
                      <a:pt x="52" y="0"/>
                    </a:cubicBezTo>
                    <a:lnTo>
                      <a:pt x="57" y="11"/>
                    </a:lnTo>
                    <a:close/>
                  </a:path>
                </a:pathLst>
              </a:custGeom>
              <a:solidFill>
                <a:srgbClr val="EA9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îṩľíḋé">
                <a:extLst>
                  <a:ext uri="{FF2B5EF4-FFF2-40B4-BE49-F238E27FC236}">
                    <a16:creationId xmlns="" xmlns:a16="http://schemas.microsoft.com/office/drawing/2014/main" id="{1075247F-9DEB-451D-BED7-81A02506B90B}"/>
                  </a:ext>
                </a:extLst>
              </p:cNvPr>
              <p:cNvSpPr/>
              <p:nvPr/>
            </p:nvSpPr>
            <p:spPr bwMode="auto">
              <a:xfrm>
                <a:off x="5240338" y="1812925"/>
                <a:ext cx="455613" cy="354013"/>
              </a:xfrm>
              <a:custGeom>
                <a:avLst/>
                <a:gdLst>
                  <a:gd name="T0" fmla="*/ 35 w 138"/>
                  <a:gd name="T1" fmla="*/ 84 h 107"/>
                  <a:gd name="T2" fmla="*/ 73 w 138"/>
                  <a:gd name="T3" fmla="*/ 79 h 107"/>
                  <a:gd name="T4" fmla="*/ 84 w 138"/>
                  <a:gd name="T5" fmla="*/ 86 h 107"/>
                  <a:gd name="T6" fmla="*/ 88 w 138"/>
                  <a:gd name="T7" fmla="*/ 88 h 107"/>
                  <a:gd name="T8" fmla="*/ 102 w 138"/>
                  <a:gd name="T9" fmla="*/ 75 h 107"/>
                  <a:gd name="T10" fmla="*/ 108 w 138"/>
                  <a:gd name="T11" fmla="*/ 87 h 107"/>
                  <a:gd name="T12" fmla="*/ 107 w 138"/>
                  <a:gd name="T13" fmla="*/ 106 h 107"/>
                  <a:gd name="T14" fmla="*/ 116 w 138"/>
                  <a:gd name="T15" fmla="*/ 43 h 107"/>
                  <a:gd name="T16" fmla="*/ 25 w 138"/>
                  <a:gd name="T17" fmla="*/ 33 h 107"/>
                  <a:gd name="T18" fmla="*/ 8 w 138"/>
                  <a:gd name="T19" fmla="*/ 34 h 107"/>
                  <a:gd name="T20" fmla="*/ 35 w 138"/>
                  <a:gd name="T21" fmla="*/ 8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107">
                    <a:moveTo>
                      <a:pt x="35" y="84"/>
                    </a:moveTo>
                    <a:cubicBezTo>
                      <a:pt x="35" y="84"/>
                      <a:pt x="55" y="75"/>
                      <a:pt x="73" y="79"/>
                    </a:cubicBezTo>
                    <a:cubicBezTo>
                      <a:pt x="78" y="80"/>
                      <a:pt x="82" y="82"/>
                      <a:pt x="84" y="86"/>
                    </a:cubicBezTo>
                    <a:cubicBezTo>
                      <a:pt x="85" y="87"/>
                      <a:pt x="86" y="88"/>
                      <a:pt x="88" y="88"/>
                    </a:cubicBezTo>
                    <a:cubicBezTo>
                      <a:pt x="91" y="89"/>
                      <a:pt x="96" y="75"/>
                      <a:pt x="102" y="75"/>
                    </a:cubicBezTo>
                    <a:cubicBezTo>
                      <a:pt x="109" y="75"/>
                      <a:pt x="113" y="79"/>
                      <a:pt x="108" y="87"/>
                    </a:cubicBezTo>
                    <a:cubicBezTo>
                      <a:pt x="102" y="96"/>
                      <a:pt x="104" y="105"/>
                      <a:pt x="107" y="106"/>
                    </a:cubicBezTo>
                    <a:cubicBezTo>
                      <a:pt x="109" y="107"/>
                      <a:pt x="138" y="87"/>
                      <a:pt x="116" y="43"/>
                    </a:cubicBezTo>
                    <a:cubicBezTo>
                      <a:pt x="94" y="0"/>
                      <a:pt x="34" y="24"/>
                      <a:pt x="25" y="33"/>
                    </a:cubicBezTo>
                    <a:cubicBezTo>
                      <a:pt x="25" y="33"/>
                      <a:pt x="16" y="41"/>
                      <a:pt x="8" y="34"/>
                    </a:cubicBezTo>
                    <a:cubicBezTo>
                      <a:pt x="8" y="34"/>
                      <a:pt x="0" y="97"/>
                      <a:pt x="35" y="84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íŝļíďé">
                <a:extLst>
                  <a:ext uri="{FF2B5EF4-FFF2-40B4-BE49-F238E27FC236}">
                    <a16:creationId xmlns="" xmlns:a16="http://schemas.microsoft.com/office/drawing/2014/main" id="{963EC2DF-5B69-4246-B2D9-29EAF765A286}"/>
                  </a:ext>
                </a:extLst>
              </p:cNvPr>
              <p:cNvSpPr/>
              <p:nvPr/>
            </p:nvSpPr>
            <p:spPr bwMode="auto">
              <a:xfrm>
                <a:off x="5381625" y="2624138"/>
                <a:ext cx="376238" cy="442913"/>
              </a:xfrm>
              <a:custGeom>
                <a:avLst/>
                <a:gdLst>
                  <a:gd name="T0" fmla="*/ 71 w 114"/>
                  <a:gd name="T1" fmla="*/ 19 h 134"/>
                  <a:gd name="T2" fmla="*/ 71 w 114"/>
                  <a:gd name="T3" fmla="*/ 51 h 134"/>
                  <a:gd name="T4" fmla="*/ 67 w 114"/>
                  <a:gd name="T5" fmla="*/ 61 h 134"/>
                  <a:gd name="T6" fmla="*/ 0 w 114"/>
                  <a:gd name="T7" fmla="*/ 123 h 134"/>
                  <a:gd name="T8" fmla="*/ 7 w 114"/>
                  <a:gd name="T9" fmla="*/ 134 h 134"/>
                  <a:gd name="T10" fmla="*/ 100 w 114"/>
                  <a:gd name="T11" fmla="*/ 74 h 134"/>
                  <a:gd name="T12" fmla="*/ 107 w 114"/>
                  <a:gd name="T13" fmla="*/ 61 h 134"/>
                  <a:gd name="T14" fmla="*/ 114 w 114"/>
                  <a:gd name="T15" fmla="*/ 0 h 134"/>
                  <a:gd name="T16" fmla="*/ 71 w 114"/>
                  <a:gd name="T17" fmla="*/ 1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134">
                    <a:moveTo>
                      <a:pt x="71" y="19"/>
                    </a:moveTo>
                    <a:cubicBezTo>
                      <a:pt x="71" y="51"/>
                      <a:pt x="71" y="51"/>
                      <a:pt x="71" y="51"/>
                    </a:cubicBezTo>
                    <a:cubicBezTo>
                      <a:pt x="71" y="55"/>
                      <a:pt x="70" y="59"/>
                      <a:pt x="67" y="6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7" y="134"/>
                      <a:pt x="7" y="134"/>
                      <a:pt x="7" y="134"/>
                    </a:cubicBezTo>
                    <a:cubicBezTo>
                      <a:pt x="100" y="74"/>
                      <a:pt x="100" y="74"/>
                      <a:pt x="100" y="74"/>
                    </a:cubicBezTo>
                    <a:cubicBezTo>
                      <a:pt x="104" y="71"/>
                      <a:pt x="107" y="66"/>
                      <a:pt x="107" y="61"/>
                    </a:cubicBezTo>
                    <a:cubicBezTo>
                      <a:pt x="114" y="0"/>
                      <a:pt x="114" y="0"/>
                      <a:pt x="114" y="0"/>
                    </a:cubicBezTo>
                    <a:lnTo>
                      <a:pt x="71" y="19"/>
                    </a:lnTo>
                    <a:close/>
                  </a:path>
                </a:pathLst>
              </a:custGeom>
              <a:solidFill>
                <a:srgbClr val="FFC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iṥḻiďé">
                <a:extLst>
                  <a:ext uri="{FF2B5EF4-FFF2-40B4-BE49-F238E27FC236}">
                    <a16:creationId xmlns="" xmlns:a16="http://schemas.microsoft.com/office/drawing/2014/main" id="{30CA35AF-C88C-4781-A3E4-4C9A5FF40367}"/>
                  </a:ext>
                </a:extLst>
              </p:cNvPr>
              <p:cNvSpPr/>
              <p:nvPr/>
            </p:nvSpPr>
            <p:spPr bwMode="auto">
              <a:xfrm>
                <a:off x="5549900" y="2341563"/>
                <a:ext cx="247650" cy="404813"/>
              </a:xfrm>
              <a:custGeom>
                <a:avLst/>
                <a:gdLst>
                  <a:gd name="T0" fmla="*/ 47 w 75"/>
                  <a:gd name="T1" fmla="*/ 0 h 123"/>
                  <a:gd name="T2" fmla="*/ 75 w 75"/>
                  <a:gd name="T3" fmla="*/ 111 h 123"/>
                  <a:gd name="T4" fmla="*/ 20 w 75"/>
                  <a:gd name="T5" fmla="*/ 116 h 123"/>
                  <a:gd name="T6" fmla="*/ 47 w 75"/>
                  <a:gd name="T7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123">
                    <a:moveTo>
                      <a:pt x="47" y="0"/>
                    </a:moveTo>
                    <a:cubicBezTo>
                      <a:pt x="47" y="0"/>
                      <a:pt x="67" y="30"/>
                      <a:pt x="75" y="111"/>
                    </a:cubicBezTo>
                    <a:cubicBezTo>
                      <a:pt x="75" y="111"/>
                      <a:pt x="40" y="123"/>
                      <a:pt x="20" y="116"/>
                    </a:cubicBezTo>
                    <a:cubicBezTo>
                      <a:pt x="0" y="110"/>
                      <a:pt x="47" y="0"/>
                      <a:pt x="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iṧľidé">
                <a:extLst>
                  <a:ext uri="{FF2B5EF4-FFF2-40B4-BE49-F238E27FC236}">
                    <a16:creationId xmlns="" xmlns:a16="http://schemas.microsoft.com/office/drawing/2014/main" id="{3B37AD63-A5BD-41D4-B6C8-08477EB1D0C4}"/>
                  </a:ext>
                </a:extLst>
              </p:cNvPr>
              <p:cNvSpPr/>
              <p:nvPr/>
            </p:nvSpPr>
            <p:spPr bwMode="auto">
              <a:xfrm>
                <a:off x="5576888" y="2470150"/>
                <a:ext cx="25400" cy="246063"/>
              </a:xfrm>
              <a:custGeom>
                <a:avLst/>
                <a:gdLst>
                  <a:gd name="T0" fmla="*/ 8 w 8"/>
                  <a:gd name="T1" fmla="*/ 0 h 75"/>
                  <a:gd name="T2" fmla="*/ 0 w 8"/>
                  <a:gd name="T3" fmla="*/ 62 h 75"/>
                  <a:gd name="T4" fmla="*/ 8 w 8"/>
                  <a:gd name="T5" fmla="*/ 75 h 75"/>
                  <a:gd name="T6" fmla="*/ 8 w 8"/>
                  <a:gd name="T7" fmla="*/ 75 h 75"/>
                  <a:gd name="T8" fmla="*/ 8 w 8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5">
                    <a:moveTo>
                      <a:pt x="8" y="0"/>
                    </a:moveTo>
                    <a:cubicBezTo>
                      <a:pt x="8" y="0"/>
                      <a:pt x="0" y="42"/>
                      <a:pt x="0" y="62"/>
                    </a:cubicBezTo>
                    <a:cubicBezTo>
                      <a:pt x="0" y="68"/>
                      <a:pt x="3" y="73"/>
                      <a:pt x="8" y="75"/>
                    </a:cubicBezTo>
                    <a:cubicBezTo>
                      <a:pt x="8" y="75"/>
                      <a:pt x="8" y="75"/>
                      <a:pt x="8" y="75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işḻíḓè">
                <a:extLst>
                  <a:ext uri="{FF2B5EF4-FFF2-40B4-BE49-F238E27FC236}">
                    <a16:creationId xmlns="" xmlns:a16="http://schemas.microsoft.com/office/drawing/2014/main" id="{A084D5BB-0E1E-49D7-85BB-F903AFCC541E}"/>
                  </a:ext>
                </a:extLst>
              </p:cNvPr>
              <p:cNvSpPr/>
              <p:nvPr/>
            </p:nvSpPr>
            <p:spPr bwMode="auto">
              <a:xfrm>
                <a:off x="4886325" y="2973388"/>
                <a:ext cx="660400" cy="385763"/>
              </a:xfrm>
              <a:custGeom>
                <a:avLst/>
                <a:gdLst>
                  <a:gd name="T0" fmla="*/ 200 w 200"/>
                  <a:gd name="T1" fmla="*/ 59 h 117"/>
                  <a:gd name="T2" fmla="*/ 185 w 200"/>
                  <a:gd name="T3" fmla="*/ 57 h 117"/>
                  <a:gd name="T4" fmla="*/ 89 w 200"/>
                  <a:gd name="T5" fmla="*/ 2 h 117"/>
                  <a:gd name="T6" fmla="*/ 77 w 200"/>
                  <a:gd name="T7" fmla="*/ 2 h 117"/>
                  <a:gd name="T8" fmla="*/ 9 w 200"/>
                  <a:gd name="T9" fmla="*/ 42 h 117"/>
                  <a:gd name="T10" fmla="*/ 0 w 200"/>
                  <a:gd name="T11" fmla="*/ 40 h 117"/>
                  <a:gd name="T12" fmla="*/ 0 w 200"/>
                  <a:gd name="T13" fmla="*/ 49 h 117"/>
                  <a:gd name="T14" fmla="*/ 0 w 200"/>
                  <a:gd name="T15" fmla="*/ 49 h 117"/>
                  <a:gd name="T16" fmla="*/ 2 w 200"/>
                  <a:gd name="T17" fmla="*/ 53 h 117"/>
                  <a:gd name="T18" fmla="*/ 111 w 200"/>
                  <a:gd name="T19" fmla="*/ 115 h 117"/>
                  <a:gd name="T20" fmla="*/ 123 w 200"/>
                  <a:gd name="T21" fmla="*/ 115 h 117"/>
                  <a:gd name="T22" fmla="*/ 197 w 200"/>
                  <a:gd name="T23" fmla="*/ 72 h 117"/>
                  <a:gd name="T24" fmla="*/ 200 w 200"/>
                  <a:gd name="T25" fmla="*/ 68 h 117"/>
                  <a:gd name="T26" fmla="*/ 200 w 200"/>
                  <a:gd name="T27" fmla="*/ 68 h 117"/>
                  <a:gd name="T28" fmla="*/ 200 w 200"/>
                  <a:gd name="T29" fmla="*/ 5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0" h="117">
                    <a:moveTo>
                      <a:pt x="200" y="59"/>
                    </a:moveTo>
                    <a:cubicBezTo>
                      <a:pt x="185" y="57"/>
                      <a:pt x="185" y="57"/>
                      <a:pt x="185" y="57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86" y="0"/>
                      <a:pt x="81" y="0"/>
                      <a:pt x="77" y="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1"/>
                      <a:pt x="1" y="52"/>
                      <a:pt x="2" y="53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4" y="117"/>
                      <a:pt x="119" y="117"/>
                      <a:pt x="123" y="115"/>
                    </a:cubicBezTo>
                    <a:cubicBezTo>
                      <a:pt x="197" y="72"/>
                      <a:pt x="197" y="72"/>
                      <a:pt x="197" y="72"/>
                    </a:cubicBezTo>
                    <a:cubicBezTo>
                      <a:pt x="199" y="71"/>
                      <a:pt x="200" y="69"/>
                      <a:pt x="200" y="68"/>
                    </a:cubicBezTo>
                    <a:cubicBezTo>
                      <a:pt x="200" y="68"/>
                      <a:pt x="200" y="68"/>
                      <a:pt x="200" y="68"/>
                    </a:cubicBezTo>
                    <a:lnTo>
                      <a:pt x="200" y="59"/>
                    </a:lnTo>
                    <a:close/>
                  </a:path>
                </a:pathLst>
              </a:custGeom>
              <a:solidFill>
                <a:srgbClr val="5793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îşļiďè">
                <a:extLst>
                  <a:ext uri="{FF2B5EF4-FFF2-40B4-BE49-F238E27FC236}">
                    <a16:creationId xmlns="" xmlns:a16="http://schemas.microsoft.com/office/drawing/2014/main" id="{DF171BAB-B873-425E-9DC7-897D39C7B7F3}"/>
                  </a:ext>
                </a:extLst>
              </p:cNvPr>
              <p:cNvSpPr/>
              <p:nvPr/>
            </p:nvSpPr>
            <p:spPr bwMode="auto">
              <a:xfrm>
                <a:off x="4886325" y="3040063"/>
                <a:ext cx="422275" cy="319088"/>
              </a:xfrm>
              <a:custGeom>
                <a:avLst/>
                <a:gdLst>
                  <a:gd name="T0" fmla="*/ 128 w 128"/>
                  <a:gd name="T1" fmla="*/ 4 h 97"/>
                  <a:gd name="T2" fmla="*/ 121 w 128"/>
                  <a:gd name="T3" fmla="*/ 0 h 97"/>
                  <a:gd name="T4" fmla="*/ 46 w 128"/>
                  <a:gd name="T5" fmla="*/ 0 h 97"/>
                  <a:gd name="T6" fmla="*/ 9 w 128"/>
                  <a:gd name="T7" fmla="*/ 22 h 97"/>
                  <a:gd name="T8" fmla="*/ 0 w 128"/>
                  <a:gd name="T9" fmla="*/ 20 h 97"/>
                  <a:gd name="T10" fmla="*/ 0 w 128"/>
                  <a:gd name="T11" fmla="*/ 29 h 97"/>
                  <a:gd name="T12" fmla="*/ 0 w 128"/>
                  <a:gd name="T13" fmla="*/ 29 h 97"/>
                  <a:gd name="T14" fmla="*/ 2 w 128"/>
                  <a:gd name="T15" fmla="*/ 33 h 97"/>
                  <a:gd name="T16" fmla="*/ 111 w 128"/>
                  <a:gd name="T17" fmla="*/ 95 h 97"/>
                  <a:gd name="T18" fmla="*/ 117 w 128"/>
                  <a:gd name="T19" fmla="*/ 97 h 97"/>
                  <a:gd name="T20" fmla="*/ 128 w 128"/>
                  <a:gd name="T21" fmla="*/ 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" h="97">
                    <a:moveTo>
                      <a:pt x="128" y="4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3" y="96"/>
                      <a:pt x="115" y="97"/>
                      <a:pt x="117" y="97"/>
                    </a:cubicBezTo>
                    <a:lnTo>
                      <a:pt x="128" y="4"/>
                    </a:lnTo>
                    <a:close/>
                  </a:path>
                </a:pathLst>
              </a:custGeom>
              <a:solidFill>
                <a:srgbClr val="396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ïŝ1îďê">
                <a:extLst>
                  <a:ext uri="{FF2B5EF4-FFF2-40B4-BE49-F238E27FC236}">
                    <a16:creationId xmlns="" xmlns:a16="http://schemas.microsoft.com/office/drawing/2014/main" id="{6B0DC0CB-11CC-4AAE-9EE0-E37383D47496}"/>
                  </a:ext>
                </a:extLst>
              </p:cNvPr>
              <p:cNvSpPr/>
              <p:nvPr/>
            </p:nvSpPr>
            <p:spPr bwMode="auto">
              <a:xfrm>
                <a:off x="4886325" y="3105150"/>
                <a:ext cx="14288" cy="47625"/>
              </a:xfrm>
              <a:custGeom>
                <a:avLst/>
                <a:gdLst>
                  <a:gd name="T0" fmla="*/ 4 w 4"/>
                  <a:gd name="T1" fmla="*/ 1 h 14"/>
                  <a:gd name="T2" fmla="*/ 0 w 4"/>
                  <a:gd name="T3" fmla="*/ 0 h 14"/>
                  <a:gd name="T4" fmla="*/ 0 w 4"/>
                  <a:gd name="T5" fmla="*/ 9 h 14"/>
                  <a:gd name="T6" fmla="*/ 0 w 4"/>
                  <a:gd name="T7" fmla="*/ 9 h 14"/>
                  <a:gd name="T8" fmla="*/ 2 w 4"/>
                  <a:gd name="T9" fmla="*/ 13 h 14"/>
                  <a:gd name="T10" fmla="*/ 4 w 4"/>
                  <a:gd name="T11" fmla="*/ 14 h 14"/>
                  <a:gd name="T12" fmla="*/ 4 w 4"/>
                  <a:gd name="T1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4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1" y="12"/>
                      <a:pt x="2" y="13"/>
                    </a:cubicBezTo>
                    <a:cubicBezTo>
                      <a:pt x="4" y="14"/>
                      <a:pt x="4" y="14"/>
                      <a:pt x="4" y="14"/>
                    </a:cubicBez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5793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íṩḷíḍe">
                <a:extLst>
                  <a:ext uri="{FF2B5EF4-FFF2-40B4-BE49-F238E27FC236}">
                    <a16:creationId xmlns="" xmlns:a16="http://schemas.microsoft.com/office/drawing/2014/main" id="{AE5F0632-970C-4EB9-8CF1-418CB67E6EE2}"/>
                  </a:ext>
                </a:extLst>
              </p:cNvPr>
              <p:cNvSpPr/>
              <p:nvPr/>
            </p:nvSpPr>
            <p:spPr bwMode="auto">
              <a:xfrm>
                <a:off x="5256213" y="3303588"/>
                <a:ext cx="33338" cy="55563"/>
              </a:xfrm>
              <a:custGeom>
                <a:avLst/>
                <a:gdLst>
                  <a:gd name="T0" fmla="*/ 0 w 10"/>
                  <a:gd name="T1" fmla="*/ 16 h 17"/>
                  <a:gd name="T2" fmla="*/ 10 w 10"/>
                  <a:gd name="T3" fmla="*/ 15 h 17"/>
                  <a:gd name="T4" fmla="*/ 10 w 10"/>
                  <a:gd name="T5" fmla="*/ 0 h 17"/>
                  <a:gd name="T6" fmla="*/ 0 w 10"/>
                  <a:gd name="T7" fmla="*/ 0 h 17"/>
                  <a:gd name="T8" fmla="*/ 0 w 10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0" y="16"/>
                    </a:moveTo>
                    <a:cubicBezTo>
                      <a:pt x="3" y="17"/>
                      <a:pt x="7" y="17"/>
                      <a:pt x="10" y="15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5793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ï$1idê">
                <a:extLst>
                  <a:ext uri="{FF2B5EF4-FFF2-40B4-BE49-F238E27FC236}">
                    <a16:creationId xmlns="" xmlns:a16="http://schemas.microsoft.com/office/drawing/2014/main" id="{2CA06365-CBE5-4F43-AAF9-CF6C50658E61}"/>
                  </a:ext>
                </a:extLst>
              </p:cNvPr>
              <p:cNvSpPr/>
              <p:nvPr/>
            </p:nvSpPr>
            <p:spPr bwMode="auto">
              <a:xfrm>
                <a:off x="4883150" y="2947988"/>
                <a:ext cx="666750" cy="382588"/>
              </a:xfrm>
              <a:custGeom>
                <a:avLst/>
                <a:gdLst>
                  <a:gd name="T0" fmla="*/ 112 w 202"/>
                  <a:gd name="T1" fmla="*/ 114 h 116"/>
                  <a:gd name="T2" fmla="*/ 3 w 202"/>
                  <a:gd name="T3" fmla="*/ 52 h 116"/>
                  <a:gd name="T4" fmla="*/ 4 w 202"/>
                  <a:gd name="T5" fmla="*/ 45 h 116"/>
                  <a:gd name="T6" fmla="*/ 78 w 202"/>
                  <a:gd name="T7" fmla="*/ 2 h 116"/>
                  <a:gd name="T8" fmla="*/ 90 w 202"/>
                  <a:gd name="T9" fmla="*/ 1 h 116"/>
                  <a:gd name="T10" fmla="*/ 199 w 202"/>
                  <a:gd name="T11" fmla="*/ 64 h 116"/>
                  <a:gd name="T12" fmla="*/ 198 w 202"/>
                  <a:gd name="T13" fmla="*/ 71 h 116"/>
                  <a:gd name="T14" fmla="*/ 124 w 202"/>
                  <a:gd name="T15" fmla="*/ 114 h 116"/>
                  <a:gd name="T16" fmla="*/ 112 w 202"/>
                  <a:gd name="T17" fmla="*/ 1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2" h="116">
                    <a:moveTo>
                      <a:pt x="112" y="114"/>
                    </a:moveTo>
                    <a:cubicBezTo>
                      <a:pt x="3" y="52"/>
                      <a:pt x="3" y="52"/>
                      <a:pt x="3" y="52"/>
                    </a:cubicBezTo>
                    <a:cubicBezTo>
                      <a:pt x="0" y="50"/>
                      <a:pt x="1" y="47"/>
                      <a:pt x="4" y="45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82" y="0"/>
                      <a:pt x="87" y="0"/>
                      <a:pt x="90" y="1"/>
                    </a:cubicBezTo>
                    <a:cubicBezTo>
                      <a:pt x="199" y="64"/>
                      <a:pt x="199" y="64"/>
                      <a:pt x="199" y="64"/>
                    </a:cubicBezTo>
                    <a:cubicBezTo>
                      <a:pt x="202" y="66"/>
                      <a:pt x="202" y="69"/>
                      <a:pt x="198" y="71"/>
                    </a:cubicBezTo>
                    <a:cubicBezTo>
                      <a:pt x="124" y="114"/>
                      <a:pt x="124" y="114"/>
                      <a:pt x="124" y="114"/>
                    </a:cubicBezTo>
                    <a:cubicBezTo>
                      <a:pt x="120" y="116"/>
                      <a:pt x="115" y="116"/>
                      <a:pt x="112" y="1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íṣľïde">
                <a:extLst>
                  <a:ext uri="{FF2B5EF4-FFF2-40B4-BE49-F238E27FC236}">
                    <a16:creationId xmlns="" xmlns:a16="http://schemas.microsoft.com/office/drawing/2014/main" id="{6C4A72F3-267A-48CB-A6B0-6A6FEFE78237}"/>
                  </a:ext>
                </a:extLst>
              </p:cNvPr>
              <p:cNvSpPr/>
              <p:nvPr/>
            </p:nvSpPr>
            <p:spPr bwMode="auto">
              <a:xfrm>
                <a:off x="4938713" y="3024188"/>
                <a:ext cx="482600" cy="273050"/>
              </a:xfrm>
              <a:custGeom>
                <a:avLst/>
                <a:gdLst>
                  <a:gd name="T0" fmla="*/ 93 w 146"/>
                  <a:gd name="T1" fmla="*/ 82 h 83"/>
                  <a:gd name="T2" fmla="*/ 3 w 146"/>
                  <a:gd name="T3" fmla="*/ 30 h 83"/>
                  <a:gd name="T4" fmla="*/ 3 w 146"/>
                  <a:gd name="T5" fmla="*/ 24 h 83"/>
                  <a:gd name="T6" fmla="*/ 43 w 146"/>
                  <a:gd name="T7" fmla="*/ 2 h 83"/>
                  <a:gd name="T8" fmla="*/ 53 w 146"/>
                  <a:gd name="T9" fmla="*/ 1 h 83"/>
                  <a:gd name="T10" fmla="*/ 144 w 146"/>
                  <a:gd name="T11" fmla="*/ 53 h 83"/>
                  <a:gd name="T12" fmla="*/ 143 w 146"/>
                  <a:gd name="T13" fmla="*/ 59 h 83"/>
                  <a:gd name="T14" fmla="*/ 103 w 146"/>
                  <a:gd name="T15" fmla="*/ 81 h 83"/>
                  <a:gd name="T16" fmla="*/ 93 w 146"/>
                  <a:gd name="T17" fmla="*/ 8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" h="83">
                    <a:moveTo>
                      <a:pt x="93" y="82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0" y="28"/>
                      <a:pt x="0" y="26"/>
                      <a:pt x="3" y="24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6" y="0"/>
                      <a:pt x="51" y="0"/>
                      <a:pt x="53" y="1"/>
                    </a:cubicBezTo>
                    <a:cubicBezTo>
                      <a:pt x="144" y="53"/>
                      <a:pt x="144" y="53"/>
                      <a:pt x="144" y="53"/>
                    </a:cubicBezTo>
                    <a:cubicBezTo>
                      <a:pt x="146" y="55"/>
                      <a:pt x="146" y="57"/>
                      <a:pt x="143" y="59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100" y="83"/>
                      <a:pt x="96" y="83"/>
                      <a:pt x="93" y="82"/>
                    </a:cubicBezTo>
                    <a:close/>
                  </a:path>
                </a:pathLst>
              </a:custGeom>
              <a:solidFill>
                <a:srgbClr val="D4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îSḻiḓe">
                <a:extLst>
                  <a:ext uri="{FF2B5EF4-FFF2-40B4-BE49-F238E27FC236}">
                    <a16:creationId xmlns="" xmlns:a16="http://schemas.microsoft.com/office/drawing/2014/main" id="{C9CCF222-9E70-4BA4-82AD-E5E3D4F30684}"/>
                  </a:ext>
                </a:extLst>
              </p:cNvPr>
              <p:cNvSpPr/>
              <p:nvPr/>
            </p:nvSpPr>
            <p:spPr bwMode="auto">
              <a:xfrm>
                <a:off x="5146675" y="2917825"/>
                <a:ext cx="85725" cy="165100"/>
              </a:xfrm>
              <a:custGeom>
                <a:avLst/>
                <a:gdLst>
                  <a:gd name="T0" fmla="*/ 2 w 26"/>
                  <a:gd name="T1" fmla="*/ 9 h 50"/>
                  <a:gd name="T2" fmla="*/ 1 w 26"/>
                  <a:gd name="T3" fmla="*/ 16 h 50"/>
                  <a:gd name="T4" fmla="*/ 2 w 26"/>
                  <a:gd name="T5" fmla="*/ 36 h 50"/>
                  <a:gd name="T6" fmla="*/ 3 w 26"/>
                  <a:gd name="T7" fmla="*/ 42 h 50"/>
                  <a:gd name="T8" fmla="*/ 11 w 26"/>
                  <a:gd name="T9" fmla="*/ 50 h 50"/>
                  <a:gd name="T10" fmla="*/ 11 w 26"/>
                  <a:gd name="T11" fmla="*/ 50 h 50"/>
                  <a:gd name="T12" fmla="*/ 17 w 26"/>
                  <a:gd name="T13" fmla="*/ 45 h 50"/>
                  <a:gd name="T14" fmla="*/ 18 w 26"/>
                  <a:gd name="T15" fmla="*/ 29 h 50"/>
                  <a:gd name="T16" fmla="*/ 24 w 26"/>
                  <a:gd name="T17" fmla="*/ 34 h 50"/>
                  <a:gd name="T18" fmla="*/ 18 w 26"/>
                  <a:gd name="T19" fmla="*/ 9 h 50"/>
                  <a:gd name="T20" fmla="*/ 2 w 26"/>
                  <a:gd name="T21" fmla="*/ 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50">
                    <a:moveTo>
                      <a:pt x="2" y="9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0" y="23"/>
                      <a:pt x="0" y="29"/>
                      <a:pt x="2" y="36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4" y="46"/>
                      <a:pt x="7" y="49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6" y="48"/>
                      <a:pt x="17" y="45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22" y="34"/>
                      <a:pt x="24" y="34"/>
                    </a:cubicBezTo>
                    <a:cubicBezTo>
                      <a:pt x="26" y="34"/>
                      <a:pt x="22" y="18"/>
                      <a:pt x="18" y="9"/>
                    </a:cubicBezTo>
                    <a:cubicBezTo>
                      <a:pt x="13" y="0"/>
                      <a:pt x="2" y="9"/>
                      <a:pt x="2" y="9"/>
                    </a:cubicBezTo>
                    <a:close/>
                  </a:path>
                </a:pathLst>
              </a:custGeom>
              <a:solidFill>
                <a:srgbClr val="FFC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iSļîḍè">
                <a:extLst>
                  <a:ext uri="{FF2B5EF4-FFF2-40B4-BE49-F238E27FC236}">
                    <a16:creationId xmlns="" xmlns:a16="http://schemas.microsoft.com/office/drawing/2014/main" id="{A0749FCF-A24C-4988-893F-278BCE97F9DB}"/>
                  </a:ext>
                </a:extLst>
              </p:cNvPr>
              <p:cNvSpPr/>
              <p:nvPr/>
            </p:nvSpPr>
            <p:spPr bwMode="auto">
              <a:xfrm>
                <a:off x="5130800" y="2479675"/>
                <a:ext cx="146050" cy="468313"/>
              </a:xfrm>
              <a:custGeom>
                <a:avLst/>
                <a:gdLst>
                  <a:gd name="T0" fmla="*/ 44 w 44"/>
                  <a:gd name="T1" fmla="*/ 23 h 142"/>
                  <a:gd name="T2" fmla="*/ 33 w 44"/>
                  <a:gd name="T3" fmla="*/ 46 h 142"/>
                  <a:gd name="T4" fmla="*/ 28 w 44"/>
                  <a:gd name="T5" fmla="*/ 63 h 142"/>
                  <a:gd name="T6" fmla="*/ 23 w 44"/>
                  <a:gd name="T7" fmla="*/ 142 h 142"/>
                  <a:gd name="T8" fmla="*/ 7 w 44"/>
                  <a:gd name="T9" fmla="*/ 142 h 142"/>
                  <a:gd name="T10" fmla="*/ 0 w 44"/>
                  <a:gd name="T11" fmla="*/ 53 h 142"/>
                  <a:gd name="T12" fmla="*/ 1 w 44"/>
                  <a:gd name="T13" fmla="*/ 45 h 142"/>
                  <a:gd name="T14" fmla="*/ 9 w 44"/>
                  <a:gd name="T15" fmla="*/ 0 h 142"/>
                  <a:gd name="T16" fmla="*/ 44 w 44"/>
                  <a:gd name="T17" fmla="*/ 23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142">
                    <a:moveTo>
                      <a:pt x="44" y="23"/>
                    </a:moveTo>
                    <a:cubicBezTo>
                      <a:pt x="33" y="46"/>
                      <a:pt x="33" y="46"/>
                      <a:pt x="33" y="46"/>
                    </a:cubicBezTo>
                    <a:cubicBezTo>
                      <a:pt x="30" y="51"/>
                      <a:pt x="28" y="57"/>
                      <a:pt x="28" y="63"/>
                    </a:cubicBezTo>
                    <a:cubicBezTo>
                      <a:pt x="23" y="142"/>
                      <a:pt x="23" y="142"/>
                      <a:pt x="23" y="142"/>
                    </a:cubicBezTo>
                    <a:cubicBezTo>
                      <a:pt x="7" y="142"/>
                      <a:pt x="7" y="142"/>
                      <a:pt x="7" y="14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0"/>
                      <a:pt x="0" y="48"/>
                      <a:pt x="1" y="45"/>
                    </a:cubicBezTo>
                    <a:cubicBezTo>
                      <a:pt x="9" y="0"/>
                      <a:pt x="9" y="0"/>
                      <a:pt x="9" y="0"/>
                    </a:cubicBezTo>
                    <a:lnTo>
                      <a:pt x="44" y="23"/>
                    </a:lnTo>
                    <a:close/>
                  </a:path>
                </a:pathLst>
              </a:custGeom>
              <a:solidFill>
                <a:srgbClr val="FFC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íṡḻîḑé">
                <a:extLst>
                  <a:ext uri="{FF2B5EF4-FFF2-40B4-BE49-F238E27FC236}">
                    <a16:creationId xmlns="" xmlns:a16="http://schemas.microsoft.com/office/drawing/2014/main" id="{DDBBACCA-F4D5-49F4-98A5-A630D3C5C970}"/>
                  </a:ext>
                </a:extLst>
              </p:cNvPr>
              <p:cNvSpPr/>
              <p:nvPr/>
            </p:nvSpPr>
            <p:spPr bwMode="auto">
              <a:xfrm>
                <a:off x="4857750" y="2792413"/>
                <a:ext cx="404813" cy="550863"/>
              </a:xfrm>
              <a:custGeom>
                <a:avLst/>
                <a:gdLst>
                  <a:gd name="T0" fmla="*/ 116 w 123"/>
                  <a:gd name="T1" fmla="*/ 167 h 167"/>
                  <a:gd name="T2" fmla="*/ 107 w 123"/>
                  <a:gd name="T3" fmla="*/ 156 h 167"/>
                  <a:gd name="T4" fmla="*/ 11 w 123"/>
                  <a:gd name="T5" fmla="*/ 100 h 167"/>
                  <a:gd name="T6" fmla="*/ 6 w 123"/>
                  <a:gd name="T7" fmla="*/ 89 h 167"/>
                  <a:gd name="T8" fmla="*/ 6 w 123"/>
                  <a:gd name="T9" fmla="*/ 11 h 167"/>
                  <a:gd name="T10" fmla="*/ 0 w 123"/>
                  <a:gd name="T11" fmla="*/ 4 h 167"/>
                  <a:gd name="T12" fmla="*/ 5 w 123"/>
                  <a:gd name="T13" fmla="*/ 1 h 167"/>
                  <a:gd name="T14" fmla="*/ 5 w 123"/>
                  <a:gd name="T15" fmla="*/ 1 h 167"/>
                  <a:gd name="T16" fmla="*/ 9 w 123"/>
                  <a:gd name="T17" fmla="*/ 1 h 167"/>
                  <a:gd name="T18" fmla="*/ 118 w 123"/>
                  <a:gd name="T19" fmla="*/ 64 h 167"/>
                  <a:gd name="T20" fmla="*/ 123 w 123"/>
                  <a:gd name="T21" fmla="*/ 74 h 167"/>
                  <a:gd name="T22" fmla="*/ 123 w 123"/>
                  <a:gd name="T23" fmla="*/ 160 h 167"/>
                  <a:gd name="T24" fmla="*/ 121 w 123"/>
                  <a:gd name="T25" fmla="*/ 165 h 167"/>
                  <a:gd name="T26" fmla="*/ 121 w 123"/>
                  <a:gd name="T27" fmla="*/ 165 h 167"/>
                  <a:gd name="T28" fmla="*/ 116 w 123"/>
                  <a:gd name="T29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3" h="167">
                    <a:moveTo>
                      <a:pt x="116" y="167"/>
                    </a:moveTo>
                    <a:cubicBezTo>
                      <a:pt x="107" y="156"/>
                      <a:pt x="107" y="156"/>
                      <a:pt x="107" y="156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8" y="98"/>
                      <a:pt x="6" y="93"/>
                      <a:pt x="6" y="89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8" y="0"/>
                      <a:pt x="9" y="1"/>
                    </a:cubicBezTo>
                    <a:cubicBezTo>
                      <a:pt x="118" y="64"/>
                      <a:pt x="118" y="64"/>
                      <a:pt x="118" y="64"/>
                    </a:cubicBezTo>
                    <a:cubicBezTo>
                      <a:pt x="121" y="66"/>
                      <a:pt x="123" y="70"/>
                      <a:pt x="123" y="74"/>
                    </a:cubicBezTo>
                    <a:cubicBezTo>
                      <a:pt x="123" y="160"/>
                      <a:pt x="123" y="160"/>
                      <a:pt x="123" y="160"/>
                    </a:cubicBezTo>
                    <a:cubicBezTo>
                      <a:pt x="123" y="162"/>
                      <a:pt x="123" y="164"/>
                      <a:pt x="121" y="165"/>
                    </a:cubicBezTo>
                    <a:cubicBezTo>
                      <a:pt x="121" y="165"/>
                      <a:pt x="121" y="165"/>
                      <a:pt x="121" y="165"/>
                    </a:cubicBezTo>
                    <a:lnTo>
                      <a:pt x="116" y="167"/>
                    </a:lnTo>
                    <a:close/>
                  </a:path>
                </a:pathLst>
              </a:custGeom>
              <a:solidFill>
                <a:srgbClr val="173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ïṧļïḍè">
                <a:extLst>
                  <a:ext uri="{FF2B5EF4-FFF2-40B4-BE49-F238E27FC236}">
                    <a16:creationId xmlns="" xmlns:a16="http://schemas.microsoft.com/office/drawing/2014/main" id="{5149E0B3-4A9E-4134-9EA1-BA6B6CE83B87}"/>
                  </a:ext>
                </a:extLst>
              </p:cNvPr>
              <p:cNvSpPr/>
              <p:nvPr/>
            </p:nvSpPr>
            <p:spPr bwMode="auto">
              <a:xfrm>
                <a:off x="4857750" y="2792413"/>
                <a:ext cx="401638" cy="403225"/>
              </a:xfrm>
              <a:custGeom>
                <a:avLst/>
                <a:gdLst>
                  <a:gd name="T0" fmla="*/ 50 w 122"/>
                  <a:gd name="T1" fmla="*/ 122 h 122"/>
                  <a:gd name="T2" fmla="*/ 43 w 122"/>
                  <a:gd name="T3" fmla="*/ 118 h 122"/>
                  <a:gd name="T4" fmla="*/ 6 w 122"/>
                  <a:gd name="T5" fmla="*/ 53 h 122"/>
                  <a:gd name="T6" fmla="*/ 6 w 122"/>
                  <a:gd name="T7" fmla="*/ 11 h 122"/>
                  <a:gd name="T8" fmla="*/ 0 w 122"/>
                  <a:gd name="T9" fmla="*/ 4 h 122"/>
                  <a:gd name="T10" fmla="*/ 5 w 122"/>
                  <a:gd name="T11" fmla="*/ 1 h 122"/>
                  <a:gd name="T12" fmla="*/ 5 w 122"/>
                  <a:gd name="T13" fmla="*/ 1 h 122"/>
                  <a:gd name="T14" fmla="*/ 9 w 122"/>
                  <a:gd name="T15" fmla="*/ 1 h 122"/>
                  <a:gd name="T16" fmla="*/ 118 w 122"/>
                  <a:gd name="T17" fmla="*/ 64 h 122"/>
                  <a:gd name="T18" fmla="*/ 122 w 122"/>
                  <a:gd name="T19" fmla="*/ 69 h 122"/>
                  <a:gd name="T20" fmla="*/ 50 w 122"/>
                  <a:gd name="T2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2" h="122">
                    <a:moveTo>
                      <a:pt x="50" y="122"/>
                    </a:moveTo>
                    <a:cubicBezTo>
                      <a:pt x="43" y="118"/>
                      <a:pt x="43" y="118"/>
                      <a:pt x="43" y="118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8" y="0"/>
                      <a:pt x="9" y="1"/>
                    </a:cubicBezTo>
                    <a:cubicBezTo>
                      <a:pt x="118" y="64"/>
                      <a:pt x="118" y="64"/>
                      <a:pt x="118" y="64"/>
                    </a:cubicBezTo>
                    <a:cubicBezTo>
                      <a:pt x="120" y="65"/>
                      <a:pt x="121" y="67"/>
                      <a:pt x="122" y="69"/>
                    </a:cubicBezTo>
                    <a:lnTo>
                      <a:pt x="50" y="122"/>
                    </a:lnTo>
                    <a:close/>
                  </a:path>
                </a:pathLst>
              </a:custGeom>
              <a:solidFill>
                <a:srgbClr val="396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íṩḻîḓè">
                <a:extLst>
                  <a:ext uri="{FF2B5EF4-FFF2-40B4-BE49-F238E27FC236}">
                    <a16:creationId xmlns="" xmlns:a16="http://schemas.microsoft.com/office/drawing/2014/main" id="{7116EF39-1FF0-40BD-B0B6-B30EE2A92BF6}"/>
                  </a:ext>
                </a:extLst>
              </p:cNvPr>
              <p:cNvSpPr/>
              <p:nvPr/>
            </p:nvSpPr>
            <p:spPr bwMode="auto">
              <a:xfrm>
                <a:off x="4857750" y="2792413"/>
                <a:ext cx="34925" cy="23813"/>
              </a:xfrm>
              <a:custGeom>
                <a:avLst/>
                <a:gdLst>
                  <a:gd name="T0" fmla="*/ 3 w 11"/>
                  <a:gd name="T1" fmla="*/ 7 h 7"/>
                  <a:gd name="T2" fmla="*/ 0 w 11"/>
                  <a:gd name="T3" fmla="*/ 4 h 7"/>
                  <a:gd name="T4" fmla="*/ 5 w 11"/>
                  <a:gd name="T5" fmla="*/ 1 h 7"/>
                  <a:gd name="T6" fmla="*/ 5 w 11"/>
                  <a:gd name="T7" fmla="*/ 1 h 7"/>
                  <a:gd name="T8" fmla="*/ 9 w 11"/>
                  <a:gd name="T9" fmla="*/ 1 h 7"/>
                  <a:gd name="T10" fmla="*/ 11 w 11"/>
                  <a:gd name="T11" fmla="*/ 2 h 7"/>
                  <a:gd name="T12" fmla="*/ 3 w 11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3" y="7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8" y="0"/>
                      <a:pt x="9" y="1"/>
                    </a:cubicBezTo>
                    <a:cubicBezTo>
                      <a:pt x="11" y="2"/>
                      <a:pt x="11" y="2"/>
                      <a:pt x="11" y="2"/>
                    </a:cubicBezTo>
                    <a:lnTo>
                      <a:pt x="3" y="7"/>
                    </a:lnTo>
                    <a:close/>
                  </a:path>
                </a:pathLst>
              </a:custGeom>
              <a:solidFill>
                <a:srgbClr val="5793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ïSļïdê">
                <a:extLst>
                  <a:ext uri="{FF2B5EF4-FFF2-40B4-BE49-F238E27FC236}">
                    <a16:creationId xmlns="" xmlns:a16="http://schemas.microsoft.com/office/drawing/2014/main" id="{E8D602AA-DCDB-4E14-A3D3-FF80E0676347}"/>
                  </a:ext>
                </a:extLst>
              </p:cNvPr>
              <p:cNvSpPr/>
              <p:nvPr/>
            </p:nvSpPr>
            <p:spPr bwMode="auto">
              <a:xfrm>
                <a:off x="5213350" y="3003550"/>
                <a:ext cx="49213" cy="52388"/>
              </a:xfrm>
              <a:custGeom>
                <a:avLst/>
                <a:gdLst>
                  <a:gd name="T0" fmla="*/ 11 w 15"/>
                  <a:gd name="T1" fmla="*/ 0 h 16"/>
                  <a:gd name="T2" fmla="*/ 15 w 15"/>
                  <a:gd name="T3" fmla="*/ 10 h 16"/>
                  <a:gd name="T4" fmla="*/ 5 w 15"/>
                  <a:gd name="T5" fmla="*/ 16 h 16"/>
                  <a:gd name="T6" fmla="*/ 0 w 15"/>
                  <a:gd name="T7" fmla="*/ 7 h 16"/>
                  <a:gd name="T8" fmla="*/ 11 w 15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11" y="0"/>
                    </a:moveTo>
                    <a:cubicBezTo>
                      <a:pt x="13" y="2"/>
                      <a:pt x="15" y="6"/>
                      <a:pt x="15" y="10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274F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ïṡḷïḋè">
                <a:extLst>
                  <a:ext uri="{FF2B5EF4-FFF2-40B4-BE49-F238E27FC236}">
                    <a16:creationId xmlns="" xmlns:a16="http://schemas.microsoft.com/office/drawing/2014/main" id="{E883F24E-5AE4-4F2D-A9A1-5AD7F34556C2}"/>
                  </a:ext>
                </a:extLst>
              </p:cNvPr>
              <p:cNvSpPr/>
              <p:nvPr/>
            </p:nvSpPr>
            <p:spPr bwMode="auto">
              <a:xfrm>
                <a:off x="4849813" y="2798763"/>
                <a:ext cx="396875" cy="550863"/>
              </a:xfrm>
              <a:custGeom>
                <a:avLst/>
                <a:gdLst>
                  <a:gd name="T0" fmla="*/ 115 w 120"/>
                  <a:gd name="T1" fmla="*/ 65 h 167"/>
                  <a:gd name="T2" fmla="*/ 6 w 120"/>
                  <a:gd name="T3" fmla="*/ 2 h 167"/>
                  <a:gd name="T4" fmla="*/ 0 w 120"/>
                  <a:gd name="T5" fmla="*/ 6 h 167"/>
                  <a:gd name="T6" fmla="*/ 0 w 120"/>
                  <a:gd name="T7" fmla="*/ 92 h 167"/>
                  <a:gd name="T8" fmla="*/ 6 w 120"/>
                  <a:gd name="T9" fmla="*/ 102 h 167"/>
                  <a:gd name="T10" fmla="*/ 115 w 120"/>
                  <a:gd name="T11" fmla="*/ 165 h 167"/>
                  <a:gd name="T12" fmla="*/ 120 w 120"/>
                  <a:gd name="T13" fmla="*/ 161 h 167"/>
                  <a:gd name="T14" fmla="*/ 120 w 120"/>
                  <a:gd name="T15" fmla="*/ 75 h 167"/>
                  <a:gd name="T16" fmla="*/ 115 w 120"/>
                  <a:gd name="T17" fmla="*/ 6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67">
                    <a:moveTo>
                      <a:pt x="115" y="65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6"/>
                      <a:pt x="3" y="100"/>
                      <a:pt x="6" y="102"/>
                    </a:cubicBezTo>
                    <a:cubicBezTo>
                      <a:pt x="115" y="165"/>
                      <a:pt x="115" y="165"/>
                      <a:pt x="115" y="165"/>
                    </a:cubicBezTo>
                    <a:cubicBezTo>
                      <a:pt x="118" y="167"/>
                      <a:pt x="120" y="165"/>
                      <a:pt x="120" y="161"/>
                    </a:cubicBezTo>
                    <a:cubicBezTo>
                      <a:pt x="120" y="75"/>
                      <a:pt x="120" y="75"/>
                      <a:pt x="120" y="75"/>
                    </a:cubicBezTo>
                    <a:cubicBezTo>
                      <a:pt x="120" y="71"/>
                      <a:pt x="118" y="67"/>
                      <a:pt x="115" y="65"/>
                    </a:cubicBezTo>
                    <a:close/>
                  </a:path>
                </a:pathLst>
              </a:custGeom>
              <a:solidFill>
                <a:srgbClr val="5793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íśḻïḓé">
                <a:extLst>
                  <a:ext uri="{FF2B5EF4-FFF2-40B4-BE49-F238E27FC236}">
                    <a16:creationId xmlns="" xmlns:a16="http://schemas.microsoft.com/office/drawing/2014/main" id="{F4508307-61A5-4CE3-ADBE-918EAD046C9F}"/>
                  </a:ext>
                </a:extLst>
              </p:cNvPr>
              <p:cNvSpPr/>
              <p:nvPr/>
            </p:nvSpPr>
            <p:spPr bwMode="auto">
              <a:xfrm>
                <a:off x="5283200" y="3030538"/>
                <a:ext cx="122238" cy="111125"/>
              </a:xfrm>
              <a:custGeom>
                <a:avLst/>
                <a:gdLst>
                  <a:gd name="T0" fmla="*/ 37 w 37"/>
                  <a:gd name="T1" fmla="*/ 11 h 34"/>
                  <a:gd name="T2" fmla="*/ 35 w 37"/>
                  <a:gd name="T3" fmla="*/ 15 h 34"/>
                  <a:gd name="T4" fmla="*/ 26 w 37"/>
                  <a:gd name="T5" fmla="*/ 25 h 34"/>
                  <a:gd name="T6" fmla="*/ 16 w 37"/>
                  <a:gd name="T7" fmla="*/ 32 h 34"/>
                  <a:gd name="T8" fmla="*/ 5 w 37"/>
                  <a:gd name="T9" fmla="*/ 32 h 34"/>
                  <a:gd name="T10" fmla="*/ 4 w 37"/>
                  <a:gd name="T11" fmla="*/ 32 h 34"/>
                  <a:gd name="T12" fmla="*/ 3 w 37"/>
                  <a:gd name="T13" fmla="*/ 22 h 34"/>
                  <a:gd name="T14" fmla="*/ 15 w 37"/>
                  <a:gd name="T15" fmla="*/ 10 h 34"/>
                  <a:gd name="T16" fmla="*/ 6 w 37"/>
                  <a:gd name="T17" fmla="*/ 13 h 34"/>
                  <a:gd name="T18" fmla="*/ 18 w 37"/>
                  <a:gd name="T19" fmla="*/ 4 h 34"/>
                  <a:gd name="T20" fmla="*/ 30 w 37"/>
                  <a:gd name="T21" fmla="*/ 0 h 34"/>
                  <a:gd name="T22" fmla="*/ 37 w 37"/>
                  <a:gd name="T23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4">
                    <a:moveTo>
                      <a:pt x="37" y="11"/>
                    </a:move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9"/>
                      <a:pt x="30" y="23"/>
                      <a:pt x="26" y="25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2" y="34"/>
                      <a:pt x="8" y="34"/>
                      <a:pt x="5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1" y="30"/>
                      <a:pt x="0" y="25"/>
                      <a:pt x="3" y="22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8" y="15"/>
                      <a:pt x="6" y="13"/>
                    </a:cubicBezTo>
                    <a:cubicBezTo>
                      <a:pt x="5" y="12"/>
                      <a:pt x="13" y="5"/>
                      <a:pt x="18" y="4"/>
                    </a:cubicBezTo>
                    <a:cubicBezTo>
                      <a:pt x="24" y="4"/>
                      <a:pt x="30" y="0"/>
                      <a:pt x="30" y="0"/>
                    </a:cubicBezTo>
                    <a:lnTo>
                      <a:pt x="37" y="11"/>
                    </a:lnTo>
                    <a:close/>
                  </a:path>
                </a:pathLst>
              </a:custGeom>
              <a:solidFill>
                <a:srgbClr val="FFC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iŝḻïďè">
                <a:extLst>
                  <a:ext uri="{FF2B5EF4-FFF2-40B4-BE49-F238E27FC236}">
                    <a16:creationId xmlns="" xmlns:a16="http://schemas.microsoft.com/office/drawing/2014/main" id="{A95362E0-9CD4-434F-A1CE-0E9B92FD1D0B}"/>
                  </a:ext>
                </a:extLst>
              </p:cNvPr>
              <p:cNvSpPr/>
              <p:nvPr/>
            </p:nvSpPr>
            <p:spPr bwMode="auto">
              <a:xfrm>
                <a:off x="5121275" y="2205038"/>
                <a:ext cx="273050" cy="433388"/>
              </a:xfrm>
              <a:custGeom>
                <a:avLst/>
                <a:gdLst>
                  <a:gd name="T0" fmla="*/ 58 w 83"/>
                  <a:gd name="T1" fmla="*/ 0 h 131"/>
                  <a:gd name="T2" fmla="*/ 0 w 83"/>
                  <a:gd name="T3" fmla="*/ 86 h 131"/>
                  <a:gd name="T4" fmla="*/ 48 w 83"/>
                  <a:gd name="T5" fmla="*/ 121 h 131"/>
                  <a:gd name="T6" fmla="*/ 58 w 83"/>
                  <a:gd name="T7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31">
                    <a:moveTo>
                      <a:pt x="58" y="0"/>
                    </a:moveTo>
                    <a:cubicBezTo>
                      <a:pt x="58" y="0"/>
                      <a:pt x="16" y="45"/>
                      <a:pt x="0" y="86"/>
                    </a:cubicBezTo>
                    <a:cubicBezTo>
                      <a:pt x="0" y="86"/>
                      <a:pt x="14" y="111"/>
                      <a:pt x="48" y="121"/>
                    </a:cubicBezTo>
                    <a:cubicBezTo>
                      <a:pt x="83" y="131"/>
                      <a:pt x="58" y="0"/>
                      <a:pt x="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îṣļîḓè">
                <a:extLst>
                  <a:ext uri="{FF2B5EF4-FFF2-40B4-BE49-F238E27FC236}">
                    <a16:creationId xmlns="" xmlns:a16="http://schemas.microsoft.com/office/drawing/2014/main" id="{D5522C70-AAF4-48BB-B6B6-2F60FB9A59F3}"/>
                  </a:ext>
                </a:extLst>
              </p:cNvPr>
              <p:cNvSpPr/>
              <p:nvPr/>
            </p:nvSpPr>
            <p:spPr bwMode="auto">
              <a:xfrm>
                <a:off x="5222875" y="2384425"/>
                <a:ext cx="53975" cy="214313"/>
              </a:xfrm>
              <a:custGeom>
                <a:avLst/>
                <a:gdLst>
                  <a:gd name="T0" fmla="*/ 10 w 16"/>
                  <a:gd name="T1" fmla="*/ 65 h 65"/>
                  <a:gd name="T2" fmla="*/ 16 w 16"/>
                  <a:gd name="T3" fmla="*/ 0 h 65"/>
                  <a:gd name="T4" fmla="*/ 0 w 16"/>
                  <a:gd name="T5" fmla="*/ 61 h 65"/>
                  <a:gd name="T6" fmla="*/ 10 w 16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65">
                    <a:moveTo>
                      <a:pt x="10" y="65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3" y="62"/>
                      <a:pt x="6" y="64"/>
                      <a:pt x="10" y="6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iṥliḓè">
                <a:extLst>
                  <a:ext uri="{FF2B5EF4-FFF2-40B4-BE49-F238E27FC236}">
                    <a16:creationId xmlns="" xmlns:a16="http://schemas.microsoft.com/office/drawing/2014/main" id="{75115A37-294F-4BE3-8AC1-1F364AB10E07}"/>
                  </a:ext>
                </a:extLst>
              </p:cNvPr>
              <p:cNvSpPr/>
              <p:nvPr/>
            </p:nvSpPr>
            <p:spPr bwMode="auto">
              <a:xfrm>
                <a:off x="5375275" y="2166938"/>
                <a:ext cx="73025" cy="38100"/>
              </a:xfrm>
              <a:custGeom>
                <a:avLst/>
                <a:gdLst>
                  <a:gd name="T0" fmla="*/ 12 w 22"/>
                  <a:gd name="T1" fmla="*/ 3 h 12"/>
                  <a:gd name="T2" fmla="*/ 0 w 22"/>
                  <a:gd name="T3" fmla="*/ 0 h 12"/>
                  <a:gd name="T4" fmla="*/ 14 w 22"/>
                  <a:gd name="T5" fmla="*/ 10 h 12"/>
                  <a:gd name="T6" fmla="*/ 22 w 22"/>
                  <a:gd name="T7" fmla="*/ 6 h 12"/>
                  <a:gd name="T8" fmla="*/ 12 w 2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2">
                    <a:moveTo>
                      <a:pt x="12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6" y="8"/>
                      <a:pt x="14" y="10"/>
                    </a:cubicBezTo>
                    <a:cubicBezTo>
                      <a:pt x="21" y="12"/>
                      <a:pt x="22" y="6"/>
                      <a:pt x="22" y="6"/>
                    </a:cubicBez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îṩľiďè">
                <a:extLst>
                  <a:ext uri="{FF2B5EF4-FFF2-40B4-BE49-F238E27FC236}">
                    <a16:creationId xmlns="" xmlns:a16="http://schemas.microsoft.com/office/drawing/2014/main" id="{CC55CD23-83E8-43A6-A7C1-F2CD497DBD49}"/>
                  </a:ext>
                </a:extLst>
              </p:cNvPr>
              <p:cNvSpPr/>
              <p:nvPr/>
            </p:nvSpPr>
            <p:spPr bwMode="auto">
              <a:xfrm>
                <a:off x="5570538" y="2097088"/>
                <a:ext cx="38100" cy="396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ïSļiḍe">
                <a:extLst>
                  <a:ext uri="{FF2B5EF4-FFF2-40B4-BE49-F238E27FC236}">
                    <a16:creationId xmlns="" xmlns:a16="http://schemas.microsoft.com/office/drawing/2014/main" id="{3D35818D-0681-40A2-B2A7-01FD1BBB2784}"/>
                  </a:ext>
                </a:extLst>
              </p:cNvPr>
              <p:cNvSpPr/>
              <p:nvPr/>
            </p:nvSpPr>
            <p:spPr bwMode="auto">
              <a:xfrm>
                <a:off x="6338888" y="3573463"/>
                <a:ext cx="828675" cy="479425"/>
              </a:xfrm>
              <a:custGeom>
                <a:avLst/>
                <a:gdLst>
                  <a:gd name="T0" fmla="*/ 206 w 251"/>
                  <a:gd name="T1" fmla="*/ 120 h 145"/>
                  <a:gd name="T2" fmla="*/ 44 w 251"/>
                  <a:gd name="T3" fmla="*/ 120 h 145"/>
                  <a:gd name="T4" fmla="*/ 44 w 251"/>
                  <a:gd name="T5" fmla="*/ 26 h 145"/>
                  <a:gd name="T6" fmla="*/ 206 w 251"/>
                  <a:gd name="T7" fmla="*/ 26 h 145"/>
                  <a:gd name="T8" fmla="*/ 206 w 251"/>
                  <a:gd name="T9" fmla="*/ 12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145">
                    <a:moveTo>
                      <a:pt x="206" y="120"/>
                    </a:moveTo>
                    <a:cubicBezTo>
                      <a:pt x="162" y="145"/>
                      <a:pt x="89" y="145"/>
                      <a:pt x="44" y="120"/>
                    </a:cubicBezTo>
                    <a:cubicBezTo>
                      <a:pt x="0" y="94"/>
                      <a:pt x="0" y="52"/>
                      <a:pt x="44" y="26"/>
                    </a:cubicBezTo>
                    <a:cubicBezTo>
                      <a:pt x="89" y="0"/>
                      <a:pt x="162" y="0"/>
                      <a:pt x="206" y="26"/>
                    </a:cubicBezTo>
                    <a:cubicBezTo>
                      <a:pt x="251" y="52"/>
                      <a:pt x="251" y="94"/>
                      <a:pt x="206" y="120"/>
                    </a:cubicBezTo>
                    <a:close/>
                  </a:path>
                </a:pathLst>
              </a:custGeom>
              <a:solidFill>
                <a:srgbClr val="173D7A">
                  <a:alpha val="30000"/>
                </a:srgb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îṩḷiḑê">
                <a:extLst>
                  <a:ext uri="{FF2B5EF4-FFF2-40B4-BE49-F238E27FC236}">
                    <a16:creationId xmlns="" xmlns:a16="http://schemas.microsoft.com/office/drawing/2014/main" id="{390C432C-1494-4BBE-B82A-9ABC18A6901A}"/>
                  </a:ext>
                </a:extLst>
              </p:cNvPr>
              <p:cNvSpPr/>
              <p:nvPr/>
            </p:nvSpPr>
            <p:spPr bwMode="auto">
              <a:xfrm>
                <a:off x="6321425" y="3313113"/>
                <a:ext cx="858838" cy="587375"/>
              </a:xfrm>
              <a:custGeom>
                <a:avLst/>
                <a:gdLst>
                  <a:gd name="T0" fmla="*/ 260 w 260"/>
                  <a:gd name="T1" fmla="*/ 95 h 178"/>
                  <a:gd name="T2" fmla="*/ 260 w 260"/>
                  <a:gd name="T3" fmla="*/ 59 h 178"/>
                  <a:gd name="T4" fmla="*/ 254 w 260"/>
                  <a:gd name="T5" fmla="*/ 59 h 178"/>
                  <a:gd name="T6" fmla="*/ 222 w 260"/>
                  <a:gd name="T7" fmla="*/ 30 h 178"/>
                  <a:gd name="T8" fmla="*/ 38 w 260"/>
                  <a:gd name="T9" fmla="*/ 30 h 178"/>
                  <a:gd name="T10" fmla="*/ 7 w 260"/>
                  <a:gd name="T11" fmla="*/ 59 h 178"/>
                  <a:gd name="T12" fmla="*/ 0 w 260"/>
                  <a:gd name="T13" fmla="*/ 59 h 178"/>
                  <a:gd name="T14" fmla="*/ 0 w 260"/>
                  <a:gd name="T15" fmla="*/ 95 h 178"/>
                  <a:gd name="T16" fmla="*/ 0 w 260"/>
                  <a:gd name="T17" fmla="*/ 95 h 178"/>
                  <a:gd name="T18" fmla="*/ 38 w 260"/>
                  <a:gd name="T19" fmla="*/ 149 h 178"/>
                  <a:gd name="T20" fmla="*/ 222 w 260"/>
                  <a:gd name="T21" fmla="*/ 149 h 178"/>
                  <a:gd name="T22" fmla="*/ 260 w 260"/>
                  <a:gd name="T23" fmla="*/ 95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0" h="178">
                    <a:moveTo>
                      <a:pt x="260" y="95"/>
                    </a:moveTo>
                    <a:cubicBezTo>
                      <a:pt x="260" y="59"/>
                      <a:pt x="260" y="59"/>
                      <a:pt x="260" y="59"/>
                    </a:cubicBezTo>
                    <a:cubicBezTo>
                      <a:pt x="254" y="59"/>
                      <a:pt x="254" y="59"/>
                      <a:pt x="254" y="59"/>
                    </a:cubicBezTo>
                    <a:cubicBezTo>
                      <a:pt x="247" y="48"/>
                      <a:pt x="237" y="38"/>
                      <a:pt x="222" y="30"/>
                    </a:cubicBezTo>
                    <a:cubicBezTo>
                      <a:pt x="172" y="0"/>
                      <a:pt x="89" y="0"/>
                      <a:pt x="38" y="30"/>
                    </a:cubicBezTo>
                    <a:cubicBezTo>
                      <a:pt x="24" y="38"/>
                      <a:pt x="13" y="48"/>
                      <a:pt x="7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115"/>
                      <a:pt x="13" y="134"/>
                      <a:pt x="38" y="149"/>
                    </a:cubicBezTo>
                    <a:cubicBezTo>
                      <a:pt x="89" y="178"/>
                      <a:pt x="172" y="178"/>
                      <a:pt x="222" y="149"/>
                    </a:cubicBezTo>
                    <a:cubicBezTo>
                      <a:pt x="248" y="134"/>
                      <a:pt x="260" y="115"/>
                      <a:pt x="260" y="9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íS1íḋè">
                <a:extLst>
                  <a:ext uri="{FF2B5EF4-FFF2-40B4-BE49-F238E27FC236}">
                    <a16:creationId xmlns="" xmlns:a16="http://schemas.microsoft.com/office/drawing/2014/main" id="{11D1A14B-0DCE-4E5F-8403-5129CCB1B6F3}"/>
                  </a:ext>
                </a:extLst>
              </p:cNvPr>
              <p:cNvSpPr/>
              <p:nvPr/>
            </p:nvSpPr>
            <p:spPr bwMode="auto">
              <a:xfrm>
                <a:off x="6278563" y="3233738"/>
                <a:ext cx="944563" cy="544513"/>
              </a:xfrm>
              <a:custGeom>
                <a:avLst/>
                <a:gdLst>
                  <a:gd name="T0" fmla="*/ 235 w 286"/>
                  <a:gd name="T1" fmla="*/ 136 h 165"/>
                  <a:gd name="T2" fmla="*/ 51 w 286"/>
                  <a:gd name="T3" fmla="*/ 136 h 165"/>
                  <a:gd name="T4" fmla="*/ 51 w 286"/>
                  <a:gd name="T5" fmla="*/ 30 h 165"/>
                  <a:gd name="T6" fmla="*/ 235 w 286"/>
                  <a:gd name="T7" fmla="*/ 30 h 165"/>
                  <a:gd name="T8" fmla="*/ 235 w 286"/>
                  <a:gd name="T9" fmla="*/ 13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165">
                    <a:moveTo>
                      <a:pt x="235" y="136"/>
                    </a:moveTo>
                    <a:cubicBezTo>
                      <a:pt x="185" y="165"/>
                      <a:pt x="102" y="165"/>
                      <a:pt x="51" y="136"/>
                    </a:cubicBezTo>
                    <a:cubicBezTo>
                      <a:pt x="0" y="107"/>
                      <a:pt x="0" y="59"/>
                      <a:pt x="51" y="30"/>
                    </a:cubicBezTo>
                    <a:cubicBezTo>
                      <a:pt x="102" y="0"/>
                      <a:pt x="185" y="0"/>
                      <a:pt x="235" y="30"/>
                    </a:cubicBezTo>
                    <a:cubicBezTo>
                      <a:pt x="286" y="59"/>
                      <a:pt x="286" y="107"/>
                      <a:pt x="235" y="1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iśļíḑé">
                <a:extLst>
                  <a:ext uri="{FF2B5EF4-FFF2-40B4-BE49-F238E27FC236}">
                    <a16:creationId xmlns="" xmlns:a16="http://schemas.microsoft.com/office/drawing/2014/main" id="{58C4A09E-7FD3-49BB-BC12-B3C922A25959}"/>
                  </a:ext>
                </a:extLst>
              </p:cNvPr>
              <p:cNvSpPr/>
              <p:nvPr/>
            </p:nvSpPr>
            <p:spPr bwMode="auto">
              <a:xfrm>
                <a:off x="6318250" y="3514725"/>
                <a:ext cx="865188" cy="280988"/>
              </a:xfrm>
              <a:custGeom>
                <a:avLst/>
                <a:gdLst>
                  <a:gd name="T0" fmla="*/ 223 w 262"/>
                  <a:gd name="T1" fmla="*/ 51 h 85"/>
                  <a:gd name="T2" fmla="*/ 39 w 262"/>
                  <a:gd name="T3" fmla="*/ 51 h 85"/>
                  <a:gd name="T4" fmla="*/ 1 w 262"/>
                  <a:gd name="T5" fmla="*/ 0 h 85"/>
                  <a:gd name="T6" fmla="*/ 39 w 262"/>
                  <a:gd name="T7" fmla="*/ 56 h 85"/>
                  <a:gd name="T8" fmla="*/ 223 w 262"/>
                  <a:gd name="T9" fmla="*/ 56 h 85"/>
                  <a:gd name="T10" fmla="*/ 261 w 262"/>
                  <a:gd name="T11" fmla="*/ 0 h 85"/>
                  <a:gd name="T12" fmla="*/ 223 w 262"/>
                  <a:gd name="T13" fmla="*/ 5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2" h="85">
                    <a:moveTo>
                      <a:pt x="223" y="51"/>
                    </a:moveTo>
                    <a:cubicBezTo>
                      <a:pt x="173" y="80"/>
                      <a:pt x="90" y="80"/>
                      <a:pt x="39" y="51"/>
                    </a:cubicBezTo>
                    <a:cubicBezTo>
                      <a:pt x="15" y="37"/>
                      <a:pt x="2" y="19"/>
                      <a:pt x="1" y="0"/>
                    </a:cubicBezTo>
                    <a:cubicBezTo>
                      <a:pt x="0" y="20"/>
                      <a:pt x="13" y="41"/>
                      <a:pt x="39" y="56"/>
                    </a:cubicBezTo>
                    <a:cubicBezTo>
                      <a:pt x="90" y="85"/>
                      <a:pt x="173" y="85"/>
                      <a:pt x="223" y="56"/>
                    </a:cubicBezTo>
                    <a:cubicBezTo>
                      <a:pt x="250" y="41"/>
                      <a:pt x="262" y="20"/>
                      <a:pt x="261" y="0"/>
                    </a:cubicBezTo>
                    <a:cubicBezTo>
                      <a:pt x="260" y="19"/>
                      <a:pt x="248" y="37"/>
                      <a:pt x="223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iśľîḋè">
                <a:extLst>
                  <a:ext uri="{FF2B5EF4-FFF2-40B4-BE49-F238E27FC236}">
                    <a16:creationId xmlns="" xmlns:a16="http://schemas.microsoft.com/office/drawing/2014/main" id="{31A21827-9F36-4D5E-BE8A-C9FE85D1F669}"/>
                  </a:ext>
                </a:extLst>
              </p:cNvPr>
              <p:cNvSpPr/>
              <p:nvPr/>
            </p:nvSpPr>
            <p:spPr bwMode="auto">
              <a:xfrm>
                <a:off x="6532563" y="3389313"/>
                <a:ext cx="519113" cy="207963"/>
              </a:xfrm>
              <a:custGeom>
                <a:avLst/>
                <a:gdLst>
                  <a:gd name="T0" fmla="*/ 4 w 157"/>
                  <a:gd name="T1" fmla="*/ 61 h 63"/>
                  <a:gd name="T2" fmla="*/ 0 w 157"/>
                  <a:gd name="T3" fmla="*/ 56 h 63"/>
                  <a:gd name="T4" fmla="*/ 0 w 157"/>
                  <a:gd name="T5" fmla="*/ 7 h 63"/>
                  <a:gd name="T6" fmla="*/ 12 w 157"/>
                  <a:gd name="T7" fmla="*/ 0 h 63"/>
                  <a:gd name="T8" fmla="*/ 24 w 157"/>
                  <a:gd name="T9" fmla="*/ 7 h 63"/>
                  <a:gd name="T10" fmla="*/ 24 w 157"/>
                  <a:gd name="T11" fmla="*/ 48 h 63"/>
                  <a:gd name="T12" fmla="*/ 141 w 157"/>
                  <a:gd name="T13" fmla="*/ 33 h 63"/>
                  <a:gd name="T14" fmla="*/ 155 w 157"/>
                  <a:gd name="T15" fmla="*/ 38 h 63"/>
                  <a:gd name="T16" fmla="*/ 146 w 157"/>
                  <a:gd name="T17" fmla="*/ 47 h 63"/>
                  <a:gd name="T18" fmla="*/ 14 w 157"/>
                  <a:gd name="T19" fmla="*/ 63 h 63"/>
                  <a:gd name="T20" fmla="*/ 4 w 157"/>
                  <a:gd name="T21" fmla="*/ 61 h 63"/>
                  <a:gd name="T22" fmla="*/ 4 w 157"/>
                  <a:gd name="T23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63">
                    <a:moveTo>
                      <a:pt x="4" y="61"/>
                    </a:moveTo>
                    <a:cubicBezTo>
                      <a:pt x="1" y="60"/>
                      <a:pt x="0" y="58"/>
                      <a:pt x="0" y="5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6" y="0"/>
                      <a:pt x="12" y="0"/>
                    </a:cubicBezTo>
                    <a:cubicBezTo>
                      <a:pt x="18" y="0"/>
                      <a:pt x="24" y="3"/>
                      <a:pt x="24" y="7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141" y="33"/>
                      <a:pt x="141" y="33"/>
                      <a:pt x="141" y="33"/>
                    </a:cubicBezTo>
                    <a:cubicBezTo>
                      <a:pt x="148" y="32"/>
                      <a:pt x="154" y="35"/>
                      <a:pt x="155" y="38"/>
                    </a:cubicBezTo>
                    <a:cubicBezTo>
                      <a:pt x="157" y="42"/>
                      <a:pt x="153" y="46"/>
                      <a:pt x="146" y="47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1" y="63"/>
                      <a:pt x="7" y="63"/>
                      <a:pt x="4" y="61"/>
                    </a:cubicBezTo>
                    <a:cubicBezTo>
                      <a:pt x="4" y="61"/>
                      <a:pt x="4" y="61"/>
                      <a:pt x="4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íSḷîdê">
                <a:extLst>
                  <a:ext uri="{FF2B5EF4-FFF2-40B4-BE49-F238E27FC236}">
                    <a16:creationId xmlns="" xmlns:a16="http://schemas.microsoft.com/office/drawing/2014/main" id="{AE976924-A90E-4FDA-AF9E-F79F8A9410B9}"/>
                  </a:ext>
                </a:extLst>
              </p:cNvPr>
              <p:cNvSpPr/>
              <p:nvPr/>
            </p:nvSpPr>
            <p:spPr bwMode="auto">
              <a:xfrm>
                <a:off x="4041775" y="5140325"/>
                <a:ext cx="455613" cy="260350"/>
              </a:xfrm>
              <a:custGeom>
                <a:avLst/>
                <a:gdLst>
                  <a:gd name="T0" fmla="*/ 144 w 287"/>
                  <a:gd name="T1" fmla="*/ 164 h 164"/>
                  <a:gd name="T2" fmla="*/ 0 w 287"/>
                  <a:gd name="T3" fmla="*/ 81 h 164"/>
                  <a:gd name="T4" fmla="*/ 144 w 287"/>
                  <a:gd name="T5" fmla="*/ 0 h 164"/>
                  <a:gd name="T6" fmla="*/ 287 w 287"/>
                  <a:gd name="T7" fmla="*/ 81 h 164"/>
                  <a:gd name="T8" fmla="*/ 144 w 287"/>
                  <a:gd name="T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164">
                    <a:moveTo>
                      <a:pt x="144" y="164"/>
                    </a:moveTo>
                    <a:lnTo>
                      <a:pt x="0" y="81"/>
                    </a:lnTo>
                    <a:lnTo>
                      <a:pt x="144" y="0"/>
                    </a:lnTo>
                    <a:lnTo>
                      <a:pt x="287" y="81"/>
                    </a:lnTo>
                    <a:lnTo>
                      <a:pt x="144" y="164"/>
                    </a:lnTo>
                    <a:close/>
                  </a:path>
                </a:pathLst>
              </a:custGeom>
              <a:solidFill>
                <a:srgbClr val="8A9DBC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îṩlíďè">
                <a:extLst>
                  <a:ext uri="{FF2B5EF4-FFF2-40B4-BE49-F238E27FC236}">
                    <a16:creationId xmlns="" xmlns:a16="http://schemas.microsoft.com/office/drawing/2014/main" id="{8B1E109D-604B-49BB-BA86-0782783D39FF}"/>
                  </a:ext>
                </a:extLst>
              </p:cNvPr>
              <p:cNvSpPr/>
              <p:nvPr/>
            </p:nvSpPr>
            <p:spPr bwMode="auto">
              <a:xfrm>
                <a:off x="4270375" y="4840288"/>
                <a:ext cx="227013" cy="395288"/>
              </a:xfrm>
              <a:custGeom>
                <a:avLst/>
                <a:gdLst>
                  <a:gd name="T0" fmla="*/ 143 w 143"/>
                  <a:gd name="T1" fmla="*/ 166 h 249"/>
                  <a:gd name="T2" fmla="*/ 0 w 143"/>
                  <a:gd name="T3" fmla="*/ 249 h 249"/>
                  <a:gd name="T4" fmla="*/ 0 w 143"/>
                  <a:gd name="T5" fmla="*/ 83 h 249"/>
                  <a:gd name="T6" fmla="*/ 143 w 143"/>
                  <a:gd name="T7" fmla="*/ 0 h 249"/>
                  <a:gd name="T8" fmla="*/ 143 w 143"/>
                  <a:gd name="T9" fmla="*/ 16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249">
                    <a:moveTo>
                      <a:pt x="143" y="166"/>
                    </a:moveTo>
                    <a:lnTo>
                      <a:pt x="0" y="249"/>
                    </a:lnTo>
                    <a:lnTo>
                      <a:pt x="0" y="83"/>
                    </a:lnTo>
                    <a:lnTo>
                      <a:pt x="143" y="0"/>
                    </a:lnTo>
                    <a:lnTo>
                      <a:pt x="143" y="16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îš1íḓê">
                <a:extLst>
                  <a:ext uri="{FF2B5EF4-FFF2-40B4-BE49-F238E27FC236}">
                    <a16:creationId xmlns="" xmlns:a16="http://schemas.microsoft.com/office/drawing/2014/main" id="{BB668ABC-E03E-4985-A056-FA84B7359E0B}"/>
                  </a:ext>
                </a:extLst>
              </p:cNvPr>
              <p:cNvSpPr/>
              <p:nvPr/>
            </p:nvSpPr>
            <p:spPr bwMode="auto">
              <a:xfrm>
                <a:off x="4041775" y="4708525"/>
                <a:ext cx="455613" cy="263525"/>
              </a:xfrm>
              <a:custGeom>
                <a:avLst/>
                <a:gdLst>
                  <a:gd name="T0" fmla="*/ 144 w 287"/>
                  <a:gd name="T1" fmla="*/ 166 h 166"/>
                  <a:gd name="T2" fmla="*/ 0 w 287"/>
                  <a:gd name="T3" fmla="*/ 83 h 166"/>
                  <a:gd name="T4" fmla="*/ 144 w 287"/>
                  <a:gd name="T5" fmla="*/ 0 h 166"/>
                  <a:gd name="T6" fmla="*/ 287 w 287"/>
                  <a:gd name="T7" fmla="*/ 83 h 166"/>
                  <a:gd name="T8" fmla="*/ 144 w 287"/>
                  <a:gd name="T9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166">
                    <a:moveTo>
                      <a:pt x="144" y="166"/>
                    </a:moveTo>
                    <a:lnTo>
                      <a:pt x="0" y="83"/>
                    </a:lnTo>
                    <a:lnTo>
                      <a:pt x="144" y="0"/>
                    </a:lnTo>
                    <a:lnTo>
                      <a:pt x="287" y="83"/>
                    </a:lnTo>
                    <a:lnTo>
                      <a:pt x="144" y="16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íślïḓé">
                <a:extLst>
                  <a:ext uri="{FF2B5EF4-FFF2-40B4-BE49-F238E27FC236}">
                    <a16:creationId xmlns="" xmlns:a16="http://schemas.microsoft.com/office/drawing/2014/main" id="{3EDB5260-0E82-4338-90AA-0E09A65C5CEB}"/>
                  </a:ext>
                </a:extLst>
              </p:cNvPr>
              <p:cNvSpPr/>
              <p:nvPr/>
            </p:nvSpPr>
            <p:spPr bwMode="auto">
              <a:xfrm>
                <a:off x="4041775" y="4840288"/>
                <a:ext cx="228600" cy="395288"/>
              </a:xfrm>
              <a:custGeom>
                <a:avLst/>
                <a:gdLst>
                  <a:gd name="T0" fmla="*/ 144 w 144"/>
                  <a:gd name="T1" fmla="*/ 249 h 249"/>
                  <a:gd name="T2" fmla="*/ 0 w 144"/>
                  <a:gd name="T3" fmla="*/ 166 h 249"/>
                  <a:gd name="T4" fmla="*/ 0 w 144"/>
                  <a:gd name="T5" fmla="*/ 0 h 249"/>
                  <a:gd name="T6" fmla="*/ 144 w 144"/>
                  <a:gd name="T7" fmla="*/ 83 h 249"/>
                  <a:gd name="T8" fmla="*/ 144 w 144"/>
                  <a:gd name="T9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49">
                    <a:moveTo>
                      <a:pt x="144" y="249"/>
                    </a:moveTo>
                    <a:lnTo>
                      <a:pt x="0" y="166"/>
                    </a:lnTo>
                    <a:lnTo>
                      <a:pt x="0" y="0"/>
                    </a:lnTo>
                    <a:lnTo>
                      <a:pt x="144" y="83"/>
                    </a:lnTo>
                    <a:lnTo>
                      <a:pt x="144" y="24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îśľïde">
                <a:extLst>
                  <a:ext uri="{FF2B5EF4-FFF2-40B4-BE49-F238E27FC236}">
                    <a16:creationId xmlns="" xmlns:a16="http://schemas.microsoft.com/office/drawing/2014/main" id="{2965EBCA-FA70-4064-BB7E-B6B88A1684A6}"/>
                  </a:ext>
                </a:extLst>
              </p:cNvPr>
              <p:cNvSpPr/>
              <p:nvPr/>
            </p:nvSpPr>
            <p:spPr bwMode="auto">
              <a:xfrm>
                <a:off x="4124325" y="4981575"/>
                <a:ext cx="63500" cy="112713"/>
              </a:xfrm>
              <a:custGeom>
                <a:avLst/>
                <a:gdLst>
                  <a:gd name="T0" fmla="*/ 40 w 40"/>
                  <a:gd name="T1" fmla="*/ 71 h 71"/>
                  <a:gd name="T2" fmla="*/ 0 w 40"/>
                  <a:gd name="T3" fmla="*/ 46 h 71"/>
                  <a:gd name="T4" fmla="*/ 0 w 40"/>
                  <a:gd name="T5" fmla="*/ 0 h 71"/>
                  <a:gd name="T6" fmla="*/ 40 w 40"/>
                  <a:gd name="T7" fmla="*/ 23 h 71"/>
                  <a:gd name="T8" fmla="*/ 40 w 40"/>
                  <a:gd name="T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71">
                    <a:moveTo>
                      <a:pt x="40" y="71"/>
                    </a:moveTo>
                    <a:lnTo>
                      <a:pt x="0" y="46"/>
                    </a:lnTo>
                    <a:lnTo>
                      <a:pt x="0" y="0"/>
                    </a:lnTo>
                    <a:lnTo>
                      <a:pt x="40" y="23"/>
                    </a:lnTo>
                    <a:lnTo>
                      <a:pt x="40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iŝḷiḋé">
              <a:extLst>
                <a:ext uri="{FF2B5EF4-FFF2-40B4-BE49-F238E27FC236}">
                  <a16:creationId xmlns="" xmlns:a16="http://schemas.microsoft.com/office/drawing/2014/main" id="{96F91047-C105-4C8E-A860-7374012634B2}"/>
                </a:ext>
              </a:extLst>
            </p:cNvPr>
            <p:cNvGrpSpPr/>
            <p:nvPr/>
          </p:nvGrpSpPr>
          <p:grpSpPr>
            <a:xfrm>
              <a:off x="3907003" y="4119426"/>
              <a:ext cx="1492249" cy="1271344"/>
              <a:chOff x="1112371" y="3153503"/>
              <a:chExt cx="2088028" cy="1271344"/>
            </a:xfrm>
          </p:grpSpPr>
          <p:sp>
            <p:nvSpPr>
              <p:cNvPr id="36" name="îSlíďè">
                <a:extLst>
                  <a:ext uri="{FF2B5EF4-FFF2-40B4-BE49-F238E27FC236}">
                    <a16:creationId xmlns="" xmlns:a16="http://schemas.microsoft.com/office/drawing/2014/main" id="{73DA5CA1-A22D-45FF-B355-18D3880E7B99}"/>
                  </a:ext>
                </a:extLst>
              </p:cNvPr>
              <p:cNvSpPr/>
              <p:nvPr/>
            </p:nvSpPr>
            <p:spPr>
              <a:xfrm>
                <a:off x="1112372" y="3153503"/>
                <a:ext cx="2088027" cy="438811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>
                  <a:lnSpc>
                    <a:spcPct val="120000"/>
                  </a:lnSpc>
                </a:pPr>
                <a:r>
                  <a:rPr lang="en-US" altLang="zh-CN" sz="1600" b="1">
                    <a:solidFill>
                      <a:schemeClr val="tx1"/>
                    </a:solidFill>
                  </a:rPr>
                  <a:t>Tex</a:t>
                </a:r>
                <a:r>
                  <a:rPr lang="en-US" altLang="zh-CN" sz="100" b="1">
                    <a:solidFill>
                      <a:schemeClr val="tx1"/>
                    </a:solidFill>
                  </a:rPr>
                  <a:t> </a:t>
                </a:r>
                <a:r>
                  <a:rPr lang="en-US" altLang="zh-CN" sz="1600" b="1">
                    <a:solidFill>
                      <a:schemeClr val="tx1"/>
                    </a:solidFill>
                  </a:rPr>
                  <a:t>t </a:t>
                </a:r>
                <a:r>
                  <a:rPr lang="en-US" altLang="zh-CN" sz="1600" b="1" dirty="0">
                    <a:solidFill>
                      <a:schemeClr val="tx1"/>
                    </a:solidFill>
                  </a:rPr>
                  <a:t>here</a:t>
                </a:r>
                <a:endParaRPr lang="zh-CN" altLang="en-US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iŝḻiḑê">
                <a:extLst>
                  <a:ext uri="{FF2B5EF4-FFF2-40B4-BE49-F238E27FC236}">
                    <a16:creationId xmlns=""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112371" y="3592314"/>
                <a:ext cx="2088028" cy="8325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Supporting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 </a:t>
                </a:r>
                <a:r>
                  <a:rPr lang="en-US" altLang="zh-CN" sz="1100" dirty="0"/>
                  <a:t>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iṡḷidè">
              <a:extLst>
                <a:ext uri="{FF2B5EF4-FFF2-40B4-BE49-F238E27FC236}">
                  <a16:creationId xmlns="" xmlns:a16="http://schemas.microsoft.com/office/drawing/2014/main" id="{73B0C465-FFB9-4202-A304-EBF0F701FAFC}"/>
                </a:ext>
              </a:extLst>
            </p:cNvPr>
            <p:cNvGrpSpPr/>
            <p:nvPr/>
          </p:nvGrpSpPr>
          <p:grpSpPr>
            <a:xfrm>
              <a:off x="2283702" y="1874052"/>
              <a:ext cx="1492249" cy="1271344"/>
              <a:chOff x="1112371" y="3153503"/>
              <a:chExt cx="2088028" cy="1271344"/>
            </a:xfrm>
          </p:grpSpPr>
          <p:sp>
            <p:nvSpPr>
              <p:cNvPr id="34" name="iṧlíďé">
                <a:extLst>
                  <a:ext uri="{FF2B5EF4-FFF2-40B4-BE49-F238E27FC236}">
                    <a16:creationId xmlns="" xmlns:a16="http://schemas.microsoft.com/office/drawing/2014/main" id="{73DA5CA1-A22D-45FF-B355-18D3880E7B99}"/>
                  </a:ext>
                </a:extLst>
              </p:cNvPr>
              <p:cNvSpPr/>
              <p:nvPr/>
            </p:nvSpPr>
            <p:spPr>
              <a:xfrm>
                <a:off x="1112372" y="3153503"/>
                <a:ext cx="2088027" cy="438811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>
                  <a:lnSpc>
                    <a:spcPct val="120000"/>
                  </a:lnSpc>
                </a:pPr>
                <a:r>
                  <a:rPr lang="en-US" altLang="zh-CN" sz="1600" b="1">
                    <a:solidFill>
                      <a:schemeClr val="tx1"/>
                    </a:solidFill>
                  </a:rPr>
                  <a:t>Tex</a:t>
                </a:r>
                <a:r>
                  <a:rPr lang="en-US" altLang="zh-CN" sz="100" b="1">
                    <a:solidFill>
                      <a:schemeClr val="tx1"/>
                    </a:solidFill>
                  </a:rPr>
                  <a:t> </a:t>
                </a:r>
                <a:r>
                  <a:rPr lang="en-US" altLang="zh-CN" sz="1600" b="1">
                    <a:solidFill>
                      <a:schemeClr val="tx1"/>
                    </a:solidFill>
                  </a:rPr>
                  <a:t>t </a:t>
                </a:r>
                <a:r>
                  <a:rPr lang="en-US" altLang="zh-CN" sz="1600" b="1" dirty="0">
                    <a:solidFill>
                      <a:schemeClr val="tx1"/>
                    </a:solidFill>
                  </a:rPr>
                  <a:t>here</a:t>
                </a:r>
                <a:endParaRPr lang="zh-CN" altLang="en-US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îŝļîḋê">
                <a:extLst>
                  <a:ext uri="{FF2B5EF4-FFF2-40B4-BE49-F238E27FC236}">
                    <a16:creationId xmlns=""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112371" y="3592314"/>
                <a:ext cx="2088028" cy="8325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Supporting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 </a:t>
                </a:r>
                <a:r>
                  <a:rPr lang="en-US" altLang="zh-CN" sz="1100" dirty="0"/>
                  <a:t>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îśḻiḋê">
              <a:extLst>
                <a:ext uri="{FF2B5EF4-FFF2-40B4-BE49-F238E27FC236}">
                  <a16:creationId xmlns="" xmlns:a16="http://schemas.microsoft.com/office/drawing/2014/main" id="{823D1FA8-7CE6-4765-A1DD-442C2BCE248B}"/>
                </a:ext>
              </a:extLst>
            </p:cNvPr>
            <p:cNvGrpSpPr/>
            <p:nvPr/>
          </p:nvGrpSpPr>
          <p:grpSpPr>
            <a:xfrm>
              <a:off x="5530304" y="1874052"/>
              <a:ext cx="1492249" cy="1271344"/>
              <a:chOff x="1112371" y="3153503"/>
              <a:chExt cx="2088028" cy="1271344"/>
            </a:xfrm>
          </p:grpSpPr>
          <p:sp>
            <p:nvSpPr>
              <p:cNvPr id="32" name="iṡlidé">
                <a:extLst>
                  <a:ext uri="{FF2B5EF4-FFF2-40B4-BE49-F238E27FC236}">
                    <a16:creationId xmlns="" xmlns:a16="http://schemas.microsoft.com/office/drawing/2014/main" id="{73DA5CA1-A22D-45FF-B355-18D3880E7B99}"/>
                  </a:ext>
                </a:extLst>
              </p:cNvPr>
              <p:cNvSpPr/>
              <p:nvPr/>
            </p:nvSpPr>
            <p:spPr>
              <a:xfrm>
                <a:off x="1112372" y="3153503"/>
                <a:ext cx="2088027" cy="438811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>
                  <a:lnSpc>
                    <a:spcPct val="120000"/>
                  </a:lnSpc>
                </a:pPr>
                <a:r>
                  <a:rPr lang="en-US" altLang="zh-CN" sz="1600" b="1">
                    <a:solidFill>
                      <a:schemeClr val="tx1"/>
                    </a:solidFill>
                  </a:rPr>
                  <a:t>Text h</a:t>
                </a:r>
                <a:r>
                  <a:rPr lang="en-US" altLang="zh-CN" sz="100" b="1">
                    <a:solidFill>
                      <a:schemeClr val="tx1"/>
                    </a:solidFill>
                  </a:rPr>
                  <a:t> </a:t>
                </a:r>
                <a:r>
                  <a:rPr lang="en-US" altLang="zh-CN" sz="1600" b="1">
                    <a:solidFill>
                      <a:schemeClr val="tx1"/>
                    </a:solidFill>
                  </a:rPr>
                  <a:t>ere</a:t>
                </a:r>
                <a:endParaRPr lang="zh-CN" altLang="en-US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îṧliḓê">
                <a:extLst>
                  <a:ext uri="{FF2B5EF4-FFF2-40B4-BE49-F238E27FC236}">
                    <a16:creationId xmlns=""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112371" y="3592314"/>
                <a:ext cx="2088028" cy="8325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</a:t>
                </a:r>
                <a:r>
                  <a:rPr lang="en-US" altLang="zh-CN" sz="1100"/>
                  <a:t>text he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re</a:t>
                </a:r>
                <a:r>
                  <a:rPr lang="en-US" altLang="zh-CN" sz="1100" dirty="0"/>
                  <a:t>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îŝ1íḓè">
              <a:extLst>
                <a:ext uri="{FF2B5EF4-FFF2-40B4-BE49-F238E27FC236}">
                  <a16:creationId xmlns="" xmlns:a16="http://schemas.microsoft.com/office/drawing/2014/main" id="{01196D7C-BEC1-4C06-AE2D-835BEED1DD53}"/>
                </a:ext>
              </a:extLst>
            </p:cNvPr>
            <p:cNvGrpSpPr/>
            <p:nvPr/>
          </p:nvGrpSpPr>
          <p:grpSpPr>
            <a:xfrm>
              <a:off x="7153606" y="4119426"/>
              <a:ext cx="1492249" cy="1271344"/>
              <a:chOff x="1112371" y="3153503"/>
              <a:chExt cx="2088028" cy="1271344"/>
            </a:xfrm>
          </p:grpSpPr>
          <p:sp>
            <p:nvSpPr>
              <p:cNvPr id="30" name="isḻîḋe">
                <a:extLst>
                  <a:ext uri="{FF2B5EF4-FFF2-40B4-BE49-F238E27FC236}">
                    <a16:creationId xmlns="" xmlns:a16="http://schemas.microsoft.com/office/drawing/2014/main" id="{73DA5CA1-A22D-45FF-B355-18D3880E7B99}"/>
                  </a:ext>
                </a:extLst>
              </p:cNvPr>
              <p:cNvSpPr/>
              <p:nvPr/>
            </p:nvSpPr>
            <p:spPr>
              <a:xfrm>
                <a:off x="1112372" y="3153503"/>
                <a:ext cx="2088027" cy="438811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>
                  <a:lnSpc>
                    <a:spcPct val="120000"/>
                  </a:lnSpc>
                </a:pPr>
                <a:r>
                  <a:rPr lang="en-US" altLang="zh-CN" sz="1600" b="1">
                    <a:solidFill>
                      <a:schemeClr val="tx1"/>
                    </a:solidFill>
                  </a:rPr>
                  <a:t>Text h</a:t>
                </a:r>
                <a:r>
                  <a:rPr lang="en-US" altLang="zh-CN" sz="100" b="1">
                    <a:solidFill>
                      <a:schemeClr val="tx1"/>
                    </a:solidFill>
                  </a:rPr>
                  <a:t> </a:t>
                </a:r>
                <a:r>
                  <a:rPr lang="en-US" altLang="zh-CN" sz="1600" b="1">
                    <a:solidFill>
                      <a:schemeClr val="tx1"/>
                    </a:solidFill>
                  </a:rPr>
                  <a:t>ere</a:t>
                </a:r>
                <a:endParaRPr lang="zh-CN" altLang="en-US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ïsḷíḓe">
                <a:extLst>
                  <a:ext uri="{FF2B5EF4-FFF2-40B4-BE49-F238E27FC236}">
                    <a16:creationId xmlns=""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112371" y="3592314"/>
                <a:ext cx="2088028" cy="8325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</a:t>
                </a:r>
                <a:r>
                  <a:rPr lang="en-US" altLang="zh-CN" sz="1100"/>
                  <a:t>text he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re</a:t>
                </a:r>
                <a:r>
                  <a:rPr lang="en-US" altLang="zh-CN" sz="1100" dirty="0"/>
                  <a:t>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ïŝļïḑè">
              <a:extLst>
                <a:ext uri="{FF2B5EF4-FFF2-40B4-BE49-F238E27FC236}">
                  <a16:creationId xmlns="" xmlns:a16="http://schemas.microsoft.com/office/drawing/2014/main" id="{86C47CE2-2D15-4D0B-BB94-8B10CB229BDA}"/>
                </a:ext>
              </a:extLst>
            </p:cNvPr>
            <p:cNvGrpSpPr/>
            <p:nvPr/>
          </p:nvGrpSpPr>
          <p:grpSpPr>
            <a:xfrm>
              <a:off x="1163840" y="3389517"/>
              <a:ext cx="485365" cy="485366"/>
              <a:chOff x="1145735" y="3371410"/>
              <a:chExt cx="521580" cy="521580"/>
            </a:xfrm>
          </p:grpSpPr>
          <p:sp>
            <p:nvSpPr>
              <p:cNvPr id="28" name="íśľîḋè">
                <a:extLst>
                  <a:ext uri="{FF2B5EF4-FFF2-40B4-BE49-F238E27FC236}">
                    <a16:creationId xmlns="" xmlns:a16="http://schemas.microsoft.com/office/drawing/2014/main" id="{26883908-9FED-4D7B-974B-173C685C08CB}"/>
                  </a:ext>
                </a:extLst>
              </p:cNvPr>
              <p:cNvSpPr/>
              <p:nvPr/>
            </p:nvSpPr>
            <p:spPr>
              <a:xfrm>
                <a:off x="1145735" y="3371410"/>
                <a:ext cx="521580" cy="52158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îşḷíḍé">
                <a:extLst>
                  <a:ext uri="{FF2B5EF4-FFF2-40B4-BE49-F238E27FC236}">
                    <a16:creationId xmlns="" xmlns:a16="http://schemas.microsoft.com/office/drawing/2014/main" id="{067F6F5C-DBA9-458D-B4F4-DE1C4BE7FA9D}"/>
                  </a:ext>
                </a:extLst>
              </p:cNvPr>
              <p:cNvSpPr/>
              <p:nvPr/>
            </p:nvSpPr>
            <p:spPr>
              <a:xfrm>
                <a:off x="1259224" y="3488157"/>
                <a:ext cx="294603" cy="288086"/>
              </a:xfrm>
              <a:custGeom>
                <a:avLst/>
                <a:gdLst>
                  <a:gd name="connsiteX0" fmla="*/ 454143 w 606157"/>
                  <a:gd name="connsiteY0" fmla="*/ 386956 h 592750"/>
                  <a:gd name="connsiteX1" fmla="*/ 454143 w 606157"/>
                  <a:gd name="connsiteY1" fmla="*/ 559114 h 592750"/>
                  <a:gd name="connsiteX2" fmla="*/ 456800 w 606157"/>
                  <a:gd name="connsiteY2" fmla="*/ 561957 h 592750"/>
                  <a:gd name="connsiteX3" fmla="*/ 466005 w 606157"/>
                  <a:gd name="connsiteY3" fmla="*/ 561957 h 592750"/>
                  <a:gd name="connsiteX4" fmla="*/ 467997 w 606157"/>
                  <a:gd name="connsiteY4" fmla="*/ 559114 h 592750"/>
                  <a:gd name="connsiteX5" fmla="*/ 467997 w 606157"/>
                  <a:gd name="connsiteY5" fmla="*/ 386956 h 592750"/>
                  <a:gd name="connsiteX6" fmla="*/ 242918 w 606157"/>
                  <a:gd name="connsiteY6" fmla="*/ 134357 h 592750"/>
                  <a:gd name="connsiteX7" fmla="*/ 256203 w 606157"/>
                  <a:gd name="connsiteY7" fmla="*/ 141463 h 592750"/>
                  <a:gd name="connsiteX8" fmla="*/ 323764 w 606157"/>
                  <a:gd name="connsiteY8" fmla="*/ 230906 h 592750"/>
                  <a:gd name="connsiteX9" fmla="*/ 326327 w 606157"/>
                  <a:gd name="connsiteY9" fmla="*/ 244644 h 592750"/>
                  <a:gd name="connsiteX10" fmla="*/ 313801 w 606157"/>
                  <a:gd name="connsiteY10" fmla="*/ 250803 h 592750"/>
                  <a:gd name="connsiteX11" fmla="*/ 286757 w 606157"/>
                  <a:gd name="connsiteY11" fmla="*/ 250803 h 592750"/>
                  <a:gd name="connsiteX12" fmla="*/ 286757 w 606157"/>
                  <a:gd name="connsiteY12" fmla="*/ 561957 h 592750"/>
                  <a:gd name="connsiteX13" fmla="*/ 386202 w 606157"/>
                  <a:gd name="connsiteY13" fmla="*/ 561957 h 592750"/>
                  <a:gd name="connsiteX14" fmla="*/ 389144 w 606157"/>
                  <a:gd name="connsiteY14" fmla="*/ 559114 h 592750"/>
                  <a:gd name="connsiteX15" fmla="*/ 389144 w 606157"/>
                  <a:gd name="connsiteY15" fmla="*/ 332760 h 592750"/>
                  <a:gd name="connsiteX16" fmla="*/ 389144 w 606157"/>
                  <a:gd name="connsiteY16" fmla="*/ 306799 h 592750"/>
                  <a:gd name="connsiteX17" fmla="*/ 378136 w 606157"/>
                  <a:gd name="connsiteY17" fmla="*/ 332192 h 592750"/>
                  <a:gd name="connsiteX18" fmla="*/ 350998 w 606157"/>
                  <a:gd name="connsiteY18" fmla="*/ 350004 h 592750"/>
                  <a:gd name="connsiteX19" fmla="*/ 339232 w 606157"/>
                  <a:gd name="connsiteY19" fmla="*/ 347541 h 592750"/>
                  <a:gd name="connsiteX20" fmla="*/ 323575 w 606157"/>
                  <a:gd name="connsiteY20" fmla="*/ 331339 h 592750"/>
                  <a:gd name="connsiteX21" fmla="*/ 323859 w 606157"/>
                  <a:gd name="connsiteY21" fmla="*/ 308789 h 592750"/>
                  <a:gd name="connsiteX22" fmla="*/ 380793 w 606157"/>
                  <a:gd name="connsiteY22" fmla="*/ 177278 h 592750"/>
                  <a:gd name="connsiteX23" fmla="*/ 404041 w 606157"/>
                  <a:gd name="connsiteY23" fmla="*/ 159750 h 592750"/>
                  <a:gd name="connsiteX24" fmla="*/ 514683 w 606157"/>
                  <a:gd name="connsiteY24" fmla="*/ 159465 h 592750"/>
                  <a:gd name="connsiteX25" fmla="*/ 542296 w 606157"/>
                  <a:gd name="connsiteY25" fmla="*/ 177278 h 592750"/>
                  <a:gd name="connsiteX26" fmla="*/ 599230 w 606157"/>
                  <a:gd name="connsiteY26" fmla="*/ 308789 h 592750"/>
                  <a:gd name="connsiteX27" fmla="*/ 599610 w 606157"/>
                  <a:gd name="connsiteY27" fmla="*/ 331339 h 592750"/>
                  <a:gd name="connsiteX28" fmla="*/ 583858 w 606157"/>
                  <a:gd name="connsiteY28" fmla="*/ 347541 h 592750"/>
                  <a:gd name="connsiteX29" fmla="*/ 572092 w 606157"/>
                  <a:gd name="connsiteY29" fmla="*/ 350004 h 592750"/>
                  <a:gd name="connsiteX30" fmla="*/ 544953 w 606157"/>
                  <a:gd name="connsiteY30" fmla="*/ 332192 h 592750"/>
                  <a:gd name="connsiteX31" fmla="*/ 532997 w 606157"/>
                  <a:gd name="connsiteY31" fmla="*/ 304525 h 592750"/>
                  <a:gd name="connsiteX32" fmla="*/ 532997 w 606157"/>
                  <a:gd name="connsiteY32" fmla="*/ 332760 h 592750"/>
                  <a:gd name="connsiteX33" fmla="*/ 532997 w 606157"/>
                  <a:gd name="connsiteY33" fmla="*/ 559114 h 592750"/>
                  <a:gd name="connsiteX34" fmla="*/ 536887 w 606157"/>
                  <a:gd name="connsiteY34" fmla="*/ 561957 h 592750"/>
                  <a:gd name="connsiteX35" fmla="*/ 590785 w 606157"/>
                  <a:gd name="connsiteY35" fmla="*/ 561957 h 592750"/>
                  <a:gd name="connsiteX36" fmla="*/ 606157 w 606157"/>
                  <a:gd name="connsiteY36" fmla="*/ 577401 h 592750"/>
                  <a:gd name="connsiteX37" fmla="*/ 590785 w 606157"/>
                  <a:gd name="connsiteY37" fmla="*/ 592750 h 592750"/>
                  <a:gd name="connsiteX38" fmla="*/ 15372 w 606157"/>
                  <a:gd name="connsiteY38" fmla="*/ 592750 h 592750"/>
                  <a:gd name="connsiteX39" fmla="*/ 0 w 606157"/>
                  <a:gd name="connsiteY39" fmla="*/ 577401 h 592750"/>
                  <a:gd name="connsiteX40" fmla="*/ 15372 w 606157"/>
                  <a:gd name="connsiteY40" fmla="*/ 561957 h 592750"/>
                  <a:gd name="connsiteX41" fmla="*/ 50766 w 606157"/>
                  <a:gd name="connsiteY41" fmla="*/ 561957 h 592750"/>
                  <a:gd name="connsiteX42" fmla="*/ 50766 w 606157"/>
                  <a:gd name="connsiteY42" fmla="*/ 369617 h 592750"/>
                  <a:gd name="connsiteX43" fmla="*/ 23628 w 606157"/>
                  <a:gd name="connsiteY43" fmla="*/ 369617 h 592750"/>
                  <a:gd name="connsiteX44" fmla="*/ 11102 w 606157"/>
                  <a:gd name="connsiteY44" fmla="*/ 363459 h 592750"/>
                  <a:gd name="connsiteX45" fmla="*/ 13759 w 606157"/>
                  <a:gd name="connsiteY45" fmla="*/ 349720 h 592750"/>
                  <a:gd name="connsiteX46" fmla="*/ 81226 w 606157"/>
                  <a:gd name="connsiteY46" fmla="*/ 260278 h 592750"/>
                  <a:gd name="connsiteX47" fmla="*/ 94605 w 606157"/>
                  <a:gd name="connsiteY47" fmla="*/ 253172 h 592750"/>
                  <a:gd name="connsiteX48" fmla="*/ 107890 w 606157"/>
                  <a:gd name="connsiteY48" fmla="*/ 260278 h 592750"/>
                  <a:gd name="connsiteX49" fmla="*/ 175452 w 606157"/>
                  <a:gd name="connsiteY49" fmla="*/ 349720 h 592750"/>
                  <a:gd name="connsiteX50" fmla="*/ 178014 w 606157"/>
                  <a:gd name="connsiteY50" fmla="*/ 363459 h 592750"/>
                  <a:gd name="connsiteX51" fmla="*/ 165488 w 606157"/>
                  <a:gd name="connsiteY51" fmla="*/ 369617 h 592750"/>
                  <a:gd name="connsiteX52" fmla="*/ 138350 w 606157"/>
                  <a:gd name="connsiteY52" fmla="*/ 369617 h 592750"/>
                  <a:gd name="connsiteX53" fmla="*/ 138350 w 606157"/>
                  <a:gd name="connsiteY53" fmla="*/ 561957 h 592750"/>
                  <a:gd name="connsiteX54" fmla="*/ 199079 w 606157"/>
                  <a:gd name="connsiteY54" fmla="*/ 561957 h 592750"/>
                  <a:gd name="connsiteX55" fmla="*/ 199079 w 606157"/>
                  <a:gd name="connsiteY55" fmla="*/ 250803 h 592750"/>
                  <a:gd name="connsiteX56" fmla="*/ 172035 w 606157"/>
                  <a:gd name="connsiteY56" fmla="*/ 250803 h 592750"/>
                  <a:gd name="connsiteX57" fmla="*/ 159510 w 606157"/>
                  <a:gd name="connsiteY57" fmla="*/ 244644 h 592750"/>
                  <a:gd name="connsiteX58" fmla="*/ 162072 w 606157"/>
                  <a:gd name="connsiteY58" fmla="*/ 230906 h 592750"/>
                  <a:gd name="connsiteX59" fmla="*/ 229539 w 606157"/>
                  <a:gd name="connsiteY59" fmla="*/ 141463 h 592750"/>
                  <a:gd name="connsiteX60" fmla="*/ 242918 w 606157"/>
                  <a:gd name="connsiteY60" fmla="*/ 134357 h 592750"/>
                  <a:gd name="connsiteX61" fmla="*/ 458182 w 606157"/>
                  <a:gd name="connsiteY61" fmla="*/ 0 h 592750"/>
                  <a:gd name="connsiteX62" fmla="*/ 532629 w 606157"/>
                  <a:gd name="connsiteY62" fmla="*/ 74306 h 592750"/>
                  <a:gd name="connsiteX63" fmla="*/ 458182 w 606157"/>
                  <a:gd name="connsiteY63" fmla="*/ 148612 h 592750"/>
                  <a:gd name="connsiteX64" fmla="*/ 383735 w 606157"/>
                  <a:gd name="connsiteY64" fmla="*/ 74306 h 592750"/>
                  <a:gd name="connsiteX65" fmla="*/ 458182 w 606157"/>
                  <a:gd name="connsiteY65" fmla="*/ 0 h 59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592750">
                    <a:moveTo>
                      <a:pt x="454143" y="386956"/>
                    </a:moveTo>
                    <a:lnTo>
                      <a:pt x="454143" y="559114"/>
                    </a:lnTo>
                    <a:cubicBezTo>
                      <a:pt x="454143" y="560062"/>
                      <a:pt x="454048" y="561957"/>
                      <a:pt x="456800" y="561957"/>
                    </a:cubicBezTo>
                    <a:lnTo>
                      <a:pt x="466005" y="561957"/>
                    </a:lnTo>
                    <a:cubicBezTo>
                      <a:pt x="468282" y="561957"/>
                      <a:pt x="467997" y="560062"/>
                      <a:pt x="467997" y="559114"/>
                    </a:cubicBezTo>
                    <a:lnTo>
                      <a:pt x="467997" y="386956"/>
                    </a:lnTo>
                    <a:close/>
                    <a:moveTo>
                      <a:pt x="242918" y="134357"/>
                    </a:moveTo>
                    <a:cubicBezTo>
                      <a:pt x="247947" y="134357"/>
                      <a:pt x="252787" y="136915"/>
                      <a:pt x="256203" y="141463"/>
                    </a:cubicBezTo>
                    <a:lnTo>
                      <a:pt x="323764" y="230906"/>
                    </a:lnTo>
                    <a:cubicBezTo>
                      <a:pt x="328699" y="237443"/>
                      <a:pt x="327465" y="242275"/>
                      <a:pt x="326327" y="244644"/>
                    </a:cubicBezTo>
                    <a:cubicBezTo>
                      <a:pt x="325188" y="246918"/>
                      <a:pt x="322056" y="250803"/>
                      <a:pt x="313801" y="250803"/>
                    </a:cubicBezTo>
                    <a:lnTo>
                      <a:pt x="286757" y="250803"/>
                    </a:lnTo>
                    <a:lnTo>
                      <a:pt x="286757" y="561957"/>
                    </a:lnTo>
                    <a:lnTo>
                      <a:pt x="386202" y="561957"/>
                    </a:lnTo>
                    <a:cubicBezTo>
                      <a:pt x="389713" y="561957"/>
                      <a:pt x="389144" y="560062"/>
                      <a:pt x="389144" y="559114"/>
                    </a:cubicBezTo>
                    <a:lnTo>
                      <a:pt x="389144" y="332760"/>
                    </a:lnTo>
                    <a:lnTo>
                      <a:pt x="389144" y="306799"/>
                    </a:lnTo>
                    <a:lnTo>
                      <a:pt x="378136" y="332192"/>
                    </a:lnTo>
                    <a:cubicBezTo>
                      <a:pt x="373392" y="342993"/>
                      <a:pt x="362764" y="350004"/>
                      <a:pt x="350998" y="350004"/>
                    </a:cubicBezTo>
                    <a:cubicBezTo>
                      <a:pt x="346918" y="350004"/>
                      <a:pt x="343027" y="349152"/>
                      <a:pt x="339232" y="347541"/>
                    </a:cubicBezTo>
                    <a:cubicBezTo>
                      <a:pt x="332020" y="344414"/>
                      <a:pt x="326421" y="338635"/>
                      <a:pt x="323575" y="331339"/>
                    </a:cubicBezTo>
                    <a:cubicBezTo>
                      <a:pt x="320633" y="324043"/>
                      <a:pt x="320728" y="315990"/>
                      <a:pt x="323859" y="308789"/>
                    </a:cubicBezTo>
                    <a:lnTo>
                      <a:pt x="380793" y="177278"/>
                    </a:lnTo>
                    <a:cubicBezTo>
                      <a:pt x="384969" y="167708"/>
                      <a:pt x="393224" y="159750"/>
                      <a:pt x="404041" y="159750"/>
                    </a:cubicBezTo>
                    <a:cubicBezTo>
                      <a:pt x="404990" y="159750"/>
                      <a:pt x="514304" y="159465"/>
                      <a:pt x="514683" y="159465"/>
                    </a:cubicBezTo>
                    <a:cubicBezTo>
                      <a:pt x="526544" y="159465"/>
                      <a:pt x="537552" y="166477"/>
                      <a:pt x="542296" y="177278"/>
                    </a:cubicBezTo>
                    <a:lnTo>
                      <a:pt x="599230" y="308789"/>
                    </a:lnTo>
                    <a:cubicBezTo>
                      <a:pt x="602361" y="315990"/>
                      <a:pt x="602456" y="324043"/>
                      <a:pt x="599610" y="331339"/>
                    </a:cubicBezTo>
                    <a:cubicBezTo>
                      <a:pt x="596668" y="338635"/>
                      <a:pt x="591070" y="344414"/>
                      <a:pt x="583858" y="347541"/>
                    </a:cubicBezTo>
                    <a:cubicBezTo>
                      <a:pt x="580062" y="349152"/>
                      <a:pt x="576172" y="350004"/>
                      <a:pt x="572092" y="350004"/>
                    </a:cubicBezTo>
                    <a:cubicBezTo>
                      <a:pt x="560325" y="350004"/>
                      <a:pt x="549698" y="342993"/>
                      <a:pt x="544953" y="332192"/>
                    </a:cubicBezTo>
                    <a:lnTo>
                      <a:pt x="532997" y="304525"/>
                    </a:lnTo>
                    <a:lnTo>
                      <a:pt x="532997" y="332760"/>
                    </a:lnTo>
                    <a:lnTo>
                      <a:pt x="532997" y="559114"/>
                    </a:lnTo>
                    <a:cubicBezTo>
                      <a:pt x="532997" y="560062"/>
                      <a:pt x="533282" y="561957"/>
                      <a:pt x="536887" y="561957"/>
                    </a:cubicBezTo>
                    <a:lnTo>
                      <a:pt x="590785" y="561957"/>
                    </a:lnTo>
                    <a:cubicBezTo>
                      <a:pt x="599230" y="561957"/>
                      <a:pt x="606157" y="568873"/>
                      <a:pt x="606157" y="577401"/>
                    </a:cubicBezTo>
                    <a:cubicBezTo>
                      <a:pt x="606157" y="585928"/>
                      <a:pt x="599230" y="592750"/>
                      <a:pt x="590785" y="592750"/>
                    </a:cubicBezTo>
                    <a:lnTo>
                      <a:pt x="15372" y="592750"/>
                    </a:lnTo>
                    <a:cubicBezTo>
                      <a:pt x="6927" y="592750"/>
                      <a:pt x="0" y="585833"/>
                      <a:pt x="0" y="577401"/>
                    </a:cubicBezTo>
                    <a:cubicBezTo>
                      <a:pt x="0" y="568873"/>
                      <a:pt x="6927" y="561957"/>
                      <a:pt x="15372" y="561957"/>
                    </a:cubicBezTo>
                    <a:lnTo>
                      <a:pt x="50766" y="561957"/>
                    </a:lnTo>
                    <a:lnTo>
                      <a:pt x="50766" y="369617"/>
                    </a:lnTo>
                    <a:lnTo>
                      <a:pt x="23628" y="369617"/>
                    </a:lnTo>
                    <a:cubicBezTo>
                      <a:pt x="15467" y="369617"/>
                      <a:pt x="12336" y="365733"/>
                      <a:pt x="11102" y="363459"/>
                    </a:cubicBezTo>
                    <a:cubicBezTo>
                      <a:pt x="9963" y="361090"/>
                      <a:pt x="8825" y="356258"/>
                      <a:pt x="13759" y="349720"/>
                    </a:cubicBezTo>
                    <a:lnTo>
                      <a:pt x="81226" y="260278"/>
                    </a:lnTo>
                    <a:cubicBezTo>
                      <a:pt x="84642" y="255730"/>
                      <a:pt x="89481" y="253172"/>
                      <a:pt x="94605" y="253172"/>
                    </a:cubicBezTo>
                    <a:cubicBezTo>
                      <a:pt x="99634" y="253172"/>
                      <a:pt x="104474" y="255730"/>
                      <a:pt x="107890" y="260278"/>
                    </a:cubicBezTo>
                    <a:lnTo>
                      <a:pt x="175452" y="349720"/>
                    </a:lnTo>
                    <a:cubicBezTo>
                      <a:pt x="180386" y="356258"/>
                      <a:pt x="179152" y="361090"/>
                      <a:pt x="178014" y="363459"/>
                    </a:cubicBezTo>
                    <a:cubicBezTo>
                      <a:pt x="176875" y="365733"/>
                      <a:pt x="173649" y="369617"/>
                      <a:pt x="165488" y="369617"/>
                    </a:cubicBezTo>
                    <a:lnTo>
                      <a:pt x="138350" y="369617"/>
                    </a:lnTo>
                    <a:lnTo>
                      <a:pt x="138350" y="561957"/>
                    </a:lnTo>
                    <a:lnTo>
                      <a:pt x="199079" y="561957"/>
                    </a:lnTo>
                    <a:lnTo>
                      <a:pt x="199079" y="250803"/>
                    </a:lnTo>
                    <a:lnTo>
                      <a:pt x="172035" y="250803"/>
                    </a:lnTo>
                    <a:cubicBezTo>
                      <a:pt x="163780" y="250803"/>
                      <a:pt x="160649" y="246918"/>
                      <a:pt x="159510" y="244644"/>
                    </a:cubicBezTo>
                    <a:cubicBezTo>
                      <a:pt x="158276" y="242275"/>
                      <a:pt x="157138" y="237443"/>
                      <a:pt x="162072" y="230906"/>
                    </a:cubicBezTo>
                    <a:lnTo>
                      <a:pt x="229539" y="141463"/>
                    </a:lnTo>
                    <a:cubicBezTo>
                      <a:pt x="232955" y="136915"/>
                      <a:pt x="237889" y="134357"/>
                      <a:pt x="242918" y="134357"/>
                    </a:cubicBezTo>
                    <a:close/>
                    <a:moveTo>
                      <a:pt x="458182" y="0"/>
                    </a:moveTo>
                    <a:cubicBezTo>
                      <a:pt x="499298" y="0"/>
                      <a:pt x="532629" y="33268"/>
                      <a:pt x="532629" y="74306"/>
                    </a:cubicBezTo>
                    <a:cubicBezTo>
                      <a:pt x="532629" y="115344"/>
                      <a:pt x="499298" y="148612"/>
                      <a:pt x="458182" y="148612"/>
                    </a:cubicBezTo>
                    <a:cubicBezTo>
                      <a:pt x="417066" y="148612"/>
                      <a:pt x="383735" y="115344"/>
                      <a:pt x="383735" y="74306"/>
                    </a:cubicBezTo>
                    <a:cubicBezTo>
                      <a:pt x="383735" y="33268"/>
                      <a:pt x="417066" y="0"/>
                      <a:pt x="4581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iṡļïḑe">
              <a:extLst>
                <a:ext uri="{FF2B5EF4-FFF2-40B4-BE49-F238E27FC236}">
                  <a16:creationId xmlns="" xmlns:a16="http://schemas.microsoft.com/office/drawing/2014/main" id="{AB8BF496-ADC8-4746-943E-A32130700AA6}"/>
                </a:ext>
              </a:extLst>
            </p:cNvPr>
            <p:cNvGrpSpPr/>
            <p:nvPr/>
          </p:nvGrpSpPr>
          <p:grpSpPr>
            <a:xfrm>
              <a:off x="2787142" y="3389517"/>
              <a:ext cx="485365" cy="485366"/>
              <a:chOff x="1145735" y="3371410"/>
              <a:chExt cx="521580" cy="521580"/>
            </a:xfrm>
          </p:grpSpPr>
          <p:sp>
            <p:nvSpPr>
              <p:cNvPr id="26" name="işḷíḑê">
                <a:extLst>
                  <a:ext uri="{FF2B5EF4-FFF2-40B4-BE49-F238E27FC236}">
                    <a16:creationId xmlns="" xmlns:a16="http://schemas.microsoft.com/office/drawing/2014/main" id="{41DED834-DFBA-40C3-98A5-7A91E06554D3}"/>
                  </a:ext>
                </a:extLst>
              </p:cNvPr>
              <p:cNvSpPr/>
              <p:nvPr/>
            </p:nvSpPr>
            <p:spPr>
              <a:xfrm>
                <a:off x="1145735" y="3371410"/>
                <a:ext cx="521580" cy="52158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î$ḻíḋê">
                <a:extLst>
                  <a:ext uri="{FF2B5EF4-FFF2-40B4-BE49-F238E27FC236}">
                    <a16:creationId xmlns="" xmlns:a16="http://schemas.microsoft.com/office/drawing/2014/main" id="{73049F75-E6EE-47A2-8A21-94DDF7381B5B}"/>
                  </a:ext>
                </a:extLst>
              </p:cNvPr>
              <p:cNvSpPr/>
              <p:nvPr/>
            </p:nvSpPr>
            <p:spPr>
              <a:xfrm>
                <a:off x="1259224" y="3488157"/>
                <a:ext cx="294603" cy="288086"/>
              </a:xfrm>
              <a:custGeom>
                <a:avLst/>
                <a:gdLst>
                  <a:gd name="connsiteX0" fmla="*/ 454143 w 606157"/>
                  <a:gd name="connsiteY0" fmla="*/ 386956 h 592750"/>
                  <a:gd name="connsiteX1" fmla="*/ 454143 w 606157"/>
                  <a:gd name="connsiteY1" fmla="*/ 559114 h 592750"/>
                  <a:gd name="connsiteX2" fmla="*/ 456800 w 606157"/>
                  <a:gd name="connsiteY2" fmla="*/ 561957 h 592750"/>
                  <a:gd name="connsiteX3" fmla="*/ 466005 w 606157"/>
                  <a:gd name="connsiteY3" fmla="*/ 561957 h 592750"/>
                  <a:gd name="connsiteX4" fmla="*/ 467997 w 606157"/>
                  <a:gd name="connsiteY4" fmla="*/ 559114 h 592750"/>
                  <a:gd name="connsiteX5" fmla="*/ 467997 w 606157"/>
                  <a:gd name="connsiteY5" fmla="*/ 386956 h 592750"/>
                  <a:gd name="connsiteX6" fmla="*/ 242918 w 606157"/>
                  <a:gd name="connsiteY6" fmla="*/ 134357 h 592750"/>
                  <a:gd name="connsiteX7" fmla="*/ 256203 w 606157"/>
                  <a:gd name="connsiteY7" fmla="*/ 141463 h 592750"/>
                  <a:gd name="connsiteX8" fmla="*/ 323764 w 606157"/>
                  <a:gd name="connsiteY8" fmla="*/ 230906 h 592750"/>
                  <a:gd name="connsiteX9" fmla="*/ 326327 w 606157"/>
                  <a:gd name="connsiteY9" fmla="*/ 244644 h 592750"/>
                  <a:gd name="connsiteX10" fmla="*/ 313801 w 606157"/>
                  <a:gd name="connsiteY10" fmla="*/ 250803 h 592750"/>
                  <a:gd name="connsiteX11" fmla="*/ 286757 w 606157"/>
                  <a:gd name="connsiteY11" fmla="*/ 250803 h 592750"/>
                  <a:gd name="connsiteX12" fmla="*/ 286757 w 606157"/>
                  <a:gd name="connsiteY12" fmla="*/ 561957 h 592750"/>
                  <a:gd name="connsiteX13" fmla="*/ 386202 w 606157"/>
                  <a:gd name="connsiteY13" fmla="*/ 561957 h 592750"/>
                  <a:gd name="connsiteX14" fmla="*/ 389144 w 606157"/>
                  <a:gd name="connsiteY14" fmla="*/ 559114 h 592750"/>
                  <a:gd name="connsiteX15" fmla="*/ 389144 w 606157"/>
                  <a:gd name="connsiteY15" fmla="*/ 332760 h 592750"/>
                  <a:gd name="connsiteX16" fmla="*/ 389144 w 606157"/>
                  <a:gd name="connsiteY16" fmla="*/ 306799 h 592750"/>
                  <a:gd name="connsiteX17" fmla="*/ 378136 w 606157"/>
                  <a:gd name="connsiteY17" fmla="*/ 332192 h 592750"/>
                  <a:gd name="connsiteX18" fmla="*/ 350998 w 606157"/>
                  <a:gd name="connsiteY18" fmla="*/ 350004 h 592750"/>
                  <a:gd name="connsiteX19" fmla="*/ 339232 w 606157"/>
                  <a:gd name="connsiteY19" fmla="*/ 347541 h 592750"/>
                  <a:gd name="connsiteX20" fmla="*/ 323575 w 606157"/>
                  <a:gd name="connsiteY20" fmla="*/ 331339 h 592750"/>
                  <a:gd name="connsiteX21" fmla="*/ 323859 w 606157"/>
                  <a:gd name="connsiteY21" fmla="*/ 308789 h 592750"/>
                  <a:gd name="connsiteX22" fmla="*/ 380793 w 606157"/>
                  <a:gd name="connsiteY22" fmla="*/ 177278 h 592750"/>
                  <a:gd name="connsiteX23" fmla="*/ 404041 w 606157"/>
                  <a:gd name="connsiteY23" fmla="*/ 159750 h 592750"/>
                  <a:gd name="connsiteX24" fmla="*/ 514683 w 606157"/>
                  <a:gd name="connsiteY24" fmla="*/ 159465 h 592750"/>
                  <a:gd name="connsiteX25" fmla="*/ 542296 w 606157"/>
                  <a:gd name="connsiteY25" fmla="*/ 177278 h 592750"/>
                  <a:gd name="connsiteX26" fmla="*/ 599230 w 606157"/>
                  <a:gd name="connsiteY26" fmla="*/ 308789 h 592750"/>
                  <a:gd name="connsiteX27" fmla="*/ 599610 w 606157"/>
                  <a:gd name="connsiteY27" fmla="*/ 331339 h 592750"/>
                  <a:gd name="connsiteX28" fmla="*/ 583858 w 606157"/>
                  <a:gd name="connsiteY28" fmla="*/ 347541 h 592750"/>
                  <a:gd name="connsiteX29" fmla="*/ 572092 w 606157"/>
                  <a:gd name="connsiteY29" fmla="*/ 350004 h 592750"/>
                  <a:gd name="connsiteX30" fmla="*/ 544953 w 606157"/>
                  <a:gd name="connsiteY30" fmla="*/ 332192 h 592750"/>
                  <a:gd name="connsiteX31" fmla="*/ 532997 w 606157"/>
                  <a:gd name="connsiteY31" fmla="*/ 304525 h 592750"/>
                  <a:gd name="connsiteX32" fmla="*/ 532997 w 606157"/>
                  <a:gd name="connsiteY32" fmla="*/ 332760 h 592750"/>
                  <a:gd name="connsiteX33" fmla="*/ 532997 w 606157"/>
                  <a:gd name="connsiteY33" fmla="*/ 559114 h 592750"/>
                  <a:gd name="connsiteX34" fmla="*/ 536887 w 606157"/>
                  <a:gd name="connsiteY34" fmla="*/ 561957 h 592750"/>
                  <a:gd name="connsiteX35" fmla="*/ 590785 w 606157"/>
                  <a:gd name="connsiteY35" fmla="*/ 561957 h 592750"/>
                  <a:gd name="connsiteX36" fmla="*/ 606157 w 606157"/>
                  <a:gd name="connsiteY36" fmla="*/ 577401 h 592750"/>
                  <a:gd name="connsiteX37" fmla="*/ 590785 w 606157"/>
                  <a:gd name="connsiteY37" fmla="*/ 592750 h 592750"/>
                  <a:gd name="connsiteX38" fmla="*/ 15372 w 606157"/>
                  <a:gd name="connsiteY38" fmla="*/ 592750 h 592750"/>
                  <a:gd name="connsiteX39" fmla="*/ 0 w 606157"/>
                  <a:gd name="connsiteY39" fmla="*/ 577401 h 592750"/>
                  <a:gd name="connsiteX40" fmla="*/ 15372 w 606157"/>
                  <a:gd name="connsiteY40" fmla="*/ 561957 h 592750"/>
                  <a:gd name="connsiteX41" fmla="*/ 50766 w 606157"/>
                  <a:gd name="connsiteY41" fmla="*/ 561957 h 592750"/>
                  <a:gd name="connsiteX42" fmla="*/ 50766 w 606157"/>
                  <a:gd name="connsiteY42" fmla="*/ 369617 h 592750"/>
                  <a:gd name="connsiteX43" fmla="*/ 23628 w 606157"/>
                  <a:gd name="connsiteY43" fmla="*/ 369617 h 592750"/>
                  <a:gd name="connsiteX44" fmla="*/ 11102 w 606157"/>
                  <a:gd name="connsiteY44" fmla="*/ 363459 h 592750"/>
                  <a:gd name="connsiteX45" fmla="*/ 13759 w 606157"/>
                  <a:gd name="connsiteY45" fmla="*/ 349720 h 592750"/>
                  <a:gd name="connsiteX46" fmla="*/ 81226 w 606157"/>
                  <a:gd name="connsiteY46" fmla="*/ 260278 h 592750"/>
                  <a:gd name="connsiteX47" fmla="*/ 94605 w 606157"/>
                  <a:gd name="connsiteY47" fmla="*/ 253172 h 592750"/>
                  <a:gd name="connsiteX48" fmla="*/ 107890 w 606157"/>
                  <a:gd name="connsiteY48" fmla="*/ 260278 h 592750"/>
                  <a:gd name="connsiteX49" fmla="*/ 175452 w 606157"/>
                  <a:gd name="connsiteY49" fmla="*/ 349720 h 592750"/>
                  <a:gd name="connsiteX50" fmla="*/ 178014 w 606157"/>
                  <a:gd name="connsiteY50" fmla="*/ 363459 h 592750"/>
                  <a:gd name="connsiteX51" fmla="*/ 165488 w 606157"/>
                  <a:gd name="connsiteY51" fmla="*/ 369617 h 592750"/>
                  <a:gd name="connsiteX52" fmla="*/ 138350 w 606157"/>
                  <a:gd name="connsiteY52" fmla="*/ 369617 h 592750"/>
                  <a:gd name="connsiteX53" fmla="*/ 138350 w 606157"/>
                  <a:gd name="connsiteY53" fmla="*/ 561957 h 592750"/>
                  <a:gd name="connsiteX54" fmla="*/ 199079 w 606157"/>
                  <a:gd name="connsiteY54" fmla="*/ 561957 h 592750"/>
                  <a:gd name="connsiteX55" fmla="*/ 199079 w 606157"/>
                  <a:gd name="connsiteY55" fmla="*/ 250803 h 592750"/>
                  <a:gd name="connsiteX56" fmla="*/ 172035 w 606157"/>
                  <a:gd name="connsiteY56" fmla="*/ 250803 h 592750"/>
                  <a:gd name="connsiteX57" fmla="*/ 159510 w 606157"/>
                  <a:gd name="connsiteY57" fmla="*/ 244644 h 592750"/>
                  <a:gd name="connsiteX58" fmla="*/ 162072 w 606157"/>
                  <a:gd name="connsiteY58" fmla="*/ 230906 h 592750"/>
                  <a:gd name="connsiteX59" fmla="*/ 229539 w 606157"/>
                  <a:gd name="connsiteY59" fmla="*/ 141463 h 592750"/>
                  <a:gd name="connsiteX60" fmla="*/ 242918 w 606157"/>
                  <a:gd name="connsiteY60" fmla="*/ 134357 h 592750"/>
                  <a:gd name="connsiteX61" fmla="*/ 458182 w 606157"/>
                  <a:gd name="connsiteY61" fmla="*/ 0 h 592750"/>
                  <a:gd name="connsiteX62" fmla="*/ 532629 w 606157"/>
                  <a:gd name="connsiteY62" fmla="*/ 74306 h 592750"/>
                  <a:gd name="connsiteX63" fmla="*/ 458182 w 606157"/>
                  <a:gd name="connsiteY63" fmla="*/ 148612 h 592750"/>
                  <a:gd name="connsiteX64" fmla="*/ 383735 w 606157"/>
                  <a:gd name="connsiteY64" fmla="*/ 74306 h 592750"/>
                  <a:gd name="connsiteX65" fmla="*/ 458182 w 606157"/>
                  <a:gd name="connsiteY65" fmla="*/ 0 h 59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592750">
                    <a:moveTo>
                      <a:pt x="454143" y="386956"/>
                    </a:moveTo>
                    <a:lnTo>
                      <a:pt x="454143" y="559114"/>
                    </a:lnTo>
                    <a:cubicBezTo>
                      <a:pt x="454143" y="560062"/>
                      <a:pt x="454048" y="561957"/>
                      <a:pt x="456800" y="561957"/>
                    </a:cubicBezTo>
                    <a:lnTo>
                      <a:pt x="466005" y="561957"/>
                    </a:lnTo>
                    <a:cubicBezTo>
                      <a:pt x="468282" y="561957"/>
                      <a:pt x="467997" y="560062"/>
                      <a:pt x="467997" y="559114"/>
                    </a:cubicBezTo>
                    <a:lnTo>
                      <a:pt x="467997" y="386956"/>
                    </a:lnTo>
                    <a:close/>
                    <a:moveTo>
                      <a:pt x="242918" y="134357"/>
                    </a:moveTo>
                    <a:cubicBezTo>
                      <a:pt x="247947" y="134357"/>
                      <a:pt x="252787" y="136915"/>
                      <a:pt x="256203" y="141463"/>
                    </a:cubicBezTo>
                    <a:lnTo>
                      <a:pt x="323764" y="230906"/>
                    </a:lnTo>
                    <a:cubicBezTo>
                      <a:pt x="328699" y="237443"/>
                      <a:pt x="327465" y="242275"/>
                      <a:pt x="326327" y="244644"/>
                    </a:cubicBezTo>
                    <a:cubicBezTo>
                      <a:pt x="325188" y="246918"/>
                      <a:pt x="322056" y="250803"/>
                      <a:pt x="313801" y="250803"/>
                    </a:cubicBezTo>
                    <a:lnTo>
                      <a:pt x="286757" y="250803"/>
                    </a:lnTo>
                    <a:lnTo>
                      <a:pt x="286757" y="561957"/>
                    </a:lnTo>
                    <a:lnTo>
                      <a:pt x="386202" y="561957"/>
                    </a:lnTo>
                    <a:cubicBezTo>
                      <a:pt x="389713" y="561957"/>
                      <a:pt x="389144" y="560062"/>
                      <a:pt x="389144" y="559114"/>
                    </a:cubicBezTo>
                    <a:lnTo>
                      <a:pt x="389144" y="332760"/>
                    </a:lnTo>
                    <a:lnTo>
                      <a:pt x="389144" y="306799"/>
                    </a:lnTo>
                    <a:lnTo>
                      <a:pt x="378136" y="332192"/>
                    </a:lnTo>
                    <a:cubicBezTo>
                      <a:pt x="373392" y="342993"/>
                      <a:pt x="362764" y="350004"/>
                      <a:pt x="350998" y="350004"/>
                    </a:cubicBezTo>
                    <a:cubicBezTo>
                      <a:pt x="346918" y="350004"/>
                      <a:pt x="343027" y="349152"/>
                      <a:pt x="339232" y="347541"/>
                    </a:cubicBezTo>
                    <a:cubicBezTo>
                      <a:pt x="332020" y="344414"/>
                      <a:pt x="326421" y="338635"/>
                      <a:pt x="323575" y="331339"/>
                    </a:cubicBezTo>
                    <a:cubicBezTo>
                      <a:pt x="320633" y="324043"/>
                      <a:pt x="320728" y="315990"/>
                      <a:pt x="323859" y="308789"/>
                    </a:cubicBezTo>
                    <a:lnTo>
                      <a:pt x="380793" y="177278"/>
                    </a:lnTo>
                    <a:cubicBezTo>
                      <a:pt x="384969" y="167708"/>
                      <a:pt x="393224" y="159750"/>
                      <a:pt x="404041" y="159750"/>
                    </a:cubicBezTo>
                    <a:cubicBezTo>
                      <a:pt x="404990" y="159750"/>
                      <a:pt x="514304" y="159465"/>
                      <a:pt x="514683" y="159465"/>
                    </a:cubicBezTo>
                    <a:cubicBezTo>
                      <a:pt x="526544" y="159465"/>
                      <a:pt x="537552" y="166477"/>
                      <a:pt x="542296" y="177278"/>
                    </a:cubicBezTo>
                    <a:lnTo>
                      <a:pt x="599230" y="308789"/>
                    </a:lnTo>
                    <a:cubicBezTo>
                      <a:pt x="602361" y="315990"/>
                      <a:pt x="602456" y="324043"/>
                      <a:pt x="599610" y="331339"/>
                    </a:cubicBezTo>
                    <a:cubicBezTo>
                      <a:pt x="596668" y="338635"/>
                      <a:pt x="591070" y="344414"/>
                      <a:pt x="583858" y="347541"/>
                    </a:cubicBezTo>
                    <a:cubicBezTo>
                      <a:pt x="580062" y="349152"/>
                      <a:pt x="576172" y="350004"/>
                      <a:pt x="572092" y="350004"/>
                    </a:cubicBezTo>
                    <a:cubicBezTo>
                      <a:pt x="560325" y="350004"/>
                      <a:pt x="549698" y="342993"/>
                      <a:pt x="544953" y="332192"/>
                    </a:cubicBezTo>
                    <a:lnTo>
                      <a:pt x="532997" y="304525"/>
                    </a:lnTo>
                    <a:lnTo>
                      <a:pt x="532997" y="332760"/>
                    </a:lnTo>
                    <a:lnTo>
                      <a:pt x="532997" y="559114"/>
                    </a:lnTo>
                    <a:cubicBezTo>
                      <a:pt x="532997" y="560062"/>
                      <a:pt x="533282" y="561957"/>
                      <a:pt x="536887" y="561957"/>
                    </a:cubicBezTo>
                    <a:lnTo>
                      <a:pt x="590785" y="561957"/>
                    </a:lnTo>
                    <a:cubicBezTo>
                      <a:pt x="599230" y="561957"/>
                      <a:pt x="606157" y="568873"/>
                      <a:pt x="606157" y="577401"/>
                    </a:cubicBezTo>
                    <a:cubicBezTo>
                      <a:pt x="606157" y="585928"/>
                      <a:pt x="599230" y="592750"/>
                      <a:pt x="590785" y="592750"/>
                    </a:cubicBezTo>
                    <a:lnTo>
                      <a:pt x="15372" y="592750"/>
                    </a:lnTo>
                    <a:cubicBezTo>
                      <a:pt x="6927" y="592750"/>
                      <a:pt x="0" y="585833"/>
                      <a:pt x="0" y="577401"/>
                    </a:cubicBezTo>
                    <a:cubicBezTo>
                      <a:pt x="0" y="568873"/>
                      <a:pt x="6927" y="561957"/>
                      <a:pt x="15372" y="561957"/>
                    </a:cubicBezTo>
                    <a:lnTo>
                      <a:pt x="50766" y="561957"/>
                    </a:lnTo>
                    <a:lnTo>
                      <a:pt x="50766" y="369617"/>
                    </a:lnTo>
                    <a:lnTo>
                      <a:pt x="23628" y="369617"/>
                    </a:lnTo>
                    <a:cubicBezTo>
                      <a:pt x="15467" y="369617"/>
                      <a:pt x="12336" y="365733"/>
                      <a:pt x="11102" y="363459"/>
                    </a:cubicBezTo>
                    <a:cubicBezTo>
                      <a:pt x="9963" y="361090"/>
                      <a:pt x="8825" y="356258"/>
                      <a:pt x="13759" y="349720"/>
                    </a:cubicBezTo>
                    <a:lnTo>
                      <a:pt x="81226" y="260278"/>
                    </a:lnTo>
                    <a:cubicBezTo>
                      <a:pt x="84642" y="255730"/>
                      <a:pt x="89481" y="253172"/>
                      <a:pt x="94605" y="253172"/>
                    </a:cubicBezTo>
                    <a:cubicBezTo>
                      <a:pt x="99634" y="253172"/>
                      <a:pt x="104474" y="255730"/>
                      <a:pt x="107890" y="260278"/>
                    </a:cubicBezTo>
                    <a:lnTo>
                      <a:pt x="175452" y="349720"/>
                    </a:lnTo>
                    <a:cubicBezTo>
                      <a:pt x="180386" y="356258"/>
                      <a:pt x="179152" y="361090"/>
                      <a:pt x="178014" y="363459"/>
                    </a:cubicBezTo>
                    <a:cubicBezTo>
                      <a:pt x="176875" y="365733"/>
                      <a:pt x="173649" y="369617"/>
                      <a:pt x="165488" y="369617"/>
                    </a:cubicBezTo>
                    <a:lnTo>
                      <a:pt x="138350" y="369617"/>
                    </a:lnTo>
                    <a:lnTo>
                      <a:pt x="138350" y="561957"/>
                    </a:lnTo>
                    <a:lnTo>
                      <a:pt x="199079" y="561957"/>
                    </a:lnTo>
                    <a:lnTo>
                      <a:pt x="199079" y="250803"/>
                    </a:lnTo>
                    <a:lnTo>
                      <a:pt x="172035" y="250803"/>
                    </a:lnTo>
                    <a:cubicBezTo>
                      <a:pt x="163780" y="250803"/>
                      <a:pt x="160649" y="246918"/>
                      <a:pt x="159510" y="244644"/>
                    </a:cubicBezTo>
                    <a:cubicBezTo>
                      <a:pt x="158276" y="242275"/>
                      <a:pt x="157138" y="237443"/>
                      <a:pt x="162072" y="230906"/>
                    </a:cubicBezTo>
                    <a:lnTo>
                      <a:pt x="229539" y="141463"/>
                    </a:lnTo>
                    <a:cubicBezTo>
                      <a:pt x="232955" y="136915"/>
                      <a:pt x="237889" y="134357"/>
                      <a:pt x="242918" y="134357"/>
                    </a:cubicBezTo>
                    <a:close/>
                    <a:moveTo>
                      <a:pt x="458182" y="0"/>
                    </a:moveTo>
                    <a:cubicBezTo>
                      <a:pt x="499298" y="0"/>
                      <a:pt x="532629" y="33268"/>
                      <a:pt x="532629" y="74306"/>
                    </a:cubicBezTo>
                    <a:cubicBezTo>
                      <a:pt x="532629" y="115344"/>
                      <a:pt x="499298" y="148612"/>
                      <a:pt x="458182" y="148612"/>
                    </a:cubicBezTo>
                    <a:cubicBezTo>
                      <a:pt x="417066" y="148612"/>
                      <a:pt x="383735" y="115344"/>
                      <a:pt x="383735" y="74306"/>
                    </a:cubicBezTo>
                    <a:cubicBezTo>
                      <a:pt x="383735" y="33268"/>
                      <a:pt x="417066" y="0"/>
                      <a:pt x="4581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îşḷíḑè">
              <a:extLst>
                <a:ext uri="{FF2B5EF4-FFF2-40B4-BE49-F238E27FC236}">
                  <a16:creationId xmlns="" xmlns:a16="http://schemas.microsoft.com/office/drawing/2014/main" id="{71BA2B37-E63B-401D-8F0E-E478CB7F6050}"/>
                </a:ext>
              </a:extLst>
            </p:cNvPr>
            <p:cNvGrpSpPr/>
            <p:nvPr/>
          </p:nvGrpSpPr>
          <p:grpSpPr>
            <a:xfrm>
              <a:off x="4410444" y="3389517"/>
              <a:ext cx="485365" cy="485366"/>
              <a:chOff x="1145735" y="3371410"/>
              <a:chExt cx="521580" cy="521580"/>
            </a:xfrm>
          </p:grpSpPr>
          <p:sp>
            <p:nvSpPr>
              <p:cNvPr id="24" name="ïSľíďe">
                <a:extLst>
                  <a:ext uri="{FF2B5EF4-FFF2-40B4-BE49-F238E27FC236}">
                    <a16:creationId xmlns="" xmlns:a16="http://schemas.microsoft.com/office/drawing/2014/main" id="{841F80E8-D494-4C5B-A525-F711361ED2AF}"/>
                  </a:ext>
                </a:extLst>
              </p:cNvPr>
              <p:cNvSpPr/>
              <p:nvPr/>
            </p:nvSpPr>
            <p:spPr>
              <a:xfrm>
                <a:off x="1145735" y="3371410"/>
                <a:ext cx="521580" cy="52158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iṣḷíḓé">
                <a:extLst>
                  <a:ext uri="{FF2B5EF4-FFF2-40B4-BE49-F238E27FC236}">
                    <a16:creationId xmlns="" xmlns:a16="http://schemas.microsoft.com/office/drawing/2014/main" id="{7B1F5868-59C8-4FD9-98BD-C8DD3ED363C9}"/>
                  </a:ext>
                </a:extLst>
              </p:cNvPr>
              <p:cNvSpPr/>
              <p:nvPr/>
            </p:nvSpPr>
            <p:spPr>
              <a:xfrm>
                <a:off x="1259224" y="3488157"/>
                <a:ext cx="294603" cy="288086"/>
              </a:xfrm>
              <a:custGeom>
                <a:avLst/>
                <a:gdLst>
                  <a:gd name="connsiteX0" fmla="*/ 454143 w 606157"/>
                  <a:gd name="connsiteY0" fmla="*/ 386956 h 592750"/>
                  <a:gd name="connsiteX1" fmla="*/ 454143 w 606157"/>
                  <a:gd name="connsiteY1" fmla="*/ 559114 h 592750"/>
                  <a:gd name="connsiteX2" fmla="*/ 456800 w 606157"/>
                  <a:gd name="connsiteY2" fmla="*/ 561957 h 592750"/>
                  <a:gd name="connsiteX3" fmla="*/ 466005 w 606157"/>
                  <a:gd name="connsiteY3" fmla="*/ 561957 h 592750"/>
                  <a:gd name="connsiteX4" fmla="*/ 467997 w 606157"/>
                  <a:gd name="connsiteY4" fmla="*/ 559114 h 592750"/>
                  <a:gd name="connsiteX5" fmla="*/ 467997 w 606157"/>
                  <a:gd name="connsiteY5" fmla="*/ 386956 h 592750"/>
                  <a:gd name="connsiteX6" fmla="*/ 242918 w 606157"/>
                  <a:gd name="connsiteY6" fmla="*/ 134357 h 592750"/>
                  <a:gd name="connsiteX7" fmla="*/ 256203 w 606157"/>
                  <a:gd name="connsiteY7" fmla="*/ 141463 h 592750"/>
                  <a:gd name="connsiteX8" fmla="*/ 323764 w 606157"/>
                  <a:gd name="connsiteY8" fmla="*/ 230906 h 592750"/>
                  <a:gd name="connsiteX9" fmla="*/ 326327 w 606157"/>
                  <a:gd name="connsiteY9" fmla="*/ 244644 h 592750"/>
                  <a:gd name="connsiteX10" fmla="*/ 313801 w 606157"/>
                  <a:gd name="connsiteY10" fmla="*/ 250803 h 592750"/>
                  <a:gd name="connsiteX11" fmla="*/ 286757 w 606157"/>
                  <a:gd name="connsiteY11" fmla="*/ 250803 h 592750"/>
                  <a:gd name="connsiteX12" fmla="*/ 286757 w 606157"/>
                  <a:gd name="connsiteY12" fmla="*/ 561957 h 592750"/>
                  <a:gd name="connsiteX13" fmla="*/ 386202 w 606157"/>
                  <a:gd name="connsiteY13" fmla="*/ 561957 h 592750"/>
                  <a:gd name="connsiteX14" fmla="*/ 389144 w 606157"/>
                  <a:gd name="connsiteY14" fmla="*/ 559114 h 592750"/>
                  <a:gd name="connsiteX15" fmla="*/ 389144 w 606157"/>
                  <a:gd name="connsiteY15" fmla="*/ 332760 h 592750"/>
                  <a:gd name="connsiteX16" fmla="*/ 389144 w 606157"/>
                  <a:gd name="connsiteY16" fmla="*/ 306799 h 592750"/>
                  <a:gd name="connsiteX17" fmla="*/ 378136 w 606157"/>
                  <a:gd name="connsiteY17" fmla="*/ 332192 h 592750"/>
                  <a:gd name="connsiteX18" fmla="*/ 350998 w 606157"/>
                  <a:gd name="connsiteY18" fmla="*/ 350004 h 592750"/>
                  <a:gd name="connsiteX19" fmla="*/ 339232 w 606157"/>
                  <a:gd name="connsiteY19" fmla="*/ 347541 h 592750"/>
                  <a:gd name="connsiteX20" fmla="*/ 323575 w 606157"/>
                  <a:gd name="connsiteY20" fmla="*/ 331339 h 592750"/>
                  <a:gd name="connsiteX21" fmla="*/ 323859 w 606157"/>
                  <a:gd name="connsiteY21" fmla="*/ 308789 h 592750"/>
                  <a:gd name="connsiteX22" fmla="*/ 380793 w 606157"/>
                  <a:gd name="connsiteY22" fmla="*/ 177278 h 592750"/>
                  <a:gd name="connsiteX23" fmla="*/ 404041 w 606157"/>
                  <a:gd name="connsiteY23" fmla="*/ 159750 h 592750"/>
                  <a:gd name="connsiteX24" fmla="*/ 514683 w 606157"/>
                  <a:gd name="connsiteY24" fmla="*/ 159465 h 592750"/>
                  <a:gd name="connsiteX25" fmla="*/ 542296 w 606157"/>
                  <a:gd name="connsiteY25" fmla="*/ 177278 h 592750"/>
                  <a:gd name="connsiteX26" fmla="*/ 599230 w 606157"/>
                  <a:gd name="connsiteY26" fmla="*/ 308789 h 592750"/>
                  <a:gd name="connsiteX27" fmla="*/ 599610 w 606157"/>
                  <a:gd name="connsiteY27" fmla="*/ 331339 h 592750"/>
                  <a:gd name="connsiteX28" fmla="*/ 583858 w 606157"/>
                  <a:gd name="connsiteY28" fmla="*/ 347541 h 592750"/>
                  <a:gd name="connsiteX29" fmla="*/ 572092 w 606157"/>
                  <a:gd name="connsiteY29" fmla="*/ 350004 h 592750"/>
                  <a:gd name="connsiteX30" fmla="*/ 544953 w 606157"/>
                  <a:gd name="connsiteY30" fmla="*/ 332192 h 592750"/>
                  <a:gd name="connsiteX31" fmla="*/ 532997 w 606157"/>
                  <a:gd name="connsiteY31" fmla="*/ 304525 h 592750"/>
                  <a:gd name="connsiteX32" fmla="*/ 532997 w 606157"/>
                  <a:gd name="connsiteY32" fmla="*/ 332760 h 592750"/>
                  <a:gd name="connsiteX33" fmla="*/ 532997 w 606157"/>
                  <a:gd name="connsiteY33" fmla="*/ 559114 h 592750"/>
                  <a:gd name="connsiteX34" fmla="*/ 536887 w 606157"/>
                  <a:gd name="connsiteY34" fmla="*/ 561957 h 592750"/>
                  <a:gd name="connsiteX35" fmla="*/ 590785 w 606157"/>
                  <a:gd name="connsiteY35" fmla="*/ 561957 h 592750"/>
                  <a:gd name="connsiteX36" fmla="*/ 606157 w 606157"/>
                  <a:gd name="connsiteY36" fmla="*/ 577401 h 592750"/>
                  <a:gd name="connsiteX37" fmla="*/ 590785 w 606157"/>
                  <a:gd name="connsiteY37" fmla="*/ 592750 h 592750"/>
                  <a:gd name="connsiteX38" fmla="*/ 15372 w 606157"/>
                  <a:gd name="connsiteY38" fmla="*/ 592750 h 592750"/>
                  <a:gd name="connsiteX39" fmla="*/ 0 w 606157"/>
                  <a:gd name="connsiteY39" fmla="*/ 577401 h 592750"/>
                  <a:gd name="connsiteX40" fmla="*/ 15372 w 606157"/>
                  <a:gd name="connsiteY40" fmla="*/ 561957 h 592750"/>
                  <a:gd name="connsiteX41" fmla="*/ 50766 w 606157"/>
                  <a:gd name="connsiteY41" fmla="*/ 561957 h 592750"/>
                  <a:gd name="connsiteX42" fmla="*/ 50766 w 606157"/>
                  <a:gd name="connsiteY42" fmla="*/ 369617 h 592750"/>
                  <a:gd name="connsiteX43" fmla="*/ 23628 w 606157"/>
                  <a:gd name="connsiteY43" fmla="*/ 369617 h 592750"/>
                  <a:gd name="connsiteX44" fmla="*/ 11102 w 606157"/>
                  <a:gd name="connsiteY44" fmla="*/ 363459 h 592750"/>
                  <a:gd name="connsiteX45" fmla="*/ 13759 w 606157"/>
                  <a:gd name="connsiteY45" fmla="*/ 349720 h 592750"/>
                  <a:gd name="connsiteX46" fmla="*/ 81226 w 606157"/>
                  <a:gd name="connsiteY46" fmla="*/ 260278 h 592750"/>
                  <a:gd name="connsiteX47" fmla="*/ 94605 w 606157"/>
                  <a:gd name="connsiteY47" fmla="*/ 253172 h 592750"/>
                  <a:gd name="connsiteX48" fmla="*/ 107890 w 606157"/>
                  <a:gd name="connsiteY48" fmla="*/ 260278 h 592750"/>
                  <a:gd name="connsiteX49" fmla="*/ 175452 w 606157"/>
                  <a:gd name="connsiteY49" fmla="*/ 349720 h 592750"/>
                  <a:gd name="connsiteX50" fmla="*/ 178014 w 606157"/>
                  <a:gd name="connsiteY50" fmla="*/ 363459 h 592750"/>
                  <a:gd name="connsiteX51" fmla="*/ 165488 w 606157"/>
                  <a:gd name="connsiteY51" fmla="*/ 369617 h 592750"/>
                  <a:gd name="connsiteX52" fmla="*/ 138350 w 606157"/>
                  <a:gd name="connsiteY52" fmla="*/ 369617 h 592750"/>
                  <a:gd name="connsiteX53" fmla="*/ 138350 w 606157"/>
                  <a:gd name="connsiteY53" fmla="*/ 561957 h 592750"/>
                  <a:gd name="connsiteX54" fmla="*/ 199079 w 606157"/>
                  <a:gd name="connsiteY54" fmla="*/ 561957 h 592750"/>
                  <a:gd name="connsiteX55" fmla="*/ 199079 w 606157"/>
                  <a:gd name="connsiteY55" fmla="*/ 250803 h 592750"/>
                  <a:gd name="connsiteX56" fmla="*/ 172035 w 606157"/>
                  <a:gd name="connsiteY56" fmla="*/ 250803 h 592750"/>
                  <a:gd name="connsiteX57" fmla="*/ 159510 w 606157"/>
                  <a:gd name="connsiteY57" fmla="*/ 244644 h 592750"/>
                  <a:gd name="connsiteX58" fmla="*/ 162072 w 606157"/>
                  <a:gd name="connsiteY58" fmla="*/ 230906 h 592750"/>
                  <a:gd name="connsiteX59" fmla="*/ 229539 w 606157"/>
                  <a:gd name="connsiteY59" fmla="*/ 141463 h 592750"/>
                  <a:gd name="connsiteX60" fmla="*/ 242918 w 606157"/>
                  <a:gd name="connsiteY60" fmla="*/ 134357 h 592750"/>
                  <a:gd name="connsiteX61" fmla="*/ 458182 w 606157"/>
                  <a:gd name="connsiteY61" fmla="*/ 0 h 592750"/>
                  <a:gd name="connsiteX62" fmla="*/ 532629 w 606157"/>
                  <a:gd name="connsiteY62" fmla="*/ 74306 h 592750"/>
                  <a:gd name="connsiteX63" fmla="*/ 458182 w 606157"/>
                  <a:gd name="connsiteY63" fmla="*/ 148612 h 592750"/>
                  <a:gd name="connsiteX64" fmla="*/ 383735 w 606157"/>
                  <a:gd name="connsiteY64" fmla="*/ 74306 h 592750"/>
                  <a:gd name="connsiteX65" fmla="*/ 458182 w 606157"/>
                  <a:gd name="connsiteY65" fmla="*/ 0 h 59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592750">
                    <a:moveTo>
                      <a:pt x="454143" y="386956"/>
                    </a:moveTo>
                    <a:lnTo>
                      <a:pt x="454143" y="559114"/>
                    </a:lnTo>
                    <a:cubicBezTo>
                      <a:pt x="454143" y="560062"/>
                      <a:pt x="454048" y="561957"/>
                      <a:pt x="456800" y="561957"/>
                    </a:cubicBezTo>
                    <a:lnTo>
                      <a:pt x="466005" y="561957"/>
                    </a:lnTo>
                    <a:cubicBezTo>
                      <a:pt x="468282" y="561957"/>
                      <a:pt x="467997" y="560062"/>
                      <a:pt x="467997" y="559114"/>
                    </a:cubicBezTo>
                    <a:lnTo>
                      <a:pt x="467997" y="386956"/>
                    </a:lnTo>
                    <a:close/>
                    <a:moveTo>
                      <a:pt x="242918" y="134357"/>
                    </a:moveTo>
                    <a:cubicBezTo>
                      <a:pt x="247947" y="134357"/>
                      <a:pt x="252787" y="136915"/>
                      <a:pt x="256203" y="141463"/>
                    </a:cubicBezTo>
                    <a:lnTo>
                      <a:pt x="323764" y="230906"/>
                    </a:lnTo>
                    <a:cubicBezTo>
                      <a:pt x="328699" y="237443"/>
                      <a:pt x="327465" y="242275"/>
                      <a:pt x="326327" y="244644"/>
                    </a:cubicBezTo>
                    <a:cubicBezTo>
                      <a:pt x="325188" y="246918"/>
                      <a:pt x="322056" y="250803"/>
                      <a:pt x="313801" y="250803"/>
                    </a:cubicBezTo>
                    <a:lnTo>
                      <a:pt x="286757" y="250803"/>
                    </a:lnTo>
                    <a:lnTo>
                      <a:pt x="286757" y="561957"/>
                    </a:lnTo>
                    <a:lnTo>
                      <a:pt x="386202" y="561957"/>
                    </a:lnTo>
                    <a:cubicBezTo>
                      <a:pt x="389713" y="561957"/>
                      <a:pt x="389144" y="560062"/>
                      <a:pt x="389144" y="559114"/>
                    </a:cubicBezTo>
                    <a:lnTo>
                      <a:pt x="389144" y="332760"/>
                    </a:lnTo>
                    <a:lnTo>
                      <a:pt x="389144" y="306799"/>
                    </a:lnTo>
                    <a:lnTo>
                      <a:pt x="378136" y="332192"/>
                    </a:lnTo>
                    <a:cubicBezTo>
                      <a:pt x="373392" y="342993"/>
                      <a:pt x="362764" y="350004"/>
                      <a:pt x="350998" y="350004"/>
                    </a:cubicBezTo>
                    <a:cubicBezTo>
                      <a:pt x="346918" y="350004"/>
                      <a:pt x="343027" y="349152"/>
                      <a:pt x="339232" y="347541"/>
                    </a:cubicBezTo>
                    <a:cubicBezTo>
                      <a:pt x="332020" y="344414"/>
                      <a:pt x="326421" y="338635"/>
                      <a:pt x="323575" y="331339"/>
                    </a:cubicBezTo>
                    <a:cubicBezTo>
                      <a:pt x="320633" y="324043"/>
                      <a:pt x="320728" y="315990"/>
                      <a:pt x="323859" y="308789"/>
                    </a:cubicBezTo>
                    <a:lnTo>
                      <a:pt x="380793" y="177278"/>
                    </a:lnTo>
                    <a:cubicBezTo>
                      <a:pt x="384969" y="167708"/>
                      <a:pt x="393224" y="159750"/>
                      <a:pt x="404041" y="159750"/>
                    </a:cubicBezTo>
                    <a:cubicBezTo>
                      <a:pt x="404990" y="159750"/>
                      <a:pt x="514304" y="159465"/>
                      <a:pt x="514683" y="159465"/>
                    </a:cubicBezTo>
                    <a:cubicBezTo>
                      <a:pt x="526544" y="159465"/>
                      <a:pt x="537552" y="166477"/>
                      <a:pt x="542296" y="177278"/>
                    </a:cubicBezTo>
                    <a:lnTo>
                      <a:pt x="599230" y="308789"/>
                    </a:lnTo>
                    <a:cubicBezTo>
                      <a:pt x="602361" y="315990"/>
                      <a:pt x="602456" y="324043"/>
                      <a:pt x="599610" y="331339"/>
                    </a:cubicBezTo>
                    <a:cubicBezTo>
                      <a:pt x="596668" y="338635"/>
                      <a:pt x="591070" y="344414"/>
                      <a:pt x="583858" y="347541"/>
                    </a:cubicBezTo>
                    <a:cubicBezTo>
                      <a:pt x="580062" y="349152"/>
                      <a:pt x="576172" y="350004"/>
                      <a:pt x="572092" y="350004"/>
                    </a:cubicBezTo>
                    <a:cubicBezTo>
                      <a:pt x="560325" y="350004"/>
                      <a:pt x="549698" y="342993"/>
                      <a:pt x="544953" y="332192"/>
                    </a:cubicBezTo>
                    <a:lnTo>
                      <a:pt x="532997" y="304525"/>
                    </a:lnTo>
                    <a:lnTo>
                      <a:pt x="532997" y="332760"/>
                    </a:lnTo>
                    <a:lnTo>
                      <a:pt x="532997" y="559114"/>
                    </a:lnTo>
                    <a:cubicBezTo>
                      <a:pt x="532997" y="560062"/>
                      <a:pt x="533282" y="561957"/>
                      <a:pt x="536887" y="561957"/>
                    </a:cubicBezTo>
                    <a:lnTo>
                      <a:pt x="590785" y="561957"/>
                    </a:lnTo>
                    <a:cubicBezTo>
                      <a:pt x="599230" y="561957"/>
                      <a:pt x="606157" y="568873"/>
                      <a:pt x="606157" y="577401"/>
                    </a:cubicBezTo>
                    <a:cubicBezTo>
                      <a:pt x="606157" y="585928"/>
                      <a:pt x="599230" y="592750"/>
                      <a:pt x="590785" y="592750"/>
                    </a:cubicBezTo>
                    <a:lnTo>
                      <a:pt x="15372" y="592750"/>
                    </a:lnTo>
                    <a:cubicBezTo>
                      <a:pt x="6927" y="592750"/>
                      <a:pt x="0" y="585833"/>
                      <a:pt x="0" y="577401"/>
                    </a:cubicBezTo>
                    <a:cubicBezTo>
                      <a:pt x="0" y="568873"/>
                      <a:pt x="6927" y="561957"/>
                      <a:pt x="15372" y="561957"/>
                    </a:cubicBezTo>
                    <a:lnTo>
                      <a:pt x="50766" y="561957"/>
                    </a:lnTo>
                    <a:lnTo>
                      <a:pt x="50766" y="369617"/>
                    </a:lnTo>
                    <a:lnTo>
                      <a:pt x="23628" y="369617"/>
                    </a:lnTo>
                    <a:cubicBezTo>
                      <a:pt x="15467" y="369617"/>
                      <a:pt x="12336" y="365733"/>
                      <a:pt x="11102" y="363459"/>
                    </a:cubicBezTo>
                    <a:cubicBezTo>
                      <a:pt x="9963" y="361090"/>
                      <a:pt x="8825" y="356258"/>
                      <a:pt x="13759" y="349720"/>
                    </a:cubicBezTo>
                    <a:lnTo>
                      <a:pt x="81226" y="260278"/>
                    </a:lnTo>
                    <a:cubicBezTo>
                      <a:pt x="84642" y="255730"/>
                      <a:pt x="89481" y="253172"/>
                      <a:pt x="94605" y="253172"/>
                    </a:cubicBezTo>
                    <a:cubicBezTo>
                      <a:pt x="99634" y="253172"/>
                      <a:pt x="104474" y="255730"/>
                      <a:pt x="107890" y="260278"/>
                    </a:cubicBezTo>
                    <a:lnTo>
                      <a:pt x="175452" y="349720"/>
                    </a:lnTo>
                    <a:cubicBezTo>
                      <a:pt x="180386" y="356258"/>
                      <a:pt x="179152" y="361090"/>
                      <a:pt x="178014" y="363459"/>
                    </a:cubicBezTo>
                    <a:cubicBezTo>
                      <a:pt x="176875" y="365733"/>
                      <a:pt x="173649" y="369617"/>
                      <a:pt x="165488" y="369617"/>
                    </a:cubicBezTo>
                    <a:lnTo>
                      <a:pt x="138350" y="369617"/>
                    </a:lnTo>
                    <a:lnTo>
                      <a:pt x="138350" y="561957"/>
                    </a:lnTo>
                    <a:lnTo>
                      <a:pt x="199079" y="561957"/>
                    </a:lnTo>
                    <a:lnTo>
                      <a:pt x="199079" y="250803"/>
                    </a:lnTo>
                    <a:lnTo>
                      <a:pt x="172035" y="250803"/>
                    </a:lnTo>
                    <a:cubicBezTo>
                      <a:pt x="163780" y="250803"/>
                      <a:pt x="160649" y="246918"/>
                      <a:pt x="159510" y="244644"/>
                    </a:cubicBezTo>
                    <a:cubicBezTo>
                      <a:pt x="158276" y="242275"/>
                      <a:pt x="157138" y="237443"/>
                      <a:pt x="162072" y="230906"/>
                    </a:cubicBezTo>
                    <a:lnTo>
                      <a:pt x="229539" y="141463"/>
                    </a:lnTo>
                    <a:cubicBezTo>
                      <a:pt x="232955" y="136915"/>
                      <a:pt x="237889" y="134357"/>
                      <a:pt x="242918" y="134357"/>
                    </a:cubicBezTo>
                    <a:close/>
                    <a:moveTo>
                      <a:pt x="458182" y="0"/>
                    </a:moveTo>
                    <a:cubicBezTo>
                      <a:pt x="499298" y="0"/>
                      <a:pt x="532629" y="33268"/>
                      <a:pt x="532629" y="74306"/>
                    </a:cubicBezTo>
                    <a:cubicBezTo>
                      <a:pt x="532629" y="115344"/>
                      <a:pt x="499298" y="148612"/>
                      <a:pt x="458182" y="148612"/>
                    </a:cubicBezTo>
                    <a:cubicBezTo>
                      <a:pt x="417066" y="148612"/>
                      <a:pt x="383735" y="115344"/>
                      <a:pt x="383735" y="74306"/>
                    </a:cubicBezTo>
                    <a:cubicBezTo>
                      <a:pt x="383735" y="33268"/>
                      <a:pt x="417066" y="0"/>
                      <a:pt x="4581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íṧḻîďê">
              <a:extLst>
                <a:ext uri="{FF2B5EF4-FFF2-40B4-BE49-F238E27FC236}">
                  <a16:creationId xmlns="" xmlns:a16="http://schemas.microsoft.com/office/drawing/2014/main" id="{43526DA9-0C55-476D-AF51-85B0F1318B41}"/>
                </a:ext>
              </a:extLst>
            </p:cNvPr>
            <p:cNvGrpSpPr/>
            <p:nvPr/>
          </p:nvGrpSpPr>
          <p:grpSpPr>
            <a:xfrm>
              <a:off x="6033746" y="3389517"/>
              <a:ext cx="485365" cy="485366"/>
              <a:chOff x="1145735" y="3371410"/>
              <a:chExt cx="521580" cy="521580"/>
            </a:xfrm>
          </p:grpSpPr>
          <p:sp>
            <p:nvSpPr>
              <p:cNvPr id="22" name="íšļïḍê">
                <a:extLst>
                  <a:ext uri="{FF2B5EF4-FFF2-40B4-BE49-F238E27FC236}">
                    <a16:creationId xmlns="" xmlns:a16="http://schemas.microsoft.com/office/drawing/2014/main" id="{A79EF6E5-9DCD-4BB6-9A59-C8F86585695F}"/>
                  </a:ext>
                </a:extLst>
              </p:cNvPr>
              <p:cNvSpPr/>
              <p:nvPr/>
            </p:nvSpPr>
            <p:spPr>
              <a:xfrm>
                <a:off x="1145735" y="3371410"/>
                <a:ext cx="521580" cy="52158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iŝḷíḍè">
                <a:extLst>
                  <a:ext uri="{FF2B5EF4-FFF2-40B4-BE49-F238E27FC236}">
                    <a16:creationId xmlns="" xmlns:a16="http://schemas.microsoft.com/office/drawing/2014/main" id="{14EC7A34-EBAA-4D6E-B8BB-0339D35F3B63}"/>
                  </a:ext>
                </a:extLst>
              </p:cNvPr>
              <p:cNvSpPr/>
              <p:nvPr/>
            </p:nvSpPr>
            <p:spPr>
              <a:xfrm>
                <a:off x="1259224" y="3488157"/>
                <a:ext cx="294603" cy="288086"/>
              </a:xfrm>
              <a:custGeom>
                <a:avLst/>
                <a:gdLst>
                  <a:gd name="connsiteX0" fmla="*/ 454143 w 606157"/>
                  <a:gd name="connsiteY0" fmla="*/ 386956 h 592750"/>
                  <a:gd name="connsiteX1" fmla="*/ 454143 w 606157"/>
                  <a:gd name="connsiteY1" fmla="*/ 559114 h 592750"/>
                  <a:gd name="connsiteX2" fmla="*/ 456800 w 606157"/>
                  <a:gd name="connsiteY2" fmla="*/ 561957 h 592750"/>
                  <a:gd name="connsiteX3" fmla="*/ 466005 w 606157"/>
                  <a:gd name="connsiteY3" fmla="*/ 561957 h 592750"/>
                  <a:gd name="connsiteX4" fmla="*/ 467997 w 606157"/>
                  <a:gd name="connsiteY4" fmla="*/ 559114 h 592750"/>
                  <a:gd name="connsiteX5" fmla="*/ 467997 w 606157"/>
                  <a:gd name="connsiteY5" fmla="*/ 386956 h 592750"/>
                  <a:gd name="connsiteX6" fmla="*/ 242918 w 606157"/>
                  <a:gd name="connsiteY6" fmla="*/ 134357 h 592750"/>
                  <a:gd name="connsiteX7" fmla="*/ 256203 w 606157"/>
                  <a:gd name="connsiteY7" fmla="*/ 141463 h 592750"/>
                  <a:gd name="connsiteX8" fmla="*/ 323764 w 606157"/>
                  <a:gd name="connsiteY8" fmla="*/ 230906 h 592750"/>
                  <a:gd name="connsiteX9" fmla="*/ 326327 w 606157"/>
                  <a:gd name="connsiteY9" fmla="*/ 244644 h 592750"/>
                  <a:gd name="connsiteX10" fmla="*/ 313801 w 606157"/>
                  <a:gd name="connsiteY10" fmla="*/ 250803 h 592750"/>
                  <a:gd name="connsiteX11" fmla="*/ 286757 w 606157"/>
                  <a:gd name="connsiteY11" fmla="*/ 250803 h 592750"/>
                  <a:gd name="connsiteX12" fmla="*/ 286757 w 606157"/>
                  <a:gd name="connsiteY12" fmla="*/ 561957 h 592750"/>
                  <a:gd name="connsiteX13" fmla="*/ 386202 w 606157"/>
                  <a:gd name="connsiteY13" fmla="*/ 561957 h 592750"/>
                  <a:gd name="connsiteX14" fmla="*/ 389144 w 606157"/>
                  <a:gd name="connsiteY14" fmla="*/ 559114 h 592750"/>
                  <a:gd name="connsiteX15" fmla="*/ 389144 w 606157"/>
                  <a:gd name="connsiteY15" fmla="*/ 332760 h 592750"/>
                  <a:gd name="connsiteX16" fmla="*/ 389144 w 606157"/>
                  <a:gd name="connsiteY16" fmla="*/ 306799 h 592750"/>
                  <a:gd name="connsiteX17" fmla="*/ 378136 w 606157"/>
                  <a:gd name="connsiteY17" fmla="*/ 332192 h 592750"/>
                  <a:gd name="connsiteX18" fmla="*/ 350998 w 606157"/>
                  <a:gd name="connsiteY18" fmla="*/ 350004 h 592750"/>
                  <a:gd name="connsiteX19" fmla="*/ 339232 w 606157"/>
                  <a:gd name="connsiteY19" fmla="*/ 347541 h 592750"/>
                  <a:gd name="connsiteX20" fmla="*/ 323575 w 606157"/>
                  <a:gd name="connsiteY20" fmla="*/ 331339 h 592750"/>
                  <a:gd name="connsiteX21" fmla="*/ 323859 w 606157"/>
                  <a:gd name="connsiteY21" fmla="*/ 308789 h 592750"/>
                  <a:gd name="connsiteX22" fmla="*/ 380793 w 606157"/>
                  <a:gd name="connsiteY22" fmla="*/ 177278 h 592750"/>
                  <a:gd name="connsiteX23" fmla="*/ 404041 w 606157"/>
                  <a:gd name="connsiteY23" fmla="*/ 159750 h 592750"/>
                  <a:gd name="connsiteX24" fmla="*/ 514683 w 606157"/>
                  <a:gd name="connsiteY24" fmla="*/ 159465 h 592750"/>
                  <a:gd name="connsiteX25" fmla="*/ 542296 w 606157"/>
                  <a:gd name="connsiteY25" fmla="*/ 177278 h 592750"/>
                  <a:gd name="connsiteX26" fmla="*/ 599230 w 606157"/>
                  <a:gd name="connsiteY26" fmla="*/ 308789 h 592750"/>
                  <a:gd name="connsiteX27" fmla="*/ 599610 w 606157"/>
                  <a:gd name="connsiteY27" fmla="*/ 331339 h 592750"/>
                  <a:gd name="connsiteX28" fmla="*/ 583858 w 606157"/>
                  <a:gd name="connsiteY28" fmla="*/ 347541 h 592750"/>
                  <a:gd name="connsiteX29" fmla="*/ 572092 w 606157"/>
                  <a:gd name="connsiteY29" fmla="*/ 350004 h 592750"/>
                  <a:gd name="connsiteX30" fmla="*/ 544953 w 606157"/>
                  <a:gd name="connsiteY30" fmla="*/ 332192 h 592750"/>
                  <a:gd name="connsiteX31" fmla="*/ 532997 w 606157"/>
                  <a:gd name="connsiteY31" fmla="*/ 304525 h 592750"/>
                  <a:gd name="connsiteX32" fmla="*/ 532997 w 606157"/>
                  <a:gd name="connsiteY32" fmla="*/ 332760 h 592750"/>
                  <a:gd name="connsiteX33" fmla="*/ 532997 w 606157"/>
                  <a:gd name="connsiteY33" fmla="*/ 559114 h 592750"/>
                  <a:gd name="connsiteX34" fmla="*/ 536887 w 606157"/>
                  <a:gd name="connsiteY34" fmla="*/ 561957 h 592750"/>
                  <a:gd name="connsiteX35" fmla="*/ 590785 w 606157"/>
                  <a:gd name="connsiteY35" fmla="*/ 561957 h 592750"/>
                  <a:gd name="connsiteX36" fmla="*/ 606157 w 606157"/>
                  <a:gd name="connsiteY36" fmla="*/ 577401 h 592750"/>
                  <a:gd name="connsiteX37" fmla="*/ 590785 w 606157"/>
                  <a:gd name="connsiteY37" fmla="*/ 592750 h 592750"/>
                  <a:gd name="connsiteX38" fmla="*/ 15372 w 606157"/>
                  <a:gd name="connsiteY38" fmla="*/ 592750 h 592750"/>
                  <a:gd name="connsiteX39" fmla="*/ 0 w 606157"/>
                  <a:gd name="connsiteY39" fmla="*/ 577401 h 592750"/>
                  <a:gd name="connsiteX40" fmla="*/ 15372 w 606157"/>
                  <a:gd name="connsiteY40" fmla="*/ 561957 h 592750"/>
                  <a:gd name="connsiteX41" fmla="*/ 50766 w 606157"/>
                  <a:gd name="connsiteY41" fmla="*/ 561957 h 592750"/>
                  <a:gd name="connsiteX42" fmla="*/ 50766 w 606157"/>
                  <a:gd name="connsiteY42" fmla="*/ 369617 h 592750"/>
                  <a:gd name="connsiteX43" fmla="*/ 23628 w 606157"/>
                  <a:gd name="connsiteY43" fmla="*/ 369617 h 592750"/>
                  <a:gd name="connsiteX44" fmla="*/ 11102 w 606157"/>
                  <a:gd name="connsiteY44" fmla="*/ 363459 h 592750"/>
                  <a:gd name="connsiteX45" fmla="*/ 13759 w 606157"/>
                  <a:gd name="connsiteY45" fmla="*/ 349720 h 592750"/>
                  <a:gd name="connsiteX46" fmla="*/ 81226 w 606157"/>
                  <a:gd name="connsiteY46" fmla="*/ 260278 h 592750"/>
                  <a:gd name="connsiteX47" fmla="*/ 94605 w 606157"/>
                  <a:gd name="connsiteY47" fmla="*/ 253172 h 592750"/>
                  <a:gd name="connsiteX48" fmla="*/ 107890 w 606157"/>
                  <a:gd name="connsiteY48" fmla="*/ 260278 h 592750"/>
                  <a:gd name="connsiteX49" fmla="*/ 175452 w 606157"/>
                  <a:gd name="connsiteY49" fmla="*/ 349720 h 592750"/>
                  <a:gd name="connsiteX50" fmla="*/ 178014 w 606157"/>
                  <a:gd name="connsiteY50" fmla="*/ 363459 h 592750"/>
                  <a:gd name="connsiteX51" fmla="*/ 165488 w 606157"/>
                  <a:gd name="connsiteY51" fmla="*/ 369617 h 592750"/>
                  <a:gd name="connsiteX52" fmla="*/ 138350 w 606157"/>
                  <a:gd name="connsiteY52" fmla="*/ 369617 h 592750"/>
                  <a:gd name="connsiteX53" fmla="*/ 138350 w 606157"/>
                  <a:gd name="connsiteY53" fmla="*/ 561957 h 592750"/>
                  <a:gd name="connsiteX54" fmla="*/ 199079 w 606157"/>
                  <a:gd name="connsiteY54" fmla="*/ 561957 h 592750"/>
                  <a:gd name="connsiteX55" fmla="*/ 199079 w 606157"/>
                  <a:gd name="connsiteY55" fmla="*/ 250803 h 592750"/>
                  <a:gd name="connsiteX56" fmla="*/ 172035 w 606157"/>
                  <a:gd name="connsiteY56" fmla="*/ 250803 h 592750"/>
                  <a:gd name="connsiteX57" fmla="*/ 159510 w 606157"/>
                  <a:gd name="connsiteY57" fmla="*/ 244644 h 592750"/>
                  <a:gd name="connsiteX58" fmla="*/ 162072 w 606157"/>
                  <a:gd name="connsiteY58" fmla="*/ 230906 h 592750"/>
                  <a:gd name="connsiteX59" fmla="*/ 229539 w 606157"/>
                  <a:gd name="connsiteY59" fmla="*/ 141463 h 592750"/>
                  <a:gd name="connsiteX60" fmla="*/ 242918 w 606157"/>
                  <a:gd name="connsiteY60" fmla="*/ 134357 h 592750"/>
                  <a:gd name="connsiteX61" fmla="*/ 458182 w 606157"/>
                  <a:gd name="connsiteY61" fmla="*/ 0 h 592750"/>
                  <a:gd name="connsiteX62" fmla="*/ 532629 w 606157"/>
                  <a:gd name="connsiteY62" fmla="*/ 74306 h 592750"/>
                  <a:gd name="connsiteX63" fmla="*/ 458182 w 606157"/>
                  <a:gd name="connsiteY63" fmla="*/ 148612 h 592750"/>
                  <a:gd name="connsiteX64" fmla="*/ 383735 w 606157"/>
                  <a:gd name="connsiteY64" fmla="*/ 74306 h 592750"/>
                  <a:gd name="connsiteX65" fmla="*/ 458182 w 606157"/>
                  <a:gd name="connsiteY65" fmla="*/ 0 h 59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592750">
                    <a:moveTo>
                      <a:pt x="454143" y="386956"/>
                    </a:moveTo>
                    <a:lnTo>
                      <a:pt x="454143" y="559114"/>
                    </a:lnTo>
                    <a:cubicBezTo>
                      <a:pt x="454143" y="560062"/>
                      <a:pt x="454048" y="561957"/>
                      <a:pt x="456800" y="561957"/>
                    </a:cubicBezTo>
                    <a:lnTo>
                      <a:pt x="466005" y="561957"/>
                    </a:lnTo>
                    <a:cubicBezTo>
                      <a:pt x="468282" y="561957"/>
                      <a:pt x="467997" y="560062"/>
                      <a:pt x="467997" y="559114"/>
                    </a:cubicBezTo>
                    <a:lnTo>
                      <a:pt x="467997" y="386956"/>
                    </a:lnTo>
                    <a:close/>
                    <a:moveTo>
                      <a:pt x="242918" y="134357"/>
                    </a:moveTo>
                    <a:cubicBezTo>
                      <a:pt x="247947" y="134357"/>
                      <a:pt x="252787" y="136915"/>
                      <a:pt x="256203" y="141463"/>
                    </a:cubicBezTo>
                    <a:lnTo>
                      <a:pt x="323764" y="230906"/>
                    </a:lnTo>
                    <a:cubicBezTo>
                      <a:pt x="328699" y="237443"/>
                      <a:pt x="327465" y="242275"/>
                      <a:pt x="326327" y="244644"/>
                    </a:cubicBezTo>
                    <a:cubicBezTo>
                      <a:pt x="325188" y="246918"/>
                      <a:pt x="322056" y="250803"/>
                      <a:pt x="313801" y="250803"/>
                    </a:cubicBezTo>
                    <a:lnTo>
                      <a:pt x="286757" y="250803"/>
                    </a:lnTo>
                    <a:lnTo>
                      <a:pt x="286757" y="561957"/>
                    </a:lnTo>
                    <a:lnTo>
                      <a:pt x="386202" y="561957"/>
                    </a:lnTo>
                    <a:cubicBezTo>
                      <a:pt x="389713" y="561957"/>
                      <a:pt x="389144" y="560062"/>
                      <a:pt x="389144" y="559114"/>
                    </a:cubicBezTo>
                    <a:lnTo>
                      <a:pt x="389144" y="332760"/>
                    </a:lnTo>
                    <a:lnTo>
                      <a:pt x="389144" y="306799"/>
                    </a:lnTo>
                    <a:lnTo>
                      <a:pt x="378136" y="332192"/>
                    </a:lnTo>
                    <a:cubicBezTo>
                      <a:pt x="373392" y="342993"/>
                      <a:pt x="362764" y="350004"/>
                      <a:pt x="350998" y="350004"/>
                    </a:cubicBezTo>
                    <a:cubicBezTo>
                      <a:pt x="346918" y="350004"/>
                      <a:pt x="343027" y="349152"/>
                      <a:pt x="339232" y="347541"/>
                    </a:cubicBezTo>
                    <a:cubicBezTo>
                      <a:pt x="332020" y="344414"/>
                      <a:pt x="326421" y="338635"/>
                      <a:pt x="323575" y="331339"/>
                    </a:cubicBezTo>
                    <a:cubicBezTo>
                      <a:pt x="320633" y="324043"/>
                      <a:pt x="320728" y="315990"/>
                      <a:pt x="323859" y="308789"/>
                    </a:cubicBezTo>
                    <a:lnTo>
                      <a:pt x="380793" y="177278"/>
                    </a:lnTo>
                    <a:cubicBezTo>
                      <a:pt x="384969" y="167708"/>
                      <a:pt x="393224" y="159750"/>
                      <a:pt x="404041" y="159750"/>
                    </a:cubicBezTo>
                    <a:cubicBezTo>
                      <a:pt x="404990" y="159750"/>
                      <a:pt x="514304" y="159465"/>
                      <a:pt x="514683" y="159465"/>
                    </a:cubicBezTo>
                    <a:cubicBezTo>
                      <a:pt x="526544" y="159465"/>
                      <a:pt x="537552" y="166477"/>
                      <a:pt x="542296" y="177278"/>
                    </a:cubicBezTo>
                    <a:lnTo>
                      <a:pt x="599230" y="308789"/>
                    </a:lnTo>
                    <a:cubicBezTo>
                      <a:pt x="602361" y="315990"/>
                      <a:pt x="602456" y="324043"/>
                      <a:pt x="599610" y="331339"/>
                    </a:cubicBezTo>
                    <a:cubicBezTo>
                      <a:pt x="596668" y="338635"/>
                      <a:pt x="591070" y="344414"/>
                      <a:pt x="583858" y="347541"/>
                    </a:cubicBezTo>
                    <a:cubicBezTo>
                      <a:pt x="580062" y="349152"/>
                      <a:pt x="576172" y="350004"/>
                      <a:pt x="572092" y="350004"/>
                    </a:cubicBezTo>
                    <a:cubicBezTo>
                      <a:pt x="560325" y="350004"/>
                      <a:pt x="549698" y="342993"/>
                      <a:pt x="544953" y="332192"/>
                    </a:cubicBezTo>
                    <a:lnTo>
                      <a:pt x="532997" y="304525"/>
                    </a:lnTo>
                    <a:lnTo>
                      <a:pt x="532997" y="332760"/>
                    </a:lnTo>
                    <a:lnTo>
                      <a:pt x="532997" y="559114"/>
                    </a:lnTo>
                    <a:cubicBezTo>
                      <a:pt x="532997" y="560062"/>
                      <a:pt x="533282" y="561957"/>
                      <a:pt x="536887" y="561957"/>
                    </a:cubicBezTo>
                    <a:lnTo>
                      <a:pt x="590785" y="561957"/>
                    </a:lnTo>
                    <a:cubicBezTo>
                      <a:pt x="599230" y="561957"/>
                      <a:pt x="606157" y="568873"/>
                      <a:pt x="606157" y="577401"/>
                    </a:cubicBezTo>
                    <a:cubicBezTo>
                      <a:pt x="606157" y="585928"/>
                      <a:pt x="599230" y="592750"/>
                      <a:pt x="590785" y="592750"/>
                    </a:cubicBezTo>
                    <a:lnTo>
                      <a:pt x="15372" y="592750"/>
                    </a:lnTo>
                    <a:cubicBezTo>
                      <a:pt x="6927" y="592750"/>
                      <a:pt x="0" y="585833"/>
                      <a:pt x="0" y="577401"/>
                    </a:cubicBezTo>
                    <a:cubicBezTo>
                      <a:pt x="0" y="568873"/>
                      <a:pt x="6927" y="561957"/>
                      <a:pt x="15372" y="561957"/>
                    </a:cubicBezTo>
                    <a:lnTo>
                      <a:pt x="50766" y="561957"/>
                    </a:lnTo>
                    <a:lnTo>
                      <a:pt x="50766" y="369617"/>
                    </a:lnTo>
                    <a:lnTo>
                      <a:pt x="23628" y="369617"/>
                    </a:lnTo>
                    <a:cubicBezTo>
                      <a:pt x="15467" y="369617"/>
                      <a:pt x="12336" y="365733"/>
                      <a:pt x="11102" y="363459"/>
                    </a:cubicBezTo>
                    <a:cubicBezTo>
                      <a:pt x="9963" y="361090"/>
                      <a:pt x="8825" y="356258"/>
                      <a:pt x="13759" y="349720"/>
                    </a:cubicBezTo>
                    <a:lnTo>
                      <a:pt x="81226" y="260278"/>
                    </a:lnTo>
                    <a:cubicBezTo>
                      <a:pt x="84642" y="255730"/>
                      <a:pt x="89481" y="253172"/>
                      <a:pt x="94605" y="253172"/>
                    </a:cubicBezTo>
                    <a:cubicBezTo>
                      <a:pt x="99634" y="253172"/>
                      <a:pt x="104474" y="255730"/>
                      <a:pt x="107890" y="260278"/>
                    </a:cubicBezTo>
                    <a:lnTo>
                      <a:pt x="175452" y="349720"/>
                    </a:lnTo>
                    <a:cubicBezTo>
                      <a:pt x="180386" y="356258"/>
                      <a:pt x="179152" y="361090"/>
                      <a:pt x="178014" y="363459"/>
                    </a:cubicBezTo>
                    <a:cubicBezTo>
                      <a:pt x="176875" y="365733"/>
                      <a:pt x="173649" y="369617"/>
                      <a:pt x="165488" y="369617"/>
                    </a:cubicBezTo>
                    <a:lnTo>
                      <a:pt x="138350" y="369617"/>
                    </a:lnTo>
                    <a:lnTo>
                      <a:pt x="138350" y="561957"/>
                    </a:lnTo>
                    <a:lnTo>
                      <a:pt x="199079" y="561957"/>
                    </a:lnTo>
                    <a:lnTo>
                      <a:pt x="199079" y="250803"/>
                    </a:lnTo>
                    <a:lnTo>
                      <a:pt x="172035" y="250803"/>
                    </a:lnTo>
                    <a:cubicBezTo>
                      <a:pt x="163780" y="250803"/>
                      <a:pt x="160649" y="246918"/>
                      <a:pt x="159510" y="244644"/>
                    </a:cubicBezTo>
                    <a:cubicBezTo>
                      <a:pt x="158276" y="242275"/>
                      <a:pt x="157138" y="237443"/>
                      <a:pt x="162072" y="230906"/>
                    </a:cubicBezTo>
                    <a:lnTo>
                      <a:pt x="229539" y="141463"/>
                    </a:lnTo>
                    <a:cubicBezTo>
                      <a:pt x="232955" y="136915"/>
                      <a:pt x="237889" y="134357"/>
                      <a:pt x="242918" y="134357"/>
                    </a:cubicBezTo>
                    <a:close/>
                    <a:moveTo>
                      <a:pt x="458182" y="0"/>
                    </a:moveTo>
                    <a:cubicBezTo>
                      <a:pt x="499298" y="0"/>
                      <a:pt x="532629" y="33268"/>
                      <a:pt x="532629" y="74306"/>
                    </a:cubicBezTo>
                    <a:cubicBezTo>
                      <a:pt x="532629" y="115344"/>
                      <a:pt x="499298" y="148612"/>
                      <a:pt x="458182" y="148612"/>
                    </a:cubicBezTo>
                    <a:cubicBezTo>
                      <a:pt x="417066" y="148612"/>
                      <a:pt x="383735" y="115344"/>
                      <a:pt x="383735" y="74306"/>
                    </a:cubicBezTo>
                    <a:cubicBezTo>
                      <a:pt x="383735" y="33268"/>
                      <a:pt x="417066" y="0"/>
                      <a:pt x="4581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" name="ïṣḷíḋe">
              <a:extLst>
                <a:ext uri="{FF2B5EF4-FFF2-40B4-BE49-F238E27FC236}">
                  <a16:creationId xmlns="" xmlns:a16="http://schemas.microsoft.com/office/drawing/2014/main" id="{AF01C04F-10C9-4DFD-90D1-420C881C5AA6}"/>
                </a:ext>
              </a:extLst>
            </p:cNvPr>
            <p:cNvGrpSpPr/>
            <p:nvPr/>
          </p:nvGrpSpPr>
          <p:grpSpPr>
            <a:xfrm>
              <a:off x="7657045" y="3389517"/>
              <a:ext cx="485365" cy="485366"/>
              <a:chOff x="1145735" y="3371410"/>
              <a:chExt cx="521580" cy="521580"/>
            </a:xfrm>
          </p:grpSpPr>
          <p:sp>
            <p:nvSpPr>
              <p:cNvPr id="20" name="íṥļïḓè">
                <a:extLst>
                  <a:ext uri="{FF2B5EF4-FFF2-40B4-BE49-F238E27FC236}">
                    <a16:creationId xmlns="" xmlns:a16="http://schemas.microsoft.com/office/drawing/2014/main" id="{788DABEC-7114-4658-8ADD-8BD44A0AE867}"/>
                  </a:ext>
                </a:extLst>
              </p:cNvPr>
              <p:cNvSpPr/>
              <p:nvPr/>
            </p:nvSpPr>
            <p:spPr>
              <a:xfrm>
                <a:off x="1145735" y="3371410"/>
                <a:ext cx="521580" cy="52158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išḻîďe">
                <a:extLst>
                  <a:ext uri="{FF2B5EF4-FFF2-40B4-BE49-F238E27FC236}">
                    <a16:creationId xmlns="" xmlns:a16="http://schemas.microsoft.com/office/drawing/2014/main" id="{480AA004-B10D-42C8-9B9D-814E6280E55F}"/>
                  </a:ext>
                </a:extLst>
              </p:cNvPr>
              <p:cNvSpPr/>
              <p:nvPr/>
            </p:nvSpPr>
            <p:spPr>
              <a:xfrm>
                <a:off x="1259224" y="3488157"/>
                <a:ext cx="294603" cy="288086"/>
              </a:xfrm>
              <a:custGeom>
                <a:avLst/>
                <a:gdLst>
                  <a:gd name="connsiteX0" fmla="*/ 454143 w 606157"/>
                  <a:gd name="connsiteY0" fmla="*/ 386956 h 592750"/>
                  <a:gd name="connsiteX1" fmla="*/ 454143 w 606157"/>
                  <a:gd name="connsiteY1" fmla="*/ 559114 h 592750"/>
                  <a:gd name="connsiteX2" fmla="*/ 456800 w 606157"/>
                  <a:gd name="connsiteY2" fmla="*/ 561957 h 592750"/>
                  <a:gd name="connsiteX3" fmla="*/ 466005 w 606157"/>
                  <a:gd name="connsiteY3" fmla="*/ 561957 h 592750"/>
                  <a:gd name="connsiteX4" fmla="*/ 467997 w 606157"/>
                  <a:gd name="connsiteY4" fmla="*/ 559114 h 592750"/>
                  <a:gd name="connsiteX5" fmla="*/ 467997 w 606157"/>
                  <a:gd name="connsiteY5" fmla="*/ 386956 h 592750"/>
                  <a:gd name="connsiteX6" fmla="*/ 242918 w 606157"/>
                  <a:gd name="connsiteY6" fmla="*/ 134357 h 592750"/>
                  <a:gd name="connsiteX7" fmla="*/ 256203 w 606157"/>
                  <a:gd name="connsiteY7" fmla="*/ 141463 h 592750"/>
                  <a:gd name="connsiteX8" fmla="*/ 323764 w 606157"/>
                  <a:gd name="connsiteY8" fmla="*/ 230906 h 592750"/>
                  <a:gd name="connsiteX9" fmla="*/ 326327 w 606157"/>
                  <a:gd name="connsiteY9" fmla="*/ 244644 h 592750"/>
                  <a:gd name="connsiteX10" fmla="*/ 313801 w 606157"/>
                  <a:gd name="connsiteY10" fmla="*/ 250803 h 592750"/>
                  <a:gd name="connsiteX11" fmla="*/ 286757 w 606157"/>
                  <a:gd name="connsiteY11" fmla="*/ 250803 h 592750"/>
                  <a:gd name="connsiteX12" fmla="*/ 286757 w 606157"/>
                  <a:gd name="connsiteY12" fmla="*/ 561957 h 592750"/>
                  <a:gd name="connsiteX13" fmla="*/ 386202 w 606157"/>
                  <a:gd name="connsiteY13" fmla="*/ 561957 h 592750"/>
                  <a:gd name="connsiteX14" fmla="*/ 389144 w 606157"/>
                  <a:gd name="connsiteY14" fmla="*/ 559114 h 592750"/>
                  <a:gd name="connsiteX15" fmla="*/ 389144 w 606157"/>
                  <a:gd name="connsiteY15" fmla="*/ 332760 h 592750"/>
                  <a:gd name="connsiteX16" fmla="*/ 389144 w 606157"/>
                  <a:gd name="connsiteY16" fmla="*/ 306799 h 592750"/>
                  <a:gd name="connsiteX17" fmla="*/ 378136 w 606157"/>
                  <a:gd name="connsiteY17" fmla="*/ 332192 h 592750"/>
                  <a:gd name="connsiteX18" fmla="*/ 350998 w 606157"/>
                  <a:gd name="connsiteY18" fmla="*/ 350004 h 592750"/>
                  <a:gd name="connsiteX19" fmla="*/ 339232 w 606157"/>
                  <a:gd name="connsiteY19" fmla="*/ 347541 h 592750"/>
                  <a:gd name="connsiteX20" fmla="*/ 323575 w 606157"/>
                  <a:gd name="connsiteY20" fmla="*/ 331339 h 592750"/>
                  <a:gd name="connsiteX21" fmla="*/ 323859 w 606157"/>
                  <a:gd name="connsiteY21" fmla="*/ 308789 h 592750"/>
                  <a:gd name="connsiteX22" fmla="*/ 380793 w 606157"/>
                  <a:gd name="connsiteY22" fmla="*/ 177278 h 592750"/>
                  <a:gd name="connsiteX23" fmla="*/ 404041 w 606157"/>
                  <a:gd name="connsiteY23" fmla="*/ 159750 h 592750"/>
                  <a:gd name="connsiteX24" fmla="*/ 514683 w 606157"/>
                  <a:gd name="connsiteY24" fmla="*/ 159465 h 592750"/>
                  <a:gd name="connsiteX25" fmla="*/ 542296 w 606157"/>
                  <a:gd name="connsiteY25" fmla="*/ 177278 h 592750"/>
                  <a:gd name="connsiteX26" fmla="*/ 599230 w 606157"/>
                  <a:gd name="connsiteY26" fmla="*/ 308789 h 592750"/>
                  <a:gd name="connsiteX27" fmla="*/ 599610 w 606157"/>
                  <a:gd name="connsiteY27" fmla="*/ 331339 h 592750"/>
                  <a:gd name="connsiteX28" fmla="*/ 583858 w 606157"/>
                  <a:gd name="connsiteY28" fmla="*/ 347541 h 592750"/>
                  <a:gd name="connsiteX29" fmla="*/ 572092 w 606157"/>
                  <a:gd name="connsiteY29" fmla="*/ 350004 h 592750"/>
                  <a:gd name="connsiteX30" fmla="*/ 544953 w 606157"/>
                  <a:gd name="connsiteY30" fmla="*/ 332192 h 592750"/>
                  <a:gd name="connsiteX31" fmla="*/ 532997 w 606157"/>
                  <a:gd name="connsiteY31" fmla="*/ 304525 h 592750"/>
                  <a:gd name="connsiteX32" fmla="*/ 532997 w 606157"/>
                  <a:gd name="connsiteY32" fmla="*/ 332760 h 592750"/>
                  <a:gd name="connsiteX33" fmla="*/ 532997 w 606157"/>
                  <a:gd name="connsiteY33" fmla="*/ 559114 h 592750"/>
                  <a:gd name="connsiteX34" fmla="*/ 536887 w 606157"/>
                  <a:gd name="connsiteY34" fmla="*/ 561957 h 592750"/>
                  <a:gd name="connsiteX35" fmla="*/ 590785 w 606157"/>
                  <a:gd name="connsiteY35" fmla="*/ 561957 h 592750"/>
                  <a:gd name="connsiteX36" fmla="*/ 606157 w 606157"/>
                  <a:gd name="connsiteY36" fmla="*/ 577401 h 592750"/>
                  <a:gd name="connsiteX37" fmla="*/ 590785 w 606157"/>
                  <a:gd name="connsiteY37" fmla="*/ 592750 h 592750"/>
                  <a:gd name="connsiteX38" fmla="*/ 15372 w 606157"/>
                  <a:gd name="connsiteY38" fmla="*/ 592750 h 592750"/>
                  <a:gd name="connsiteX39" fmla="*/ 0 w 606157"/>
                  <a:gd name="connsiteY39" fmla="*/ 577401 h 592750"/>
                  <a:gd name="connsiteX40" fmla="*/ 15372 w 606157"/>
                  <a:gd name="connsiteY40" fmla="*/ 561957 h 592750"/>
                  <a:gd name="connsiteX41" fmla="*/ 50766 w 606157"/>
                  <a:gd name="connsiteY41" fmla="*/ 561957 h 592750"/>
                  <a:gd name="connsiteX42" fmla="*/ 50766 w 606157"/>
                  <a:gd name="connsiteY42" fmla="*/ 369617 h 592750"/>
                  <a:gd name="connsiteX43" fmla="*/ 23628 w 606157"/>
                  <a:gd name="connsiteY43" fmla="*/ 369617 h 592750"/>
                  <a:gd name="connsiteX44" fmla="*/ 11102 w 606157"/>
                  <a:gd name="connsiteY44" fmla="*/ 363459 h 592750"/>
                  <a:gd name="connsiteX45" fmla="*/ 13759 w 606157"/>
                  <a:gd name="connsiteY45" fmla="*/ 349720 h 592750"/>
                  <a:gd name="connsiteX46" fmla="*/ 81226 w 606157"/>
                  <a:gd name="connsiteY46" fmla="*/ 260278 h 592750"/>
                  <a:gd name="connsiteX47" fmla="*/ 94605 w 606157"/>
                  <a:gd name="connsiteY47" fmla="*/ 253172 h 592750"/>
                  <a:gd name="connsiteX48" fmla="*/ 107890 w 606157"/>
                  <a:gd name="connsiteY48" fmla="*/ 260278 h 592750"/>
                  <a:gd name="connsiteX49" fmla="*/ 175452 w 606157"/>
                  <a:gd name="connsiteY49" fmla="*/ 349720 h 592750"/>
                  <a:gd name="connsiteX50" fmla="*/ 178014 w 606157"/>
                  <a:gd name="connsiteY50" fmla="*/ 363459 h 592750"/>
                  <a:gd name="connsiteX51" fmla="*/ 165488 w 606157"/>
                  <a:gd name="connsiteY51" fmla="*/ 369617 h 592750"/>
                  <a:gd name="connsiteX52" fmla="*/ 138350 w 606157"/>
                  <a:gd name="connsiteY52" fmla="*/ 369617 h 592750"/>
                  <a:gd name="connsiteX53" fmla="*/ 138350 w 606157"/>
                  <a:gd name="connsiteY53" fmla="*/ 561957 h 592750"/>
                  <a:gd name="connsiteX54" fmla="*/ 199079 w 606157"/>
                  <a:gd name="connsiteY54" fmla="*/ 561957 h 592750"/>
                  <a:gd name="connsiteX55" fmla="*/ 199079 w 606157"/>
                  <a:gd name="connsiteY55" fmla="*/ 250803 h 592750"/>
                  <a:gd name="connsiteX56" fmla="*/ 172035 w 606157"/>
                  <a:gd name="connsiteY56" fmla="*/ 250803 h 592750"/>
                  <a:gd name="connsiteX57" fmla="*/ 159510 w 606157"/>
                  <a:gd name="connsiteY57" fmla="*/ 244644 h 592750"/>
                  <a:gd name="connsiteX58" fmla="*/ 162072 w 606157"/>
                  <a:gd name="connsiteY58" fmla="*/ 230906 h 592750"/>
                  <a:gd name="connsiteX59" fmla="*/ 229539 w 606157"/>
                  <a:gd name="connsiteY59" fmla="*/ 141463 h 592750"/>
                  <a:gd name="connsiteX60" fmla="*/ 242918 w 606157"/>
                  <a:gd name="connsiteY60" fmla="*/ 134357 h 592750"/>
                  <a:gd name="connsiteX61" fmla="*/ 458182 w 606157"/>
                  <a:gd name="connsiteY61" fmla="*/ 0 h 592750"/>
                  <a:gd name="connsiteX62" fmla="*/ 532629 w 606157"/>
                  <a:gd name="connsiteY62" fmla="*/ 74306 h 592750"/>
                  <a:gd name="connsiteX63" fmla="*/ 458182 w 606157"/>
                  <a:gd name="connsiteY63" fmla="*/ 148612 h 592750"/>
                  <a:gd name="connsiteX64" fmla="*/ 383735 w 606157"/>
                  <a:gd name="connsiteY64" fmla="*/ 74306 h 592750"/>
                  <a:gd name="connsiteX65" fmla="*/ 458182 w 606157"/>
                  <a:gd name="connsiteY65" fmla="*/ 0 h 59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592750">
                    <a:moveTo>
                      <a:pt x="454143" y="386956"/>
                    </a:moveTo>
                    <a:lnTo>
                      <a:pt x="454143" y="559114"/>
                    </a:lnTo>
                    <a:cubicBezTo>
                      <a:pt x="454143" y="560062"/>
                      <a:pt x="454048" y="561957"/>
                      <a:pt x="456800" y="561957"/>
                    </a:cubicBezTo>
                    <a:lnTo>
                      <a:pt x="466005" y="561957"/>
                    </a:lnTo>
                    <a:cubicBezTo>
                      <a:pt x="468282" y="561957"/>
                      <a:pt x="467997" y="560062"/>
                      <a:pt x="467997" y="559114"/>
                    </a:cubicBezTo>
                    <a:lnTo>
                      <a:pt x="467997" y="386956"/>
                    </a:lnTo>
                    <a:close/>
                    <a:moveTo>
                      <a:pt x="242918" y="134357"/>
                    </a:moveTo>
                    <a:cubicBezTo>
                      <a:pt x="247947" y="134357"/>
                      <a:pt x="252787" y="136915"/>
                      <a:pt x="256203" y="141463"/>
                    </a:cubicBezTo>
                    <a:lnTo>
                      <a:pt x="323764" y="230906"/>
                    </a:lnTo>
                    <a:cubicBezTo>
                      <a:pt x="328699" y="237443"/>
                      <a:pt x="327465" y="242275"/>
                      <a:pt x="326327" y="244644"/>
                    </a:cubicBezTo>
                    <a:cubicBezTo>
                      <a:pt x="325188" y="246918"/>
                      <a:pt x="322056" y="250803"/>
                      <a:pt x="313801" y="250803"/>
                    </a:cubicBezTo>
                    <a:lnTo>
                      <a:pt x="286757" y="250803"/>
                    </a:lnTo>
                    <a:lnTo>
                      <a:pt x="286757" y="561957"/>
                    </a:lnTo>
                    <a:lnTo>
                      <a:pt x="386202" y="561957"/>
                    </a:lnTo>
                    <a:cubicBezTo>
                      <a:pt x="389713" y="561957"/>
                      <a:pt x="389144" y="560062"/>
                      <a:pt x="389144" y="559114"/>
                    </a:cubicBezTo>
                    <a:lnTo>
                      <a:pt x="389144" y="332760"/>
                    </a:lnTo>
                    <a:lnTo>
                      <a:pt x="389144" y="306799"/>
                    </a:lnTo>
                    <a:lnTo>
                      <a:pt x="378136" y="332192"/>
                    </a:lnTo>
                    <a:cubicBezTo>
                      <a:pt x="373392" y="342993"/>
                      <a:pt x="362764" y="350004"/>
                      <a:pt x="350998" y="350004"/>
                    </a:cubicBezTo>
                    <a:cubicBezTo>
                      <a:pt x="346918" y="350004"/>
                      <a:pt x="343027" y="349152"/>
                      <a:pt x="339232" y="347541"/>
                    </a:cubicBezTo>
                    <a:cubicBezTo>
                      <a:pt x="332020" y="344414"/>
                      <a:pt x="326421" y="338635"/>
                      <a:pt x="323575" y="331339"/>
                    </a:cubicBezTo>
                    <a:cubicBezTo>
                      <a:pt x="320633" y="324043"/>
                      <a:pt x="320728" y="315990"/>
                      <a:pt x="323859" y="308789"/>
                    </a:cubicBezTo>
                    <a:lnTo>
                      <a:pt x="380793" y="177278"/>
                    </a:lnTo>
                    <a:cubicBezTo>
                      <a:pt x="384969" y="167708"/>
                      <a:pt x="393224" y="159750"/>
                      <a:pt x="404041" y="159750"/>
                    </a:cubicBezTo>
                    <a:cubicBezTo>
                      <a:pt x="404990" y="159750"/>
                      <a:pt x="514304" y="159465"/>
                      <a:pt x="514683" y="159465"/>
                    </a:cubicBezTo>
                    <a:cubicBezTo>
                      <a:pt x="526544" y="159465"/>
                      <a:pt x="537552" y="166477"/>
                      <a:pt x="542296" y="177278"/>
                    </a:cubicBezTo>
                    <a:lnTo>
                      <a:pt x="599230" y="308789"/>
                    </a:lnTo>
                    <a:cubicBezTo>
                      <a:pt x="602361" y="315990"/>
                      <a:pt x="602456" y="324043"/>
                      <a:pt x="599610" y="331339"/>
                    </a:cubicBezTo>
                    <a:cubicBezTo>
                      <a:pt x="596668" y="338635"/>
                      <a:pt x="591070" y="344414"/>
                      <a:pt x="583858" y="347541"/>
                    </a:cubicBezTo>
                    <a:cubicBezTo>
                      <a:pt x="580062" y="349152"/>
                      <a:pt x="576172" y="350004"/>
                      <a:pt x="572092" y="350004"/>
                    </a:cubicBezTo>
                    <a:cubicBezTo>
                      <a:pt x="560325" y="350004"/>
                      <a:pt x="549698" y="342993"/>
                      <a:pt x="544953" y="332192"/>
                    </a:cubicBezTo>
                    <a:lnTo>
                      <a:pt x="532997" y="304525"/>
                    </a:lnTo>
                    <a:lnTo>
                      <a:pt x="532997" y="332760"/>
                    </a:lnTo>
                    <a:lnTo>
                      <a:pt x="532997" y="559114"/>
                    </a:lnTo>
                    <a:cubicBezTo>
                      <a:pt x="532997" y="560062"/>
                      <a:pt x="533282" y="561957"/>
                      <a:pt x="536887" y="561957"/>
                    </a:cubicBezTo>
                    <a:lnTo>
                      <a:pt x="590785" y="561957"/>
                    </a:lnTo>
                    <a:cubicBezTo>
                      <a:pt x="599230" y="561957"/>
                      <a:pt x="606157" y="568873"/>
                      <a:pt x="606157" y="577401"/>
                    </a:cubicBezTo>
                    <a:cubicBezTo>
                      <a:pt x="606157" y="585928"/>
                      <a:pt x="599230" y="592750"/>
                      <a:pt x="590785" y="592750"/>
                    </a:cubicBezTo>
                    <a:lnTo>
                      <a:pt x="15372" y="592750"/>
                    </a:lnTo>
                    <a:cubicBezTo>
                      <a:pt x="6927" y="592750"/>
                      <a:pt x="0" y="585833"/>
                      <a:pt x="0" y="577401"/>
                    </a:cubicBezTo>
                    <a:cubicBezTo>
                      <a:pt x="0" y="568873"/>
                      <a:pt x="6927" y="561957"/>
                      <a:pt x="15372" y="561957"/>
                    </a:cubicBezTo>
                    <a:lnTo>
                      <a:pt x="50766" y="561957"/>
                    </a:lnTo>
                    <a:lnTo>
                      <a:pt x="50766" y="369617"/>
                    </a:lnTo>
                    <a:lnTo>
                      <a:pt x="23628" y="369617"/>
                    </a:lnTo>
                    <a:cubicBezTo>
                      <a:pt x="15467" y="369617"/>
                      <a:pt x="12336" y="365733"/>
                      <a:pt x="11102" y="363459"/>
                    </a:cubicBezTo>
                    <a:cubicBezTo>
                      <a:pt x="9963" y="361090"/>
                      <a:pt x="8825" y="356258"/>
                      <a:pt x="13759" y="349720"/>
                    </a:cubicBezTo>
                    <a:lnTo>
                      <a:pt x="81226" y="260278"/>
                    </a:lnTo>
                    <a:cubicBezTo>
                      <a:pt x="84642" y="255730"/>
                      <a:pt x="89481" y="253172"/>
                      <a:pt x="94605" y="253172"/>
                    </a:cubicBezTo>
                    <a:cubicBezTo>
                      <a:pt x="99634" y="253172"/>
                      <a:pt x="104474" y="255730"/>
                      <a:pt x="107890" y="260278"/>
                    </a:cubicBezTo>
                    <a:lnTo>
                      <a:pt x="175452" y="349720"/>
                    </a:lnTo>
                    <a:cubicBezTo>
                      <a:pt x="180386" y="356258"/>
                      <a:pt x="179152" y="361090"/>
                      <a:pt x="178014" y="363459"/>
                    </a:cubicBezTo>
                    <a:cubicBezTo>
                      <a:pt x="176875" y="365733"/>
                      <a:pt x="173649" y="369617"/>
                      <a:pt x="165488" y="369617"/>
                    </a:cubicBezTo>
                    <a:lnTo>
                      <a:pt x="138350" y="369617"/>
                    </a:lnTo>
                    <a:lnTo>
                      <a:pt x="138350" y="561957"/>
                    </a:lnTo>
                    <a:lnTo>
                      <a:pt x="199079" y="561957"/>
                    </a:lnTo>
                    <a:lnTo>
                      <a:pt x="199079" y="250803"/>
                    </a:lnTo>
                    <a:lnTo>
                      <a:pt x="172035" y="250803"/>
                    </a:lnTo>
                    <a:cubicBezTo>
                      <a:pt x="163780" y="250803"/>
                      <a:pt x="160649" y="246918"/>
                      <a:pt x="159510" y="244644"/>
                    </a:cubicBezTo>
                    <a:cubicBezTo>
                      <a:pt x="158276" y="242275"/>
                      <a:pt x="157138" y="237443"/>
                      <a:pt x="162072" y="230906"/>
                    </a:cubicBezTo>
                    <a:lnTo>
                      <a:pt x="229539" y="141463"/>
                    </a:lnTo>
                    <a:cubicBezTo>
                      <a:pt x="232955" y="136915"/>
                      <a:pt x="237889" y="134357"/>
                      <a:pt x="242918" y="134357"/>
                    </a:cubicBezTo>
                    <a:close/>
                    <a:moveTo>
                      <a:pt x="458182" y="0"/>
                    </a:moveTo>
                    <a:cubicBezTo>
                      <a:pt x="499298" y="0"/>
                      <a:pt x="532629" y="33268"/>
                      <a:pt x="532629" y="74306"/>
                    </a:cubicBezTo>
                    <a:cubicBezTo>
                      <a:pt x="532629" y="115344"/>
                      <a:pt x="499298" y="148612"/>
                      <a:pt x="458182" y="148612"/>
                    </a:cubicBezTo>
                    <a:cubicBezTo>
                      <a:pt x="417066" y="148612"/>
                      <a:pt x="383735" y="115344"/>
                      <a:pt x="383735" y="74306"/>
                    </a:cubicBezTo>
                    <a:cubicBezTo>
                      <a:pt x="383735" y="33268"/>
                      <a:pt x="417066" y="0"/>
                      <a:pt x="4581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6" name="直接箭头连接符 15">
              <a:extLst>
                <a:ext uri="{FF2B5EF4-FFF2-40B4-BE49-F238E27FC236}">
                  <a16:creationId xmlns="" xmlns:a16="http://schemas.microsoft.com/office/drawing/2014/main" id="{368BC90D-2044-4725-8627-E470E2846C64}"/>
                </a:ext>
              </a:extLst>
            </p:cNvPr>
            <p:cNvCxnSpPr/>
            <p:nvPr/>
          </p:nvCxnSpPr>
          <p:spPr>
            <a:xfrm>
              <a:off x="1894176" y="3632200"/>
              <a:ext cx="648000" cy="0"/>
            </a:xfrm>
            <a:prstGeom prst="straightConnector1">
              <a:avLst/>
            </a:prstGeom>
            <a:ln w="12700" cap="rnd">
              <a:solidFill>
                <a:schemeClr val="accent1"/>
              </a:solidFill>
              <a:prstDash val="sysDash"/>
              <a:round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>
              <a:extLst>
                <a:ext uri="{FF2B5EF4-FFF2-40B4-BE49-F238E27FC236}">
                  <a16:creationId xmlns="" xmlns:a16="http://schemas.microsoft.com/office/drawing/2014/main" id="{C5DF37D9-D8E9-46FA-A701-89A838CBDC79}"/>
                </a:ext>
              </a:extLst>
            </p:cNvPr>
            <p:cNvCxnSpPr/>
            <p:nvPr/>
          </p:nvCxnSpPr>
          <p:spPr>
            <a:xfrm>
              <a:off x="3517478" y="3632200"/>
              <a:ext cx="648000" cy="0"/>
            </a:xfrm>
            <a:prstGeom prst="straightConnector1">
              <a:avLst/>
            </a:prstGeom>
            <a:ln w="12700" cap="rnd">
              <a:solidFill>
                <a:schemeClr val="accent1"/>
              </a:solidFill>
              <a:prstDash val="sysDash"/>
              <a:round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>
              <a:extLst>
                <a:ext uri="{FF2B5EF4-FFF2-40B4-BE49-F238E27FC236}">
                  <a16:creationId xmlns="" xmlns:a16="http://schemas.microsoft.com/office/drawing/2014/main" id="{9EE3B820-B8E2-4DCD-AA43-C2AB63D6368E}"/>
                </a:ext>
              </a:extLst>
            </p:cNvPr>
            <p:cNvCxnSpPr/>
            <p:nvPr/>
          </p:nvCxnSpPr>
          <p:spPr>
            <a:xfrm>
              <a:off x="5140780" y="3632200"/>
              <a:ext cx="648000" cy="0"/>
            </a:xfrm>
            <a:prstGeom prst="straightConnector1">
              <a:avLst/>
            </a:prstGeom>
            <a:ln w="12700" cap="rnd">
              <a:solidFill>
                <a:schemeClr val="accent1"/>
              </a:solidFill>
              <a:prstDash val="sysDash"/>
              <a:round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="" xmlns:a16="http://schemas.microsoft.com/office/drawing/2014/main" id="{56D5AC12-9896-4992-9577-997726A09E01}"/>
                </a:ext>
              </a:extLst>
            </p:cNvPr>
            <p:cNvCxnSpPr/>
            <p:nvPr/>
          </p:nvCxnSpPr>
          <p:spPr>
            <a:xfrm>
              <a:off x="6764082" y="3632200"/>
              <a:ext cx="648000" cy="0"/>
            </a:xfrm>
            <a:prstGeom prst="straightConnector1">
              <a:avLst/>
            </a:prstGeom>
            <a:ln w="12700" cap="rnd">
              <a:solidFill>
                <a:schemeClr val="accent1"/>
              </a:solidFill>
              <a:prstDash val="sysDash"/>
              <a:round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" name="文本占位符 152">
            <a:extLst>
              <a:ext uri="{FF2B5EF4-FFF2-40B4-BE49-F238E27FC236}">
                <a16:creationId xmlns="" xmlns:a16="http://schemas.microsoft.com/office/drawing/2014/main" id="{10281D73-4783-4FDD-8E7B-42F3864AA7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五段内容递进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500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#3553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DEA49AA-333A-4791-8997-AF4890BA4BEA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0719" y="1209220"/>
            <a:ext cx="10850563" cy="5352690"/>
            <a:chOff x="670719" y="1209220"/>
            <a:chExt cx="10850563" cy="5352690"/>
          </a:xfrm>
        </p:grpSpPr>
        <p:sp>
          <p:nvSpPr>
            <p:cNvPr id="4" name="iś1íḋê">
              <a:extLst>
                <a:ext uri="{FF2B5EF4-FFF2-40B4-BE49-F238E27FC236}">
                  <a16:creationId xmlns="" xmlns:a16="http://schemas.microsoft.com/office/drawing/2014/main" id="{663C9E3D-A451-4C09-B669-5713C4C3209D}"/>
                </a:ext>
              </a:extLst>
            </p:cNvPr>
            <p:cNvSpPr/>
            <p:nvPr/>
          </p:nvSpPr>
          <p:spPr>
            <a:xfrm>
              <a:off x="4143543" y="3110898"/>
              <a:ext cx="3904914" cy="3451012"/>
            </a:xfrm>
            <a:prstGeom prst="ellipse">
              <a:avLst/>
            </a:prstGeom>
            <a:gradFill>
              <a:gsLst>
                <a:gs pos="2600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bg1">
                    <a:lumMod val="85000"/>
                    <a:alpha val="48000"/>
                  </a:schemeClr>
                </a:gs>
              </a:gsLst>
              <a:lin ang="16200000" scaled="1"/>
            </a:gra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îşḻiḑ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FF5D1552-B999-4F91-9227-9C7B35B43094}"/>
                </a:ext>
              </a:extLst>
            </p:cNvPr>
            <p:cNvGrpSpPr/>
            <p:nvPr/>
          </p:nvGrpSpPr>
          <p:grpSpPr>
            <a:xfrm>
              <a:off x="4574359" y="3611814"/>
              <a:ext cx="3043284" cy="2450585"/>
              <a:chOff x="3548063" y="1381125"/>
              <a:chExt cx="5086351" cy="4095750"/>
            </a:xfrm>
          </p:grpSpPr>
          <p:sp>
            <p:nvSpPr>
              <p:cNvPr id="29" name="íṡḷiďé">
                <a:extLst>
                  <a:ext uri="{FF2B5EF4-FFF2-40B4-BE49-F238E27FC236}">
                    <a16:creationId xmlns="" xmlns:a16="http://schemas.microsoft.com/office/drawing/2014/main" id="{CB6A84F3-59DC-45D7-B683-1F858BEE6A95}"/>
                  </a:ext>
                </a:extLst>
              </p:cNvPr>
              <p:cNvSpPr/>
              <p:nvPr/>
            </p:nvSpPr>
            <p:spPr bwMode="auto">
              <a:xfrm>
                <a:off x="3548063" y="2584450"/>
                <a:ext cx="5022850" cy="2892425"/>
              </a:xfrm>
              <a:custGeom>
                <a:avLst/>
                <a:gdLst>
                  <a:gd name="T0" fmla="*/ 541 w 547"/>
                  <a:gd name="T1" fmla="*/ 190 h 315"/>
                  <a:gd name="T2" fmla="*/ 330 w 547"/>
                  <a:gd name="T3" fmla="*/ 312 h 315"/>
                  <a:gd name="T4" fmla="*/ 310 w 547"/>
                  <a:gd name="T5" fmla="*/ 312 h 315"/>
                  <a:gd name="T6" fmla="*/ 5 w 547"/>
                  <a:gd name="T7" fmla="*/ 137 h 315"/>
                  <a:gd name="T8" fmla="*/ 5 w 547"/>
                  <a:gd name="T9" fmla="*/ 125 h 315"/>
                  <a:gd name="T10" fmla="*/ 217 w 547"/>
                  <a:gd name="T11" fmla="*/ 3 h 315"/>
                  <a:gd name="T12" fmla="*/ 237 w 547"/>
                  <a:gd name="T13" fmla="*/ 3 h 315"/>
                  <a:gd name="T14" fmla="*/ 541 w 547"/>
                  <a:gd name="T15" fmla="*/ 179 h 315"/>
                  <a:gd name="T16" fmla="*/ 541 w 547"/>
                  <a:gd name="T17" fmla="*/ 19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315">
                    <a:moveTo>
                      <a:pt x="541" y="190"/>
                    </a:moveTo>
                    <a:cubicBezTo>
                      <a:pt x="330" y="312"/>
                      <a:pt x="330" y="312"/>
                      <a:pt x="330" y="312"/>
                    </a:cubicBezTo>
                    <a:cubicBezTo>
                      <a:pt x="324" y="315"/>
                      <a:pt x="315" y="315"/>
                      <a:pt x="310" y="312"/>
                    </a:cubicBezTo>
                    <a:cubicBezTo>
                      <a:pt x="5" y="137"/>
                      <a:pt x="5" y="137"/>
                      <a:pt x="5" y="137"/>
                    </a:cubicBezTo>
                    <a:cubicBezTo>
                      <a:pt x="0" y="133"/>
                      <a:pt x="0" y="128"/>
                      <a:pt x="5" y="125"/>
                    </a:cubicBezTo>
                    <a:cubicBezTo>
                      <a:pt x="217" y="3"/>
                      <a:pt x="217" y="3"/>
                      <a:pt x="217" y="3"/>
                    </a:cubicBezTo>
                    <a:cubicBezTo>
                      <a:pt x="223" y="0"/>
                      <a:pt x="232" y="0"/>
                      <a:pt x="237" y="3"/>
                    </a:cubicBezTo>
                    <a:cubicBezTo>
                      <a:pt x="541" y="179"/>
                      <a:pt x="541" y="179"/>
                      <a:pt x="541" y="179"/>
                    </a:cubicBezTo>
                    <a:cubicBezTo>
                      <a:pt x="547" y="182"/>
                      <a:pt x="547" y="187"/>
                      <a:pt x="541" y="190"/>
                    </a:cubicBez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$ļidé">
                <a:extLst>
                  <a:ext uri="{FF2B5EF4-FFF2-40B4-BE49-F238E27FC236}">
                    <a16:creationId xmlns="" xmlns:a16="http://schemas.microsoft.com/office/drawing/2014/main" id="{BA629933-39C5-4243-BA33-4E6FDF0347E0}"/>
                  </a:ext>
                </a:extLst>
              </p:cNvPr>
              <p:cNvSpPr/>
              <p:nvPr/>
            </p:nvSpPr>
            <p:spPr bwMode="auto">
              <a:xfrm>
                <a:off x="7974013" y="3419475"/>
                <a:ext cx="568325" cy="652463"/>
              </a:xfrm>
              <a:custGeom>
                <a:avLst/>
                <a:gdLst>
                  <a:gd name="T0" fmla="*/ 358 w 358"/>
                  <a:gd name="T1" fmla="*/ 411 h 411"/>
                  <a:gd name="T2" fmla="*/ 0 w 358"/>
                  <a:gd name="T3" fmla="*/ 255 h 411"/>
                  <a:gd name="T4" fmla="*/ 272 w 358"/>
                  <a:gd name="T5" fmla="*/ 0 h 411"/>
                  <a:gd name="T6" fmla="*/ 358 w 358"/>
                  <a:gd name="T7" fmla="*/ 46 h 411"/>
                  <a:gd name="T8" fmla="*/ 358 w 358"/>
                  <a:gd name="T9" fmla="*/ 411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8" h="411">
                    <a:moveTo>
                      <a:pt x="358" y="411"/>
                    </a:moveTo>
                    <a:lnTo>
                      <a:pt x="0" y="255"/>
                    </a:lnTo>
                    <a:lnTo>
                      <a:pt x="272" y="0"/>
                    </a:lnTo>
                    <a:lnTo>
                      <a:pt x="358" y="46"/>
                    </a:lnTo>
                    <a:lnTo>
                      <a:pt x="358" y="411"/>
                    </a:lnTo>
                    <a:close/>
                  </a:path>
                </a:pathLst>
              </a:custGeom>
              <a:solidFill>
                <a:srgbClr val="3636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ṧ1îḓè">
                <a:extLst>
                  <a:ext uri="{FF2B5EF4-FFF2-40B4-BE49-F238E27FC236}">
                    <a16:creationId xmlns="" xmlns:a16="http://schemas.microsoft.com/office/drawing/2014/main" id="{83863266-BE59-4CE0-BDB7-2D26C3EA99AC}"/>
                  </a:ext>
                </a:extLst>
              </p:cNvPr>
              <p:cNvSpPr/>
              <p:nvPr/>
            </p:nvSpPr>
            <p:spPr bwMode="auto">
              <a:xfrm>
                <a:off x="3584576" y="3521075"/>
                <a:ext cx="2911475" cy="1844675"/>
              </a:xfrm>
              <a:custGeom>
                <a:avLst/>
                <a:gdLst>
                  <a:gd name="T0" fmla="*/ 9 w 317"/>
                  <a:gd name="T1" fmla="*/ 10 h 201"/>
                  <a:gd name="T2" fmla="*/ 286 w 317"/>
                  <a:gd name="T3" fmla="*/ 171 h 201"/>
                  <a:gd name="T4" fmla="*/ 301 w 317"/>
                  <a:gd name="T5" fmla="*/ 179 h 201"/>
                  <a:gd name="T6" fmla="*/ 317 w 317"/>
                  <a:gd name="T7" fmla="*/ 183 h 201"/>
                  <a:gd name="T8" fmla="*/ 317 w 317"/>
                  <a:gd name="T9" fmla="*/ 201 h 201"/>
                  <a:gd name="T10" fmla="*/ 302 w 317"/>
                  <a:gd name="T11" fmla="*/ 198 h 201"/>
                  <a:gd name="T12" fmla="*/ 296 w 317"/>
                  <a:gd name="T13" fmla="*/ 194 h 201"/>
                  <a:gd name="T14" fmla="*/ 293 w 317"/>
                  <a:gd name="T15" fmla="*/ 193 h 201"/>
                  <a:gd name="T16" fmla="*/ 290 w 317"/>
                  <a:gd name="T17" fmla="*/ 191 h 201"/>
                  <a:gd name="T18" fmla="*/ 289 w 317"/>
                  <a:gd name="T19" fmla="*/ 190 h 201"/>
                  <a:gd name="T20" fmla="*/ 288 w 317"/>
                  <a:gd name="T21" fmla="*/ 189 h 201"/>
                  <a:gd name="T22" fmla="*/ 287 w 317"/>
                  <a:gd name="T23" fmla="*/ 189 h 201"/>
                  <a:gd name="T24" fmla="*/ 286 w 317"/>
                  <a:gd name="T25" fmla="*/ 189 h 201"/>
                  <a:gd name="T26" fmla="*/ 9 w 317"/>
                  <a:gd name="T27" fmla="*/ 28 h 201"/>
                  <a:gd name="T28" fmla="*/ 0 w 317"/>
                  <a:gd name="T29" fmla="*/ 14 h 201"/>
                  <a:gd name="T30" fmla="*/ 0 w 317"/>
                  <a:gd name="T31" fmla="*/ 0 h 201"/>
                  <a:gd name="T32" fmla="*/ 9 w 317"/>
                  <a:gd name="T33" fmla="*/ 1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7" h="201">
                    <a:moveTo>
                      <a:pt x="9" y="10"/>
                    </a:moveTo>
                    <a:cubicBezTo>
                      <a:pt x="286" y="171"/>
                      <a:pt x="286" y="171"/>
                      <a:pt x="286" y="171"/>
                    </a:cubicBezTo>
                    <a:cubicBezTo>
                      <a:pt x="301" y="179"/>
                      <a:pt x="301" y="179"/>
                      <a:pt x="301" y="179"/>
                    </a:cubicBezTo>
                    <a:cubicBezTo>
                      <a:pt x="305" y="182"/>
                      <a:pt x="311" y="183"/>
                      <a:pt x="317" y="183"/>
                    </a:cubicBezTo>
                    <a:cubicBezTo>
                      <a:pt x="317" y="201"/>
                      <a:pt x="317" y="201"/>
                      <a:pt x="317" y="201"/>
                    </a:cubicBezTo>
                    <a:cubicBezTo>
                      <a:pt x="312" y="201"/>
                      <a:pt x="306" y="200"/>
                      <a:pt x="302" y="198"/>
                    </a:cubicBezTo>
                    <a:cubicBezTo>
                      <a:pt x="300" y="196"/>
                      <a:pt x="298" y="195"/>
                      <a:pt x="296" y="194"/>
                    </a:cubicBezTo>
                    <a:cubicBezTo>
                      <a:pt x="293" y="193"/>
                      <a:pt x="293" y="193"/>
                      <a:pt x="293" y="193"/>
                    </a:cubicBezTo>
                    <a:cubicBezTo>
                      <a:pt x="292" y="192"/>
                      <a:pt x="291" y="191"/>
                      <a:pt x="290" y="191"/>
                    </a:cubicBezTo>
                    <a:cubicBezTo>
                      <a:pt x="289" y="190"/>
                      <a:pt x="289" y="190"/>
                      <a:pt x="289" y="190"/>
                    </a:cubicBezTo>
                    <a:cubicBezTo>
                      <a:pt x="288" y="190"/>
                      <a:pt x="288" y="189"/>
                      <a:pt x="288" y="189"/>
                    </a:cubicBezTo>
                    <a:cubicBezTo>
                      <a:pt x="287" y="189"/>
                      <a:pt x="287" y="189"/>
                      <a:pt x="287" y="189"/>
                    </a:cubicBezTo>
                    <a:cubicBezTo>
                      <a:pt x="286" y="189"/>
                      <a:pt x="286" y="189"/>
                      <a:pt x="286" y="18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4" y="26"/>
                      <a:pt x="0" y="19"/>
                      <a:pt x="0" y="14"/>
                    </a:cubicBezTo>
                    <a:cubicBezTo>
                      <a:pt x="0" y="12"/>
                      <a:pt x="0" y="0"/>
                      <a:pt x="0" y="0"/>
                    </a:cubicBezTo>
                    <a:cubicBezTo>
                      <a:pt x="0" y="6"/>
                      <a:pt x="6" y="9"/>
                      <a:pt x="9" y="1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ṩľíḋe">
                <a:extLst>
                  <a:ext uri="{FF2B5EF4-FFF2-40B4-BE49-F238E27FC236}">
                    <a16:creationId xmlns="" xmlns:a16="http://schemas.microsoft.com/office/drawing/2014/main" id="{D97D7D64-AC55-464C-9813-15AC63A04C2B}"/>
                  </a:ext>
                </a:extLst>
              </p:cNvPr>
              <p:cNvSpPr/>
              <p:nvPr/>
            </p:nvSpPr>
            <p:spPr bwMode="auto">
              <a:xfrm>
                <a:off x="3565526" y="2290763"/>
                <a:ext cx="4922838" cy="2909888"/>
              </a:xfrm>
              <a:custGeom>
                <a:avLst/>
                <a:gdLst>
                  <a:gd name="T0" fmla="*/ 336 w 536"/>
                  <a:gd name="T1" fmla="*/ 313 h 317"/>
                  <a:gd name="T2" fmla="*/ 350 w 536"/>
                  <a:gd name="T3" fmla="*/ 305 h 317"/>
                  <a:gd name="T4" fmla="*/ 350 w 536"/>
                  <a:gd name="T5" fmla="*/ 305 h 317"/>
                  <a:gd name="T6" fmla="*/ 530 w 536"/>
                  <a:gd name="T7" fmla="*/ 201 h 317"/>
                  <a:gd name="T8" fmla="*/ 531 w 536"/>
                  <a:gd name="T9" fmla="*/ 200 h 317"/>
                  <a:gd name="T10" fmla="*/ 532 w 536"/>
                  <a:gd name="T11" fmla="*/ 199 h 317"/>
                  <a:gd name="T12" fmla="*/ 533 w 536"/>
                  <a:gd name="T13" fmla="*/ 199 h 317"/>
                  <a:gd name="T14" fmla="*/ 534 w 536"/>
                  <a:gd name="T15" fmla="*/ 198 h 317"/>
                  <a:gd name="T16" fmla="*/ 535 w 536"/>
                  <a:gd name="T17" fmla="*/ 196 h 317"/>
                  <a:gd name="T18" fmla="*/ 535 w 536"/>
                  <a:gd name="T19" fmla="*/ 194 h 317"/>
                  <a:gd name="T20" fmla="*/ 536 w 536"/>
                  <a:gd name="T21" fmla="*/ 193 h 317"/>
                  <a:gd name="T22" fmla="*/ 536 w 536"/>
                  <a:gd name="T23" fmla="*/ 191 h 317"/>
                  <a:gd name="T24" fmla="*/ 536 w 536"/>
                  <a:gd name="T25" fmla="*/ 191 h 317"/>
                  <a:gd name="T26" fmla="*/ 536 w 536"/>
                  <a:gd name="T27" fmla="*/ 190 h 317"/>
                  <a:gd name="T28" fmla="*/ 536 w 536"/>
                  <a:gd name="T29" fmla="*/ 190 h 317"/>
                  <a:gd name="T30" fmla="*/ 480 w 536"/>
                  <a:gd name="T31" fmla="*/ 167 h 317"/>
                  <a:gd name="T32" fmla="*/ 480 w 536"/>
                  <a:gd name="T33" fmla="*/ 149 h 317"/>
                  <a:gd name="T34" fmla="*/ 232 w 536"/>
                  <a:gd name="T35" fmla="*/ 6 h 317"/>
                  <a:gd name="T36" fmla="*/ 199 w 536"/>
                  <a:gd name="T37" fmla="*/ 6 h 317"/>
                  <a:gd name="T38" fmla="*/ 46 w 536"/>
                  <a:gd name="T39" fmla="*/ 103 h 317"/>
                  <a:gd name="T40" fmla="*/ 9 w 536"/>
                  <a:gd name="T41" fmla="*/ 124 h 317"/>
                  <a:gd name="T42" fmla="*/ 9 w 536"/>
                  <a:gd name="T43" fmla="*/ 144 h 317"/>
                  <a:gd name="T44" fmla="*/ 288 w 536"/>
                  <a:gd name="T45" fmla="*/ 305 h 317"/>
                  <a:gd name="T46" fmla="*/ 303 w 536"/>
                  <a:gd name="T47" fmla="*/ 313 h 317"/>
                  <a:gd name="T48" fmla="*/ 319 w 536"/>
                  <a:gd name="T49" fmla="*/ 317 h 317"/>
                  <a:gd name="T50" fmla="*/ 336 w 536"/>
                  <a:gd name="T51" fmla="*/ 313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6" h="317">
                    <a:moveTo>
                      <a:pt x="336" y="313"/>
                    </a:moveTo>
                    <a:cubicBezTo>
                      <a:pt x="350" y="305"/>
                      <a:pt x="350" y="305"/>
                      <a:pt x="350" y="305"/>
                    </a:cubicBezTo>
                    <a:cubicBezTo>
                      <a:pt x="350" y="305"/>
                      <a:pt x="350" y="305"/>
                      <a:pt x="350" y="305"/>
                    </a:cubicBezTo>
                    <a:cubicBezTo>
                      <a:pt x="530" y="201"/>
                      <a:pt x="530" y="201"/>
                      <a:pt x="530" y="201"/>
                    </a:cubicBezTo>
                    <a:cubicBezTo>
                      <a:pt x="531" y="200"/>
                      <a:pt x="531" y="200"/>
                      <a:pt x="531" y="200"/>
                    </a:cubicBezTo>
                    <a:cubicBezTo>
                      <a:pt x="531" y="200"/>
                      <a:pt x="532" y="200"/>
                      <a:pt x="532" y="199"/>
                    </a:cubicBezTo>
                    <a:cubicBezTo>
                      <a:pt x="533" y="199"/>
                      <a:pt x="533" y="199"/>
                      <a:pt x="533" y="199"/>
                    </a:cubicBezTo>
                    <a:cubicBezTo>
                      <a:pt x="533" y="198"/>
                      <a:pt x="533" y="198"/>
                      <a:pt x="534" y="198"/>
                    </a:cubicBezTo>
                    <a:cubicBezTo>
                      <a:pt x="534" y="197"/>
                      <a:pt x="534" y="197"/>
                      <a:pt x="535" y="196"/>
                    </a:cubicBezTo>
                    <a:cubicBezTo>
                      <a:pt x="535" y="196"/>
                      <a:pt x="535" y="195"/>
                      <a:pt x="535" y="194"/>
                    </a:cubicBezTo>
                    <a:cubicBezTo>
                      <a:pt x="536" y="194"/>
                      <a:pt x="536" y="193"/>
                      <a:pt x="536" y="193"/>
                    </a:cubicBezTo>
                    <a:cubicBezTo>
                      <a:pt x="536" y="192"/>
                      <a:pt x="536" y="192"/>
                      <a:pt x="536" y="191"/>
                    </a:cubicBezTo>
                    <a:cubicBezTo>
                      <a:pt x="536" y="191"/>
                      <a:pt x="536" y="191"/>
                      <a:pt x="536" y="191"/>
                    </a:cubicBezTo>
                    <a:cubicBezTo>
                      <a:pt x="536" y="190"/>
                      <a:pt x="536" y="190"/>
                      <a:pt x="536" y="190"/>
                    </a:cubicBezTo>
                    <a:cubicBezTo>
                      <a:pt x="536" y="190"/>
                      <a:pt x="536" y="190"/>
                      <a:pt x="536" y="190"/>
                    </a:cubicBezTo>
                    <a:cubicBezTo>
                      <a:pt x="480" y="167"/>
                      <a:pt x="480" y="167"/>
                      <a:pt x="480" y="167"/>
                    </a:cubicBezTo>
                    <a:cubicBezTo>
                      <a:pt x="480" y="149"/>
                      <a:pt x="480" y="149"/>
                      <a:pt x="480" y="149"/>
                    </a:cubicBezTo>
                    <a:cubicBezTo>
                      <a:pt x="232" y="6"/>
                      <a:pt x="232" y="6"/>
                      <a:pt x="232" y="6"/>
                    </a:cubicBezTo>
                    <a:cubicBezTo>
                      <a:pt x="223" y="0"/>
                      <a:pt x="208" y="0"/>
                      <a:pt x="199" y="6"/>
                    </a:cubicBezTo>
                    <a:cubicBezTo>
                      <a:pt x="46" y="103"/>
                      <a:pt x="46" y="103"/>
                      <a:pt x="46" y="103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0" y="130"/>
                      <a:pt x="0" y="138"/>
                      <a:pt x="9" y="144"/>
                    </a:cubicBezTo>
                    <a:cubicBezTo>
                      <a:pt x="288" y="305"/>
                      <a:pt x="288" y="305"/>
                      <a:pt x="288" y="305"/>
                    </a:cubicBezTo>
                    <a:cubicBezTo>
                      <a:pt x="303" y="313"/>
                      <a:pt x="303" y="313"/>
                      <a:pt x="303" y="313"/>
                    </a:cubicBezTo>
                    <a:cubicBezTo>
                      <a:pt x="307" y="316"/>
                      <a:pt x="313" y="317"/>
                      <a:pt x="319" y="317"/>
                    </a:cubicBezTo>
                    <a:cubicBezTo>
                      <a:pt x="325" y="317"/>
                      <a:pt x="331" y="316"/>
                      <a:pt x="336" y="313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ṥļîďé">
                <a:extLst>
                  <a:ext uri="{FF2B5EF4-FFF2-40B4-BE49-F238E27FC236}">
                    <a16:creationId xmlns="" xmlns:a16="http://schemas.microsoft.com/office/drawing/2014/main" id="{E7BC251D-FA8B-4CDE-B1DD-73A3CB6590EB}"/>
                  </a:ext>
                </a:extLst>
              </p:cNvPr>
              <p:cNvSpPr/>
              <p:nvPr/>
            </p:nvSpPr>
            <p:spPr bwMode="auto">
              <a:xfrm>
                <a:off x="3686176" y="2970213"/>
                <a:ext cx="4719638" cy="2157413"/>
              </a:xfrm>
              <a:custGeom>
                <a:avLst/>
                <a:gdLst>
                  <a:gd name="T0" fmla="*/ 514 w 514"/>
                  <a:gd name="T1" fmla="*/ 117 h 235"/>
                  <a:gd name="T2" fmla="*/ 316 w 514"/>
                  <a:gd name="T3" fmla="*/ 231 h 235"/>
                  <a:gd name="T4" fmla="*/ 297 w 514"/>
                  <a:gd name="T5" fmla="*/ 231 h 235"/>
                  <a:gd name="T6" fmla="*/ 5 w 514"/>
                  <a:gd name="T7" fmla="*/ 63 h 235"/>
                  <a:gd name="T8" fmla="*/ 0 w 514"/>
                  <a:gd name="T9" fmla="*/ 55 h 235"/>
                  <a:gd name="T10" fmla="*/ 0 w 514"/>
                  <a:gd name="T11" fmla="*/ 0 h 235"/>
                  <a:gd name="T12" fmla="*/ 306 w 514"/>
                  <a:gd name="T13" fmla="*/ 177 h 235"/>
                  <a:gd name="T14" fmla="*/ 514 w 514"/>
                  <a:gd name="T15" fmla="*/ 57 h 235"/>
                  <a:gd name="T16" fmla="*/ 514 w 514"/>
                  <a:gd name="T17" fmla="*/ 117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4" h="235">
                    <a:moveTo>
                      <a:pt x="514" y="117"/>
                    </a:moveTo>
                    <a:cubicBezTo>
                      <a:pt x="316" y="231"/>
                      <a:pt x="316" y="231"/>
                      <a:pt x="316" y="231"/>
                    </a:cubicBezTo>
                    <a:cubicBezTo>
                      <a:pt x="310" y="235"/>
                      <a:pt x="303" y="235"/>
                      <a:pt x="297" y="231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2" y="61"/>
                      <a:pt x="0" y="58"/>
                      <a:pt x="0" y="5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06" y="177"/>
                      <a:pt x="306" y="177"/>
                      <a:pt x="306" y="177"/>
                    </a:cubicBezTo>
                    <a:cubicBezTo>
                      <a:pt x="514" y="57"/>
                      <a:pt x="514" y="57"/>
                      <a:pt x="514" y="57"/>
                    </a:cubicBezTo>
                    <a:cubicBezTo>
                      <a:pt x="514" y="117"/>
                      <a:pt x="514" y="117"/>
                      <a:pt x="514" y="11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ŝlîďè">
                <a:extLst>
                  <a:ext uri="{FF2B5EF4-FFF2-40B4-BE49-F238E27FC236}">
                    <a16:creationId xmlns="" xmlns:a16="http://schemas.microsoft.com/office/drawing/2014/main" id="{2162A4D5-508E-4453-96CD-7F383B78CFAC}"/>
                  </a:ext>
                </a:extLst>
              </p:cNvPr>
              <p:cNvSpPr/>
              <p:nvPr/>
            </p:nvSpPr>
            <p:spPr bwMode="auto">
              <a:xfrm>
                <a:off x="3686176" y="2970213"/>
                <a:ext cx="2809875" cy="2147888"/>
              </a:xfrm>
              <a:custGeom>
                <a:avLst/>
                <a:gdLst>
                  <a:gd name="T0" fmla="*/ 297 w 306"/>
                  <a:gd name="T1" fmla="*/ 231 h 234"/>
                  <a:gd name="T2" fmla="*/ 5 w 306"/>
                  <a:gd name="T3" fmla="*/ 63 h 234"/>
                  <a:gd name="T4" fmla="*/ 0 w 306"/>
                  <a:gd name="T5" fmla="*/ 55 h 234"/>
                  <a:gd name="T6" fmla="*/ 0 w 306"/>
                  <a:gd name="T7" fmla="*/ 0 h 234"/>
                  <a:gd name="T8" fmla="*/ 306 w 306"/>
                  <a:gd name="T9" fmla="*/ 177 h 234"/>
                  <a:gd name="T10" fmla="*/ 306 w 306"/>
                  <a:gd name="T11" fmla="*/ 234 h 234"/>
                  <a:gd name="T12" fmla="*/ 297 w 306"/>
                  <a:gd name="T13" fmla="*/ 231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234">
                    <a:moveTo>
                      <a:pt x="297" y="231"/>
                    </a:moveTo>
                    <a:cubicBezTo>
                      <a:pt x="5" y="63"/>
                      <a:pt x="5" y="63"/>
                      <a:pt x="5" y="63"/>
                    </a:cubicBezTo>
                    <a:cubicBezTo>
                      <a:pt x="2" y="61"/>
                      <a:pt x="0" y="58"/>
                      <a:pt x="0" y="5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06" y="177"/>
                      <a:pt x="306" y="177"/>
                      <a:pt x="306" y="177"/>
                    </a:cubicBezTo>
                    <a:cubicBezTo>
                      <a:pt x="306" y="234"/>
                      <a:pt x="306" y="234"/>
                      <a:pt x="306" y="234"/>
                    </a:cubicBezTo>
                    <a:cubicBezTo>
                      <a:pt x="303" y="234"/>
                      <a:pt x="300" y="233"/>
                      <a:pt x="297" y="231"/>
                    </a:cubicBezTo>
                  </a:path>
                </a:pathLst>
              </a:custGeom>
              <a:solidFill>
                <a:srgbClr val="DA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ṩļiďê">
                <a:extLst>
                  <a:ext uri="{FF2B5EF4-FFF2-40B4-BE49-F238E27FC236}">
                    <a16:creationId xmlns="" xmlns:a16="http://schemas.microsoft.com/office/drawing/2014/main" id="{954E2DA5-117E-4FA0-AF53-D727FC450920}"/>
                  </a:ext>
                </a:extLst>
              </p:cNvPr>
              <p:cNvSpPr/>
              <p:nvPr/>
            </p:nvSpPr>
            <p:spPr bwMode="auto">
              <a:xfrm>
                <a:off x="8367713" y="3521075"/>
                <a:ext cx="74613" cy="587375"/>
              </a:xfrm>
              <a:custGeom>
                <a:avLst/>
                <a:gdLst>
                  <a:gd name="T0" fmla="*/ 8 w 8"/>
                  <a:gd name="T1" fmla="*/ 4 h 64"/>
                  <a:gd name="T2" fmla="*/ 8 w 8"/>
                  <a:gd name="T3" fmla="*/ 55 h 64"/>
                  <a:gd name="T4" fmla="*/ 4 w 8"/>
                  <a:gd name="T5" fmla="*/ 63 h 64"/>
                  <a:gd name="T6" fmla="*/ 0 w 8"/>
                  <a:gd name="T7" fmla="*/ 60 h 64"/>
                  <a:gd name="T8" fmla="*/ 0 w 8"/>
                  <a:gd name="T9" fmla="*/ 9 h 64"/>
                  <a:gd name="T10" fmla="*/ 4 w 8"/>
                  <a:gd name="T11" fmla="*/ 1 h 64"/>
                  <a:gd name="T12" fmla="*/ 8 w 8"/>
                  <a:gd name="T13" fmla="*/ 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4">
                    <a:moveTo>
                      <a:pt x="8" y="4"/>
                    </a:moveTo>
                    <a:cubicBezTo>
                      <a:pt x="8" y="55"/>
                      <a:pt x="8" y="55"/>
                      <a:pt x="8" y="55"/>
                    </a:cubicBezTo>
                    <a:cubicBezTo>
                      <a:pt x="8" y="58"/>
                      <a:pt x="6" y="62"/>
                      <a:pt x="4" y="63"/>
                    </a:cubicBezTo>
                    <a:cubicBezTo>
                      <a:pt x="2" y="64"/>
                      <a:pt x="0" y="63"/>
                      <a:pt x="0" y="6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2" y="2"/>
                      <a:pt x="4" y="1"/>
                    </a:cubicBezTo>
                    <a:cubicBezTo>
                      <a:pt x="6" y="0"/>
                      <a:pt x="8" y="1"/>
                      <a:pt x="8" y="4"/>
                    </a:cubicBezTo>
                    <a:close/>
                  </a:path>
                </a:pathLst>
              </a:custGeom>
              <a:solidFill>
                <a:srgbClr val="FFD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$ḻíḑê">
                <a:extLst>
                  <a:ext uri="{FF2B5EF4-FFF2-40B4-BE49-F238E27FC236}">
                    <a16:creationId xmlns="" xmlns:a16="http://schemas.microsoft.com/office/drawing/2014/main" id="{21E45C9B-5662-4F07-BFF9-92AB24A7A36E}"/>
                  </a:ext>
                </a:extLst>
              </p:cNvPr>
              <p:cNvSpPr/>
              <p:nvPr/>
            </p:nvSpPr>
            <p:spPr bwMode="auto">
              <a:xfrm>
                <a:off x="3584576" y="2786063"/>
                <a:ext cx="2911475" cy="1846263"/>
              </a:xfrm>
              <a:custGeom>
                <a:avLst/>
                <a:gdLst>
                  <a:gd name="T0" fmla="*/ 293 w 317"/>
                  <a:gd name="T1" fmla="*/ 192 h 201"/>
                  <a:gd name="T2" fmla="*/ 287 w 317"/>
                  <a:gd name="T3" fmla="*/ 189 h 201"/>
                  <a:gd name="T4" fmla="*/ 287 w 317"/>
                  <a:gd name="T5" fmla="*/ 188 h 201"/>
                  <a:gd name="T6" fmla="*/ 101 w 317"/>
                  <a:gd name="T7" fmla="*/ 82 h 201"/>
                  <a:gd name="T8" fmla="*/ 9 w 317"/>
                  <a:gd name="T9" fmla="*/ 28 h 201"/>
                  <a:gd name="T10" fmla="*/ 0 w 317"/>
                  <a:gd name="T11" fmla="*/ 14 h 201"/>
                  <a:gd name="T12" fmla="*/ 0 w 317"/>
                  <a:gd name="T13" fmla="*/ 0 h 201"/>
                  <a:gd name="T14" fmla="*/ 9 w 317"/>
                  <a:gd name="T15" fmla="*/ 10 h 201"/>
                  <a:gd name="T16" fmla="*/ 117 w 317"/>
                  <a:gd name="T17" fmla="*/ 73 h 201"/>
                  <a:gd name="T18" fmla="*/ 286 w 317"/>
                  <a:gd name="T19" fmla="*/ 171 h 201"/>
                  <a:gd name="T20" fmla="*/ 301 w 317"/>
                  <a:gd name="T21" fmla="*/ 179 h 201"/>
                  <a:gd name="T22" fmla="*/ 317 w 317"/>
                  <a:gd name="T23" fmla="*/ 183 h 201"/>
                  <a:gd name="T24" fmla="*/ 317 w 317"/>
                  <a:gd name="T25" fmla="*/ 201 h 201"/>
                  <a:gd name="T26" fmla="*/ 302 w 317"/>
                  <a:gd name="T27" fmla="*/ 197 h 201"/>
                  <a:gd name="T28" fmla="*/ 296 w 317"/>
                  <a:gd name="T29" fmla="*/ 194 h 201"/>
                  <a:gd name="T30" fmla="*/ 293 w 317"/>
                  <a:gd name="T31" fmla="*/ 19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7" h="201">
                    <a:moveTo>
                      <a:pt x="293" y="192"/>
                    </a:moveTo>
                    <a:cubicBezTo>
                      <a:pt x="290" y="191"/>
                      <a:pt x="288" y="189"/>
                      <a:pt x="287" y="189"/>
                    </a:cubicBezTo>
                    <a:cubicBezTo>
                      <a:pt x="287" y="188"/>
                      <a:pt x="287" y="188"/>
                      <a:pt x="287" y="188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4" y="25"/>
                      <a:pt x="0" y="19"/>
                      <a:pt x="0" y="14"/>
                    </a:cubicBezTo>
                    <a:cubicBezTo>
                      <a:pt x="0" y="12"/>
                      <a:pt x="0" y="0"/>
                      <a:pt x="0" y="0"/>
                    </a:cubicBezTo>
                    <a:cubicBezTo>
                      <a:pt x="0" y="5"/>
                      <a:pt x="6" y="9"/>
                      <a:pt x="9" y="10"/>
                    </a:cubicBezTo>
                    <a:cubicBezTo>
                      <a:pt x="117" y="73"/>
                      <a:pt x="117" y="73"/>
                      <a:pt x="117" y="73"/>
                    </a:cubicBezTo>
                    <a:cubicBezTo>
                      <a:pt x="286" y="171"/>
                      <a:pt x="286" y="171"/>
                      <a:pt x="286" y="171"/>
                    </a:cubicBezTo>
                    <a:cubicBezTo>
                      <a:pt x="301" y="179"/>
                      <a:pt x="301" y="179"/>
                      <a:pt x="301" y="179"/>
                    </a:cubicBezTo>
                    <a:cubicBezTo>
                      <a:pt x="305" y="182"/>
                      <a:pt x="311" y="183"/>
                      <a:pt x="317" y="183"/>
                    </a:cubicBezTo>
                    <a:cubicBezTo>
                      <a:pt x="317" y="201"/>
                      <a:pt x="317" y="201"/>
                      <a:pt x="317" y="201"/>
                    </a:cubicBezTo>
                    <a:cubicBezTo>
                      <a:pt x="312" y="201"/>
                      <a:pt x="306" y="200"/>
                      <a:pt x="302" y="197"/>
                    </a:cubicBezTo>
                    <a:cubicBezTo>
                      <a:pt x="300" y="196"/>
                      <a:pt x="298" y="195"/>
                      <a:pt x="296" y="194"/>
                    </a:cubicBezTo>
                    <a:cubicBezTo>
                      <a:pt x="293" y="192"/>
                      <a:pt x="293" y="192"/>
                      <a:pt x="293" y="192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śļîḋê">
                <a:extLst>
                  <a:ext uri="{FF2B5EF4-FFF2-40B4-BE49-F238E27FC236}">
                    <a16:creationId xmlns="" xmlns:a16="http://schemas.microsoft.com/office/drawing/2014/main" id="{882FF2CC-F50F-45B0-910A-B71099E8F70A}"/>
                  </a:ext>
                </a:extLst>
              </p:cNvPr>
              <p:cNvSpPr/>
              <p:nvPr/>
            </p:nvSpPr>
            <p:spPr bwMode="auto">
              <a:xfrm>
                <a:off x="4237038" y="3208338"/>
                <a:ext cx="568325" cy="330200"/>
              </a:xfrm>
              <a:custGeom>
                <a:avLst/>
                <a:gdLst>
                  <a:gd name="T0" fmla="*/ 0 w 358"/>
                  <a:gd name="T1" fmla="*/ 0 h 208"/>
                  <a:gd name="T2" fmla="*/ 266 w 358"/>
                  <a:gd name="T3" fmla="*/ 156 h 208"/>
                  <a:gd name="T4" fmla="*/ 358 w 358"/>
                  <a:gd name="T5" fmla="*/ 208 h 208"/>
                  <a:gd name="T6" fmla="*/ 358 w 358"/>
                  <a:gd name="T7" fmla="*/ 208 h 208"/>
                  <a:gd name="T8" fmla="*/ 0 w 358"/>
                  <a:gd name="T9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8" h="208">
                    <a:moveTo>
                      <a:pt x="0" y="0"/>
                    </a:moveTo>
                    <a:lnTo>
                      <a:pt x="266" y="156"/>
                    </a:lnTo>
                    <a:lnTo>
                      <a:pt x="358" y="208"/>
                    </a:lnTo>
                    <a:lnTo>
                      <a:pt x="358" y="2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73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š1îḍè">
                <a:extLst>
                  <a:ext uri="{FF2B5EF4-FFF2-40B4-BE49-F238E27FC236}">
                    <a16:creationId xmlns="" xmlns:a16="http://schemas.microsoft.com/office/drawing/2014/main" id="{B53E84B5-C40F-42DC-A914-944891D40987}"/>
                  </a:ext>
                </a:extLst>
              </p:cNvPr>
              <p:cNvSpPr/>
              <p:nvPr/>
            </p:nvSpPr>
            <p:spPr bwMode="auto">
              <a:xfrm>
                <a:off x="4237038" y="3208338"/>
                <a:ext cx="568325" cy="330200"/>
              </a:xfrm>
              <a:custGeom>
                <a:avLst/>
                <a:gdLst>
                  <a:gd name="T0" fmla="*/ 0 w 358"/>
                  <a:gd name="T1" fmla="*/ 0 h 208"/>
                  <a:gd name="T2" fmla="*/ 266 w 358"/>
                  <a:gd name="T3" fmla="*/ 156 h 208"/>
                  <a:gd name="T4" fmla="*/ 358 w 358"/>
                  <a:gd name="T5" fmla="*/ 208 h 208"/>
                  <a:gd name="T6" fmla="*/ 358 w 358"/>
                  <a:gd name="T7" fmla="*/ 208 h 208"/>
                  <a:gd name="T8" fmla="*/ 0 w 358"/>
                  <a:gd name="T9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8" h="208">
                    <a:moveTo>
                      <a:pt x="0" y="0"/>
                    </a:moveTo>
                    <a:lnTo>
                      <a:pt x="266" y="156"/>
                    </a:lnTo>
                    <a:lnTo>
                      <a:pt x="358" y="208"/>
                    </a:lnTo>
                    <a:lnTo>
                      <a:pt x="358" y="20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ŝľiḍè">
                <a:extLst>
                  <a:ext uri="{FF2B5EF4-FFF2-40B4-BE49-F238E27FC236}">
                    <a16:creationId xmlns="" xmlns:a16="http://schemas.microsoft.com/office/drawing/2014/main" id="{276413F9-C961-44D5-9713-0586312C9257}"/>
                  </a:ext>
                </a:extLst>
              </p:cNvPr>
              <p:cNvSpPr/>
              <p:nvPr/>
            </p:nvSpPr>
            <p:spPr bwMode="auto">
              <a:xfrm>
                <a:off x="4191001" y="334645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6 w 6"/>
                  <a:gd name="T5" fmla="*/ 6 h 6"/>
                  <a:gd name="T6" fmla="*/ 0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5BB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śḷîḋe">
                <a:extLst>
                  <a:ext uri="{FF2B5EF4-FFF2-40B4-BE49-F238E27FC236}">
                    <a16:creationId xmlns="" xmlns:a16="http://schemas.microsoft.com/office/drawing/2014/main" id="{A7C707DB-238C-47E1-962B-E18D7459F3A3}"/>
                  </a:ext>
                </a:extLst>
              </p:cNvPr>
              <p:cNvSpPr/>
              <p:nvPr/>
            </p:nvSpPr>
            <p:spPr bwMode="auto">
              <a:xfrm>
                <a:off x="4191001" y="334645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6 w 6"/>
                  <a:gd name="T5" fmla="*/ 6 h 6"/>
                  <a:gd name="T6" fmla="*/ 0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şļîḑe">
                <a:extLst>
                  <a:ext uri="{FF2B5EF4-FFF2-40B4-BE49-F238E27FC236}">
                    <a16:creationId xmlns="" xmlns:a16="http://schemas.microsoft.com/office/drawing/2014/main" id="{0CE27DDC-D697-4AD1-85F5-8D84E4989725}"/>
                  </a:ext>
                </a:extLst>
              </p:cNvPr>
              <p:cNvSpPr/>
              <p:nvPr/>
            </p:nvSpPr>
            <p:spPr bwMode="auto">
              <a:xfrm>
                <a:off x="4191001" y="3189288"/>
                <a:ext cx="614363" cy="514350"/>
              </a:xfrm>
              <a:custGeom>
                <a:avLst/>
                <a:gdLst>
                  <a:gd name="T0" fmla="*/ 0 w 387"/>
                  <a:gd name="T1" fmla="*/ 0 h 324"/>
                  <a:gd name="T2" fmla="*/ 0 w 387"/>
                  <a:gd name="T3" fmla="*/ 99 h 324"/>
                  <a:gd name="T4" fmla="*/ 6 w 387"/>
                  <a:gd name="T5" fmla="*/ 105 h 324"/>
                  <a:gd name="T6" fmla="*/ 387 w 387"/>
                  <a:gd name="T7" fmla="*/ 324 h 324"/>
                  <a:gd name="T8" fmla="*/ 387 w 387"/>
                  <a:gd name="T9" fmla="*/ 220 h 324"/>
                  <a:gd name="T10" fmla="*/ 295 w 387"/>
                  <a:gd name="T11" fmla="*/ 168 h 324"/>
                  <a:gd name="T12" fmla="*/ 29 w 387"/>
                  <a:gd name="T13" fmla="*/ 12 h 324"/>
                  <a:gd name="T14" fmla="*/ 0 w 387"/>
                  <a:gd name="T15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7" h="324">
                    <a:moveTo>
                      <a:pt x="0" y="0"/>
                    </a:moveTo>
                    <a:lnTo>
                      <a:pt x="0" y="99"/>
                    </a:lnTo>
                    <a:lnTo>
                      <a:pt x="6" y="105"/>
                    </a:lnTo>
                    <a:lnTo>
                      <a:pt x="387" y="324"/>
                    </a:lnTo>
                    <a:lnTo>
                      <a:pt x="387" y="220"/>
                    </a:lnTo>
                    <a:lnTo>
                      <a:pt x="295" y="168"/>
                    </a:lnTo>
                    <a:lnTo>
                      <a:pt x="29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9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ṥḻîḑé">
                <a:extLst>
                  <a:ext uri="{FF2B5EF4-FFF2-40B4-BE49-F238E27FC236}">
                    <a16:creationId xmlns="" xmlns:a16="http://schemas.microsoft.com/office/drawing/2014/main" id="{330172BA-CBBF-442A-BD20-935519F880B4}"/>
                  </a:ext>
                </a:extLst>
              </p:cNvPr>
              <p:cNvSpPr/>
              <p:nvPr/>
            </p:nvSpPr>
            <p:spPr bwMode="auto">
              <a:xfrm>
                <a:off x="4191001" y="3189288"/>
                <a:ext cx="614363" cy="514350"/>
              </a:xfrm>
              <a:custGeom>
                <a:avLst/>
                <a:gdLst>
                  <a:gd name="T0" fmla="*/ 0 w 387"/>
                  <a:gd name="T1" fmla="*/ 0 h 324"/>
                  <a:gd name="T2" fmla="*/ 0 w 387"/>
                  <a:gd name="T3" fmla="*/ 99 h 324"/>
                  <a:gd name="T4" fmla="*/ 6 w 387"/>
                  <a:gd name="T5" fmla="*/ 105 h 324"/>
                  <a:gd name="T6" fmla="*/ 387 w 387"/>
                  <a:gd name="T7" fmla="*/ 324 h 324"/>
                  <a:gd name="T8" fmla="*/ 387 w 387"/>
                  <a:gd name="T9" fmla="*/ 220 h 324"/>
                  <a:gd name="T10" fmla="*/ 295 w 387"/>
                  <a:gd name="T11" fmla="*/ 168 h 324"/>
                  <a:gd name="T12" fmla="*/ 29 w 387"/>
                  <a:gd name="T13" fmla="*/ 12 h 324"/>
                  <a:gd name="T14" fmla="*/ 0 w 387"/>
                  <a:gd name="T15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7" h="324">
                    <a:moveTo>
                      <a:pt x="0" y="0"/>
                    </a:moveTo>
                    <a:lnTo>
                      <a:pt x="0" y="99"/>
                    </a:lnTo>
                    <a:lnTo>
                      <a:pt x="6" y="105"/>
                    </a:lnTo>
                    <a:lnTo>
                      <a:pt x="387" y="324"/>
                    </a:lnTo>
                    <a:lnTo>
                      <a:pt x="387" y="220"/>
                    </a:lnTo>
                    <a:lnTo>
                      <a:pt x="295" y="168"/>
                    </a:lnTo>
                    <a:lnTo>
                      <a:pt x="29" y="1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šľíḋe">
                <a:extLst>
                  <a:ext uri="{FF2B5EF4-FFF2-40B4-BE49-F238E27FC236}">
                    <a16:creationId xmlns="" xmlns:a16="http://schemas.microsoft.com/office/drawing/2014/main" id="{080C0C84-347B-4617-A5DB-C401956BBE03}"/>
                  </a:ext>
                </a:extLst>
              </p:cNvPr>
              <p:cNvSpPr/>
              <p:nvPr/>
            </p:nvSpPr>
            <p:spPr bwMode="auto">
              <a:xfrm>
                <a:off x="3565526" y="1638300"/>
                <a:ext cx="5022850" cy="2827338"/>
              </a:xfrm>
              <a:custGeom>
                <a:avLst/>
                <a:gdLst>
                  <a:gd name="T0" fmla="*/ 9 w 547"/>
                  <a:gd name="T1" fmla="*/ 134 h 308"/>
                  <a:gd name="T2" fmla="*/ 54 w 547"/>
                  <a:gd name="T3" fmla="*/ 160 h 308"/>
                  <a:gd name="T4" fmla="*/ 288 w 547"/>
                  <a:gd name="T5" fmla="*/ 296 h 308"/>
                  <a:gd name="T6" fmla="*/ 303 w 547"/>
                  <a:gd name="T7" fmla="*/ 304 h 308"/>
                  <a:gd name="T8" fmla="*/ 319 w 547"/>
                  <a:gd name="T9" fmla="*/ 308 h 308"/>
                  <a:gd name="T10" fmla="*/ 336 w 547"/>
                  <a:gd name="T11" fmla="*/ 304 h 308"/>
                  <a:gd name="T12" fmla="*/ 350 w 547"/>
                  <a:gd name="T13" fmla="*/ 296 h 308"/>
                  <a:gd name="T14" fmla="*/ 350 w 547"/>
                  <a:gd name="T15" fmla="*/ 296 h 308"/>
                  <a:gd name="T16" fmla="*/ 480 w 547"/>
                  <a:gd name="T17" fmla="*/ 220 h 308"/>
                  <a:gd name="T18" fmla="*/ 526 w 547"/>
                  <a:gd name="T19" fmla="*/ 194 h 308"/>
                  <a:gd name="T20" fmla="*/ 535 w 547"/>
                  <a:gd name="T21" fmla="*/ 189 h 308"/>
                  <a:gd name="T22" fmla="*/ 539 w 547"/>
                  <a:gd name="T23" fmla="*/ 187 h 308"/>
                  <a:gd name="T24" fmla="*/ 541 w 547"/>
                  <a:gd name="T25" fmla="*/ 187 h 308"/>
                  <a:gd name="T26" fmla="*/ 543 w 547"/>
                  <a:gd name="T27" fmla="*/ 186 h 308"/>
                  <a:gd name="T28" fmla="*/ 544 w 547"/>
                  <a:gd name="T29" fmla="*/ 186 h 308"/>
                  <a:gd name="T30" fmla="*/ 545 w 547"/>
                  <a:gd name="T31" fmla="*/ 187 h 308"/>
                  <a:gd name="T32" fmla="*/ 546 w 547"/>
                  <a:gd name="T33" fmla="*/ 187 h 308"/>
                  <a:gd name="T34" fmla="*/ 546 w 547"/>
                  <a:gd name="T35" fmla="*/ 187 h 308"/>
                  <a:gd name="T36" fmla="*/ 547 w 547"/>
                  <a:gd name="T37" fmla="*/ 188 h 308"/>
                  <a:gd name="T38" fmla="*/ 232 w 547"/>
                  <a:gd name="T39" fmla="*/ 5 h 308"/>
                  <a:gd name="T40" fmla="*/ 199 w 547"/>
                  <a:gd name="T41" fmla="*/ 5 h 308"/>
                  <a:gd name="T42" fmla="*/ 9 w 547"/>
                  <a:gd name="T43" fmla="*/ 115 h 308"/>
                  <a:gd name="T44" fmla="*/ 9 w 547"/>
                  <a:gd name="T45" fmla="*/ 134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47" h="308">
                    <a:moveTo>
                      <a:pt x="9" y="134"/>
                    </a:moveTo>
                    <a:cubicBezTo>
                      <a:pt x="54" y="160"/>
                      <a:pt x="54" y="160"/>
                      <a:pt x="54" y="160"/>
                    </a:cubicBezTo>
                    <a:cubicBezTo>
                      <a:pt x="288" y="296"/>
                      <a:pt x="288" y="296"/>
                      <a:pt x="288" y="296"/>
                    </a:cubicBezTo>
                    <a:cubicBezTo>
                      <a:pt x="303" y="304"/>
                      <a:pt x="303" y="304"/>
                      <a:pt x="303" y="304"/>
                    </a:cubicBezTo>
                    <a:cubicBezTo>
                      <a:pt x="307" y="307"/>
                      <a:pt x="313" y="308"/>
                      <a:pt x="319" y="308"/>
                    </a:cubicBezTo>
                    <a:cubicBezTo>
                      <a:pt x="326" y="308"/>
                      <a:pt x="331" y="306"/>
                      <a:pt x="336" y="304"/>
                    </a:cubicBezTo>
                    <a:cubicBezTo>
                      <a:pt x="350" y="296"/>
                      <a:pt x="350" y="296"/>
                      <a:pt x="350" y="296"/>
                    </a:cubicBezTo>
                    <a:cubicBezTo>
                      <a:pt x="350" y="296"/>
                      <a:pt x="350" y="296"/>
                      <a:pt x="350" y="296"/>
                    </a:cubicBezTo>
                    <a:cubicBezTo>
                      <a:pt x="480" y="220"/>
                      <a:pt x="480" y="220"/>
                      <a:pt x="480" y="220"/>
                    </a:cubicBezTo>
                    <a:cubicBezTo>
                      <a:pt x="526" y="194"/>
                      <a:pt x="526" y="194"/>
                      <a:pt x="526" y="194"/>
                    </a:cubicBezTo>
                    <a:cubicBezTo>
                      <a:pt x="535" y="189"/>
                      <a:pt x="535" y="189"/>
                      <a:pt x="535" y="189"/>
                    </a:cubicBezTo>
                    <a:cubicBezTo>
                      <a:pt x="537" y="188"/>
                      <a:pt x="538" y="187"/>
                      <a:pt x="539" y="187"/>
                    </a:cubicBezTo>
                    <a:cubicBezTo>
                      <a:pt x="540" y="187"/>
                      <a:pt x="540" y="187"/>
                      <a:pt x="541" y="187"/>
                    </a:cubicBezTo>
                    <a:cubicBezTo>
                      <a:pt x="542" y="186"/>
                      <a:pt x="542" y="186"/>
                      <a:pt x="543" y="186"/>
                    </a:cubicBezTo>
                    <a:cubicBezTo>
                      <a:pt x="543" y="186"/>
                      <a:pt x="544" y="186"/>
                      <a:pt x="544" y="186"/>
                    </a:cubicBezTo>
                    <a:cubicBezTo>
                      <a:pt x="544" y="186"/>
                      <a:pt x="545" y="187"/>
                      <a:pt x="545" y="187"/>
                    </a:cubicBezTo>
                    <a:cubicBezTo>
                      <a:pt x="546" y="187"/>
                      <a:pt x="546" y="187"/>
                      <a:pt x="546" y="187"/>
                    </a:cubicBezTo>
                    <a:cubicBezTo>
                      <a:pt x="546" y="187"/>
                      <a:pt x="546" y="187"/>
                      <a:pt x="546" y="187"/>
                    </a:cubicBezTo>
                    <a:cubicBezTo>
                      <a:pt x="547" y="188"/>
                      <a:pt x="547" y="188"/>
                      <a:pt x="547" y="188"/>
                    </a:cubicBezTo>
                    <a:cubicBezTo>
                      <a:pt x="232" y="5"/>
                      <a:pt x="232" y="5"/>
                      <a:pt x="232" y="5"/>
                    </a:cubicBezTo>
                    <a:cubicBezTo>
                      <a:pt x="223" y="0"/>
                      <a:pt x="208" y="0"/>
                      <a:pt x="199" y="5"/>
                    </a:cubicBezTo>
                    <a:cubicBezTo>
                      <a:pt x="9" y="115"/>
                      <a:pt x="9" y="115"/>
                      <a:pt x="9" y="115"/>
                    </a:cubicBezTo>
                    <a:cubicBezTo>
                      <a:pt x="0" y="121"/>
                      <a:pt x="0" y="129"/>
                      <a:pt x="9" y="13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š1ide">
                <a:extLst>
                  <a:ext uri="{FF2B5EF4-FFF2-40B4-BE49-F238E27FC236}">
                    <a16:creationId xmlns="" xmlns:a16="http://schemas.microsoft.com/office/drawing/2014/main" id="{BB59B280-149E-45ED-80C1-F089B453C7AB}"/>
                  </a:ext>
                </a:extLst>
              </p:cNvPr>
              <p:cNvSpPr/>
              <p:nvPr/>
            </p:nvSpPr>
            <p:spPr bwMode="auto">
              <a:xfrm>
                <a:off x="7119938" y="3778250"/>
                <a:ext cx="660400" cy="376238"/>
              </a:xfrm>
              <a:custGeom>
                <a:avLst/>
                <a:gdLst>
                  <a:gd name="T0" fmla="*/ 72 w 72"/>
                  <a:gd name="T1" fmla="*/ 0 h 41"/>
                  <a:gd name="T2" fmla="*/ 0 w 72"/>
                  <a:gd name="T3" fmla="*/ 41 h 41"/>
                  <a:gd name="T4" fmla="*/ 0 w 72"/>
                  <a:gd name="T5" fmla="*/ 41 h 41"/>
                  <a:gd name="T6" fmla="*/ 72 w 72"/>
                  <a:gd name="T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41">
                    <a:moveTo>
                      <a:pt x="72" y="0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72" y="0"/>
                      <a:pt x="72" y="0"/>
                      <a:pt x="72" y="0"/>
                    </a:cubicBezTo>
                  </a:path>
                </a:pathLst>
              </a:custGeom>
              <a:solidFill>
                <a:srgbClr val="373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šḷîďè">
                <a:extLst>
                  <a:ext uri="{FF2B5EF4-FFF2-40B4-BE49-F238E27FC236}">
                    <a16:creationId xmlns="" xmlns:a16="http://schemas.microsoft.com/office/drawing/2014/main" id="{C6E39491-3749-4CDB-9FF7-BE8278A8AB19}"/>
                  </a:ext>
                </a:extLst>
              </p:cNvPr>
              <p:cNvSpPr/>
              <p:nvPr/>
            </p:nvSpPr>
            <p:spPr bwMode="auto">
              <a:xfrm>
                <a:off x="6192838" y="3198813"/>
                <a:ext cx="1744663" cy="955675"/>
              </a:xfrm>
              <a:custGeom>
                <a:avLst/>
                <a:gdLst>
                  <a:gd name="T0" fmla="*/ 100 w 190"/>
                  <a:gd name="T1" fmla="*/ 0 h 104"/>
                  <a:gd name="T2" fmla="*/ 36 w 190"/>
                  <a:gd name="T3" fmla="*/ 15 h 104"/>
                  <a:gd name="T4" fmla="*/ 36 w 190"/>
                  <a:gd name="T5" fmla="*/ 89 h 104"/>
                  <a:gd name="T6" fmla="*/ 100 w 190"/>
                  <a:gd name="T7" fmla="*/ 104 h 104"/>
                  <a:gd name="T8" fmla="*/ 101 w 190"/>
                  <a:gd name="T9" fmla="*/ 104 h 104"/>
                  <a:gd name="T10" fmla="*/ 173 w 190"/>
                  <a:gd name="T11" fmla="*/ 63 h 104"/>
                  <a:gd name="T12" fmla="*/ 190 w 190"/>
                  <a:gd name="T13" fmla="*/ 53 h 104"/>
                  <a:gd name="T14" fmla="*/ 164 w 190"/>
                  <a:gd name="T15" fmla="*/ 15 h 104"/>
                  <a:gd name="T16" fmla="*/ 100 w 190"/>
                  <a:gd name="T1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104">
                    <a:moveTo>
                      <a:pt x="100" y="0"/>
                    </a:moveTo>
                    <a:cubicBezTo>
                      <a:pt x="76" y="0"/>
                      <a:pt x="53" y="5"/>
                      <a:pt x="36" y="15"/>
                    </a:cubicBezTo>
                    <a:cubicBezTo>
                      <a:pt x="0" y="36"/>
                      <a:pt x="0" y="69"/>
                      <a:pt x="36" y="89"/>
                    </a:cubicBezTo>
                    <a:cubicBezTo>
                      <a:pt x="53" y="99"/>
                      <a:pt x="76" y="104"/>
                      <a:pt x="100" y="104"/>
                    </a:cubicBezTo>
                    <a:cubicBezTo>
                      <a:pt x="100" y="104"/>
                      <a:pt x="101" y="104"/>
                      <a:pt x="101" y="104"/>
                    </a:cubicBezTo>
                    <a:cubicBezTo>
                      <a:pt x="173" y="63"/>
                      <a:pt x="173" y="63"/>
                      <a:pt x="173" y="63"/>
                    </a:cubicBezTo>
                    <a:cubicBezTo>
                      <a:pt x="190" y="53"/>
                      <a:pt x="190" y="53"/>
                      <a:pt x="190" y="53"/>
                    </a:cubicBezTo>
                    <a:cubicBezTo>
                      <a:pt x="190" y="39"/>
                      <a:pt x="182" y="26"/>
                      <a:pt x="164" y="15"/>
                    </a:cubicBezTo>
                    <a:cubicBezTo>
                      <a:pt x="146" y="5"/>
                      <a:pt x="123" y="0"/>
                      <a:pt x="100" y="0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$1íďè">
                <a:extLst>
                  <a:ext uri="{FF2B5EF4-FFF2-40B4-BE49-F238E27FC236}">
                    <a16:creationId xmlns="" xmlns:a16="http://schemas.microsoft.com/office/drawing/2014/main" id="{76942D7D-4FCE-47F2-A594-28B622897CE3}"/>
                  </a:ext>
                </a:extLst>
              </p:cNvPr>
              <p:cNvSpPr/>
              <p:nvPr/>
            </p:nvSpPr>
            <p:spPr bwMode="auto">
              <a:xfrm>
                <a:off x="4171951" y="3171825"/>
                <a:ext cx="633413" cy="366713"/>
              </a:xfrm>
              <a:custGeom>
                <a:avLst/>
                <a:gdLst>
                  <a:gd name="T0" fmla="*/ 68 w 69"/>
                  <a:gd name="T1" fmla="*/ 40 h 40"/>
                  <a:gd name="T2" fmla="*/ 69 w 69"/>
                  <a:gd name="T3" fmla="*/ 40 h 40"/>
                  <a:gd name="T4" fmla="*/ 69 w 69"/>
                  <a:gd name="T5" fmla="*/ 40 h 40"/>
                  <a:gd name="T6" fmla="*/ 68 w 69"/>
                  <a:gd name="T7" fmla="*/ 40 h 40"/>
                  <a:gd name="T8" fmla="*/ 0 w 69"/>
                  <a:gd name="T9" fmla="*/ 0 h 40"/>
                  <a:gd name="T10" fmla="*/ 2 w 69"/>
                  <a:gd name="T11" fmla="*/ 2 h 40"/>
                  <a:gd name="T12" fmla="*/ 2 w 69"/>
                  <a:gd name="T13" fmla="*/ 2 h 40"/>
                  <a:gd name="T14" fmla="*/ 0 w 69"/>
                  <a:gd name="T1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40">
                    <a:moveTo>
                      <a:pt x="68" y="40"/>
                    </a:moveTo>
                    <a:cubicBezTo>
                      <a:pt x="69" y="40"/>
                      <a:pt x="69" y="40"/>
                      <a:pt x="69" y="4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8" y="40"/>
                      <a:pt x="68" y="40"/>
                      <a:pt x="68" y="40"/>
                    </a:cubicBezTo>
                    <a:moveTo>
                      <a:pt x="0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73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šľiḋê">
                <a:extLst>
                  <a:ext uri="{FF2B5EF4-FFF2-40B4-BE49-F238E27FC236}">
                    <a16:creationId xmlns="" xmlns:a16="http://schemas.microsoft.com/office/drawing/2014/main" id="{352AD895-80FC-46FA-8AB4-6DB529CB9A2D}"/>
                  </a:ext>
                </a:extLst>
              </p:cNvPr>
              <p:cNvSpPr/>
              <p:nvPr/>
            </p:nvSpPr>
            <p:spPr bwMode="auto">
              <a:xfrm>
                <a:off x="4098926" y="3135313"/>
                <a:ext cx="92075" cy="53975"/>
              </a:xfrm>
              <a:custGeom>
                <a:avLst/>
                <a:gdLst>
                  <a:gd name="T0" fmla="*/ 0 w 10"/>
                  <a:gd name="T1" fmla="*/ 0 h 6"/>
                  <a:gd name="T2" fmla="*/ 0 w 10"/>
                  <a:gd name="T3" fmla="*/ 0 h 6"/>
                  <a:gd name="T4" fmla="*/ 10 w 10"/>
                  <a:gd name="T5" fmla="*/ 6 h 6"/>
                  <a:gd name="T6" fmla="*/ 10 w 10"/>
                  <a:gd name="T7" fmla="*/ 6 h 6"/>
                  <a:gd name="T8" fmla="*/ 8 w 10"/>
                  <a:gd name="T9" fmla="*/ 4 h 6"/>
                  <a:gd name="T10" fmla="*/ 0 w 10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559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$1ïḋé">
                <a:extLst>
                  <a:ext uri="{FF2B5EF4-FFF2-40B4-BE49-F238E27FC236}">
                    <a16:creationId xmlns="" xmlns:a16="http://schemas.microsoft.com/office/drawing/2014/main" id="{2C6CA95E-ACA9-4184-B522-5FFBF85CD0B3}"/>
                  </a:ext>
                </a:extLst>
              </p:cNvPr>
              <p:cNvSpPr/>
              <p:nvPr/>
            </p:nvSpPr>
            <p:spPr bwMode="auto">
              <a:xfrm>
                <a:off x="4191001" y="3189288"/>
                <a:ext cx="614363" cy="349250"/>
              </a:xfrm>
              <a:custGeom>
                <a:avLst/>
                <a:gdLst>
                  <a:gd name="T0" fmla="*/ 0 w 387"/>
                  <a:gd name="T1" fmla="*/ 0 h 220"/>
                  <a:gd name="T2" fmla="*/ 0 w 387"/>
                  <a:gd name="T3" fmla="*/ 0 h 220"/>
                  <a:gd name="T4" fmla="*/ 29 w 387"/>
                  <a:gd name="T5" fmla="*/ 12 h 220"/>
                  <a:gd name="T6" fmla="*/ 387 w 387"/>
                  <a:gd name="T7" fmla="*/ 220 h 220"/>
                  <a:gd name="T8" fmla="*/ 381 w 387"/>
                  <a:gd name="T9" fmla="*/ 220 h 220"/>
                  <a:gd name="T10" fmla="*/ 0 w 387"/>
                  <a:gd name="T1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7" h="220">
                    <a:moveTo>
                      <a:pt x="0" y="0"/>
                    </a:moveTo>
                    <a:lnTo>
                      <a:pt x="0" y="0"/>
                    </a:lnTo>
                    <a:lnTo>
                      <a:pt x="29" y="12"/>
                    </a:lnTo>
                    <a:lnTo>
                      <a:pt x="387" y="220"/>
                    </a:lnTo>
                    <a:lnTo>
                      <a:pt x="381" y="2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A3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S1îḋè">
                <a:extLst>
                  <a:ext uri="{FF2B5EF4-FFF2-40B4-BE49-F238E27FC236}">
                    <a16:creationId xmlns="" xmlns:a16="http://schemas.microsoft.com/office/drawing/2014/main" id="{D0E65D81-C0F5-4B53-89F0-2B06F6093FA1}"/>
                  </a:ext>
                </a:extLst>
              </p:cNvPr>
              <p:cNvSpPr/>
              <p:nvPr/>
            </p:nvSpPr>
            <p:spPr bwMode="auto">
              <a:xfrm>
                <a:off x="4191001" y="3189288"/>
                <a:ext cx="614363" cy="349250"/>
              </a:xfrm>
              <a:custGeom>
                <a:avLst/>
                <a:gdLst>
                  <a:gd name="T0" fmla="*/ 0 w 387"/>
                  <a:gd name="T1" fmla="*/ 0 h 220"/>
                  <a:gd name="T2" fmla="*/ 0 w 387"/>
                  <a:gd name="T3" fmla="*/ 0 h 220"/>
                  <a:gd name="T4" fmla="*/ 29 w 387"/>
                  <a:gd name="T5" fmla="*/ 12 h 220"/>
                  <a:gd name="T6" fmla="*/ 387 w 387"/>
                  <a:gd name="T7" fmla="*/ 220 h 220"/>
                  <a:gd name="T8" fmla="*/ 381 w 387"/>
                  <a:gd name="T9" fmla="*/ 220 h 220"/>
                  <a:gd name="T10" fmla="*/ 0 w 387"/>
                  <a:gd name="T1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7" h="220">
                    <a:moveTo>
                      <a:pt x="0" y="0"/>
                    </a:moveTo>
                    <a:lnTo>
                      <a:pt x="0" y="0"/>
                    </a:lnTo>
                    <a:lnTo>
                      <a:pt x="29" y="12"/>
                    </a:lnTo>
                    <a:lnTo>
                      <a:pt x="387" y="220"/>
                    </a:lnTo>
                    <a:lnTo>
                      <a:pt x="381" y="22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ŝḻídé">
                <a:extLst>
                  <a:ext uri="{FF2B5EF4-FFF2-40B4-BE49-F238E27FC236}">
                    <a16:creationId xmlns="" xmlns:a16="http://schemas.microsoft.com/office/drawing/2014/main" id="{3D1717B6-DD92-4BE6-93CF-47DDA9ADD8C7}"/>
                  </a:ext>
                </a:extLst>
              </p:cNvPr>
              <p:cNvSpPr/>
              <p:nvPr/>
            </p:nvSpPr>
            <p:spPr bwMode="auto">
              <a:xfrm>
                <a:off x="4191001" y="3189288"/>
                <a:ext cx="46038" cy="19050"/>
              </a:xfrm>
              <a:custGeom>
                <a:avLst/>
                <a:gdLst>
                  <a:gd name="T0" fmla="*/ 0 w 29"/>
                  <a:gd name="T1" fmla="*/ 0 h 12"/>
                  <a:gd name="T2" fmla="*/ 0 w 29"/>
                  <a:gd name="T3" fmla="*/ 0 h 12"/>
                  <a:gd name="T4" fmla="*/ 29 w 29"/>
                  <a:gd name="T5" fmla="*/ 12 h 12"/>
                  <a:gd name="T6" fmla="*/ 0 w 29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12">
                    <a:moveTo>
                      <a:pt x="0" y="0"/>
                    </a:moveTo>
                    <a:lnTo>
                      <a:pt x="0" y="0"/>
                    </a:lnTo>
                    <a:lnTo>
                      <a:pt x="29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48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ŝļîḑè">
                <a:extLst>
                  <a:ext uri="{FF2B5EF4-FFF2-40B4-BE49-F238E27FC236}">
                    <a16:creationId xmlns="" xmlns:a16="http://schemas.microsoft.com/office/drawing/2014/main" id="{6C093714-C32E-47BB-8969-386E44152903}"/>
                  </a:ext>
                </a:extLst>
              </p:cNvPr>
              <p:cNvSpPr/>
              <p:nvPr/>
            </p:nvSpPr>
            <p:spPr bwMode="auto">
              <a:xfrm>
                <a:off x="4191001" y="3189288"/>
                <a:ext cx="46038" cy="19050"/>
              </a:xfrm>
              <a:custGeom>
                <a:avLst/>
                <a:gdLst>
                  <a:gd name="T0" fmla="*/ 0 w 29"/>
                  <a:gd name="T1" fmla="*/ 0 h 12"/>
                  <a:gd name="T2" fmla="*/ 0 w 29"/>
                  <a:gd name="T3" fmla="*/ 0 h 12"/>
                  <a:gd name="T4" fmla="*/ 29 w 29"/>
                  <a:gd name="T5" fmla="*/ 12 h 12"/>
                  <a:gd name="T6" fmla="*/ 0 w 29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12">
                    <a:moveTo>
                      <a:pt x="0" y="0"/>
                    </a:moveTo>
                    <a:lnTo>
                      <a:pt x="0" y="0"/>
                    </a:lnTo>
                    <a:lnTo>
                      <a:pt x="29" y="1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ṥḻïďè">
                <a:extLst>
                  <a:ext uri="{FF2B5EF4-FFF2-40B4-BE49-F238E27FC236}">
                    <a16:creationId xmlns="" xmlns:a16="http://schemas.microsoft.com/office/drawing/2014/main" id="{5F778157-82A4-4ED2-BB55-78290E4EFC3D}"/>
                  </a:ext>
                </a:extLst>
              </p:cNvPr>
              <p:cNvSpPr/>
              <p:nvPr/>
            </p:nvSpPr>
            <p:spPr bwMode="auto">
              <a:xfrm>
                <a:off x="4098926" y="2822575"/>
                <a:ext cx="1293813" cy="715963"/>
              </a:xfrm>
              <a:custGeom>
                <a:avLst/>
                <a:gdLst>
                  <a:gd name="T0" fmla="*/ 67 w 141"/>
                  <a:gd name="T1" fmla="*/ 0 h 78"/>
                  <a:gd name="T2" fmla="*/ 19 w 141"/>
                  <a:gd name="T3" fmla="*/ 12 h 78"/>
                  <a:gd name="T4" fmla="*/ 0 w 141"/>
                  <a:gd name="T5" fmla="*/ 34 h 78"/>
                  <a:gd name="T6" fmla="*/ 8 w 141"/>
                  <a:gd name="T7" fmla="*/ 38 h 78"/>
                  <a:gd name="T8" fmla="*/ 10 w 141"/>
                  <a:gd name="T9" fmla="*/ 40 h 78"/>
                  <a:gd name="T10" fmla="*/ 76 w 141"/>
                  <a:gd name="T11" fmla="*/ 78 h 78"/>
                  <a:gd name="T12" fmla="*/ 77 w 141"/>
                  <a:gd name="T13" fmla="*/ 78 h 78"/>
                  <a:gd name="T14" fmla="*/ 115 w 141"/>
                  <a:gd name="T15" fmla="*/ 67 h 78"/>
                  <a:gd name="T16" fmla="*/ 115 w 141"/>
                  <a:gd name="T17" fmla="*/ 12 h 78"/>
                  <a:gd name="T18" fmla="*/ 67 w 141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" h="78">
                    <a:moveTo>
                      <a:pt x="67" y="0"/>
                    </a:moveTo>
                    <a:cubicBezTo>
                      <a:pt x="50" y="0"/>
                      <a:pt x="33" y="4"/>
                      <a:pt x="19" y="12"/>
                    </a:cubicBezTo>
                    <a:cubicBezTo>
                      <a:pt x="9" y="18"/>
                      <a:pt x="2" y="26"/>
                      <a:pt x="0" y="3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91" y="77"/>
                      <a:pt x="104" y="73"/>
                      <a:pt x="115" y="67"/>
                    </a:cubicBezTo>
                    <a:cubicBezTo>
                      <a:pt x="141" y="52"/>
                      <a:pt x="141" y="27"/>
                      <a:pt x="115" y="12"/>
                    </a:cubicBezTo>
                    <a:cubicBezTo>
                      <a:pt x="102" y="4"/>
                      <a:pt x="84" y="0"/>
                      <a:pt x="67" y="0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ṡļíḓê">
                <a:extLst>
                  <a:ext uri="{FF2B5EF4-FFF2-40B4-BE49-F238E27FC236}">
                    <a16:creationId xmlns="" xmlns:a16="http://schemas.microsoft.com/office/drawing/2014/main" id="{161B773C-2811-40CF-B7F1-D4EC45C2BE3A}"/>
                  </a:ext>
                </a:extLst>
              </p:cNvPr>
              <p:cNvSpPr/>
              <p:nvPr/>
            </p:nvSpPr>
            <p:spPr bwMode="auto">
              <a:xfrm>
                <a:off x="6496051" y="3346450"/>
                <a:ext cx="2138363" cy="2019300"/>
              </a:xfrm>
              <a:custGeom>
                <a:avLst/>
                <a:gdLst>
                  <a:gd name="T0" fmla="*/ 217 w 233"/>
                  <a:gd name="T1" fmla="*/ 27 h 220"/>
                  <a:gd name="T2" fmla="*/ 217 w 233"/>
                  <a:gd name="T3" fmla="*/ 75 h 220"/>
                  <a:gd name="T4" fmla="*/ 217 w 233"/>
                  <a:gd name="T5" fmla="*/ 75 h 220"/>
                  <a:gd name="T6" fmla="*/ 217 w 233"/>
                  <a:gd name="T7" fmla="*/ 76 h 220"/>
                  <a:gd name="T8" fmla="*/ 217 w 233"/>
                  <a:gd name="T9" fmla="*/ 76 h 220"/>
                  <a:gd name="T10" fmla="*/ 217 w 233"/>
                  <a:gd name="T11" fmla="*/ 78 h 220"/>
                  <a:gd name="T12" fmla="*/ 216 w 233"/>
                  <a:gd name="T13" fmla="*/ 80 h 220"/>
                  <a:gd name="T14" fmla="*/ 216 w 233"/>
                  <a:gd name="T15" fmla="*/ 81 h 220"/>
                  <a:gd name="T16" fmla="*/ 215 w 233"/>
                  <a:gd name="T17" fmla="*/ 83 h 220"/>
                  <a:gd name="T18" fmla="*/ 214 w 233"/>
                  <a:gd name="T19" fmla="*/ 84 h 220"/>
                  <a:gd name="T20" fmla="*/ 213 w 233"/>
                  <a:gd name="T21" fmla="*/ 84 h 220"/>
                  <a:gd name="T22" fmla="*/ 212 w 233"/>
                  <a:gd name="T23" fmla="*/ 85 h 220"/>
                  <a:gd name="T24" fmla="*/ 211 w 233"/>
                  <a:gd name="T25" fmla="*/ 86 h 220"/>
                  <a:gd name="T26" fmla="*/ 31 w 233"/>
                  <a:gd name="T27" fmla="*/ 190 h 220"/>
                  <a:gd name="T28" fmla="*/ 31 w 233"/>
                  <a:gd name="T29" fmla="*/ 190 h 220"/>
                  <a:gd name="T30" fmla="*/ 17 w 233"/>
                  <a:gd name="T31" fmla="*/ 198 h 220"/>
                  <a:gd name="T32" fmla="*/ 0 w 233"/>
                  <a:gd name="T33" fmla="*/ 202 h 220"/>
                  <a:gd name="T34" fmla="*/ 0 w 233"/>
                  <a:gd name="T35" fmla="*/ 220 h 220"/>
                  <a:gd name="T36" fmla="*/ 16 w 233"/>
                  <a:gd name="T37" fmla="*/ 217 h 220"/>
                  <a:gd name="T38" fmla="*/ 22 w 233"/>
                  <a:gd name="T39" fmla="*/ 213 h 220"/>
                  <a:gd name="T40" fmla="*/ 24 w 233"/>
                  <a:gd name="T41" fmla="*/ 212 h 220"/>
                  <a:gd name="T42" fmla="*/ 28 w 233"/>
                  <a:gd name="T43" fmla="*/ 210 h 220"/>
                  <a:gd name="T44" fmla="*/ 29 w 233"/>
                  <a:gd name="T45" fmla="*/ 209 h 220"/>
                  <a:gd name="T46" fmla="*/ 30 w 233"/>
                  <a:gd name="T47" fmla="*/ 208 h 220"/>
                  <a:gd name="T48" fmla="*/ 31 w 233"/>
                  <a:gd name="T49" fmla="*/ 208 h 220"/>
                  <a:gd name="T50" fmla="*/ 31 w 233"/>
                  <a:gd name="T51" fmla="*/ 208 h 220"/>
                  <a:gd name="T52" fmla="*/ 216 w 233"/>
                  <a:gd name="T53" fmla="*/ 101 h 220"/>
                  <a:gd name="T54" fmla="*/ 233 w 233"/>
                  <a:gd name="T55" fmla="*/ 72 h 220"/>
                  <a:gd name="T56" fmla="*/ 233 w 233"/>
                  <a:gd name="T57" fmla="*/ 12 h 220"/>
                  <a:gd name="T58" fmla="*/ 228 w 233"/>
                  <a:gd name="T59" fmla="*/ 2 h 220"/>
                  <a:gd name="T60" fmla="*/ 228 w 233"/>
                  <a:gd name="T61" fmla="*/ 2 h 220"/>
                  <a:gd name="T62" fmla="*/ 228 w 233"/>
                  <a:gd name="T63" fmla="*/ 1 h 220"/>
                  <a:gd name="T64" fmla="*/ 227 w 233"/>
                  <a:gd name="T65" fmla="*/ 1 h 220"/>
                  <a:gd name="T66" fmla="*/ 227 w 233"/>
                  <a:gd name="T67" fmla="*/ 1 h 220"/>
                  <a:gd name="T68" fmla="*/ 226 w 233"/>
                  <a:gd name="T69" fmla="*/ 1 h 220"/>
                  <a:gd name="T70" fmla="*/ 225 w 233"/>
                  <a:gd name="T71" fmla="*/ 0 h 220"/>
                  <a:gd name="T72" fmla="*/ 224 w 233"/>
                  <a:gd name="T73" fmla="*/ 0 h 220"/>
                  <a:gd name="T74" fmla="*/ 222 w 233"/>
                  <a:gd name="T75" fmla="*/ 1 h 220"/>
                  <a:gd name="T76" fmla="*/ 220 w 233"/>
                  <a:gd name="T77" fmla="*/ 1 h 220"/>
                  <a:gd name="T78" fmla="*/ 216 w 233"/>
                  <a:gd name="T79" fmla="*/ 3 h 220"/>
                  <a:gd name="T80" fmla="*/ 207 w 233"/>
                  <a:gd name="T81" fmla="*/ 8 h 220"/>
                  <a:gd name="T82" fmla="*/ 161 w 233"/>
                  <a:gd name="T83" fmla="*/ 34 h 220"/>
                  <a:gd name="T84" fmla="*/ 31 w 233"/>
                  <a:gd name="T85" fmla="*/ 110 h 220"/>
                  <a:gd name="T86" fmla="*/ 31 w 233"/>
                  <a:gd name="T87" fmla="*/ 110 h 220"/>
                  <a:gd name="T88" fmla="*/ 17 w 233"/>
                  <a:gd name="T89" fmla="*/ 118 h 220"/>
                  <a:gd name="T90" fmla="*/ 17 w 233"/>
                  <a:gd name="T91" fmla="*/ 118 h 220"/>
                  <a:gd name="T92" fmla="*/ 0 w 233"/>
                  <a:gd name="T93" fmla="*/ 122 h 220"/>
                  <a:gd name="T94" fmla="*/ 0 w 233"/>
                  <a:gd name="T95" fmla="*/ 140 h 220"/>
                  <a:gd name="T96" fmla="*/ 16 w 233"/>
                  <a:gd name="T97" fmla="*/ 136 h 220"/>
                  <a:gd name="T98" fmla="*/ 22 w 233"/>
                  <a:gd name="T99" fmla="*/ 133 h 220"/>
                  <a:gd name="T100" fmla="*/ 24 w 233"/>
                  <a:gd name="T101" fmla="*/ 131 h 220"/>
                  <a:gd name="T102" fmla="*/ 31 w 233"/>
                  <a:gd name="T103" fmla="*/ 128 h 220"/>
                  <a:gd name="T104" fmla="*/ 31 w 233"/>
                  <a:gd name="T105" fmla="*/ 127 h 220"/>
                  <a:gd name="T106" fmla="*/ 31 w 233"/>
                  <a:gd name="T107" fmla="*/ 127 h 220"/>
                  <a:gd name="T108" fmla="*/ 177 w 233"/>
                  <a:gd name="T109" fmla="*/ 43 h 220"/>
                  <a:gd name="T110" fmla="*/ 211 w 233"/>
                  <a:gd name="T111" fmla="*/ 24 h 220"/>
                  <a:gd name="T112" fmla="*/ 217 w 233"/>
                  <a:gd name="T113" fmla="*/ 27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3" h="220">
                    <a:moveTo>
                      <a:pt x="217" y="27"/>
                    </a:moveTo>
                    <a:cubicBezTo>
                      <a:pt x="217" y="75"/>
                      <a:pt x="217" y="75"/>
                      <a:pt x="217" y="75"/>
                    </a:cubicBezTo>
                    <a:cubicBezTo>
                      <a:pt x="217" y="75"/>
                      <a:pt x="217" y="75"/>
                      <a:pt x="217" y="75"/>
                    </a:cubicBezTo>
                    <a:cubicBezTo>
                      <a:pt x="217" y="76"/>
                      <a:pt x="217" y="76"/>
                      <a:pt x="217" y="76"/>
                    </a:cubicBezTo>
                    <a:cubicBezTo>
                      <a:pt x="217" y="76"/>
                      <a:pt x="217" y="76"/>
                      <a:pt x="217" y="76"/>
                    </a:cubicBezTo>
                    <a:cubicBezTo>
                      <a:pt x="217" y="77"/>
                      <a:pt x="217" y="77"/>
                      <a:pt x="217" y="78"/>
                    </a:cubicBezTo>
                    <a:cubicBezTo>
                      <a:pt x="217" y="78"/>
                      <a:pt x="217" y="79"/>
                      <a:pt x="216" y="80"/>
                    </a:cubicBezTo>
                    <a:cubicBezTo>
                      <a:pt x="216" y="80"/>
                      <a:pt x="216" y="81"/>
                      <a:pt x="216" y="81"/>
                    </a:cubicBezTo>
                    <a:cubicBezTo>
                      <a:pt x="215" y="82"/>
                      <a:pt x="215" y="82"/>
                      <a:pt x="215" y="83"/>
                    </a:cubicBezTo>
                    <a:cubicBezTo>
                      <a:pt x="214" y="83"/>
                      <a:pt x="214" y="83"/>
                      <a:pt x="214" y="84"/>
                    </a:cubicBezTo>
                    <a:cubicBezTo>
                      <a:pt x="213" y="84"/>
                      <a:pt x="213" y="84"/>
                      <a:pt x="213" y="84"/>
                    </a:cubicBezTo>
                    <a:cubicBezTo>
                      <a:pt x="213" y="85"/>
                      <a:pt x="212" y="85"/>
                      <a:pt x="212" y="85"/>
                    </a:cubicBezTo>
                    <a:cubicBezTo>
                      <a:pt x="211" y="86"/>
                      <a:pt x="211" y="86"/>
                      <a:pt x="211" y="86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17" y="198"/>
                      <a:pt x="17" y="198"/>
                      <a:pt x="17" y="198"/>
                    </a:cubicBezTo>
                    <a:cubicBezTo>
                      <a:pt x="12" y="201"/>
                      <a:pt x="6" y="202"/>
                      <a:pt x="0" y="202"/>
                    </a:cubicBezTo>
                    <a:cubicBezTo>
                      <a:pt x="0" y="220"/>
                      <a:pt x="0" y="220"/>
                      <a:pt x="0" y="220"/>
                    </a:cubicBezTo>
                    <a:cubicBezTo>
                      <a:pt x="6" y="220"/>
                      <a:pt x="12" y="219"/>
                      <a:pt x="16" y="217"/>
                    </a:cubicBezTo>
                    <a:cubicBezTo>
                      <a:pt x="18" y="215"/>
                      <a:pt x="20" y="214"/>
                      <a:pt x="22" y="213"/>
                    </a:cubicBezTo>
                    <a:cubicBezTo>
                      <a:pt x="24" y="212"/>
                      <a:pt x="24" y="212"/>
                      <a:pt x="24" y="212"/>
                    </a:cubicBezTo>
                    <a:cubicBezTo>
                      <a:pt x="26" y="211"/>
                      <a:pt x="27" y="210"/>
                      <a:pt x="28" y="210"/>
                    </a:cubicBezTo>
                    <a:cubicBezTo>
                      <a:pt x="28" y="209"/>
                      <a:pt x="29" y="209"/>
                      <a:pt x="29" y="209"/>
                    </a:cubicBezTo>
                    <a:cubicBezTo>
                      <a:pt x="29" y="209"/>
                      <a:pt x="30" y="208"/>
                      <a:pt x="30" y="208"/>
                    </a:cubicBezTo>
                    <a:cubicBezTo>
                      <a:pt x="30" y="208"/>
                      <a:pt x="31" y="208"/>
                      <a:pt x="31" y="208"/>
                    </a:cubicBezTo>
                    <a:cubicBezTo>
                      <a:pt x="31" y="208"/>
                      <a:pt x="31" y="208"/>
                      <a:pt x="31" y="208"/>
                    </a:cubicBezTo>
                    <a:cubicBezTo>
                      <a:pt x="216" y="101"/>
                      <a:pt x="216" y="101"/>
                      <a:pt x="216" y="101"/>
                    </a:cubicBezTo>
                    <a:cubicBezTo>
                      <a:pt x="226" y="95"/>
                      <a:pt x="233" y="83"/>
                      <a:pt x="233" y="72"/>
                    </a:cubicBezTo>
                    <a:cubicBezTo>
                      <a:pt x="233" y="12"/>
                      <a:pt x="233" y="12"/>
                      <a:pt x="233" y="12"/>
                    </a:cubicBezTo>
                    <a:cubicBezTo>
                      <a:pt x="233" y="7"/>
                      <a:pt x="231" y="3"/>
                      <a:pt x="228" y="2"/>
                    </a:cubicBezTo>
                    <a:cubicBezTo>
                      <a:pt x="228" y="2"/>
                      <a:pt x="228" y="2"/>
                      <a:pt x="228" y="2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27" y="1"/>
                      <a:pt x="227" y="1"/>
                      <a:pt x="227" y="1"/>
                    </a:cubicBezTo>
                    <a:cubicBezTo>
                      <a:pt x="227" y="1"/>
                      <a:pt x="227" y="1"/>
                      <a:pt x="227" y="1"/>
                    </a:cubicBezTo>
                    <a:cubicBezTo>
                      <a:pt x="226" y="1"/>
                      <a:pt x="226" y="1"/>
                      <a:pt x="226" y="1"/>
                    </a:cubicBezTo>
                    <a:cubicBezTo>
                      <a:pt x="226" y="1"/>
                      <a:pt x="225" y="0"/>
                      <a:pt x="225" y="0"/>
                    </a:cubicBezTo>
                    <a:cubicBezTo>
                      <a:pt x="225" y="0"/>
                      <a:pt x="224" y="0"/>
                      <a:pt x="224" y="0"/>
                    </a:cubicBezTo>
                    <a:cubicBezTo>
                      <a:pt x="223" y="0"/>
                      <a:pt x="223" y="0"/>
                      <a:pt x="222" y="1"/>
                    </a:cubicBezTo>
                    <a:cubicBezTo>
                      <a:pt x="221" y="1"/>
                      <a:pt x="221" y="1"/>
                      <a:pt x="220" y="1"/>
                    </a:cubicBezTo>
                    <a:cubicBezTo>
                      <a:pt x="219" y="1"/>
                      <a:pt x="218" y="2"/>
                      <a:pt x="216" y="3"/>
                    </a:cubicBezTo>
                    <a:cubicBezTo>
                      <a:pt x="207" y="8"/>
                      <a:pt x="207" y="8"/>
                      <a:pt x="207" y="8"/>
                    </a:cubicBezTo>
                    <a:cubicBezTo>
                      <a:pt x="161" y="34"/>
                      <a:pt x="161" y="34"/>
                      <a:pt x="161" y="34"/>
                    </a:cubicBezTo>
                    <a:cubicBezTo>
                      <a:pt x="31" y="110"/>
                      <a:pt x="31" y="110"/>
                      <a:pt x="31" y="110"/>
                    </a:cubicBezTo>
                    <a:cubicBezTo>
                      <a:pt x="31" y="110"/>
                      <a:pt x="31" y="110"/>
                      <a:pt x="31" y="110"/>
                    </a:cubicBezTo>
                    <a:cubicBezTo>
                      <a:pt x="17" y="118"/>
                      <a:pt x="17" y="118"/>
                      <a:pt x="17" y="118"/>
                    </a:cubicBezTo>
                    <a:cubicBezTo>
                      <a:pt x="17" y="118"/>
                      <a:pt x="17" y="118"/>
                      <a:pt x="17" y="118"/>
                    </a:cubicBezTo>
                    <a:cubicBezTo>
                      <a:pt x="12" y="121"/>
                      <a:pt x="6" y="122"/>
                      <a:pt x="0" y="122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6" y="140"/>
                      <a:pt x="12" y="139"/>
                      <a:pt x="16" y="136"/>
                    </a:cubicBezTo>
                    <a:cubicBezTo>
                      <a:pt x="18" y="135"/>
                      <a:pt x="20" y="134"/>
                      <a:pt x="22" y="133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7" y="130"/>
                      <a:pt x="29" y="128"/>
                      <a:pt x="31" y="128"/>
                    </a:cubicBezTo>
                    <a:cubicBezTo>
                      <a:pt x="31" y="127"/>
                      <a:pt x="31" y="127"/>
                      <a:pt x="31" y="127"/>
                    </a:cubicBezTo>
                    <a:cubicBezTo>
                      <a:pt x="31" y="127"/>
                      <a:pt x="31" y="127"/>
                      <a:pt x="31" y="127"/>
                    </a:cubicBezTo>
                    <a:cubicBezTo>
                      <a:pt x="177" y="43"/>
                      <a:pt x="177" y="43"/>
                      <a:pt x="177" y="43"/>
                    </a:cubicBezTo>
                    <a:cubicBezTo>
                      <a:pt x="211" y="24"/>
                      <a:pt x="211" y="24"/>
                      <a:pt x="211" y="24"/>
                    </a:cubicBezTo>
                    <a:cubicBezTo>
                      <a:pt x="215" y="22"/>
                      <a:pt x="217" y="23"/>
                      <a:pt x="217" y="27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ṣḷiḑê">
                <a:extLst>
                  <a:ext uri="{FF2B5EF4-FFF2-40B4-BE49-F238E27FC236}">
                    <a16:creationId xmlns="" xmlns:a16="http://schemas.microsoft.com/office/drawing/2014/main" id="{189447EA-71D3-40AA-A014-C0BAF2EB48B4}"/>
                  </a:ext>
                </a:extLst>
              </p:cNvPr>
              <p:cNvSpPr/>
              <p:nvPr/>
            </p:nvSpPr>
            <p:spPr bwMode="auto">
              <a:xfrm>
                <a:off x="6550026" y="1565275"/>
                <a:ext cx="533400" cy="577850"/>
              </a:xfrm>
              <a:custGeom>
                <a:avLst/>
                <a:gdLst>
                  <a:gd name="T0" fmla="*/ 0 w 58"/>
                  <a:gd name="T1" fmla="*/ 34 h 63"/>
                  <a:gd name="T2" fmla="*/ 4 w 58"/>
                  <a:gd name="T3" fmla="*/ 25 h 63"/>
                  <a:gd name="T4" fmla="*/ 2 w 58"/>
                  <a:gd name="T5" fmla="*/ 19 h 63"/>
                  <a:gd name="T6" fmla="*/ 12 w 58"/>
                  <a:gd name="T7" fmla="*/ 9 h 63"/>
                  <a:gd name="T8" fmla="*/ 16 w 58"/>
                  <a:gd name="T9" fmla="*/ 10 h 63"/>
                  <a:gd name="T10" fmla="*/ 21 w 58"/>
                  <a:gd name="T11" fmla="*/ 4 h 63"/>
                  <a:gd name="T12" fmla="*/ 24 w 58"/>
                  <a:gd name="T13" fmla="*/ 5 h 63"/>
                  <a:gd name="T14" fmla="*/ 30 w 58"/>
                  <a:gd name="T15" fmla="*/ 2 h 63"/>
                  <a:gd name="T16" fmla="*/ 36 w 58"/>
                  <a:gd name="T17" fmla="*/ 5 h 63"/>
                  <a:gd name="T18" fmla="*/ 44 w 58"/>
                  <a:gd name="T19" fmla="*/ 0 h 63"/>
                  <a:gd name="T20" fmla="*/ 54 w 58"/>
                  <a:gd name="T21" fmla="*/ 10 h 63"/>
                  <a:gd name="T22" fmla="*/ 52 w 58"/>
                  <a:gd name="T23" fmla="*/ 15 h 63"/>
                  <a:gd name="T24" fmla="*/ 58 w 58"/>
                  <a:gd name="T25" fmla="*/ 22 h 63"/>
                  <a:gd name="T26" fmla="*/ 51 w 58"/>
                  <a:gd name="T27" fmla="*/ 28 h 63"/>
                  <a:gd name="T28" fmla="*/ 44 w 58"/>
                  <a:gd name="T29" fmla="*/ 22 h 63"/>
                  <a:gd name="T30" fmla="*/ 45 w 58"/>
                  <a:gd name="T31" fmla="*/ 19 h 63"/>
                  <a:gd name="T32" fmla="*/ 44 w 58"/>
                  <a:gd name="T33" fmla="*/ 19 h 63"/>
                  <a:gd name="T34" fmla="*/ 35 w 58"/>
                  <a:gd name="T35" fmla="*/ 12 h 63"/>
                  <a:gd name="T36" fmla="*/ 30 w 58"/>
                  <a:gd name="T37" fmla="*/ 15 h 63"/>
                  <a:gd name="T38" fmla="*/ 25 w 58"/>
                  <a:gd name="T39" fmla="*/ 13 h 63"/>
                  <a:gd name="T40" fmla="*/ 21 w 58"/>
                  <a:gd name="T41" fmla="*/ 15 h 63"/>
                  <a:gd name="T42" fmla="*/ 21 w 58"/>
                  <a:gd name="T43" fmla="*/ 15 h 63"/>
                  <a:gd name="T44" fmla="*/ 21 w 58"/>
                  <a:gd name="T45" fmla="*/ 17 h 63"/>
                  <a:gd name="T46" fmla="*/ 17 w 58"/>
                  <a:gd name="T47" fmla="*/ 24 h 63"/>
                  <a:gd name="T48" fmla="*/ 22 w 58"/>
                  <a:gd name="T49" fmla="*/ 34 h 63"/>
                  <a:gd name="T50" fmla="*/ 16 w 58"/>
                  <a:gd name="T51" fmla="*/ 43 h 63"/>
                  <a:gd name="T52" fmla="*/ 16 w 58"/>
                  <a:gd name="T53" fmla="*/ 45 h 63"/>
                  <a:gd name="T54" fmla="*/ 17 w 58"/>
                  <a:gd name="T55" fmla="*/ 45 h 63"/>
                  <a:gd name="T56" fmla="*/ 26 w 58"/>
                  <a:gd name="T57" fmla="*/ 54 h 63"/>
                  <a:gd name="T58" fmla="*/ 17 w 58"/>
                  <a:gd name="T59" fmla="*/ 63 h 63"/>
                  <a:gd name="T60" fmla="*/ 8 w 58"/>
                  <a:gd name="T61" fmla="*/ 54 h 63"/>
                  <a:gd name="T62" fmla="*/ 8 w 58"/>
                  <a:gd name="T63" fmla="*/ 52 h 63"/>
                  <a:gd name="T64" fmla="*/ 2 w 58"/>
                  <a:gd name="T65" fmla="*/ 46 h 63"/>
                  <a:gd name="T66" fmla="*/ 4 w 58"/>
                  <a:gd name="T67" fmla="*/ 42 h 63"/>
                  <a:gd name="T68" fmla="*/ 0 w 58"/>
                  <a:gd name="T69" fmla="*/ 3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8" h="63">
                    <a:moveTo>
                      <a:pt x="0" y="34"/>
                    </a:moveTo>
                    <a:cubicBezTo>
                      <a:pt x="0" y="30"/>
                      <a:pt x="2" y="27"/>
                      <a:pt x="4" y="25"/>
                    </a:cubicBezTo>
                    <a:cubicBezTo>
                      <a:pt x="3" y="24"/>
                      <a:pt x="2" y="22"/>
                      <a:pt x="2" y="19"/>
                    </a:cubicBezTo>
                    <a:cubicBezTo>
                      <a:pt x="3" y="15"/>
                      <a:pt x="6" y="10"/>
                      <a:pt x="12" y="9"/>
                    </a:cubicBezTo>
                    <a:cubicBezTo>
                      <a:pt x="13" y="9"/>
                      <a:pt x="15" y="9"/>
                      <a:pt x="16" y="10"/>
                    </a:cubicBezTo>
                    <a:cubicBezTo>
                      <a:pt x="15" y="6"/>
                      <a:pt x="18" y="4"/>
                      <a:pt x="21" y="4"/>
                    </a:cubicBezTo>
                    <a:cubicBezTo>
                      <a:pt x="22" y="4"/>
                      <a:pt x="23" y="4"/>
                      <a:pt x="24" y="5"/>
                    </a:cubicBezTo>
                    <a:cubicBezTo>
                      <a:pt x="26" y="3"/>
                      <a:pt x="28" y="2"/>
                      <a:pt x="30" y="2"/>
                    </a:cubicBezTo>
                    <a:cubicBezTo>
                      <a:pt x="32" y="2"/>
                      <a:pt x="35" y="3"/>
                      <a:pt x="36" y="5"/>
                    </a:cubicBezTo>
                    <a:cubicBezTo>
                      <a:pt x="37" y="2"/>
                      <a:pt x="40" y="0"/>
                      <a:pt x="44" y="0"/>
                    </a:cubicBezTo>
                    <a:cubicBezTo>
                      <a:pt x="49" y="0"/>
                      <a:pt x="54" y="4"/>
                      <a:pt x="54" y="10"/>
                    </a:cubicBezTo>
                    <a:cubicBezTo>
                      <a:pt x="54" y="12"/>
                      <a:pt x="53" y="14"/>
                      <a:pt x="52" y="15"/>
                    </a:cubicBezTo>
                    <a:cubicBezTo>
                      <a:pt x="55" y="16"/>
                      <a:pt x="58" y="18"/>
                      <a:pt x="58" y="22"/>
                    </a:cubicBezTo>
                    <a:cubicBezTo>
                      <a:pt x="58" y="25"/>
                      <a:pt x="55" y="28"/>
                      <a:pt x="51" y="28"/>
                    </a:cubicBezTo>
                    <a:cubicBezTo>
                      <a:pt x="47" y="28"/>
                      <a:pt x="44" y="25"/>
                      <a:pt x="44" y="22"/>
                    </a:cubicBezTo>
                    <a:cubicBezTo>
                      <a:pt x="44" y="21"/>
                      <a:pt x="45" y="20"/>
                      <a:pt x="45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0" y="19"/>
                      <a:pt x="36" y="16"/>
                      <a:pt x="35" y="12"/>
                    </a:cubicBezTo>
                    <a:cubicBezTo>
                      <a:pt x="34" y="14"/>
                      <a:pt x="32" y="15"/>
                      <a:pt x="30" y="15"/>
                    </a:cubicBezTo>
                    <a:cubicBezTo>
                      <a:pt x="28" y="15"/>
                      <a:pt x="26" y="14"/>
                      <a:pt x="25" y="13"/>
                    </a:cubicBezTo>
                    <a:cubicBezTo>
                      <a:pt x="24" y="14"/>
                      <a:pt x="23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6"/>
                      <a:pt x="21" y="17"/>
                    </a:cubicBezTo>
                    <a:cubicBezTo>
                      <a:pt x="21" y="20"/>
                      <a:pt x="19" y="23"/>
                      <a:pt x="17" y="24"/>
                    </a:cubicBezTo>
                    <a:cubicBezTo>
                      <a:pt x="20" y="26"/>
                      <a:pt x="22" y="30"/>
                      <a:pt x="22" y="34"/>
                    </a:cubicBezTo>
                    <a:cubicBezTo>
                      <a:pt x="22" y="38"/>
                      <a:pt x="19" y="41"/>
                      <a:pt x="16" y="43"/>
                    </a:cubicBezTo>
                    <a:cubicBezTo>
                      <a:pt x="16" y="44"/>
                      <a:pt x="16" y="44"/>
                      <a:pt x="16" y="45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22" y="45"/>
                      <a:pt x="26" y="49"/>
                      <a:pt x="26" y="54"/>
                    </a:cubicBezTo>
                    <a:cubicBezTo>
                      <a:pt x="26" y="59"/>
                      <a:pt x="22" y="63"/>
                      <a:pt x="17" y="63"/>
                    </a:cubicBezTo>
                    <a:cubicBezTo>
                      <a:pt x="12" y="63"/>
                      <a:pt x="8" y="59"/>
                      <a:pt x="8" y="54"/>
                    </a:cubicBezTo>
                    <a:cubicBezTo>
                      <a:pt x="8" y="54"/>
                      <a:pt x="8" y="53"/>
                      <a:pt x="8" y="52"/>
                    </a:cubicBezTo>
                    <a:cubicBezTo>
                      <a:pt x="5" y="52"/>
                      <a:pt x="2" y="49"/>
                      <a:pt x="2" y="46"/>
                    </a:cubicBezTo>
                    <a:cubicBezTo>
                      <a:pt x="2" y="44"/>
                      <a:pt x="3" y="43"/>
                      <a:pt x="4" y="42"/>
                    </a:cubicBezTo>
                    <a:cubicBezTo>
                      <a:pt x="1" y="40"/>
                      <a:pt x="0" y="37"/>
                      <a:pt x="0" y="34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ṩḻîḋe">
                <a:extLst>
                  <a:ext uri="{FF2B5EF4-FFF2-40B4-BE49-F238E27FC236}">
                    <a16:creationId xmlns="" xmlns:a16="http://schemas.microsoft.com/office/drawing/2014/main" id="{115A86E4-C8B5-4FB6-8A74-BB50EE869684}"/>
                  </a:ext>
                </a:extLst>
              </p:cNvPr>
              <p:cNvSpPr/>
              <p:nvPr/>
            </p:nvSpPr>
            <p:spPr bwMode="auto">
              <a:xfrm>
                <a:off x="6357938" y="2987675"/>
                <a:ext cx="1477963" cy="781050"/>
              </a:xfrm>
              <a:custGeom>
                <a:avLst/>
                <a:gdLst>
                  <a:gd name="T0" fmla="*/ 4 w 161"/>
                  <a:gd name="T1" fmla="*/ 85 h 85"/>
                  <a:gd name="T2" fmla="*/ 9 w 161"/>
                  <a:gd name="T3" fmla="*/ 53 h 85"/>
                  <a:gd name="T4" fmla="*/ 20 w 161"/>
                  <a:gd name="T5" fmla="*/ 24 h 85"/>
                  <a:gd name="T6" fmla="*/ 88 w 161"/>
                  <a:gd name="T7" fmla="*/ 2 h 85"/>
                  <a:gd name="T8" fmla="*/ 156 w 161"/>
                  <a:gd name="T9" fmla="*/ 13 h 85"/>
                  <a:gd name="T10" fmla="*/ 111 w 161"/>
                  <a:gd name="T11" fmla="*/ 39 h 85"/>
                  <a:gd name="T12" fmla="*/ 73 w 161"/>
                  <a:gd name="T13" fmla="*/ 41 h 85"/>
                  <a:gd name="T14" fmla="*/ 69 w 161"/>
                  <a:gd name="T15" fmla="*/ 43 h 85"/>
                  <a:gd name="T16" fmla="*/ 43 w 161"/>
                  <a:gd name="T17" fmla="*/ 76 h 85"/>
                  <a:gd name="T18" fmla="*/ 4 w 161"/>
                  <a:gd name="T1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1" h="85">
                    <a:moveTo>
                      <a:pt x="4" y="85"/>
                    </a:moveTo>
                    <a:cubicBezTo>
                      <a:pt x="0" y="77"/>
                      <a:pt x="3" y="67"/>
                      <a:pt x="9" y="53"/>
                    </a:cubicBezTo>
                    <a:cubicBezTo>
                      <a:pt x="14" y="39"/>
                      <a:pt x="20" y="24"/>
                      <a:pt x="20" y="24"/>
                    </a:cubicBezTo>
                    <a:cubicBezTo>
                      <a:pt x="88" y="2"/>
                      <a:pt x="88" y="2"/>
                      <a:pt x="88" y="2"/>
                    </a:cubicBezTo>
                    <a:cubicBezTo>
                      <a:pt x="88" y="2"/>
                      <a:pt x="150" y="0"/>
                      <a:pt x="156" y="13"/>
                    </a:cubicBezTo>
                    <a:cubicBezTo>
                      <a:pt x="161" y="23"/>
                      <a:pt x="117" y="38"/>
                      <a:pt x="111" y="39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43" y="76"/>
                      <a:pt x="43" y="76"/>
                      <a:pt x="43" y="76"/>
                    </a:cubicBezTo>
                    <a:lnTo>
                      <a:pt x="4" y="85"/>
                    </a:lnTo>
                    <a:close/>
                  </a:path>
                </a:pathLst>
              </a:custGeom>
              <a:solidFill>
                <a:srgbClr val="C4D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şḷîḓé">
                <a:extLst>
                  <a:ext uri="{FF2B5EF4-FFF2-40B4-BE49-F238E27FC236}">
                    <a16:creationId xmlns="" xmlns:a16="http://schemas.microsoft.com/office/drawing/2014/main" id="{BF6CF1D7-32B2-4E13-88B8-BEA0DD239CB8}"/>
                  </a:ext>
                </a:extLst>
              </p:cNvPr>
              <p:cNvSpPr/>
              <p:nvPr/>
            </p:nvSpPr>
            <p:spPr bwMode="auto">
              <a:xfrm>
                <a:off x="6945313" y="3732213"/>
                <a:ext cx="220663" cy="485775"/>
              </a:xfrm>
              <a:custGeom>
                <a:avLst/>
                <a:gdLst>
                  <a:gd name="T0" fmla="*/ 2 w 24"/>
                  <a:gd name="T1" fmla="*/ 35 h 53"/>
                  <a:gd name="T2" fmla="*/ 7 w 24"/>
                  <a:gd name="T3" fmla="*/ 46 h 53"/>
                  <a:gd name="T4" fmla="*/ 12 w 24"/>
                  <a:gd name="T5" fmla="*/ 51 h 53"/>
                  <a:gd name="T6" fmla="*/ 19 w 24"/>
                  <a:gd name="T7" fmla="*/ 51 h 53"/>
                  <a:gd name="T8" fmla="*/ 19 w 24"/>
                  <a:gd name="T9" fmla="*/ 48 h 53"/>
                  <a:gd name="T10" fmla="*/ 19 w 24"/>
                  <a:gd name="T11" fmla="*/ 30 h 53"/>
                  <a:gd name="T12" fmla="*/ 24 w 24"/>
                  <a:gd name="T13" fmla="*/ 8 h 53"/>
                  <a:gd name="T14" fmla="*/ 13 w 24"/>
                  <a:gd name="T15" fmla="*/ 0 h 53"/>
                  <a:gd name="T16" fmla="*/ 9 w 24"/>
                  <a:gd name="T17" fmla="*/ 3 h 53"/>
                  <a:gd name="T18" fmla="*/ 6 w 24"/>
                  <a:gd name="T19" fmla="*/ 6 h 53"/>
                  <a:gd name="T20" fmla="*/ 0 w 24"/>
                  <a:gd name="T21" fmla="*/ 14 h 53"/>
                  <a:gd name="T22" fmla="*/ 2 w 24"/>
                  <a:gd name="T23" fmla="*/ 21 h 53"/>
                  <a:gd name="T24" fmla="*/ 2 w 24"/>
                  <a:gd name="T25" fmla="*/ 3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53">
                    <a:moveTo>
                      <a:pt x="2" y="35"/>
                    </a:moveTo>
                    <a:cubicBezTo>
                      <a:pt x="1" y="40"/>
                      <a:pt x="4" y="43"/>
                      <a:pt x="7" y="46"/>
                    </a:cubicBezTo>
                    <a:cubicBezTo>
                      <a:pt x="8" y="48"/>
                      <a:pt x="10" y="49"/>
                      <a:pt x="12" y="51"/>
                    </a:cubicBezTo>
                    <a:cubicBezTo>
                      <a:pt x="14" y="52"/>
                      <a:pt x="17" y="53"/>
                      <a:pt x="19" y="51"/>
                    </a:cubicBezTo>
                    <a:cubicBezTo>
                      <a:pt x="19" y="50"/>
                      <a:pt x="19" y="49"/>
                      <a:pt x="19" y="48"/>
                    </a:cubicBezTo>
                    <a:cubicBezTo>
                      <a:pt x="19" y="42"/>
                      <a:pt x="19" y="36"/>
                      <a:pt x="19" y="30"/>
                    </a:cubicBezTo>
                    <a:cubicBezTo>
                      <a:pt x="20" y="23"/>
                      <a:pt x="20" y="16"/>
                      <a:pt x="24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1"/>
                      <a:pt x="11" y="2"/>
                      <a:pt x="9" y="3"/>
                    </a:cubicBezTo>
                    <a:cubicBezTo>
                      <a:pt x="8" y="4"/>
                      <a:pt x="7" y="5"/>
                      <a:pt x="6" y="6"/>
                    </a:cubicBezTo>
                    <a:cubicBezTo>
                      <a:pt x="3" y="8"/>
                      <a:pt x="1" y="11"/>
                      <a:pt x="0" y="14"/>
                    </a:cubicBezTo>
                    <a:cubicBezTo>
                      <a:pt x="0" y="16"/>
                      <a:pt x="1" y="19"/>
                      <a:pt x="2" y="21"/>
                    </a:cubicBezTo>
                    <a:cubicBezTo>
                      <a:pt x="3" y="26"/>
                      <a:pt x="2" y="31"/>
                      <a:pt x="2" y="35"/>
                    </a:cubicBezTo>
                    <a:close/>
                  </a:path>
                </a:pathLst>
              </a:custGeom>
              <a:solidFill>
                <a:srgbClr val="2D29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ṧļîḋé">
                <a:extLst>
                  <a:ext uri="{FF2B5EF4-FFF2-40B4-BE49-F238E27FC236}">
                    <a16:creationId xmlns="" xmlns:a16="http://schemas.microsoft.com/office/drawing/2014/main" id="{E07EEC59-4A69-44B8-AC92-0FDA04D1A245}"/>
                  </a:ext>
                </a:extLst>
              </p:cNvPr>
              <p:cNvSpPr/>
              <p:nvPr/>
            </p:nvSpPr>
            <p:spPr bwMode="auto">
              <a:xfrm>
                <a:off x="7054851" y="3079750"/>
                <a:ext cx="790575" cy="744538"/>
              </a:xfrm>
              <a:custGeom>
                <a:avLst/>
                <a:gdLst>
                  <a:gd name="T0" fmla="*/ 42 w 86"/>
                  <a:gd name="T1" fmla="*/ 13 h 81"/>
                  <a:gd name="T2" fmla="*/ 29 w 86"/>
                  <a:gd name="T3" fmla="*/ 29 h 81"/>
                  <a:gd name="T4" fmla="*/ 0 w 86"/>
                  <a:gd name="T5" fmla="*/ 72 h 81"/>
                  <a:gd name="T6" fmla="*/ 11 w 86"/>
                  <a:gd name="T7" fmla="*/ 81 h 81"/>
                  <a:gd name="T8" fmla="*/ 74 w 86"/>
                  <a:gd name="T9" fmla="*/ 22 h 81"/>
                  <a:gd name="T10" fmla="*/ 74 w 86"/>
                  <a:gd name="T11" fmla="*/ 1 h 81"/>
                  <a:gd name="T12" fmla="*/ 42 w 86"/>
                  <a:gd name="T13" fmla="*/ 1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1">
                    <a:moveTo>
                      <a:pt x="42" y="13"/>
                    </a:moveTo>
                    <a:cubicBezTo>
                      <a:pt x="42" y="13"/>
                      <a:pt x="34" y="22"/>
                      <a:pt x="29" y="29"/>
                    </a:cubicBezTo>
                    <a:cubicBezTo>
                      <a:pt x="18" y="44"/>
                      <a:pt x="0" y="72"/>
                      <a:pt x="0" y="72"/>
                    </a:cubicBezTo>
                    <a:cubicBezTo>
                      <a:pt x="0" y="72"/>
                      <a:pt x="3" y="81"/>
                      <a:pt x="11" y="81"/>
                    </a:cubicBezTo>
                    <a:cubicBezTo>
                      <a:pt x="11" y="81"/>
                      <a:pt x="69" y="27"/>
                      <a:pt x="74" y="22"/>
                    </a:cubicBezTo>
                    <a:cubicBezTo>
                      <a:pt x="81" y="14"/>
                      <a:pt x="86" y="2"/>
                      <a:pt x="74" y="1"/>
                    </a:cubicBezTo>
                    <a:cubicBezTo>
                      <a:pt x="62" y="0"/>
                      <a:pt x="47" y="8"/>
                      <a:pt x="42" y="13"/>
                    </a:cubicBezTo>
                    <a:close/>
                  </a:path>
                </a:pathLst>
              </a:custGeom>
              <a:solidFill>
                <a:srgbClr val="C4D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ş1îďê">
                <a:extLst>
                  <a:ext uri="{FF2B5EF4-FFF2-40B4-BE49-F238E27FC236}">
                    <a16:creationId xmlns="" xmlns:a16="http://schemas.microsoft.com/office/drawing/2014/main" id="{8A987F26-A8E7-464A-B787-0A570FB47922}"/>
                  </a:ext>
                </a:extLst>
              </p:cNvPr>
              <p:cNvSpPr/>
              <p:nvPr/>
            </p:nvSpPr>
            <p:spPr bwMode="auto">
              <a:xfrm>
                <a:off x="6964363" y="2116138"/>
                <a:ext cx="815975" cy="1111250"/>
              </a:xfrm>
              <a:custGeom>
                <a:avLst/>
                <a:gdLst>
                  <a:gd name="T0" fmla="*/ 79 w 89"/>
                  <a:gd name="T1" fmla="*/ 94 h 121"/>
                  <a:gd name="T2" fmla="*/ 69 w 89"/>
                  <a:gd name="T3" fmla="*/ 93 h 121"/>
                  <a:gd name="T4" fmla="*/ 58 w 89"/>
                  <a:gd name="T5" fmla="*/ 91 h 121"/>
                  <a:gd name="T6" fmla="*/ 30 w 89"/>
                  <a:gd name="T7" fmla="*/ 54 h 121"/>
                  <a:gd name="T8" fmla="*/ 21 w 89"/>
                  <a:gd name="T9" fmla="*/ 13 h 121"/>
                  <a:gd name="T10" fmla="*/ 11 w 89"/>
                  <a:gd name="T11" fmla="*/ 2 h 121"/>
                  <a:gd name="T12" fmla="*/ 2 w 89"/>
                  <a:gd name="T13" fmla="*/ 16 h 121"/>
                  <a:gd name="T14" fmla="*/ 13 w 89"/>
                  <a:gd name="T15" fmla="*/ 60 h 121"/>
                  <a:gd name="T16" fmla="*/ 49 w 89"/>
                  <a:gd name="T17" fmla="*/ 103 h 121"/>
                  <a:gd name="T18" fmla="*/ 58 w 89"/>
                  <a:gd name="T19" fmla="*/ 111 h 121"/>
                  <a:gd name="T20" fmla="*/ 73 w 89"/>
                  <a:gd name="T21" fmla="*/ 120 h 121"/>
                  <a:gd name="T22" fmla="*/ 80 w 89"/>
                  <a:gd name="T23" fmla="*/ 119 h 121"/>
                  <a:gd name="T24" fmla="*/ 78 w 89"/>
                  <a:gd name="T25" fmla="*/ 117 h 121"/>
                  <a:gd name="T26" fmla="*/ 69 w 89"/>
                  <a:gd name="T27" fmla="*/ 112 h 121"/>
                  <a:gd name="T28" fmla="*/ 76 w 89"/>
                  <a:gd name="T29" fmla="*/ 115 h 121"/>
                  <a:gd name="T30" fmla="*/ 84 w 89"/>
                  <a:gd name="T31" fmla="*/ 116 h 121"/>
                  <a:gd name="T32" fmla="*/ 86 w 89"/>
                  <a:gd name="T33" fmla="*/ 112 h 121"/>
                  <a:gd name="T34" fmla="*/ 78 w 89"/>
                  <a:gd name="T35" fmla="*/ 110 h 121"/>
                  <a:gd name="T36" fmla="*/ 72 w 89"/>
                  <a:gd name="T37" fmla="*/ 107 h 121"/>
                  <a:gd name="T38" fmla="*/ 80 w 89"/>
                  <a:gd name="T39" fmla="*/ 109 h 121"/>
                  <a:gd name="T40" fmla="*/ 87 w 89"/>
                  <a:gd name="T41" fmla="*/ 108 h 121"/>
                  <a:gd name="T42" fmla="*/ 86 w 89"/>
                  <a:gd name="T43" fmla="*/ 105 h 121"/>
                  <a:gd name="T44" fmla="*/ 76 w 89"/>
                  <a:gd name="T45" fmla="*/ 103 h 121"/>
                  <a:gd name="T46" fmla="*/ 71 w 89"/>
                  <a:gd name="T47" fmla="*/ 100 h 121"/>
                  <a:gd name="T48" fmla="*/ 77 w 89"/>
                  <a:gd name="T49" fmla="*/ 100 h 121"/>
                  <a:gd name="T50" fmla="*/ 82 w 89"/>
                  <a:gd name="T51" fmla="*/ 96 h 121"/>
                  <a:gd name="T52" fmla="*/ 79 w 89"/>
                  <a:gd name="T53" fmla="*/ 9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9" h="121">
                    <a:moveTo>
                      <a:pt x="79" y="94"/>
                    </a:moveTo>
                    <a:cubicBezTo>
                      <a:pt x="76" y="94"/>
                      <a:pt x="73" y="93"/>
                      <a:pt x="69" y="93"/>
                    </a:cubicBezTo>
                    <a:cubicBezTo>
                      <a:pt x="65" y="93"/>
                      <a:pt x="61" y="93"/>
                      <a:pt x="58" y="91"/>
                    </a:cubicBezTo>
                    <a:cubicBezTo>
                      <a:pt x="39" y="78"/>
                      <a:pt x="32" y="60"/>
                      <a:pt x="30" y="54"/>
                    </a:cubicBezTo>
                    <a:cubicBezTo>
                      <a:pt x="26" y="40"/>
                      <a:pt x="23" y="21"/>
                      <a:pt x="21" y="13"/>
                    </a:cubicBezTo>
                    <a:cubicBezTo>
                      <a:pt x="19" y="5"/>
                      <a:pt x="15" y="3"/>
                      <a:pt x="11" y="2"/>
                    </a:cubicBezTo>
                    <a:cubicBezTo>
                      <a:pt x="5" y="0"/>
                      <a:pt x="0" y="4"/>
                      <a:pt x="2" y="16"/>
                    </a:cubicBezTo>
                    <a:cubicBezTo>
                      <a:pt x="3" y="27"/>
                      <a:pt x="7" y="45"/>
                      <a:pt x="13" y="60"/>
                    </a:cubicBezTo>
                    <a:cubicBezTo>
                      <a:pt x="16" y="67"/>
                      <a:pt x="27" y="87"/>
                      <a:pt x="49" y="103"/>
                    </a:cubicBezTo>
                    <a:cubicBezTo>
                      <a:pt x="51" y="105"/>
                      <a:pt x="54" y="107"/>
                      <a:pt x="58" y="111"/>
                    </a:cubicBezTo>
                    <a:cubicBezTo>
                      <a:pt x="62" y="115"/>
                      <a:pt x="68" y="119"/>
                      <a:pt x="73" y="120"/>
                    </a:cubicBezTo>
                    <a:cubicBezTo>
                      <a:pt x="78" y="121"/>
                      <a:pt x="80" y="120"/>
                      <a:pt x="80" y="119"/>
                    </a:cubicBezTo>
                    <a:cubicBezTo>
                      <a:pt x="81" y="118"/>
                      <a:pt x="80" y="117"/>
                      <a:pt x="78" y="117"/>
                    </a:cubicBezTo>
                    <a:cubicBezTo>
                      <a:pt x="76" y="116"/>
                      <a:pt x="73" y="115"/>
                      <a:pt x="69" y="112"/>
                    </a:cubicBezTo>
                    <a:cubicBezTo>
                      <a:pt x="69" y="112"/>
                      <a:pt x="73" y="114"/>
                      <a:pt x="76" y="115"/>
                    </a:cubicBezTo>
                    <a:cubicBezTo>
                      <a:pt x="79" y="116"/>
                      <a:pt x="82" y="116"/>
                      <a:pt x="84" y="116"/>
                    </a:cubicBezTo>
                    <a:cubicBezTo>
                      <a:pt x="86" y="116"/>
                      <a:pt x="88" y="113"/>
                      <a:pt x="86" y="112"/>
                    </a:cubicBezTo>
                    <a:cubicBezTo>
                      <a:pt x="84" y="112"/>
                      <a:pt x="82" y="111"/>
                      <a:pt x="78" y="110"/>
                    </a:cubicBezTo>
                    <a:cubicBezTo>
                      <a:pt x="74" y="109"/>
                      <a:pt x="72" y="107"/>
                      <a:pt x="72" y="107"/>
                    </a:cubicBezTo>
                    <a:cubicBezTo>
                      <a:pt x="72" y="107"/>
                      <a:pt x="76" y="109"/>
                      <a:pt x="80" y="109"/>
                    </a:cubicBezTo>
                    <a:cubicBezTo>
                      <a:pt x="84" y="109"/>
                      <a:pt x="86" y="108"/>
                      <a:pt x="87" y="108"/>
                    </a:cubicBezTo>
                    <a:cubicBezTo>
                      <a:pt x="88" y="107"/>
                      <a:pt x="89" y="105"/>
                      <a:pt x="86" y="105"/>
                    </a:cubicBezTo>
                    <a:cubicBezTo>
                      <a:pt x="84" y="104"/>
                      <a:pt x="80" y="104"/>
                      <a:pt x="76" y="103"/>
                    </a:cubicBezTo>
                    <a:cubicBezTo>
                      <a:pt x="73" y="101"/>
                      <a:pt x="71" y="100"/>
                      <a:pt x="71" y="100"/>
                    </a:cubicBezTo>
                    <a:cubicBezTo>
                      <a:pt x="72" y="99"/>
                      <a:pt x="74" y="100"/>
                      <a:pt x="77" y="100"/>
                    </a:cubicBezTo>
                    <a:cubicBezTo>
                      <a:pt x="80" y="100"/>
                      <a:pt x="82" y="98"/>
                      <a:pt x="82" y="96"/>
                    </a:cubicBezTo>
                    <a:cubicBezTo>
                      <a:pt x="82" y="94"/>
                      <a:pt x="82" y="95"/>
                      <a:pt x="79" y="94"/>
                    </a:cubicBezTo>
                    <a:close/>
                  </a:path>
                </a:pathLst>
              </a:custGeom>
              <a:solidFill>
                <a:srgbClr val="FF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ṧḻiḋè">
                <a:extLst>
                  <a:ext uri="{FF2B5EF4-FFF2-40B4-BE49-F238E27FC236}">
                    <a16:creationId xmlns="" xmlns:a16="http://schemas.microsoft.com/office/drawing/2014/main" id="{18417488-A34D-457B-922B-99A2334ED5AB}"/>
                  </a:ext>
                </a:extLst>
              </p:cNvPr>
              <p:cNvSpPr/>
              <p:nvPr/>
            </p:nvSpPr>
            <p:spPr bwMode="auto">
              <a:xfrm>
                <a:off x="6972301" y="2106613"/>
                <a:ext cx="257175" cy="495300"/>
              </a:xfrm>
              <a:custGeom>
                <a:avLst/>
                <a:gdLst>
                  <a:gd name="T0" fmla="*/ 7 w 28"/>
                  <a:gd name="T1" fmla="*/ 2 h 54"/>
                  <a:gd name="T2" fmla="*/ 20 w 28"/>
                  <a:gd name="T3" fmla="*/ 11 h 54"/>
                  <a:gd name="T4" fmla="*/ 28 w 28"/>
                  <a:gd name="T5" fmla="*/ 44 h 54"/>
                  <a:gd name="T6" fmla="*/ 6 w 28"/>
                  <a:gd name="T7" fmla="*/ 48 h 54"/>
                  <a:gd name="T8" fmla="*/ 0 w 28"/>
                  <a:gd name="T9" fmla="*/ 17 h 54"/>
                  <a:gd name="T10" fmla="*/ 7 w 28"/>
                  <a:gd name="T11" fmla="*/ 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54">
                    <a:moveTo>
                      <a:pt x="7" y="2"/>
                    </a:moveTo>
                    <a:cubicBezTo>
                      <a:pt x="10" y="0"/>
                      <a:pt x="16" y="3"/>
                      <a:pt x="20" y="11"/>
                    </a:cubicBezTo>
                    <a:cubicBezTo>
                      <a:pt x="24" y="20"/>
                      <a:pt x="26" y="38"/>
                      <a:pt x="28" y="44"/>
                    </a:cubicBezTo>
                    <a:cubicBezTo>
                      <a:pt x="28" y="44"/>
                      <a:pt x="16" y="54"/>
                      <a:pt x="6" y="48"/>
                    </a:cubicBezTo>
                    <a:cubicBezTo>
                      <a:pt x="6" y="48"/>
                      <a:pt x="0" y="25"/>
                      <a:pt x="0" y="17"/>
                    </a:cubicBezTo>
                    <a:cubicBezTo>
                      <a:pt x="0" y="9"/>
                      <a:pt x="0" y="4"/>
                      <a:pt x="7" y="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1ïḍe">
                <a:extLst>
                  <a:ext uri="{FF2B5EF4-FFF2-40B4-BE49-F238E27FC236}">
                    <a16:creationId xmlns="" xmlns:a16="http://schemas.microsoft.com/office/drawing/2014/main" id="{C1F8E589-0818-4121-8730-0064DE21CFE2}"/>
                  </a:ext>
                </a:extLst>
              </p:cNvPr>
              <p:cNvSpPr/>
              <p:nvPr/>
            </p:nvSpPr>
            <p:spPr bwMode="auto">
              <a:xfrm>
                <a:off x="7265988" y="3152775"/>
                <a:ext cx="239713" cy="193675"/>
              </a:xfrm>
              <a:custGeom>
                <a:avLst/>
                <a:gdLst>
                  <a:gd name="T0" fmla="*/ 5 w 26"/>
                  <a:gd name="T1" fmla="*/ 21 h 21"/>
                  <a:gd name="T2" fmla="*/ 26 w 26"/>
                  <a:gd name="T3" fmla="*/ 0 h 21"/>
                  <a:gd name="T4" fmla="*/ 0 w 26"/>
                  <a:gd name="T5" fmla="*/ 21 h 21"/>
                  <a:gd name="T6" fmla="*/ 5 w 26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1">
                    <a:moveTo>
                      <a:pt x="5" y="21"/>
                    </a:moveTo>
                    <a:cubicBezTo>
                      <a:pt x="5" y="21"/>
                      <a:pt x="16" y="6"/>
                      <a:pt x="26" y="0"/>
                    </a:cubicBezTo>
                    <a:cubicBezTo>
                      <a:pt x="26" y="0"/>
                      <a:pt x="16" y="2"/>
                      <a:pt x="0" y="21"/>
                    </a:cubicBezTo>
                    <a:lnTo>
                      <a:pt x="5" y="21"/>
                    </a:lnTo>
                    <a:close/>
                  </a:path>
                </a:pathLst>
              </a:custGeom>
              <a:solidFill>
                <a:srgbClr val="AACA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šlïḍê">
                <a:extLst>
                  <a:ext uri="{FF2B5EF4-FFF2-40B4-BE49-F238E27FC236}">
                    <a16:creationId xmlns="" xmlns:a16="http://schemas.microsoft.com/office/drawing/2014/main" id="{69DB2FAE-33AF-45D7-80EC-A8C8F683CDB8}"/>
                  </a:ext>
                </a:extLst>
              </p:cNvPr>
              <p:cNvSpPr/>
              <p:nvPr/>
            </p:nvSpPr>
            <p:spPr bwMode="auto">
              <a:xfrm>
                <a:off x="7073901" y="3676650"/>
                <a:ext cx="238125" cy="147638"/>
              </a:xfrm>
              <a:custGeom>
                <a:avLst/>
                <a:gdLst>
                  <a:gd name="T0" fmla="*/ 0 w 26"/>
                  <a:gd name="T1" fmla="*/ 10 h 16"/>
                  <a:gd name="T2" fmla="*/ 26 w 26"/>
                  <a:gd name="T3" fmla="*/ 0 h 16"/>
                  <a:gd name="T4" fmla="*/ 9 w 26"/>
                  <a:gd name="T5" fmla="*/ 16 h 16"/>
                  <a:gd name="T6" fmla="*/ 3 w 26"/>
                  <a:gd name="T7" fmla="*/ 14 h 16"/>
                  <a:gd name="T8" fmla="*/ 0 w 26"/>
                  <a:gd name="T9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6">
                    <a:moveTo>
                      <a:pt x="0" y="1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6" y="16"/>
                      <a:pt x="3" y="14"/>
                    </a:cubicBezTo>
                    <a:cubicBezTo>
                      <a:pt x="0" y="12"/>
                      <a:pt x="0" y="10"/>
                      <a:pt x="0" y="10"/>
                    </a:cubicBezTo>
                    <a:close/>
                  </a:path>
                </a:pathLst>
              </a:custGeom>
              <a:solidFill>
                <a:srgbClr val="AACA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îsļidê">
                <a:extLst>
                  <a:ext uri="{FF2B5EF4-FFF2-40B4-BE49-F238E27FC236}">
                    <a16:creationId xmlns="" xmlns:a16="http://schemas.microsoft.com/office/drawing/2014/main" id="{2A386B06-02C8-4881-8F01-615828105A82}"/>
                  </a:ext>
                </a:extLst>
              </p:cNvPr>
              <p:cNvSpPr/>
              <p:nvPr/>
            </p:nvSpPr>
            <p:spPr bwMode="auto">
              <a:xfrm>
                <a:off x="6605588" y="2070100"/>
                <a:ext cx="412750" cy="403225"/>
              </a:xfrm>
              <a:custGeom>
                <a:avLst/>
                <a:gdLst>
                  <a:gd name="T0" fmla="*/ 11 w 45"/>
                  <a:gd name="T1" fmla="*/ 0 h 44"/>
                  <a:gd name="T2" fmla="*/ 11 w 45"/>
                  <a:gd name="T3" fmla="*/ 17 h 44"/>
                  <a:gd name="T4" fmla="*/ 2 w 45"/>
                  <a:gd name="T5" fmla="*/ 25 h 44"/>
                  <a:gd name="T6" fmla="*/ 19 w 45"/>
                  <a:gd name="T7" fmla="*/ 41 h 44"/>
                  <a:gd name="T8" fmla="*/ 45 w 45"/>
                  <a:gd name="T9" fmla="*/ 27 h 44"/>
                  <a:gd name="T10" fmla="*/ 39 w 45"/>
                  <a:gd name="T11" fmla="*/ 9 h 44"/>
                  <a:gd name="T12" fmla="*/ 11 w 45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4">
                    <a:moveTo>
                      <a:pt x="11" y="0"/>
                    </a:moveTo>
                    <a:cubicBezTo>
                      <a:pt x="11" y="0"/>
                      <a:pt x="12" y="16"/>
                      <a:pt x="11" y="17"/>
                    </a:cubicBezTo>
                    <a:cubicBezTo>
                      <a:pt x="11" y="18"/>
                      <a:pt x="4" y="23"/>
                      <a:pt x="2" y="25"/>
                    </a:cubicBezTo>
                    <a:cubicBezTo>
                      <a:pt x="0" y="26"/>
                      <a:pt x="13" y="39"/>
                      <a:pt x="19" y="41"/>
                    </a:cubicBezTo>
                    <a:cubicBezTo>
                      <a:pt x="25" y="44"/>
                      <a:pt x="45" y="37"/>
                      <a:pt x="45" y="27"/>
                    </a:cubicBezTo>
                    <a:cubicBezTo>
                      <a:pt x="45" y="18"/>
                      <a:pt x="42" y="10"/>
                      <a:pt x="39" y="9"/>
                    </a:cubicBezTo>
                    <a:cubicBezTo>
                      <a:pt x="36" y="9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FF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ṩľïḍé">
                <a:extLst>
                  <a:ext uri="{FF2B5EF4-FFF2-40B4-BE49-F238E27FC236}">
                    <a16:creationId xmlns="" xmlns:a16="http://schemas.microsoft.com/office/drawing/2014/main" id="{E53957C5-E195-4A03-A5FB-C696680344DF}"/>
                  </a:ext>
                </a:extLst>
              </p:cNvPr>
              <p:cNvSpPr/>
              <p:nvPr/>
            </p:nvSpPr>
            <p:spPr bwMode="auto">
              <a:xfrm>
                <a:off x="6707188" y="2070100"/>
                <a:ext cx="247650" cy="201613"/>
              </a:xfrm>
              <a:custGeom>
                <a:avLst/>
                <a:gdLst>
                  <a:gd name="T0" fmla="*/ 25 w 27"/>
                  <a:gd name="T1" fmla="*/ 18 h 22"/>
                  <a:gd name="T2" fmla="*/ 23 w 27"/>
                  <a:gd name="T3" fmla="*/ 9 h 22"/>
                  <a:gd name="T4" fmla="*/ 0 w 27"/>
                  <a:gd name="T5" fmla="*/ 0 h 22"/>
                  <a:gd name="T6" fmla="*/ 0 w 27"/>
                  <a:gd name="T7" fmla="*/ 6 h 22"/>
                  <a:gd name="T8" fmla="*/ 4 w 27"/>
                  <a:gd name="T9" fmla="*/ 14 h 22"/>
                  <a:gd name="T10" fmla="*/ 11 w 27"/>
                  <a:gd name="T11" fmla="*/ 18 h 22"/>
                  <a:gd name="T12" fmla="*/ 25 w 27"/>
                  <a:gd name="T13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2">
                    <a:moveTo>
                      <a:pt x="25" y="18"/>
                    </a:moveTo>
                    <a:cubicBezTo>
                      <a:pt x="27" y="16"/>
                      <a:pt x="25" y="12"/>
                      <a:pt x="23" y="9"/>
                    </a:cubicBezTo>
                    <a:cubicBezTo>
                      <a:pt x="17" y="7"/>
                      <a:pt x="0" y="0"/>
                      <a:pt x="0" y="0"/>
                    </a:cubicBezTo>
                    <a:cubicBezTo>
                      <a:pt x="0" y="0"/>
                      <a:pt x="0" y="4"/>
                      <a:pt x="0" y="6"/>
                    </a:cubicBezTo>
                    <a:cubicBezTo>
                      <a:pt x="0" y="9"/>
                      <a:pt x="2" y="12"/>
                      <a:pt x="4" y="14"/>
                    </a:cubicBezTo>
                    <a:cubicBezTo>
                      <a:pt x="6" y="15"/>
                      <a:pt x="8" y="17"/>
                      <a:pt x="11" y="18"/>
                    </a:cubicBezTo>
                    <a:cubicBezTo>
                      <a:pt x="14" y="19"/>
                      <a:pt x="21" y="22"/>
                      <a:pt x="25" y="18"/>
                    </a:cubicBezTo>
                    <a:close/>
                  </a:path>
                </a:pathLst>
              </a:custGeom>
              <a:solidFill>
                <a:srgbClr val="F28F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ṥļiďè">
                <a:extLst>
                  <a:ext uri="{FF2B5EF4-FFF2-40B4-BE49-F238E27FC236}">
                    <a16:creationId xmlns="" xmlns:a16="http://schemas.microsoft.com/office/drawing/2014/main" id="{B3D7A9A4-4F7D-4864-9DFC-E9F8B3EFC14C}"/>
                  </a:ext>
                </a:extLst>
              </p:cNvPr>
              <p:cNvSpPr/>
              <p:nvPr/>
            </p:nvSpPr>
            <p:spPr bwMode="auto">
              <a:xfrm>
                <a:off x="6513513" y="2116138"/>
                <a:ext cx="669925" cy="1230313"/>
              </a:xfrm>
              <a:custGeom>
                <a:avLst/>
                <a:gdLst>
                  <a:gd name="T0" fmla="*/ 19 w 73"/>
                  <a:gd name="T1" fmla="*/ 14 h 134"/>
                  <a:gd name="T2" fmla="*/ 43 w 73"/>
                  <a:gd name="T3" fmla="*/ 22 h 134"/>
                  <a:gd name="T4" fmla="*/ 44 w 73"/>
                  <a:gd name="T5" fmla="*/ 5 h 134"/>
                  <a:gd name="T6" fmla="*/ 55 w 73"/>
                  <a:gd name="T7" fmla="*/ 1 h 134"/>
                  <a:gd name="T8" fmla="*/ 65 w 73"/>
                  <a:gd name="T9" fmla="*/ 13 h 134"/>
                  <a:gd name="T10" fmla="*/ 70 w 73"/>
                  <a:gd name="T11" fmla="*/ 49 h 134"/>
                  <a:gd name="T12" fmla="*/ 71 w 73"/>
                  <a:gd name="T13" fmla="*/ 106 h 134"/>
                  <a:gd name="T14" fmla="*/ 54 w 73"/>
                  <a:gd name="T15" fmla="*/ 127 h 134"/>
                  <a:gd name="T16" fmla="*/ 19 w 73"/>
                  <a:gd name="T17" fmla="*/ 132 h 134"/>
                  <a:gd name="T18" fmla="*/ 3 w 73"/>
                  <a:gd name="T19" fmla="*/ 119 h 134"/>
                  <a:gd name="T20" fmla="*/ 4 w 73"/>
                  <a:gd name="T21" fmla="*/ 75 h 134"/>
                  <a:gd name="T22" fmla="*/ 1 w 73"/>
                  <a:gd name="T23" fmla="*/ 37 h 134"/>
                  <a:gd name="T24" fmla="*/ 8 w 73"/>
                  <a:gd name="T25" fmla="*/ 21 h 134"/>
                  <a:gd name="T26" fmla="*/ 19 w 73"/>
                  <a:gd name="T27" fmla="*/ 1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3" h="134">
                    <a:moveTo>
                      <a:pt x="19" y="14"/>
                    </a:moveTo>
                    <a:cubicBezTo>
                      <a:pt x="19" y="14"/>
                      <a:pt x="31" y="27"/>
                      <a:pt x="43" y="22"/>
                    </a:cubicBezTo>
                    <a:cubicBezTo>
                      <a:pt x="49" y="19"/>
                      <a:pt x="50" y="11"/>
                      <a:pt x="44" y="5"/>
                    </a:cubicBezTo>
                    <a:cubicBezTo>
                      <a:pt x="44" y="5"/>
                      <a:pt x="51" y="0"/>
                      <a:pt x="55" y="1"/>
                    </a:cubicBezTo>
                    <a:cubicBezTo>
                      <a:pt x="55" y="1"/>
                      <a:pt x="62" y="4"/>
                      <a:pt x="65" y="13"/>
                    </a:cubicBezTo>
                    <a:cubicBezTo>
                      <a:pt x="68" y="22"/>
                      <a:pt x="70" y="32"/>
                      <a:pt x="70" y="49"/>
                    </a:cubicBezTo>
                    <a:cubicBezTo>
                      <a:pt x="70" y="65"/>
                      <a:pt x="71" y="106"/>
                      <a:pt x="71" y="106"/>
                    </a:cubicBezTo>
                    <a:cubicBezTo>
                      <a:pt x="71" y="106"/>
                      <a:pt x="73" y="118"/>
                      <a:pt x="54" y="127"/>
                    </a:cubicBezTo>
                    <a:cubicBezTo>
                      <a:pt x="41" y="133"/>
                      <a:pt x="29" y="134"/>
                      <a:pt x="19" y="132"/>
                    </a:cubicBezTo>
                    <a:cubicBezTo>
                      <a:pt x="11" y="130"/>
                      <a:pt x="5" y="123"/>
                      <a:pt x="3" y="119"/>
                    </a:cubicBezTo>
                    <a:cubicBezTo>
                      <a:pt x="5" y="106"/>
                      <a:pt x="5" y="89"/>
                      <a:pt x="4" y="75"/>
                    </a:cubicBezTo>
                    <a:cubicBezTo>
                      <a:pt x="3" y="61"/>
                      <a:pt x="2" y="49"/>
                      <a:pt x="1" y="37"/>
                    </a:cubicBezTo>
                    <a:cubicBezTo>
                      <a:pt x="0" y="25"/>
                      <a:pt x="2" y="26"/>
                      <a:pt x="8" y="21"/>
                    </a:cubicBezTo>
                    <a:cubicBezTo>
                      <a:pt x="16" y="16"/>
                      <a:pt x="19" y="14"/>
                      <a:pt x="19" y="14"/>
                    </a:cubicBezTo>
                    <a:close/>
                  </a:path>
                </a:pathLst>
              </a:custGeom>
              <a:solidFill>
                <a:srgbClr val="F5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ṩḷíḓé">
                <a:extLst>
                  <a:ext uri="{FF2B5EF4-FFF2-40B4-BE49-F238E27FC236}">
                    <a16:creationId xmlns="" xmlns:a16="http://schemas.microsoft.com/office/drawing/2014/main" id="{CD48335E-70FD-4384-8C67-15943D38C1E2}"/>
                  </a:ext>
                </a:extLst>
              </p:cNvPr>
              <p:cNvSpPr/>
              <p:nvPr/>
            </p:nvSpPr>
            <p:spPr bwMode="auto">
              <a:xfrm>
                <a:off x="6669088" y="2152650"/>
                <a:ext cx="322263" cy="201613"/>
              </a:xfrm>
              <a:custGeom>
                <a:avLst/>
                <a:gdLst>
                  <a:gd name="T0" fmla="*/ 3 w 35"/>
                  <a:gd name="T1" fmla="*/ 9 h 22"/>
                  <a:gd name="T2" fmla="*/ 0 w 35"/>
                  <a:gd name="T3" fmla="*/ 11 h 22"/>
                  <a:gd name="T4" fmla="*/ 11 w 35"/>
                  <a:gd name="T5" fmla="*/ 19 h 22"/>
                  <a:gd name="T6" fmla="*/ 29 w 35"/>
                  <a:gd name="T7" fmla="*/ 18 h 22"/>
                  <a:gd name="T8" fmla="*/ 29 w 35"/>
                  <a:gd name="T9" fmla="*/ 0 h 22"/>
                  <a:gd name="T10" fmla="*/ 26 w 35"/>
                  <a:gd name="T11" fmla="*/ 2 h 22"/>
                  <a:gd name="T12" fmla="*/ 29 w 35"/>
                  <a:gd name="T13" fmla="*/ 10 h 22"/>
                  <a:gd name="T14" fmla="*/ 20 w 35"/>
                  <a:gd name="T15" fmla="*/ 17 h 22"/>
                  <a:gd name="T16" fmla="*/ 3 w 35"/>
                  <a:gd name="T17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22">
                    <a:moveTo>
                      <a:pt x="3" y="9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5" y="16"/>
                      <a:pt x="11" y="19"/>
                    </a:cubicBezTo>
                    <a:cubicBezTo>
                      <a:pt x="18" y="21"/>
                      <a:pt x="24" y="22"/>
                      <a:pt x="29" y="18"/>
                    </a:cubicBezTo>
                    <a:cubicBezTo>
                      <a:pt x="35" y="14"/>
                      <a:pt x="34" y="5"/>
                      <a:pt x="29" y="0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9" y="7"/>
                      <a:pt x="29" y="10"/>
                    </a:cubicBezTo>
                    <a:cubicBezTo>
                      <a:pt x="29" y="13"/>
                      <a:pt x="25" y="17"/>
                      <a:pt x="20" y="17"/>
                    </a:cubicBezTo>
                    <a:cubicBezTo>
                      <a:pt x="14" y="17"/>
                      <a:pt x="6" y="12"/>
                      <a:pt x="3" y="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ṡľíḋè">
                <a:extLst>
                  <a:ext uri="{FF2B5EF4-FFF2-40B4-BE49-F238E27FC236}">
                    <a16:creationId xmlns="" xmlns:a16="http://schemas.microsoft.com/office/drawing/2014/main" id="{841DDDC7-CE1D-42A3-8246-1639962D8F07}"/>
                  </a:ext>
                </a:extLst>
              </p:cNvPr>
              <p:cNvSpPr/>
              <p:nvPr/>
            </p:nvSpPr>
            <p:spPr bwMode="auto">
              <a:xfrm>
                <a:off x="6605588" y="1665288"/>
                <a:ext cx="441325" cy="533400"/>
              </a:xfrm>
              <a:custGeom>
                <a:avLst/>
                <a:gdLst>
                  <a:gd name="T0" fmla="*/ 46 w 48"/>
                  <a:gd name="T1" fmla="*/ 21 h 58"/>
                  <a:gd name="T2" fmla="*/ 46 w 48"/>
                  <a:gd name="T3" fmla="*/ 21 h 58"/>
                  <a:gd name="T4" fmla="*/ 23 w 48"/>
                  <a:gd name="T5" fmla="*/ 1 h 58"/>
                  <a:gd name="T6" fmla="*/ 1 w 48"/>
                  <a:gd name="T7" fmla="*/ 26 h 58"/>
                  <a:gd name="T8" fmla="*/ 11 w 48"/>
                  <a:gd name="T9" fmla="*/ 44 h 58"/>
                  <a:gd name="T10" fmla="*/ 13 w 48"/>
                  <a:gd name="T11" fmla="*/ 49 h 58"/>
                  <a:gd name="T12" fmla="*/ 34 w 48"/>
                  <a:gd name="T13" fmla="*/ 57 h 58"/>
                  <a:gd name="T14" fmla="*/ 44 w 48"/>
                  <a:gd name="T15" fmla="*/ 49 h 58"/>
                  <a:gd name="T16" fmla="*/ 46 w 48"/>
                  <a:gd name="T17" fmla="*/ 2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8">
                    <a:moveTo>
                      <a:pt x="46" y="21"/>
                    </a:moveTo>
                    <a:cubicBezTo>
                      <a:pt x="46" y="21"/>
                      <a:pt x="46" y="21"/>
                      <a:pt x="46" y="21"/>
                    </a:cubicBezTo>
                    <a:cubicBezTo>
                      <a:pt x="44" y="9"/>
                      <a:pt x="35" y="0"/>
                      <a:pt x="23" y="1"/>
                    </a:cubicBezTo>
                    <a:cubicBezTo>
                      <a:pt x="10" y="2"/>
                      <a:pt x="0" y="13"/>
                      <a:pt x="1" y="26"/>
                    </a:cubicBezTo>
                    <a:cubicBezTo>
                      <a:pt x="1" y="34"/>
                      <a:pt x="5" y="40"/>
                      <a:pt x="11" y="44"/>
                    </a:cubicBezTo>
                    <a:cubicBezTo>
                      <a:pt x="11" y="44"/>
                      <a:pt x="12" y="49"/>
                      <a:pt x="13" y="49"/>
                    </a:cubicBezTo>
                    <a:cubicBezTo>
                      <a:pt x="17" y="55"/>
                      <a:pt x="30" y="58"/>
                      <a:pt x="34" y="57"/>
                    </a:cubicBezTo>
                    <a:cubicBezTo>
                      <a:pt x="39" y="56"/>
                      <a:pt x="42" y="54"/>
                      <a:pt x="44" y="49"/>
                    </a:cubicBezTo>
                    <a:cubicBezTo>
                      <a:pt x="48" y="40"/>
                      <a:pt x="47" y="27"/>
                      <a:pt x="46" y="21"/>
                    </a:cubicBezTo>
                    <a:close/>
                  </a:path>
                </a:pathLst>
              </a:custGeom>
              <a:solidFill>
                <a:srgbClr val="FF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ṧľidê">
                <a:extLst>
                  <a:ext uri="{FF2B5EF4-FFF2-40B4-BE49-F238E27FC236}">
                    <a16:creationId xmlns="" xmlns:a16="http://schemas.microsoft.com/office/drawing/2014/main" id="{2BE59949-0A8B-4445-ADE4-19D3D1BCC888}"/>
                  </a:ext>
                </a:extLst>
              </p:cNvPr>
              <p:cNvSpPr/>
              <p:nvPr/>
            </p:nvSpPr>
            <p:spPr bwMode="auto">
              <a:xfrm>
                <a:off x="6596063" y="1657350"/>
                <a:ext cx="412750" cy="412750"/>
              </a:xfrm>
              <a:custGeom>
                <a:avLst/>
                <a:gdLst>
                  <a:gd name="T0" fmla="*/ 45 w 45"/>
                  <a:gd name="T1" fmla="*/ 13 h 45"/>
                  <a:gd name="T2" fmla="*/ 20 w 45"/>
                  <a:gd name="T3" fmla="*/ 2 h 45"/>
                  <a:gd name="T4" fmla="*/ 1 w 45"/>
                  <a:gd name="T5" fmla="*/ 23 h 45"/>
                  <a:gd name="T6" fmla="*/ 12 w 45"/>
                  <a:gd name="T7" fmla="*/ 45 h 45"/>
                  <a:gd name="T8" fmla="*/ 12 w 45"/>
                  <a:gd name="T9" fmla="*/ 33 h 45"/>
                  <a:gd name="T10" fmla="*/ 13 w 45"/>
                  <a:gd name="T11" fmla="*/ 38 h 45"/>
                  <a:gd name="T12" fmla="*/ 16 w 45"/>
                  <a:gd name="T13" fmla="*/ 34 h 45"/>
                  <a:gd name="T14" fmla="*/ 15 w 45"/>
                  <a:gd name="T15" fmla="*/ 31 h 45"/>
                  <a:gd name="T16" fmla="*/ 17 w 45"/>
                  <a:gd name="T17" fmla="*/ 23 h 45"/>
                  <a:gd name="T18" fmla="*/ 19 w 45"/>
                  <a:gd name="T19" fmla="*/ 15 h 45"/>
                  <a:gd name="T20" fmla="*/ 37 w 45"/>
                  <a:gd name="T21" fmla="*/ 16 h 45"/>
                  <a:gd name="T22" fmla="*/ 45 w 45"/>
                  <a:gd name="T23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45">
                    <a:moveTo>
                      <a:pt x="45" y="13"/>
                    </a:moveTo>
                    <a:cubicBezTo>
                      <a:pt x="40" y="5"/>
                      <a:pt x="31" y="0"/>
                      <a:pt x="20" y="2"/>
                    </a:cubicBezTo>
                    <a:cubicBezTo>
                      <a:pt x="10" y="5"/>
                      <a:pt x="2" y="13"/>
                      <a:pt x="1" y="23"/>
                    </a:cubicBezTo>
                    <a:cubicBezTo>
                      <a:pt x="0" y="32"/>
                      <a:pt x="5" y="41"/>
                      <a:pt x="12" y="45"/>
                    </a:cubicBezTo>
                    <a:cubicBezTo>
                      <a:pt x="12" y="44"/>
                      <a:pt x="5" y="35"/>
                      <a:pt x="12" y="33"/>
                    </a:cubicBezTo>
                    <a:cubicBezTo>
                      <a:pt x="13" y="34"/>
                      <a:pt x="13" y="36"/>
                      <a:pt x="13" y="38"/>
                    </a:cubicBezTo>
                    <a:cubicBezTo>
                      <a:pt x="13" y="38"/>
                      <a:pt x="16" y="38"/>
                      <a:pt x="16" y="34"/>
                    </a:cubicBezTo>
                    <a:cubicBezTo>
                      <a:pt x="15" y="33"/>
                      <a:pt x="15" y="32"/>
                      <a:pt x="15" y="31"/>
                    </a:cubicBezTo>
                    <a:cubicBezTo>
                      <a:pt x="14" y="28"/>
                      <a:pt x="15" y="25"/>
                      <a:pt x="17" y="23"/>
                    </a:cubicBezTo>
                    <a:cubicBezTo>
                      <a:pt x="18" y="21"/>
                      <a:pt x="19" y="18"/>
                      <a:pt x="19" y="15"/>
                    </a:cubicBezTo>
                    <a:cubicBezTo>
                      <a:pt x="19" y="15"/>
                      <a:pt x="26" y="19"/>
                      <a:pt x="37" y="16"/>
                    </a:cubicBezTo>
                    <a:cubicBezTo>
                      <a:pt x="41" y="16"/>
                      <a:pt x="44" y="14"/>
                      <a:pt x="45" y="13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íṣḷiďê">
                <a:extLst>
                  <a:ext uri="{FF2B5EF4-FFF2-40B4-BE49-F238E27FC236}">
                    <a16:creationId xmlns="" xmlns:a16="http://schemas.microsoft.com/office/drawing/2014/main" id="{FF270CFF-4AAE-4165-B22E-29729D8CD5DA}"/>
                  </a:ext>
                </a:extLst>
              </p:cNvPr>
              <p:cNvSpPr/>
              <p:nvPr/>
            </p:nvSpPr>
            <p:spPr bwMode="auto">
              <a:xfrm>
                <a:off x="6596063" y="1931988"/>
                <a:ext cx="111125" cy="155575"/>
              </a:xfrm>
              <a:custGeom>
                <a:avLst/>
                <a:gdLst>
                  <a:gd name="T0" fmla="*/ 12 w 12"/>
                  <a:gd name="T1" fmla="*/ 15 h 17"/>
                  <a:gd name="T2" fmla="*/ 9 w 12"/>
                  <a:gd name="T3" fmla="*/ 17 h 17"/>
                  <a:gd name="T4" fmla="*/ 3 w 12"/>
                  <a:gd name="T5" fmla="*/ 3 h 17"/>
                  <a:gd name="T6" fmla="*/ 12 w 12"/>
                  <a:gd name="T7" fmla="*/ 3 h 17"/>
                  <a:gd name="T8" fmla="*/ 12 w 12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12" y="15"/>
                    </a:moveTo>
                    <a:cubicBezTo>
                      <a:pt x="12" y="15"/>
                      <a:pt x="11" y="16"/>
                      <a:pt x="9" y="17"/>
                    </a:cubicBezTo>
                    <a:cubicBezTo>
                      <a:pt x="5" y="17"/>
                      <a:pt x="0" y="9"/>
                      <a:pt x="3" y="3"/>
                    </a:cubicBezTo>
                    <a:cubicBezTo>
                      <a:pt x="5" y="0"/>
                      <a:pt x="10" y="1"/>
                      <a:pt x="12" y="3"/>
                    </a:cubicBezTo>
                    <a:lnTo>
                      <a:pt x="12" y="15"/>
                    </a:lnTo>
                    <a:close/>
                  </a:path>
                </a:pathLst>
              </a:custGeom>
              <a:solidFill>
                <a:srgbClr val="FF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Sḷíďê">
                <a:extLst>
                  <a:ext uri="{FF2B5EF4-FFF2-40B4-BE49-F238E27FC236}">
                    <a16:creationId xmlns="" xmlns:a16="http://schemas.microsoft.com/office/drawing/2014/main" id="{109FEE54-9F34-4E84-9765-3EC198334F99}"/>
                  </a:ext>
                </a:extLst>
              </p:cNvPr>
              <p:cNvSpPr/>
              <p:nvPr/>
            </p:nvSpPr>
            <p:spPr bwMode="auto">
              <a:xfrm>
                <a:off x="7331076" y="3465513"/>
                <a:ext cx="449263" cy="284163"/>
              </a:xfrm>
              <a:custGeom>
                <a:avLst/>
                <a:gdLst>
                  <a:gd name="T0" fmla="*/ 37 w 49"/>
                  <a:gd name="T1" fmla="*/ 9 h 31"/>
                  <a:gd name="T2" fmla="*/ 46 w 49"/>
                  <a:gd name="T3" fmla="*/ 18 h 31"/>
                  <a:gd name="T4" fmla="*/ 48 w 49"/>
                  <a:gd name="T5" fmla="*/ 24 h 31"/>
                  <a:gd name="T6" fmla="*/ 45 w 49"/>
                  <a:gd name="T7" fmla="*/ 31 h 31"/>
                  <a:gd name="T8" fmla="*/ 43 w 49"/>
                  <a:gd name="T9" fmla="*/ 30 h 31"/>
                  <a:gd name="T10" fmla="*/ 26 w 49"/>
                  <a:gd name="T11" fmla="*/ 24 h 31"/>
                  <a:gd name="T12" fmla="*/ 4 w 49"/>
                  <a:gd name="T13" fmla="*/ 21 h 31"/>
                  <a:gd name="T14" fmla="*/ 0 w 49"/>
                  <a:gd name="T15" fmla="*/ 7 h 31"/>
                  <a:gd name="T16" fmla="*/ 4 w 49"/>
                  <a:gd name="T17" fmla="*/ 5 h 31"/>
                  <a:gd name="T18" fmla="*/ 9 w 49"/>
                  <a:gd name="T19" fmla="*/ 3 h 31"/>
                  <a:gd name="T20" fmla="*/ 18 w 49"/>
                  <a:gd name="T21" fmla="*/ 0 h 31"/>
                  <a:gd name="T22" fmla="*/ 24 w 49"/>
                  <a:gd name="T23" fmla="*/ 4 h 31"/>
                  <a:gd name="T24" fmla="*/ 37 w 49"/>
                  <a:gd name="T25" fmla="*/ 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31">
                    <a:moveTo>
                      <a:pt x="37" y="9"/>
                    </a:moveTo>
                    <a:cubicBezTo>
                      <a:pt x="41" y="11"/>
                      <a:pt x="44" y="14"/>
                      <a:pt x="46" y="18"/>
                    </a:cubicBezTo>
                    <a:cubicBezTo>
                      <a:pt x="47" y="20"/>
                      <a:pt x="47" y="22"/>
                      <a:pt x="48" y="24"/>
                    </a:cubicBezTo>
                    <a:cubicBezTo>
                      <a:pt x="49" y="26"/>
                      <a:pt x="48" y="30"/>
                      <a:pt x="45" y="31"/>
                    </a:cubicBezTo>
                    <a:cubicBezTo>
                      <a:pt x="44" y="31"/>
                      <a:pt x="44" y="31"/>
                      <a:pt x="43" y="30"/>
                    </a:cubicBezTo>
                    <a:cubicBezTo>
                      <a:pt x="37" y="28"/>
                      <a:pt x="31" y="26"/>
                      <a:pt x="26" y="24"/>
                    </a:cubicBezTo>
                    <a:cubicBezTo>
                      <a:pt x="19" y="22"/>
                      <a:pt x="13" y="19"/>
                      <a:pt x="4" y="2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3" y="6"/>
                      <a:pt x="4" y="5"/>
                    </a:cubicBezTo>
                    <a:cubicBezTo>
                      <a:pt x="6" y="4"/>
                      <a:pt x="7" y="3"/>
                      <a:pt x="9" y="3"/>
                    </a:cubicBezTo>
                    <a:cubicBezTo>
                      <a:pt x="11" y="1"/>
                      <a:pt x="14" y="0"/>
                      <a:pt x="18" y="0"/>
                    </a:cubicBezTo>
                    <a:cubicBezTo>
                      <a:pt x="20" y="1"/>
                      <a:pt x="22" y="3"/>
                      <a:pt x="24" y="4"/>
                    </a:cubicBezTo>
                    <a:cubicBezTo>
                      <a:pt x="28" y="7"/>
                      <a:pt x="33" y="8"/>
                      <a:pt x="37" y="9"/>
                    </a:cubicBezTo>
                    <a:close/>
                  </a:path>
                </a:pathLst>
              </a:custGeom>
              <a:solidFill>
                <a:srgbClr val="2D29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ṡ1îḑe">
                <a:extLst>
                  <a:ext uri="{FF2B5EF4-FFF2-40B4-BE49-F238E27FC236}">
                    <a16:creationId xmlns="" xmlns:a16="http://schemas.microsoft.com/office/drawing/2014/main" id="{21EC4979-C6AB-4F08-8910-02BE1587B293}"/>
                  </a:ext>
                </a:extLst>
              </p:cNvPr>
              <p:cNvSpPr/>
              <p:nvPr/>
            </p:nvSpPr>
            <p:spPr bwMode="auto">
              <a:xfrm>
                <a:off x="6329363" y="3529013"/>
                <a:ext cx="1057275" cy="358775"/>
              </a:xfrm>
              <a:custGeom>
                <a:avLst/>
                <a:gdLst>
                  <a:gd name="T0" fmla="*/ 17 w 115"/>
                  <a:gd name="T1" fmla="*/ 14 h 39"/>
                  <a:gd name="T2" fmla="*/ 53 w 115"/>
                  <a:gd name="T3" fmla="*/ 6 h 39"/>
                  <a:gd name="T4" fmla="*/ 109 w 115"/>
                  <a:gd name="T5" fmla="*/ 0 h 39"/>
                  <a:gd name="T6" fmla="*/ 113 w 115"/>
                  <a:gd name="T7" fmla="*/ 14 h 39"/>
                  <a:gd name="T8" fmla="*/ 56 w 115"/>
                  <a:gd name="T9" fmla="*/ 34 h 39"/>
                  <a:gd name="T10" fmla="*/ 16 w 115"/>
                  <a:gd name="T11" fmla="*/ 34 h 39"/>
                  <a:gd name="T12" fmla="*/ 17 w 115"/>
                  <a:gd name="T13" fmla="*/ 1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39">
                    <a:moveTo>
                      <a:pt x="17" y="14"/>
                    </a:moveTo>
                    <a:cubicBezTo>
                      <a:pt x="22" y="13"/>
                      <a:pt x="28" y="8"/>
                      <a:pt x="53" y="6"/>
                    </a:cubicBezTo>
                    <a:cubicBezTo>
                      <a:pt x="77" y="5"/>
                      <a:pt x="109" y="0"/>
                      <a:pt x="109" y="0"/>
                    </a:cubicBezTo>
                    <a:cubicBezTo>
                      <a:pt x="115" y="5"/>
                      <a:pt x="113" y="14"/>
                      <a:pt x="113" y="14"/>
                    </a:cubicBezTo>
                    <a:cubicBezTo>
                      <a:pt x="113" y="14"/>
                      <a:pt x="70" y="31"/>
                      <a:pt x="56" y="34"/>
                    </a:cubicBezTo>
                    <a:cubicBezTo>
                      <a:pt x="34" y="39"/>
                      <a:pt x="27" y="38"/>
                      <a:pt x="16" y="34"/>
                    </a:cubicBezTo>
                    <a:cubicBezTo>
                      <a:pt x="6" y="29"/>
                      <a:pt x="0" y="20"/>
                      <a:pt x="17" y="14"/>
                    </a:cubicBezTo>
                    <a:close/>
                  </a:path>
                </a:pathLst>
              </a:custGeom>
              <a:solidFill>
                <a:srgbClr val="C4D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ṡľïḑé">
                <a:extLst>
                  <a:ext uri="{FF2B5EF4-FFF2-40B4-BE49-F238E27FC236}">
                    <a16:creationId xmlns="" xmlns:a16="http://schemas.microsoft.com/office/drawing/2014/main" id="{2CED9C04-EAE7-4E9C-A546-8D8B86A34E64}"/>
                  </a:ext>
                </a:extLst>
              </p:cNvPr>
              <p:cNvSpPr/>
              <p:nvPr/>
            </p:nvSpPr>
            <p:spPr bwMode="auto">
              <a:xfrm>
                <a:off x="6826251" y="3062288"/>
                <a:ext cx="762000" cy="311150"/>
              </a:xfrm>
              <a:custGeom>
                <a:avLst/>
                <a:gdLst>
                  <a:gd name="T0" fmla="*/ 468 w 480"/>
                  <a:gd name="T1" fmla="*/ 196 h 196"/>
                  <a:gd name="T2" fmla="*/ 480 w 480"/>
                  <a:gd name="T3" fmla="*/ 185 h 196"/>
                  <a:gd name="T4" fmla="*/ 318 w 480"/>
                  <a:gd name="T5" fmla="*/ 0 h 196"/>
                  <a:gd name="T6" fmla="*/ 6 w 480"/>
                  <a:gd name="T7" fmla="*/ 179 h 196"/>
                  <a:gd name="T8" fmla="*/ 0 w 480"/>
                  <a:gd name="T9" fmla="*/ 196 h 196"/>
                  <a:gd name="T10" fmla="*/ 468 w 480"/>
                  <a:gd name="T11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0" h="196">
                    <a:moveTo>
                      <a:pt x="468" y="196"/>
                    </a:moveTo>
                    <a:lnTo>
                      <a:pt x="480" y="185"/>
                    </a:lnTo>
                    <a:lnTo>
                      <a:pt x="318" y="0"/>
                    </a:lnTo>
                    <a:lnTo>
                      <a:pt x="6" y="179"/>
                    </a:lnTo>
                    <a:lnTo>
                      <a:pt x="0" y="196"/>
                    </a:lnTo>
                    <a:lnTo>
                      <a:pt x="468" y="196"/>
                    </a:lnTo>
                    <a:close/>
                  </a:path>
                </a:pathLst>
              </a:custGeom>
              <a:solidFill>
                <a:srgbClr val="FF66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ŝ1ïḑé">
                <a:extLst>
                  <a:ext uri="{FF2B5EF4-FFF2-40B4-BE49-F238E27FC236}">
                    <a16:creationId xmlns="" xmlns:a16="http://schemas.microsoft.com/office/drawing/2014/main" id="{B2B33AD5-E7C2-4EB3-9AF1-278480D4008A}"/>
                  </a:ext>
                </a:extLst>
              </p:cNvPr>
              <p:cNvSpPr/>
              <p:nvPr/>
            </p:nvSpPr>
            <p:spPr bwMode="auto">
              <a:xfrm>
                <a:off x="6826251" y="3079750"/>
                <a:ext cx="742950" cy="504825"/>
              </a:xfrm>
              <a:custGeom>
                <a:avLst/>
                <a:gdLst>
                  <a:gd name="T0" fmla="*/ 0 w 468"/>
                  <a:gd name="T1" fmla="*/ 185 h 318"/>
                  <a:gd name="T2" fmla="*/ 312 w 468"/>
                  <a:gd name="T3" fmla="*/ 0 h 318"/>
                  <a:gd name="T4" fmla="*/ 468 w 468"/>
                  <a:gd name="T5" fmla="*/ 185 h 318"/>
                  <a:gd name="T6" fmla="*/ 167 w 468"/>
                  <a:gd name="T7" fmla="*/ 318 h 318"/>
                  <a:gd name="T8" fmla="*/ 0 w 468"/>
                  <a:gd name="T9" fmla="*/ 185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318">
                    <a:moveTo>
                      <a:pt x="0" y="185"/>
                    </a:moveTo>
                    <a:lnTo>
                      <a:pt x="312" y="0"/>
                    </a:lnTo>
                    <a:lnTo>
                      <a:pt x="468" y="185"/>
                    </a:lnTo>
                    <a:lnTo>
                      <a:pt x="167" y="318"/>
                    </a:lnTo>
                    <a:lnTo>
                      <a:pt x="0" y="18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ŝľïḑè">
                <a:extLst>
                  <a:ext uri="{FF2B5EF4-FFF2-40B4-BE49-F238E27FC236}">
                    <a16:creationId xmlns="" xmlns:a16="http://schemas.microsoft.com/office/drawing/2014/main" id="{F8513F49-80C4-409F-B22B-A6C0ABFF8958}"/>
                  </a:ext>
                </a:extLst>
              </p:cNvPr>
              <p:cNvSpPr/>
              <p:nvPr/>
            </p:nvSpPr>
            <p:spPr bwMode="auto">
              <a:xfrm>
                <a:off x="7569201" y="2951163"/>
                <a:ext cx="74613" cy="422275"/>
              </a:xfrm>
              <a:custGeom>
                <a:avLst/>
                <a:gdLst>
                  <a:gd name="T0" fmla="*/ 0 w 8"/>
                  <a:gd name="T1" fmla="*/ 46 h 46"/>
                  <a:gd name="T2" fmla="*/ 5 w 8"/>
                  <a:gd name="T3" fmla="*/ 42 h 46"/>
                  <a:gd name="T4" fmla="*/ 8 w 8"/>
                  <a:gd name="T5" fmla="*/ 39 h 46"/>
                  <a:gd name="T6" fmla="*/ 8 w 8"/>
                  <a:gd name="T7" fmla="*/ 1 h 46"/>
                  <a:gd name="T8" fmla="*/ 7 w 8"/>
                  <a:gd name="T9" fmla="*/ 0 h 46"/>
                  <a:gd name="T10" fmla="*/ 6 w 8"/>
                  <a:gd name="T11" fmla="*/ 40 h 46"/>
                  <a:gd name="T12" fmla="*/ 0 w 8"/>
                  <a:gd name="T13" fmla="*/ 44 h 46"/>
                  <a:gd name="T14" fmla="*/ 0 w 8"/>
                  <a:gd name="T15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6">
                    <a:moveTo>
                      <a:pt x="0" y="46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7" y="42"/>
                      <a:pt x="7" y="40"/>
                      <a:pt x="8" y="3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0" y="44"/>
                      <a:pt x="0" y="44"/>
                      <a:pt x="0" y="44"/>
                    </a:cubicBez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FF66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î$ļïdé">
                <a:extLst>
                  <a:ext uri="{FF2B5EF4-FFF2-40B4-BE49-F238E27FC236}">
                    <a16:creationId xmlns="" xmlns:a16="http://schemas.microsoft.com/office/drawing/2014/main" id="{849052AE-ED1D-41F9-8749-517DFF2EEE36}"/>
                  </a:ext>
                </a:extLst>
              </p:cNvPr>
              <p:cNvSpPr/>
              <p:nvPr/>
            </p:nvSpPr>
            <p:spPr bwMode="auto">
              <a:xfrm>
                <a:off x="7367588" y="2951163"/>
                <a:ext cx="266700" cy="395288"/>
              </a:xfrm>
              <a:custGeom>
                <a:avLst/>
                <a:gdLst>
                  <a:gd name="T0" fmla="*/ 168 w 168"/>
                  <a:gd name="T1" fmla="*/ 0 h 249"/>
                  <a:gd name="T2" fmla="*/ 0 w 168"/>
                  <a:gd name="T3" fmla="*/ 98 h 249"/>
                  <a:gd name="T4" fmla="*/ 133 w 168"/>
                  <a:gd name="T5" fmla="*/ 249 h 249"/>
                  <a:gd name="T6" fmla="*/ 162 w 168"/>
                  <a:gd name="T7" fmla="*/ 231 h 249"/>
                  <a:gd name="T8" fmla="*/ 168 w 168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249">
                    <a:moveTo>
                      <a:pt x="168" y="0"/>
                    </a:moveTo>
                    <a:lnTo>
                      <a:pt x="0" y="98"/>
                    </a:lnTo>
                    <a:lnTo>
                      <a:pt x="133" y="249"/>
                    </a:lnTo>
                    <a:lnTo>
                      <a:pt x="162" y="231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E747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ïSľîďê">
                <a:extLst>
                  <a:ext uri="{FF2B5EF4-FFF2-40B4-BE49-F238E27FC236}">
                    <a16:creationId xmlns="" xmlns:a16="http://schemas.microsoft.com/office/drawing/2014/main" id="{37BA3D7E-E3D2-4016-9210-34BCFF9457B9}"/>
                  </a:ext>
                </a:extLst>
              </p:cNvPr>
              <p:cNvSpPr/>
              <p:nvPr/>
            </p:nvSpPr>
            <p:spPr bwMode="auto">
              <a:xfrm>
                <a:off x="7423151" y="2987675"/>
                <a:ext cx="192088" cy="349250"/>
              </a:xfrm>
              <a:custGeom>
                <a:avLst/>
                <a:gdLst>
                  <a:gd name="T0" fmla="*/ 121 w 121"/>
                  <a:gd name="T1" fmla="*/ 0 h 220"/>
                  <a:gd name="T2" fmla="*/ 115 w 121"/>
                  <a:gd name="T3" fmla="*/ 208 h 220"/>
                  <a:gd name="T4" fmla="*/ 92 w 121"/>
                  <a:gd name="T5" fmla="*/ 220 h 220"/>
                  <a:gd name="T6" fmla="*/ 0 w 121"/>
                  <a:gd name="T7" fmla="*/ 122 h 220"/>
                  <a:gd name="T8" fmla="*/ 121 w 121"/>
                  <a:gd name="T9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20">
                    <a:moveTo>
                      <a:pt x="121" y="0"/>
                    </a:moveTo>
                    <a:lnTo>
                      <a:pt x="115" y="208"/>
                    </a:lnTo>
                    <a:lnTo>
                      <a:pt x="92" y="220"/>
                    </a:lnTo>
                    <a:lnTo>
                      <a:pt x="0" y="122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DF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ṧlíḓé">
                <a:extLst>
                  <a:ext uri="{FF2B5EF4-FFF2-40B4-BE49-F238E27FC236}">
                    <a16:creationId xmlns="" xmlns:a16="http://schemas.microsoft.com/office/drawing/2014/main" id="{7879030B-C1F9-46CD-BCF2-D7FA8C19C9D0}"/>
                  </a:ext>
                </a:extLst>
              </p:cNvPr>
              <p:cNvSpPr/>
              <p:nvPr/>
            </p:nvSpPr>
            <p:spPr bwMode="auto">
              <a:xfrm>
                <a:off x="7386638" y="2987675"/>
                <a:ext cx="228600" cy="312738"/>
              </a:xfrm>
              <a:custGeom>
                <a:avLst/>
                <a:gdLst>
                  <a:gd name="T0" fmla="*/ 21 w 25"/>
                  <a:gd name="T1" fmla="*/ 34 h 34"/>
                  <a:gd name="T2" fmla="*/ 21 w 25"/>
                  <a:gd name="T3" fmla="*/ 15 h 34"/>
                  <a:gd name="T4" fmla="*/ 25 w 25"/>
                  <a:gd name="T5" fmla="*/ 0 h 34"/>
                  <a:gd name="T6" fmla="*/ 0 w 25"/>
                  <a:gd name="T7" fmla="*/ 15 h 34"/>
                  <a:gd name="T8" fmla="*/ 4 w 25"/>
                  <a:gd name="T9" fmla="*/ 21 h 34"/>
                  <a:gd name="T10" fmla="*/ 21 w 25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34">
                    <a:moveTo>
                      <a:pt x="21" y="34"/>
                    </a:moveTo>
                    <a:cubicBezTo>
                      <a:pt x="21" y="34"/>
                      <a:pt x="19" y="25"/>
                      <a:pt x="21" y="15"/>
                    </a:cubicBezTo>
                    <a:cubicBezTo>
                      <a:pt x="24" y="5"/>
                      <a:pt x="25" y="0"/>
                      <a:pt x="25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16" y="28"/>
                      <a:pt x="20" y="31"/>
                      <a:pt x="21" y="34"/>
                    </a:cubicBezTo>
                    <a:close/>
                  </a:path>
                </a:pathLst>
              </a:custGeom>
              <a:solidFill>
                <a:srgbClr val="FBFB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ṡḻiḍe">
                <a:extLst>
                  <a:ext uri="{FF2B5EF4-FFF2-40B4-BE49-F238E27FC236}">
                    <a16:creationId xmlns="" xmlns:a16="http://schemas.microsoft.com/office/drawing/2014/main" id="{3551CC1B-7D13-4C93-9561-93B7850B27B7}"/>
                  </a:ext>
                </a:extLst>
              </p:cNvPr>
              <p:cNvSpPr/>
              <p:nvPr/>
            </p:nvSpPr>
            <p:spPr bwMode="auto">
              <a:xfrm>
                <a:off x="6477001" y="2336800"/>
                <a:ext cx="742950" cy="1155700"/>
              </a:xfrm>
              <a:custGeom>
                <a:avLst/>
                <a:gdLst>
                  <a:gd name="T0" fmla="*/ 72 w 81"/>
                  <a:gd name="T1" fmla="*/ 100 h 126"/>
                  <a:gd name="T2" fmla="*/ 62 w 81"/>
                  <a:gd name="T3" fmla="*/ 98 h 126"/>
                  <a:gd name="T4" fmla="*/ 52 w 81"/>
                  <a:gd name="T5" fmla="*/ 94 h 126"/>
                  <a:gd name="T6" fmla="*/ 27 w 81"/>
                  <a:gd name="T7" fmla="*/ 55 h 126"/>
                  <a:gd name="T8" fmla="*/ 20 w 81"/>
                  <a:gd name="T9" fmla="*/ 14 h 126"/>
                  <a:gd name="T10" fmla="*/ 11 w 81"/>
                  <a:gd name="T11" fmla="*/ 2 h 126"/>
                  <a:gd name="T12" fmla="*/ 1 w 81"/>
                  <a:gd name="T13" fmla="*/ 15 h 126"/>
                  <a:gd name="T14" fmla="*/ 9 w 81"/>
                  <a:gd name="T15" fmla="*/ 61 h 126"/>
                  <a:gd name="T16" fmla="*/ 42 w 81"/>
                  <a:gd name="T17" fmla="*/ 106 h 126"/>
                  <a:gd name="T18" fmla="*/ 50 w 81"/>
                  <a:gd name="T19" fmla="*/ 115 h 126"/>
                  <a:gd name="T20" fmla="*/ 64 w 81"/>
                  <a:gd name="T21" fmla="*/ 124 h 126"/>
                  <a:gd name="T22" fmla="*/ 72 w 81"/>
                  <a:gd name="T23" fmla="*/ 125 h 126"/>
                  <a:gd name="T24" fmla="*/ 70 w 81"/>
                  <a:gd name="T25" fmla="*/ 122 h 126"/>
                  <a:gd name="T26" fmla="*/ 61 w 81"/>
                  <a:gd name="T27" fmla="*/ 117 h 126"/>
                  <a:gd name="T28" fmla="*/ 68 w 81"/>
                  <a:gd name="T29" fmla="*/ 120 h 126"/>
                  <a:gd name="T30" fmla="*/ 75 w 81"/>
                  <a:gd name="T31" fmla="*/ 121 h 126"/>
                  <a:gd name="T32" fmla="*/ 78 w 81"/>
                  <a:gd name="T33" fmla="*/ 118 h 126"/>
                  <a:gd name="T34" fmla="*/ 70 w 81"/>
                  <a:gd name="T35" fmla="*/ 115 h 126"/>
                  <a:gd name="T36" fmla="*/ 64 w 81"/>
                  <a:gd name="T37" fmla="*/ 112 h 126"/>
                  <a:gd name="T38" fmla="*/ 73 w 81"/>
                  <a:gd name="T39" fmla="*/ 114 h 126"/>
                  <a:gd name="T40" fmla="*/ 79 w 81"/>
                  <a:gd name="T41" fmla="*/ 114 h 126"/>
                  <a:gd name="T42" fmla="*/ 79 w 81"/>
                  <a:gd name="T43" fmla="*/ 110 h 126"/>
                  <a:gd name="T44" fmla="*/ 69 w 81"/>
                  <a:gd name="T45" fmla="*/ 107 h 126"/>
                  <a:gd name="T46" fmla="*/ 64 w 81"/>
                  <a:gd name="T47" fmla="*/ 104 h 126"/>
                  <a:gd name="T48" fmla="*/ 70 w 81"/>
                  <a:gd name="T49" fmla="*/ 105 h 126"/>
                  <a:gd name="T50" fmla="*/ 75 w 81"/>
                  <a:gd name="T51" fmla="*/ 101 h 126"/>
                  <a:gd name="T52" fmla="*/ 72 w 81"/>
                  <a:gd name="T53" fmla="*/ 10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1" h="126">
                    <a:moveTo>
                      <a:pt x="72" y="100"/>
                    </a:moveTo>
                    <a:cubicBezTo>
                      <a:pt x="69" y="99"/>
                      <a:pt x="66" y="98"/>
                      <a:pt x="62" y="98"/>
                    </a:cubicBezTo>
                    <a:cubicBezTo>
                      <a:pt x="58" y="98"/>
                      <a:pt x="55" y="96"/>
                      <a:pt x="52" y="94"/>
                    </a:cubicBezTo>
                    <a:cubicBezTo>
                      <a:pt x="34" y="80"/>
                      <a:pt x="28" y="62"/>
                      <a:pt x="27" y="55"/>
                    </a:cubicBezTo>
                    <a:cubicBezTo>
                      <a:pt x="23" y="42"/>
                      <a:pt x="22" y="22"/>
                      <a:pt x="20" y="14"/>
                    </a:cubicBezTo>
                    <a:cubicBezTo>
                      <a:pt x="19" y="6"/>
                      <a:pt x="15" y="4"/>
                      <a:pt x="11" y="2"/>
                    </a:cubicBezTo>
                    <a:cubicBezTo>
                      <a:pt x="5" y="0"/>
                      <a:pt x="0" y="4"/>
                      <a:pt x="1" y="15"/>
                    </a:cubicBezTo>
                    <a:cubicBezTo>
                      <a:pt x="2" y="27"/>
                      <a:pt x="4" y="46"/>
                      <a:pt x="9" y="61"/>
                    </a:cubicBezTo>
                    <a:cubicBezTo>
                      <a:pt x="12" y="68"/>
                      <a:pt x="21" y="88"/>
                      <a:pt x="42" y="106"/>
                    </a:cubicBezTo>
                    <a:cubicBezTo>
                      <a:pt x="44" y="108"/>
                      <a:pt x="46" y="111"/>
                      <a:pt x="50" y="115"/>
                    </a:cubicBezTo>
                    <a:cubicBezTo>
                      <a:pt x="54" y="119"/>
                      <a:pt x="60" y="123"/>
                      <a:pt x="64" y="124"/>
                    </a:cubicBezTo>
                    <a:cubicBezTo>
                      <a:pt x="69" y="126"/>
                      <a:pt x="71" y="125"/>
                      <a:pt x="72" y="125"/>
                    </a:cubicBezTo>
                    <a:cubicBezTo>
                      <a:pt x="73" y="124"/>
                      <a:pt x="72" y="123"/>
                      <a:pt x="70" y="122"/>
                    </a:cubicBezTo>
                    <a:cubicBezTo>
                      <a:pt x="68" y="121"/>
                      <a:pt x="64" y="120"/>
                      <a:pt x="61" y="117"/>
                    </a:cubicBezTo>
                    <a:cubicBezTo>
                      <a:pt x="61" y="117"/>
                      <a:pt x="65" y="119"/>
                      <a:pt x="68" y="120"/>
                    </a:cubicBezTo>
                    <a:cubicBezTo>
                      <a:pt x="71" y="121"/>
                      <a:pt x="73" y="121"/>
                      <a:pt x="75" y="121"/>
                    </a:cubicBezTo>
                    <a:cubicBezTo>
                      <a:pt x="78" y="122"/>
                      <a:pt x="80" y="119"/>
                      <a:pt x="78" y="118"/>
                    </a:cubicBezTo>
                    <a:cubicBezTo>
                      <a:pt x="76" y="117"/>
                      <a:pt x="74" y="117"/>
                      <a:pt x="70" y="115"/>
                    </a:cubicBezTo>
                    <a:cubicBezTo>
                      <a:pt x="67" y="114"/>
                      <a:pt x="64" y="112"/>
                      <a:pt x="64" y="112"/>
                    </a:cubicBezTo>
                    <a:cubicBezTo>
                      <a:pt x="64" y="112"/>
                      <a:pt x="69" y="113"/>
                      <a:pt x="73" y="114"/>
                    </a:cubicBezTo>
                    <a:cubicBezTo>
                      <a:pt x="77" y="115"/>
                      <a:pt x="78" y="114"/>
                      <a:pt x="79" y="114"/>
                    </a:cubicBezTo>
                    <a:cubicBezTo>
                      <a:pt x="81" y="113"/>
                      <a:pt x="81" y="111"/>
                      <a:pt x="79" y="110"/>
                    </a:cubicBezTo>
                    <a:cubicBezTo>
                      <a:pt x="76" y="109"/>
                      <a:pt x="73" y="110"/>
                      <a:pt x="69" y="107"/>
                    </a:cubicBezTo>
                    <a:cubicBezTo>
                      <a:pt x="65" y="106"/>
                      <a:pt x="63" y="104"/>
                      <a:pt x="64" y="104"/>
                    </a:cubicBezTo>
                    <a:cubicBezTo>
                      <a:pt x="65" y="104"/>
                      <a:pt x="67" y="105"/>
                      <a:pt x="70" y="105"/>
                    </a:cubicBezTo>
                    <a:cubicBezTo>
                      <a:pt x="73" y="105"/>
                      <a:pt x="75" y="103"/>
                      <a:pt x="75" y="101"/>
                    </a:cubicBezTo>
                    <a:cubicBezTo>
                      <a:pt x="75" y="100"/>
                      <a:pt x="75" y="100"/>
                      <a:pt x="72" y="100"/>
                    </a:cubicBezTo>
                    <a:close/>
                  </a:path>
                </a:pathLst>
              </a:custGeom>
              <a:solidFill>
                <a:srgbClr val="FF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$ļiḋè">
                <a:extLst>
                  <a:ext uri="{FF2B5EF4-FFF2-40B4-BE49-F238E27FC236}">
                    <a16:creationId xmlns="" xmlns:a16="http://schemas.microsoft.com/office/drawing/2014/main" id="{E899E80C-DD49-493F-BBA2-34FDE78D53E5}"/>
                  </a:ext>
                </a:extLst>
              </p:cNvPr>
              <p:cNvSpPr/>
              <p:nvPr/>
            </p:nvSpPr>
            <p:spPr bwMode="auto">
              <a:xfrm>
                <a:off x="6477001" y="2336800"/>
                <a:ext cx="247650" cy="495300"/>
              </a:xfrm>
              <a:custGeom>
                <a:avLst/>
                <a:gdLst>
                  <a:gd name="T0" fmla="*/ 8 w 27"/>
                  <a:gd name="T1" fmla="*/ 1 h 54"/>
                  <a:gd name="T2" fmla="*/ 20 w 27"/>
                  <a:gd name="T3" fmla="*/ 11 h 54"/>
                  <a:gd name="T4" fmla="*/ 27 w 27"/>
                  <a:gd name="T5" fmla="*/ 44 h 54"/>
                  <a:gd name="T6" fmla="*/ 4 w 27"/>
                  <a:gd name="T7" fmla="*/ 46 h 54"/>
                  <a:gd name="T8" fmla="*/ 0 w 27"/>
                  <a:gd name="T9" fmla="*/ 16 h 54"/>
                  <a:gd name="T10" fmla="*/ 8 w 27"/>
                  <a:gd name="T11" fmla="*/ 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4">
                    <a:moveTo>
                      <a:pt x="8" y="1"/>
                    </a:moveTo>
                    <a:cubicBezTo>
                      <a:pt x="12" y="0"/>
                      <a:pt x="17" y="3"/>
                      <a:pt x="20" y="11"/>
                    </a:cubicBezTo>
                    <a:cubicBezTo>
                      <a:pt x="23" y="20"/>
                      <a:pt x="27" y="41"/>
                      <a:pt x="27" y="44"/>
                    </a:cubicBezTo>
                    <a:cubicBezTo>
                      <a:pt x="27" y="44"/>
                      <a:pt x="15" y="54"/>
                      <a:pt x="4" y="46"/>
                    </a:cubicBezTo>
                    <a:cubicBezTo>
                      <a:pt x="4" y="46"/>
                      <a:pt x="0" y="24"/>
                      <a:pt x="0" y="16"/>
                    </a:cubicBezTo>
                    <a:cubicBezTo>
                      <a:pt x="0" y="7"/>
                      <a:pt x="1" y="2"/>
                      <a:pt x="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ṧḷîďè">
                <a:extLst>
                  <a:ext uri="{FF2B5EF4-FFF2-40B4-BE49-F238E27FC236}">
                    <a16:creationId xmlns="" xmlns:a16="http://schemas.microsoft.com/office/drawing/2014/main" id="{69231530-0E53-47BD-AFBF-92174B7F68BE}"/>
                  </a:ext>
                </a:extLst>
              </p:cNvPr>
              <p:cNvSpPr/>
              <p:nvPr/>
            </p:nvSpPr>
            <p:spPr bwMode="auto">
              <a:xfrm>
                <a:off x="4052888" y="2024063"/>
                <a:ext cx="762000" cy="1065213"/>
              </a:xfrm>
              <a:custGeom>
                <a:avLst/>
                <a:gdLst>
                  <a:gd name="T0" fmla="*/ 54 w 83"/>
                  <a:gd name="T1" fmla="*/ 80 h 116"/>
                  <a:gd name="T2" fmla="*/ 35 w 83"/>
                  <a:gd name="T3" fmla="*/ 100 h 116"/>
                  <a:gd name="T4" fmla="*/ 29 w 83"/>
                  <a:gd name="T5" fmla="*/ 107 h 116"/>
                  <a:gd name="T6" fmla="*/ 16 w 83"/>
                  <a:gd name="T7" fmla="*/ 115 h 116"/>
                  <a:gd name="T8" fmla="*/ 10 w 83"/>
                  <a:gd name="T9" fmla="*/ 115 h 116"/>
                  <a:gd name="T10" fmla="*/ 11 w 83"/>
                  <a:gd name="T11" fmla="*/ 113 h 116"/>
                  <a:gd name="T12" fmla="*/ 19 w 83"/>
                  <a:gd name="T13" fmla="*/ 108 h 116"/>
                  <a:gd name="T14" fmla="*/ 13 w 83"/>
                  <a:gd name="T15" fmla="*/ 111 h 116"/>
                  <a:gd name="T16" fmla="*/ 6 w 83"/>
                  <a:gd name="T17" fmla="*/ 112 h 116"/>
                  <a:gd name="T18" fmla="*/ 3 w 83"/>
                  <a:gd name="T19" fmla="*/ 109 h 116"/>
                  <a:gd name="T20" fmla="*/ 10 w 83"/>
                  <a:gd name="T21" fmla="*/ 107 h 116"/>
                  <a:gd name="T22" fmla="*/ 16 w 83"/>
                  <a:gd name="T23" fmla="*/ 104 h 116"/>
                  <a:gd name="T24" fmla="*/ 8 w 83"/>
                  <a:gd name="T25" fmla="*/ 105 h 116"/>
                  <a:gd name="T26" fmla="*/ 2 w 83"/>
                  <a:gd name="T27" fmla="*/ 105 h 116"/>
                  <a:gd name="T28" fmla="*/ 2 w 83"/>
                  <a:gd name="T29" fmla="*/ 102 h 116"/>
                  <a:gd name="T30" fmla="*/ 11 w 83"/>
                  <a:gd name="T31" fmla="*/ 99 h 116"/>
                  <a:gd name="T32" fmla="*/ 15 w 83"/>
                  <a:gd name="T33" fmla="*/ 97 h 116"/>
                  <a:gd name="T34" fmla="*/ 10 w 83"/>
                  <a:gd name="T35" fmla="*/ 97 h 116"/>
                  <a:gd name="T36" fmla="*/ 5 w 83"/>
                  <a:gd name="T37" fmla="*/ 93 h 116"/>
                  <a:gd name="T38" fmla="*/ 8 w 83"/>
                  <a:gd name="T39" fmla="*/ 92 h 116"/>
                  <a:gd name="T40" fmla="*/ 17 w 83"/>
                  <a:gd name="T41" fmla="*/ 91 h 116"/>
                  <a:gd name="T42" fmla="*/ 26 w 83"/>
                  <a:gd name="T43" fmla="*/ 90 h 116"/>
                  <a:gd name="T44" fmla="*/ 41 w 83"/>
                  <a:gd name="T45" fmla="*/ 73 h 116"/>
                  <a:gd name="T46" fmla="*/ 54 w 83"/>
                  <a:gd name="T47" fmla="*/ 46 h 116"/>
                  <a:gd name="T48" fmla="*/ 64 w 83"/>
                  <a:gd name="T49" fmla="*/ 10 h 116"/>
                  <a:gd name="T50" fmla="*/ 75 w 83"/>
                  <a:gd name="T51" fmla="*/ 0 h 116"/>
                  <a:gd name="T52" fmla="*/ 81 w 83"/>
                  <a:gd name="T53" fmla="*/ 13 h 116"/>
                  <a:gd name="T54" fmla="*/ 54 w 83"/>
                  <a:gd name="T55" fmla="*/ 8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3" h="116">
                    <a:moveTo>
                      <a:pt x="54" y="80"/>
                    </a:moveTo>
                    <a:cubicBezTo>
                      <a:pt x="48" y="88"/>
                      <a:pt x="43" y="93"/>
                      <a:pt x="35" y="100"/>
                    </a:cubicBezTo>
                    <a:cubicBezTo>
                      <a:pt x="33" y="101"/>
                      <a:pt x="32" y="103"/>
                      <a:pt x="29" y="107"/>
                    </a:cubicBezTo>
                    <a:cubicBezTo>
                      <a:pt x="26" y="111"/>
                      <a:pt x="21" y="114"/>
                      <a:pt x="16" y="115"/>
                    </a:cubicBezTo>
                    <a:cubicBezTo>
                      <a:pt x="12" y="116"/>
                      <a:pt x="10" y="116"/>
                      <a:pt x="10" y="115"/>
                    </a:cubicBezTo>
                    <a:cubicBezTo>
                      <a:pt x="9" y="114"/>
                      <a:pt x="9" y="113"/>
                      <a:pt x="11" y="113"/>
                    </a:cubicBezTo>
                    <a:cubicBezTo>
                      <a:pt x="13" y="112"/>
                      <a:pt x="16" y="111"/>
                      <a:pt x="19" y="108"/>
                    </a:cubicBezTo>
                    <a:cubicBezTo>
                      <a:pt x="19" y="108"/>
                      <a:pt x="15" y="110"/>
                      <a:pt x="13" y="111"/>
                    </a:cubicBezTo>
                    <a:cubicBezTo>
                      <a:pt x="11" y="112"/>
                      <a:pt x="8" y="112"/>
                      <a:pt x="6" y="112"/>
                    </a:cubicBezTo>
                    <a:cubicBezTo>
                      <a:pt x="4" y="112"/>
                      <a:pt x="1" y="110"/>
                      <a:pt x="3" y="109"/>
                    </a:cubicBezTo>
                    <a:cubicBezTo>
                      <a:pt x="5" y="108"/>
                      <a:pt x="7" y="108"/>
                      <a:pt x="10" y="107"/>
                    </a:cubicBezTo>
                    <a:cubicBezTo>
                      <a:pt x="14" y="105"/>
                      <a:pt x="16" y="104"/>
                      <a:pt x="16" y="104"/>
                    </a:cubicBezTo>
                    <a:cubicBezTo>
                      <a:pt x="16" y="104"/>
                      <a:pt x="12" y="105"/>
                      <a:pt x="8" y="105"/>
                    </a:cubicBezTo>
                    <a:cubicBezTo>
                      <a:pt x="4" y="106"/>
                      <a:pt x="3" y="105"/>
                      <a:pt x="2" y="105"/>
                    </a:cubicBezTo>
                    <a:cubicBezTo>
                      <a:pt x="1" y="104"/>
                      <a:pt x="0" y="102"/>
                      <a:pt x="2" y="102"/>
                    </a:cubicBezTo>
                    <a:cubicBezTo>
                      <a:pt x="4" y="101"/>
                      <a:pt x="7" y="101"/>
                      <a:pt x="11" y="99"/>
                    </a:cubicBezTo>
                    <a:cubicBezTo>
                      <a:pt x="14" y="98"/>
                      <a:pt x="16" y="97"/>
                      <a:pt x="15" y="97"/>
                    </a:cubicBezTo>
                    <a:cubicBezTo>
                      <a:pt x="15" y="96"/>
                      <a:pt x="13" y="97"/>
                      <a:pt x="10" y="97"/>
                    </a:cubicBezTo>
                    <a:cubicBezTo>
                      <a:pt x="7" y="97"/>
                      <a:pt x="5" y="95"/>
                      <a:pt x="5" y="93"/>
                    </a:cubicBezTo>
                    <a:cubicBezTo>
                      <a:pt x="5" y="92"/>
                      <a:pt x="5" y="93"/>
                      <a:pt x="8" y="92"/>
                    </a:cubicBezTo>
                    <a:cubicBezTo>
                      <a:pt x="11" y="92"/>
                      <a:pt x="13" y="91"/>
                      <a:pt x="17" y="91"/>
                    </a:cubicBezTo>
                    <a:cubicBezTo>
                      <a:pt x="21" y="91"/>
                      <a:pt x="23" y="91"/>
                      <a:pt x="26" y="90"/>
                    </a:cubicBezTo>
                    <a:cubicBezTo>
                      <a:pt x="29" y="89"/>
                      <a:pt x="36" y="81"/>
                      <a:pt x="41" y="73"/>
                    </a:cubicBezTo>
                    <a:cubicBezTo>
                      <a:pt x="48" y="64"/>
                      <a:pt x="53" y="52"/>
                      <a:pt x="54" y="46"/>
                    </a:cubicBezTo>
                    <a:cubicBezTo>
                      <a:pt x="57" y="36"/>
                      <a:pt x="61" y="17"/>
                      <a:pt x="64" y="10"/>
                    </a:cubicBezTo>
                    <a:cubicBezTo>
                      <a:pt x="67" y="3"/>
                      <a:pt x="71" y="0"/>
                      <a:pt x="75" y="0"/>
                    </a:cubicBezTo>
                    <a:cubicBezTo>
                      <a:pt x="81" y="0"/>
                      <a:pt x="83" y="7"/>
                      <a:pt x="81" y="13"/>
                    </a:cubicBezTo>
                    <a:cubicBezTo>
                      <a:pt x="79" y="23"/>
                      <a:pt x="68" y="62"/>
                      <a:pt x="54" y="80"/>
                    </a:cubicBezTo>
                    <a:close/>
                  </a:path>
                </a:pathLst>
              </a:custGeom>
              <a:solidFill>
                <a:srgbClr val="FF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ślïdé">
                <a:extLst>
                  <a:ext uri="{FF2B5EF4-FFF2-40B4-BE49-F238E27FC236}">
                    <a16:creationId xmlns="" xmlns:a16="http://schemas.microsoft.com/office/drawing/2014/main" id="{A88D0436-4C95-4AB2-83FC-7AF1B9748104}"/>
                  </a:ext>
                </a:extLst>
              </p:cNvPr>
              <p:cNvSpPr/>
              <p:nvPr/>
            </p:nvSpPr>
            <p:spPr bwMode="auto">
              <a:xfrm>
                <a:off x="4548188" y="2014538"/>
                <a:ext cx="285750" cy="514350"/>
              </a:xfrm>
              <a:custGeom>
                <a:avLst/>
                <a:gdLst>
                  <a:gd name="T0" fmla="*/ 24 w 31"/>
                  <a:gd name="T1" fmla="*/ 1 h 56"/>
                  <a:gd name="T2" fmla="*/ 11 w 31"/>
                  <a:gd name="T3" fmla="*/ 7 h 56"/>
                  <a:gd name="T4" fmla="*/ 2 w 31"/>
                  <a:gd name="T5" fmla="*/ 37 h 56"/>
                  <a:gd name="T6" fmla="*/ 0 w 31"/>
                  <a:gd name="T7" fmla="*/ 48 h 56"/>
                  <a:gd name="T8" fmla="*/ 16 w 31"/>
                  <a:gd name="T9" fmla="*/ 56 h 56"/>
                  <a:gd name="T10" fmla="*/ 23 w 31"/>
                  <a:gd name="T11" fmla="*/ 34 h 56"/>
                  <a:gd name="T12" fmla="*/ 24 w 31"/>
                  <a:gd name="T13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6">
                    <a:moveTo>
                      <a:pt x="24" y="1"/>
                    </a:moveTo>
                    <a:cubicBezTo>
                      <a:pt x="21" y="0"/>
                      <a:pt x="15" y="0"/>
                      <a:pt x="11" y="7"/>
                    </a:cubicBezTo>
                    <a:cubicBezTo>
                      <a:pt x="6" y="14"/>
                      <a:pt x="3" y="33"/>
                      <a:pt x="2" y="37"/>
                    </a:cubicBezTo>
                    <a:cubicBezTo>
                      <a:pt x="1" y="44"/>
                      <a:pt x="0" y="48"/>
                      <a:pt x="0" y="48"/>
                    </a:cubicBezTo>
                    <a:cubicBezTo>
                      <a:pt x="0" y="48"/>
                      <a:pt x="5" y="56"/>
                      <a:pt x="16" y="56"/>
                    </a:cubicBezTo>
                    <a:cubicBezTo>
                      <a:pt x="16" y="56"/>
                      <a:pt x="19" y="49"/>
                      <a:pt x="23" y="34"/>
                    </a:cubicBezTo>
                    <a:cubicBezTo>
                      <a:pt x="27" y="19"/>
                      <a:pt x="31" y="3"/>
                      <a:pt x="2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işḻíḑé">
                <a:extLst>
                  <a:ext uri="{FF2B5EF4-FFF2-40B4-BE49-F238E27FC236}">
                    <a16:creationId xmlns="" xmlns:a16="http://schemas.microsoft.com/office/drawing/2014/main" id="{A0AB8FBF-E915-4AD0-A842-951805A24FAF}"/>
                  </a:ext>
                </a:extLst>
              </p:cNvPr>
              <p:cNvSpPr/>
              <p:nvPr/>
            </p:nvSpPr>
            <p:spPr bwMode="auto">
              <a:xfrm>
                <a:off x="4540251" y="2336800"/>
                <a:ext cx="293688" cy="587375"/>
              </a:xfrm>
              <a:custGeom>
                <a:avLst/>
                <a:gdLst>
                  <a:gd name="T0" fmla="*/ 8 w 32"/>
                  <a:gd name="T1" fmla="*/ 0 h 64"/>
                  <a:gd name="T2" fmla="*/ 9 w 32"/>
                  <a:gd name="T3" fmla="*/ 29 h 64"/>
                  <a:gd name="T4" fmla="*/ 0 w 32"/>
                  <a:gd name="T5" fmla="*/ 56 h 64"/>
                  <a:gd name="T6" fmla="*/ 17 w 32"/>
                  <a:gd name="T7" fmla="*/ 61 h 64"/>
                  <a:gd name="T8" fmla="*/ 30 w 32"/>
                  <a:gd name="T9" fmla="*/ 23 h 64"/>
                  <a:gd name="T10" fmla="*/ 8 w 32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64">
                    <a:moveTo>
                      <a:pt x="8" y="0"/>
                    </a:moveTo>
                    <a:cubicBezTo>
                      <a:pt x="7" y="11"/>
                      <a:pt x="11" y="18"/>
                      <a:pt x="9" y="29"/>
                    </a:cubicBezTo>
                    <a:cubicBezTo>
                      <a:pt x="7" y="43"/>
                      <a:pt x="2" y="52"/>
                      <a:pt x="0" y="56"/>
                    </a:cubicBezTo>
                    <a:cubicBezTo>
                      <a:pt x="0" y="56"/>
                      <a:pt x="6" y="64"/>
                      <a:pt x="17" y="61"/>
                    </a:cubicBezTo>
                    <a:cubicBezTo>
                      <a:pt x="29" y="59"/>
                      <a:pt x="32" y="38"/>
                      <a:pt x="30" y="23"/>
                    </a:cubicBezTo>
                    <a:cubicBezTo>
                      <a:pt x="28" y="8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íṧḻïḍe">
                <a:extLst>
                  <a:ext uri="{FF2B5EF4-FFF2-40B4-BE49-F238E27FC236}">
                    <a16:creationId xmlns="" xmlns:a16="http://schemas.microsoft.com/office/drawing/2014/main" id="{01DF67DD-CABE-41FA-8B78-695C8AC68092}"/>
                  </a:ext>
                </a:extLst>
              </p:cNvPr>
              <p:cNvSpPr/>
              <p:nvPr/>
            </p:nvSpPr>
            <p:spPr bwMode="auto">
              <a:xfrm>
                <a:off x="4043363" y="3979863"/>
                <a:ext cx="422275" cy="284163"/>
              </a:xfrm>
              <a:custGeom>
                <a:avLst/>
                <a:gdLst>
                  <a:gd name="T0" fmla="*/ 44 w 46"/>
                  <a:gd name="T1" fmla="*/ 0 h 31"/>
                  <a:gd name="T2" fmla="*/ 45 w 46"/>
                  <a:gd name="T3" fmla="*/ 5 h 31"/>
                  <a:gd name="T4" fmla="*/ 46 w 46"/>
                  <a:gd name="T5" fmla="*/ 14 h 31"/>
                  <a:gd name="T6" fmla="*/ 36 w 46"/>
                  <a:gd name="T7" fmla="*/ 19 h 31"/>
                  <a:gd name="T8" fmla="*/ 26 w 46"/>
                  <a:gd name="T9" fmla="*/ 26 h 31"/>
                  <a:gd name="T10" fmla="*/ 12 w 46"/>
                  <a:gd name="T11" fmla="*/ 31 h 31"/>
                  <a:gd name="T12" fmla="*/ 1 w 46"/>
                  <a:gd name="T13" fmla="*/ 28 h 31"/>
                  <a:gd name="T14" fmla="*/ 11 w 46"/>
                  <a:gd name="T15" fmla="*/ 17 h 31"/>
                  <a:gd name="T16" fmla="*/ 30 w 46"/>
                  <a:gd name="T17" fmla="*/ 0 h 31"/>
                  <a:gd name="T18" fmla="*/ 44 w 46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31">
                    <a:moveTo>
                      <a:pt x="44" y="0"/>
                    </a:moveTo>
                    <a:cubicBezTo>
                      <a:pt x="44" y="0"/>
                      <a:pt x="44" y="3"/>
                      <a:pt x="45" y="5"/>
                    </a:cubicBezTo>
                    <a:cubicBezTo>
                      <a:pt x="45" y="8"/>
                      <a:pt x="46" y="12"/>
                      <a:pt x="46" y="14"/>
                    </a:cubicBezTo>
                    <a:cubicBezTo>
                      <a:pt x="45" y="16"/>
                      <a:pt x="39" y="19"/>
                      <a:pt x="36" y="19"/>
                    </a:cubicBezTo>
                    <a:cubicBezTo>
                      <a:pt x="33" y="20"/>
                      <a:pt x="28" y="23"/>
                      <a:pt x="26" y="26"/>
                    </a:cubicBezTo>
                    <a:cubicBezTo>
                      <a:pt x="23" y="29"/>
                      <a:pt x="16" y="31"/>
                      <a:pt x="12" y="31"/>
                    </a:cubicBezTo>
                    <a:cubicBezTo>
                      <a:pt x="7" y="30"/>
                      <a:pt x="2" y="29"/>
                      <a:pt x="1" y="28"/>
                    </a:cubicBezTo>
                    <a:cubicBezTo>
                      <a:pt x="0" y="26"/>
                      <a:pt x="1" y="24"/>
                      <a:pt x="11" y="17"/>
                    </a:cubicBezTo>
                    <a:cubicBezTo>
                      <a:pt x="20" y="10"/>
                      <a:pt x="27" y="6"/>
                      <a:pt x="30" y="0"/>
                    </a:cubicBez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2D29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ṣḷíḋê">
                <a:extLst>
                  <a:ext uri="{FF2B5EF4-FFF2-40B4-BE49-F238E27FC236}">
                    <a16:creationId xmlns="" xmlns:a16="http://schemas.microsoft.com/office/drawing/2014/main" id="{B01888B4-629D-4922-BD9E-7642F3A17F17}"/>
                  </a:ext>
                </a:extLst>
              </p:cNvPr>
              <p:cNvSpPr/>
              <p:nvPr/>
            </p:nvSpPr>
            <p:spPr bwMode="auto">
              <a:xfrm>
                <a:off x="4327526" y="4191000"/>
                <a:ext cx="349250" cy="376238"/>
              </a:xfrm>
              <a:custGeom>
                <a:avLst/>
                <a:gdLst>
                  <a:gd name="T0" fmla="*/ 23 w 38"/>
                  <a:gd name="T1" fmla="*/ 35 h 41"/>
                  <a:gd name="T2" fmla="*/ 12 w 38"/>
                  <a:gd name="T3" fmla="*/ 41 h 41"/>
                  <a:gd name="T4" fmla="*/ 6 w 38"/>
                  <a:gd name="T5" fmla="*/ 41 h 41"/>
                  <a:gd name="T6" fmla="*/ 0 w 38"/>
                  <a:gd name="T7" fmla="*/ 37 h 41"/>
                  <a:gd name="T8" fmla="*/ 1 w 38"/>
                  <a:gd name="T9" fmla="*/ 34 h 41"/>
                  <a:gd name="T10" fmla="*/ 12 w 38"/>
                  <a:gd name="T11" fmla="*/ 20 h 41"/>
                  <a:gd name="T12" fmla="*/ 21 w 38"/>
                  <a:gd name="T13" fmla="*/ 0 h 41"/>
                  <a:gd name="T14" fmla="*/ 36 w 38"/>
                  <a:gd name="T15" fmla="*/ 0 h 41"/>
                  <a:gd name="T16" fmla="*/ 36 w 38"/>
                  <a:gd name="T17" fmla="*/ 5 h 41"/>
                  <a:gd name="T18" fmla="*/ 37 w 38"/>
                  <a:gd name="T19" fmla="*/ 9 h 41"/>
                  <a:gd name="T20" fmla="*/ 37 w 38"/>
                  <a:gd name="T21" fmla="*/ 19 h 41"/>
                  <a:gd name="T22" fmla="*/ 31 w 38"/>
                  <a:gd name="T23" fmla="*/ 24 h 41"/>
                  <a:gd name="T24" fmla="*/ 23 w 38"/>
                  <a:gd name="T25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23" y="35"/>
                    </a:moveTo>
                    <a:cubicBezTo>
                      <a:pt x="20" y="38"/>
                      <a:pt x="16" y="40"/>
                      <a:pt x="12" y="41"/>
                    </a:cubicBezTo>
                    <a:cubicBezTo>
                      <a:pt x="10" y="41"/>
                      <a:pt x="8" y="41"/>
                      <a:pt x="6" y="41"/>
                    </a:cubicBezTo>
                    <a:cubicBezTo>
                      <a:pt x="3" y="41"/>
                      <a:pt x="0" y="40"/>
                      <a:pt x="0" y="37"/>
                    </a:cubicBezTo>
                    <a:cubicBezTo>
                      <a:pt x="0" y="36"/>
                      <a:pt x="1" y="35"/>
                      <a:pt x="1" y="34"/>
                    </a:cubicBezTo>
                    <a:cubicBezTo>
                      <a:pt x="5" y="29"/>
                      <a:pt x="9" y="25"/>
                      <a:pt x="12" y="20"/>
                    </a:cubicBezTo>
                    <a:cubicBezTo>
                      <a:pt x="16" y="14"/>
                      <a:pt x="20" y="9"/>
                      <a:pt x="21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"/>
                      <a:pt x="36" y="3"/>
                      <a:pt x="36" y="5"/>
                    </a:cubicBezTo>
                    <a:cubicBezTo>
                      <a:pt x="36" y="6"/>
                      <a:pt x="37" y="8"/>
                      <a:pt x="37" y="9"/>
                    </a:cubicBezTo>
                    <a:cubicBezTo>
                      <a:pt x="38" y="12"/>
                      <a:pt x="38" y="16"/>
                      <a:pt x="37" y="19"/>
                    </a:cubicBezTo>
                    <a:cubicBezTo>
                      <a:pt x="36" y="21"/>
                      <a:pt x="33" y="22"/>
                      <a:pt x="31" y="24"/>
                    </a:cubicBezTo>
                    <a:cubicBezTo>
                      <a:pt x="28" y="27"/>
                      <a:pt x="26" y="31"/>
                      <a:pt x="23" y="35"/>
                    </a:cubicBezTo>
                    <a:close/>
                  </a:path>
                </a:pathLst>
              </a:custGeom>
              <a:solidFill>
                <a:srgbClr val="2D29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šḻide">
                <a:extLst>
                  <a:ext uri="{FF2B5EF4-FFF2-40B4-BE49-F238E27FC236}">
                    <a16:creationId xmlns="" xmlns:a16="http://schemas.microsoft.com/office/drawing/2014/main" id="{FD4AD3F2-B20B-4F62-83AA-9C3775D29F57}"/>
                  </a:ext>
                </a:extLst>
              </p:cNvPr>
              <p:cNvSpPr/>
              <p:nvPr/>
            </p:nvSpPr>
            <p:spPr bwMode="auto">
              <a:xfrm>
                <a:off x="4062413" y="2767013"/>
                <a:ext cx="1147763" cy="1460500"/>
              </a:xfrm>
              <a:custGeom>
                <a:avLst/>
                <a:gdLst>
                  <a:gd name="T0" fmla="*/ 119 w 125"/>
                  <a:gd name="T1" fmla="*/ 16 h 159"/>
                  <a:gd name="T2" fmla="*/ 102 w 125"/>
                  <a:gd name="T3" fmla="*/ 60 h 159"/>
                  <a:gd name="T4" fmla="*/ 66 w 125"/>
                  <a:gd name="T5" fmla="*/ 76 h 159"/>
                  <a:gd name="T6" fmla="*/ 70 w 125"/>
                  <a:gd name="T7" fmla="*/ 102 h 159"/>
                  <a:gd name="T8" fmla="*/ 65 w 125"/>
                  <a:gd name="T9" fmla="*/ 155 h 159"/>
                  <a:gd name="T10" fmla="*/ 50 w 125"/>
                  <a:gd name="T11" fmla="*/ 155 h 159"/>
                  <a:gd name="T12" fmla="*/ 45 w 125"/>
                  <a:gd name="T13" fmla="*/ 108 h 159"/>
                  <a:gd name="T14" fmla="*/ 41 w 125"/>
                  <a:gd name="T15" fmla="*/ 65 h 159"/>
                  <a:gd name="T16" fmla="*/ 73 w 125"/>
                  <a:gd name="T17" fmla="*/ 37 h 159"/>
                  <a:gd name="T18" fmla="*/ 72 w 125"/>
                  <a:gd name="T19" fmla="*/ 37 h 159"/>
                  <a:gd name="T20" fmla="*/ 30 w 125"/>
                  <a:gd name="T21" fmla="*/ 57 h 159"/>
                  <a:gd name="T22" fmla="*/ 37 w 125"/>
                  <a:gd name="T23" fmla="*/ 78 h 159"/>
                  <a:gd name="T24" fmla="*/ 42 w 125"/>
                  <a:gd name="T25" fmla="*/ 132 h 159"/>
                  <a:gd name="T26" fmla="*/ 28 w 125"/>
                  <a:gd name="T27" fmla="*/ 132 h 159"/>
                  <a:gd name="T28" fmla="*/ 4 w 125"/>
                  <a:gd name="T29" fmla="*/ 44 h 159"/>
                  <a:gd name="T30" fmla="*/ 66 w 125"/>
                  <a:gd name="T31" fmla="*/ 0 h 159"/>
                  <a:gd name="T32" fmla="*/ 119 w 125"/>
                  <a:gd name="T33" fmla="*/ 16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5" h="159">
                    <a:moveTo>
                      <a:pt x="119" y="16"/>
                    </a:moveTo>
                    <a:cubicBezTo>
                      <a:pt x="125" y="33"/>
                      <a:pt x="124" y="47"/>
                      <a:pt x="102" y="60"/>
                    </a:cubicBezTo>
                    <a:cubicBezTo>
                      <a:pt x="90" y="66"/>
                      <a:pt x="66" y="76"/>
                      <a:pt x="66" y="76"/>
                    </a:cubicBezTo>
                    <a:cubicBezTo>
                      <a:pt x="66" y="76"/>
                      <a:pt x="70" y="86"/>
                      <a:pt x="70" y="102"/>
                    </a:cubicBezTo>
                    <a:cubicBezTo>
                      <a:pt x="70" y="116"/>
                      <a:pt x="65" y="155"/>
                      <a:pt x="65" y="155"/>
                    </a:cubicBezTo>
                    <a:cubicBezTo>
                      <a:pt x="65" y="155"/>
                      <a:pt x="57" y="159"/>
                      <a:pt x="50" y="155"/>
                    </a:cubicBezTo>
                    <a:cubicBezTo>
                      <a:pt x="50" y="155"/>
                      <a:pt x="47" y="128"/>
                      <a:pt x="45" y="108"/>
                    </a:cubicBezTo>
                    <a:cubicBezTo>
                      <a:pt x="43" y="85"/>
                      <a:pt x="40" y="70"/>
                      <a:pt x="41" y="65"/>
                    </a:cubicBezTo>
                    <a:cubicBezTo>
                      <a:pt x="43" y="61"/>
                      <a:pt x="66" y="45"/>
                      <a:pt x="73" y="37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7"/>
                      <a:pt x="35" y="65"/>
                      <a:pt x="37" y="78"/>
                    </a:cubicBezTo>
                    <a:cubicBezTo>
                      <a:pt x="39" y="97"/>
                      <a:pt x="42" y="132"/>
                      <a:pt x="42" y="132"/>
                    </a:cubicBezTo>
                    <a:cubicBezTo>
                      <a:pt x="42" y="132"/>
                      <a:pt x="34" y="137"/>
                      <a:pt x="28" y="132"/>
                    </a:cubicBezTo>
                    <a:cubicBezTo>
                      <a:pt x="28" y="132"/>
                      <a:pt x="0" y="53"/>
                      <a:pt x="4" y="44"/>
                    </a:cubicBezTo>
                    <a:cubicBezTo>
                      <a:pt x="9" y="32"/>
                      <a:pt x="63" y="5"/>
                      <a:pt x="66" y="0"/>
                    </a:cubicBezTo>
                    <a:lnTo>
                      <a:pt x="119" y="16"/>
                    </a:lnTo>
                    <a:close/>
                  </a:path>
                </a:pathLst>
              </a:custGeom>
              <a:solidFill>
                <a:srgbClr val="C4D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iṣḻïďé">
                <a:extLst>
                  <a:ext uri="{FF2B5EF4-FFF2-40B4-BE49-F238E27FC236}">
                    <a16:creationId xmlns="" xmlns:a16="http://schemas.microsoft.com/office/drawing/2014/main" id="{449FF327-DA78-4900-AD3A-D1D1798F36D4}"/>
                  </a:ext>
                </a:extLst>
              </p:cNvPr>
              <p:cNvSpPr/>
              <p:nvPr/>
            </p:nvSpPr>
            <p:spPr bwMode="auto">
              <a:xfrm>
                <a:off x="4365626" y="2941638"/>
                <a:ext cx="366713" cy="339725"/>
              </a:xfrm>
              <a:custGeom>
                <a:avLst/>
                <a:gdLst>
                  <a:gd name="T0" fmla="*/ 40 w 40"/>
                  <a:gd name="T1" fmla="*/ 18 h 37"/>
                  <a:gd name="T2" fmla="*/ 30 w 40"/>
                  <a:gd name="T3" fmla="*/ 0 h 37"/>
                  <a:gd name="T4" fmla="*/ 32 w 40"/>
                  <a:gd name="T5" fmla="*/ 13 h 37"/>
                  <a:gd name="T6" fmla="*/ 0 w 40"/>
                  <a:gd name="T7" fmla="*/ 37 h 37"/>
                  <a:gd name="T8" fmla="*/ 39 w 40"/>
                  <a:gd name="T9" fmla="*/ 18 h 37"/>
                  <a:gd name="T10" fmla="*/ 40 w 40"/>
                  <a:gd name="T11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37">
                    <a:moveTo>
                      <a:pt x="40" y="18"/>
                    </a:moveTo>
                    <a:cubicBezTo>
                      <a:pt x="40" y="18"/>
                      <a:pt x="33" y="11"/>
                      <a:pt x="30" y="0"/>
                    </a:cubicBezTo>
                    <a:cubicBezTo>
                      <a:pt x="30" y="0"/>
                      <a:pt x="30" y="7"/>
                      <a:pt x="32" y="13"/>
                    </a:cubicBezTo>
                    <a:cubicBezTo>
                      <a:pt x="34" y="18"/>
                      <a:pt x="0" y="37"/>
                      <a:pt x="0" y="37"/>
                    </a:cubicBezTo>
                    <a:cubicBezTo>
                      <a:pt x="39" y="18"/>
                      <a:pt x="39" y="18"/>
                      <a:pt x="39" y="18"/>
                    </a:cubicBezTo>
                    <a:lnTo>
                      <a:pt x="40" y="18"/>
                    </a:lnTo>
                    <a:close/>
                  </a:path>
                </a:pathLst>
              </a:custGeom>
              <a:solidFill>
                <a:srgbClr val="AACA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ṥľíďè">
                <a:extLst>
                  <a:ext uri="{FF2B5EF4-FFF2-40B4-BE49-F238E27FC236}">
                    <a16:creationId xmlns="" xmlns:a16="http://schemas.microsoft.com/office/drawing/2014/main" id="{FAEEE24F-909D-4C78-B04B-BA73F3A41D30}"/>
                  </a:ext>
                </a:extLst>
              </p:cNvPr>
              <p:cNvSpPr/>
              <p:nvPr/>
            </p:nvSpPr>
            <p:spPr bwMode="auto">
              <a:xfrm>
                <a:off x="4705351" y="1876425"/>
                <a:ext cx="422275" cy="460375"/>
              </a:xfrm>
              <a:custGeom>
                <a:avLst/>
                <a:gdLst>
                  <a:gd name="T0" fmla="*/ 35 w 46"/>
                  <a:gd name="T1" fmla="*/ 0 h 50"/>
                  <a:gd name="T2" fmla="*/ 35 w 46"/>
                  <a:gd name="T3" fmla="*/ 20 h 50"/>
                  <a:gd name="T4" fmla="*/ 44 w 46"/>
                  <a:gd name="T5" fmla="*/ 24 h 50"/>
                  <a:gd name="T6" fmla="*/ 28 w 46"/>
                  <a:gd name="T7" fmla="*/ 47 h 50"/>
                  <a:gd name="T8" fmla="*/ 1 w 46"/>
                  <a:gd name="T9" fmla="*/ 33 h 50"/>
                  <a:gd name="T10" fmla="*/ 9 w 46"/>
                  <a:gd name="T11" fmla="*/ 16 h 50"/>
                  <a:gd name="T12" fmla="*/ 15 w 46"/>
                  <a:gd name="T13" fmla="*/ 15 h 50"/>
                  <a:gd name="T14" fmla="*/ 15 w 46"/>
                  <a:gd name="T15" fmla="*/ 6 h 50"/>
                  <a:gd name="T16" fmla="*/ 35 w 46"/>
                  <a:gd name="T1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50">
                    <a:moveTo>
                      <a:pt x="35" y="0"/>
                    </a:moveTo>
                    <a:cubicBezTo>
                      <a:pt x="35" y="0"/>
                      <a:pt x="34" y="18"/>
                      <a:pt x="35" y="20"/>
                    </a:cubicBezTo>
                    <a:cubicBezTo>
                      <a:pt x="35" y="21"/>
                      <a:pt x="42" y="22"/>
                      <a:pt x="44" y="24"/>
                    </a:cubicBezTo>
                    <a:cubicBezTo>
                      <a:pt x="46" y="25"/>
                      <a:pt x="34" y="44"/>
                      <a:pt x="28" y="47"/>
                    </a:cubicBezTo>
                    <a:cubicBezTo>
                      <a:pt x="22" y="50"/>
                      <a:pt x="3" y="43"/>
                      <a:pt x="1" y="33"/>
                    </a:cubicBezTo>
                    <a:cubicBezTo>
                      <a:pt x="0" y="25"/>
                      <a:pt x="7" y="18"/>
                      <a:pt x="9" y="16"/>
                    </a:cubicBezTo>
                    <a:cubicBezTo>
                      <a:pt x="11" y="15"/>
                      <a:pt x="14" y="16"/>
                      <a:pt x="15" y="15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4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FF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ṡļïḑè">
                <a:extLst>
                  <a:ext uri="{FF2B5EF4-FFF2-40B4-BE49-F238E27FC236}">
                    <a16:creationId xmlns="" xmlns:a16="http://schemas.microsoft.com/office/drawing/2014/main" id="{3E125A10-0562-4F21-B961-2C9D29200109}"/>
                  </a:ext>
                </a:extLst>
              </p:cNvPr>
              <p:cNvSpPr/>
              <p:nvPr/>
            </p:nvSpPr>
            <p:spPr bwMode="auto">
              <a:xfrm>
                <a:off x="4521201" y="2014538"/>
                <a:ext cx="669925" cy="688975"/>
              </a:xfrm>
              <a:custGeom>
                <a:avLst/>
                <a:gdLst>
                  <a:gd name="T0" fmla="*/ 58 w 73"/>
                  <a:gd name="T1" fmla="*/ 6 h 75"/>
                  <a:gd name="T2" fmla="*/ 70 w 73"/>
                  <a:gd name="T3" fmla="*/ 13 h 75"/>
                  <a:gd name="T4" fmla="*/ 69 w 73"/>
                  <a:gd name="T5" fmla="*/ 44 h 75"/>
                  <a:gd name="T6" fmla="*/ 57 w 73"/>
                  <a:gd name="T7" fmla="*/ 69 h 75"/>
                  <a:gd name="T8" fmla="*/ 18 w 73"/>
                  <a:gd name="T9" fmla="*/ 64 h 75"/>
                  <a:gd name="T10" fmla="*/ 16 w 73"/>
                  <a:gd name="T11" fmla="*/ 47 h 75"/>
                  <a:gd name="T12" fmla="*/ 26 w 73"/>
                  <a:gd name="T13" fmla="*/ 2 h 75"/>
                  <a:gd name="T14" fmla="*/ 31 w 73"/>
                  <a:gd name="T15" fmla="*/ 0 h 75"/>
                  <a:gd name="T16" fmla="*/ 33 w 73"/>
                  <a:gd name="T17" fmla="*/ 0 h 75"/>
                  <a:gd name="T18" fmla="*/ 25 w 73"/>
                  <a:gd name="T19" fmla="*/ 11 h 75"/>
                  <a:gd name="T20" fmla="*/ 29 w 73"/>
                  <a:gd name="T21" fmla="*/ 24 h 75"/>
                  <a:gd name="T22" fmla="*/ 46 w 73"/>
                  <a:gd name="T23" fmla="*/ 19 h 75"/>
                  <a:gd name="T24" fmla="*/ 58 w 73"/>
                  <a:gd name="T25" fmla="*/ 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3" h="75">
                    <a:moveTo>
                      <a:pt x="58" y="6"/>
                    </a:moveTo>
                    <a:cubicBezTo>
                      <a:pt x="63" y="7"/>
                      <a:pt x="69" y="10"/>
                      <a:pt x="70" y="13"/>
                    </a:cubicBezTo>
                    <a:cubicBezTo>
                      <a:pt x="71" y="16"/>
                      <a:pt x="73" y="32"/>
                      <a:pt x="69" y="44"/>
                    </a:cubicBezTo>
                    <a:cubicBezTo>
                      <a:pt x="64" y="56"/>
                      <a:pt x="60" y="64"/>
                      <a:pt x="57" y="69"/>
                    </a:cubicBezTo>
                    <a:cubicBezTo>
                      <a:pt x="57" y="69"/>
                      <a:pt x="37" y="75"/>
                      <a:pt x="18" y="64"/>
                    </a:cubicBezTo>
                    <a:cubicBezTo>
                      <a:pt x="18" y="64"/>
                      <a:pt x="16" y="54"/>
                      <a:pt x="16" y="47"/>
                    </a:cubicBezTo>
                    <a:cubicBezTo>
                      <a:pt x="0" y="33"/>
                      <a:pt x="13" y="16"/>
                      <a:pt x="26" y="2"/>
                    </a:cubicBezTo>
                    <a:cubicBezTo>
                      <a:pt x="28" y="1"/>
                      <a:pt x="29" y="0"/>
                      <a:pt x="31" y="0"/>
                    </a:cubicBezTo>
                    <a:cubicBezTo>
                      <a:pt x="31" y="0"/>
                      <a:pt x="32" y="0"/>
                      <a:pt x="33" y="0"/>
                    </a:cubicBezTo>
                    <a:cubicBezTo>
                      <a:pt x="33" y="0"/>
                      <a:pt x="28" y="5"/>
                      <a:pt x="25" y="11"/>
                    </a:cubicBezTo>
                    <a:cubicBezTo>
                      <a:pt x="23" y="16"/>
                      <a:pt x="25" y="22"/>
                      <a:pt x="29" y="24"/>
                    </a:cubicBezTo>
                    <a:cubicBezTo>
                      <a:pt x="36" y="27"/>
                      <a:pt x="41" y="25"/>
                      <a:pt x="46" y="19"/>
                    </a:cubicBezTo>
                    <a:cubicBezTo>
                      <a:pt x="50" y="15"/>
                      <a:pt x="52" y="10"/>
                      <a:pt x="58" y="6"/>
                    </a:cubicBezTo>
                    <a:close/>
                  </a:path>
                </a:pathLst>
              </a:custGeom>
              <a:solidFill>
                <a:srgbClr val="F5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ṣľîḍè">
                <a:extLst>
                  <a:ext uri="{FF2B5EF4-FFF2-40B4-BE49-F238E27FC236}">
                    <a16:creationId xmlns="" xmlns:a16="http://schemas.microsoft.com/office/drawing/2014/main" id="{46B177F4-76E8-4665-93CC-C3B567809718}"/>
                  </a:ext>
                </a:extLst>
              </p:cNvPr>
              <p:cNvSpPr/>
              <p:nvPr/>
            </p:nvSpPr>
            <p:spPr bwMode="auto">
              <a:xfrm>
                <a:off x="4841876" y="1876425"/>
                <a:ext cx="184150" cy="166688"/>
              </a:xfrm>
              <a:custGeom>
                <a:avLst/>
                <a:gdLst>
                  <a:gd name="T0" fmla="*/ 0 w 20"/>
                  <a:gd name="T1" fmla="*/ 14 h 18"/>
                  <a:gd name="T2" fmla="*/ 0 w 20"/>
                  <a:gd name="T3" fmla="*/ 6 h 18"/>
                  <a:gd name="T4" fmla="*/ 6 w 20"/>
                  <a:gd name="T5" fmla="*/ 5 h 18"/>
                  <a:gd name="T6" fmla="*/ 20 w 20"/>
                  <a:gd name="T7" fmla="*/ 0 h 18"/>
                  <a:gd name="T8" fmla="*/ 20 w 20"/>
                  <a:gd name="T9" fmla="*/ 5 h 18"/>
                  <a:gd name="T10" fmla="*/ 9 w 20"/>
                  <a:gd name="T11" fmla="*/ 17 h 18"/>
                  <a:gd name="T12" fmla="*/ 0 w 20"/>
                  <a:gd name="T13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8">
                    <a:moveTo>
                      <a:pt x="0" y="14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3"/>
                      <a:pt x="20" y="5"/>
                    </a:cubicBezTo>
                    <a:cubicBezTo>
                      <a:pt x="20" y="5"/>
                      <a:pt x="20" y="12"/>
                      <a:pt x="9" y="17"/>
                    </a:cubicBezTo>
                    <a:cubicBezTo>
                      <a:pt x="7" y="18"/>
                      <a:pt x="0" y="18"/>
                      <a:pt x="0" y="14"/>
                    </a:cubicBezTo>
                    <a:close/>
                  </a:path>
                </a:pathLst>
              </a:custGeom>
              <a:solidFill>
                <a:srgbClr val="F28F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îs1íḑe">
                <a:extLst>
                  <a:ext uri="{FF2B5EF4-FFF2-40B4-BE49-F238E27FC236}">
                    <a16:creationId xmlns="" xmlns:a16="http://schemas.microsoft.com/office/drawing/2014/main" id="{7D326A2A-6447-4126-B5FA-F8F9725179C1}"/>
                  </a:ext>
                </a:extLst>
              </p:cNvPr>
              <p:cNvSpPr/>
              <p:nvPr/>
            </p:nvSpPr>
            <p:spPr bwMode="auto">
              <a:xfrm>
                <a:off x="4695826" y="1473200"/>
                <a:ext cx="439738" cy="523875"/>
              </a:xfrm>
              <a:custGeom>
                <a:avLst/>
                <a:gdLst>
                  <a:gd name="T0" fmla="*/ 1 w 48"/>
                  <a:gd name="T1" fmla="*/ 20 h 57"/>
                  <a:gd name="T2" fmla="*/ 1 w 48"/>
                  <a:gd name="T3" fmla="*/ 20 h 57"/>
                  <a:gd name="T4" fmla="*/ 24 w 48"/>
                  <a:gd name="T5" fmla="*/ 0 h 57"/>
                  <a:gd name="T6" fmla="*/ 47 w 48"/>
                  <a:gd name="T7" fmla="*/ 25 h 57"/>
                  <a:gd name="T8" fmla="*/ 36 w 48"/>
                  <a:gd name="T9" fmla="*/ 44 h 57"/>
                  <a:gd name="T10" fmla="*/ 35 w 48"/>
                  <a:gd name="T11" fmla="*/ 48 h 57"/>
                  <a:gd name="T12" fmla="*/ 15 w 48"/>
                  <a:gd name="T13" fmla="*/ 57 h 57"/>
                  <a:gd name="T14" fmla="*/ 5 w 48"/>
                  <a:gd name="T15" fmla="*/ 49 h 57"/>
                  <a:gd name="T16" fmla="*/ 1 w 48"/>
                  <a:gd name="T17" fmla="*/ 2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7">
                    <a:moveTo>
                      <a:pt x="1" y="2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3" y="9"/>
                      <a:pt x="12" y="0"/>
                      <a:pt x="24" y="0"/>
                    </a:cubicBezTo>
                    <a:cubicBezTo>
                      <a:pt x="37" y="1"/>
                      <a:pt x="48" y="12"/>
                      <a:pt x="47" y="25"/>
                    </a:cubicBezTo>
                    <a:cubicBezTo>
                      <a:pt x="46" y="33"/>
                      <a:pt x="42" y="40"/>
                      <a:pt x="36" y="44"/>
                    </a:cubicBezTo>
                    <a:cubicBezTo>
                      <a:pt x="36" y="44"/>
                      <a:pt x="35" y="47"/>
                      <a:pt x="35" y="48"/>
                    </a:cubicBezTo>
                    <a:cubicBezTo>
                      <a:pt x="30" y="54"/>
                      <a:pt x="19" y="57"/>
                      <a:pt x="15" y="57"/>
                    </a:cubicBezTo>
                    <a:cubicBezTo>
                      <a:pt x="11" y="57"/>
                      <a:pt x="8" y="54"/>
                      <a:pt x="5" y="49"/>
                    </a:cubicBezTo>
                    <a:cubicBezTo>
                      <a:pt x="0" y="38"/>
                      <a:pt x="0" y="26"/>
                      <a:pt x="1" y="20"/>
                    </a:cubicBezTo>
                    <a:close/>
                  </a:path>
                </a:pathLst>
              </a:custGeom>
              <a:solidFill>
                <a:srgbClr val="FF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ïsḻïḋê">
                <a:extLst>
                  <a:ext uri="{FF2B5EF4-FFF2-40B4-BE49-F238E27FC236}">
                    <a16:creationId xmlns="" xmlns:a16="http://schemas.microsoft.com/office/drawing/2014/main" id="{3463B238-82B9-4DB5-8FD9-17A48AABDF98}"/>
                  </a:ext>
                </a:extLst>
              </p:cNvPr>
              <p:cNvSpPr/>
              <p:nvPr/>
            </p:nvSpPr>
            <p:spPr bwMode="auto">
              <a:xfrm>
                <a:off x="4722813" y="1463675"/>
                <a:ext cx="412750" cy="412750"/>
              </a:xfrm>
              <a:custGeom>
                <a:avLst/>
                <a:gdLst>
                  <a:gd name="T0" fmla="*/ 0 w 45"/>
                  <a:gd name="T1" fmla="*/ 12 h 45"/>
                  <a:gd name="T2" fmla="*/ 25 w 45"/>
                  <a:gd name="T3" fmla="*/ 2 h 45"/>
                  <a:gd name="T4" fmla="*/ 44 w 45"/>
                  <a:gd name="T5" fmla="*/ 23 h 45"/>
                  <a:gd name="T6" fmla="*/ 33 w 45"/>
                  <a:gd name="T7" fmla="*/ 45 h 45"/>
                  <a:gd name="T8" fmla="*/ 34 w 45"/>
                  <a:gd name="T9" fmla="*/ 32 h 45"/>
                  <a:gd name="T10" fmla="*/ 32 w 45"/>
                  <a:gd name="T11" fmla="*/ 37 h 45"/>
                  <a:gd name="T12" fmla="*/ 30 w 45"/>
                  <a:gd name="T13" fmla="*/ 33 h 45"/>
                  <a:gd name="T14" fmla="*/ 30 w 45"/>
                  <a:gd name="T15" fmla="*/ 30 h 45"/>
                  <a:gd name="T16" fmla="*/ 28 w 45"/>
                  <a:gd name="T17" fmla="*/ 22 h 45"/>
                  <a:gd name="T18" fmla="*/ 27 w 45"/>
                  <a:gd name="T19" fmla="*/ 14 h 45"/>
                  <a:gd name="T20" fmla="*/ 9 w 45"/>
                  <a:gd name="T21" fmla="*/ 16 h 45"/>
                  <a:gd name="T22" fmla="*/ 0 w 45"/>
                  <a:gd name="T23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45">
                    <a:moveTo>
                      <a:pt x="0" y="12"/>
                    </a:moveTo>
                    <a:cubicBezTo>
                      <a:pt x="5" y="4"/>
                      <a:pt x="15" y="0"/>
                      <a:pt x="25" y="2"/>
                    </a:cubicBezTo>
                    <a:cubicBezTo>
                      <a:pt x="35" y="4"/>
                      <a:pt x="43" y="13"/>
                      <a:pt x="44" y="23"/>
                    </a:cubicBezTo>
                    <a:cubicBezTo>
                      <a:pt x="45" y="32"/>
                      <a:pt x="40" y="40"/>
                      <a:pt x="33" y="45"/>
                    </a:cubicBezTo>
                    <a:cubicBezTo>
                      <a:pt x="34" y="44"/>
                      <a:pt x="40" y="34"/>
                      <a:pt x="34" y="32"/>
                    </a:cubicBezTo>
                    <a:cubicBezTo>
                      <a:pt x="33" y="34"/>
                      <a:pt x="32" y="35"/>
                      <a:pt x="32" y="37"/>
                    </a:cubicBezTo>
                    <a:cubicBezTo>
                      <a:pt x="32" y="37"/>
                      <a:pt x="29" y="37"/>
                      <a:pt x="30" y="33"/>
                    </a:cubicBezTo>
                    <a:cubicBezTo>
                      <a:pt x="30" y="32"/>
                      <a:pt x="30" y="31"/>
                      <a:pt x="30" y="30"/>
                    </a:cubicBezTo>
                    <a:cubicBezTo>
                      <a:pt x="31" y="28"/>
                      <a:pt x="30" y="25"/>
                      <a:pt x="28" y="22"/>
                    </a:cubicBezTo>
                    <a:cubicBezTo>
                      <a:pt x="27" y="20"/>
                      <a:pt x="26" y="18"/>
                      <a:pt x="27" y="14"/>
                    </a:cubicBezTo>
                    <a:cubicBezTo>
                      <a:pt x="27" y="14"/>
                      <a:pt x="19" y="18"/>
                      <a:pt x="9" y="16"/>
                    </a:cubicBezTo>
                    <a:cubicBezTo>
                      <a:pt x="4" y="15"/>
                      <a:pt x="2" y="13"/>
                      <a:pt x="0" y="12"/>
                    </a:cubicBezTo>
                    <a:close/>
                  </a:path>
                </a:pathLst>
              </a:custGeom>
              <a:solidFill>
                <a:srgbClr val="FFD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ŝḻíḍê">
                <a:extLst>
                  <a:ext uri="{FF2B5EF4-FFF2-40B4-BE49-F238E27FC236}">
                    <a16:creationId xmlns="" xmlns:a16="http://schemas.microsoft.com/office/drawing/2014/main" id="{F91E38B7-E16D-474B-865F-A8439E3157F8}"/>
                  </a:ext>
                </a:extLst>
              </p:cNvPr>
              <p:cNvSpPr/>
              <p:nvPr/>
            </p:nvSpPr>
            <p:spPr bwMode="auto">
              <a:xfrm>
                <a:off x="5026026" y="1730375"/>
                <a:ext cx="119063" cy="155575"/>
              </a:xfrm>
              <a:custGeom>
                <a:avLst/>
                <a:gdLst>
                  <a:gd name="T0" fmla="*/ 0 w 13"/>
                  <a:gd name="T1" fmla="*/ 16 h 17"/>
                  <a:gd name="T2" fmla="*/ 3 w 13"/>
                  <a:gd name="T3" fmla="*/ 17 h 17"/>
                  <a:gd name="T4" fmla="*/ 9 w 13"/>
                  <a:gd name="T5" fmla="*/ 4 h 17"/>
                  <a:gd name="T6" fmla="*/ 1 w 13"/>
                  <a:gd name="T7" fmla="*/ 3 h 17"/>
                  <a:gd name="T8" fmla="*/ 0 w 13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7">
                    <a:moveTo>
                      <a:pt x="0" y="16"/>
                    </a:moveTo>
                    <a:cubicBezTo>
                      <a:pt x="0" y="16"/>
                      <a:pt x="1" y="17"/>
                      <a:pt x="3" y="17"/>
                    </a:cubicBezTo>
                    <a:cubicBezTo>
                      <a:pt x="8" y="17"/>
                      <a:pt x="13" y="9"/>
                      <a:pt x="9" y="4"/>
                    </a:cubicBezTo>
                    <a:cubicBezTo>
                      <a:pt x="7" y="0"/>
                      <a:pt x="2" y="1"/>
                      <a:pt x="1" y="3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ïşḷidê">
                <a:extLst>
                  <a:ext uri="{FF2B5EF4-FFF2-40B4-BE49-F238E27FC236}">
                    <a16:creationId xmlns="" xmlns:a16="http://schemas.microsoft.com/office/drawing/2014/main" id="{C785B26D-08B9-45BD-8C80-81F951B9B55F}"/>
                  </a:ext>
                </a:extLst>
              </p:cNvPr>
              <p:cNvSpPr/>
              <p:nvPr/>
            </p:nvSpPr>
            <p:spPr bwMode="auto">
              <a:xfrm>
                <a:off x="4622801" y="2538413"/>
                <a:ext cx="550863" cy="495300"/>
              </a:xfrm>
              <a:custGeom>
                <a:avLst/>
                <a:gdLst>
                  <a:gd name="T0" fmla="*/ 47 w 60"/>
                  <a:gd name="T1" fmla="*/ 10 h 54"/>
                  <a:gd name="T2" fmla="*/ 49 w 60"/>
                  <a:gd name="T3" fmla="*/ 21 h 54"/>
                  <a:gd name="T4" fmla="*/ 60 w 60"/>
                  <a:gd name="T5" fmla="*/ 45 h 54"/>
                  <a:gd name="T6" fmla="*/ 41 w 60"/>
                  <a:gd name="T7" fmla="*/ 52 h 54"/>
                  <a:gd name="T8" fmla="*/ 2 w 60"/>
                  <a:gd name="T9" fmla="*/ 28 h 54"/>
                  <a:gd name="T10" fmla="*/ 7 w 60"/>
                  <a:gd name="T11" fmla="*/ 7 h 54"/>
                  <a:gd name="T12" fmla="*/ 47 w 60"/>
                  <a:gd name="T13" fmla="*/ 1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54">
                    <a:moveTo>
                      <a:pt x="47" y="10"/>
                    </a:moveTo>
                    <a:cubicBezTo>
                      <a:pt x="46" y="12"/>
                      <a:pt x="47" y="15"/>
                      <a:pt x="49" y="21"/>
                    </a:cubicBezTo>
                    <a:cubicBezTo>
                      <a:pt x="53" y="28"/>
                      <a:pt x="56" y="35"/>
                      <a:pt x="60" y="45"/>
                    </a:cubicBezTo>
                    <a:cubicBezTo>
                      <a:pt x="59" y="47"/>
                      <a:pt x="56" y="50"/>
                      <a:pt x="41" y="52"/>
                    </a:cubicBezTo>
                    <a:cubicBezTo>
                      <a:pt x="23" y="54"/>
                      <a:pt x="0" y="43"/>
                      <a:pt x="2" y="28"/>
                    </a:cubicBezTo>
                    <a:cubicBezTo>
                      <a:pt x="4" y="21"/>
                      <a:pt x="6" y="15"/>
                      <a:pt x="7" y="7"/>
                    </a:cubicBezTo>
                    <a:cubicBezTo>
                      <a:pt x="8" y="0"/>
                      <a:pt x="47" y="10"/>
                      <a:pt x="47" y="10"/>
                    </a:cubicBezTo>
                    <a:close/>
                  </a:path>
                </a:pathLst>
              </a:custGeom>
              <a:solidFill>
                <a:srgbClr val="F5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ṡlíḓé">
                <a:extLst>
                  <a:ext uri="{FF2B5EF4-FFF2-40B4-BE49-F238E27FC236}">
                    <a16:creationId xmlns="" xmlns:a16="http://schemas.microsoft.com/office/drawing/2014/main" id="{CE4F1F02-18DD-4E05-9F9E-C43AAC90596B}"/>
                  </a:ext>
                </a:extLst>
              </p:cNvPr>
              <p:cNvSpPr/>
              <p:nvPr/>
            </p:nvSpPr>
            <p:spPr bwMode="auto">
              <a:xfrm>
                <a:off x="4649788" y="1446213"/>
                <a:ext cx="431800" cy="311150"/>
              </a:xfrm>
              <a:custGeom>
                <a:avLst/>
                <a:gdLst>
                  <a:gd name="T0" fmla="*/ 47 w 47"/>
                  <a:gd name="T1" fmla="*/ 12 h 34"/>
                  <a:gd name="T2" fmla="*/ 35 w 47"/>
                  <a:gd name="T3" fmla="*/ 2 h 34"/>
                  <a:gd name="T4" fmla="*/ 5 w 47"/>
                  <a:gd name="T5" fmla="*/ 13 h 34"/>
                  <a:gd name="T6" fmla="*/ 2 w 47"/>
                  <a:gd name="T7" fmla="*/ 29 h 34"/>
                  <a:gd name="T8" fmla="*/ 35 w 47"/>
                  <a:gd name="T9" fmla="*/ 16 h 34"/>
                  <a:gd name="T10" fmla="*/ 47 w 47"/>
                  <a:gd name="T11" fmla="*/ 1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34">
                    <a:moveTo>
                      <a:pt x="47" y="12"/>
                    </a:moveTo>
                    <a:cubicBezTo>
                      <a:pt x="47" y="12"/>
                      <a:pt x="44" y="4"/>
                      <a:pt x="35" y="2"/>
                    </a:cubicBezTo>
                    <a:cubicBezTo>
                      <a:pt x="27" y="0"/>
                      <a:pt x="13" y="2"/>
                      <a:pt x="5" y="13"/>
                    </a:cubicBezTo>
                    <a:cubicBezTo>
                      <a:pt x="0" y="22"/>
                      <a:pt x="2" y="29"/>
                      <a:pt x="2" y="29"/>
                    </a:cubicBezTo>
                    <a:cubicBezTo>
                      <a:pt x="2" y="29"/>
                      <a:pt x="22" y="34"/>
                      <a:pt x="35" y="16"/>
                    </a:cubicBezTo>
                    <a:lnTo>
                      <a:pt x="47" y="12"/>
                    </a:lnTo>
                    <a:close/>
                  </a:path>
                </a:pathLst>
              </a:custGeom>
              <a:solidFill>
                <a:srgbClr val="FFD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ṥlîdê">
                <a:extLst>
                  <a:ext uri="{FF2B5EF4-FFF2-40B4-BE49-F238E27FC236}">
                    <a16:creationId xmlns="" xmlns:a16="http://schemas.microsoft.com/office/drawing/2014/main" id="{78A29F51-DEC7-4870-90C3-0449132A5A88}"/>
                  </a:ext>
                </a:extLst>
              </p:cNvPr>
              <p:cNvSpPr/>
              <p:nvPr/>
            </p:nvSpPr>
            <p:spPr bwMode="auto">
              <a:xfrm>
                <a:off x="4970463" y="1417638"/>
                <a:ext cx="211138" cy="193675"/>
              </a:xfrm>
              <a:custGeom>
                <a:avLst/>
                <a:gdLst>
                  <a:gd name="T0" fmla="*/ 20 w 23"/>
                  <a:gd name="T1" fmla="*/ 16 h 21"/>
                  <a:gd name="T2" fmla="*/ 7 w 23"/>
                  <a:gd name="T3" fmla="*/ 18 h 21"/>
                  <a:gd name="T4" fmla="*/ 3 w 23"/>
                  <a:gd name="T5" fmla="*/ 5 h 21"/>
                  <a:gd name="T6" fmla="*/ 17 w 23"/>
                  <a:gd name="T7" fmla="*/ 3 h 21"/>
                  <a:gd name="T8" fmla="*/ 20 w 23"/>
                  <a:gd name="T9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1">
                    <a:moveTo>
                      <a:pt x="20" y="16"/>
                    </a:moveTo>
                    <a:cubicBezTo>
                      <a:pt x="17" y="20"/>
                      <a:pt x="11" y="21"/>
                      <a:pt x="7" y="18"/>
                    </a:cubicBezTo>
                    <a:cubicBezTo>
                      <a:pt x="2" y="15"/>
                      <a:pt x="0" y="9"/>
                      <a:pt x="3" y="5"/>
                    </a:cubicBezTo>
                    <a:cubicBezTo>
                      <a:pt x="6" y="1"/>
                      <a:pt x="12" y="0"/>
                      <a:pt x="17" y="3"/>
                    </a:cubicBezTo>
                    <a:cubicBezTo>
                      <a:pt x="21" y="6"/>
                      <a:pt x="23" y="12"/>
                      <a:pt x="20" y="16"/>
                    </a:cubicBezTo>
                    <a:close/>
                  </a:path>
                </a:pathLst>
              </a:custGeom>
              <a:solidFill>
                <a:srgbClr val="FFD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sḻiḑê">
                <a:extLst>
                  <a:ext uri="{FF2B5EF4-FFF2-40B4-BE49-F238E27FC236}">
                    <a16:creationId xmlns="" xmlns:a16="http://schemas.microsoft.com/office/drawing/2014/main" id="{28916389-B99D-4FCE-811D-29085F2BC6B1}"/>
                  </a:ext>
                </a:extLst>
              </p:cNvPr>
              <p:cNvSpPr/>
              <p:nvPr/>
            </p:nvSpPr>
            <p:spPr bwMode="auto">
              <a:xfrm>
                <a:off x="4668838" y="1381125"/>
                <a:ext cx="211138" cy="193675"/>
              </a:xfrm>
              <a:custGeom>
                <a:avLst/>
                <a:gdLst>
                  <a:gd name="T0" fmla="*/ 21 w 23"/>
                  <a:gd name="T1" fmla="*/ 7 h 21"/>
                  <a:gd name="T2" fmla="*/ 15 w 23"/>
                  <a:gd name="T3" fmla="*/ 18 h 21"/>
                  <a:gd name="T4" fmla="*/ 2 w 23"/>
                  <a:gd name="T5" fmla="*/ 14 h 21"/>
                  <a:gd name="T6" fmla="*/ 8 w 23"/>
                  <a:gd name="T7" fmla="*/ 2 h 21"/>
                  <a:gd name="T8" fmla="*/ 21 w 23"/>
                  <a:gd name="T9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1">
                    <a:moveTo>
                      <a:pt x="21" y="7"/>
                    </a:moveTo>
                    <a:cubicBezTo>
                      <a:pt x="23" y="11"/>
                      <a:pt x="20" y="16"/>
                      <a:pt x="15" y="18"/>
                    </a:cubicBezTo>
                    <a:cubicBezTo>
                      <a:pt x="9" y="21"/>
                      <a:pt x="4" y="19"/>
                      <a:pt x="2" y="14"/>
                    </a:cubicBezTo>
                    <a:cubicBezTo>
                      <a:pt x="0" y="10"/>
                      <a:pt x="3" y="4"/>
                      <a:pt x="8" y="2"/>
                    </a:cubicBezTo>
                    <a:cubicBezTo>
                      <a:pt x="13" y="0"/>
                      <a:pt x="19" y="2"/>
                      <a:pt x="21" y="7"/>
                    </a:cubicBezTo>
                    <a:close/>
                  </a:path>
                </a:pathLst>
              </a:custGeom>
              <a:solidFill>
                <a:srgbClr val="FFD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ṩ1ïďê">
                <a:extLst>
                  <a:ext uri="{FF2B5EF4-FFF2-40B4-BE49-F238E27FC236}">
                    <a16:creationId xmlns="" xmlns:a16="http://schemas.microsoft.com/office/drawing/2014/main" id="{1137BA73-DAF6-4A75-95F0-3D91D6E77620}"/>
                  </a:ext>
                </a:extLst>
              </p:cNvPr>
              <p:cNvSpPr/>
              <p:nvPr/>
            </p:nvSpPr>
            <p:spPr bwMode="auto">
              <a:xfrm>
                <a:off x="4916488" y="2060575"/>
                <a:ext cx="293688" cy="1046163"/>
              </a:xfrm>
              <a:custGeom>
                <a:avLst/>
                <a:gdLst>
                  <a:gd name="T0" fmla="*/ 12 w 32"/>
                  <a:gd name="T1" fmla="*/ 0 h 114"/>
                  <a:gd name="T2" fmla="*/ 2 w 32"/>
                  <a:gd name="T3" fmla="*/ 24 h 114"/>
                  <a:gd name="T4" fmla="*/ 2 w 32"/>
                  <a:gd name="T5" fmla="*/ 70 h 114"/>
                  <a:gd name="T6" fmla="*/ 6 w 32"/>
                  <a:gd name="T7" fmla="*/ 112 h 114"/>
                  <a:gd name="T8" fmla="*/ 21 w 32"/>
                  <a:gd name="T9" fmla="*/ 111 h 114"/>
                  <a:gd name="T10" fmla="*/ 31 w 32"/>
                  <a:gd name="T11" fmla="*/ 101 h 114"/>
                  <a:gd name="T12" fmla="*/ 22 w 32"/>
                  <a:gd name="T13" fmla="*/ 77 h 114"/>
                  <a:gd name="T14" fmla="*/ 28 w 32"/>
                  <a:gd name="T15" fmla="*/ 38 h 114"/>
                  <a:gd name="T16" fmla="*/ 26 w 32"/>
                  <a:gd name="T17" fmla="*/ 5 h 114"/>
                  <a:gd name="T18" fmla="*/ 12 w 32"/>
                  <a:gd name="T1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114">
                    <a:moveTo>
                      <a:pt x="12" y="0"/>
                    </a:moveTo>
                    <a:cubicBezTo>
                      <a:pt x="12" y="4"/>
                      <a:pt x="4" y="14"/>
                      <a:pt x="2" y="24"/>
                    </a:cubicBezTo>
                    <a:cubicBezTo>
                      <a:pt x="0" y="35"/>
                      <a:pt x="0" y="56"/>
                      <a:pt x="2" y="70"/>
                    </a:cubicBezTo>
                    <a:cubicBezTo>
                      <a:pt x="4" y="84"/>
                      <a:pt x="7" y="106"/>
                      <a:pt x="6" y="112"/>
                    </a:cubicBezTo>
                    <a:cubicBezTo>
                      <a:pt x="6" y="112"/>
                      <a:pt x="13" y="114"/>
                      <a:pt x="21" y="111"/>
                    </a:cubicBezTo>
                    <a:cubicBezTo>
                      <a:pt x="29" y="108"/>
                      <a:pt x="31" y="101"/>
                      <a:pt x="31" y="101"/>
                    </a:cubicBezTo>
                    <a:cubicBezTo>
                      <a:pt x="31" y="101"/>
                      <a:pt x="27" y="88"/>
                      <a:pt x="22" y="77"/>
                    </a:cubicBezTo>
                    <a:cubicBezTo>
                      <a:pt x="17" y="65"/>
                      <a:pt x="24" y="52"/>
                      <a:pt x="28" y="38"/>
                    </a:cubicBezTo>
                    <a:cubicBezTo>
                      <a:pt x="32" y="25"/>
                      <a:pt x="30" y="8"/>
                      <a:pt x="26" y="5"/>
                    </a:cubicBezTo>
                    <a:cubicBezTo>
                      <a:pt x="22" y="1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íSlîḑé">
                <a:extLst>
                  <a:ext uri="{FF2B5EF4-FFF2-40B4-BE49-F238E27FC236}">
                    <a16:creationId xmlns="" xmlns:a16="http://schemas.microsoft.com/office/drawing/2014/main" id="{FA402987-D205-4CA2-8424-5DF956ECF358}"/>
                  </a:ext>
                </a:extLst>
              </p:cNvPr>
              <p:cNvSpPr/>
              <p:nvPr/>
            </p:nvSpPr>
            <p:spPr bwMode="auto">
              <a:xfrm>
                <a:off x="4622801" y="2014538"/>
                <a:ext cx="201613" cy="201613"/>
              </a:xfrm>
              <a:custGeom>
                <a:avLst/>
                <a:gdLst>
                  <a:gd name="T0" fmla="*/ 22 w 22"/>
                  <a:gd name="T1" fmla="*/ 0 h 22"/>
                  <a:gd name="T2" fmla="*/ 7 w 22"/>
                  <a:gd name="T3" fmla="*/ 13 h 22"/>
                  <a:gd name="T4" fmla="*/ 0 w 22"/>
                  <a:gd name="T5" fmla="*/ 22 h 22"/>
                  <a:gd name="T6" fmla="*/ 11 w 22"/>
                  <a:gd name="T7" fmla="*/ 3 h 22"/>
                  <a:gd name="T8" fmla="*/ 22 w 2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22" y="0"/>
                    </a:moveTo>
                    <a:cubicBezTo>
                      <a:pt x="18" y="3"/>
                      <a:pt x="11" y="8"/>
                      <a:pt x="7" y="13"/>
                    </a:cubicBezTo>
                    <a:cubicBezTo>
                      <a:pt x="4" y="16"/>
                      <a:pt x="0" y="22"/>
                      <a:pt x="0" y="22"/>
                    </a:cubicBezTo>
                    <a:cubicBezTo>
                      <a:pt x="0" y="22"/>
                      <a:pt x="6" y="7"/>
                      <a:pt x="11" y="3"/>
                    </a:cubicBezTo>
                    <a:cubicBezTo>
                      <a:pt x="15" y="0"/>
                      <a:pt x="22" y="0"/>
                      <a:pt x="22" y="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îṥḻidè">
                <a:extLst>
                  <a:ext uri="{FF2B5EF4-FFF2-40B4-BE49-F238E27FC236}">
                    <a16:creationId xmlns="" xmlns:a16="http://schemas.microsoft.com/office/drawing/2014/main" id="{E698B329-136C-491F-A7CE-C0CCF2800EE6}"/>
                  </a:ext>
                </a:extLst>
              </p:cNvPr>
              <p:cNvSpPr/>
              <p:nvPr/>
            </p:nvSpPr>
            <p:spPr bwMode="auto">
              <a:xfrm>
                <a:off x="4043363" y="2759075"/>
                <a:ext cx="762000" cy="303213"/>
              </a:xfrm>
              <a:custGeom>
                <a:avLst/>
                <a:gdLst>
                  <a:gd name="T0" fmla="*/ 12 w 480"/>
                  <a:gd name="T1" fmla="*/ 191 h 191"/>
                  <a:gd name="T2" fmla="*/ 0 w 480"/>
                  <a:gd name="T3" fmla="*/ 185 h 191"/>
                  <a:gd name="T4" fmla="*/ 162 w 480"/>
                  <a:gd name="T5" fmla="*/ 0 h 191"/>
                  <a:gd name="T6" fmla="*/ 469 w 480"/>
                  <a:gd name="T7" fmla="*/ 173 h 191"/>
                  <a:gd name="T8" fmla="*/ 480 w 480"/>
                  <a:gd name="T9" fmla="*/ 191 h 191"/>
                  <a:gd name="T10" fmla="*/ 12 w 480"/>
                  <a:gd name="T11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0" h="191">
                    <a:moveTo>
                      <a:pt x="12" y="191"/>
                    </a:moveTo>
                    <a:lnTo>
                      <a:pt x="0" y="185"/>
                    </a:lnTo>
                    <a:lnTo>
                      <a:pt x="162" y="0"/>
                    </a:lnTo>
                    <a:lnTo>
                      <a:pt x="469" y="173"/>
                    </a:lnTo>
                    <a:lnTo>
                      <a:pt x="480" y="191"/>
                    </a:lnTo>
                    <a:lnTo>
                      <a:pt x="12" y="191"/>
                    </a:lnTo>
                    <a:close/>
                  </a:path>
                </a:pathLst>
              </a:custGeom>
              <a:solidFill>
                <a:srgbClr val="FF66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ïślíḋé">
                <a:extLst>
                  <a:ext uri="{FF2B5EF4-FFF2-40B4-BE49-F238E27FC236}">
                    <a16:creationId xmlns="" xmlns:a16="http://schemas.microsoft.com/office/drawing/2014/main" id="{2C35C287-8BDC-4E10-8168-F195EAA794E9}"/>
                  </a:ext>
                </a:extLst>
              </p:cNvPr>
              <p:cNvSpPr/>
              <p:nvPr/>
            </p:nvSpPr>
            <p:spPr bwMode="auto">
              <a:xfrm>
                <a:off x="4062413" y="2776538"/>
                <a:ext cx="742950" cy="504825"/>
              </a:xfrm>
              <a:custGeom>
                <a:avLst/>
                <a:gdLst>
                  <a:gd name="T0" fmla="*/ 468 w 468"/>
                  <a:gd name="T1" fmla="*/ 180 h 318"/>
                  <a:gd name="T2" fmla="*/ 156 w 468"/>
                  <a:gd name="T3" fmla="*/ 0 h 318"/>
                  <a:gd name="T4" fmla="*/ 0 w 468"/>
                  <a:gd name="T5" fmla="*/ 180 h 318"/>
                  <a:gd name="T6" fmla="*/ 295 w 468"/>
                  <a:gd name="T7" fmla="*/ 318 h 318"/>
                  <a:gd name="T8" fmla="*/ 468 w 468"/>
                  <a:gd name="T9" fmla="*/ 18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318">
                    <a:moveTo>
                      <a:pt x="468" y="180"/>
                    </a:moveTo>
                    <a:lnTo>
                      <a:pt x="156" y="0"/>
                    </a:lnTo>
                    <a:lnTo>
                      <a:pt x="0" y="180"/>
                    </a:lnTo>
                    <a:lnTo>
                      <a:pt x="295" y="318"/>
                    </a:lnTo>
                    <a:lnTo>
                      <a:pt x="468" y="18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ṡļiďè">
                <a:extLst>
                  <a:ext uri="{FF2B5EF4-FFF2-40B4-BE49-F238E27FC236}">
                    <a16:creationId xmlns="" xmlns:a16="http://schemas.microsoft.com/office/drawing/2014/main" id="{DEE79BAE-40E4-4AA9-A7CC-0CD7B6E80AA6}"/>
                  </a:ext>
                </a:extLst>
              </p:cNvPr>
              <p:cNvSpPr/>
              <p:nvPr/>
            </p:nvSpPr>
            <p:spPr bwMode="auto">
              <a:xfrm>
                <a:off x="3979863" y="2647950"/>
                <a:ext cx="82550" cy="414338"/>
              </a:xfrm>
              <a:custGeom>
                <a:avLst/>
                <a:gdLst>
                  <a:gd name="T0" fmla="*/ 9 w 9"/>
                  <a:gd name="T1" fmla="*/ 45 h 45"/>
                  <a:gd name="T2" fmla="*/ 3 w 9"/>
                  <a:gd name="T3" fmla="*/ 42 h 45"/>
                  <a:gd name="T4" fmla="*/ 1 w 9"/>
                  <a:gd name="T5" fmla="*/ 38 h 45"/>
                  <a:gd name="T6" fmla="*/ 0 w 9"/>
                  <a:gd name="T7" fmla="*/ 1 h 45"/>
                  <a:gd name="T8" fmla="*/ 2 w 9"/>
                  <a:gd name="T9" fmla="*/ 0 h 45"/>
                  <a:gd name="T10" fmla="*/ 3 w 9"/>
                  <a:gd name="T11" fmla="*/ 40 h 45"/>
                  <a:gd name="T12" fmla="*/ 9 w 9"/>
                  <a:gd name="T13" fmla="*/ 43 h 45"/>
                  <a:gd name="T14" fmla="*/ 9 w 9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45">
                    <a:moveTo>
                      <a:pt x="9" y="45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2" y="41"/>
                      <a:pt x="1" y="40"/>
                      <a:pt x="1" y="3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9" y="43"/>
                      <a:pt x="9" y="43"/>
                      <a:pt x="9" y="43"/>
                    </a:cubicBezTo>
                    <a:lnTo>
                      <a:pt x="9" y="45"/>
                    </a:lnTo>
                    <a:close/>
                  </a:path>
                </a:pathLst>
              </a:custGeom>
              <a:solidFill>
                <a:srgbClr val="FF66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ṧľiḑé">
                <a:extLst>
                  <a:ext uri="{FF2B5EF4-FFF2-40B4-BE49-F238E27FC236}">
                    <a16:creationId xmlns="" xmlns:a16="http://schemas.microsoft.com/office/drawing/2014/main" id="{4F8D8FFB-74A4-4BEA-9841-88FE75408CB1}"/>
                  </a:ext>
                </a:extLst>
              </p:cNvPr>
              <p:cNvSpPr/>
              <p:nvPr/>
            </p:nvSpPr>
            <p:spPr bwMode="auto">
              <a:xfrm>
                <a:off x="3997326" y="2647950"/>
                <a:ext cx="266700" cy="395288"/>
              </a:xfrm>
              <a:custGeom>
                <a:avLst/>
                <a:gdLst>
                  <a:gd name="T0" fmla="*/ 0 w 168"/>
                  <a:gd name="T1" fmla="*/ 0 h 249"/>
                  <a:gd name="T2" fmla="*/ 168 w 168"/>
                  <a:gd name="T3" fmla="*/ 99 h 249"/>
                  <a:gd name="T4" fmla="*/ 35 w 168"/>
                  <a:gd name="T5" fmla="*/ 249 h 249"/>
                  <a:gd name="T6" fmla="*/ 6 w 168"/>
                  <a:gd name="T7" fmla="*/ 232 h 249"/>
                  <a:gd name="T8" fmla="*/ 0 w 168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249">
                    <a:moveTo>
                      <a:pt x="0" y="0"/>
                    </a:moveTo>
                    <a:lnTo>
                      <a:pt x="168" y="99"/>
                    </a:lnTo>
                    <a:lnTo>
                      <a:pt x="35" y="249"/>
                    </a:lnTo>
                    <a:lnTo>
                      <a:pt x="6" y="2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47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ṥľíďê">
                <a:extLst>
                  <a:ext uri="{FF2B5EF4-FFF2-40B4-BE49-F238E27FC236}">
                    <a16:creationId xmlns="" xmlns:a16="http://schemas.microsoft.com/office/drawing/2014/main" id="{49A3642D-EEBD-4EA0-A0C2-9D6E0CE75C6A}"/>
                  </a:ext>
                </a:extLst>
              </p:cNvPr>
              <p:cNvSpPr/>
              <p:nvPr/>
            </p:nvSpPr>
            <p:spPr bwMode="auto">
              <a:xfrm>
                <a:off x="4006851" y="2684463"/>
                <a:ext cx="193675" cy="349250"/>
              </a:xfrm>
              <a:custGeom>
                <a:avLst/>
                <a:gdLst>
                  <a:gd name="T0" fmla="*/ 0 w 122"/>
                  <a:gd name="T1" fmla="*/ 0 h 220"/>
                  <a:gd name="T2" fmla="*/ 6 w 122"/>
                  <a:gd name="T3" fmla="*/ 203 h 220"/>
                  <a:gd name="T4" fmla="*/ 35 w 122"/>
                  <a:gd name="T5" fmla="*/ 220 h 220"/>
                  <a:gd name="T6" fmla="*/ 122 w 122"/>
                  <a:gd name="T7" fmla="*/ 116 h 220"/>
                  <a:gd name="T8" fmla="*/ 0 w 122"/>
                  <a:gd name="T9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220">
                    <a:moveTo>
                      <a:pt x="0" y="0"/>
                    </a:moveTo>
                    <a:lnTo>
                      <a:pt x="6" y="203"/>
                    </a:lnTo>
                    <a:lnTo>
                      <a:pt x="35" y="220"/>
                    </a:lnTo>
                    <a:lnTo>
                      <a:pt x="122" y="1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E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Sḻîďé">
                <a:extLst>
                  <a:ext uri="{FF2B5EF4-FFF2-40B4-BE49-F238E27FC236}">
                    <a16:creationId xmlns="" xmlns:a16="http://schemas.microsoft.com/office/drawing/2014/main" id="{D2BF1E52-ABC9-45AE-BC23-BB9AFFAC968B}"/>
                  </a:ext>
                </a:extLst>
              </p:cNvPr>
              <p:cNvSpPr/>
              <p:nvPr/>
            </p:nvSpPr>
            <p:spPr bwMode="auto">
              <a:xfrm>
                <a:off x="4006851" y="2684463"/>
                <a:ext cx="238125" cy="312738"/>
              </a:xfrm>
              <a:custGeom>
                <a:avLst/>
                <a:gdLst>
                  <a:gd name="T0" fmla="*/ 4 w 26"/>
                  <a:gd name="T1" fmla="*/ 34 h 34"/>
                  <a:gd name="T2" fmla="*/ 4 w 26"/>
                  <a:gd name="T3" fmla="*/ 15 h 34"/>
                  <a:gd name="T4" fmla="*/ 0 w 26"/>
                  <a:gd name="T5" fmla="*/ 0 h 34"/>
                  <a:gd name="T6" fmla="*/ 26 w 26"/>
                  <a:gd name="T7" fmla="*/ 15 h 34"/>
                  <a:gd name="T8" fmla="*/ 21 w 26"/>
                  <a:gd name="T9" fmla="*/ 20 h 34"/>
                  <a:gd name="T10" fmla="*/ 4 w 26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34">
                    <a:moveTo>
                      <a:pt x="4" y="34"/>
                    </a:moveTo>
                    <a:cubicBezTo>
                      <a:pt x="4" y="34"/>
                      <a:pt x="7" y="25"/>
                      <a:pt x="4" y="15"/>
                    </a:cubicBezTo>
                    <a:cubicBezTo>
                      <a:pt x="1" y="5"/>
                      <a:pt x="0" y="0"/>
                      <a:pt x="0" y="0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9" y="27"/>
                      <a:pt x="6" y="31"/>
                      <a:pt x="4" y="34"/>
                    </a:cubicBezTo>
                    <a:close/>
                  </a:path>
                </a:pathLst>
              </a:custGeom>
              <a:solidFill>
                <a:srgbClr val="FBFB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ïṡ1îdè">
                <a:extLst>
                  <a:ext uri="{FF2B5EF4-FFF2-40B4-BE49-F238E27FC236}">
                    <a16:creationId xmlns="" xmlns:a16="http://schemas.microsoft.com/office/drawing/2014/main" id="{0B7409D5-F5F0-4C1E-A584-27EA1FBF9223}"/>
                  </a:ext>
                </a:extLst>
              </p:cNvPr>
              <p:cNvSpPr/>
              <p:nvPr/>
            </p:nvSpPr>
            <p:spPr bwMode="auto">
              <a:xfrm>
                <a:off x="4475163" y="2087563"/>
                <a:ext cx="698500" cy="1222375"/>
              </a:xfrm>
              <a:custGeom>
                <a:avLst/>
                <a:gdLst>
                  <a:gd name="T0" fmla="*/ 9 w 76"/>
                  <a:gd name="T1" fmla="*/ 108 h 133"/>
                  <a:gd name="T2" fmla="*/ 18 w 76"/>
                  <a:gd name="T3" fmla="*/ 106 h 133"/>
                  <a:gd name="T4" fmla="*/ 28 w 76"/>
                  <a:gd name="T5" fmla="*/ 104 h 133"/>
                  <a:gd name="T6" fmla="*/ 44 w 76"/>
                  <a:gd name="T7" fmla="*/ 86 h 133"/>
                  <a:gd name="T8" fmla="*/ 57 w 76"/>
                  <a:gd name="T9" fmla="*/ 56 h 133"/>
                  <a:gd name="T10" fmla="*/ 60 w 76"/>
                  <a:gd name="T11" fmla="*/ 15 h 133"/>
                  <a:gd name="T12" fmla="*/ 68 w 76"/>
                  <a:gd name="T13" fmla="*/ 2 h 133"/>
                  <a:gd name="T14" fmla="*/ 76 w 76"/>
                  <a:gd name="T15" fmla="*/ 13 h 133"/>
                  <a:gd name="T16" fmla="*/ 71 w 76"/>
                  <a:gd name="T17" fmla="*/ 60 h 133"/>
                  <a:gd name="T18" fmla="*/ 57 w 76"/>
                  <a:gd name="T19" fmla="*/ 91 h 133"/>
                  <a:gd name="T20" fmla="*/ 37 w 76"/>
                  <a:gd name="T21" fmla="*/ 113 h 133"/>
                  <a:gd name="T22" fmla="*/ 30 w 76"/>
                  <a:gd name="T23" fmla="*/ 121 h 133"/>
                  <a:gd name="T24" fmla="*/ 17 w 76"/>
                  <a:gd name="T25" fmla="*/ 131 h 133"/>
                  <a:gd name="T26" fmla="*/ 10 w 76"/>
                  <a:gd name="T27" fmla="*/ 132 h 133"/>
                  <a:gd name="T28" fmla="*/ 12 w 76"/>
                  <a:gd name="T29" fmla="*/ 129 h 133"/>
                  <a:gd name="T30" fmla="*/ 20 w 76"/>
                  <a:gd name="T31" fmla="*/ 123 h 133"/>
                  <a:gd name="T32" fmla="*/ 13 w 76"/>
                  <a:gd name="T33" fmla="*/ 127 h 133"/>
                  <a:gd name="T34" fmla="*/ 6 w 76"/>
                  <a:gd name="T35" fmla="*/ 129 h 133"/>
                  <a:gd name="T36" fmla="*/ 3 w 76"/>
                  <a:gd name="T37" fmla="*/ 125 h 133"/>
                  <a:gd name="T38" fmla="*/ 11 w 76"/>
                  <a:gd name="T39" fmla="*/ 122 h 133"/>
                  <a:gd name="T40" fmla="*/ 17 w 76"/>
                  <a:gd name="T41" fmla="*/ 119 h 133"/>
                  <a:gd name="T42" fmla="*/ 9 w 76"/>
                  <a:gd name="T43" fmla="*/ 121 h 133"/>
                  <a:gd name="T44" fmla="*/ 2 w 76"/>
                  <a:gd name="T45" fmla="*/ 121 h 133"/>
                  <a:gd name="T46" fmla="*/ 2 w 76"/>
                  <a:gd name="T47" fmla="*/ 118 h 133"/>
                  <a:gd name="T48" fmla="*/ 12 w 76"/>
                  <a:gd name="T49" fmla="*/ 115 h 133"/>
                  <a:gd name="T50" fmla="*/ 16 w 76"/>
                  <a:gd name="T51" fmla="*/ 112 h 133"/>
                  <a:gd name="T52" fmla="*/ 11 w 76"/>
                  <a:gd name="T53" fmla="*/ 112 h 133"/>
                  <a:gd name="T54" fmla="*/ 6 w 76"/>
                  <a:gd name="T55" fmla="*/ 109 h 133"/>
                  <a:gd name="T56" fmla="*/ 9 w 76"/>
                  <a:gd name="T57" fmla="*/ 10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133">
                    <a:moveTo>
                      <a:pt x="9" y="108"/>
                    </a:moveTo>
                    <a:cubicBezTo>
                      <a:pt x="12" y="107"/>
                      <a:pt x="14" y="106"/>
                      <a:pt x="18" y="106"/>
                    </a:cubicBezTo>
                    <a:cubicBezTo>
                      <a:pt x="22" y="105"/>
                      <a:pt x="25" y="105"/>
                      <a:pt x="28" y="104"/>
                    </a:cubicBezTo>
                    <a:cubicBezTo>
                      <a:pt x="31" y="102"/>
                      <a:pt x="38" y="95"/>
                      <a:pt x="44" y="86"/>
                    </a:cubicBezTo>
                    <a:cubicBezTo>
                      <a:pt x="51" y="77"/>
                      <a:pt x="56" y="62"/>
                      <a:pt x="57" y="56"/>
                    </a:cubicBezTo>
                    <a:cubicBezTo>
                      <a:pt x="60" y="42"/>
                      <a:pt x="60" y="22"/>
                      <a:pt x="60" y="15"/>
                    </a:cubicBezTo>
                    <a:cubicBezTo>
                      <a:pt x="60" y="7"/>
                      <a:pt x="64" y="4"/>
                      <a:pt x="68" y="2"/>
                    </a:cubicBezTo>
                    <a:cubicBezTo>
                      <a:pt x="73" y="0"/>
                      <a:pt x="76" y="2"/>
                      <a:pt x="76" y="13"/>
                    </a:cubicBezTo>
                    <a:cubicBezTo>
                      <a:pt x="76" y="24"/>
                      <a:pt x="75" y="45"/>
                      <a:pt x="71" y="60"/>
                    </a:cubicBezTo>
                    <a:cubicBezTo>
                      <a:pt x="69" y="67"/>
                      <a:pt x="65" y="78"/>
                      <a:pt x="57" y="91"/>
                    </a:cubicBezTo>
                    <a:cubicBezTo>
                      <a:pt x="51" y="99"/>
                      <a:pt x="45" y="106"/>
                      <a:pt x="37" y="113"/>
                    </a:cubicBezTo>
                    <a:cubicBezTo>
                      <a:pt x="35" y="115"/>
                      <a:pt x="34" y="117"/>
                      <a:pt x="30" y="121"/>
                    </a:cubicBezTo>
                    <a:cubicBezTo>
                      <a:pt x="26" y="125"/>
                      <a:pt x="21" y="129"/>
                      <a:pt x="17" y="131"/>
                    </a:cubicBezTo>
                    <a:cubicBezTo>
                      <a:pt x="12" y="133"/>
                      <a:pt x="11" y="132"/>
                      <a:pt x="10" y="132"/>
                    </a:cubicBezTo>
                    <a:cubicBezTo>
                      <a:pt x="9" y="131"/>
                      <a:pt x="10" y="130"/>
                      <a:pt x="12" y="129"/>
                    </a:cubicBezTo>
                    <a:cubicBezTo>
                      <a:pt x="13" y="128"/>
                      <a:pt x="17" y="126"/>
                      <a:pt x="20" y="123"/>
                    </a:cubicBezTo>
                    <a:cubicBezTo>
                      <a:pt x="20" y="123"/>
                      <a:pt x="16" y="126"/>
                      <a:pt x="13" y="127"/>
                    </a:cubicBezTo>
                    <a:cubicBezTo>
                      <a:pt x="11" y="128"/>
                      <a:pt x="8" y="128"/>
                      <a:pt x="6" y="129"/>
                    </a:cubicBezTo>
                    <a:cubicBezTo>
                      <a:pt x="4" y="129"/>
                      <a:pt x="1" y="126"/>
                      <a:pt x="3" y="125"/>
                    </a:cubicBezTo>
                    <a:cubicBezTo>
                      <a:pt x="5" y="124"/>
                      <a:pt x="7" y="124"/>
                      <a:pt x="11" y="122"/>
                    </a:cubicBezTo>
                    <a:cubicBezTo>
                      <a:pt x="14" y="121"/>
                      <a:pt x="17" y="119"/>
                      <a:pt x="17" y="119"/>
                    </a:cubicBezTo>
                    <a:cubicBezTo>
                      <a:pt x="17" y="119"/>
                      <a:pt x="12" y="121"/>
                      <a:pt x="9" y="121"/>
                    </a:cubicBezTo>
                    <a:cubicBezTo>
                      <a:pt x="5" y="122"/>
                      <a:pt x="3" y="122"/>
                      <a:pt x="2" y="121"/>
                    </a:cubicBezTo>
                    <a:cubicBezTo>
                      <a:pt x="1" y="121"/>
                      <a:pt x="0" y="119"/>
                      <a:pt x="2" y="118"/>
                    </a:cubicBezTo>
                    <a:cubicBezTo>
                      <a:pt x="5" y="117"/>
                      <a:pt x="8" y="117"/>
                      <a:pt x="12" y="115"/>
                    </a:cubicBezTo>
                    <a:cubicBezTo>
                      <a:pt x="15" y="113"/>
                      <a:pt x="17" y="112"/>
                      <a:pt x="16" y="112"/>
                    </a:cubicBezTo>
                    <a:cubicBezTo>
                      <a:pt x="16" y="111"/>
                      <a:pt x="14" y="112"/>
                      <a:pt x="11" y="112"/>
                    </a:cubicBezTo>
                    <a:cubicBezTo>
                      <a:pt x="8" y="112"/>
                      <a:pt x="5" y="111"/>
                      <a:pt x="6" y="109"/>
                    </a:cubicBezTo>
                    <a:cubicBezTo>
                      <a:pt x="6" y="108"/>
                      <a:pt x="6" y="108"/>
                      <a:pt x="9" y="108"/>
                    </a:cubicBezTo>
                    <a:close/>
                  </a:path>
                </a:pathLst>
              </a:custGeom>
              <a:solidFill>
                <a:srgbClr val="FF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ślídé">
                <a:extLst>
                  <a:ext uri="{FF2B5EF4-FFF2-40B4-BE49-F238E27FC236}">
                    <a16:creationId xmlns="" xmlns:a16="http://schemas.microsoft.com/office/drawing/2014/main" id="{1780D889-35F6-4223-91A5-BE07834855A7}"/>
                  </a:ext>
                </a:extLst>
              </p:cNvPr>
              <p:cNvSpPr/>
              <p:nvPr/>
            </p:nvSpPr>
            <p:spPr bwMode="auto">
              <a:xfrm>
                <a:off x="4979988" y="2097088"/>
                <a:ext cx="220663" cy="579438"/>
              </a:xfrm>
              <a:custGeom>
                <a:avLst/>
                <a:gdLst>
                  <a:gd name="T0" fmla="*/ 16 w 24"/>
                  <a:gd name="T1" fmla="*/ 0 h 63"/>
                  <a:gd name="T2" fmla="*/ 5 w 24"/>
                  <a:gd name="T3" fmla="*/ 8 h 63"/>
                  <a:gd name="T4" fmla="*/ 1 w 24"/>
                  <a:gd name="T5" fmla="*/ 50 h 63"/>
                  <a:gd name="T6" fmla="*/ 0 w 24"/>
                  <a:gd name="T7" fmla="*/ 56 h 63"/>
                  <a:gd name="T8" fmla="*/ 18 w 24"/>
                  <a:gd name="T9" fmla="*/ 58 h 63"/>
                  <a:gd name="T10" fmla="*/ 23 w 24"/>
                  <a:gd name="T11" fmla="*/ 19 h 63"/>
                  <a:gd name="T12" fmla="*/ 16 w 24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63">
                    <a:moveTo>
                      <a:pt x="16" y="0"/>
                    </a:moveTo>
                    <a:cubicBezTo>
                      <a:pt x="12" y="0"/>
                      <a:pt x="8" y="2"/>
                      <a:pt x="5" y="8"/>
                    </a:cubicBezTo>
                    <a:cubicBezTo>
                      <a:pt x="2" y="14"/>
                      <a:pt x="3" y="44"/>
                      <a:pt x="1" y="50"/>
                    </a:cubicBezTo>
                    <a:cubicBezTo>
                      <a:pt x="0" y="55"/>
                      <a:pt x="0" y="56"/>
                      <a:pt x="0" y="56"/>
                    </a:cubicBezTo>
                    <a:cubicBezTo>
                      <a:pt x="0" y="56"/>
                      <a:pt x="9" y="63"/>
                      <a:pt x="18" y="58"/>
                    </a:cubicBezTo>
                    <a:cubicBezTo>
                      <a:pt x="18" y="57"/>
                      <a:pt x="24" y="34"/>
                      <a:pt x="23" y="19"/>
                    </a:cubicBezTo>
                    <a:cubicBezTo>
                      <a:pt x="23" y="3"/>
                      <a:pt x="22" y="0"/>
                      <a:pt x="1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" name="iṡ1ïḓê">
              <a:extLst>
                <a:ext uri="{FF2B5EF4-FFF2-40B4-BE49-F238E27FC236}">
                  <a16:creationId xmlns="" xmlns:a16="http://schemas.microsoft.com/office/drawing/2014/main" id="{1A0E5F4F-2828-4280-9DF8-230B187C57E6}"/>
                </a:ext>
              </a:extLst>
            </p:cNvPr>
            <p:cNvSpPr/>
            <p:nvPr/>
          </p:nvSpPr>
          <p:spPr>
            <a:xfrm>
              <a:off x="3911653" y="2600690"/>
              <a:ext cx="4368695" cy="2184916"/>
            </a:xfrm>
            <a:custGeom>
              <a:avLst/>
              <a:gdLst>
                <a:gd name="connsiteX0" fmla="*/ 2184336 w 4368695"/>
                <a:gd name="connsiteY0" fmla="*/ 0 h 2184916"/>
                <a:gd name="connsiteX1" fmla="*/ 2238431 w 4368695"/>
                <a:gd name="connsiteY1" fmla="*/ 708 h 2184916"/>
                <a:gd name="connsiteX2" fmla="*/ 2238366 w 4368695"/>
                <a:gd name="connsiteY2" fmla="*/ 3340 h 2184916"/>
                <a:gd name="connsiteX3" fmla="*/ 2369596 w 4368695"/>
                <a:gd name="connsiteY3" fmla="*/ 7665 h 2184916"/>
                <a:gd name="connsiteX4" fmla="*/ 4368386 w 4368695"/>
                <a:gd name="connsiteY4" fmla="*/ 2146622 h 2184916"/>
                <a:gd name="connsiteX5" fmla="*/ 4368695 w 4368695"/>
                <a:gd name="connsiteY5" fmla="*/ 2184916 h 2184916"/>
                <a:gd name="connsiteX6" fmla="*/ 4273926 w 4368695"/>
                <a:gd name="connsiteY6" fmla="*/ 2178483 h 2184916"/>
                <a:gd name="connsiteX7" fmla="*/ 2398019 w 4368695"/>
                <a:gd name="connsiteY7" fmla="*/ 99116 h 2184916"/>
                <a:gd name="connsiteX8" fmla="*/ 2236184 w 4368695"/>
                <a:gd name="connsiteY8" fmla="*/ 90942 h 2184916"/>
                <a:gd name="connsiteX9" fmla="*/ 2236151 w 4368695"/>
                <a:gd name="connsiteY9" fmla="*/ 92252 h 2184916"/>
                <a:gd name="connsiteX10" fmla="*/ 92335 w 4368695"/>
                <a:gd name="connsiteY10" fmla="*/ 2133126 h 2184916"/>
                <a:gd name="connsiteX11" fmla="*/ 91610 w 4368695"/>
                <a:gd name="connsiteY11" fmla="*/ 2184916 h 2184916"/>
                <a:gd name="connsiteX12" fmla="*/ 0 w 4368695"/>
                <a:gd name="connsiteY12" fmla="*/ 2184916 h 2184916"/>
                <a:gd name="connsiteX13" fmla="*/ 1961001 w 4368695"/>
                <a:gd name="connsiteY13" fmla="*/ 11281 h 2184916"/>
                <a:gd name="connsiteX14" fmla="*/ 2146132 w 4368695"/>
                <a:gd name="connsiteY14" fmla="*/ 1930 h 2184916"/>
                <a:gd name="connsiteX15" fmla="*/ 2146101 w 4368695"/>
                <a:gd name="connsiteY15" fmla="*/ 299 h 2184916"/>
                <a:gd name="connsiteX16" fmla="*/ 2165654 w 4368695"/>
                <a:gd name="connsiteY16" fmla="*/ 944 h 218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368695" h="2184916">
                  <a:moveTo>
                    <a:pt x="2184336" y="0"/>
                  </a:moveTo>
                  <a:cubicBezTo>
                    <a:pt x="2202368" y="0"/>
                    <a:pt x="2220399" y="202"/>
                    <a:pt x="2238431" y="708"/>
                  </a:cubicBezTo>
                  <a:lnTo>
                    <a:pt x="2238366" y="3340"/>
                  </a:lnTo>
                  <a:lnTo>
                    <a:pt x="2369596" y="7665"/>
                  </a:lnTo>
                  <a:cubicBezTo>
                    <a:pt x="3472831" y="100237"/>
                    <a:pt x="4348514" y="1015502"/>
                    <a:pt x="4368386" y="2146622"/>
                  </a:cubicBezTo>
                  <a:cubicBezTo>
                    <a:pt x="4368592" y="2159387"/>
                    <a:pt x="4368695" y="2172151"/>
                    <a:pt x="4368695" y="2184916"/>
                  </a:cubicBezTo>
                  <a:lnTo>
                    <a:pt x="4273926" y="2178483"/>
                  </a:lnTo>
                  <a:cubicBezTo>
                    <a:pt x="4273926" y="1096188"/>
                    <a:pt x="3451668" y="206144"/>
                    <a:pt x="2398019" y="99116"/>
                  </a:cubicBezTo>
                  <a:lnTo>
                    <a:pt x="2236184" y="90942"/>
                  </a:lnTo>
                  <a:lnTo>
                    <a:pt x="2236151" y="92252"/>
                  </a:lnTo>
                  <a:cubicBezTo>
                    <a:pt x="1080769" y="63626"/>
                    <a:pt x="120938" y="977345"/>
                    <a:pt x="92335" y="2133126"/>
                  </a:cubicBezTo>
                  <a:cubicBezTo>
                    <a:pt x="91921" y="2150322"/>
                    <a:pt x="91610" y="2167619"/>
                    <a:pt x="91610" y="2184916"/>
                  </a:cubicBezTo>
                  <a:lnTo>
                    <a:pt x="0" y="2184916"/>
                  </a:lnTo>
                  <a:cubicBezTo>
                    <a:pt x="0" y="1053672"/>
                    <a:pt x="859541" y="123174"/>
                    <a:pt x="1961001" y="11281"/>
                  </a:cubicBezTo>
                  <a:lnTo>
                    <a:pt x="2146132" y="1930"/>
                  </a:lnTo>
                  <a:lnTo>
                    <a:pt x="2146101" y="299"/>
                  </a:lnTo>
                  <a:lnTo>
                    <a:pt x="2165654" y="94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grpSp>
          <p:nvGrpSpPr>
            <p:cNvPr id="7" name="i$ḻíḋé">
              <a:extLst>
                <a:ext uri="{FF2B5EF4-FFF2-40B4-BE49-F238E27FC236}">
                  <a16:creationId xmlns="" xmlns:a16="http://schemas.microsoft.com/office/drawing/2014/main" id="{EB78B841-17EA-4779-B1CC-94877796ECE2}"/>
                </a:ext>
              </a:extLst>
            </p:cNvPr>
            <p:cNvGrpSpPr/>
            <p:nvPr/>
          </p:nvGrpSpPr>
          <p:grpSpPr>
            <a:xfrm>
              <a:off x="670719" y="4359089"/>
              <a:ext cx="10850563" cy="1011834"/>
              <a:chOff x="670719" y="4359089"/>
              <a:chExt cx="10850563" cy="1011834"/>
            </a:xfrm>
          </p:grpSpPr>
          <p:sp>
            <p:nvSpPr>
              <p:cNvPr id="21" name="iṥḻiḋè">
                <a:extLst>
                  <a:ext uri="{FF2B5EF4-FFF2-40B4-BE49-F238E27FC236}">
                    <a16:creationId xmlns="" xmlns:a16="http://schemas.microsoft.com/office/drawing/2014/main" id="{821149C1-DD76-467B-9B99-E8A3A66AE681}"/>
                  </a:ext>
                </a:extLst>
              </p:cNvPr>
              <p:cNvSpPr/>
              <p:nvPr/>
            </p:nvSpPr>
            <p:spPr>
              <a:xfrm>
                <a:off x="3531090" y="4359089"/>
                <a:ext cx="853034" cy="853034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zh-CN" sz="2800" b="1">
                    <a:solidFill>
                      <a:schemeClr val="accent1"/>
                    </a:solidFill>
                  </a:rPr>
                  <a:t>0</a:t>
                </a:r>
                <a:r>
                  <a:rPr lang="en-US" altLang="zh-CN" sz="100" b="1">
                    <a:solidFill>
                      <a:schemeClr val="accent1"/>
                    </a:solidFill>
                  </a:rPr>
                  <a:t> </a:t>
                </a:r>
                <a:r>
                  <a:rPr lang="en-US" altLang="zh-CN" sz="2800" b="1">
                    <a:solidFill>
                      <a:schemeClr val="accent1"/>
                    </a:solidFill>
                  </a:rPr>
                  <a:t>1</a:t>
                </a:r>
                <a:endParaRPr sz="28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2" name="ïṥľîde">
                <a:extLst>
                  <a:ext uri="{FF2B5EF4-FFF2-40B4-BE49-F238E27FC236}">
                    <a16:creationId xmlns="" xmlns:a16="http://schemas.microsoft.com/office/drawing/2014/main" id="{9761D8F8-6D43-445A-8C01-6CE91252518B}"/>
                  </a:ext>
                </a:extLst>
              </p:cNvPr>
              <p:cNvSpPr/>
              <p:nvPr/>
            </p:nvSpPr>
            <p:spPr>
              <a:xfrm>
                <a:off x="7798290" y="4359089"/>
                <a:ext cx="853034" cy="853034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zh-CN" sz="2800" b="1">
                    <a:solidFill>
                      <a:schemeClr val="accent1"/>
                    </a:solidFill>
                  </a:rPr>
                  <a:t>0</a:t>
                </a:r>
                <a:r>
                  <a:rPr lang="en-US" altLang="zh-CN" sz="100" b="1">
                    <a:solidFill>
                      <a:schemeClr val="accent1"/>
                    </a:solidFill>
                  </a:rPr>
                  <a:t> </a:t>
                </a:r>
                <a:r>
                  <a:rPr lang="en-US" altLang="zh-CN" sz="2800" b="1">
                    <a:solidFill>
                      <a:schemeClr val="accent1"/>
                    </a:solidFill>
                  </a:rPr>
                  <a:t>5</a:t>
                </a:r>
                <a:endParaRPr lang="en-US" altLang="zh-CN" sz="28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3" name="îṡļíde">
                <a:extLst>
                  <a:ext uri="{FF2B5EF4-FFF2-40B4-BE49-F238E27FC236}">
                    <a16:creationId xmlns="" xmlns:a16="http://schemas.microsoft.com/office/drawing/2014/main" id="{382BDF41-1AEA-4D57-88E9-16591E3CB76C}"/>
                  </a:ext>
                </a:extLst>
              </p:cNvPr>
              <p:cNvGrpSpPr/>
              <p:nvPr/>
            </p:nvGrpSpPr>
            <p:grpSpPr>
              <a:xfrm>
                <a:off x="670719" y="4373696"/>
                <a:ext cx="2697555" cy="997227"/>
                <a:chOff x="936018" y="1428509"/>
                <a:chExt cx="2786817" cy="1030224"/>
              </a:xfrm>
            </p:grpSpPr>
            <p:sp>
              <p:nvSpPr>
                <p:cNvPr id="27" name="ïşľiḋé">
                  <a:extLst>
                    <a:ext uri="{FF2B5EF4-FFF2-40B4-BE49-F238E27FC236}">
                      <a16:creationId xmlns="" xmlns:a16="http://schemas.microsoft.com/office/drawing/2014/main" id="{7DD5CCC6-5D3C-42B8-9CF5-EE079BD841E8}"/>
                    </a:ext>
                  </a:extLst>
                </p:cNvPr>
                <p:cNvSpPr/>
                <p:nvPr/>
              </p:nvSpPr>
              <p:spPr bwMode="auto">
                <a:xfrm>
                  <a:off x="936018" y="1428509"/>
                  <a:ext cx="2786817" cy="392113"/>
                </a:xfrm>
                <a:prstGeom prst="rect">
                  <a:avLst/>
                </a:prstGeom>
                <a:noFill/>
                <a:ln w="28575" algn="ctr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defTabSz="914400"/>
                  <a:r>
                    <a:rPr lang="en-US" altLang="zh-CN" sz="1600" b="1" kern="0"/>
                    <a:t>T</a:t>
                  </a:r>
                  <a:r>
                    <a:rPr lang="en-US" altLang="zh-CN" sz="100" b="1" kern="0"/>
                    <a:t> </a:t>
                  </a:r>
                  <a:r>
                    <a:rPr lang="en-US" altLang="zh-CN" sz="1600" b="1" kern="0"/>
                    <a:t>ext </a:t>
                  </a:r>
                  <a:r>
                    <a:rPr lang="en-US" altLang="zh-CN" sz="1600" b="1" kern="0" dirty="0"/>
                    <a:t>here</a:t>
                  </a:r>
                  <a:endParaRPr lang="zh-CN" altLang="en-US" sz="1600" b="1" kern="0" dirty="0"/>
                </a:p>
              </p:txBody>
            </p:sp>
            <p:sp>
              <p:nvSpPr>
                <p:cNvPr id="28" name="i$ļiḑè">
                  <a:extLst>
                    <a:ext uri="{FF2B5EF4-FFF2-40B4-BE49-F238E27FC236}">
                      <a16:creationId xmlns="" xmlns:a16="http://schemas.microsoft.com/office/drawing/2014/main" id="{ABB03DA3-CF62-4D7A-BBE4-A7838B2EB243}"/>
                    </a:ext>
                  </a:extLst>
                </p:cNvPr>
                <p:cNvSpPr/>
                <p:nvPr/>
              </p:nvSpPr>
              <p:spPr>
                <a:xfrm>
                  <a:off x="936018" y="1820622"/>
                  <a:ext cx="2786817" cy="63811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r">
                    <a:lnSpc>
                      <a:spcPct val="150000"/>
                    </a:lnSpc>
                  </a:pPr>
                  <a:r>
                    <a:rPr lang="en-US" altLang="zh-CN" sz="1100">
                      <a:solidFill>
                        <a:schemeClr val="tx1"/>
                      </a:solidFill>
                    </a:rPr>
                    <a:t>Cop</a:t>
                  </a:r>
                  <a:r>
                    <a:rPr lang="en-US" altLang="zh-CN" sz="100">
                      <a:solidFill>
                        <a:schemeClr val="tx1"/>
                      </a:solidFill>
                    </a:rPr>
                    <a:t> </a:t>
                  </a:r>
                  <a:r>
                    <a:rPr lang="en-US" altLang="zh-CN" sz="1100">
                      <a:solidFill>
                        <a:schemeClr val="tx1"/>
                      </a:solidFill>
                    </a:rPr>
                    <a:t>y </a:t>
                  </a:r>
                  <a:r>
                    <a:rPr lang="en-US" altLang="zh-CN" sz="1100" dirty="0">
                      <a:solidFill>
                        <a:schemeClr val="tx1"/>
                      </a:solidFill>
                    </a:rPr>
                    <a:t>paste fonts. Choose the only option to retain text……</a:t>
                  </a:r>
                </a:p>
              </p:txBody>
            </p:sp>
          </p:grpSp>
          <p:grpSp>
            <p:nvGrpSpPr>
              <p:cNvPr id="24" name="i$ḻiḍè">
                <a:extLst>
                  <a:ext uri="{FF2B5EF4-FFF2-40B4-BE49-F238E27FC236}">
                    <a16:creationId xmlns="" xmlns:a16="http://schemas.microsoft.com/office/drawing/2014/main" id="{0BC776F9-B155-4EE6-B41E-722B7BDC86D3}"/>
                  </a:ext>
                </a:extLst>
              </p:cNvPr>
              <p:cNvGrpSpPr/>
              <p:nvPr/>
            </p:nvGrpSpPr>
            <p:grpSpPr>
              <a:xfrm>
                <a:off x="8825313" y="4373696"/>
                <a:ext cx="2695969" cy="997227"/>
                <a:chOff x="1812227" y="1428509"/>
                <a:chExt cx="1910608" cy="1030224"/>
              </a:xfrm>
            </p:grpSpPr>
            <p:sp>
              <p:nvSpPr>
                <p:cNvPr id="25" name="íṡľïdé">
                  <a:extLst>
                    <a:ext uri="{FF2B5EF4-FFF2-40B4-BE49-F238E27FC236}">
                      <a16:creationId xmlns="" xmlns:a16="http://schemas.microsoft.com/office/drawing/2014/main" id="{5C063F22-DF69-45F0-A484-771CCC30EC1D}"/>
                    </a:ext>
                  </a:extLst>
                </p:cNvPr>
                <p:cNvSpPr/>
                <p:nvPr/>
              </p:nvSpPr>
              <p:spPr bwMode="auto">
                <a:xfrm>
                  <a:off x="1812227" y="1428509"/>
                  <a:ext cx="1910608" cy="392113"/>
                </a:xfrm>
                <a:prstGeom prst="rect">
                  <a:avLst/>
                </a:prstGeom>
                <a:noFill/>
                <a:ln w="28575" algn="ctr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914400"/>
                  <a:r>
                    <a:rPr lang="en-US" altLang="zh-CN" sz="1600" b="1" kern="0"/>
                    <a:t>T</a:t>
                  </a:r>
                  <a:r>
                    <a:rPr lang="en-US" altLang="zh-CN" sz="100" b="1" kern="0"/>
                    <a:t> </a:t>
                  </a:r>
                  <a:r>
                    <a:rPr lang="en-US" altLang="zh-CN" sz="1600" b="1" kern="0"/>
                    <a:t>ext </a:t>
                  </a:r>
                  <a:r>
                    <a:rPr lang="en-US" altLang="zh-CN" sz="1600" b="1" kern="0" dirty="0"/>
                    <a:t>here</a:t>
                  </a:r>
                  <a:endParaRPr lang="zh-CN" altLang="en-US" sz="1600" b="1" kern="0" dirty="0"/>
                </a:p>
              </p:txBody>
            </p:sp>
            <p:sp>
              <p:nvSpPr>
                <p:cNvPr id="26" name="îṡlïḑè">
                  <a:extLst>
                    <a:ext uri="{FF2B5EF4-FFF2-40B4-BE49-F238E27FC236}">
                      <a16:creationId xmlns="" xmlns:a16="http://schemas.microsoft.com/office/drawing/2014/main" id="{575E03B5-5067-4182-B080-D3D1A2BD8D46}"/>
                    </a:ext>
                  </a:extLst>
                </p:cNvPr>
                <p:cNvSpPr/>
                <p:nvPr/>
              </p:nvSpPr>
              <p:spPr>
                <a:xfrm>
                  <a:off x="1812227" y="1820622"/>
                  <a:ext cx="1910608" cy="63811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en-US" altLang="zh-CN" sz="1100">
                      <a:solidFill>
                        <a:schemeClr val="tx1"/>
                      </a:solidFill>
                    </a:rPr>
                    <a:t>Cop</a:t>
                  </a:r>
                  <a:r>
                    <a:rPr lang="en-US" altLang="zh-CN" sz="100">
                      <a:solidFill>
                        <a:schemeClr val="tx1"/>
                      </a:solidFill>
                    </a:rPr>
                    <a:t> </a:t>
                  </a:r>
                  <a:r>
                    <a:rPr lang="en-US" altLang="zh-CN" sz="1100">
                      <a:solidFill>
                        <a:schemeClr val="tx1"/>
                      </a:solidFill>
                    </a:rPr>
                    <a:t>y </a:t>
                  </a:r>
                  <a:r>
                    <a:rPr lang="en-US" altLang="zh-CN" sz="1100" dirty="0">
                      <a:solidFill>
                        <a:schemeClr val="tx1"/>
                      </a:solidFill>
                    </a:rPr>
                    <a:t>paste fonts. Choose the only option to retain text……</a:t>
                  </a:r>
                </a:p>
              </p:txBody>
            </p:sp>
          </p:grpSp>
        </p:grpSp>
        <p:sp>
          <p:nvSpPr>
            <p:cNvPr id="8" name="îṣ1îḓé">
              <a:extLst>
                <a:ext uri="{FF2B5EF4-FFF2-40B4-BE49-F238E27FC236}">
                  <a16:creationId xmlns="" xmlns:a16="http://schemas.microsoft.com/office/drawing/2014/main" id="{30F685C8-E322-4073-8EE9-A2E080302EB3}"/>
                </a:ext>
              </a:extLst>
            </p:cNvPr>
            <p:cNvSpPr/>
            <p:nvPr/>
          </p:nvSpPr>
          <p:spPr>
            <a:xfrm>
              <a:off x="5686262" y="2201329"/>
              <a:ext cx="853034" cy="853034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800" b="1">
                  <a:solidFill>
                    <a:schemeClr val="accent1"/>
                  </a:solidFill>
                </a:rPr>
                <a:t>0</a:t>
              </a:r>
              <a:r>
                <a:rPr lang="en-US" altLang="zh-CN" sz="100" b="1">
                  <a:solidFill>
                    <a:schemeClr val="accent1"/>
                  </a:solidFill>
                </a:rPr>
                <a:t> </a:t>
              </a:r>
              <a:r>
                <a:rPr lang="en-US" altLang="zh-CN" sz="2800" b="1">
                  <a:solidFill>
                    <a:schemeClr val="accent1"/>
                  </a:solidFill>
                </a:rPr>
                <a:t>3</a:t>
              </a:r>
              <a:endParaRPr sz="2800" b="1" dirty="0">
                <a:solidFill>
                  <a:schemeClr val="accent1"/>
                </a:solidFill>
              </a:endParaRPr>
            </a:p>
          </p:txBody>
        </p:sp>
        <p:grpSp>
          <p:nvGrpSpPr>
            <p:cNvPr id="9" name="iŝļíḋê">
              <a:extLst>
                <a:ext uri="{FF2B5EF4-FFF2-40B4-BE49-F238E27FC236}">
                  <a16:creationId xmlns="" xmlns:a16="http://schemas.microsoft.com/office/drawing/2014/main" id="{286C01CD-EACA-41FE-A482-356E2C89D31D}"/>
                </a:ext>
              </a:extLst>
            </p:cNvPr>
            <p:cNvGrpSpPr/>
            <p:nvPr/>
          </p:nvGrpSpPr>
          <p:grpSpPr>
            <a:xfrm>
              <a:off x="1030517" y="2733928"/>
              <a:ext cx="10130966" cy="997227"/>
              <a:chOff x="1118398" y="2733928"/>
              <a:chExt cx="10130966" cy="997227"/>
            </a:xfrm>
          </p:grpSpPr>
          <p:sp>
            <p:nvSpPr>
              <p:cNvPr id="13" name="ïšliḑe">
                <a:extLst>
                  <a:ext uri="{FF2B5EF4-FFF2-40B4-BE49-F238E27FC236}">
                    <a16:creationId xmlns="" xmlns:a16="http://schemas.microsoft.com/office/drawing/2014/main" id="{F4808903-CBED-4AA4-B254-F089F6E2FCB2}"/>
                  </a:ext>
                </a:extLst>
              </p:cNvPr>
              <p:cNvSpPr/>
              <p:nvPr/>
            </p:nvSpPr>
            <p:spPr>
              <a:xfrm>
                <a:off x="7344459" y="2819165"/>
                <a:ext cx="853034" cy="853034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zh-CN" sz="2800" b="1">
                    <a:solidFill>
                      <a:schemeClr val="accent1"/>
                    </a:solidFill>
                  </a:rPr>
                  <a:t>0</a:t>
                </a:r>
                <a:r>
                  <a:rPr lang="en-US" altLang="zh-CN" sz="100" b="1">
                    <a:solidFill>
                      <a:schemeClr val="accent1"/>
                    </a:solidFill>
                  </a:rPr>
                  <a:t> </a:t>
                </a:r>
                <a:r>
                  <a:rPr lang="en-US" altLang="zh-CN" sz="2800" b="1">
                    <a:solidFill>
                      <a:schemeClr val="accent1"/>
                    </a:solidFill>
                  </a:rPr>
                  <a:t>4</a:t>
                </a:r>
                <a:endParaRPr lang="en-US" altLang="zh-CN" sz="28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4" name="ís1îḓè">
                <a:extLst>
                  <a:ext uri="{FF2B5EF4-FFF2-40B4-BE49-F238E27FC236}">
                    <a16:creationId xmlns="" xmlns:a16="http://schemas.microsoft.com/office/drawing/2014/main" id="{3322B290-682F-4F0D-B025-AE44B095603E}"/>
                  </a:ext>
                </a:extLst>
              </p:cNvPr>
              <p:cNvSpPr/>
              <p:nvPr/>
            </p:nvSpPr>
            <p:spPr>
              <a:xfrm>
                <a:off x="4241168" y="2819165"/>
                <a:ext cx="853034" cy="853034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zh-CN" sz="2800" b="1">
                    <a:solidFill>
                      <a:schemeClr val="accent1"/>
                    </a:solidFill>
                  </a:rPr>
                  <a:t>0</a:t>
                </a:r>
                <a:r>
                  <a:rPr lang="en-US" altLang="zh-CN" sz="100" b="1">
                    <a:solidFill>
                      <a:schemeClr val="accent1"/>
                    </a:solidFill>
                  </a:rPr>
                  <a:t> </a:t>
                </a:r>
                <a:r>
                  <a:rPr lang="en-US" altLang="zh-CN" sz="2800" b="1">
                    <a:solidFill>
                      <a:schemeClr val="accent1"/>
                    </a:solidFill>
                  </a:rPr>
                  <a:t>2</a:t>
                </a:r>
                <a:endParaRPr sz="28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15" name="iSlïḋé">
                <a:extLst>
                  <a:ext uri="{FF2B5EF4-FFF2-40B4-BE49-F238E27FC236}">
                    <a16:creationId xmlns="" xmlns:a16="http://schemas.microsoft.com/office/drawing/2014/main" id="{AEEB538D-54D2-411E-8A7B-30025876A332}"/>
                  </a:ext>
                </a:extLst>
              </p:cNvPr>
              <p:cNvGrpSpPr/>
              <p:nvPr/>
            </p:nvGrpSpPr>
            <p:grpSpPr>
              <a:xfrm>
                <a:off x="1118398" y="2733928"/>
                <a:ext cx="2870200" cy="997227"/>
                <a:chOff x="757661" y="1428509"/>
                <a:chExt cx="2965175" cy="1030224"/>
              </a:xfrm>
            </p:grpSpPr>
            <p:sp>
              <p:nvSpPr>
                <p:cNvPr id="19" name="ísḻîḓê">
                  <a:extLst>
                    <a:ext uri="{FF2B5EF4-FFF2-40B4-BE49-F238E27FC236}">
                      <a16:creationId xmlns="" xmlns:a16="http://schemas.microsoft.com/office/drawing/2014/main" id="{4C2D023F-03FA-48FD-8726-2CC9B6962633}"/>
                    </a:ext>
                  </a:extLst>
                </p:cNvPr>
                <p:cNvSpPr/>
                <p:nvPr/>
              </p:nvSpPr>
              <p:spPr bwMode="auto">
                <a:xfrm>
                  <a:off x="757661" y="1428509"/>
                  <a:ext cx="2965175" cy="392113"/>
                </a:xfrm>
                <a:prstGeom prst="rect">
                  <a:avLst/>
                </a:prstGeom>
                <a:noFill/>
                <a:ln w="28575" algn="ctr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defTabSz="914400"/>
                  <a:r>
                    <a:rPr lang="en-US" altLang="zh-CN" sz="1600" b="1" kern="0"/>
                    <a:t>Tex</a:t>
                  </a:r>
                  <a:r>
                    <a:rPr lang="en-US" altLang="zh-CN" sz="100" b="1" kern="0"/>
                    <a:t> </a:t>
                  </a:r>
                  <a:r>
                    <a:rPr lang="en-US" altLang="zh-CN" sz="1600" b="1" kern="0"/>
                    <a:t>t </a:t>
                  </a:r>
                  <a:r>
                    <a:rPr lang="en-US" altLang="zh-CN" sz="1600" b="1" kern="0" dirty="0"/>
                    <a:t>here</a:t>
                  </a:r>
                  <a:endParaRPr lang="zh-CN" altLang="en-US" sz="1600" b="1" kern="0" dirty="0"/>
                </a:p>
              </p:txBody>
            </p:sp>
            <p:sp>
              <p:nvSpPr>
                <p:cNvPr id="20" name="isľîďé">
                  <a:extLst>
                    <a:ext uri="{FF2B5EF4-FFF2-40B4-BE49-F238E27FC236}">
                      <a16:creationId xmlns="" xmlns:a16="http://schemas.microsoft.com/office/drawing/2014/main" id="{4391CF14-2693-4B3B-BDD3-B4D11F6F5402}"/>
                    </a:ext>
                  </a:extLst>
                </p:cNvPr>
                <p:cNvSpPr/>
                <p:nvPr/>
              </p:nvSpPr>
              <p:spPr>
                <a:xfrm>
                  <a:off x="757661" y="1820622"/>
                  <a:ext cx="2965175" cy="63811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r">
                    <a:lnSpc>
                      <a:spcPct val="150000"/>
                    </a:lnSpc>
                  </a:pPr>
                  <a:r>
                    <a:rPr lang="en-US" altLang="zh-CN" sz="1100" dirty="0">
                      <a:solidFill>
                        <a:schemeClr val="tx1"/>
                      </a:solidFill>
                    </a:rPr>
                    <a:t>Copy paste fonts</a:t>
                  </a:r>
                  <a:r>
                    <a:rPr lang="en-US" altLang="zh-CN" sz="1100">
                      <a:solidFill>
                        <a:schemeClr val="tx1"/>
                      </a:solidFill>
                    </a:rPr>
                    <a:t>. Choos</a:t>
                  </a:r>
                  <a:r>
                    <a:rPr lang="en-US" altLang="zh-CN" sz="100">
                      <a:solidFill>
                        <a:schemeClr val="tx1"/>
                      </a:solidFill>
                    </a:rPr>
                    <a:t> </a:t>
                  </a:r>
                  <a:r>
                    <a:rPr lang="en-US" altLang="zh-CN" sz="1100">
                      <a:solidFill>
                        <a:schemeClr val="tx1"/>
                      </a:solidFill>
                    </a:rPr>
                    <a:t>e </a:t>
                  </a:r>
                  <a:r>
                    <a:rPr lang="en-US" altLang="zh-CN" sz="1100" dirty="0">
                      <a:solidFill>
                        <a:schemeClr val="tx1"/>
                      </a:solidFill>
                    </a:rPr>
                    <a:t>the only option to retain text……</a:t>
                  </a:r>
                </a:p>
              </p:txBody>
            </p:sp>
          </p:grpSp>
          <p:grpSp>
            <p:nvGrpSpPr>
              <p:cNvPr id="16" name="ïṡ1ïďê">
                <a:extLst>
                  <a:ext uri="{FF2B5EF4-FFF2-40B4-BE49-F238E27FC236}">
                    <a16:creationId xmlns="" xmlns:a16="http://schemas.microsoft.com/office/drawing/2014/main" id="{F7148526-2950-4CA3-9285-637E322D3437}"/>
                  </a:ext>
                </a:extLst>
              </p:cNvPr>
              <p:cNvGrpSpPr/>
              <p:nvPr/>
            </p:nvGrpSpPr>
            <p:grpSpPr>
              <a:xfrm>
                <a:off x="8375020" y="2733928"/>
                <a:ext cx="2874344" cy="997227"/>
                <a:chOff x="1812227" y="1428509"/>
                <a:chExt cx="1910608" cy="1030224"/>
              </a:xfrm>
            </p:grpSpPr>
            <p:sp>
              <p:nvSpPr>
                <p:cNvPr id="17" name="ïšľïḑé">
                  <a:extLst>
                    <a:ext uri="{FF2B5EF4-FFF2-40B4-BE49-F238E27FC236}">
                      <a16:creationId xmlns="" xmlns:a16="http://schemas.microsoft.com/office/drawing/2014/main" id="{B4310E00-F9FC-4391-9538-28A85BADECCC}"/>
                    </a:ext>
                  </a:extLst>
                </p:cNvPr>
                <p:cNvSpPr/>
                <p:nvPr/>
              </p:nvSpPr>
              <p:spPr bwMode="auto">
                <a:xfrm>
                  <a:off x="1812227" y="1428509"/>
                  <a:ext cx="1910608" cy="392113"/>
                </a:xfrm>
                <a:prstGeom prst="rect">
                  <a:avLst/>
                </a:prstGeom>
                <a:noFill/>
                <a:ln w="28575" algn="ctr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914400"/>
                  <a:r>
                    <a:rPr lang="en-US" altLang="zh-CN" sz="1600" b="1" kern="0"/>
                    <a:t>Tex</a:t>
                  </a:r>
                  <a:r>
                    <a:rPr lang="en-US" altLang="zh-CN" sz="100" b="1" kern="0"/>
                    <a:t> </a:t>
                  </a:r>
                  <a:r>
                    <a:rPr lang="en-US" altLang="zh-CN" sz="1600" b="1" kern="0"/>
                    <a:t>t </a:t>
                  </a:r>
                  <a:r>
                    <a:rPr lang="en-US" altLang="zh-CN" sz="1600" b="1" kern="0" dirty="0"/>
                    <a:t>here</a:t>
                  </a:r>
                  <a:endParaRPr lang="zh-CN" altLang="en-US" sz="1600" b="1" kern="0" dirty="0"/>
                </a:p>
              </p:txBody>
            </p:sp>
            <p:sp>
              <p:nvSpPr>
                <p:cNvPr id="18" name="íṣľidé">
                  <a:extLst>
                    <a:ext uri="{FF2B5EF4-FFF2-40B4-BE49-F238E27FC236}">
                      <a16:creationId xmlns="" xmlns:a16="http://schemas.microsoft.com/office/drawing/2014/main" id="{1AAF014B-81AF-4D5A-8E95-2F68628C2D89}"/>
                    </a:ext>
                  </a:extLst>
                </p:cNvPr>
                <p:cNvSpPr/>
                <p:nvPr/>
              </p:nvSpPr>
              <p:spPr>
                <a:xfrm>
                  <a:off x="1812227" y="1820622"/>
                  <a:ext cx="1910608" cy="63811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en-US" altLang="zh-CN" sz="1100" dirty="0">
                      <a:solidFill>
                        <a:schemeClr val="tx1"/>
                      </a:solidFill>
                    </a:rPr>
                    <a:t>Copy paste fonts</a:t>
                  </a:r>
                  <a:r>
                    <a:rPr lang="en-US" altLang="zh-CN" sz="1100">
                      <a:solidFill>
                        <a:schemeClr val="tx1"/>
                      </a:solidFill>
                    </a:rPr>
                    <a:t>. Choos</a:t>
                  </a:r>
                  <a:r>
                    <a:rPr lang="en-US" altLang="zh-CN" sz="100">
                      <a:solidFill>
                        <a:schemeClr val="tx1"/>
                      </a:solidFill>
                    </a:rPr>
                    <a:t> </a:t>
                  </a:r>
                  <a:r>
                    <a:rPr lang="en-US" altLang="zh-CN" sz="1100">
                      <a:solidFill>
                        <a:schemeClr val="tx1"/>
                      </a:solidFill>
                    </a:rPr>
                    <a:t>e </a:t>
                  </a:r>
                  <a:r>
                    <a:rPr lang="en-US" altLang="zh-CN" sz="1100" dirty="0">
                      <a:solidFill>
                        <a:schemeClr val="tx1"/>
                      </a:solidFill>
                    </a:rPr>
                    <a:t>the only option to retain text……</a:t>
                  </a:r>
                </a:p>
              </p:txBody>
            </p:sp>
          </p:grpSp>
        </p:grpSp>
        <p:grpSp>
          <p:nvGrpSpPr>
            <p:cNvPr id="10" name="ïṣlíḑe">
              <a:extLst>
                <a:ext uri="{FF2B5EF4-FFF2-40B4-BE49-F238E27FC236}">
                  <a16:creationId xmlns="" xmlns:a16="http://schemas.microsoft.com/office/drawing/2014/main" id="{97237357-07F4-47FE-B04B-8ECDF1819E74}"/>
                </a:ext>
              </a:extLst>
            </p:cNvPr>
            <p:cNvGrpSpPr/>
            <p:nvPr/>
          </p:nvGrpSpPr>
          <p:grpSpPr>
            <a:xfrm>
              <a:off x="5188074" y="1209220"/>
              <a:ext cx="1849411" cy="997227"/>
              <a:chOff x="1812227" y="1428509"/>
              <a:chExt cx="1910608" cy="1030224"/>
            </a:xfrm>
          </p:grpSpPr>
          <p:sp>
            <p:nvSpPr>
              <p:cNvPr id="11" name="iṩḻíḑe">
                <a:extLst>
                  <a:ext uri="{FF2B5EF4-FFF2-40B4-BE49-F238E27FC236}">
                    <a16:creationId xmlns="" xmlns:a16="http://schemas.microsoft.com/office/drawing/2014/main" id="{A8F83F58-607C-4B80-A6F4-12F8B79D5278}"/>
                  </a:ext>
                </a:extLst>
              </p:cNvPr>
              <p:cNvSpPr/>
              <p:nvPr/>
            </p:nvSpPr>
            <p:spPr bwMode="auto">
              <a:xfrm>
                <a:off x="1812227" y="1428509"/>
                <a:ext cx="1910608" cy="392113"/>
              </a:xfrm>
              <a:prstGeom prst="rect">
                <a:avLst/>
              </a:prstGeom>
              <a:noFill/>
              <a:ln w="28575" algn="ctr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914400"/>
                <a:r>
                  <a:rPr lang="en-US" altLang="zh-CN" sz="1600" b="1" kern="0"/>
                  <a:t>Text h</a:t>
                </a:r>
                <a:r>
                  <a:rPr lang="en-US" altLang="zh-CN" sz="100" b="1" kern="0"/>
                  <a:t> </a:t>
                </a:r>
                <a:r>
                  <a:rPr lang="en-US" altLang="zh-CN" sz="1600" b="1" kern="0"/>
                  <a:t>ere</a:t>
                </a:r>
                <a:endParaRPr lang="zh-CN" altLang="en-US" sz="1600" b="1" kern="0" dirty="0"/>
              </a:p>
            </p:txBody>
          </p:sp>
          <p:sp>
            <p:nvSpPr>
              <p:cNvPr id="12" name="îSļïḓè">
                <a:extLst>
                  <a:ext uri="{FF2B5EF4-FFF2-40B4-BE49-F238E27FC236}">
                    <a16:creationId xmlns="" xmlns:a16="http://schemas.microsoft.com/office/drawing/2014/main" id="{3520E356-8036-4D5D-8782-BC751A4A9C39}"/>
                  </a:ext>
                </a:extLst>
              </p:cNvPr>
              <p:cNvSpPr/>
              <p:nvPr/>
            </p:nvSpPr>
            <p:spPr>
              <a:xfrm>
                <a:off x="1812227" y="1820622"/>
                <a:ext cx="1910608" cy="63811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Supporting </a:t>
                </a:r>
                <a:r>
                  <a:rPr lang="en-US" altLang="zh-CN" sz="1100">
                    <a:solidFill>
                      <a:schemeClr val="tx1"/>
                    </a:solidFill>
                  </a:rPr>
                  <a:t>text h</a:t>
                </a:r>
                <a:r>
                  <a:rPr lang="en-US" altLang="zh-CN" sz="100">
                    <a:solidFill>
                      <a:schemeClr val="tx1"/>
                    </a:solidFill>
                  </a:rPr>
                  <a:t> </a:t>
                </a:r>
                <a:r>
                  <a:rPr lang="en-US" altLang="zh-CN" sz="1100">
                    <a:solidFill>
                      <a:schemeClr val="tx1"/>
                    </a:solidFill>
                  </a:rPr>
                  <a:t>ere</a:t>
                </a:r>
                <a:r>
                  <a:rPr lang="en-US" altLang="zh-CN" sz="1100" dirty="0">
                    <a:solidFill>
                      <a:schemeClr val="tx1"/>
                    </a:solidFill>
                  </a:rPr>
                  <a:t>.</a:t>
                </a:r>
              </a:p>
              <a:p>
                <a:pPr lvl="0"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</p:grpSp>
      </p:grpSp>
      <p:sp>
        <p:nvSpPr>
          <p:cNvPr id="106" name="文本占位符 105">
            <a:extLst>
              <a:ext uri="{FF2B5EF4-FFF2-40B4-BE49-F238E27FC236}">
                <a16:creationId xmlns="" xmlns:a16="http://schemas.microsoft.com/office/drawing/2014/main" id="{09788458-7D6B-4F16-B1BB-8DA4224435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五段内容循环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592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ṩlïḓé">
            <a:extLst>
              <a:ext uri="{FF2B5EF4-FFF2-40B4-BE49-F238E27FC236}">
                <a16:creationId xmlns="" xmlns:a16="http://schemas.microsoft.com/office/drawing/2014/main" id="{488EA705-7B3C-4FF2-A932-AFD2CE3B3A74}"/>
              </a:ext>
            </a:extLst>
          </p:cNvPr>
          <p:cNvSpPr/>
          <p:nvPr/>
        </p:nvSpPr>
        <p:spPr>
          <a:xfrm>
            <a:off x="0" y="3614368"/>
            <a:ext cx="12192000" cy="3316147"/>
          </a:xfrm>
          <a:prstGeom prst="rect">
            <a:avLst/>
          </a:prstGeom>
          <a:solidFill>
            <a:schemeClr val="accent1"/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îṥlïďé">
            <a:extLst>
              <a:ext uri="{FF2B5EF4-FFF2-40B4-BE49-F238E27FC236}">
                <a16:creationId xmlns="" xmlns:a16="http://schemas.microsoft.com/office/drawing/2014/main" id="{D641133F-E12F-456B-AEDD-6D92F2B2FCAD}"/>
              </a:ext>
            </a:extLst>
          </p:cNvPr>
          <p:cNvSpPr/>
          <p:nvPr/>
        </p:nvSpPr>
        <p:spPr>
          <a:xfrm>
            <a:off x="2538731" y="1443942"/>
            <a:ext cx="7114538" cy="3970117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dirty="0"/>
          </a:p>
          <a:p>
            <a:pPr algn="ctr"/>
            <a:endParaRPr lang="en-US" altLang="zh-CN" dirty="0"/>
          </a:p>
        </p:txBody>
      </p:sp>
      <p:grpSp>
        <p:nvGrpSpPr>
          <p:cNvPr id="698" name="e591fbe5-d165-44e1-a355-fd8a9c0a6a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32F023E-A0B3-4E1B-B55B-BB10CADD10C7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003081" y="2312400"/>
            <a:ext cx="6200776" cy="2759075"/>
            <a:chOff x="2997200" y="2049463"/>
            <a:chExt cx="6200776" cy="2759075"/>
          </a:xfrm>
        </p:grpSpPr>
        <p:sp>
          <p:nvSpPr>
            <p:cNvPr id="699" name="îš1íḋê">
              <a:extLst>
                <a:ext uri="{FF2B5EF4-FFF2-40B4-BE49-F238E27FC236}">
                  <a16:creationId xmlns="" xmlns:a16="http://schemas.microsoft.com/office/drawing/2014/main" id="{EA68CFFA-66C3-4120-A65C-EE9D971B609B}"/>
                </a:ext>
              </a:extLst>
            </p:cNvPr>
            <p:cNvSpPr/>
            <p:nvPr/>
          </p:nvSpPr>
          <p:spPr bwMode="auto">
            <a:xfrm>
              <a:off x="5111751" y="4181476"/>
              <a:ext cx="1058863" cy="514350"/>
            </a:xfrm>
            <a:custGeom>
              <a:avLst/>
              <a:gdLst>
                <a:gd name="T0" fmla="*/ 0 w 284"/>
                <a:gd name="T1" fmla="*/ 0 h 138"/>
                <a:gd name="T2" fmla="*/ 248 w 284"/>
                <a:gd name="T3" fmla="*/ 0 h 138"/>
                <a:gd name="T4" fmla="*/ 284 w 284"/>
                <a:gd name="T5" fmla="*/ 36 h 138"/>
                <a:gd name="T6" fmla="*/ 284 w 284"/>
                <a:gd name="T7" fmla="*/ 102 h 138"/>
                <a:gd name="T8" fmla="*/ 248 w 284"/>
                <a:gd name="T9" fmla="*/ 138 h 138"/>
                <a:gd name="T10" fmla="*/ 0 w 284"/>
                <a:gd name="T11" fmla="*/ 138 h 138"/>
                <a:gd name="T12" fmla="*/ 0 w 284"/>
                <a:gd name="T1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38">
                  <a:moveTo>
                    <a:pt x="0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268" y="0"/>
                    <a:pt x="284" y="16"/>
                    <a:pt x="284" y="36"/>
                  </a:cubicBezTo>
                  <a:cubicBezTo>
                    <a:pt x="284" y="102"/>
                    <a:pt x="284" y="102"/>
                    <a:pt x="284" y="102"/>
                  </a:cubicBezTo>
                  <a:cubicBezTo>
                    <a:pt x="284" y="122"/>
                    <a:pt x="268" y="138"/>
                    <a:pt x="248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8" y="7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0" name="iṣļïďé">
              <a:extLst>
                <a:ext uri="{FF2B5EF4-FFF2-40B4-BE49-F238E27FC236}">
                  <a16:creationId xmlns="" xmlns:a16="http://schemas.microsoft.com/office/drawing/2014/main" id="{1C4EE0AC-68A7-4021-9943-014E1F27EA99}"/>
                </a:ext>
              </a:extLst>
            </p:cNvPr>
            <p:cNvSpPr/>
            <p:nvPr/>
          </p:nvSpPr>
          <p:spPr bwMode="auto">
            <a:xfrm>
              <a:off x="5126038" y="4206876"/>
              <a:ext cx="1044575" cy="358775"/>
            </a:xfrm>
            <a:custGeom>
              <a:avLst/>
              <a:gdLst>
                <a:gd name="T0" fmla="*/ 280 w 280"/>
                <a:gd name="T1" fmla="*/ 96 h 96"/>
                <a:gd name="T2" fmla="*/ 280 w 280"/>
                <a:gd name="T3" fmla="*/ 96 h 96"/>
                <a:gd name="T4" fmla="*/ 280 w 280"/>
                <a:gd name="T5" fmla="*/ 96 h 96"/>
                <a:gd name="T6" fmla="*/ 280 w 280"/>
                <a:gd name="T7" fmla="*/ 95 h 96"/>
                <a:gd name="T8" fmla="*/ 280 w 280"/>
                <a:gd name="T9" fmla="*/ 95 h 96"/>
                <a:gd name="T10" fmla="*/ 280 w 280"/>
                <a:gd name="T11" fmla="*/ 95 h 96"/>
                <a:gd name="T12" fmla="*/ 280 w 280"/>
                <a:gd name="T13" fmla="*/ 95 h 96"/>
                <a:gd name="T14" fmla="*/ 280 w 280"/>
                <a:gd name="T15" fmla="*/ 95 h 96"/>
                <a:gd name="T16" fmla="*/ 280 w 280"/>
                <a:gd name="T17" fmla="*/ 95 h 96"/>
                <a:gd name="T18" fmla="*/ 280 w 280"/>
                <a:gd name="T19" fmla="*/ 95 h 96"/>
                <a:gd name="T20" fmla="*/ 280 w 280"/>
                <a:gd name="T21" fmla="*/ 95 h 96"/>
                <a:gd name="T22" fmla="*/ 280 w 280"/>
                <a:gd name="T23" fmla="*/ 95 h 96"/>
                <a:gd name="T24" fmla="*/ 280 w 280"/>
                <a:gd name="T25" fmla="*/ 95 h 96"/>
                <a:gd name="T26" fmla="*/ 0 w 280"/>
                <a:gd name="T27" fmla="*/ 0 h 96"/>
                <a:gd name="T28" fmla="*/ 0 w 280"/>
                <a:gd name="T29" fmla="*/ 0 h 96"/>
                <a:gd name="T30" fmla="*/ 5 w 280"/>
                <a:gd name="T31" fmla="*/ 15 h 96"/>
                <a:gd name="T32" fmla="*/ 5 w 280"/>
                <a:gd name="T33" fmla="*/ 15 h 96"/>
                <a:gd name="T34" fmla="*/ 0 w 280"/>
                <a:gd name="T3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0" h="96">
                  <a:moveTo>
                    <a:pt x="280" y="96"/>
                  </a:moveTo>
                  <a:cubicBezTo>
                    <a:pt x="280" y="96"/>
                    <a:pt x="280" y="96"/>
                    <a:pt x="280" y="96"/>
                  </a:cubicBezTo>
                  <a:cubicBezTo>
                    <a:pt x="280" y="96"/>
                    <a:pt x="280" y="96"/>
                    <a:pt x="280" y="96"/>
                  </a:cubicBezTo>
                  <a:moveTo>
                    <a:pt x="280" y="95"/>
                  </a:move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moveTo>
                    <a:pt x="280" y="95"/>
                  </a:move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3" y="9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9"/>
                    <a:pt x="1" y="4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1" name="ïş1iḑê">
              <a:extLst>
                <a:ext uri="{FF2B5EF4-FFF2-40B4-BE49-F238E27FC236}">
                  <a16:creationId xmlns="" xmlns:a16="http://schemas.microsoft.com/office/drawing/2014/main" id="{B022992B-3B1A-4CB1-A532-CA87635830EB}"/>
                </a:ext>
              </a:extLst>
            </p:cNvPr>
            <p:cNvSpPr/>
            <p:nvPr/>
          </p:nvSpPr>
          <p:spPr bwMode="auto">
            <a:xfrm>
              <a:off x="5126038" y="4206876"/>
              <a:ext cx="1044575" cy="395288"/>
            </a:xfrm>
            <a:custGeom>
              <a:avLst/>
              <a:gdLst>
                <a:gd name="T0" fmla="*/ 265 w 280"/>
                <a:gd name="T1" fmla="*/ 0 h 106"/>
                <a:gd name="T2" fmla="*/ 0 w 280"/>
                <a:gd name="T3" fmla="*/ 0 h 106"/>
                <a:gd name="T4" fmla="*/ 5 w 280"/>
                <a:gd name="T5" fmla="*/ 15 h 106"/>
                <a:gd name="T6" fmla="*/ 242 w 280"/>
                <a:gd name="T7" fmla="*/ 15 h 106"/>
                <a:gd name="T8" fmla="*/ 278 w 280"/>
                <a:gd name="T9" fmla="*/ 50 h 106"/>
                <a:gd name="T10" fmla="*/ 278 w 280"/>
                <a:gd name="T11" fmla="*/ 106 h 106"/>
                <a:gd name="T12" fmla="*/ 280 w 280"/>
                <a:gd name="T13" fmla="*/ 96 h 106"/>
                <a:gd name="T14" fmla="*/ 280 w 280"/>
                <a:gd name="T15" fmla="*/ 96 h 106"/>
                <a:gd name="T16" fmla="*/ 280 w 280"/>
                <a:gd name="T17" fmla="*/ 95 h 106"/>
                <a:gd name="T18" fmla="*/ 280 w 280"/>
                <a:gd name="T19" fmla="*/ 95 h 106"/>
                <a:gd name="T20" fmla="*/ 280 w 280"/>
                <a:gd name="T21" fmla="*/ 95 h 106"/>
                <a:gd name="T22" fmla="*/ 280 w 280"/>
                <a:gd name="T23" fmla="*/ 95 h 106"/>
                <a:gd name="T24" fmla="*/ 280 w 280"/>
                <a:gd name="T25" fmla="*/ 95 h 106"/>
                <a:gd name="T26" fmla="*/ 280 w 280"/>
                <a:gd name="T27" fmla="*/ 95 h 106"/>
                <a:gd name="T28" fmla="*/ 280 w 280"/>
                <a:gd name="T29" fmla="*/ 29 h 106"/>
                <a:gd name="T30" fmla="*/ 280 w 280"/>
                <a:gd name="T31" fmla="*/ 29 h 106"/>
                <a:gd name="T32" fmla="*/ 280 w 280"/>
                <a:gd name="T33" fmla="*/ 29 h 106"/>
                <a:gd name="T34" fmla="*/ 280 w 280"/>
                <a:gd name="T35" fmla="*/ 29 h 106"/>
                <a:gd name="T36" fmla="*/ 280 w 280"/>
                <a:gd name="T37" fmla="*/ 29 h 106"/>
                <a:gd name="T38" fmla="*/ 280 w 280"/>
                <a:gd name="T39" fmla="*/ 28 h 106"/>
                <a:gd name="T40" fmla="*/ 280 w 280"/>
                <a:gd name="T41" fmla="*/ 28 h 106"/>
                <a:gd name="T42" fmla="*/ 280 w 280"/>
                <a:gd name="T43" fmla="*/ 28 h 106"/>
                <a:gd name="T44" fmla="*/ 280 w 280"/>
                <a:gd name="T45" fmla="*/ 28 h 106"/>
                <a:gd name="T46" fmla="*/ 280 w 280"/>
                <a:gd name="T47" fmla="*/ 28 h 106"/>
                <a:gd name="T48" fmla="*/ 280 w 280"/>
                <a:gd name="T49" fmla="*/ 28 h 106"/>
                <a:gd name="T50" fmla="*/ 280 w 280"/>
                <a:gd name="T51" fmla="*/ 28 h 106"/>
                <a:gd name="T52" fmla="*/ 280 w 280"/>
                <a:gd name="T53" fmla="*/ 28 h 106"/>
                <a:gd name="T54" fmla="*/ 280 w 280"/>
                <a:gd name="T55" fmla="*/ 28 h 106"/>
                <a:gd name="T56" fmla="*/ 265 w 280"/>
                <a:gd name="T5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0" h="106">
                  <a:moveTo>
                    <a:pt x="2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3" y="9"/>
                    <a:pt x="5" y="15"/>
                  </a:cubicBezTo>
                  <a:cubicBezTo>
                    <a:pt x="242" y="15"/>
                    <a:pt x="242" y="15"/>
                    <a:pt x="242" y="15"/>
                  </a:cubicBezTo>
                  <a:cubicBezTo>
                    <a:pt x="262" y="15"/>
                    <a:pt x="278" y="31"/>
                    <a:pt x="278" y="50"/>
                  </a:cubicBezTo>
                  <a:cubicBezTo>
                    <a:pt x="278" y="106"/>
                    <a:pt x="278" y="106"/>
                    <a:pt x="278" y="106"/>
                  </a:cubicBezTo>
                  <a:cubicBezTo>
                    <a:pt x="279" y="103"/>
                    <a:pt x="280" y="99"/>
                    <a:pt x="280" y="96"/>
                  </a:cubicBezTo>
                  <a:cubicBezTo>
                    <a:pt x="280" y="96"/>
                    <a:pt x="280" y="96"/>
                    <a:pt x="280" y="96"/>
                  </a:cubicBezTo>
                  <a:cubicBezTo>
                    <a:pt x="280" y="96"/>
                    <a:pt x="280" y="96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17"/>
                    <a:pt x="274" y="7"/>
                    <a:pt x="26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2" name="iŝḻíḓè">
              <a:extLst>
                <a:ext uri="{FF2B5EF4-FFF2-40B4-BE49-F238E27FC236}">
                  <a16:creationId xmlns="" xmlns:a16="http://schemas.microsoft.com/office/drawing/2014/main" id="{B8EF9A9D-9658-426B-9446-8AA43914AC89}"/>
                </a:ext>
              </a:extLst>
            </p:cNvPr>
            <p:cNvSpPr/>
            <p:nvPr/>
          </p:nvSpPr>
          <p:spPr bwMode="auto">
            <a:xfrm>
              <a:off x="5145088" y="4259263"/>
              <a:ext cx="969963" cy="11113"/>
            </a:xfrm>
            <a:custGeom>
              <a:avLst/>
              <a:gdLst>
                <a:gd name="T0" fmla="*/ 1 w 260"/>
                <a:gd name="T1" fmla="*/ 3 h 3"/>
                <a:gd name="T2" fmla="*/ 0 w 260"/>
                <a:gd name="T3" fmla="*/ 0 h 3"/>
                <a:gd name="T4" fmla="*/ 260 w 260"/>
                <a:gd name="T5" fmla="*/ 1 h 3"/>
                <a:gd name="T6" fmla="*/ 1 w 26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60" y="1"/>
                    <a:pt x="260" y="1"/>
                    <a:pt x="260" y="1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3" name="î$1iḑe">
              <a:extLst>
                <a:ext uri="{FF2B5EF4-FFF2-40B4-BE49-F238E27FC236}">
                  <a16:creationId xmlns="" xmlns:a16="http://schemas.microsoft.com/office/drawing/2014/main" id="{05C2BEA4-C807-4E27-933D-CE90DE708E24}"/>
                </a:ext>
              </a:extLst>
            </p:cNvPr>
            <p:cNvSpPr/>
            <p:nvPr/>
          </p:nvSpPr>
          <p:spPr bwMode="auto">
            <a:xfrm>
              <a:off x="5153026" y="4286251"/>
              <a:ext cx="849313" cy="6350"/>
            </a:xfrm>
            <a:custGeom>
              <a:avLst/>
              <a:gdLst>
                <a:gd name="T0" fmla="*/ 0 w 228"/>
                <a:gd name="T1" fmla="*/ 2 h 2"/>
                <a:gd name="T2" fmla="*/ 0 w 228"/>
                <a:gd name="T3" fmla="*/ 0 h 2"/>
                <a:gd name="T4" fmla="*/ 228 w 228"/>
                <a:gd name="T5" fmla="*/ 1 h 2"/>
                <a:gd name="T6" fmla="*/ 0 w 228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"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228" y="1"/>
                    <a:pt x="228" y="1"/>
                    <a:pt x="228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4" name="îṧḻîḑé">
              <a:extLst>
                <a:ext uri="{FF2B5EF4-FFF2-40B4-BE49-F238E27FC236}">
                  <a16:creationId xmlns="" xmlns:a16="http://schemas.microsoft.com/office/drawing/2014/main" id="{F1DFF013-E959-4735-BF98-E9436217AEF3}"/>
                </a:ext>
              </a:extLst>
            </p:cNvPr>
            <p:cNvSpPr/>
            <p:nvPr/>
          </p:nvSpPr>
          <p:spPr bwMode="auto">
            <a:xfrm>
              <a:off x="5159376" y="4322763"/>
              <a:ext cx="160338" cy="7938"/>
            </a:xfrm>
            <a:custGeom>
              <a:avLst/>
              <a:gdLst>
                <a:gd name="T0" fmla="*/ 1 w 43"/>
                <a:gd name="T1" fmla="*/ 2 h 2"/>
                <a:gd name="T2" fmla="*/ 0 w 43"/>
                <a:gd name="T3" fmla="*/ 0 h 2"/>
                <a:gd name="T4" fmla="*/ 43 w 43"/>
                <a:gd name="T5" fmla="*/ 1 h 2"/>
                <a:gd name="T6" fmla="*/ 1 w 4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2">
                  <a:moveTo>
                    <a:pt x="1" y="2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43" y="1"/>
                    <a:pt x="43" y="1"/>
                    <a:pt x="43" y="1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5" name="íṣ1idè">
              <a:extLst>
                <a:ext uri="{FF2B5EF4-FFF2-40B4-BE49-F238E27FC236}">
                  <a16:creationId xmlns="" xmlns:a16="http://schemas.microsoft.com/office/drawing/2014/main" id="{659480D5-63F9-4EBF-85F1-4FFB5FDEF17D}"/>
                </a:ext>
              </a:extLst>
            </p:cNvPr>
            <p:cNvSpPr/>
            <p:nvPr/>
          </p:nvSpPr>
          <p:spPr bwMode="auto">
            <a:xfrm>
              <a:off x="5170488" y="4394201"/>
              <a:ext cx="900113" cy="11113"/>
            </a:xfrm>
            <a:custGeom>
              <a:avLst/>
              <a:gdLst>
                <a:gd name="T0" fmla="*/ 1 w 241"/>
                <a:gd name="T1" fmla="*/ 3 h 3"/>
                <a:gd name="T2" fmla="*/ 0 w 241"/>
                <a:gd name="T3" fmla="*/ 0 h 3"/>
                <a:gd name="T4" fmla="*/ 241 w 241"/>
                <a:gd name="T5" fmla="*/ 1 h 3"/>
                <a:gd name="T6" fmla="*/ 1 w 24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41" y="1"/>
                    <a:pt x="241" y="1"/>
                    <a:pt x="241" y="1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6" name="î$liḑê">
              <a:extLst>
                <a:ext uri="{FF2B5EF4-FFF2-40B4-BE49-F238E27FC236}">
                  <a16:creationId xmlns="" xmlns:a16="http://schemas.microsoft.com/office/drawing/2014/main" id="{E4BC64A5-34EC-4F08-8A0E-C3685471A5A5}"/>
                </a:ext>
              </a:extLst>
            </p:cNvPr>
            <p:cNvSpPr/>
            <p:nvPr/>
          </p:nvSpPr>
          <p:spPr bwMode="auto">
            <a:xfrm>
              <a:off x="5175251" y="4405313"/>
              <a:ext cx="860425" cy="11113"/>
            </a:xfrm>
            <a:custGeom>
              <a:avLst/>
              <a:gdLst>
                <a:gd name="T0" fmla="*/ 0 w 231"/>
                <a:gd name="T1" fmla="*/ 3 h 3"/>
                <a:gd name="T2" fmla="*/ 0 w 231"/>
                <a:gd name="T3" fmla="*/ 0 h 3"/>
                <a:gd name="T4" fmla="*/ 231 w 231"/>
                <a:gd name="T5" fmla="*/ 1 h 3"/>
                <a:gd name="T6" fmla="*/ 0 w 23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31" y="1"/>
                    <a:pt x="231" y="1"/>
                    <a:pt x="231" y="1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7" name="ïŝľiďê">
              <a:extLst>
                <a:ext uri="{FF2B5EF4-FFF2-40B4-BE49-F238E27FC236}">
                  <a16:creationId xmlns="" xmlns:a16="http://schemas.microsoft.com/office/drawing/2014/main" id="{9CC3B698-F52E-4F2C-BD6B-83F82F0E5D26}"/>
                </a:ext>
              </a:extLst>
            </p:cNvPr>
            <p:cNvSpPr/>
            <p:nvPr/>
          </p:nvSpPr>
          <p:spPr bwMode="auto">
            <a:xfrm>
              <a:off x="5891213" y="4446588"/>
              <a:ext cx="268288" cy="11113"/>
            </a:xfrm>
            <a:custGeom>
              <a:avLst/>
              <a:gdLst>
                <a:gd name="T0" fmla="*/ 169 w 169"/>
                <a:gd name="T1" fmla="*/ 7 h 7"/>
                <a:gd name="T2" fmla="*/ 0 w 169"/>
                <a:gd name="T3" fmla="*/ 4 h 7"/>
                <a:gd name="T4" fmla="*/ 169 w 169"/>
                <a:gd name="T5" fmla="*/ 0 h 7"/>
                <a:gd name="T6" fmla="*/ 169 w 16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7">
                  <a:moveTo>
                    <a:pt x="169" y="7"/>
                  </a:moveTo>
                  <a:lnTo>
                    <a:pt x="0" y="4"/>
                  </a:lnTo>
                  <a:lnTo>
                    <a:pt x="169" y="0"/>
                  </a:lnTo>
                  <a:lnTo>
                    <a:pt x="169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8" name="ïṡlîḓe">
              <a:extLst>
                <a:ext uri="{FF2B5EF4-FFF2-40B4-BE49-F238E27FC236}">
                  <a16:creationId xmlns="" xmlns:a16="http://schemas.microsoft.com/office/drawing/2014/main" id="{2BBA84A8-D79A-49B9-95DF-39F82FC15317}"/>
                </a:ext>
              </a:extLst>
            </p:cNvPr>
            <p:cNvSpPr/>
            <p:nvPr/>
          </p:nvSpPr>
          <p:spPr bwMode="auto">
            <a:xfrm>
              <a:off x="5984876" y="4364038"/>
              <a:ext cx="182563" cy="11113"/>
            </a:xfrm>
            <a:custGeom>
              <a:avLst/>
              <a:gdLst>
                <a:gd name="T0" fmla="*/ 115 w 115"/>
                <a:gd name="T1" fmla="*/ 0 h 7"/>
                <a:gd name="T2" fmla="*/ 115 w 115"/>
                <a:gd name="T3" fmla="*/ 7 h 7"/>
                <a:gd name="T4" fmla="*/ 0 w 115"/>
                <a:gd name="T5" fmla="*/ 2 h 7"/>
                <a:gd name="T6" fmla="*/ 115 w 11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7">
                  <a:moveTo>
                    <a:pt x="115" y="0"/>
                  </a:moveTo>
                  <a:lnTo>
                    <a:pt x="115" y="7"/>
                  </a:lnTo>
                  <a:lnTo>
                    <a:pt x="0" y="2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9" name="ïš1îḋe">
              <a:extLst>
                <a:ext uri="{FF2B5EF4-FFF2-40B4-BE49-F238E27FC236}">
                  <a16:creationId xmlns="" xmlns:a16="http://schemas.microsoft.com/office/drawing/2014/main" id="{9DA65896-D568-49D6-B539-731B1322BC70}"/>
                </a:ext>
              </a:extLst>
            </p:cNvPr>
            <p:cNvSpPr/>
            <p:nvPr/>
          </p:nvSpPr>
          <p:spPr bwMode="auto">
            <a:xfrm>
              <a:off x="5205413" y="4524376"/>
              <a:ext cx="965200" cy="11113"/>
            </a:xfrm>
            <a:custGeom>
              <a:avLst/>
              <a:gdLst>
                <a:gd name="T0" fmla="*/ 608 w 608"/>
                <a:gd name="T1" fmla="*/ 0 h 7"/>
                <a:gd name="T2" fmla="*/ 608 w 608"/>
                <a:gd name="T3" fmla="*/ 7 h 7"/>
                <a:gd name="T4" fmla="*/ 0 w 608"/>
                <a:gd name="T5" fmla="*/ 5 h 7"/>
                <a:gd name="T6" fmla="*/ 608 w 60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7">
                  <a:moveTo>
                    <a:pt x="608" y="0"/>
                  </a:moveTo>
                  <a:lnTo>
                    <a:pt x="608" y="7"/>
                  </a:lnTo>
                  <a:lnTo>
                    <a:pt x="0" y="5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0" name="ïśľíḓê">
              <a:extLst>
                <a:ext uri="{FF2B5EF4-FFF2-40B4-BE49-F238E27FC236}">
                  <a16:creationId xmlns="" xmlns:a16="http://schemas.microsoft.com/office/drawing/2014/main" id="{627EC10A-3AF5-44E2-8B29-7AE2FC161B38}"/>
                </a:ext>
              </a:extLst>
            </p:cNvPr>
            <p:cNvSpPr/>
            <p:nvPr/>
          </p:nvSpPr>
          <p:spPr bwMode="auto">
            <a:xfrm>
              <a:off x="5357813" y="4562476"/>
              <a:ext cx="741363" cy="6350"/>
            </a:xfrm>
            <a:custGeom>
              <a:avLst/>
              <a:gdLst>
                <a:gd name="T0" fmla="*/ 0 w 199"/>
                <a:gd name="T1" fmla="*/ 1 h 2"/>
                <a:gd name="T2" fmla="*/ 168 w 199"/>
                <a:gd name="T3" fmla="*/ 0 h 2"/>
                <a:gd name="T4" fmla="*/ 199 w 199"/>
                <a:gd name="T5" fmla="*/ 1 h 2"/>
                <a:gd name="T6" fmla="*/ 168 w 199"/>
                <a:gd name="T7" fmla="*/ 2 h 2"/>
                <a:gd name="T8" fmla="*/ 0 w 19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2">
                  <a:moveTo>
                    <a:pt x="0" y="1"/>
                  </a:moveTo>
                  <a:cubicBezTo>
                    <a:pt x="10" y="1"/>
                    <a:pt x="158" y="1"/>
                    <a:pt x="168" y="0"/>
                  </a:cubicBezTo>
                  <a:cubicBezTo>
                    <a:pt x="178" y="1"/>
                    <a:pt x="188" y="1"/>
                    <a:pt x="199" y="1"/>
                  </a:cubicBezTo>
                  <a:cubicBezTo>
                    <a:pt x="188" y="2"/>
                    <a:pt x="178" y="2"/>
                    <a:pt x="168" y="2"/>
                  </a:cubicBezTo>
                  <a:cubicBezTo>
                    <a:pt x="158" y="2"/>
                    <a:pt x="10" y="2"/>
                    <a:pt x="0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1" name="ïšļîḓè">
              <a:extLst>
                <a:ext uri="{FF2B5EF4-FFF2-40B4-BE49-F238E27FC236}">
                  <a16:creationId xmlns="" xmlns:a16="http://schemas.microsoft.com/office/drawing/2014/main" id="{AABF6CEF-8AA1-4088-94BE-7CDC5974C265}"/>
                </a:ext>
              </a:extLst>
            </p:cNvPr>
            <p:cNvSpPr/>
            <p:nvPr/>
          </p:nvSpPr>
          <p:spPr bwMode="auto">
            <a:xfrm>
              <a:off x="5153026" y="4595813"/>
              <a:ext cx="185738" cy="6350"/>
            </a:xfrm>
            <a:custGeom>
              <a:avLst/>
              <a:gdLst>
                <a:gd name="T0" fmla="*/ 0 w 50"/>
                <a:gd name="T1" fmla="*/ 2 h 2"/>
                <a:gd name="T2" fmla="*/ 0 w 50"/>
                <a:gd name="T3" fmla="*/ 0 h 2"/>
                <a:gd name="T4" fmla="*/ 50 w 50"/>
                <a:gd name="T5" fmla="*/ 1 h 2"/>
                <a:gd name="T6" fmla="*/ 0 w 5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2" name="iṣļiḋê">
              <a:extLst>
                <a:ext uri="{FF2B5EF4-FFF2-40B4-BE49-F238E27FC236}">
                  <a16:creationId xmlns="" xmlns:a16="http://schemas.microsoft.com/office/drawing/2014/main" id="{3122E0BF-F8A3-485D-8AE5-6E838DBDE0AE}"/>
                </a:ext>
              </a:extLst>
            </p:cNvPr>
            <p:cNvSpPr/>
            <p:nvPr/>
          </p:nvSpPr>
          <p:spPr bwMode="auto">
            <a:xfrm>
              <a:off x="5145088" y="4613276"/>
              <a:ext cx="146050" cy="11113"/>
            </a:xfrm>
            <a:custGeom>
              <a:avLst/>
              <a:gdLst>
                <a:gd name="T0" fmla="*/ 0 w 39"/>
                <a:gd name="T1" fmla="*/ 3 h 3"/>
                <a:gd name="T2" fmla="*/ 1 w 39"/>
                <a:gd name="T3" fmla="*/ 0 h 3"/>
                <a:gd name="T4" fmla="*/ 39 w 39"/>
                <a:gd name="T5" fmla="*/ 2 h 3"/>
                <a:gd name="T6" fmla="*/ 0 w 3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">
                  <a:moveTo>
                    <a:pt x="0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3" name="îṣḻïḑè">
              <a:extLst>
                <a:ext uri="{FF2B5EF4-FFF2-40B4-BE49-F238E27FC236}">
                  <a16:creationId xmlns="" xmlns:a16="http://schemas.microsoft.com/office/drawing/2014/main" id="{AD6AE713-867A-4A7B-92B8-47C22892074E}"/>
                </a:ext>
              </a:extLst>
            </p:cNvPr>
            <p:cNvSpPr/>
            <p:nvPr/>
          </p:nvSpPr>
          <p:spPr bwMode="auto">
            <a:xfrm>
              <a:off x="5137151" y="4632326"/>
              <a:ext cx="950913" cy="7938"/>
            </a:xfrm>
            <a:custGeom>
              <a:avLst/>
              <a:gdLst>
                <a:gd name="T0" fmla="*/ 255 w 255"/>
                <a:gd name="T1" fmla="*/ 1 h 2"/>
                <a:gd name="T2" fmla="*/ 0 w 255"/>
                <a:gd name="T3" fmla="*/ 2 h 2"/>
                <a:gd name="T4" fmla="*/ 1 w 255"/>
                <a:gd name="T5" fmla="*/ 0 h 2"/>
                <a:gd name="T6" fmla="*/ 255 w 25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2">
                  <a:moveTo>
                    <a:pt x="255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55" y="1"/>
                    <a:pt x="255" y="1"/>
                    <a:pt x="255" y="1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4" name="íṧḻïḋe">
              <a:extLst>
                <a:ext uri="{FF2B5EF4-FFF2-40B4-BE49-F238E27FC236}">
                  <a16:creationId xmlns="" xmlns:a16="http://schemas.microsoft.com/office/drawing/2014/main" id="{F6C3E64D-9CC1-4875-86C0-6F99792713BA}"/>
                </a:ext>
              </a:extLst>
            </p:cNvPr>
            <p:cNvSpPr/>
            <p:nvPr/>
          </p:nvSpPr>
          <p:spPr bwMode="auto">
            <a:xfrm>
              <a:off x="5316538" y="4225926"/>
              <a:ext cx="823913" cy="7938"/>
            </a:xfrm>
            <a:custGeom>
              <a:avLst/>
              <a:gdLst>
                <a:gd name="T0" fmla="*/ 219 w 221"/>
                <a:gd name="T1" fmla="*/ 0 h 2"/>
                <a:gd name="T2" fmla="*/ 221 w 221"/>
                <a:gd name="T3" fmla="*/ 2 h 2"/>
                <a:gd name="T4" fmla="*/ 0 w 221"/>
                <a:gd name="T5" fmla="*/ 1 h 2"/>
                <a:gd name="T6" fmla="*/ 219 w 2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2">
                  <a:moveTo>
                    <a:pt x="219" y="0"/>
                  </a:moveTo>
                  <a:cubicBezTo>
                    <a:pt x="220" y="0"/>
                    <a:pt x="221" y="1"/>
                    <a:pt x="221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1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5" name="íş1iḋè">
              <a:extLst>
                <a:ext uri="{FF2B5EF4-FFF2-40B4-BE49-F238E27FC236}">
                  <a16:creationId xmlns="" xmlns:a16="http://schemas.microsoft.com/office/drawing/2014/main" id="{5E5F3E0C-447F-4C0F-85CB-B779B9BC104F}"/>
                </a:ext>
              </a:extLst>
            </p:cNvPr>
            <p:cNvSpPr/>
            <p:nvPr/>
          </p:nvSpPr>
          <p:spPr bwMode="auto">
            <a:xfrm>
              <a:off x="6065838" y="4303713"/>
              <a:ext cx="107950" cy="261938"/>
            </a:xfrm>
            <a:custGeom>
              <a:avLst/>
              <a:gdLst>
                <a:gd name="T0" fmla="*/ 29 w 29"/>
                <a:gd name="T1" fmla="*/ 0 h 70"/>
                <a:gd name="T2" fmla="*/ 29 w 29"/>
                <a:gd name="T3" fmla="*/ 70 h 70"/>
                <a:gd name="T4" fmla="*/ 29 w 29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0">
                  <a:moveTo>
                    <a:pt x="29" y="0"/>
                  </a:move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0" y="40"/>
                    <a:pt x="29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6" name="íṩḻídê">
              <a:extLst>
                <a:ext uri="{FF2B5EF4-FFF2-40B4-BE49-F238E27FC236}">
                  <a16:creationId xmlns="" xmlns:a16="http://schemas.microsoft.com/office/drawing/2014/main" id="{A93BCF83-CA0A-4B13-B44A-238958476ACD}"/>
                </a:ext>
              </a:extLst>
            </p:cNvPr>
            <p:cNvSpPr/>
            <p:nvPr/>
          </p:nvSpPr>
          <p:spPr bwMode="auto">
            <a:xfrm>
              <a:off x="5059363" y="4154488"/>
              <a:ext cx="1962150" cy="568325"/>
            </a:xfrm>
            <a:custGeom>
              <a:avLst/>
              <a:gdLst>
                <a:gd name="T0" fmla="*/ 7 w 526"/>
                <a:gd name="T1" fmla="*/ 138 h 152"/>
                <a:gd name="T2" fmla="*/ 283 w 526"/>
                <a:gd name="T3" fmla="*/ 138 h 152"/>
                <a:gd name="T4" fmla="*/ 298 w 526"/>
                <a:gd name="T5" fmla="*/ 109 h 152"/>
                <a:gd name="T6" fmla="*/ 298 w 526"/>
                <a:gd name="T7" fmla="*/ 43 h 152"/>
                <a:gd name="T8" fmla="*/ 283 w 526"/>
                <a:gd name="T9" fmla="*/ 14 h 152"/>
                <a:gd name="T10" fmla="*/ 7 w 526"/>
                <a:gd name="T11" fmla="*/ 14 h 152"/>
                <a:gd name="T12" fmla="*/ 0 w 526"/>
                <a:gd name="T13" fmla="*/ 7 h 152"/>
                <a:gd name="T14" fmla="*/ 7 w 526"/>
                <a:gd name="T15" fmla="*/ 0 h 152"/>
                <a:gd name="T16" fmla="*/ 483 w 526"/>
                <a:gd name="T17" fmla="*/ 0 h 152"/>
                <a:gd name="T18" fmla="*/ 526 w 526"/>
                <a:gd name="T19" fmla="*/ 43 h 152"/>
                <a:gd name="T20" fmla="*/ 526 w 526"/>
                <a:gd name="T21" fmla="*/ 109 h 152"/>
                <a:gd name="T22" fmla="*/ 483 w 526"/>
                <a:gd name="T23" fmla="*/ 152 h 152"/>
                <a:gd name="T24" fmla="*/ 7 w 526"/>
                <a:gd name="T25" fmla="*/ 152 h 152"/>
                <a:gd name="T26" fmla="*/ 0 w 526"/>
                <a:gd name="T27" fmla="*/ 145 h 152"/>
                <a:gd name="T28" fmla="*/ 7 w 526"/>
                <a:gd name="T2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6" h="152">
                  <a:moveTo>
                    <a:pt x="7" y="138"/>
                  </a:moveTo>
                  <a:cubicBezTo>
                    <a:pt x="283" y="138"/>
                    <a:pt x="283" y="138"/>
                    <a:pt x="283" y="138"/>
                  </a:cubicBezTo>
                  <a:cubicBezTo>
                    <a:pt x="292" y="131"/>
                    <a:pt x="298" y="121"/>
                    <a:pt x="298" y="109"/>
                  </a:cubicBezTo>
                  <a:cubicBezTo>
                    <a:pt x="298" y="43"/>
                    <a:pt x="298" y="43"/>
                    <a:pt x="298" y="43"/>
                  </a:cubicBezTo>
                  <a:cubicBezTo>
                    <a:pt x="298" y="31"/>
                    <a:pt x="292" y="21"/>
                    <a:pt x="28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507" y="0"/>
                    <a:pt x="526" y="19"/>
                    <a:pt x="526" y="43"/>
                  </a:cubicBezTo>
                  <a:cubicBezTo>
                    <a:pt x="526" y="109"/>
                    <a:pt x="526" y="109"/>
                    <a:pt x="526" y="109"/>
                  </a:cubicBezTo>
                  <a:cubicBezTo>
                    <a:pt x="526" y="133"/>
                    <a:pt x="507" y="152"/>
                    <a:pt x="483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3" y="152"/>
                    <a:pt x="0" y="149"/>
                    <a:pt x="0" y="145"/>
                  </a:cubicBezTo>
                  <a:cubicBezTo>
                    <a:pt x="0" y="141"/>
                    <a:pt x="3" y="138"/>
                    <a:pt x="7" y="138"/>
                  </a:cubicBezTo>
                </a:path>
              </a:pathLst>
            </a:custGeom>
            <a:solidFill>
              <a:srgbClr val="AF3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7" name="íśļïḑe">
              <a:extLst>
                <a:ext uri="{FF2B5EF4-FFF2-40B4-BE49-F238E27FC236}">
                  <a16:creationId xmlns="" xmlns:a16="http://schemas.microsoft.com/office/drawing/2014/main" id="{B20C9CA6-1E8F-4774-AC09-961C0D720FA7}"/>
                </a:ext>
              </a:extLst>
            </p:cNvPr>
            <p:cNvSpPr/>
            <p:nvPr/>
          </p:nvSpPr>
          <p:spPr bwMode="auto">
            <a:xfrm>
              <a:off x="5133976" y="4624388"/>
              <a:ext cx="1785938" cy="98425"/>
            </a:xfrm>
            <a:custGeom>
              <a:avLst/>
              <a:gdLst>
                <a:gd name="T0" fmla="*/ 474 w 479"/>
                <a:gd name="T1" fmla="*/ 0 h 26"/>
                <a:gd name="T2" fmla="*/ 379 w 479"/>
                <a:gd name="T3" fmla="*/ 19 h 26"/>
                <a:gd name="T4" fmla="*/ 368 w 479"/>
                <a:gd name="T5" fmla="*/ 19 h 26"/>
                <a:gd name="T6" fmla="*/ 4 w 479"/>
                <a:gd name="T7" fmla="*/ 19 h 26"/>
                <a:gd name="T8" fmla="*/ 0 w 479"/>
                <a:gd name="T9" fmla="*/ 26 h 26"/>
                <a:gd name="T10" fmla="*/ 463 w 479"/>
                <a:gd name="T11" fmla="*/ 26 h 26"/>
                <a:gd name="T12" fmla="*/ 479 w 479"/>
                <a:gd name="T13" fmla="*/ 23 h 26"/>
                <a:gd name="T14" fmla="*/ 474 w 479"/>
                <a:gd name="T15" fmla="*/ 7 h 26"/>
                <a:gd name="T16" fmla="*/ 474 w 479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9" h="26">
                  <a:moveTo>
                    <a:pt x="474" y="0"/>
                  </a:moveTo>
                  <a:cubicBezTo>
                    <a:pt x="444" y="12"/>
                    <a:pt x="412" y="19"/>
                    <a:pt x="379" y="19"/>
                  </a:cubicBezTo>
                  <a:cubicBezTo>
                    <a:pt x="375" y="19"/>
                    <a:pt x="372" y="19"/>
                    <a:pt x="368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21"/>
                    <a:pt x="2" y="24"/>
                    <a:pt x="0" y="26"/>
                  </a:cubicBezTo>
                  <a:cubicBezTo>
                    <a:pt x="463" y="26"/>
                    <a:pt x="463" y="26"/>
                    <a:pt x="463" y="26"/>
                  </a:cubicBezTo>
                  <a:cubicBezTo>
                    <a:pt x="469" y="26"/>
                    <a:pt x="474" y="25"/>
                    <a:pt x="479" y="23"/>
                  </a:cubicBezTo>
                  <a:cubicBezTo>
                    <a:pt x="476" y="19"/>
                    <a:pt x="474" y="13"/>
                    <a:pt x="474" y="7"/>
                  </a:cubicBezTo>
                  <a:cubicBezTo>
                    <a:pt x="474" y="0"/>
                    <a:pt x="474" y="0"/>
                    <a:pt x="474" y="0"/>
                  </a:cubicBezTo>
                </a:path>
              </a:pathLst>
            </a:custGeom>
            <a:solidFill>
              <a:srgbClr val="9D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8" name="íŝḷiďé">
              <a:extLst>
                <a:ext uri="{FF2B5EF4-FFF2-40B4-BE49-F238E27FC236}">
                  <a16:creationId xmlns="" xmlns:a16="http://schemas.microsoft.com/office/drawing/2014/main" id="{B3BAC478-6DDC-4262-AB9C-DA56F8B37312}"/>
                </a:ext>
              </a:extLst>
            </p:cNvPr>
            <p:cNvSpPr/>
            <p:nvPr/>
          </p:nvSpPr>
          <p:spPr bwMode="auto">
            <a:xfrm>
              <a:off x="5938838" y="3756026"/>
              <a:ext cx="1271588" cy="368300"/>
            </a:xfrm>
            <a:custGeom>
              <a:avLst/>
              <a:gdLst>
                <a:gd name="T0" fmla="*/ 341 w 341"/>
                <a:gd name="T1" fmla="*/ 0 h 99"/>
                <a:gd name="T2" fmla="*/ 36 w 341"/>
                <a:gd name="T3" fmla="*/ 0 h 99"/>
                <a:gd name="T4" fmla="*/ 0 w 341"/>
                <a:gd name="T5" fmla="*/ 36 h 99"/>
                <a:gd name="T6" fmla="*/ 0 w 341"/>
                <a:gd name="T7" fmla="*/ 63 h 99"/>
                <a:gd name="T8" fmla="*/ 36 w 341"/>
                <a:gd name="T9" fmla="*/ 99 h 99"/>
                <a:gd name="T10" fmla="*/ 341 w 341"/>
                <a:gd name="T11" fmla="*/ 99 h 99"/>
                <a:gd name="T12" fmla="*/ 341 w 341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99">
                  <a:moveTo>
                    <a:pt x="341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83"/>
                    <a:pt x="16" y="99"/>
                    <a:pt x="36" y="99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00" y="51"/>
                    <a:pt x="341" y="0"/>
                    <a:pt x="34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9" name="išḷidê">
              <a:extLst>
                <a:ext uri="{FF2B5EF4-FFF2-40B4-BE49-F238E27FC236}">
                  <a16:creationId xmlns="" xmlns:a16="http://schemas.microsoft.com/office/drawing/2014/main" id="{28766D9C-6ADC-4AC6-9705-E8FF88F98042}"/>
                </a:ext>
              </a:extLst>
            </p:cNvPr>
            <p:cNvSpPr/>
            <p:nvPr/>
          </p:nvSpPr>
          <p:spPr bwMode="auto">
            <a:xfrm>
              <a:off x="7165976" y="3789363"/>
              <a:ext cx="22225" cy="44450"/>
            </a:xfrm>
            <a:custGeom>
              <a:avLst/>
              <a:gdLst>
                <a:gd name="T0" fmla="*/ 6 w 6"/>
                <a:gd name="T1" fmla="*/ 0 h 12"/>
                <a:gd name="T2" fmla="*/ 6 w 6"/>
                <a:gd name="T3" fmla="*/ 0 h 12"/>
                <a:gd name="T4" fmla="*/ 0 w 6"/>
                <a:gd name="T5" fmla="*/ 12 h 12"/>
                <a:gd name="T6" fmla="*/ 0 w 6"/>
                <a:gd name="T7" fmla="*/ 12 h 12"/>
                <a:gd name="T8" fmla="*/ 6 w 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3"/>
                    <a:pt x="2" y="7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7"/>
                    <a:pt x="4" y="3"/>
                    <a:pt x="6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0" name="işļíḋé">
              <a:extLst>
                <a:ext uri="{FF2B5EF4-FFF2-40B4-BE49-F238E27FC236}">
                  <a16:creationId xmlns="" xmlns:a16="http://schemas.microsoft.com/office/drawing/2014/main" id="{90B29C31-72D8-4857-ADA6-32FEFBB2FD99}"/>
                </a:ext>
              </a:extLst>
            </p:cNvPr>
            <p:cNvSpPr/>
            <p:nvPr/>
          </p:nvSpPr>
          <p:spPr bwMode="auto">
            <a:xfrm>
              <a:off x="5938838" y="3789363"/>
              <a:ext cx="1249363" cy="104775"/>
            </a:xfrm>
            <a:custGeom>
              <a:avLst/>
              <a:gdLst>
                <a:gd name="T0" fmla="*/ 335 w 335"/>
                <a:gd name="T1" fmla="*/ 0 h 28"/>
                <a:gd name="T2" fmla="*/ 12 w 335"/>
                <a:gd name="T3" fmla="*/ 0 h 28"/>
                <a:gd name="T4" fmla="*/ 0 w 335"/>
                <a:gd name="T5" fmla="*/ 26 h 28"/>
                <a:gd name="T6" fmla="*/ 0 w 335"/>
                <a:gd name="T7" fmla="*/ 26 h 28"/>
                <a:gd name="T8" fmla="*/ 0 w 335"/>
                <a:gd name="T9" fmla="*/ 26 h 28"/>
                <a:gd name="T10" fmla="*/ 0 w 335"/>
                <a:gd name="T11" fmla="*/ 26 h 28"/>
                <a:gd name="T12" fmla="*/ 0 w 335"/>
                <a:gd name="T13" fmla="*/ 27 h 28"/>
                <a:gd name="T14" fmla="*/ 0 w 335"/>
                <a:gd name="T15" fmla="*/ 27 h 28"/>
                <a:gd name="T16" fmla="*/ 0 w 335"/>
                <a:gd name="T17" fmla="*/ 27 h 28"/>
                <a:gd name="T18" fmla="*/ 0 w 335"/>
                <a:gd name="T19" fmla="*/ 27 h 28"/>
                <a:gd name="T20" fmla="*/ 0 w 335"/>
                <a:gd name="T21" fmla="*/ 27 h 28"/>
                <a:gd name="T22" fmla="*/ 0 w 335"/>
                <a:gd name="T23" fmla="*/ 27 h 28"/>
                <a:gd name="T24" fmla="*/ 0 w 335"/>
                <a:gd name="T25" fmla="*/ 27 h 28"/>
                <a:gd name="T26" fmla="*/ 0 w 335"/>
                <a:gd name="T27" fmla="*/ 27 h 28"/>
                <a:gd name="T28" fmla="*/ 0 w 335"/>
                <a:gd name="T29" fmla="*/ 27 h 28"/>
                <a:gd name="T30" fmla="*/ 0 w 335"/>
                <a:gd name="T31" fmla="*/ 27 h 28"/>
                <a:gd name="T32" fmla="*/ 0 w 335"/>
                <a:gd name="T33" fmla="*/ 28 h 28"/>
                <a:gd name="T34" fmla="*/ 30 w 335"/>
                <a:gd name="T35" fmla="*/ 12 h 28"/>
                <a:gd name="T36" fmla="*/ 329 w 335"/>
                <a:gd name="T37" fmla="*/ 12 h 28"/>
                <a:gd name="T38" fmla="*/ 335 w 335"/>
                <a:gd name="T3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5" h="28">
                  <a:moveTo>
                    <a:pt x="33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7"/>
                    <a:pt x="0" y="1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7" y="18"/>
                    <a:pt x="18" y="12"/>
                    <a:pt x="30" y="12"/>
                  </a:cubicBezTo>
                  <a:cubicBezTo>
                    <a:pt x="329" y="12"/>
                    <a:pt x="329" y="12"/>
                    <a:pt x="329" y="12"/>
                  </a:cubicBezTo>
                  <a:cubicBezTo>
                    <a:pt x="331" y="7"/>
                    <a:pt x="333" y="3"/>
                    <a:pt x="33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1" name="íšľiḓé">
              <a:extLst>
                <a:ext uri="{FF2B5EF4-FFF2-40B4-BE49-F238E27FC236}">
                  <a16:creationId xmlns="" xmlns:a16="http://schemas.microsoft.com/office/drawing/2014/main" id="{CD74C325-2333-4903-804D-9C1B56D8031E}"/>
                </a:ext>
              </a:extLst>
            </p:cNvPr>
            <p:cNvSpPr/>
            <p:nvPr/>
          </p:nvSpPr>
          <p:spPr bwMode="auto">
            <a:xfrm>
              <a:off x="5961063" y="3897313"/>
              <a:ext cx="646113" cy="7938"/>
            </a:xfrm>
            <a:custGeom>
              <a:avLst/>
              <a:gdLst>
                <a:gd name="T0" fmla="*/ 0 w 407"/>
                <a:gd name="T1" fmla="*/ 0 h 5"/>
                <a:gd name="T2" fmla="*/ 0 w 407"/>
                <a:gd name="T3" fmla="*/ 5 h 5"/>
                <a:gd name="T4" fmla="*/ 407 w 407"/>
                <a:gd name="T5" fmla="*/ 2 h 5"/>
                <a:gd name="T6" fmla="*/ 0 w 40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5">
                  <a:moveTo>
                    <a:pt x="0" y="0"/>
                  </a:moveTo>
                  <a:lnTo>
                    <a:pt x="0" y="5"/>
                  </a:lnTo>
                  <a:lnTo>
                    <a:pt x="40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2" name="ïśľiḑè">
              <a:extLst>
                <a:ext uri="{FF2B5EF4-FFF2-40B4-BE49-F238E27FC236}">
                  <a16:creationId xmlns="" xmlns:a16="http://schemas.microsoft.com/office/drawing/2014/main" id="{53221DF1-E3E9-44F5-A1C7-DA6987F97F61}"/>
                </a:ext>
              </a:extLst>
            </p:cNvPr>
            <p:cNvSpPr/>
            <p:nvPr/>
          </p:nvSpPr>
          <p:spPr bwMode="auto">
            <a:xfrm>
              <a:off x="5961063" y="3935413"/>
              <a:ext cx="355600" cy="6350"/>
            </a:xfrm>
            <a:custGeom>
              <a:avLst/>
              <a:gdLst>
                <a:gd name="T0" fmla="*/ 0 w 224"/>
                <a:gd name="T1" fmla="*/ 0 h 4"/>
                <a:gd name="T2" fmla="*/ 0 w 224"/>
                <a:gd name="T3" fmla="*/ 4 h 4"/>
                <a:gd name="T4" fmla="*/ 224 w 224"/>
                <a:gd name="T5" fmla="*/ 2 h 4"/>
                <a:gd name="T6" fmla="*/ 0 w 22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4">
                  <a:moveTo>
                    <a:pt x="0" y="0"/>
                  </a:moveTo>
                  <a:lnTo>
                    <a:pt x="0" y="4"/>
                  </a:lnTo>
                  <a:lnTo>
                    <a:pt x="22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3" name="îṣlïḑé">
              <a:extLst>
                <a:ext uri="{FF2B5EF4-FFF2-40B4-BE49-F238E27FC236}">
                  <a16:creationId xmlns="" xmlns:a16="http://schemas.microsoft.com/office/drawing/2014/main" id="{404DE16F-3D0E-4027-BE24-D3B8EA5C6727}"/>
                </a:ext>
              </a:extLst>
            </p:cNvPr>
            <p:cNvSpPr/>
            <p:nvPr/>
          </p:nvSpPr>
          <p:spPr bwMode="auto">
            <a:xfrm>
              <a:off x="5965826" y="3952876"/>
              <a:ext cx="230188" cy="11113"/>
            </a:xfrm>
            <a:custGeom>
              <a:avLst/>
              <a:gdLst>
                <a:gd name="T0" fmla="*/ 0 w 145"/>
                <a:gd name="T1" fmla="*/ 0 h 7"/>
                <a:gd name="T2" fmla="*/ 0 w 145"/>
                <a:gd name="T3" fmla="*/ 7 h 7"/>
                <a:gd name="T4" fmla="*/ 145 w 145"/>
                <a:gd name="T5" fmla="*/ 5 h 7"/>
                <a:gd name="T6" fmla="*/ 0 w 14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0" y="0"/>
                  </a:moveTo>
                  <a:lnTo>
                    <a:pt x="0" y="7"/>
                  </a:lnTo>
                  <a:lnTo>
                    <a:pt x="145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4" name="í$1îdè">
              <a:extLst>
                <a:ext uri="{FF2B5EF4-FFF2-40B4-BE49-F238E27FC236}">
                  <a16:creationId xmlns="" xmlns:a16="http://schemas.microsoft.com/office/drawing/2014/main" id="{9AC7D3C8-0E6E-4D1B-BE4E-4056F9B82F1E}"/>
                </a:ext>
              </a:extLst>
            </p:cNvPr>
            <p:cNvSpPr/>
            <p:nvPr/>
          </p:nvSpPr>
          <p:spPr bwMode="auto">
            <a:xfrm>
              <a:off x="6054726" y="4016376"/>
              <a:ext cx="461963" cy="7938"/>
            </a:xfrm>
            <a:custGeom>
              <a:avLst/>
              <a:gdLst>
                <a:gd name="T0" fmla="*/ 62 w 124"/>
                <a:gd name="T1" fmla="*/ 2 h 2"/>
                <a:gd name="T2" fmla="*/ 93 w 124"/>
                <a:gd name="T3" fmla="*/ 2 h 2"/>
                <a:gd name="T4" fmla="*/ 124 w 124"/>
                <a:gd name="T5" fmla="*/ 1 h 2"/>
                <a:gd name="T6" fmla="*/ 93 w 124"/>
                <a:gd name="T7" fmla="*/ 0 h 2"/>
                <a:gd name="T8" fmla="*/ 62 w 124"/>
                <a:gd name="T9" fmla="*/ 0 h 2"/>
                <a:gd name="T10" fmla="*/ 31 w 124"/>
                <a:gd name="T11" fmla="*/ 0 h 2"/>
                <a:gd name="T12" fmla="*/ 0 w 124"/>
                <a:gd name="T13" fmla="*/ 1 h 2"/>
                <a:gd name="T14" fmla="*/ 31 w 124"/>
                <a:gd name="T15" fmla="*/ 2 h 2"/>
                <a:gd name="T16" fmla="*/ 62 w 124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">
                  <a:moveTo>
                    <a:pt x="62" y="2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104" y="1"/>
                    <a:pt x="114" y="1"/>
                    <a:pt x="124" y="1"/>
                  </a:cubicBezTo>
                  <a:cubicBezTo>
                    <a:pt x="114" y="1"/>
                    <a:pt x="104" y="0"/>
                    <a:pt x="9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1" y="0"/>
                    <a:pt x="11" y="1"/>
                    <a:pt x="0" y="1"/>
                  </a:cubicBezTo>
                  <a:cubicBezTo>
                    <a:pt x="11" y="1"/>
                    <a:pt x="21" y="1"/>
                    <a:pt x="31" y="2"/>
                  </a:cubicBezTo>
                  <a:lnTo>
                    <a:pt x="62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5" name="îṡľiḋe">
              <a:extLst>
                <a:ext uri="{FF2B5EF4-FFF2-40B4-BE49-F238E27FC236}">
                  <a16:creationId xmlns="" xmlns:a16="http://schemas.microsoft.com/office/drawing/2014/main" id="{36C98805-B55C-4952-B98F-7A0D8FFD4CAB}"/>
                </a:ext>
              </a:extLst>
            </p:cNvPr>
            <p:cNvSpPr/>
            <p:nvPr/>
          </p:nvSpPr>
          <p:spPr bwMode="auto">
            <a:xfrm>
              <a:off x="6121401" y="3836988"/>
              <a:ext cx="1044575" cy="12700"/>
            </a:xfrm>
            <a:custGeom>
              <a:avLst/>
              <a:gdLst>
                <a:gd name="T0" fmla="*/ 279 w 280"/>
                <a:gd name="T1" fmla="*/ 3 h 3"/>
                <a:gd name="T2" fmla="*/ 280 w 280"/>
                <a:gd name="T3" fmla="*/ 0 h 3"/>
                <a:gd name="T4" fmla="*/ 0 w 280"/>
                <a:gd name="T5" fmla="*/ 2 h 3"/>
                <a:gd name="T6" fmla="*/ 279 w 28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3">
                  <a:moveTo>
                    <a:pt x="279" y="3"/>
                  </a:moveTo>
                  <a:cubicBezTo>
                    <a:pt x="279" y="2"/>
                    <a:pt x="279" y="1"/>
                    <a:pt x="28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79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6" name="íš1ïḍé">
              <a:extLst>
                <a:ext uri="{FF2B5EF4-FFF2-40B4-BE49-F238E27FC236}">
                  <a16:creationId xmlns="" xmlns:a16="http://schemas.microsoft.com/office/drawing/2014/main" id="{34997D9B-5CE1-4227-844C-101B3D7C05DC}"/>
                </a:ext>
              </a:extLst>
            </p:cNvPr>
            <p:cNvSpPr/>
            <p:nvPr/>
          </p:nvSpPr>
          <p:spPr bwMode="auto">
            <a:xfrm>
              <a:off x="6723063" y="3863976"/>
              <a:ext cx="431800" cy="7938"/>
            </a:xfrm>
            <a:custGeom>
              <a:avLst/>
              <a:gdLst>
                <a:gd name="T0" fmla="*/ 116 w 116"/>
                <a:gd name="T1" fmla="*/ 2 h 2"/>
                <a:gd name="T2" fmla="*/ 116 w 116"/>
                <a:gd name="T3" fmla="*/ 0 h 2"/>
                <a:gd name="T4" fmla="*/ 0 w 116"/>
                <a:gd name="T5" fmla="*/ 1 h 2"/>
                <a:gd name="T6" fmla="*/ 116 w 11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2">
                  <a:moveTo>
                    <a:pt x="116" y="2"/>
                  </a:moveTo>
                  <a:cubicBezTo>
                    <a:pt x="116" y="2"/>
                    <a:pt x="116" y="1"/>
                    <a:pt x="116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16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7" name="î$1ïdé">
              <a:extLst>
                <a:ext uri="{FF2B5EF4-FFF2-40B4-BE49-F238E27FC236}">
                  <a16:creationId xmlns="" xmlns:a16="http://schemas.microsoft.com/office/drawing/2014/main" id="{C51C227E-DACD-4438-90FA-98E35057F558}"/>
                </a:ext>
              </a:extLst>
            </p:cNvPr>
            <p:cNvSpPr/>
            <p:nvPr/>
          </p:nvSpPr>
          <p:spPr bwMode="auto">
            <a:xfrm>
              <a:off x="6651626" y="3998913"/>
              <a:ext cx="495300" cy="6350"/>
            </a:xfrm>
            <a:custGeom>
              <a:avLst/>
              <a:gdLst>
                <a:gd name="T0" fmla="*/ 133 w 133"/>
                <a:gd name="T1" fmla="*/ 2 h 2"/>
                <a:gd name="T2" fmla="*/ 133 w 133"/>
                <a:gd name="T3" fmla="*/ 0 h 2"/>
                <a:gd name="T4" fmla="*/ 0 w 133"/>
                <a:gd name="T5" fmla="*/ 1 h 2"/>
                <a:gd name="T6" fmla="*/ 133 w 13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2">
                  <a:moveTo>
                    <a:pt x="133" y="2"/>
                  </a:moveTo>
                  <a:cubicBezTo>
                    <a:pt x="133" y="2"/>
                    <a:pt x="133" y="1"/>
                    <a:pt x="13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33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8" name="islíḍè">
              <a:extLst>
                <a:ext uri="{FF2B5EF4-FFF2-40B4-BE49-F238E27FC236}">
                  <a16:creationId xmlns="" xmlns:a16="http://schemas.microsoft.com/office/drawing/2014/main" id="{4EE53E34-96E3-41E1-BFAD-498F7D193007}"/>
                </a:ext>
              </a:extLst>
            </p:cNvPr>
            <p:cNvSpPr/>
            <p:nvPr/>
          </p:nvSpPr>
          <p:spPr bwMode="auto">
            <a:xfrm>
              <a:off x="6170613" y="4068763"/>
              <a:ext cx="1006475" cy="11113"/>
            </a:xfrm>
            <a:custGeom>
              <a:avLst/>
              <a:gdLst>
                <a:gd name="T0" fmla="*/ 270 w 270"/>
                <a:gd name="T1" fmla="*/ 3 h 3"/>
                <a:gd name="T2" fmla="*/ 269 w 270"/>
                <a:gd name="T3" fmla="*/ 0 h 3"/>
                <a:gd name="T4" fmla="*/ 0 w 270"/>
                <a:gd name="T5" fmla="*/ 2 h 3"/>
                <a:gd name="T6" fmla="*/ 270 w 27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">
                  <a:moveTo>
                    <a:pt x="270" y="3"/>
                  </a:moveTo>
                  <a:cubicBezTo>
                    <a:pt x="270" y="2"/>
                    <a:pt x="269" y="1"/>
                    <a:pt x="269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7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9" name="îśľiďe">
              <a:extLst>
                <a:ext uri="{FF2B5EF4-FFF2-40B4-BE49-F238E27FC236}">
                  <a16:creationId xmlns="" xmlns:a16="http://schemas.microsoft.com/office/drawing/2014/main" id="{471C1A86-0DFF-4E8C-9976-823162CD18EC}"/>
                </a:ext>
              </a:extLst>
            </p:cNvPr>
            <p:cNvSpPr/>
            <p:nvPr/>
          </p:nvSpPr>
          <p:spPr bwMode="auto">
            <a:xfrm>
              <a:off x="5938838" y="3844926"/>
              <a:ext cx="96838" cy="209550"/>
            </a:xfrm>
            <a:custGeom>
              <a:avLst/>
              <a:gdLst>
                <a:gd name="T0" fmla="*/ 0 w 26"/>
                <a:gd name="T1" fmla="*/ 0 h 56"/>
                <a:gd name="T2" fmla="*/ 0 w 26"/>
                <a:gd name="T3" fmla="*/ 56 h 56"/>
                <a:gd name="T4" fmla="*/ 0 w 26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56">
                  <a:moveTo>
                    <a:pt x="0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6" y="31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0" name="îšḷiḑè">
              <a:extLst>
                <a:ext uri="{FF2B5EF4-FFF2-40B4-BE49-F238E27FC236}">
                  <a16:creationId xmlns="" xmlns:a16="http://schemas.microsoft.com/office/drawing/2014/main" id="{9EAC8669-3BD3-4E5F-8FAE-D8D1EE059AA7}"/>
                </a:ext>
              </a:extLst>
            </p:cNvPr>
            <p:cNvSpPr/>
            <p:nvPr/>
          </p:nvSpPr>
          <p:spPr bwMode="auto">
            <a:xfrm>
              <a:off x="5103813" y="3725863"/>
              <a:ext cx="2178050" cy="433388"/>
            </a:xfrm>
            <a:custGeom>
              <a:avLst/>
              <a:gdLst>
                <a:gd name="T0" fmla="*/ 575 w 584"/>
                <a:gd name="T1" fmla="*/ 98 h 116"/>
                <a:gd name="T2" fmla="*/ 236 w 584"/>
                <a:gd name="T3" fmla="*/ 98 h 116"/>
                <a:gd name="T4" fmla="*/ 224 w 584"/>
                <a:gd name="T5" fmla="*/ 71 h 116"/>
                <a:gd name="T6" fmla="*/ 224 w 584"/>
                <a:gd name="T7" fmla="*/ 44 h 116"/>
                <a:gd name="T8" fmla="*/ 236 w 584"/>
                <a:gd name="T9" fmla="*/ 17 h 116"/>
                <a:gd name="T10" fmla="*/ 575 w 584"/>
                <a:gd name="T11" fmla="*/ 17 h 116"/>
                <a:gd name="T12" fmla="*/ 584 w 584"/>
                <a:gd name="T13" fmla="*/ 8 h 116"/>
                <a:gd name="T14" fmla="*/ 575 w 584"/>
                <a:gd name="T15" fmla="*/ 0 h 116"/>
                <a:gd name="T16" fmla="*/ 44 w 584"/>
                <a:gd name="T17" fmla="*/ 0 h 116"/>
                <a:gd name="T18" fmla="*/ 0 w 584"/>
                <a:gd name="T19" fmla="*/ 44 h 116"/>
                <a:gd name="T20" fmla="*/ 0 w 584"/>
                <a:gd name="T21" fmla="*/ 71 h 116"/>
                <a:gd name="T22" fmla="*/ 44 w 584"/>
                <a:gd name="T23" fmla="*/ 116 h 116"/>
                <a:gd name="T24" fmla="*/ 575 w 584"/>
                <a:gd name="T25" fmla="*/ 116 h 116"/>
                <a:gd name="T26" fmla="*/ 584 w 584"/>
                <a:gd name="T27" fmla="*/ 107 h 116"/>
                <a:gd name="T28" fmla="*/ 575 w 584"/>
                <a:gd name="T29" fmla="*/ 9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4" h="116">
                  <a:moveTo>
                    <a:pt x="575" y="98"/>
                  </a:moveTo>
                  <a:cubicBezTo>
                    <a:pt x="236" y="98"/>
                    <a:pt x="236" y="98"/>
                    <a:pt x="236" y="98"/>
                  </a:cubicBezTo>
                  <a:cubicBezTo>
                    <a:pt x="229" y="92"/>
                    <a:pt x="224" y="82"/>
                    <a:pt x="224" y="71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224" y="33"/>
                    <a:pt x="229" y="24"/>
                    <a:pt x="236" y="17"/>
                  </a:cubicBezTo>
                  <a:cubicBezTo>
                    <a:pt x="575" y="17"/>
                    <a:pt x="575" y="17"/>
                    <a:pt x="575" y="17"/>
                  </a:cubicBezTo>
                  <a:cubicBezTo>
                    <a:pt x="580" y="17"/>
                    <a:pt x="584" y="13"/>
                    <a:pt x="584" y="8"/>
                  </a:cubicBezTo>
                  <a:cubicBezTo>
                    <a:pt x="584" y="3"/>
                    <a:pt x="580" y="0"/>
                    <a:pt x="57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96"/>
                    <a:pt x="20" y="116"/>
                    <a:pt x="44" y="116"/>
                  </a:cubicBezTo>
                  <a:cubicBezTo>
                    <a:pt x="575" y="116"/>
                    <a:pt x="575" y="116"/>
                    <a:pt x="575" y="116"/>
                  </a:cubicBezTo>
                  <a:cubicBezTo>
                    <a:pt x="580" y="116"/>
                    <a:pt x="584" y="112"/>
                    <a:pt x="584" y="107"/>
                  </a:cubicBezTo>
                  <a:cubicBezTo>
                    <a:pt x="584" y="102"/>
                    <a:pt x="580" y="98"/>
                    <a:pt x="575" y="98"/>
                  </a:cubicBezTo>
                </a:path>
              </a:pathLst>
            </a:custGeom>
            <a:solidFill>
              <a:srgbClr val="C15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1" name="iş1íḓê">
              <a:extLst>
                <a:ext uri="{FF2B5EF4-FFF2-40B4-BE49-F238E27FC236}">
                  <a16:creationId xmlns="" xmlns:a16="http://schemas.microsoft.com/office/drawing/2014/main" id="{54D8E6AF-F37A-4520-BF57-C8C8A6D1260B}"/>
                </a:ext>
              </a:extLst>
            </p:cNvPr>
            <p:cNvSpPr/>
            <p:nvPr/>
          </p:nvSpPr>
          <p:spPr bwMode="auto">
            <a:xfrm>
              <a:off x="5178426" y="3759201"/>
              <a:ext cx="754063" cy="15875"/>
            </a:xfrm>
            <a:custGeom>
              <a:avLst/>
              <a:gdLst>
                <a:gd name="T0" fmla="*/ 200 w 202"/>
                <a:gd name="T1" fmla="*/ 0 h 4"/>
                <a:gd name="T2" fmla="*/ 2 w 202"/>
                <a:gd name="T3" fmla="*/ 0 h 4"/>
                <a:gd name="T4" fmla="*/ 0 w 202"/>
                <a:gd name="T5" fmla="*/ 2 h 4"/>
                <a:gd name="T6" fmla="*/ 2 w 202"/>
                <a:gd name="T7" fmla="*/ 4 h 4"/>
                <a:gd name="T8" fmla="*/ 200 w 202"/>
                <a:gd name="T9" fmla="*/ 4 h 4"/>
                <a:gd name="T10" fmla="*/ 202 w 202"/>
                <a:gd name="T11" fmla="*/ 2 h 4"/>
                <a:gd name="T12" fmla="*/ 200 w 20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4">
                  <a:moveTo>
                    <a:pt x="20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1" y="4"/>
                    <a:pt x="202" y="3"/>
                    <a:pt x="202" y="2"/>
                  </a:cubicBezTo>
                  <a:cubicBezTo>
                    <a:pt x="202" y="1"/>
                    <a:pt x="201" y="0"/>
                    <a:pt x="200" y="0"/>
                  </a:cubicBezTo>
                </a:path>
              </a:pathLst>
            </a:custGeom>
            <a:solidFill>
              <a:srgbClr val="8434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2" name="íṣlîdè">
              <a:extLst>
                <a:ext uri="{FF2B5EF4-FFF2-40B4-BE49-F238E27FC236}">
                  <a16:creationId xmlns="" xmlns:a16="http://schemas.microsoft.com/office/drawing/2014/main" id="{1B88A69D-DB1E-4924-BE29-7C8619073D9F}"/>
                </a:ext>
              </a:extLst>
            </p:cNvPr>
            <p:cNvSpPr/>
            <p:nvPr/>
          </p:nvSpPr>
          <p:spPr bwMode="auto">
            <a:xfrm>
              <a:off x="5178426" y="4113213"/>
              <a:ext cx="754063" cy="15875"/>
            </a:xfrm>
            <a:custGeom>
              <a:avLst/>
              <a:gdLst>
                <a:gd name="T0" fmla="*/ 200 w 202"/>
                <a:gd name="T1" fmla="*/ 0 h 4"/>
                <a:gd name="T2" fmla="*/ 2 w 202"/>
                <a:gd name="T3" fmla="*/ 0 h 4"/>
                <a:gd name="T4" fmla="*/ 0 w 202"/>
                <a:gd name="T5" fmla="*/ 2 h 4"/>
                <a:gd name="T6" fmla="*/ 2 w 202"/>
                <a:gd name="T7" fmla="*/ 4 h 4"/>
                <a:gd name="T8" fmla="*/ 200 w 202"/>
                <a:gd name="T9" fmla="*/ 4 h 4"/>
                <a:gd name="T10" fmla="*/ 202 w 202"/>
                <a:gd name="T11" fmla="*/ 2 h 4"/>
                <a:gd name="T12" fmla="*/ 200 w 20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4">
                  <a:moveTo>
                    <a:pt x="20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1" y="4"/>
                    <a:pt x="202" y="3"/>
                    <a:pt x="202" y="2"/>
                  </a:cubicBezTo>
                  <a:cubicBezTo>
                    <a:pt x="202" y="1"/>
                    <a:pt x="201" y="0"/>
                    <a:pt x="200" y="0"/>
                  </a:cubicBezTo>
                </a:path>
              </a:pathLst>
            </a:custGeom>
            <a:solidFill>
              <a:srgbClr val="8434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3" name="íṥ1íḍe">
              <a:extLst>
                <a:ext uri="{FF2B5EF4-FFF2-40B4-BE49-F238E27FC236}">
                  <a16:creationId xmlns="" xmlns:a16="http://schemas.microsoft.com/office/drawing/2014/main" id="{8144CE9B-E7BD-4BAD-B26C-3C801ADBC419}"/>
                </a:ext>
              </a:extLst>
            </p:cNvPr>
            <p:cNvSpPr/>
            <p:nvPr/>
          </p:nvSpPr>
          <p:spPr bwMode="auto">
            <a:xfrm>
              <a:off x="5103813" y="3990976"/>
              <a:ext cx="2178050" cy="168275"/>
            </a:xfrm>
            <a:custGeom>
              <a:avLst/>
              <a:gdLst>
                <a:gd name="T0" fmla="*/ 0 w 584"/>
                <a:gd name="T1" fmla="*/ 0 h 45"/>
                <a:gd name="T2" fmla="*/ 44 w 584"/>
                <a:gd name="T3" fmla="*/ 45 h 45"/>
                <a:gd name="T4" fmla="*/ 575 w 584"/>
                <a:gd name="T5" fmla="*/ 45 h 45"/>
                <a:gd name="T6" fmla="*/ 584 w 584"/>
                <a:gd name="T7" fmla="*/ 36 h 45"/>
                <a:gd name="T8" fmla="*/ 584 w 584"/>
                <a:gd name="T9" fmla="*/ 36 h 45"/>
                <a:gd name="T10" fmla="*/ 222 w 584"/>
                <a:gd name="T11" fmla="*/ 35 h 45"/>
                <a:gd name="T12" fmla="*/ 220 w 584"/>
                <a:gd name="T13" fmla="*/ 37 h 45"/>
                <a:gd name="T14" fmla="*/ 22 w 584"/>
                <a:gd name="T15" fmla="*/ 37 h 45"/>
                <a:gd name="T16" fmla="*/ 20 w 584"/>
                <a:gd name="T17" fmla="*/ 35 h 45"/>
                <a:gd name="T18" fmla="*/ 22 w 584"/>
                <a:gd name="T19" fmla="*/ 33 h 45"/>
                <a:gd name="T20" fmla="*/ 40 w 584"/>
                <a:gd name="T21" fmla="*/ 33 h 45"/>
                <a:gd name="T22" fmla="*/ 33 w 584"/>
                <a:gd name="T23" fmla="*/ 30 h 45"/>
                <a:gd name="T24" fmla="*/ 15 w 584"/>
                <a:gd name="T25" fmla="*/ 16 h 45"/>
                <a:gd name="T26" fmla="*/ 0 w 584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4" h="45">
                  <a:moveTo>
                    <a:pt x="0" y="0"/>
                  </a:moveTo>
                  <a:cubicBezTo>
                    <a:pt x="0" y="25"/>
                    <a:pt x="20" y="45"/>
                    <a:pt x="44" y="45"/>
                  </a:cubicBezTo>
                  <a:cubicBezTo>
                    <a:pt x="575" y="45"/>
                    <a:pt x="575" y="45"/>
                    <a:pt x="575" y="45"/>
                  </a:cubicBezTo>
                  <a:cubicBezTo>
                    <a:pt x="580" y="45"/>
                    <a:pt x="584" y="41"/>
                    <a:pt x="584" y="36"/>
                  </a:cubicBezTo>
                  <a:cubicBezTo>
                    <a:pt x="584" y="36"/>
                    <a:pt x="584" y="36"/>
                    <a:pt x="584" y="36"/>
                  </a:cubicBezTo>
                  <a:cubicBezTo>
                    <a:pt x="222" y="35"/>
                    <a:pt x="222" y="35"/>
                    <a:pt x="222" y="35"/>
                  </a:cubicBezTo>
                  <a:cubicBezTo>
                    <a:pt x="222" y="36"/>
                    <a:pt x="221" y="37"/>
                    <a:pt x="220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20" y="36"/>
                    <a:pt x="20" y="35"/>
                  </a:cubicBezTo>
                  <a:cubicBezTo>
                    <a:pt x="20" y="34"/>
                    <a:pt x="21" y="33"/>
                    <a:pt x="22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8" y="32"/>
                    <a:pt x="35" y="31"/>
                    <a:pt x="33" y="30"/>
                  </a:cubicBezTo>
                  <a:cubicBezTo>
                    <a:pt x="26" y="26"/>
                    <a:pt x="21" y="21"/>
                    <a:pt x="15" y="16"/>
                  </a:cubicBezTo>
                  <a:cubicBezTo>
                    <a:pt x="9" y="11"/>
                    <a:pt x="2" y="7"/>
                    <a:pt x="0" y="0"/>
                  </a:cubicBezTo>
                </a:path>
              </a:pathLst>
            </a:custGeom>
            <a:solidFill>
              <a:srgbClr val="AE4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4" name="i$ḻiḋê">
              <a:extLst>
                <a:ext uri="{FF2B5EF4-FFF2-40B4-BE49-F238E27FC236}">
                  <a16:creationId xmlns="" xmlns:a16="http://schemas.microsoft.com/office/drawing/2014/main" id="{5B000894-5BA6-4F2F-BC34-EDEF8B5C8084}"/>
                </a:ext>
              </a:extLst>
            </p:cNvPr>
            <p:cNvSpPr/>
            <p:nvPr/>
          </p:nvSpPr>
          <p:spPr bwMode="auto">
            <a:xfrm>
              <a:off x="5178426" y="4113213"/>
              <a:ext cx="754063" cy="15875"/>
            </a:xfrm>
            <a:custGeom>
              <a:avLst/>
              <a:gdLst>
                <a:gd name="T0" fmla="*/ 20 w 202"/>
                <a:gd name="T1" fmla="*/ 0 h 4"/>
                <a:gd name="T2" fmla="*/ 2 w 202"/>
                <a:gd name="T3" fmla="*/ 0 h 4"/>
                <a:gd name="T4" fmla="*/ 0 w 202"/>
                <a:gd name="T5" fmla="*/ 2 h 4"/>
                <a:gd name="T6" fmla="*/ 2 w 202"/>
                <a:gd name="T7" fmla="*/ 4 h 4"/>
                <a:gd name="T8" fmla="*/ 200 w 202"/>
                <a:gd name="T9" fmla="*/ 4 h 4"/>
                <a:gd name="T10" fmla="*/ 202 w 202"/>
                <a:gd name="T11" fmla="*/ 2 h 4"/>
                <a:gd name="T12" fmla="*/ 35 w 202"/>
                <a:gd name="T13" fmla="*/ 2 h 4"/>
                <a:gd name="T14" fmla="*/ 31 w 202"/>
                <a:gd name="T15" fmla="*/ 2 h 4"/>
                <a:gd name="T16" fmla="*/ 20 w 20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1" y="4"/>
                    <a:pt x="202" y="3"/>
                    <a:pt x="202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3" y="2"/>
                    <a:pt x="32" y="2"/>
                    <a:pt x="31" y="2"/>
                  </a:cubicBezTo>
                  <a:cubicBezTo>
                    <a:pt x="27" y="2"/>
                    <a:pt x="24" y="1"/>
                    <a:pt x="20" y="0"/>
                  </a:cubicBezTo>
                </a:path>
              </a:pathLst>
            </a:custGeom>
            <a:solidFill>
              <a:srgbClr val="772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5" name="ï$ḻïḍè">
              <a:extLst>
                <a:ext uri="{FF2B5EF4-FFF2-40B4-BE49-F238E27FC236}">
                  <a16:creationId xmlns="" xmlns:a16="http://schemas.microsoft.com/office/drawing/2014/main" id="{7E114FC9-1936-4A61-96F0-D1AE220D1346}"/>
                </a:ext>
              </a:extLst>
            </p:cNvPr>
            <p:cNvSpPr/>
            <p:nvPr/>
          </p:nvSpPr>
          <p:spPr bwMode="auto">
            <a:xfrm>
              <a:off x="5114926" y="3046413"/>
              <a:ext cx="1144588" cy="273050"/>
            </a:xfrm>
            <a:custGeom>
              <a:avLst/>
              <a:gdLst>
                <a:gd name="T0" fmla="*/ 307 w 307"/>
                <a:gd name="T1" fmla="*/ 73 h 73"/>
                <a:gd name="T2" fmla="*/ 30 w 307"/>
                <a:gd name="T3" fmla="*/ 73 h 73"/>
                <a:gd name="T4" fmla="*/ 0 w 307"/>
                <a:gd name="T5" fmla="*/ 44 h 73"/>
                <a:gd name="T6" fmla="*/ 0 w 307"/>
                <a:gd name="T7" fmla="*/ 29 h 73"/>
                <a:gd name="T8" fmla="*/ 30 w 307"/>
                <a:gd name="T9" fmla="*/ 0 h 73"/>
                <a:gd name="T10" fmla="*/ 307 w 307"/>
                <a:gd name="T11" fmla="*/ 0 h 73"/>
                <a:gd name="T12" fmla="*/ 297 w 307"/>
                <a:gd name="T13" fmla="*/ 35 h 73"/>
                <a:gd name="T14" fmla="*/ 307 w 307"/>
                <a:gd name="T1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" h="73">
                  <a:moveTo>
                    <a:pt x="307" y="73"/>
                  </a:moveTo>
                  <a:cubicBezTo>
                    <a:pt x="30" y="73"/>
                    <a:pt x="30" y="73"/>
                    <a:pt x="30" y="73"/>
                  </a:cubicBezTo>
                  <a:cubicBezTo>
                    <a:pt x="13" y="73"/>
                    <a:pt x="0" y="60"/>
                    <a:pt x="0" y="4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07" y="0"/>
                    <a:pt x="297" y="14"/>
                    <a:pt x="297" y="35"/>
                  </a:cubicBezTo>
                  <a:cubicBezTo>
                    <a:pt x="297" y="46"/>
                    <a:pt x="299" y="59"/>
                    <a:pt x="307" y="7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6" name="ïṣļîḓe">
              <a:extLst>
                <a:ext uri="{FF2B5EF4-FFF2-40B4-BE49-F238E27FC236}">
                  <a16:creationId xmlns="" xmlns:a16="http://schemas.microsoft.com/office/drawing/2014/main" id="{1FB4E095-DA58-4194-A686-578B0D632619}"/>
                </a:ext>
              </a:extLst>
            </p:cNvPr>
            <p:cNvSpPr/>
            <p:nvPr/>
          </p:nvSpPr>
          <p:spPr bwMode="auto">
            <a:xfrm>
              <a:off x="5114926" y="3109913"/>
              <a:ext cx="74613" cy="146050"/>
            </a:xfrm>
            <a:custGeom>
              <a:avLst/>
              <a:gdLst>
                <a:gd name="T0" fmla="*/ 7 w 20"/>
                <a:gd name="T1" fmla="*/ 0 h 39"/>
                <a:gd name="T2" fmla="*/ 7 w 20"/>
                <a:gd name="T3" fmla="*/ 39 h 39"/>
                <a:gd name="T4" fmla="*/ 2 w 20"/>
                <a:gd name="T5" fmla="*/ 36 h 39"/>
                <a:gd name="T6" fmla="*/ 0 w 20"/>
                <a:gd name="T7" fmla="*/ 22 h 39"/>
                <a:gd name="T8" fmla="*/ 0 w 20"/>
                <a:gd name="T9" fmla="*/ 5 h 39"/>
                <a:gd name="T10" fmla="*/ 7 w 20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0"/>
                  </a:moveTo>
                  <a:cubicBezTo>
                    <a:pt x="7" y="0"/>
                    <a:pt x="20" y="16"/>
                    <a:pt x="7" y="39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7" name="îṧľíḋê">
              <a:extLst>
                <a:ext uri="{FF2B5EF4-FFF2-40B4-BE49-F238E27FC236}">
                  <a16:creationId xmlns="" xmlns:a16="http://schemas.microsoft.com/office/drawing/2014/main" id="{4AB5EABE-7029-467E-AA85-7B263A15308F}"/>
                </a:ext>
              </a:extLst>
            </p:cNvPr>
            <p:cNvSpPr/>
            <p:nvPr/>
          </p:nvSpPr>
          <p:spPr bwMode="auto">
            <a:xfrm>
              <a:off x="6237288" y="3060701"/>
              <a:ext cx="11113" cy="26988"/>
            </a:xfrm>
            <a:custGeom>
              <a:avLst/>
              <a:gdLst>
                <a:gd name="T0" fmla="*/ 3 w 3"/>
                <a:gd name="T1" fmla="*/ 0 h 7"/>
                <a:gd name="T2" fmla="*/ 3 w 3"/>
                <a:gd name="T3" fmla="*/ 0 h 7"/>
                <a:gd name="T4" fmla="*/ 0 w 3"/>
                <a:gd name="T5" fmla="*/ 7 h 7"/>
                <a:gd name="T6" fmla="*/ 0 w 3"/>
                <a:gd name="T7" fmla="*/ 7 h 7"/>
                <a:gd name="T8" fmla="*/ 3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8" name="isliḑè">
              <a:extLst>
                <a:ext uri="{FF2B5EF4-FFF2-40B4-BE49-F238E27FC236}">
                  <a16:creationId xmlns="" xmlns:a16="http://schemas.microsoft.com/office/drawing/2014/main" id="{6E54BD5E-C263-4863-9D88-FE164853B7C6}"/>
                </a:ext>
              </a:extLst>
            </p:cNvPr>
            <p:cNvSpPr/>
            <p:nvPr/>
          </p:nvSpPr>
          <p:spPr bwMode="auto">
            <a:xfrm>
              <a:off x="5141913" y="3060701"/>
              <a:ext cx="1106488" cy="71438"/>
            </a:xfrm>
            <a:custGeom>
              <a:avLst/>
              <a:gdLst>
                <a:gd name="T0" fmla="*/ 297 w 297"/>
                <a:gd name="T1" fmla="*/ 0 h 19"/>
                <a:gd name="T2" fmla="*/ 23 w 297"/>
                <a:gd name="T3" fmla="*/ 0 h 19"/>
                <a:gd name="T4" fmla="*/ 0 w 297"/>
                <a:gd name="T5" fmla="*/ 13 h 19"/>
                <a:gd name="T6" fmla="*/ 3 w 297"/>
                <a:gd name="T7" fmla="*/ 19 h 19"/>
                <a:gd name="T8" fmla="*/ 27 w 297"/>
                <a:gd name="T9" fmla="*/ 7 h 19"/>
                <a:gd name="T10" fmla="*/ 294 w 297"/>
                <a:gd name="T11" fmla="*/ 7 h 19"/>
                <a:gd name="T12" fmla="*/ 297 w 29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19">
                  <a:moveTo>
                    <a:pt x="29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3" y="0"/>
                    <a:pt x="4" y="5"/>
                    <a:pt x="0" y="13"/>
                  </a:cubicBezTo>
                  <a:cubicBezTo>
                    <a:pt x="1" y="14"/>
                    <a:pt x="2" y="16"/>
                    <a:pt x="3" y="19"/>
                  </a:cubicBezTo>
                  <a:cubicBezTo>
                    <a:pt x="9" y="12"/>
                    <a:pt x="17" y="7"/>
                    <a:pt x="27" y="7"/>
                  </a:cubicBezTo>
                  <a:cubicBezTo>
                    <a:pt x="294" y="7"/>
                    <a:pt x="294" y="7"/>
                    <a:pt x="294" y="7"/>
                  </a:cubicBezTo>
                  <a:cubicBezTo>
                    <a:pt x="295" y="4"/>
                    <a:pt x="296" y="2"/>
                    <a:pt x="297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9" name="i$ľîďè">
              <a:extLst>
                <a:ext uri="{FF2B5EF4-FFF2-40B4-BE49-F238E27FC236}">
                  <a16:creationId xmlns="" xmlns:a16="http://schemas.microsoft.com/office/drawing/2014/main" id="{6BE374BB-2002-4D2B-8539-23B4FF4C6F27}"/>
                </a:ext>
              </a:extLst>
            </p:cNvPr>
            <p:cNvSpPr/>
            <p:nvPr/>
          </p:nvSpPr>
          <p:spPr bwMode="auto">
            <a:xfrm>
              <a:off x="5130801" y="3109913"/>
              <a:ext cx="22225" cy="85725"/>
            </a:xfrm>
            <a:custGeom>
              <a:avLst/>
              <a:gdLst>
                <a:gd name="T0" fmla="*/ 3 w 6"/>
                <a:gd name="T1" fmla="*/ 0 h 23"/>
                <a:gd name="T2" fmla="*/ 0 w 6"/>
                <a:gd name="T3" fmla="*/ 12 h 23"/>
                <a:gd name="T4" fmla="*/ 0 w 6"/>
                <a:gd name="T5" fmla="*/ 23 h 23"/>
                <a:gd name="T6" fmla="*/ 6 w 6"/>
                <a:gd name="T7" fmla="*/ 6 h 23"/>
                <a:gd name="T8" fmla="*/ 3 w 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3" y="0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3" y="11"/>
                    <a:pt x="6" y="6"/>
                  </a:cubicBezTo>
                  <a:cubicBezTo>
                    <a:pt x="5" y="3"/>
                    <a:pt x="4" y="1"/>
                    <a:pt x="3" y="0"/>
                  </a:cubicBezTo>
                </a:path>
              </a:pathLst>
            </a:custGeom>
            <a:solidFill>
              <a:srgbClr val="37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0" name="íSļiḑé">
              <a:extLst>
                <a:ext uri="{FF2B5EF4-FFF2-40B4-BE49-F238E27FC236}">
                  <a16:creationId xmlns="" xmlns:a16="http://schemas.microsoft.com/office/drawing/2014/main" id="{BFFB515B-9A42-414B-BA71-0F5E054EABE4}"/>
                </a:ext>
              </a:extLst>
            </p:cNvPr>
            <p:cNvSpPr/>
            <p:nvPr/>
          </p:nvSpPr>
          <p:spPr bwMode="auto">
            <a:xfrm>
              <a:off x="5100638" y="3032126"/>
              <a:ext cx="1189038" cy="301625"/>
            </a:xfrm>
            <a:custGeom>
              <a:avLst/>
              <a:gdLst>
                <a:gd name="T0" fmla="*/ 34 w 319"/>
                <a:gd name="T1" fmla="*/ 81 h 81"/>
                <a:gd name="T2" fmla="*/ 315 w 319"/>
                <a:gd name="T3" fmla="*/ 81 h 81"/>
                <a:gd name="T4" fmla="*/ 319 w 319"/>
                <a:gd name="T5" fmla="*/ 77 h 81"/>
                <a:gd name="T6" fmla="*/ 315 w 319"/>
                <a:gd name="T7" fmla="*/ 73 h 81"/>
                <a:gd name="T8" fmla="*/ 34 w 319"/>
                <a:gd name="T9" fmla="*/ 73 h 81"/>
                <a:gd name="T10" fmla="*/ 8 w 319"/>
                <a:gd name="T11" fmla="*/ 48 h 81"/>
                <a:gd name="T12" fmla="*/ 8 w 319"/>
                <a:gd name="T13" fmla="*/ 33 h 81"/>
                <a:gd name="T14" fmla="*/ 34 w 319"/>
                <a:gd name="T15" fmla="*/ 8 h 81"/>
                <a:gd name="T16" fmla="*/ 315 w 319"/>
                <a:gd name="T17" fmla="*/ 8 h 81"/>
                <a:gd name="T18" fmla="*/ 319 w 319"/>
                <a:gd name="T19" fmla="*/ 4 h 81"/>
                <a:gd name="T20" fmla="*/ 315 w 319"/>
                <a:gd name="T21" fmla="*/ 0 h 81"/>
                <a:gd name="T22" fmla="*/ 34 w 319"/>
                <a:gd name="T23" fmla="*/ 0 h 81"/>
                <a:gd name="T24" fmla="*/ 0 w 319"/>
                <a:gd name="T25" fmla="*/ 33 h 81"/>
                <a:gd name="T26" fmla="*/ 0 w 319"/>
                <a:gd name="T27" fmla="*/ 48 h 81"/>
                <a:gd name="T28" fmla="*/ 34 w 319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81">
                  <a:moveTo>
                    <a:pt x="34" y="81"/>
                  </a:moveTo>
                  <a:cubicBezTo>
                    <a:pt x="315" y="81"/>
                    <a:pt x="315" y="81"/>
                    <a:pt x="315" y="81"/>
                  </a:cubicBezTo>
                  <a:cubicBezTo>
                    <a:pt x="317" y="81"/>
                    <a:pt x="319" y="80"/>
                    <a:pt x="319" y="77"/>
                  </a:cubicBezTo>
                  <a:cubicBezTo>
                    <a:pt x="319" y="75"/>
                    <a:pt x="317" y="73"/>
                    <a:pt x="315" y="73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20" y="73"/>
                    <a:pt x="8" y="62"/>
                    <a:pt x="8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19"/>
                    <a:pt x="20" y="8"/>
                    <a:pt x="34" y="8"/>
                  </a:cubicBezTo>
                  <a:cubicBezTo>
                    <a:pt x="315" y="8"/>
                    <a:pt x="315" y="8"/>
                    <a:pt x="315" y="8"/>
                  </a:cubicBezTo>
                  <a:cubicBezTo>
                    <a:pt x="317" y="8"/>
                    <a:pt x="319" y="6"/>
                    <a:pt x="319" y="4"/>
                  </a:cubicBezTo>
                  <a:cubicBezTo>
                    <a:pt x="319" y="1"/>
                    <a:pt x="317" y="0"/>
                    <a:pt x="31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4"/>
                    <a:pt x="0" y="3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7"/>
                    <a:pt x="15" y="81"/>
                    <a:pt x="34" y="81"/>
                  </a:cubicBezTo>
                </a:path>
              </a:pathLst>
            </a:custGeom>
            <a:solidFill>
              <a:srgbClr val="336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1" name="ïṡlïḑè">
              <a:extLst>
                <a:ext uri="{FF2B5EF4-FFF2-40B4-BE49-F238E27FC236}">
                  <a16:creationId xmlns="" xmlns:a16="http://schemas.microsoft.com/office/drawing/2014/main" id="{41847985-1DC7-4CD3-849A-740167B8DEF0}"/>
                </a:ext>
              </a:extLst>
            </p:cNvPr>
            <p:cNvSpPr/>
            <p:nvPr/>
          </p:nvSpPr>
          <p:spPr bwMode="auto">
            <a:xfrm>
              <a:off x="5100638" y="3211513"/>
              <a:ext cx="1189038" cy="122238"/>
            </a:xfrm>
            <a:custGeom>
              <a:avLst/>
              <a:gdLst>
                <a:gd name="T0" fmla="*/ 0 w 319"/>
                <a:gd name="T1" fmla="*/ 0 h 33"/>
                <a:gd name="T2" fmla="*/ 34 w 319"/>
                <a:gd name="T3" fmla="*/ 33 h 33"/>
                <a:gd name="T4" fmla="*/ 54 w 319"/>
                <a:gd name="T5" fmla="*/ 33 h 33"/>
                <a:gd name="T6" fmla="*/ 58 w 319"/>
                <a:gd name="T7" fmla="*/ 32 h 33"/>
                <a:gd name="T8" fmla="*/ 318 w 319"/>
                <a:gd name="T9" fmla="*/ 32 h 33"/>
                <a:gd name="T10" fmla="*/ 319 w 319"/>
                <a:gd name="T11" fmla="*/ 29 h 33"/>
                <a:gd name="T12" fmla="*/ 319 w 319"/>
                <a:gd name="T13" fmla="*/ 29 h 33"/>
                <a:gd name="T14" fmla="*/ 319 w 319"/>
                <a:gd name="T15" fmla="*/ 29 h 33"/>
                <a:gd name="T16" fmla="*/ 317 w 319"/>
                <a:gd name="T17" fmla="*/ 29 h 33"/>
                <a:gd name="T18" fmla="*/ 315 w 319"/>
                <a:gd name="T19" fmla="*/ 29 h 33"/>
                <a:gd name="T20" fmla="*/ 315 w 319"/>
                <a:gd name="T21" fmla="*/ 29 h 33"/>
                <a:gd name="T22" fmla="*/ 239 w 319"/>
                <a:gd name="T23" fmla="*/ 29 h 33"/>
                <a:gd name="T24" fmla="*/ 99 w 319"/>
                <a:gd name="T25" fmla="*/ 29 h 33"/>
                <a:gd name="T26" fmla="*/ 45 w 319"/>
                <a:gd name="T27" fmla="*/ 29 h 33"/>
                <a:gd name="T28" fmla="*/ 30 w 319"/>
                <a:gd name="T29" fmla="*/ 30 h 33"/>
                <a:gd name="T30" fmla="*/ 25 w 319"/>
                <a:gd name="T31" fmla="*/ 29 h 33"/>
                <a:gd name="T32" fmla="*/ 0 w 319"/>
                <a:gd name="T3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9" h="33">
                  <a:moveTo>
                    <a:pt x="0" y="0"/>
                  </a:moveTo>
                  <a:cubicBezTo>
                    <a:pt x="0" y="19"/>
                    <a:pt x="15" y="33"/>
                    <a:pt x="34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2"/>
                    <a:pt x="56" y="32"/>
                    <a:pt x="58" y="32"/>
                  </a:cubicBezTo>
                  <a:cubicBezTo>
                    <a:pt x="318" y="32"/>
                    <a:pt x="318" y="32"/>
                    <a:pt x="318" y="32"/>
                  </a:cubicBezTo>
                  <a:cubicBezTo>
                    <a:pt x="319" y="31"/>
                    <a:pt x="319" y="30"/>
                    <a:pt x="319" y="29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8" y="29"/>
                    <a:pt x="318" y="29"/>
                    <a:pt x="317" y="29"/>
                  </a:cubicBezTo>
                  <a:cubicBezTo>
                    <a:pt x="317" y="29"/>
                    <a:pt x="316" y="29"/>
                    <a:pt x="315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290" y="29"/>
                    <a:pt x="264" y="29"/>
                    <a:pt x="239" y="29"/>
                  </a:cubicBezTo>
                  <a:cubicBezTo>
                    <a:pt x="192" y="29"/>
                    <a:pt x="146" y="29"/>
                    <a:pt x="99" y="29"/>
                  </a:cubicBezTo>
                  <a:cubicBezTo>
                    <a:pt x="81" y="29"/>
                    <a:pt x="63" y="29"/>
                    <a:pt x="45" y="29"/>
                  </a:cubicBezTo>
                  <a:cubicBezTo>
                    <a:pt x="40" y="29"/>
                    <a:pt x="35" y="30"/>
                    <a:pt x="30" y="30"/>
                  </a:cubicBezTo>
                  <a:cubicBezTo>
                    <a:pt x="28" y="30"/>
                    <a:pt x="26" y="29"/>
                    <a:pt x="25" y="29"/>
                  </a:cubicBezTo>
                  <a:cubicBezTo>
                    <a:pt x="12" y="27"/>
                    <a:pt x="5" y="10"/>
                    <a:pt x="0" y="0"/>
                  </a:cubicBezTo>
                </a:path>
              </a:pathLst>
            </a:custGeom>
            <a:solidFill>
              <a:srgbClr val="295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2" name="îṧḷïḓé">
              <a:extLst>
                <a:ext uri="{FF2B5EF4-FFF2-40B4-BE49-F238E27FC236}">
                  <a16:creationId xmlns="" xmlns:a16="http://schemas.microsoft.com/office/drawing/2014/main" id="{F29FA98F-0944-4603-8F2C-C0ECB4B3E27C}"/>
                </a:ext>
              </a:extLst>
            </p:cNvPr>
            <p:cNvSpPr/>
            <p:nvPr/>
          </p:nvSpPr>
          <p:spPr bwMode="auto">
            <a:xfrm>
              <a:off x="5189538" y="3198813"/>
              <a:ext cx="466725" cy="7938"/>
            </a:xfrm>
            <a:custGeom>
              <a:avLst/>
              <a:gdLst>
                <a:gd name="T0" fmla="*/ 0 w 125"/>
                <a:gd name="T1" fmla="*/ 1 h 2"/>
                <a:gd name="T2" fmla="*/ 31 w 125"/>
                <a:gd name="T3" fmla="*/ 1 h 2"/>
                <a:gd name="T4" fmla="*/ 63 w 125"/>
                <a:gd name="T5" fmla="*/ 0 h 2"/>
                <a:gd name="T6" fmla="*/ 94 w 125"/>
                <a:gd name="T7" fmla="*/ 1 h 2"/>
                <a:gd name="T8" fmla="*/ 125 w 125"/>
                <a:gd name="T9" fmla="*/ 1 h 2"/>
                <a:gd name="T10" fmla="*/ 94 w 125"/>
                <a:gd name="T11" fmla="*/ 2 h 2"/>
                <a:gd name="T12" fmla="*/ 63 w 125"/>
                <a:gd name="T13" fmla="*/ 2 h 2"/>
                <a:gd name="T14" fmla="*/ 31 w 125"/>
                <a:gd name="T15" fmla="*/ 2 h 2"/>
                <a:gd name="T16" fmla="*/ 0 w 125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">
                  <a:moveTo>
                    <a:pt x="0" y="1"/>
                  </a:moveTo>
                  <a:cubicBezTo>
                    <a:pt x="10" y="1"/>
                    <a:pt x="21" y="1"/>
                    <a:pt x="31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104" y="1"/>
                    <a:pt x="115" y="1"/>
                    <a:pt x="125" y="1"/>
                  </a:cubicBezTo>
                  <a:cubicBezTo>
                    <a:pt x="115" y="1"/>
                    <a:pt x="104" y="2"/>
                    <a:pt x="94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1" y="2"/>
                    <a:pt x="10" y="1"/>
                    <a:pt x="0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3" name="îŝ1ide">
              <a:extLst>
                <a:ext uri="{FF2B5EF4-FFF2-40B4-BE49-F238E27FC236}">
                  <a16:creationId xmlns="" xmlns:a16="http://schemas.microsoft.com/office/drawing/2014/main" id="{DE67356F-6587-456D-BBFB-52F166B2A450}"/>
                </a:ext>
              </a:extLst>
            </p:cNvPr>
            <p:cNvSpPr/>
            <p:nvPr/>
          </p:nvSpPr>
          <p:spPr bwMode="auto">
            <a:xfrm>
              <a:off x="5372101" y="3248026"/>
              <a:ext cx="749300" cy="3175"/>
            </a:xfrm>
            <a:custGeom>
              <a:avLst/>
              <a:gdLst>
                <a:gd name="T0" fmla="*/ 0 w 201"/>
                <a:gd name="T1" fmla="*/ 0 h 1"/>
                <a:gd name="T2" fmla="*/ 50 w 201"/>
                <a:gd name="T3" fmla="*/ 0 h 1"/>
                <a:gd name="T4" fmla="*/ 100 w 201"/>
                <a:gd name="T5" fmla="*/ 0 h 1"/>
                <a:gd name="T6" fmla="*/ 151 w 201"/>
                <a:gd name="T7" fmla="*/ 0 h 1"/>
                <a:gd name="T8" fmla="*/ 201 w 201"/>
                <a:gd name="T9" fmla="*/ 0 h 1"/>
                <a:gd name="T10" fmla="*/ 151 w 201"/>
                <a:gd name="T11" fmla="*/ 1 h 1"/>
                <a:gd name="T12" fmla="*/ 100 w 201"/>
                <a:gd name="T13" fmla="*/ 1 h 1"/>
                <a:gd name="T14" fmla="*/ 50 w 201"/>
                <a:gd name="T15" fmla="*/ 1 h 1"/>
                <a:gd name="T16" fmla="*/ 0 w 20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">
                  <a:moveTo>
                    <a:pt x="0" y="0"/>
                  </a:moveTo>
                  <a:cubicBezTo>
                    <a:pt x="16" y="0"/>
                    <a:pt x="33" y="0"/>
                    <a:pt x="5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68" y="0"/>
                    <a:pt x="184" y="0"/>
                    <a:pt x="201" y="0"/>
                  </a:cubicBezTo>
                  <a:cubicBezTo>
                    <a:pt x="184" y="1"/>
                    <a:pt x="168" y="1"/>
                    <a:pt x="151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33" y="1"/>
                    <a:pt x="16" y="1"/>
                    <a:pt x="0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4" name="îṣļîḓe">
              <a:extLst>
                <a:ext uri="{FF2B5EF4-FFF2-40B4-BE49-F238E27FC236}">
                  <a16:creationId xmlns="" xmlns:a16="http://schemas.microsoft.com/office/drawing/2014/main" id="{20F294F8-0CA9-4E01-B19C-73E76BC0CA70}"/>
                </a:ext>
              </a:extLst>
            </p:cNvPr>
            <p:cNvSpPr/>
            <p:nvPr/>
          </p:nvSpPr>
          <p:spPr bwMode="auto">
            <a:xfrm>
              <a:off x="5518151" y="3132138"/>
              <a:ext cx="708025" cy="7938"/>
            </a:xfrm>
            <a:custGeom>
              <a:avLst/>
              <a:gdLst>
                <a:gd name="T0" fmla="*/ 190 w 190"/>
                <a:gd name="T1" fmla="*/ 0 h 2"/>
                <a:gd name="T2" fmla="*/ 190 w 190"/>
                <a:gd name="T3" fmla="*/ 2 h 2"/>
                <a:gd name="T4" fmla="*/ 0 w 190"/>
                <a:gd name="T5" fmla="*/ 1 h 2"/>
                <a:gd name="T6" fmla="*/ 190 w 190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">
                  <a:moveTo>
                    <a:pt x="190" y="0"/>
                  </a:moveTo>
                  <a:cubicBezTo>
                    <a:pt x="190" y="0"/>
                    <a:pt x="190" y="1"/>
                    <a:pt x="190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9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5" name="i$ḷíḋé">
              <a:extLst>
                <a:ext uri="{FF2B5EF4-FFF2-40B4-BE49-F238E27FC236}">
                  <a16:creationId xmlns="" xmlns:a16="http://schemas.microsoft.com/office/drawing/2014/main" id="{32A7CD1B-192E-4685-BC34-618E06553BB5}"/>
                </a:ext>
              </a:extLst>
            </p:cNvPr>
            <p:cNvSpPr/>
            <p:nvPr/>
          </p:nvSpPr>
          <p:spPr bwMode="auto">
            <a:xfrm>
              <a:off x="5275263" y="3170238"/>
              <a:ext cx="947738" cy="6350"/>
            </a:xfrm>
            <a:custGeom>
              <a:avLst/>
              <a:gdLst>
                <a:gd name="T0" fmla="*/ 254 w 254"/>
                <a:gd name="T1" fmla="*/ 0 h 2"/>
                <a:gd name="T2" fmla="*/ 254 w 254"/>
                <a:gd name="T3" fmla="*/ 2 h 2"/>
                <a:gd name="T4" fmla="*/ 0 w 254"/>
                <a:gd name="T5" fmla="*/ 1 h 2"/>
                <a:gd name="T6" fmla="*/ 254 w 25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">
                  <a:moveTo>
                    <a:pt x="254" y="0"/>
                  </a:moveTo>
                  <a:cubicBezTo>
                    <a:pt x="254" y="1"/>
                    <a:pt x="254" y="1"/>
                    <a:pt x="254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5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6" name="îṥlïḑê">
              <a:extLst>
                <a:ext uri="{FF2B5EF4-FFF2-40B4-BE49-F238E27FC236}">
                  <a16:creationId xmlns="" xmlns:a16="http://schemas.microsoft.com/office/drawing/2014/main" id="{5EC46658-D352-4A58-A77A-138445B5EA5B}"/>
                </a:ext>
              </a:extLst>
            </p:cNvPr>
            <p:cNvSpPr/>
            <p:nvPr/>
          </p:nvSpPr>
          <p:spPr bwMode="auto">
            <a:xfrm>
              <a:off x="5824538" y="3278188"/>
              <a:ext cx="417513" cy="7938"/>
            </a:xfrm>
            <a:custGeom>
              <a:avLst/>
              <a:gdLst>
                <a:gd name="T0" fmla="*/ 111 w 112"/>
                <a:gd name="T1" fmla="*/ 0 h 2"/>
                <a:gd name="T2" fmla="*/ 112 w 112"/>
                <a:gd name="T3" fmla="*/ 2 h 2"/>
                <a:gd name="T4" fmla="*/ 0 w 112"/>
                <a:gd name="T5" fmla="*/ 1 h 2"/>
                <a:gd name="T6" fmla="*/ 111 w 11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">
                  <a:moveTo>
                    <a:pt x="111" y="0"/>
                  </a:moveTo>
                  <a:cubicBezTo>
                    <a:pt x="112" y="0"/>
                    <a:pt x="112" y="1"/>
                    <a:pt x="112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7" name="îśľîḑê">
              <a:extLst>
                <a:ext uri="{FF2B5EF4-FFF2-40B4-BE49-F238E27FC236}">
                  <a16:creationId xmlns="" xmlns:a16="http://schemas.microsoft.com/office/drawing/2014/main" id="{4D97CCEF-CA6F-4616-8497-4EDF730BA12F}"/>
                </a:ext>
              </a:extLst>
            </p:cNvPr>
            <p:cNvSpPr/>
            <p:nvPr/>
          </p:nvSpPr>
          <p:spPr bwMode="auto">
            <a:xfrm>
              <a:off x="5178426" y="3151188"/>
              <a:ext cx="1044575" cy="7938"/>
            </a:xfrm>
            <a:custGeom>
              <a:avLst/>
              <a:gdLst>
                <a:gd name="T0" fmla="*/ 280 w 280"/>
                <a:gd name="T1" fmla="*/ 0 h 2"/>
                <a:gd name="T2" fmla="*/ 280 w 280"/>
                <a:gd name="T3" fmla="*/ 2 h 2"/>
                <a:gd name="T4" fmla="*/ 0 w 280"/>
                <a:gd name="T5" fmla="*/ 1 h 2"/>
                <a:gd name="T6" fmla="*/ 280 w 280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2">
                  <a:moveTo>
                    <a:pt x="280" y="0"/>
                  </a:moveTo>
                  <a:cubicBezTo>
                    <a:pt x="280" y="0"/>
                    <a:pt x="280" y="1"/>
                    <a:pt x="280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8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8" name="î$ľïde">
              <a:extLst>
                <a:ext uri="{FF2B5EF4-FFF2-40B4-BE49-F238E27FC236}">
                  <a16:creationId xmlns="" xmlns:a16="http://schemas.microsoft.com/office/drawing/2014/main" id="{68E7DF2B-194F-4ACB-A41D-35E0D3F1F70C}"/>
                </a:ext>
              </a:extLst>
            </p:cNvPr>
            <p:cNvSpPr/>
            <p:nvPr/>
          </p:nvSpPr>
          <p:spPr bwMode="auto">
            <a:xfrm>
              <a:off x="5376863" y="3333751"/>
              <a:ext cx="738188" cy="388938"/>
            </a:xfrm>
            <a:custGeom>
              <a:avLst/>
              <a:gdLst>
                <a:gd name="T0" fmla="*/ 0 w 198"/>
                <a:gd name="T1" fmla="*/ 104 h 104"/>
                <a:gd name="T2" fmla="*/ 159 w 198"/>
                <a:gd name="T3" fmla="*/ 104 h 104"/>
                <a:gd name="T4" fmla="*/ 198 w 198"/>
                <a:gd name="T5" fmla="*/ 77 h 104"/>
                <a:gd name="T6" fmla="*/ 198 w 198"/>
                <a:gd name="T7" fmla="*/ 27 h 104"/>
                <a:gd name="T8" fmla="*/ 159 w 198"/>
                <a:gd name="T9" fmla="*/ 0 h 104"/>
                <a:gd name="T10" fmla="*/ 0 w 198"/>
                <a:gd name="T11" fmla="*/ 0 h 104"/>
                <a:gd name="T12" fmla="*/ 0 w 198"/>
                <a:gd name="T1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04">
                  <a:moveTo>
                    <a:pt x="0" y="104"/>
                  </a:moveTo>
                  <a:cubicBezTo>
                    <a:pt x="159" y="104"/>
                    <a:pt x="159" y="104"/>
                    <a:pt x="159" y="104"/>
                  </a:cubicBezTo>
                  <a:cubicBezTo>
                    <a:pt x="181" y="104"/>
                    <a:pt x="198" y="92"/>
                    <a:pt x="198" y="77"/>
                  </a:cubicBezTo>
                  <a:cubicBezTo>
                    <a:pt x="198" y="27"/>
                    <a:pt x="198" y="27"/>
                    <a:pt x="198" y="27"/>
                  </a:cubicBezTo>
                  <a:cubicBezTo>
                    <a:pt x="198" y="12"/>
                    <a:pt x="181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5" y="53"/>
                    <a:pt x="0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9" name="íṡḻíḋê">
              <a:extLst>
                <a:ext uri="{FF2B5EF4-FFF2-40B4-BE49-F238E27FC236}">
                  <a16:creationId xmlns="" xmlns:a16="http://schemas.microsoft.com/office/drawing/2014/main" id="{1A8A7D4C-9F57-491D-97D2-90F72E8323F0}"/>
                </a:ext>
              </a:extLst>
            </p:cNvPr>
            <p:cNvSpPr/>
            <p:nvPr/>
          </p:nvSpPr>
          <p:spPr bwMode="auto">
            <a:xfrm>
              <a:off x="5387976" y="3355976"/>
              <a:ext cx="22225" cy="41275"/>
            </a:xfrm>
            <a:custGeom>
              <a:avLst/>
              <a:gdLst>
                <a:gd name="T0" fmla="*/ 1 w 6"/>
                <a:gd name="T1" fmla="*/ 0 h 11"/>
                <a:gd name="T2" fmla="*/ 0 w 6"/>
                <a:gd name="T3" fmla="*/ 0 h 11"/>
                <a:gd name="T4" fmla="*/ 6 w 6"/>
                <a:gd name="T5" fmla="*/ 11 h 11"/>
                <a:gd name="T6" fmla="*/ 6 w 6"/>
                <a:gd name="T7" fmla="*/ 11 h 11"/>
                <a:gd name="T8" fmla="*/ 1 w 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4" y="7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7"/>
                    <a:pt x="2" y="3"/>
                    <a:pt x="1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0" name="iśļiḓè">
              <a:extLst>
                <a:ext uri="{FF2B5EF4-FFF2-40B4-BE49-F238E27FC236}">
                  <a16:creationId xmlns="" xmlns:a16="http://schemas.microsoft.com/office/drawing/2014/main" id="{30E7E9D6-A84D-4B4B-B5DE-895838266EDD}"/>
                </a:ext>
              </a:extLst>
            </p:cNvPr>
            <p:cNvSpPr/>
            <p:nvPr/>
          </p:nvSpPr>
          <p:spPr bwMode="auto">
            <a:xfrm>
              <a:off x="5391151" y="3355976"/>
              <a:ext cx="723900" cy="142875"/>
            </a:xfrm>
            <a:custGeom>
              <a:avLst/>
              <a:gdLst>
                <a:gd name="T0" fmla="*/ 0 w 194"/>
                <a:gd name="T1" fmla="*/ 0 h 38"/>
                <a:gd name="T2" fmla="*/ 155 w 194"/>
                <a:gd name="T3" fmla="*/ 11 h 38"/>
                <a:gd name="T4" fmla="*/ 194 w 194"/>
                <a:gd name="T5" fmla="*/ 21 h 38"/>
                <a:gd name="T6" fmla="*/ 194 w 194"/>
                <a:gd name="T7" fmla="*/ 20 h 38"/>
                <a:gd name="T8" fmla="*/ 194 w 194"/>
                <a:gd name="T9" fmla="*/ 20 h 38"/>
                <a:gd name="T10" fmla="*/ 194 w 194"/>
                <a:gd name="T11" fmla="*/ 20 h 38"/>
                <a:gd name="T12" fmla="*/ 194 w 194"/>
                <a:gd name="T13" fmla="*/ 20 h 38"/>
                <a:gd name="T14" fmla="*/ 194 w 194"/>
                <a:gd name="T15" fmla="*/ 20 h 38"/>
                <a:gd name="T16" fmla="*/ 194 w 194"/>
                <a:gd name="T17" fmla="*/ 20 h 38"/>
                <a:gd name="T18" fmla="*/ 194 w 194"/>
                <a:gd name="T19" fmla="*/ 20 h 38"/>
                <a:gd name="T20" fmla="*/ 194 w 194"/>
                <a:gd name="T21" fmla="*/ 20 h 38"/>
                <a:gd name="T22" fmla="*/ 194 w 194"/>
                <a:gd name="T23" fmla="*/ 20 h 38"/>
                <a:gd name="T24" fmla="*/ 194 w 194"/>
                <a:gd name="T25" fmla="*/ 20 h 38"/>
                <a:gd name="T26" fmla="*/ 194 w 194"/>
                <a:gd name="T27" fmla="*/ 20 h 38"/>
                <a:gd name="T28" fmla="*/ 194 w 194"/>
                <a:gd name="T29" fmla="*/ 19 h 38"/>
                <a:gd name="T30" fmla="*/ 194 w 194"/>
                <a:gd name="T31" fmla="*/ 19 h 38"/>
                <a:gd name="T32" fmla="*/ 194 w 194"/>
                <a:gd name="T33" fmla="*/ 19 h 38"/>
                <a:gd name="T34" fmla="*/ 194 w 194"/>
                <a:gd name="T35" fmla="*/ 19 h 38"/>
                <a:gd name="T36" fmla="*/ 194 w 194"/>
                <a:gd name="T37" fmla="*/ 19 h 38"/>
                <a:gd name="T38" fmla="*/ 194 w 194"/>
                <a:gd name="T39" fmla="*/ 19 h 38"/>
                <a:gd name="T40" fmla="*/ 194 w 194"/>
                <a:gd name="T41" fmla="*/ 19 h 38"/>
                <a:gd name="T42" fmla="*/ 194 w 194"/>
                <a:gd name="T43" fmla="*/ 19 h 38"/>
                <a:gd name="T44" fmla="*/ 194 w 194"/>
                <a:gd name="T45" fmla="*/ 19 h 38"/>
                <a:gd name="T46" fmla="*/ 194 w 194"/>
                <a:gd name="T47" fmla="*/ 19 h 38"/>
                <a:gd name="T48" fmla="*/ 194 w 194"/>
                <a:gd name="T49" fmla="*/ 19 h 38"/>
                <a:gd name="T50" fmla="*/ 194 w 194"/>
                <a:gd name="T51" fmla="*/ 19 h 38"/>
                <a:gd name="T52" fmla="*/ 194 w 194"/>
                <a:gd name="T53" fmla="*/ 18 h 38"/>
                <a:gd name="T54" fmla="*/ 194 w 194"/>
                <a:gd name="T55" fmla="*/ 18 h 38"/>
                <a:gd name="T56" fmla="*/ 194 w 194"/>
                <a:gd name="T57" fmla="*/ 18 h 38"/>
                <a:gd name="T58" fmla="*/ 194 w 194"/>
                <a:gd name="T59" fmla="*/ 18 h 38"/>
                <a:gd name="T60" fmla="*/ 194 w 194"/>
                <a:gd name="T61" fmla="*/ 18 h 38"/>
                <a:gd name="T62" fmla="*/ 194 w 194"/>
                <a:gd name="T63" fmla="*/ 18 h 38"/>
                <a:gd name="T64" fmla="*/ 194 w 194"/>
                <a:gd name="T65" fmla="*/ 18 h 38"/>
                <a:gd name="T66" fmla="*/ 194 w 194"/>
                <a:gd name="T67" fmla="*/ 18 h 38"/>
                <a:gd name="T68" fmla="*/ 194 w 194"/>
                <a:gd name="T69" fmla="*/ 18 h 38"/>
                <a:gd name="T70" fmla="*/ 194 w 194"/>
                <a:gd name="T71" fmla="*/ 18 h 38"/>
                <a:gd name="T72" fmla="*/ 194 w 194"/>
                <a:gd name="T73" fmla="*/ 18 h 38"/>
                <a:gd name="T74" fmla="*/ 194 w 194"/>
                <a:gd name="T75" fmla="*/ 17 h 38"/>
                <a:gd name="T76" fmla="*/ 194 w 194"/>
                <a:gd name="T77" fmla="*/ 17 h 38"/>
                <a:gd name="T78" fmla="*/ 194 w 194"/>
                <a:gd name="T79" fmla="*/ 17 h 38"/>
                <a:gd name="T80" fmla="*/ 194 w 194"/>
                <a:gd name="T81" fmla="*/ 17 h 38"/>
                <a:gd name="T82" fmla="*/ 194 w 194"/>
                <a:gd name="T83" fmla="*/ 17 h 38"/>
                <a:gd name="T84" fmla="*/ 194 w 194"/>
                <a:gd name="T85" fmla="*/ 17 h 38"/>
                <a:gd name="T86" fmla="*/ 194 w 194"/>
                <a:gd name="T87" fmla="*/ 17 h 38"/>
                <a:gd name="T88" fmla="*/ 194 w 194"/>
                <a:gd name="T89" fmla="*/ 17 h 38"/>
                <a:gd name="T90" fmla="*/ 194 w 194"/>
                <a:gd name="T91" fmla="*/ 17 h 38"/>
                <a:gd name="T92" fmla="*/ 180 w 194"/>
                <a:gd name="T9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" h="38">
                  <a:moveTo>
                    <a:pt x="18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7"/>
                    <a:pt x="5" y="11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77" y="11"/>
                    <a:pt x="194" y="24"/>
                    <a:pt x="194" y="38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3" y="10"/>
                    <a:pt x="187" y="4"/>
                    <a:pt x="18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1" name="ïśļiḋe">
              <a:extLst>
                <a:ext uri="{FF2B5EF4-FFF2-40B4-BE49-F238E27FC236}">
                  <a16:creationId xmlns="" xmlns:a16="http://schemas.microsoft.com/office/drawing/2014/main" id="{2354CF79-D7C4-41E8-B3E8-FE0205AC4979}"/>
                </a:ext>
              </a:extLst>
            </p:cNvPr>
            <p:cNvSpPr/>
            <p:nvPr/>
          </p:nvSpPr>
          <p:spPr bwMode="auto">
            <a:xfrm>
              <a:off x="5537201" y="3486151"/>
              <a:ext cx="550863" cy="7938"/>
            </a:xfrm>
            <a:custGeom>
              <a:avLst/>
              <a:gdLst>
                <a:gd name="T0" fmla="*/ 347 w 347"/>
                <a:gd name="T1" fmla="*/ 0 h 5"/>
                <a:gd name="T2" fmla="*/ 347 w 347"/>
                <a:gd name="T3" fmla="*/ 5 h 5"/>
                <a:gd name="T4" fmla="*/ 0 w 347"/>
                <a:gd name="T5" fmla="*/ 3 h 5"/>
                <a:gd name="T6" fmla="*/ 347 w 34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5">
                  <a:moveTo>
                    <a:pt x="347" y="0"/>
                  </a:moveTo>
                  <a:lnTo>
                    <a:pt x="347" y="5"/>
                  </a:lnTo>
                  <a:lnTo>
                    <a:pt x="0" y="3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2" name="íš1iḍê">
              <a:extLst>
                <a:ext uri="{FF2B5EF4-FFF2-40B4-BE49-F238E27FC236}">
                  <a16:creationId xmlns="" xmlns:a16="http://schemas.microsoft.com/office/drawing/2014/main" id="{1D2A1C5B-774B-4906-BDCE-5A99FDAD9C99}"/>
                </a:ext>
              </a:extLst>
            </p:cNvPr>
            <p:cNvSpPr/>
            <p:nvPr/>
          </p:nvSpPr>
          <p:spPr bwMode="auto">
            <a:xfrm>
              <a:off x="5526088" y="3509963"/>
              <a:ext cx="561975" cy="6350"/>
            </a:xfrm>
            <a:custGeom>
              <a:avLst/>
              <a:gdLst>
                <a:gd name="T0" fmla="*/ 354 w 354"/>
                <a:gd name="T1" fmla="*/ 4 h 4"/>
                <a:gd name="T2" fmla="*/ 0 w 354"/>
                <a:gd name="T3" fmla="*/ 2 h 4"/>
                <a:gd name="T4" fmla="*/ 354 w 354"/>
                <a:gd name="T5" fmla="*/ 0 h 4"/>
                <a:gd name="T6" fmla="*/ 354 w 35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4">
                  <a:moveTo>
                    <a:pt x="354" y="4"/>
                  </a:moveTo>
                  <a:lnTo>
                    <a:pt x="0" y="2"/>
                  </a:lnTo>
                  <a:lnTo>
                    <a:pt x="354" y="0"/>
                  </a:lnTo>
                  <a:lnTo>
                    <a:pt x="354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3" name="îş1îḓé">
              <a:extLst>
                <a:ext uri="{FF2B5EF4-FFF2-40B4-BE49-F238E27FC236}">
                  <a16:creationId xmlns="" xmlns:a16="http://schemas.microsoft.com/office/drawing/2014/main" id="{5E558077-433B-4B38-B219-651A3F6D4272}"/>
                </a:ext>
              </a:extLst>
            </p:cNvPr>
            <p:cNvSpPr/>
            <p:nvPr/>
          </p:nvSpPr>
          <p:spPr bwMode="auto">
            <a:xfrm>
              <a:off x="5797551" y="3538538"/>
              <a:ext cx="295275" cy="7938"/>
            </a:xfrm>
            <a:custGeom>
              <a:avLst/>
              <a:gdLst>
                <a:gd name="T0" fmla="*/ 186 w 186"/>
                <a:gd name="T1" fmla="*/ 0 h 5"/>
                <a:gd name="T2" fmla="*/ 186 w 186"/>
                <a:gd name="T3" fmla="*/ 5 h 5"/>
                <a:gd name="T4" fmla="*/ 0 w 186"/>
                <a:gd name="T5" fmla="*/ 3 h 5"/>
                <a:gd name="T6" fmla="*/ 186 w 18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5">
                  <a:moveTo>
                    <a:pt x="186" y="0"/>
                  </a:moveTo>
                  <a:lnTo>
                    <a:pt x="186" y="5"/>
                  </a:lnTo>
                  <a:lnTo>
                    <a:pt x="0" y="3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4" name="ï$líďê">
              <a:extLst>
                <a:ext uri="{FF2B5EF4-FFF2-40B4-BE49-F238E27FC236}">
                  <a16:creationId xmlns="" xmlns:a16="http://schemas.microsoft.com/office/drawing/2014/main" id="{D2AD3AA8-C7C6-4713-A343-60C0E0D2B1CF}"/>
                </a:ext>
              </a:extLst>
            </p:cNvPr>
            <p:cNvSpPr/>
            <p:nvPr/>
          </p:nvSpPr>
          <p:spPr bwMode="auto">
            <a:xfrm>
              <a:off x="5491163" y="3602038"/>
              <a:ext cx="612775" cy="7938"/>
            </a:xfrm>
            <a:custGeom>
              <a:avLst/>
              <a:gdLst>
                <a:gd name="T0" fmla="*/ 386 w 386"/>
                <a:gd name="T1" fmla="*/ 0 h 5"/>
                <a:gd name="T2" fmla="*/ 386 w 386"/>
                <a:gd name="T3" fmla="*/ 5 h 5"/>
                <a:gd name="T4" fmla="*/ 0 w 386"/>
                <a:gd name="T5" fmla="*/ 3 h 5"/>
                <a:gd name="T6" fmla="*/ 386 w 38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6" h="5">
                  <a:moveTo>
                    <a:pt x="386" y="0"/>
                  </a:moveTo>
                  <a:lnTo>
                    <a:pt x="386" y="5"/>
                  </a:lnTo>
                  <a:lnTo>
                    <a:pt x="0" y="3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5" name="îslíḓè">
              <a:extLst>
                <a:ext uri="{FF2B5EF4-FFF2-40B4-BE49-F238E27FC236}">
                  <a16:creationId xmlns="" xmlns:a16="http://schemas.microsoft.com/office/drawing/2014/main" id="{ADEBDABA-599D-4BD2-98C2-E8259092BBA2}"/>
                </a:ext>
              </a:extLst>
            </p:cNvPr>
            <p:cNvSpPr/>
            <p:nvPr/>
          </p:nvSpPr>
          <p:spPr bwMode="auto">
            <a:xfrm>
              <a:off x="5540376" y="3636963"/>
              <a:ext cx="417513" cy="3175"/>
            </a:xfrm>
            <a:custGeom>
              <a:avLst/>
              <a:gdLst>
                <a:gd name="T0" fmla="*/ 56 w 112"/>
                <a:gd name="T1" fmla="*/ 0 h 1"/>
                <a:gd name="T2" fmla="*/ 84 w 112"/>
                <a:gd name="T3" fmla="*/ 0 h 1"/>
                <a:gd name="T4" fmla="*/ 112 w 112"/>
                <a:gd name="T5" fmla="*/ 0 h 1"/>
                <a:gd name="T6" fmla="*/ 84 w 112"/>
                <a:gd name="T7" fmla="*/ 1 h 1"/>
                <a:gd name="T8" fmla="*/ 56 w 112"/>
                <a:gd name="T9" fmla="*/ 1 h 1"/>
                <a:gd name="T10" fmla="*/ 28 w 112"/>
                <a:gd name="T11" fmla="*/ 1 h 1"/>
                <a:gd name="T12" fmla="*/ 0 w 112"/>
                <a:gd name="T13" fmla="*/ 0 h 1"/>
                <a:gd name="T14" fmla="*/ 28 w 112"/>
                <a:gd name="T15" fmla="*/ 0 h 1"/>
                <a:gd name="T16" fmla="*/ 56 w 11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">
                  <a:moveTo>
                    <a:pt x="56" y="0"/>
                  </a:moveTo>
                  <a:cubicBezTo>
                    <a:pt x="65" y="0"/>
                    <a:pt x="75" y="0"/>
                    <a:pt x="84" y="0"/>
                  </a:cubicBezTo>
                  <a:cubicBezTo>
                    <a:pt x="93" y="0"/>
                    <a:pt x="103" y="0"/>
                    <a:pt x="112" y="0"/>
                  </a:cubicBezTo>
                  <a:cubicBezTo>
                    <a:pt x="103" y="1"/>
                    <a:pt x="93" y="1"/>
                    <a:pt x="84" y="1"/>
                  </a:cubicBezTo>
                  <a:cubicBezTo>
                    <a:pt x="75" y="1"/>
                    <a:pt x="65" y="1"/>
                    <a:pt x="56" y="1"/>
                  </a:cubicBezTo>
                  <a:cubicBezTo>
                    <a:pt x="47" y="1"/>
                    <a:pt x="37" y="1"/>
                    <a:pt x="28" y="1"/>
                  </a:cubicBezTo>
                  <a:cubicBezTo>
                    <a:pt x="19" y="1"/>
                    <a:pt x="9" y="1"/>
                    <a:pt x="0" y="0"/>
                  </a:cubicBezTo>
                  <a:cubicBezTo>
                    <a:pt x="9" y="0"/>
                    <a:pt x="19" y="0"/>
                    <a:pt x="28" y="0"/>
                  </a:cubicBezTo>
                  <a:cubicBezTo>
                    <a:pt x="37" y="0"/>
                    <a:pt x="47" y="0"/>
                    <a:pt x="5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6" name="iṩľiďe">
              <a:extLst>
                <a:ext uri="{FF2B5EF4-FFF2-40B4-BE49-F238E27FC236}">
                  <a16:creationId xmlns="" xmlns:a16="http://schemas.microsoft.com/office/drawing/2014/main" id="{1B001128-72D7-4778-A26A-63741D4B948F}"/>
                </a:ext>
              </a:extLst>
            </p:cNvPr>
            <p:cNvSpPr/>
            <p:nvPr/>
          </p:nvSpPr>
          <p:spPr bwMode="auto">
            <a:xfrm>
              <a:off x="5413376" y="3408363"/>
              <a:ext cx="511175" cy="7938"/>
            </a:xfrm>
            <a:custGeom>
              <a:avLst/>
              <a:gdLst>
                <a:gd name="T0" fmla="*/ 0 w 137"/>
                <a:gd name="T1" fmla="*/ 2 h 2"/>
                <a:gd name="T2" fmla="*/ 0 w 137"/>
                <a:gd name="T3" fmla="*/ 0 h 2"/>
                <a:gd name="T4" fmla="*/ 137 w 137"/>
                <a:gd name="T5" fmla="*/ 1 h 2"/>
                <a:gd name="T6" fmla="*/ 0 w 13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37" y="1"/>
                    <a:pt x="137" y="1"/>
                    <a:pt x="137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7" name="íŝḻiḍe">
              <a:extLst>
                <a:ext uri="{FF2B5EF4-FFF2-40B4-BE49-F238E27FC236}">
                  <a16:creationId xmlns="" xmlns:a16="http://schemas.microsoft.com/office/drawing/2014/main" id="{792624DC-3B22-4763-B9D8-0D94D87BBFB7}"/>
                </a:ext>
              </a:extLst>
            </p:cNvPr>
            <p:cNvSpPr/>
            <p:nvPr/>
          </p:nvSpPr>
          <p:spPr bwMode="auto">
            <a:xfrm>
              <a:off x="5429251" y="3471863"/>
              <a:ext cx="301625" cy="7938"/>
            </a:xfrm>
            <a:custGeom>
              <a:avLst/>
              <a:gdLst>
                <a:gd name="T0" fmla="*/ 0 w 81"/>
                <a:gd name="T1" fmla="*/ 2 h 2"/>
                <a:gd name="T2" fmla="*/ 0 w 81"/>
                <a:gd name="T3" fmla="*/ 0 h 2"/>
                <a:gd name="T4" fmla="*/ 81 w 81"/>
                <a:gd name="T5" fmla="*/ 1 h 2"/>
                <a:gd name="T6" fmla="*/ 0 w 8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81" y="1"/>
                    <a:pt x="81" y="1"/>
                    <a:pt x="81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8" name="isḻiḓè">
              <a:extLst>
                <a:ext uri="{FF2B5EF4-FFF2-40B4-BE49-F238E27FC236}">
                  <a16:creationId xmlns="" xmlns:a16="http://schemas.microsoft.com/office/drawing/2014/main" id="{7D99D3B5-2707-4A22-889C-B245BF866E78}"/>
                </a:ext>
              </a:extLst>
            </p:cNvPr>
            <p:cNvSpPr/>
            <p:nvPr/>
          </p:nvSpPr>
          <p:spPr bwMode="auto">
            <a:xfrm>
              <a:off x="5405438" y="3662363"/>
              <a:ext cx="612775" cy="7938"/>
            </a:xfrm>
            <a:custGeom>
              <a:avLst/>
              <a:gdLst>
                <a:gd name="T0" fmla="*/ 0 w 164"/>
                <a:gd name="T1" fmla="*/ 2 h 2"/>
                <a:gd name="T2" fmla="*/ 1 w 164"/>
                <a:gd name="T3" fmla="*/ 0 h 2"/>
                <a:gd name="T4" fmla="*/ 164 w 164"/>
                <a:gd name="T5" fmla="*/ 1 h 2"/>
                <a:gd name="T6" fmla="*/ 0 w 16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2">
                  <a:moveTo>
                    <a:pt x="0" y="2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64" y="1"/>
                    <a:pt x="164" y="1"/>
                    <a:pt x="164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9" name="ïśľiḋé">
              <a:extLst>
                <a:ext uri="{FF2B5EF4-FFF2-40B4-BE49-F238E27FC236}">
                  <a16:creationId xmlns="" xmlns:a16="http://schemas.microsoft.com/office/drawing/2014/main" id="{40C2E4DD-7B9F-4B0E-8ADD-CEF3A2EF3992}"/>
                </a:ext>
              </a:extLst>
            </p:cNvPr>
            <p:cNvSpPr/>
            <p:nvPr/>
          </p:nvSpPr>
          <p:spPr bwMode="auto">
            <a:xfrm>
              <a:off x="5399088" y="3676651"/>
              <a:ext cx="268288" cy="7938"/>
            </a:xfrm>
            <a:custGeom>
              <a:avLst/>
              <a:gdLst>
                <a:gd name="T0" fmla="*/ 72 w 72"/>
                <a:gd name="T1" fmla="*/ 1 h 2"/>
                <a:gd name="T2" fmla="*/ 0 w 72"/>
                <a:gd name="T3" fmla="*/ 2 h 2"/>
                <a:gd name="T4" fmla="*/ 1 w 72"/>
                <a:gd name="T5" fmla="*/ 0 h 2"/>
                <a:gd name="T6" fmla="*/ 72 w 7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">
                  <a:moveTo>
                    <a:pt x="72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lnTo>
                    <a:pt x="72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0" name="iṡľîḋe">
              <a:extLst>
                <a:ext uri="{FF2B5EF4-FFF2-40B4-BE49-F238E27FC236}">
                  <a16:creationId xmlns="" xmlns:a16="http://schemas.microsoft.com/office/drawing/2014/main" id="{F0586983-428B-4145-BF8F-6D916D430098}"/>
                </a:ext>
              </a:extLst>
            </p:cNvPr>
            <p:cNvSpPr/>
            <p:nvPr/>
          </p:nvSpPr>
          <p:spPr bwMode="auto">
            <a:xfrm>
              <a:off x="6018213" y="3419476"/>
              <a:ext cx="103188" cy="209550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56 h 56"/>
                <a:gd name="T4" fmla="*/ 28 w 28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0" y="34"/>
                    <a:pt x="28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1" name="ïS1îde">
              <a:extLst>
                <a:ext uri="{FF2B5EF4-FFF2-40B4-BE49-F238E27FC236}">
                  <a16:creationId xmlns="" xmlns:a16="http://schemas.microsoft.com/office/drawing/2014/main" id="{E99EE2C6-A6EA-454A-B149-58234F87C131}"/>
                </a:ext>
              </a:extLst>
            </p:cNvPr>
            <p:cNvSpPr/>
            <p:nvPr/>
          </p:nvSpPr>
          <p:spPr bwMode="auto">
            <a:xfrm>
              <a:off x="5297488" y="3330576"/>
              <a:ext cx="1735138" cy="395288"/>
            </a:xfrm>
            <a:custGeom>
              <a:avLst/>
              <a:gdLst>
                <a:gd name="T0" fmla="*/ 5 w 465"/>
                <a:gd name="T1" fmla="*/ 99 h 106"/>
                <a:gd name="T2" fmla="*/ 205 w 465"/>
                <a:gd name="T3" fmla="*/ 99 h 106"/>
                <a:gd name="T4" fmla="*/ 219 w 465"/>
                <a:gd name="T5" fmla="*/ 78 h 106"/>
                <a:gd name="T6" fmla="*/ 219 w 465"/>
                <a:gd name="T7" fmla="*/ 28 h 106"/>
                <a:gd name="T8" fmla="*/ 205 w 465"/>
                <a:gd name="T9" fmla="*/ 7 h 106"/>
                <a:gd name="T10" fmla="*/ 5 w 465"/>
                <a:gd name="T11" fmla="*/ 7 h 106"/>
                <a:gd name="T12" fmla="*/ 0 w 465"/>
                <a:gd name="T13" fmla="*/ 3 h 106"/>
                <a:gd name="T14" fmla="*/ 5 w 465"/>
                <a:gd name="T15" fmla="*/ 0 h 106"/>
                <a:gd name="T16" fmla="*/ 428 w 465"/>
                <a:gd name="T17" fmla="*/ 0 h 106"/>
                <a:gd name="T18" fmla="*/ 432 w 465"/>
                <a:gd name="T19" fmla="*/ 1 h 106"/>
                <a:gd name="T20" fmla="*/ 465 w 465"/>
                <a:gd name="T21" fmla="*/ 35 h 106"/>
                <a:gd name="T22" fmla="*/ 465 w 465"/>
                <a:gd name="T23" fmla="*/ 71 h 106"/>
                <a:gd name="T24" fmla="*/ 432 w 465"/>
                <a:gd name="T25" fmla="*/ 104 h 106"/>
                <a:gd name="T26" fmla="*/ 428 w 465"/>
                <a:gd name="T27" fmla="*/ 106 h 106"/>
                <a:gd name="T28" fmla="*/ 5 w 465"/>
                <a:gd name="T29" fmla="*/ 106 h 106"/>
                <a:gd name="T30" fmla="*/ 0 w 465"/>
                <a:gd name="T31" fmla="*/ 102 h 106"/>
                <a:gd name="T32" fmla="*/ 5 w 465"/>
                <a:gd name="T33" fmla="*/ 9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5" h="106">
                  <a:moveTo>
                    <a:pt x="5" y="99"/>
                  </a:moveTo>
                  <a:cubicBezTo>
                    <a:pt x="205" y="99"/>
                    <a:pt x="205" y="99"/>
                    <a:pt x="205" y="99"/>
                  </a:cubicBezTo>
                  <a:cubicBezTo>
                    <a:pt x="214" y="94"/>
                    <a:pt x="219" y="86"/>
                    <a:pt x="219" y="78"/>
                  </a:cubicBezTo>
                  <a:cubicBezTo>
                    <a:pt x="219" y="28"/>
                    <a:pt x="219" y="28"/>
                    <a:pt x="219" y="28"/>
                  </a:cubicBezTo>
                  <a:cubicBezTo>
                    <a:pt x="219" y="19"/>
                    <a:pt x="214" y="12"/>
                    <a:pt x="20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429" y="0"/>
                    <a:pt x="431" y="0"/>
                    <a:pt x="432" y="1"/>
                  </a:cubicBezTo>
                  <a:cubicBezTo>
                    <a:pt x="451" y="3"/>
                    <a:pt x="465" y="21"/>
                    <a:pt x="465" y="35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84"/>
                    <a:pt x="451" y="102"/>
                    <a:pt x="432" y="104"/>
                  </a:cubicBezTo>
                  <a:cubicBezTo>
                    <a:pt x="431" y="105"/>
                    <a:pt x="429" y="106"/>
                    <a:pt x="428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6"/>
                    <a:pt x="0" y="104"/>
                    <a:pt x="0" y="102"/>
                  </a:cubicBezTo>
                  <a:cubicBezTo>
                    <a:pt x="0" y="100"/>
                    <a:pt x="2" y="99"/>
                    <a:pt x="5" y="99"/>
                  </a:cubicBezTo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2" name="íṣ1ïḍe">
              <a:extLst>
                <a:ext uri="{FF2B5EF4-FFF2-40B4-BE49-F238E27FC236}">
                  <a16:creationId xmlns="" xmlns:a16="http://schemas.microsoft.com/office/drawing/2014/main" id="{01EB5E2F-EB42-4DD4-91FB-FED23D008A0E}"/>
                </a:ext>
              </a:extLst>
            </p:cNvPr>
            <p:cNvSpPr/>
            <p:nvPr/>
          </p:nvSpPr>
          <p:spPr bwMode="auto">
            <a:xfrm>
              <a:off x="5297488" y="3698876"/>
              <a:ext cx="93663" cy="12700"/>
            </a:xfrm>
            <a:custGeom>
              <a:avLst/>
              <a:gdLst>
                <a:gd name="T0" fmla="*/ 25 w 25"/>
                <a:gd name="T1" fmla="*/ 0 h 3"/>
                <a:gd name="T2" fmla="*/ 5 w 25"/>
                <a:gd name="T3" fmla="*/ 0 h 3"/>
                <a:gd name="T4" fmla="*/ 0 w 25"/>
                <a:gd name="T5" fmla="*/ 3 h 3"/>
                <a:gd name="T6" fmla="*/ 0 w 25"/>
                <a:gd name="T7" fmla="*/ 3 h 3"/>
                <a:gd name="T8" fmla="*/ 5 w 25"/>
                <a:gd name="T9" fmla="*/ 0 h 3"/>
                <a:gd name="T10" fmla="*/ 25 w 25"/>
                <a:gd name="T11" fmla="*/ 0 h 3"/>
                <a:gd name="T12" fmla="*/ 25 w 2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">
                  <a:moveTo>
                    <a:pt x="2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3" name="îṣḻïḋê">
              <a:extLst>
                <a:ext uri="{FF2B5EF4-FFF2-40B4-BE49-F238E27FC236}">
                  <a16:creationId xmlns="" xmlns:a16="http://schemas.microsoft.com/office/drawing/2014/main" id="{7F776867-68D1-4FB0-9383-C18BC3F41A5D}"/>
                </a:ext>
              </a:extLst>
            </p:cNvPr>
            <p:cNvSpPr/>
            <p:nvPr/>
          </p:nvSpPr>
          <p:spPr bwMode="auto">
            <a:xfrm>
              <a:off x="5391151" y="3695701"/>
              <a:ext cx="679450" cy="3175"/>
            </a:xfrm>
            <a:custGeom>
              <a:avLst/>
              <a:gdLst>
                <a:gd name="T0" fmla="*/ 182 w 182"/>
                <a:gd name="T1" fmla="*/ 0 h 1"/>
                <a:gd name="T2" fmla="*/ 0 w 182"/>
                <a:gd name="T3" fmla="*/ 1 h 1"/>
                <a:gd name="T4" fmla="*/ 0 w 182"/>
                <a:gd name="T5" fmla="*/ 1 h 1"/>
                <a:gd name="T6" fmla="*/ 180 w 182"/>
                <a:gd name="T7" fmla="*/ 1 h 1"/>
                <a:gd name="T8" fmla="*/ 182 w 18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">
                  <a:moveTo>
                    <a:pt x="18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80" y="0"/>
                    <a:pt x="181" y="0"/>
                    <a:pt x="18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4" name="ïṣľïḍè">
              <a:extLst>
                <a:ext uri="{FF2B5EF4-FFF2-40B4-BE49-F238E27FC236}">
                  <a16:creationId xmlns="" xmlns:a16="http://schemas.microsoft.com/office/drawing/2014/main" id="{30990F2C-EE91-4B71-9D33-C151DB6173BF}"/>
                </a:ext>
              </a:extLst>
            </p:cNvPr>
            <p:cNvSpPr/>
            <p:nvPr/>
          </p:nvSpPr>
          <p:spPr bwMode="auto">
            <a:xfrm>
              <a:off x="5297488" y="3595688"/>
              <a:ext cx="1735138" cy="130175"/>
            </a:xfrm>
            <a:custGeom>
              <a:avLst/>
              <a:gdLst>
                <a:gd name="T0" fmla="*/ 465 w 465"/>
                <a:gd name="T1" fmla="*/ 0 h 35"/>
                <a:gd name="T2" fmla="*/ 428 w 465"/>
                <a:gd name="T3" fmla="*/ 26 h 35"/>
                <a:gd name="T4" fmla="*/ 207 w 465"/>
                <a:gd name="T5" fmla="*/ 27 h 35"/>
                <a:gd name="T6" fmla="*/ 205 w 465"/>
                <a:gd name="T7" fmla="*/ 28 h 35"/>
                <a:gd name="T8" fmla="*/ 25 w 465"/>
                <a:gd name="T9" fmla="*/ 28 h 35"/>
                <a:gd name="T10" fmla="*/ 5 w 465"/>
                <a:gd name="T11" fmla="*/ 28 h 35"/>
                <a:gd name="T12" fmla="*/ 0 w 465"/>
                <a:gd name="T13" fmla="*/ 31 h 35"/>
                <a:gd name="T14" fmla="*/ 5 w 465"/>
                <a:gd name="T15" fmla="*/ 35 h 35"/>
                <a:gd name="T16" fmla="*/ 428 w 465"/>
                <a:gd name="T17" fmla="*/ 35 h 35"/>
                <a:gd name="T18" fmla="*/ 432 w 465"/>
                <a:gd name="T19" fmla="*/ 33 h 35"/>
                <a:gd name="T20" fmla="*/ 465 w 465"/>
                <a:gd name="T21" fmla="*/ 0 h 35"/>
                <a:gd name="T22" fmla="*/ 465 w 46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5" h="35">
                  <a:moveTo>
                    <a:pt x="465" y="0"/>
                  </a:moveTo>
                  <a:cubicBezTo>
                    <a:pt x="457" y="9"/>
                    <a:pt x="442" y="22"/>
                    <a:pt x="428" y="26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06" y="27"/>
                    <a:pt x="205" y="27"/>
                    <a:pt x="20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9"/>
                    <a:pt x="0" y="31"/>
                  </a:cubicBezTo>
                  <a:cubicBezTo>
                    <a:pt x="0" y="33"/>
                    <a:pt x="2" y="35"/>
                    <a:pt x="5" y="35"/>
                  </a:cubicBezTo>
                  <a:cubicBezTo>
                    <a:pt x="428" y="35"/>
                    <a:pt x="428" y="35"/>
                    <a:pt x="428" y="35"/>
                  </a:cubicBezTo>
                  <a:cubicBezTo>
                    <a:pt x="429" y="35"/>
                    <a:pt x="431" y="34"/>
                    <a:pt x="432" y="33"/>
                  </a:cubicBezTo>
                  <a:cubicBezTo>
                    <a:pt x="451" y="31"/>
                    <a:pt x="465" y="13"/>
                    <a:pt x="465" y="0"/>
                  </a:cubicBezTo>
                  <a:cubicBezTo>
                    <a:pt x="465" y="0"/>
                    <a:pt x="465" y="0"/>
                    <a:pt x="465" y="0"/>
                  </a:cubicBezTo>
                </a:path>
              </a:pathLst>
            </a:custGeom>
            <a:solidFill>
              <a:srgbClr val="2B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5" name="ï$1ïďé">
              <a:extLst>
                <a:ext uri="{FF2B5EF4-FFF2-40B4-BE49-F238E27FC236}">
                  <a16:creationId xmlns="" xmlns:a16="http://schemas.microsoft.com/office/drawing/2014/main" id="{A17F19B6-543F-4295-85C7-8E0803622BEA}"/>
                </a:ext>
              </a:extLst>
            </p:cNvPr>
            <p:cNvSpPr/>
            <p:nvPr/>
          </p:nvSpPr>
          <p:spPr bwMode="auto">
            <a:xfrm>
              <a:off x="7870826" y="4479926"/>
              <a:ext cx="1260475" cy="254000"/>
            </a:xfrm>
            <a:custGeom>
              <a:avLst/>
              <a:gdLst>
                <a:gd name="T0" fmla="*/ 0 w 338"/>
                <a:gd name="T1" fmla="*/ 46 h 68"/>
                <a:gd name="T2" fmla="*/ 0 w 338"/>
                <a:gd name="T3" fmla="*/ 22 h 68"/>
                <a:gd name="T4" fmla="*/ 21 w 338"/>
                <a:gd name="T5" fmla="*/ 0 h 68"/>
                <a:gd name="T6" fmla="*/ 338 w 338"/>
                <a:gd name="T7" fmla="*/ 0 h 68"/>
                <a:gd name="T8" fmla="*/ 338 w 338"/>
                <a:gd name="T9" fmla="*/ 68 h 68"/>
                <a:gd name="T10" fmla="*/ 21 w 338"/>
                <a:gd name="T11" fmla="*/ 68 h 68"/>
                <a:gd name="T12" fmla="*/ 0 w 338"/>
                <a:gd name="T13" fmla="*/ 4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68">
                  <a:moveTo>
                    <a:pt x="0" y="46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338" y="0"/>
                    <a:pt x="308" y="35"/>
                    <a:pt x="338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9" y="68"/>
                    <a:pt x="0" y="58"/>
                    <a:pt x="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6" name="ïṣľïḋè">
              <a:extLst>
                <a:ext uri="{FF2B5EF4-FFF2-40B4-BE49-F238E27FC236}">
                  <a16:creationId xmlns="" xmlns:a16="http://schemas.microsoft.com/office/drawing/2014/main" id="{2096A76C-8B48-4DBB-ADA3-F8A485E7781D}"/>
                </a:ext>
              </a:extLst>
            </p:cNvPr>
            <p:cNvSpPr/>
            <p:nvPr/>
          </p:nvSpPr>
          <p:spPr bwMode="auto">
            <a:xfrm>
              <a:off x="8069263" y="4557713"/>
              <a:ext cx="1020763" cy="11113"/>
            </a:xfrm>
            <a:custGeom>
              <a:avLst/>
              <a:gdLst>
                <a:gd name="T0" fmla="*/ 274 w 274"/>
                <a:gd name="T1" fmla="*/ 0 h 3"/>
                <a:gd name="T2" fmla="*/ 273 w 274"/>
                <a:gd name="T3" fmla="*/ 3 h 3"/>
                <a:gd name="T4" fmla="*/ 0 w 274"/>
                <a:gd name="T5" fmla="*/ 2 h 3"/>
                <a:gd name="T6" fmla="*/ 274 w 27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4" h="3">
                  <a:moveTo>
                    <a:pt x="274" y="0"/>
                  </a:moveTo>
                  <a:cubicBezTo>
                    <a:pt x="274" y="1"/>
                    <a:pt x="274" y="2"/>
                    <a:pt x="273" y="3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7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7" name="iṥ1ïḓe">
              <a:extLst>
                <a:ext uri="{FF2B5EF4-FFF2-40B4-BE49-F238E27FC236}">
                  <a16:creationId xmlns="" xmlns:a16="http://schemas.microsoft.com/office/drawing/2014/main" id="{3B5F37D7-6D80-4C99-84AC-D88CE0FC1587}"/>
                </a:ext>
              </a:extLst>
            </p:cNvPr>
            <p:cNvSpPr/>
            <p:nvPr/>
          </p:nvSpPr>
          <p:spPr bwMode="auto">
            <a:xfrm>
              <a:off x="8154988" y="4584701"/>
              <a:ext cx="931863" cy="11113"/>
            </a:xfrm>
            <a:custGeom>
              <a:avLst/>
              <a:gdLst>
                <a:gd name="T0" fmla="*/ 250 w 250"/>
                <a:gd name="T1" fmla="*/ 0 h 3"/>
                <a:gd name="T2" fmla="*/ 249 w 250"/>
                <a:gd name="T3" fmla="*/ 3 h 3"/>
                <a:gd name="T4" fmla="*/ 0 w 250"/>
                <a:gd name="T5" fmla="*/ 1 h 3"/>
                <a:gd name="T6" fmla="*/ 250 w 250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0" h="3">
                  <a:moveTo>
                    <a:pt x="250" y="0"/>
                  </a:moveTo>
                  <a:cubicBezTo>
                    <a:pt x="249" y="1"/>
                    <a:pt x="249" y="2"/>
                    <a:pt x="249" y="3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5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8" name="ísḻíḍé">
              <a:extLst>
                <a:ext uri="{FF2B5EF4-FFF2-40B4-BE49-F238E27FC236}">
                  <a16:creationId xmlns="" xmlns:a16="http://schemas.microsoft.com/office/drawing/2014/main" id="{4828614F-5969-4DCB-9ED9-EF9137F39DB6}"/>
                </a:ext>
              </a:extLst>
            </p:cNvPr>
            <p:cNvSpPr/>
            <p:nvPr/>
          </p:nvSpPr>
          <p:spPr bwMode="auto">
            <a:xfrm>
              <a:off x="7945438" y="4676776"/>
              <a:ext cx="1155700" cy="11113"/>
            </a:xfrm>
            <a:custGeom>
              <a:avLst/>
              <a:gdLst>
                <a:gd name="T0" fmla="*/ 309 w 310"/>
                <a:gd name="T1" fmla="*/ 0 h 3"/>
                <a:gd name="T2" fmla="*/ 310 w 310"/>
                <a:gd name="T3" fmla="*/ 3 h 3"/>
                <a:gd name="T4" fmla="*/ 0 w 310"/>
                <a:gd name="T5" fmla="*/ 2 h 3"/>
                <a:gd name="T6" fmla="*/ 309 w 310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" h="3">
                  <a:moveTo>
                    <a:pt x="309" y="0"/>
                  </a:moveTo>
                  <a:cubicBezTo>
                    <a:pt x="309" y="1"/>
                    <a:pt x="309" y="2"/>
                    <a:pt x="310" y="3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30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9" name="îś1îḓé">
              <a:extLst>
                <a:ext uri="{FF2B5EF4-FFF2-40B4-BE49-F238E27FC236}">
                  <a16:creationId xmlns="" xmlns:a16="http://schemas.microsoft.com/office/drawing/2014/main" id="{C4922F84-9DAA-4740-AC35-A43F81E8E5F7}"/>
                </a:ext>
              </a:extLst>
            </p:cNvPr>
            <p:cNvSpPr/>
            <p:nvPr/>
          </p:nvSpPr>
          <p:spPr bwMode="auto">
            <a:xfrm>
              <a:off x="8774113" y="4654551"/>
              <a:ext cx="315913" cy="7938"/>
            </a:xfrm>
            <a:custGeom>
              <a:avLst/>
              <a:gdLst>
                <a:gd name="T0" fmla="*/ 84 w 85"/>
                <a:gd name="T1" fmla="*/ 0 h 2"/>
                <a:gd name="T2" fmla="*/ 85 w 85"/>
                <a:gd name="T3" fmla="*/ 2 h 2"/>
                <a:gd name="T4" fmla="*/ 0 w 85"/>
                <a:gd name="T5" fmla="*/ 1 h 2"/>
                <a:gd name="T6" fmla="*/ 84 w 8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2">
                  <a:moveTo>
                    <a:pt x="84" y="0"/>
                  </a:moveTo>
                  <a:cubicBezTo>
                    <a:pt x="84" y="1"/>
                    <a:pt x="85" y="1"/>
                    <a:pt x="85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0" name="îSļîḓê">
              <a:extLst>
                <a:ext uri="{FF2B5EF4-FFF2-40B4-BE49-F238E27FC236}">
                  <a16:creationId xmlns="" xmlns:a16="http://schemas.microsoft.com/office/drawing/2014/main" id="{A6621DA1-D3DB-4010-BC7A-DE3DCDC8626B}"/>
                </a:ext>
              </a:extLst>
            </p:cNvPr>
            <p:cNvSpPr/>
            <p:nvPr/>
          </p:nvSpPr>
          <p:spPr bwMode="auto">
            <a:xfrm>
              <a:off x="7878763" y="4606926"/>
              <a:ext cx="260350" cy="11113"/>
            </a:xfrm>
            <a:custGeom>
              <a:avLst/>
              <a:gdLst>
                <a:gd name="T0" fmla="*/ 0 w 164"/>
                <a:gd name="T1" fmla="*/ 7 h 7"/>
                <a:gd name="T2" fmla="*/ 164 w 164"/>
                <a:gd name="T3" fmla="*/ 2 h 7"/>
                <a:gd name="T4" fmla="*/ 0 w 164"/>
                <a:gd name="T5" fmla="*/ 0 h 7"/>
                <a:gd name="T6" fmla="*/ 0 w 16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7">
                  <a:moveTo>
                    <a:pt x="0" y="7"/>
                  </a:moveTo>
                  <a:lnTo>
                    <a:pt x="164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1" name="ïṡḷíďê">
              <a:extLst>
                <a:ext uri="{FF2B5EF4-FFF2-40B4-BE49-F238E27FC236}">
                  <a16:creationId xmlns="" xmlns:a16="http://schemas.microsoft.com/office/drawing/2014/main" id="{C69A2483-0773-483D-8C0B-75F6908BC48C}"/>
                </a:ext>
              </a:extLst>
            </p:cNvPr>
            <p:cNvSpPr/>
            <p:nvPr/>
          </p:nvSpPr>
          <p:spPr bwMode="auto">
            <a:xfrm>
              <a:off x="7878763" y="4606926"/>
              <a:ext cx="260350" cy="11113"/>
            </a:xfrm>
            <a:custGeom>
              <a:avLst/>
              <a:gdLst>
                <a:gd name="T0" fmla="*/ 0 w 164"/>
                <a:gd name="T1" fmla="*/ 7 h 7"/>
                <a:gd name="T2" fmla="*/ 164 w 164"/>
                <a:gd name="T3" fmla="*/ 2 h 7"/>
                <a:gd name="T4" fmla="*/ 0 w 164"/>
                <a:gd name="T5" fmla="*/ 0 h 7"/>
                <a:gd name="T6" fmla="*/ 0 w 16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7">
                  <a:moveTo>
                    <a:pt x="0" y="7"/>
                  </a:moveTo>
                  <a:lnTo>
                    <a:pt x="164" y="2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2" name="îŝľîḓé">
              <a:extLst>
                <a:ext uri="{FF2B5EF4-FFF2-40B4-BE49-F238E27FC236}">
                  <a16:creationId xmlns="" xmlns:a16="http://schemas.microsoft.com/office/drawing/2014/main" id="{2052ECC4-1A47-4D2D-A504-6F1C4D149EBC}"/>
                </a:ext>
              </a:extLst>
            </p:cNvPr>
            <p:cNvSpPr/>
            <p:nvPr/>
          </p:nvSpPr>
          <p:spPr bwMode="auto">
            <a:xfrm>
              <a:off x="7870826" y="4640263"/>
              <a:ext cx="231775" cy="11113"/>
            </a:xfrm>
            <a:custGeom>
              <a:avLst/>
              <a:gdLst>
                <a:gd name="T0" fmla="*/ 0 w 146"/>
                <a:gd name="T1" fmla="*/ 7 h 7"/>
                <a:gd name="T2" fmla="*/ 146 w 146"/>
                <a:gd name="T3" fmla="*/ 2 h 7"/>
                <a:gd name="T4" fmla="*/ 0 w 146"/>
                <a:gd name="T5" fmla="*/ 0 h 7"/>
                <a:gd name="T6" fmla="*/ 0 w 146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7">
                  <a:moveTo>
                    <a:pt x="0" y="7"/>
                  </a:moveTo>
                  <a:lnTo>
                    <a:pt x="146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3" name="îşḻíḑè">
              <a:extLst>
                <a:ext uri="{FF2B5EF4-FFF2-40B4-BE49-F238E27FC236}">
                  <a16:creationId xmlns="" xmlns:a16="http://schemas.microsoft.com/office/drawing/2014/main" id="{75087EFB-EA3C-4C94-ABBC-1F457A075915}"/>
                </a:ext>
              </a:extLst>
            </p:cNvPr>
            <p:cNvSpPr/>
            <p:nvPr/>
          </p:nvSpPr>
          <p:spPr bwMode="auto">
            <a:xfrm>
              <a:off x="7870826" y="4640263"/>
              <a:ext cx="231775" cy="11113"/>
            </a:xfrm>
            <a:custGeom>
              <a:avLst/>
              <a:gdLst>
                <a:gd name="T0" fmla="*/ 0 w 146"/>
                <a:gd name="T1" fmla="*/ 7 h 7"/>
                <a:gd name="T2" fmla="*/ 146 w 146"/>
                <a:gd name="T3" fmla="*/ 2 h 7"/>
                <a:gd name="T4" fmla="*/ 0 w 146"/>
                <a:gd name="T5" fmla="*/ 0 h 7"/>
                <a:gd name="T6" fmla="*/ 0 w 146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7">
                  <a:moveTo>
                    <a:pt x="0" y="7"/>
                  </a:moveTo>
                  <a:lnTo>
                    <a:pt x="146" y="2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4" name="îṥḷíḋé">
              <a:extLst>
                <a:ext uri="{FF2B5EF4-FFF2-40B4-BE49-F238E27FC236}">
                  <a16:creationId xmlns="" xmlns:a16="http://schemas.microsoft.com/office/drawing/2014/main" id="{97C68410-629F-4A2A-AC80-3B1DF55A6893}"/>
                </a:ext>
              </a:extLst>
            </p:cNvPr>
            <p:cNvSpPr/>
            <p:nvPr/>
          </p:nvSpPr>
          <p:spPr bwMode="auto">
            <a:xfrm>
              <a:off x="7859713" y="4521201"/>
              <a:ext cx="1196975" cy="11113"/>
            </a:xfrm>
            <a:custGeom>
              <a:avLst/>
              <a:gdLst>
                <a:gd name="T0" fmla="*/ 0 w 754"/>
                <a:gd name="T1" fmla="*/ 7 h 7"/>
                <a:gd name="T2" fmla="*/ 754 w 754"/>
                <a:gd name="T3" fmla="*/ 2 h 7"/>
                <a:gd name="T4" fmla="*/ 0 w 754"/>
                <a:gd name="T5" fmla="*/ 0 h 7"/>
                <a:gd name="T6" fmla="*/ 0 w 75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4" h="7">
                  <a:moveTo>
                    <a:pt x="0" y="7"/>
                  </a:moveTo>
                  <a:lnTo>
                    <a:pt x="754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5" name="í$ḷîḋe">
              <a:extLst>
                <a:ext uri="{FF2B5EF4-FFF2-40B4-BE49-F238E27FC236}">
                  <a16:creationId xmlns="" xmlns:a16="http://schemas.microsoft.com/office/drawing/2014/main" id="{CF0F3303-27B4-4C71-827C-52DBA6AFC35A}"/>
                </a:ext>
              </a:extLst>
            </p:cNvPr>
            <p:cNvSpPr/>
            <p:nvPr/>
          </p:nvSpPr>
          <p:spPr bwMode="auto">
            <a:xfrm>
              <a:off x="7859713" y="4521201"/>
              <a:ext cx="1196975" cy="11113"/>
            </a:xfrm>
            <a:custGeom>
              <a:avLst/>
              <a:gdLst>
                <a:gd name="T0" fmla="*/ 0 w 754"/>
                <a:gd name="T1" fmla="*/ 7 h 7"/>
                <a:gd name="T2" fmla="*/ 754 w 754"/>
                <a:gd name="T3" fmla="*/ 2 h 7"/>
                <a:gd name="T4" fmla="*/ 0 w 754"/>
                <a:gd name="T5" fmla="*/ 0 h 7"/>
                <a:gd name="T6" fmla="*/ 0 w 75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4" h="7">
                  <a:moveTo>
                    <a:pt x="0" y="7"/>
                  </a:moveTo>
                  <a:lnTo>
                    <a:pt x="754" y="2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6" name="îṥḷidè">
              <a:extLst>
                <a:ext uri="{FF2B5EF4-FFF2-40B4-BE49-F238E27FC236}">
                  <a16:creationId xmlns="" xmlns:a16="http://schemas.microsoft.com/office/drawing/2014/main" id="{4C4369AD-1073-4FAF-BA16-ABC5241C3290}"/>
                </a:ext>
              </a:extLst>
            </p:cNvPr>
            <p:cNvSpPr/>
            <p:nvPr/>
          </p:nvSpPr>
          <p:spPr bwMode="auto">
            <a:xfrm>
              <a:off x="7870826" y="4505326"/>
              <a:ext cx="1241425" cy="149225"/>
            </a:xfrm>
            <a:custGeom>
              <a:avLst/>
              <a:gdLst>
                <a:gd name="T0" fmla="*/ 0 w 333"/>
                <a:gd name="T1" fmla="*/ 40 h 40"/>
                <a:gd name="T2" fmla="*/ 0 w 333"/>
                <a:gd name="T3" fmla="*/ 40 h 40"/>
                <a:gd name="T4" fmla="*/ 0 w 333"/>
                <a:gd name="T5" fmla="*/ 40 h 40"/>
                <a:gd name="T6" fmla="*/ 0 w 333"/>
                <a:gd name="T7" fmla="*/ 40 h 40"/>
                <a:gd name="T8" fmla="*/ 0 w 333"/>
                <a:gd name="T9" fmla="*/ 40 h 40"/>
                <a:gd name="T10" fmla="*/ 0 w 333"/>
                <a:gd name="T11" fmla="*/ 40 h 40"/>
                <a:gd name="T12" fmla="*/ 0 w 333"/>
                <a:gd name="T13" fmla="*/ 40 h 40"/>
                <a:gd name="T14" fmla="*/ 0 w 333"/>
                <a:gd name="T15" fmla="*/ 40 h 40"/>
                <a:gd name="T16" fmla="*/ 0 w 333"/>
                <a:gd name="T17" fmla="*/ 40 h 40"/>
                <a:gd name="T18" fmla="*/ 0 w 333"/>
                <a:gd name="T19" fmla="*/ 40 h 40"/>
                <a:gd name="T20" fmla="*/ 0 w 333"/>
                <a:gd name="T21" fmla="*/ 40 h 40"/>
                <a:gd name="T22" fmla="*/ 0 w 333"/>
                <a:gd name="T23" fmla="*/ 40 h 40"/>
                <a:gd name="T24" fmla="*/ 0 w 333"/>
                <a:gd name="T25" fmla="*/ 40 h 40"/>
                <a:gd name="T26" fmla="*/ 0 w 333"/>
                <a:gd name="T27" fmla="*/ 40 h 40"/>
                <a:gd name="T28" fmla="*/ 0 w 333"/>
                <a:gd name="T29" fmla="*/ 40 h 40"/>
                <a:gd name="T30" fmla="*/ 0 w 333"/>
                <a:gd name="T31" fmla="*/ 40 h 40"/>
                <a:gd name="T32" fmla="*/ 0 w 333"/>
                <a:gd name="T33" fmla="*/ 39 h 40"/>
                <a:gd name="T34" fmla="*/ 0 w 333"/>
                <a:gd name="T35" fmla="*/ 40 h 40"/>
                <a:gd name="T36" fmla="*/ 0 w 333"/>
                <a:gd name="T37" fmla="*/ 40 h 40"/>
                <a:gd name="T38" fmla="*/ 0 w 333"/>
                <a:gd name="T39" fmla="*/ 39 h 40"/>
                <a:gd name="T40" fmla="*/ 333 w 333"/>
                <a:gd name="T41" fmla="*/ 0 h 40"/>
                <a:gd name="T42" fmla="*/ 333 w 333"/>
                <a:gd name="T43" fmla="*/ 0 h 40"/>
                <a:gd name="T44" fmla="*/ 329 w 333"/>
                <a:gd name="T45" fmla="*/ 8 h 40"/>
                <a:gd name="T46" fmla="*/ 329 w 333"/>
                <a:gd name="T47" fmla="*/ 8 h 40"/>
                <a:gd name="T48" fmla="*/ 333 w 333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3" h="40"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333" y="0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332" y="2"/>
                    <a:pt x="331" y="5"/>
                    <a:pt x="329" y="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1" y="5"/>
                    <a:pt x="332" y="2"/>
                    <a:pt x="33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7" name="íṧliḑê">
              <a:extLst>
                <a:ext uri="{FF2B5EF4-FFF2-40B4-BE49-F238E27FC236}">
                  <a16:creationId xmlns="" xmlns:a16="http://schemas.microsoft.com/office/drawing/2014/main" id="{4FD92A5F-1A08-47F3-881D-CA2DCBF67C85}"/>
                </a:ext>
              </a:extLst>
            </p:cNvPr>
            <p:cNvSpPr/>
            <p:nvPr/>
          </p:nvSpPr>
          <p:spPr bwMode="auto">
            <a:xfrm>
              <a:off x="7870826" y="4505326"/>
              <a:ext cx="1241425" cy="190500"/>
            </a:xfrm>
            <a:custGeom>
              <a:avLst/>
              <a:gdLst>
                <a:gd name="T0" fmla="*/ 5 w 333"/>
                <a:gd name="T1" fmla="*/ 0 h 51"/>
                <a:gd name="T2" fmla="*/ 2 w 333"/>
                <a:gd name="T3" fmla="*/ 4 h 51"/>
                <a:gd name="T4" fmla="*/ 8 w 333"/>
                <a:gd name="T5" fmla="*/ 4 h 51"/>
                <a:gd name="T6" fmla="*/ 5 w 333"/>
                <a:gd name="T7" fmla="*/ 0 h 51"/>
                <a:gd name="T8" fmla="*/ 333 w 333"/>
                <a:gd name="T9" fmla="*/ 0 h 51"/>
                <a:gd name="T10" fmla="*/ 9 w 333"/>
                <a:gd name="T11" fmla="*/ 0 h 51"/>
                <a:gd name="T12" fmla="*/ 9 w 333"/>
                <a:gd name="T13" fmla="*/ 4 h 51"/>
                <a:gd name="T14" fmla="*/ 318 w 333"/>
                <a:gd name="T15" fmla="*/ 5 h 51"/>
                <a:gd name="T16" fmla="*/ 1 w 333"/>
                <a:gd name="T17" fmla="*/ 7 h 51"/>
                <a:gd name="T18" fmla="*/ 0 w 333"/>
                <a:gd name="T19" fmla="*/ 14 h 51"/>
                <a:gd name="T20" fmla="*/ 0 w 333"/>
                <a:gd name="T21" fmla="*/ 14 h 51"/>
                <a:gd name="T22" fmla="*/ 0 w 333"/>
                <a:gd name="T23" fmla="*/ 14 h 51"/>
                <a:gd name="T24" fmla="*/ 0 w 333"/>
                <a:gd name="T25" fmla="*/ 14 h 51"/>
                <a:gd name="T26" fmla="*/ 0 w 333"/>
                <a:gd name="T27" fmla="*/ 14 h 51"/>
                <a:gd name="T28" fmla="*/ 0 w 333"/>
                <a:gd name="T29" fmla="*/ 14 h 51"/>
                <a:gd name="T30" fmla="*/ 0 w 333"/>
                <a:gd name="T31" fmla="*/ 14 h 51"/>
                <a:gd name="T32" fmla="*/ 0 w 333"/>
                <a:gd name="T33" fmla="*/ 14 h 51"/>
                <a:gd name="T34" fmla="*/ 0 w 333"/>
                <a:gd name="T35" fmla="*/ 14 h 51"/>
                <a:gd name="T36" fmla="*/ 0 w 333"/>
                <a:gd name="T37" fmla="*/ 14 h 51"/>
                <a:gd name="T38" fmla="*/ 0 w 333"/>
                <a:gd name="T39" fmla="*/ 14 h 51"/>
                <a:gd name="T40" fmla="*/ 0 w 333"/>
                <a:gd name="T41" fmla="*/ 14 h 51"/>
                <a:gd name="T42" fmla="*/ 0 w 333"/>
                <a:gd name="T43" fmla="*/ 14 h 51"/>
                <a:gd name="T44" fmla="*/ 0 w 333"/>
                <a:gd name="T45" fmla="*/ 15 h 51"/>
                <a:gd name="T46" fmla="*/ 0 w 333"/>
                <a:gd name="T47" fmla="*/ 39 h 51"/>
                <a:gd name="T48" fmla="*/ 0 w 333"/>
                <a:gd name="T49" fmla="*/ 39 h 51"/>
                <a:gd name="T50" fmla="*/ 0 w 333"/>
                <a:gd name="T51" fmla="*/ 40 h 51"/>
                <a:gd name="T52" fmla="*/ 0 w 333"/>
                <a:gd name="T53" fmla="*/ 40 h 51"/>
                <a:gd name="T54" fmla="*/ 0 w 333"/>
                <a:gd name="T55" fmla="*/ 40 h 51"/>
                <a:gd name="T56" fmla="*/ 0 w 333"/>
                <a:gd name="T57" fmla="*/ 40 h 51"/>
                <a:gd name="T58" fmla="*/ 0 w 333"/>
                <a:gd name="T59" fmla="*/ 40 h 51"/>
                <a:gd name="T60" fmla="*/ 0 w 333"/>
                <a:gd name="T61" fmla="*/ 40 h 51"/>
                <a:gd name="T62" fmla="*/ 0 w 333"/>
                <a:gd name="T63" fmla="*/ 40 h 51"/>
                <a:gd name="T64" fmla="*/ 0 w 333"/>
                <a:gd name="T65" fmla="*/ 40 h 51"/>
                <a:gd name="T66" fmla="*/ 0 w 333"/>
                <a:gd name="T67" fmla="*/ 40 h 51"/>
                <a:gd name="T68" fmla="*/ 0 w 333"/>
                <a:gd name="T69" fmla="*/ 40 h 51"/>
                <a:gd name="T70" fmla="*/ 0 w 333"/>
                <a:gd name="T71" fmla="*/ 40 h 51"/>
                <a:gd name="T72" fmla="*/ 0 w 333"/>
                <a:gd name="T73" fmla="*/ 40 h 51"/>
                <a:gd name="T74" fmla="*/ 0 w 333"/>
                <a:gd name="T75" fmla="*/ 40 h 51"/>
                <a:gd name="T76" fmla="*/ 0 w 333"/>
                <a:gd name="T77" fmla="*/ 40 h 51"/>
                <a:gd name="T78" fmla="*/ 3 w 333"/>
                <a:gd name="T79" fmla="*/ 51 h 51"/>
                <a:gd name="T80" fmla="*/ 3 w 333"/>
                <a:gd name="T81" fmla="*/ 39 h 51"/>
                <a:gd name="T82" fmla="*/ 0 w 333"/>
                <a:gd name="T83" fmla="*/ 39 h 51"/>
                <a:gd name="T84" fmla="*/ 0 w 333"/>
                <a:gd name="T85" fmla="*/ 36 h 51"/>
                <a:gd name="T86" fmla="*/ 3 w 333"/>
                <a:gd name="T87" fmla="*/ 36 h 51"/>
                <a:gd name="T88" fmla="*/ 3 w 333"/>
                <a:gd name="T89" fmla="*/ 30 h 51"/>
                <a:gd name="T90" fmla="*/ 2 w 333"/>
                <a:gd name="T91" fmla="*/ 30 h 51"/>
                <a:gd name="T92" fmla="*/ 2 w 333"/>
                <a:gd name="T93" fmla="*/ 27 h 51"/>
                <a:gd name="T94" fmla="*/ 3 w 333"/>
                <a:gd name="T95" fmla="*/ 27 h 51"/>
                <a:gd name="T96" fmla="*/ 25 w 333"/>
                <a:gd name="T97" fmla="*/ 8 h 51"/>
                <a:gd name="T98" fmla="*/ 329 w 333"/>
                <a:gd name="T99" fmla="*/ 8 h 51"/>
                <a:gd name="T100" fmla="*/ 333 w 333"/>
                <a:gd name="T10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51">
                  <a:moveTo>
                    <a:pt x="5" y="0"/>
                  </a:moveTo>
                  <a:cubicBezTo>
                    <a:pt x="4" y="1"/>
                    <a:pt x="3" y="3"/>
                    <a:pt x="2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33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9"/>
                    <a:pt x="0" y="11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1" y="48"/>
                    <a:pt x="3" y="51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16"/>
                    <a:pt x="14" y="8"/>
                    <a:pt x="25" y="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1" y="5"/>
                    <a:pt x="332" y="2"/>
                    <a:pt x="33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8" name="ísľíďê">
              <a:extLst>
                <a:ext uri="{FF2B5EF4-FFF2-40B4-BE49-F238E27FC236}">
                  <a16:creationId xmlns="" xmlns:a16="http://schemas.microsoft.com/office/drawing/2014/main" id="{C5D84748-C089-466D-A657-AFDAFB6AAB54}"/>
                </a:ext>
              </a:extLst>
            </p:cNvPr>
            <p:cNvSpPr/>
            <p:nvPr/>
          </p:nvSpPr>
          <p:spPr bwMode="auto">
            <a:xfrm>
              <a:off x="7878763" y="4606926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9" name="ïṡľídè">
              <a:extLst>
                <a:ext uri="{FF2B5EF4-FFF2-40B4-BE49-F238E27FC236}">
                  <a16:creationId xmlns="" xmlns:a16="http://schemas.microsoft.com/office/drawing/2014/main" id="{3541708E-19EC-4B8A-BC99-1B026B95A9A7}"/>
                </a:ext>
              </a:extLst>
            </p:cNvPr>
            <p:cNvSpPr/>
            <p:nvPr/>
          </p:nvSpPr>
          <p:spPr bwMode="auto">
            <a:xfrm>
              <a:off x="7870826" y="4640263"/>
              <a:ext cx="11113" cy="11113"/>
            </a:xfrm>
            <a:prstGeom prst="rect">
              <a:avLst/>
            </a:pr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0" name="iṩ1idé">
              <a:extLst>
                <a:ext uri="{FF2B5EF4-FFF2-40B4-BE49-F238E27FC236}">
                  <a16:creationId xmlns="" xmlns:a16="http://schemas.microsoft.com/office/drawing/2014/main" id="{4BEF3DEB-D31D-470C-A19B-8F65943C81B0}"/>
                </a:ext>
              </a:extLst>
            </p:cNvPr>
            <p:cNvSpPr/>
            <p:nvPr/>
          </p:nvSpPr>
          <p:spPr bwMode="auto">
            <a:xfrm>
              <a:off x="7870826" y="4640263"/>
              <a:ext cx="11113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1" name="ïSľíďe">
              <a:extLst>
                <a:ext uri="{FF2B5EF4-FFF2-40B4-BE49-F238E27FC236}">
                  <a16:creationId xmlns="" xmlns:a16="http://schemas.microsoft.com/office/drawing/2014/main" id="{1245ABA6-F42D-4B7A-8E46-D04A33D3A0AE}"/>
                </a:ext>
              </a:extLst>
            </p:cNvPr>
            <p:cNvSpPr/>
            <p:nvPr/>
          </p:nvSpPr>
          <p:spPr bwMode="auto">
            <a:xfrm>
              <a:off x="7875588" y="4521201"/>
              <a:ext cx="1181100" cy="11113"/>
            </a:xfrm>
            <a:custGeom>
              <a:avLst/>
              <a:gdLst>
                <a:gd name="T0" fmla="*/ 1 w 317"/>
                <a:gd name="T1" fmla="*/ 0 h 3"/>
                <a:gd name="T2" fmla="*/ 0 w 317"/>
                <a:gd name="T3" fmla="*/ 3 h 3"/>
                <a:gd name="T4" fmla="*/ 317 w 317"/>
                <a:gd name="T5" fmla="*/ 1 h 3"/>
                <a:gd name="T6" fmla="*/ 8 w 317"/>
                <a:gd name="T7" fmla="*/ 0 h 3"/>
                <a:gd name="T8" fmla="*/ 8 w 317"/>
                <a:gd name="T9" fmla="*/ 2 h 3"/>
                <a:gd name="T10" fmla="*/ 7 w 317"/>
                <a:gd name="T11" fmla="*/ 0 h 3"/>
                <a:gd name="T12" fmla="*/ 1 w 317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3"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317" y="1"/>
                    <a:pt x="317" y="1"/>
                    <a:pt x="317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2" name="iṩḻíďê">
              <a:extLst>
                <a:ext uri="{FF2B5EF4-FFF2-40B4-BE49-F238E27FC236}">
                  <a16:creationId xmlns="" xmlns:a16="http://schemas.microsoft.com/office/drawing/2014/main" id="{9883D112-BCE9-4EF8-BF49-BDE688C7897D}"/>
                </a:ext>
              </a:extLst>
            </p:cNvPr>
            <p:cNvSpPr/>
            <p:nvPr/>
          </p:nvSpPr>
          <p:spPr bwMode="auto">
            <a:xfrm>
              <a:off x="7867651" y="4549776"/>
              <a:ext cx="52388" cy="112713"/>
            </a:xfrm>
            <a:custGeom>
              <a:avLst/>
              <a:gdLst>
                <a:gd name="T0" fmla="*/ 0 w 14"/>
                <a:gd name="T1" fmla="*/ 0 h 30"/>
                <a:gd name="T2" fmla="*/ 0 w 14"/>
                <a:gd name="T3" fmla="*/ 30 h 30"/>
                <a:gd name="T4" fmla="*/ 0 w 14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0">
                  <a:moveTo>
                    <a:pt x="0" y="0"/>
                  </a:moveTo>
                  <a:cubicBezTo>
                    <a:pt x="0" y="0"/>
                    <a:pt x="14" y="16"/>
                    <a:pt x="0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3" name="iṡḻïde">
              <a:extLst>
                <a:ext uri="{FF2B5EF4-FFF2-40B4-BE49-F238E27FC236}">
                  <a16:creationId xmlns="" xmlns:a16="http://schemas.microsoft.com/office/drawing/2014/main" id="{69A08CB9-0CEB-43BE-875B-BC249EB958CD}"/>
                </a:ext>
              </a:extLst>
            </p:cNvPr>
            <p:cNvSpPr/>
            <p:nvPr/>
          </p:nvSpPr>
          <p:spPr bwMode="auto">
            <a:xfrm>
              <a:off x="6900863" y="4452938"/>
              <a:ext cx="2297113" cy="306388"/>
            </a:xfrm>
            <a:custGeom>
              <a:avLst/>
              <a:gdLst>
                <a:gd name="T0" fmla="*/ 29 w 616"/>
                <a:gd name="T1" fmla="*/ 0 h 82"/>
                <a:gd name="T2" fmla="*/ 609 w 616"/>
                <a:gd name="T3" fmla="*/ 0 h 82"/>
                <a:gd name="T4" fmla="*/ 616 w 616"/>
                <a:gd name="T5" fmla="*/ 7 h 82"/>
                <a:gd name="T6" fmla="*/ 609 w 616"/>
                <a:gd name="T7" fmla="*/ 14 h 82"/>
                <a:gd name="T8" fmla="*/ 265 w 616"/>
                <a:gd name="T9" fmla="*/ 14 h 82"/>
                <a:gd name="T10" fmla="*/ 260 w 616"/>
                <a:gd name="T11" fmla="*/ 29 h 82"/>
                <a:gd name="T12" fmla="*/ 260 w 616"/>
                <a:gd name="T13" fmla="*/ 53 h 82"/>
                <a:gd name="T14" fmla="*/ 265 w 616"/>
                <a:gd name="T15" fmla="*/ 68 h 82"/>
                <a:gd name="T16" fmla="*/ 609 w 616"/>
                <a:gd name="T17" fmla="*/ 68 h 82"/>
                <a:gd name="T18" fmla="*/ 616 w 616"/>
                <a:gd name="T19" fmla="*/ 75 h 82"/>
                <a:gd name="T20" fmla="*/ 609 w 616"/>
                <a:gd name="T21" fmla="*/ 82 h 82"/>
                <a:gd name="T22" fmla="*/ 29 w 616"/>
                <a:gd name="T23" fmla="*/ 82 h 82"/>
                <a:gd name="T24" fmla="*/ 0 w 616"/>
                <a:gd name="T25" fmla="*/ 53 h 82"/>
                <a:gd name="T26" fmla="*/ 0 w 616"/>
                <a:gd name="T27" fmla="*/ 29 h 82"/>
                <a:gd name="T28" fmla="*/ 29 w 616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6" h="82">
                  <a:moveTo>
                    <a:pt x="29" y="0"/>
                  </a:moveTo>
                  <a:cubicBezTo>
                    <a:pt x="609" y="0"/>
                    <a:pt x="609" y="0"/>
                    <a:pt x="609" y="0"/>
                  </a:cubicBezTo>
                  <a:cubicBezTo>
                    <a:pt x="613" y="0"/>
                    <a:pt x="616" y="3"/>
                    <a:pt x="616" y="7"/>
                  </a:cubicBezTo>
                  <a:cubicBezTo>
                    <a:pt x="616" y="11"/>
                    <a:pt x="613" y="14"/>
                    <a:pt x="609" y="14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262" y="18"/>
                    <a:pt x="260" y="23"/>
                    <a:pt x="260" y="29"/>
                  </a:cubicBezTo>
                  <a:cubicBezTo>
                    <a:pt x="260" y="53"/>
                    <a:pt x="260" y="53"/>
                    <a:pt x="260" y="53"/>
                  </a:cubicBezTo>
                  <a:cubicBezTo>
                    <a:pt x="260" y="59"/>
                    <a:pt x="262" y="64"/>
                    <a:pt x="265" y="68"/>
                  </a:cubicBezTo>
                  <a:cubicBezTo>
                    <a:pt x="609" y="68"/>
                    <a:pt x="609" y="68"/>
                    <a:pt x="609" y="68"/>
                  </a:cubicBezTo>
                  <a:cubicBezTo>
                    <a:pt x="613" y="68"/>
                    <a:pt x="616" y="71"/>
                    <a:pt x="616" y="75"/>
                  </a:cubicBezTo>
                  <a:cubicBezTo>
                    <a:pt x="616" y="79"/>
                    <a:pt x="613" y="82"/>
                    <a:pt x="60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13" y="82"/>
                    <a:pt x="0" y="69"/>
                    <a:pt x="0" y="5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</a:path>
              </a:pathLst>
            </a:custGeom>
            <a:solidFill>
              <a:srgbClr val="994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4" name="iSľiďê">
              <a:extLst>
                <a:ext uri="{FF2B5EF4-FFF2-40B4-BE49-F238E27FC236}">
                  <a16:creationId xmlns="" xmlns:a16="http://schemas.microsoft.com/office/drawing/2014/main" id="{2B12B39C-CD5A-4E08-905C-90B302F7027F}"/>
                </a:ext>
              </a:extLst>
            </p:cNvPr>
            <p:cNvSpPr/>
            <p:nvPr/>
          </p:nvSpPr>
          <p:spPr bwMode="auto">
            <a:xfrm>
              <a:off x="6900863" y="4651376"/>
              <a:ext cx="2297113" cy="107950"/>
            </a:xfrm>
            <a:custGeom>
              <a:avLst/>
              <a:gdLst>
                <a:gd name="T0" fmla="*/ 0 w 616"/>
                <a:gd name="T1" fmla="*/ 0 h 29"/>
                <a:gd name="T2" fmla="*/ 0 w 616"/>
                <a:gd name="T3" fmla="*/ 0 h 29"/>
                <a:gd name="T4" fmla="*/ 29 w 616"/>
                <a:gd name="T5" fmla="*/ 29 h 29"/>
                <a:gd name="T6" fmla="*/ 609 w 616"/>
                <a:gd name="T7" fmla="*/ 29 h 29"/>
                <a:gd name="T8" fmla="*/ 616 w 616"/>
                <a:gd name="T9" fmla="*/ 22 h 29"/>
                <a:gd name="T10" fmla="*/ 616 w 616"/>
                <a:gd name="T11" fmla="*/ 22 h 29"/>
                <a:gd name="T12" fmla="*/ 611 w 616"/>
                <a:gd name="T13" fmla="*/ 19 h 29"/>
                <a:gd name="T14" fmla="*/ 487 w 616"/>
                <a:gd name="T15" fmla="*/ 19 h 29"/>
                <a:gd name="T16" fmla="*/ 135 w 616"/>
                <a:gd name="T17" fmla="*/ 19 h 29"/>
                <a:gd name="T18" fmla="*/ 87 w 616"/>
                <a:gd name="T19" fmla="*/ 19 h 29"/>
                <a:gd name="T20" fmla="*/ 38 w 616"/>
                <a:gd name="T21" fmla="*/ 19 h 29"/>
                <a:gd name="T22" fmla="*/ 28 w 616"/>
                <a:gd name="T23" fmla="*/ 19 h 29"/>
                <a:gd name="T24" fmla="*/ 25 w 616"/>
                <a:gd name="T25" fmla="*/ 19 h 29"/>
                <a:gd name="T26" fmla="*/ 21 w 616"/>
                <a:gd name="T27" fmla="*/ 19 h 29"/>
                <a:gd name="T28" fmla="*/ 9 w 616"/>
                <a:gd name="T29" fmla="*/ 12 h 29"/>
                <a:gd name="T30" fmla="*/ 0 w 616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13" y="29"/>
                    <a:pt x="29" y="29"/>
                  </a:cubicBezTo>
                  <a:cubicBezTo>
                    <a:pt x="609" y="29"/>
                    <a:pt x="609" y="29"/>
                    <a:pt x="609" y="29"/>
                  </a:cubicBezTo>
                  <a:cubicBezTo>
                    <a:pt x="613" y="29"/>
                    <a:pt x="616" y="26"/>
                    <a:pt x="616" y="22"/>
                  </a:cubicBezTo>
                  <a:cubicBezTo>
                    <a:pt x="616" y="22"/>
                    <a:pt x="616" y="22"/>
                    <a:pt x="616" y="22"/>
                  </a:cubicBezTo>
                  <a:cubicBezTo>
                    <a:pt x="614" y="22"/>
                    <a:pt x="613" y="19"/>
                    <a:pt x="611" y="19"/>
                  </a:cubicBezTo>
                  <a:cubicBezTo>
                    <a:pt x="570" y="19"/>
                    <a:pt x="529" y="19"/>
                    <a:pt x="487" y="19"/>
                  </a:cubicBezTo>
                  <a:cubicBezTo>
                    <a:pt x="407" y="19"/>
                    <a:pt x="215" y="19"/>
                    <a:pt x="135" y="19"/>
                  </a:cubicBezTo>
                  <a:cubicBezTo>
                    <a:pt x="119" y="19"/>
                    <a:pt x="103" y="19"/>
                    <a:pt x="87" y="19"/>
                  </a:cubicBezTo>
                  <a:cubicBezTo>
                    <a:pt x="71" y="19"/>
                    <a:pt x="54" y="19"/>
                    <a:pt x="38" y="19"/>
                  </a:cubicBezTo>
                  <a:cubicBezTo>
                    <a:pt x="35" y="19"/>
                    <a:pt x="31" y="19"/>
                    <a:pt x="28" y="19"/>
                  </a:cubicBezTo>
                  <a:cubicBezTo>
                    <a:pt x="27" y="19"/>
                    <a:pt x="26" y="19"/>
                    <a:pt x="25" y="19"/>
                  </a:cubicBezTo>
                  <a:cubicBezTo>
                    <a:pt x="24" y="19"/>
                    <a:pt x="22" y="19"/>
                    <a:pt x="21" y="19"/>
                  </a:cubicBezTo>
                  <a:cubicBezTo>
                    <a:pt x="17" y="18"/>
                    <a:pt x="12" y="16"/>
                    <a:pt x="9" y="12"/>
                  </a:cubicBezTo>
                  <a:cubicBezTo>
                    <a:pt x="5" y="9"/>
                    <a:pt x="3" y="4"/>
                    <a:pt x="0" y="0"/>
                  </a:cubicBezTo>
                </a:path>
              </a:pathLst>
            </a:custGeom>
            <a:solidFill>
              <a:srgbClr val="7B3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5" name="îśļídé">
              <a:extLst>
                <a:ext uri="{FF2B5EF4-FFF2-40B4-BE49-F238E27FC236}">
                  <a16:creationId xmlns="" xmlns:a16="http://schemas.microsoft.com/office/drawing/2014/main" id="{4AD063AB-B52C-4993-B3EC-DDA5E743F910}"/>
                </a:ext>
              </a:extLst>
            </p:cNvPr>
            <p:cNvSpPr/>
            <p:nvPr/>
          </p:nvSpPr>
          <p:spPr bwMode="auto">
            <a:xfrm>
              <a:off x="7232651" y="3624263"/>
              <a:ext cx="731838" cy="792163"/>
            </a:xfrm>
            <a:custGeom>
              <a:avLst/>
              <a:gdLst>
                <a:gd name="T0" fmla="*/ 0 w 196"/>
                <a:gd name="T1" fmla="*/ 0 h 212"/>
                <a:gd name="T2" fmla="*/ 161 w 196"/>
                <a:gd name="T3" fmla="*/ 0 h 212"/>
                <a:gd name="T4" fmla="*/ 196 w 196"/>
                <a:gd name="T5" fmla="*/ 54 h 212"/>
                <a:gd name="T6" fmla="*/ 196 w 196"/>
                <a:gd name="T7" fmla="*/ 157 h 212"/>
                <a:gd name="T8" fmla="*/ 161 w 196"/>
                <a:gd name="T9" fmla="*/ 212 h 212"/>
                <a:gd name="T10" fmla="*/ 0 w 196"/>
                <a:gd name="T11" fmla="*/ 212 h 212"/>
                <a:gd name="T12" fmla="*/ 0 w 196"/>
                <a:gd name="T1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212">
                  <a:moveTo>
                    <a:pt x="0" y="0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180" y="0"/>
                    <a:pt x="196" y="24"/>
                    <a:pt x="196" y="54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6" y="187"/>
                    <a:pt x="180" y="212"/>
                    <a:pt x="161" y="212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38" y="106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6" name="ísḷíḋé">
              <a:extLst>
                <a:ext uri="{FF2B5EF4-FFF2-40B4-BE49-F238E27FC236}">
                  <a16:creationId xmlns="" xmlns:a16="http://schemas.microsoft.com/office/drawing/2014/main" id="{B713B6F1-030F-4FDE-BB32-26DEB174848E}"/>
                </a:ext>
              </a:extLst>
            </p:cNvPr>
            <p:cNvSpPr/>
            <p:nvPr/>
          </p:nvSpPr>
          <p:spPr bwMode="auto">
            <a:xfrm>
              <a:off x="7248526" y="3662363"/>
              <a:ext cx="14288" cy="63500"/>
            </a:xfrm>
            <a:custGeom>
              <a:avLst/>
              <a:gdLst>
                <a:gd name="T0" fmla="*/ 0 w 4"/>
                <a:gd name="T1" fmla="*/ 0 h 17"/>
                <a:gd name="T2" fmla="*/ 0 w 4"/>
                <a:gd name="T3" fmla="*/ 0 h 17"/>
                <a:gd name="T4" fmla="*/ 4 w 4"/>
                <a:gd name="T5" fmla="*/ 17 h 17"/>
                <a:gd name="T6" fmla="*/ 4 w 4"/>
                <a:gd name="T7" fmla="*/ 17 h 17"/>
                <a:gd name="T8" fmla="*/ 0 w 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2" y="11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1"/>
                    <a:pt x="1" y="5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7" name="íSliḍè">
              <a:extLst>
                <a:ext uri="{FF2B5EF4-FFF2-40B4-BE49-F238E27FC236}">
                  <a16:creationId xmlns="" xmlns:a16="http://schemas.microsoft.com/office/drawing/2014/main" id="{9E6870A1-E0FF-4912-A551-7578330A1E03}"/>
                </a:ext>
              </a:extLst>
            </p:cNvPr>
            <p:cNvSpPr/>
            <p:nvPr/>
          </p:nvSpPr>
          <p:spPr bwMode="auto">
            <a:xfrm>
              <a:off x="7262813" y="3725863"/>
              <a:ext cx="4763" cy="19050"/>
            </a:xfrm>
            <a:custGeom>
              <a:avLst/>
              <a:gdLst>
                <a:gd name="T0" fmla="*/ 0 w 1"/>
                <a:gd name="T1" fmla="*/ 0 h 5"/>
                <a:gd name="T2" fmla="*/ 1 w 1"/>
                <a:gd name="T3" fmla="*/ 5 h 5"/>
                <a:gd name="T4" fmla="*/ 1 w 1"/>
                <a:gd name="T5" fmla="*/ 5 h 5"/>
                <a:gd name="T6" fmla="*/ 0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2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B4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8" name="ïṡľîḋé">
              <a:extLst>
                <a:ext uri="{FF2B5EF4-FFF2-40B4-BE49-F238E27FC236}">
                  <a16:creationId xmlns="" xmlns:a16="http://schemas.microsoft.com/office/drawing/2014/main" id="{15EFA0AF-E68A-459A-87C4-55DD02092BED}"/>
                </a:ext>
              </a:extLst>
            </p:cNvPr>
            <p:cNvSpPr/>
            <p:nvPr/>
          </p:nvSpPr>
          <p:spPr bwMode="auto">
            <a:xfrm>
              <a:off x="7248526" y="3662363"/>
              <a:ext cx="715963" cy="612775"/>
            </a:xfrm>
            <a:custGeom>
              <a:avLst/>
              <a:gdLst>
                <a:gd name="T0" fmla="*/ 191 w 192"/>
                <a:gd name="T1" fmla="*/ 135 h 164"/>
                <a:gd name="T2" fmla="*/ 191 w 192"/>
                <a:gd name="T3" fmla="*/ 164 h 164"/>
                <a:gd name="T4" fmla="*/ 192 w 192"/>
                <a:gd name="T5" fmla="*/ 147 h 164"/>
                <a:gd name="T6" fmla="*/ 192 w 192"/>
                <a:gd name="T7" fmla="*/ 147 h 164"/>
                <a:gd name="T8" fmla="*/ 192 w 192"/>
                <a:gd name="T9" fmla="*/ 147 h 164"/>
                <a:gd name="T10" fmla="*/ 192 w 192"/>
                <a:gd name="T11" fmla="*/ 147 h 164"/>
                <a:gd name="T12" fmla="*/ 192 w 192"/>
                <a:gd name="T13" fmla="*/ 147 h 164"/>
                <a:gd name="T14" fmla="*/ 192 w 192"/>
                <a:gd name="T15" fmla="*/ 147 h 164"/>
                <a:gd name="T16" fmla="*/ 192 w 192"/>
                <a:gd name="T17" fmla="*/ 135 h 164"/>
                <a:gd name="T18" fmla="*/ 191 w 192"/>
                <a:gd name="T19" fmla="*/ 135 h 164"/>
                <a:gd name="T20" fmla="*/ 178 w 192"/>
                <a:gd name="T21" fmla="*/ 0 h 164"/>
                <a:gd name="T22" fmla="*/ 0 w 192"/>
                <a:gd name="T23" fmla="*/ 0 h 164"/>
                <a:gd name="T24" fmla="*/ 4 w 192"/>
                <a:gd name="T25" fmla="*/ 17 h 164"/>
                <a:gd name="T26" fmla="*/ 5 w 192"/>
                <a:gd name="T27" fmla="*/ 22 h 164"/>
                <a:gd name="T28" fmla="*/ 155 w 192"/>
                <a:gd name="T29" fmla="*/ 22 h 164"/>
                <a:gd name="T30" fmla="*/ 191 w 192"/>
                <a:gd name="T31" fmla="*/ 77 h 164"/>
                <a:gd name="T32" fmla="*/ 191 w 192"/>
                <a:gd name="T33" fmla="*/ 131 h 164"/>
                <a:gd name="T34" fmla="*/ 192 w 192"/>
                <a:gd name="T35" fmla="*/ 131 h 164"/>
                <a:gd name="T36" fmla="*/ 192 w 192"/>
                <a:gd name="T37" fmla="*/ 44 h 164"/>
                <a:gd name="T38" fmla="*/ 192 w 192"/>
                <a:gd name="T39" fmla="*/ 44 h 164"/>
                <a:gd name="T40" fmla="*/ 192 w 192"/>
                <a:gd name="T41" fmla="*/ 44 h 164"/>
                <a:gd name="T42" fmla="*/ 192 w 192"/>
                <a:gd name="T43" fmla="*/ 44 h 164"/>
                <a:gd name="T44" fmla="*/ 192 w 192"/>
                <a:gd name="T45" fmla="*/ 44 h 164"/>
                <a:gd name="T46" fmla="*/ 192 w 192"/>
                <a:gd name="T47" fmla="*/ 44 h 164"/>
                <a:gd name="T48" fmla="*/ 192 w 192"/>
                <a:gd name="T49" fmla="*/ 44 h 164"/>
                <a:gd name="T50" fmla="*/ 192 w 192"/>
                <a:gd name="T51" fmla="*/ 44 h 164"/>
                <a:gd name="T52" fmla="*/ 192 w 192"/>
                <a:gd name="T53" fmla="*/ 44 h 164"/>
                <a:gd name="T54" fmla="*/ 192 w 192"/>
                <a:gd name="T55" fmla="*/ 44 h 164"/>
                <a:gd name="T56" fmla="*/ 178 w 192"/>
                <a:gd name="T5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164">
                  <a:moveTo>
                    <a:pt x="191" y="135"/>
                  </a:moveTo>
                  <a:cubicBezTo>
                    <a:pt x="191" y="164"/>
                    <a:pt x="191" y="164"/>
                    <a:pt x="191" y="164"/>
                  </a:cubicBezTo>
                  <a:cubicBezTo>
                    <a:pt x="192" y="158"/>
                    <a:pt x="192" y="153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35"/>
                    <a:pt x="192" y="135"/>
                    <a:pt x="192" y="135"/>
                  </a:cubicBezTo>
                  <a:cubicBezTo>
                    <a:pt x="191" y="135"/>
                    <a:pt x="191" y="135"/>
                    <a:pt x="191" y="135"/>
                  </a:cubicBezTo>
                  <a:moveTo>
                    <a:pt x="1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2" y="11"/>
                    <a:pt x="4" y="17"/>
                  </a:cubicBezTo>
                  <a:cubicBezTo>
                    <a:pt x="4" y="19"/>
                    <a:pt x="5" y="21"/>
                    <a:pt x="5" y="22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75" y="22"/>
                    <a:pt x="191" y="47"/>
                    <a:pt x="191" y="77"/>
                  </a:cubicBezTo>
                  <a:cubicBezTo>
                    <a:pt x="191" y="131"/>
                    <a:pt x="191" y="131"/>
                    <a:pt x="191" y="131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26"/>
                    <a:pt x="187" y="10"/>
                    <a:pt x="178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9" name="íśľïdê">
              <a:extLst>
                <a:ext uri="{FF2B5EF4-FFF2-40B4-BE49-F238E27FC236}">
                  <a16:creationId xmlns="" xmlns:a16="http://schemas.microsoft.com/office/drawing/2014/main" id="{8F98CE2D-8E67-494B-8673-FD5BAACFC80F}"/>
                </a:ext>
              </a:extLst>
            </p:cNvPr>
            <p:cNvSpPr/>
            <p:nvPr/>
          </p:nvSpPr>
          <p:spPr bwMode="auto">
            <a:xfrm>
              <a:off x="7267576" y="3744913"/>
              <a:ext cx="644525" cy="14288"/>
            </a:xfrm>
            <a:custGeom>
              <a:avLst/>
              <a:gdLst>
                <a:gd name="T0" fmla="*/ 1 w 173"/>
                <a:gd name="T1" fmla="*/ 4 h 4"/>
                <a:gd name="T2" fmla="*/ 0 w 173"/>
                <a:gd name="T3" fmla="*/ 0 h 4"/>
                <a:gd name="T4" fmla="*/ 173 w 173"/>
                <a:gd name="T5" fmla="*/ 2 h 4"/>
                <a:gd name="T6" fmla="*/ 1 w 17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4">
                  <a:moveTo>
                    <a:pt x="1" y="4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73" y="2"/>
                    <a:pt x="173" y="2"/>
                    <a:pt x="173" y="2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0" name="íş1îḑé">
              <a:extLst>
                <a:ext uri="{FF2B5EF4-FFF2-40B4-BE49-F238E27FC236}">
                  <a16:creationId xmlns="" xmlns:a16="http://schemas.microsoft.com/office/drawing/2014/main" id="{01FB086B-145A-413A-8E69-E2BB56039BAC}"/>
                </a:ext>
              </a:extLst>
            </p:cNvPr>
            <p:cNvSpPr/>
            <p:nvPr/>
          </p:nvSpPr>
          <p:spPr bwMode="auto">
            <a:xfrm>
              <a:off x="7273926" y="3781426"/>
              <a:ext cx="522288" cy="15875"/>
            </a:xfrm>
            <a:custGeom>
              <a:avLst/>
              <a:gdLst>
                <a:gd name="T0" fmla="*/ 1 w 140"/>
                <a:gd name="T1" fmla="*/ 4 h 4"/>
                <a:gd name="T2" fmla="*/ 0 w 140"/>
                <a:gd name="T3" fmla="*/ 0 h 4"/>
                <a:gd name="T4" fmla="*/ 140 w 140"/>
                <a:gd name="T5" fmla="*/ 2 h 4"/>
                <a:gd name="T6" fmla="*/ 1 w 14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4">
                  <a:moveTo>
                    <a:pt x="1" y="4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40" y="2"/>
                    <a:pt x="140" y="2"/>
                    <a:pt x="140" y="2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1" name="îṣľíḋê">
              <a:extLst>
                <a:ext uri="{FF2B5EF4-FFF2-40B4-BE49-F238E27FC236}">
                  <a16:creationId xmlns="" xmlns:a16="http://schemas.microsoft.com/office/drawing/2014/main" id="{B60A43A8-3513-42F2-8BD6-5FFC1313A083}"/>
                </a:ext>
              </a:extLst>
            </p:cNvPr>
            <p:cNvSpPr/>
            <p:nvPr/>
          </p:nvSpPr>
          <p:spPr bwMode="auto">
            <a:xfrm>
              <a:off x="7281863" y="3836988"/>
              <a:ext cx="346075" cy="15875"/>
            </a:xfrm>
            <a:custGeom>
              <a:avLst/>
              <a:gdLst>
                <a:gd name="T0" fmla="*/ 1 w 93"/>
                <a:gd name="T1" fmla="*/ 4 h 4"/>
                <a:gd name="T2" fmla="*/ 0 w 93"/>
                <a:gd name="T3" fmla="*/ 0 h 4"/>
                <a:gd name="T4" fmla="*/ 93 w 93"/>
                <a:gd name="T5" fmla="*/ 2 h 4"/>
                <a:gd name="T6" fmla="*/ 1 w 9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93" y="2"/>
                    <a:pt x="93" y="2"/>
                    <a:pt x="93" y="2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2" name="ïŝlíḑe">
              <a:extLst>
                <a:ext uri="{FF2B5EF4-FFF2-40B4-BE49-F238E27FC236}">
                  <a16:creationId xmlns="" xmlns:a16="http://schemas.microsoft.com/office/drawing/2014/main" id="{C86F6DF4-769E-4139-9B3F-96B48C5A4EFF}"/>
                </a:ext>
              </a:extLst>
            </p:cNvPr>
            <p:cNvSpPr/>
            <p:nvPr/>
          </p:nvSpPr>
          <p:spPr bwMode="auto">
            <a:xfrm>
              <a:off x="7296151" y="3949701"/>
              <a:ext cx="571500" cy="14288"/>
            </a:xfrm>
            <a:custGeom>
              <a:avLst/>
              <a:gdLst>
                <a:gd name="T0" fmla="*/ 0 w 153"/>
                <a:gd name="T1" fmla="*/ 4 h 4"/>
                <a:gd name="T2" fmla="*/ 0 w 153"/>
                <a:gd name="T3" fmla="*/ 0 h 4"/>
                <a:gd name="T4" fmla="*/ 153 w 153"/>
                <a:gd name="T5" fmla="*/ 2 h 4"/>
                <a:gd name="T6" fmla="*/ 0 w 15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4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3" name="išḷïḋé">
              <a:extLst>
                <a:ext uri="{FF2B5EF4-FFF2-40B4-BE49-F238E27FC236}">
                  <a16:creationId xmlns="" xmlns:a16="http://schemas.microsoft.com/office/drawing/2014/main" id="{F30852D1-DABB-4B10-85F4-3935CA3ABBAA}"/>
                </a:ext>
              </a:extLst>
            </p:cNvPr>
            <p:cNvSpPr/>
            <p:nvPr/>
          </p:nvSpPr>
          <p:spPr bwMode="auto">
            <a:xfrm>
              <a:off x="7296151" y="3968751"/>
              <a:ext cx="533400" cy="14288"/>
            </a:xfrm>
            <a:custGeom>
              <a:avLst/>
              <a:gdLst>
                <a:gd name="T0" fmla="*/ 0 w 143"/>
                <a:gd name="T1" fmla="*/ 4 h 4"/>
                <a:gd name="T2" fmla="*/ 0 w 143"/>
                <a:gd name="T3" fmla="*/ 0 h 4"/>
                <a:gd name="T4" fmla="*/ 143 w 143"/>
                <a:gd name="T5" fmla="*/ 2 h 4"/>
                <a:gd name="T6" fmla="*/ 0 w 14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4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4" name="îs1ïdê">
              <a:extLst>
                <a:ext uri="{FF2B5EF4-FFF2-40B4-BE49-F238E27FC236}">
                  <a16:creationId xmlns="" xmlns:a16="http://schemas.microsoft.com/office/drawing/2014/main" id="{58B8D9B1-089F-41B9-82B7-276881DD190C}"/>
                </a:ext>
              </a:extLst>
            </p:cNvPr>
            <p:cNvSpPr/>
            <p:nvPr/>
          </p:nvSpPr>
          <p:spPr bwMode="auto">
            <a:xfrm>
              <a:off x="7685088" y="4032251"/>
              <a:ext cx="271463" cy="14288"/>
            </a:xfrm>
            <a:custGeom>
              <a:avLst/>
              <a:gdLst>
                <a:gd name="T0" fmla="*/ 171 w 171"/>
                <a:gd name="T1" fmla="*/ 9 h 9"/>
                <a:gd name="T2" fmla="*/ 0 w 171"/>
                <a:gd name="T3" fmla="*/ 4 h 9"/>
                <a:gd name="T4" fmla="*/ 171 w 171"/>
                <a:gd name="T5" fmla="*/ 0 h 9"/>
                <a:gd name="T6" fmla="*/ 171 w 17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9">
                  <a:moveTo>
                    <a:pt x="171" y="9"/>
                  </a:moveTo>
                  <a:lnTo>
                    <a:pt x="0" y="4"/>
                  </a:lnTo>
                  <a:lnTo>
                    <a:pt x="171" y="0"/>
                  </a:lnTo>
                  <a:lnTo>
                    <a:pt x="171" y="9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5" name="iṡḻïdè">
              <a:extLst>
                <a:ext uri="{FF2B5EF4-FFF2-40B4-BE49-F238E27FC236}">
                  <a16:creationId xmlns="" xmlns:a16="http://schemas.microsoft.com/office/drawing/2014/main" id="{E8A703C0-53D5-4DEE-B0D6-48BEDDDCC5A2}"/>
                </a:ext>
              </a:extLst>
            </p:cNvPr>
            <p:cNvSpPr/>
            <p:nvPr/>
          </p:nvSpPr>
          <p:spPr bwMode="auto">
            <a:xfrm>
              <a:off x="7685088" y="4032251"/>
              <a:ext cx="271463" cy="14288"/>
            </a:xfrm>
            <a:custGeom>
              <a:avLst/>
              <a:gdLst>
                <a:gd name="T0" fmla="*/ 171 w 171"/>
                <a:gd name="T1" fmla="*/ 9 h 9"/>
                <a:gd name="T2" fmla="*/ 0 w 171"/>
                <a:gd name="T3" fmla="*/ 4 h 9"/>
                <a:gd name="T4" fmla="*/ 171 w 171"/>
                <a:gd name="T5" fmla="*/ 0 h 9"/>
                <a:gd name="T6" fmla="*/ 171 w 17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9">
                  <a:moveTo>
                    <a:pt x="171" y="9"/>
                  </a:moveTo>
                  <a:lnTo>
                    <a:pt x="0" y="4"/>
                  </a:lnTo>
                  <a:lnTo>
                    <a:pt x="171" y="0"/>
                  </a:lnTo>
                  <a:lnTo>
                    <a:pt x="171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6" name="íŝľîḑé">
              <a:extLst>
                <a:ext uri="{FF2B5EF4-FFF2-40B4-BE49-F238E27FC236}">
                  <a16:creationId xmlns="" xmlns:a16="http://schemas.microsoft.com/office/drawing/2014/main" id="{40AFE9DC-17C4-4CC0-B705-2A7F1CE84427}"/>
                </a:ext>
              </a:extLst>
            </p:cNvPr>
            <p:cNvSpPr/>
            <p:nvPr/>
          </p:nvSpPr>
          <p:spPr bwMode="auto">
            <a:xfrm>
              <a:off x="7777163" y="3905251"/>
              <a:ext cx="187325" cy="14288"/>
            </a:xfrm>
            <a:custGeom>
              <a:avLst/>
              <a:gdLst>
                <a:gd name="T0" fmla="*/ 118 w 118"/>
                <a:gd name="T1" fmla="*/ 0 h 9"/>
                <a:gd name="T2" fmla="*/ 118 w 118"/>
                <a:gd name="T3" fmla="*/ 9 h 9"/>
                <a:gd name="T4" fmla="*/ 0 w 118"/>
                <a:gd name="T5" fmla="*/ 4 h 9"/>
                <a:gd name="T6" fmla="*/ 118 w 1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9">
                  <a:moveTo>
                    <a:pt x="118" y="0"/>
                  </a:moveTo>
                  <a:lnTo>
                    <a:pt x="118" y="9"/>
                  </a:lnTo>
                  <a:lnTo>
                    <a:pt x="0" y="4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7" name="ïṩ1íḑé">
              <a:extLst>
                <a:ext uri="{FF2B5EF4-FFF2-40B4-BE49-F238E27FC236}">
                  <a16:creationId xmlns="" xmlns:a16="http://schemas.microsoft.com/office/drawing/2014/main" id="{1E49B91A-9C71-4117-800E-5D5822BD821C}"/>
                </a:ext>
              </a:extLst>
            </p:cNvPr>
            <p:cNvSpPr/>
            <p:nvPr/>
          </p:nvSpPr>
          <p:spPr bwMode="auto">
            <a:xfrm>
              <a:off x="7326313" y="4151313"/>
              <a:ext cx="638175" cy="14288"/>
            </a:xfrm>
            <a:custGeom>
              <a:avLst/>
              <a:gdLst>
                <a:gd name="T0" fmla="*/ 402 w 402"/>
                <a:gd name="T1" fmla="*/ 0 h 9"/>
                <a:gd name="T2" fmla="*/ 402 w 402"/>
                <a:gd name="T3" fmla="*/ 9 h 9"/>
                <a:gd name="T4" fmla="*/ 0 w 402"/>
                <a:gd name="T5" fmla="*/ 5 h 9"/>
                <a:gd name="T6" fmla="*/ 402 w 40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9">
                  <a:moveTo>
                    <a:pt x="402" y="0"/>
                  </a:moveTo>
                  <a:lnTo>
                    <a:pt x="402" y="9"/>
                  </a:lnTo>
                  <a:lnTo>
                    <a:pt x="0" y="5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8" name="íšḷíďè">
              <a:extLst>
                <a:ext uri="{FF2B5EF4-FFF2-40B4-BE49-F238E27FC236}">
                  <a16:creationId xmlns="" xmlns:a16="http://schemas.microsoft.com/office/drawing/2014/main" id="{EDCFCC9E-4C42-4615-81A8-CF061967331C}"/>
                </a:ext>
              </a:extLst>
            </p:cNvPr>
            <p:cNvSpPr/>
            <p:nvPr/>
          </p:nvSpPr>
          <p:spPr bwMode="auto">
            <a:xfrm>
              <a:off x="7326313" y="4151313"/>
              <a:ext cx="638175" cy="14288"/>
            </a:xfrm>
            <a:custGeom>
              <a:avLst/>
              <a:gdLst>
                <a:gd name="T0" fmla="*/ 402 w 402"/>
                <a:gd name="T1" fmla="*/ 0 h 9"/>
                <a:gd name="T2" fmla="*/ 402 w 402"/>
                <a:gd name="T3" fmla="*/ 9 h 9"/>
                <a:gd name="T4" fmla="*/ 0 w 402"/>
                <a:gd name="T5" fmla="*/ 5 h 9"/>
                <a:gd name="T6" fmla="*/ 402 w 40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9">
                  <a:moveTo>
                    <a:pt x="402" y="0"/>
                  </a:moveTo>
                  <a:lnTo>
                    <a:pt x="402" y="9"/>
                  </a:lnTo>
                  <a:lnTo>
                    <a:pt x="0" y="5"/>
                  </a:lnTo>
                  <a:lnTo>
                    <a:pt x="4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9" name="iṡḷîdè">
              <a:extLst>
                <a:ext uri="{FF2B5EF4-FFF2-40B4-BE49-F238E27FC236}">
                  <a16:creationId xmlns="" xmlns:a16="http://schemas.microsoft.com/office/drawing/2014/main" id="{3764DA38-55AD-4F55-9B03-E2578AE893DB}"/>
                </a:ext>
              </a:extLst>
            </p:cNvPr>
            <p:cNvSpPr/>
            <p:nvPr/>
          </p:nvSpPr>
          <p:spPr bwMode="auto">
            <a:xfrm>
              <a:off x="7666038" y="4211638"/>
              <a:ext cx="227013" cy="11113"/>
            </a:xfrm>
            <a:custGeom>
              <a:avLst/>
              <a:gdLst>
                <a:gd name="T0" fmla="*/ 0 w 61"/>
                <a:gd name="T1" fmla="*/ 1 h 3"/>
                <a:gd name="T2" fmla="*/ 31 w 61"/>
                <a:gd name="T3" fmla="*/ 0 h 3"/>
                <a:gd name="T4" fmla="*/ 61 w 61"/>
                <a:gd name="T5" fmla="*/ 1 h 3"/>
                <a:gd name="T6" fmla="*/ 31 w 61"/>
                <a:gd name="T7" fmla="*/ 3 h 3"/>
                <a:gd name="T8" fmla="*/ 0 w 6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0" y="1"/>
                  </a:moveTo>
                  <a:cubicBezTo>
                    <a:pt x="11" y="0"/>
                    <a:pt x="21" y="0"/>
                    <a:pt x="31" y="0"/>
                  </a:cubicBezTo>
                  <a:cubicBezTo>
                    <a:pt x="41" y="0"/>
                    <a:pt x="51" y="0"/>
                    <a:pt x="61" y="1"/>
                  </a:cubicBezTo>
                  <a:cubicBezTo>
                    <a:pt x="51" y="2"/>
                    <a:pt x="41" y="3"/>
                    <a:pt x="31" y="3"/>
                  </a:cubicBezTo>
                  <a:cubicBezTo>
                    <a:pt x="21" y="3"/>
                    <a:pt x="11" y="2"/>
                    <a:pt x="0" y="1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0" name="îŝļîḋê">
              <a:extLst>
                <a:ext uri="{FF2B5EF4-FFF2-40B4-BE49-F238E27FC236}">
                  <a16:creationId xmlns="" xmlns:a16="http://schemas.microsoft.com/office/drawing/2014/main" id="{7075EB0D-F673-4DA8-BE3C-02A6A239BABB}"/>
                </a:ext>
              </a:extLst>
            </p:cNvPr>
            <p:cNvSpPr/>
            <p:nvPr/>
          </p:nvSpPr>
          <p:spPr bwMode="auto">
            <a:xfrm>
              <a:off x="7273926" y="4259263"/>
              <a:ext cx="373063" cy="15875"/>
            </a:xfrm>
            <a:custGeom>
              <a:avLst/>
              <a:gdLst>
                <a:gd name="T0" fmla="*/ 0 w 100"/>
                <a:gd name="T1" fmla="*/ 4 h 4"/>
                <a:gd name="T2" fmla="*/ 1 w 100"/>
                <a:gd name="T3" fmla="*/ 0 h 4"/>
                <a:gd name="T4" fmla="*/ 100 w 100"/>
                <a:gd name="T5" fmla="*/ 2 h 4"/>
                <a:gd name="T6" fmla="*/ 0 w 10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4">
                  <a:moveTo>
                    <a:pt x="0" y="4"/>
                  </a:moveTo>
                  <a:cubicBezTo>
                    <a:pt x="0" y="3"/>
                    <a:pt x="0" y="1"/>
                    <a:pt x="1" y="0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1" name="ïsļïdê">
              <a:extLst>
                <a:ext uri="{FF2B5EF4-FFF2-40B4-BE49-F238E27FC236}">
                  <a16:creationId xmlns="" xmlns:a16="http://schemas.microsoft.com/office/drawing/2014/main" id="{0485F43F-DA15-4D75-9D5F-829403B3B611}"/>
                </a:ext>
              </a:extLst>
            </p:cNvPr>
            <p:cNvSpPr/>
            <p:nvPr/>
          </p:nvSpPr>
          <p:spPr bwMode="auto">
            <a:xfrm>
              <a:off x="7267576" y="4292601"/>
              <a:ext cx="144463" cy="11113"/>
            </a:xfrm>
            <a:custGeom>
              <a:avLst/>
              <a:gdLst>
                <a:gd name="T0" fmla="*/ 0 w 39"/>
                <a:gd name="T1" fmla="*/ 3 h 3"/>
                <a:gd name="T2" fmla="*/ 1 w 39"/>
                <a:gd name="T3" fmla="*/ 0 h 3"/>
                <a:gd name="T4" fmla="*/ 39 w 39"/>
                <a:gd name="T5" fmla="*/ 1 h 3"/>
                <a:gd name="T6" fmla="*/ 0 w 3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">
                  <a:moveTo>
                    <a:pt x="0" y="3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39" y="1"/>
                    <a:pt x="39" y="1"/>
                    <a:pt x="39" y="1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2" name="îṩlidé">
              <a:extLst>
                <a:ext uri="{FF2B5EF4-FFF2-40B4-BE49-F238E27FC236}">
                  <a16:creationId xmlns="" xmlns:a16="http://schemas.microsoft.com/office/drawing/2014/main" id="{4C6CE249-3016-487F-94DC-AB40ED161445}"/>
                </a:ext>
              </a:extLst>
            </p:cNvPr>
            <p:cNvSpPr/>
            <p:nvPr/>
          </p:nvSpPr>
          <p:spPr bwMode="auto">
            <a:xfrm>
              <a:off x="7259638" y="4314826"/>
              <a:ext cx="627063" cy="15875"/>
            </a:xfrm>
            <a:custGeom>
              <a:avLst/>
              <a:gdLst>
                <a:gd name="T0" fmla="*/ 168 w 168"/>
                <a:gd name="T1" fmla="*/ 2 h 4"/>
                <a:gd name="T2" fmla="*/ 0 w 168"/>
                <a:gd name="T3" fmla="*/ 4 h 4"/>
                <a:gd name="T4" fmla="*/ 1 w 168"/>
                <a:gd name="T5" fmla="*/ 0 h 4"/>
                <a:gd name="T6" fmla="*/ 168 w 168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4">
                  <a:moveTo>
                    <a:pt x="168" y="2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68" y="2"/>
                    <a:pt x="168" y="2"/>
                    <a:pt x="168" y="2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3" name="íSļîḑè">
              <a:extLst>
                <a:ext uri="{FF2B5EF4-FFF2-40B4-BE49-F238E27FC236}">
                  <a16:creationId xmlns="" xmlns:a16="http://schemas.microsoft.com/office/drawing/2014/main" id="{FCF95E22-529E-4B4A-8F5A-3921BAE89FF6}"/>
                </a:ext>
              </a:extLst>
            </p:cNvPr>
            <p:cNvSpPr/>
            <p:nvPr/>
          </p:nvSpPr>
          <p:spPr bwMode="auto">
            <a:xfrm>
              <a:off x="7624763" y="3687763"/>
              <a:ext cx="312738" cy="15875"/>
            </a:xfrm>
            <a:custGeom>
              <a:avLst/>
              <a:gdLst>
                <a:gd name="T0" fmla="*/ 82 w 84"/>
                <a:gd name="T1" fmla="*/ 0 h 4"/>
                <a:gd name="T2" fmla="*/ 84 w 84"/>
                <a:gd name="T3" fmla="*/ 4 h 4"/>
                <a:gd name="T4" fmla="*/ 0 w 84"/>
                <a:gd name="T5" fmla="*/ 2 h 4"/>
                <a:gd name="T6" fmla="*/ 82 w 8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">
                  <a:moveTo>
                    <a:pt x="82" y="0"/>
                  </a:moveTo>
                  <a:cubicBezTo>
                    <a:pt x="83" y="2"/>
                    <a:pt x="83" y="3"/>
                    <a:pt x="84" y="4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4" name="ïšļîḑê">
              <a:extLst>
                <a:ext uri="{FF2B5EF4-FFF2-40B4-BE49-F238E27FC236}">
                  <a16:creationId xmlns="" xmlns:a16="http://schemas.microsoft.com/office/drawing/2014/main" id="{F96753BF-4423-4579-96EA-AAF2D293D0D7}"/>
                </a:ext>
              </a:extLst>
            </p:cNvPr>
            <p:cNvSpPr/>
            <p:nvPr/>
          </p:nvSpPr>
          <p:spPr bwMode="auto">
            <a:xfrm>
              <a:off x="7862888" y="3811588"/>
              <a:ext cx="112713" cy="406400"/>
            </a:xfrm>
            <a:custGeom>
              <a:avLst/>
              <a:gdLst>
                <a:gd name="T0" fmla="*/ 30 w 30"/>
                <a:gd name="T1" fmla="*/ 0 h 109"/>
                <a:gd name="T2" fmla="*/ 30 w 30"/>
                <a:gd name="T3" fmla="*/ 109 h 109"/>
                <a:gd name="T4" fmla="*/ 30 w 30"/>
                <a:gd name="T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09">
                  <a:moveTo>
                    <a:pt x="30" y="0"/>
                  </a:move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0" y="61"/>
                    <a:pt x="3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5" name="îṧļidê">
              <a:extLst>
                <a:ext uri="{FF2B5EF4-FFF2-40B4-BE49-F238E27FC236}">
                  <a16:creationId xmlns="" xmlns:a16="http://schemas.microsoft.com/office/drawing/2014/main" id="{4D7B1A03-7F4A-4CD6-9D22-B8AF3604A228}"/>
                </a:ext>
              </a:extLst>
            </p:cNvPr>
            <p:cNvSpPr/>
            <p:nvPr/>
          </p:nvSpPr>
          <p:spPr bwMode="auto">
            <a:xfrm>
              <a:off x="7181851" y="3584576"/>
              <a:ext cx="1982788" cy="873125"/>
            </a:xfrm>
            <a:custGeom>
              <a:avLst/>
              <a:gdLst>
                <a:gd name="T0" fmla="*/ 489 w 532"/>
                <a:gd name="T1" fmla="*/ 0 h 234"/>
                <a:gd name="T2" fmla="*/ 7 w 532"/>
                <a:gd name="T3" fmla="*/ 0 h 234"/>
                <a:gd name="T4" fmla="*/ 0 w 532"/>
                <a:gd name="T5" fmla="*/ 11 h 234"/>
                <a:gd name="T6" fmla="*/ 7 w 532"/>
                <a:gd name="T7" fmla="*/ 21 h 234"/>
                <a:gd name="T8" fmla="*/ 196 w 532"/>
                <a:gd name="T9" fmla="*/ 21 h 234"/>
                <a:gd name="T10" fmla="*/ 210 w 532"/>
                <a:gd name="T11" fmla="*/ 65 h 234"/>
                <a:gd name="T12" fmla="*/ 210 w 532"/>
                <a:gd name="T13" fmla="*/ 168 h 234"/>
                <a:gd name="T14" fmla="*/ 196 w 532"/>
                <a:gd name="T15" fmla="*/ 212 h 234"/>
                <a:gd name="T16" fmla="*/ 7 w 532"/>
                <a:gd name="T17" fmla="*/ 212 h 234"/>
                <a:gd name="T18" fmla="*/ 0 w 532"/>
                <a:gd name="T19" fmla="*/ 223 h 234"/>
                <a:gd name="T20" fmla="*/ 7 w 532"/>
                <a:gd name="T21" fmla="*/ 234 h 234"/>
                <a:gd name="T22" fmla="*/ 489 w 532"/>
                <a:gd name="T23" fmla="*/ 234 h 234"/>
                <a:gd name="T24" fmla="*/ 532 w 532"/>
                <a:gd name="T25" fmla="*/ 168 h 234"/>
                <a:gd name="T26" fmla="*/ 532 w 532"/>
                <a:gd name="T27" fmla="*/ 65 h 234"/>
                <a:gd name="T28" fmla="*/ 489 w 532"/>
                <a:gd name="T29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2" h="234">
                  <a:moveTo>
                    <a:pt x="4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7"/>
                    <a:pt x="3" y="21"/>
                    <a:pt x="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205" y="32"/>
                    <a:pt x="210" y="47"/>
                    <a:pt x="210" y="65"/>
                  </a:cubicBezTo>
                  <a:cubicBezTo>
                    <a:pt x="210" y="168"/>
                    <a:pt x="210" y="168"/>
                    <a:pt x="210" y="168"/>
                  </a:cubicBezTo>
                  <a:cubicBezTo>
                    <a:pt x="210" y="186"/>
                    <a:pt x="205" y="202"/>
                    <a:pt x="196" y="212"/>
                  </a:cubicBezTo>
                  <a:cubicBezTo>
                    <a:pt x="7" y="212"/>
                    <a:pt x="7" y="212"/>
                    <a:pt x="7" y="212"/>
                  </a:cubicBezTo>
                  <a:cubicBezTo>
                    <a:pt x="3" y="212"/>
                    <a:pt x="0" y="217"/>
                    <a:pt x="0" y="223"/>
                  </a:cubicBezTo>
                  <a:cubicBezTo>
                    <a:pt x="0" y="229"/>
                    <a:pt x="3" y="234"/>
                    <a:pt x="7" y="234"/>
                  </a:cubicBezTo>
                  <a:cubicBezTo>
                    <a:pt x="489" y="234"/>
                    <a:pt x="489" y="234"/>
                    <a:pt x="489" y="234"/>
                  </a:cubicBezTo>
                  <a:cubicBezTo>
                    <a:pt x="513" y="234"/>
                    <a:pt x="532" y="204"/>
                    <a:pt x="532" y="168"/>
                  </a:cubicBezTo>
                  <a:cubicBezTo>
                    <a:pt x="532" y="65"/>
                    <a:pt x="532" y="65"/>
                    <a:pt x="532" y="65"/>
                  </a:cubicBezTo>
                  <a:cubicBezTo>
                    <a:pt x="532" y="29"/>
                    <a:pt x="513" y="0"/>
                    <a:pt x="489" y="0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6" name="iślíḑè">
              <a:extLst>
                <a:ext uri="{FF2B5EF4-FFF2-40B4-BE49-F238E27FC236}">
                  <a16:creationId xmlns="" xmlns:a16="http://schemas.microsoft.com/office/drawing/2014/main" id="{ABB4B26B-E5EA-42A0-BF7E-237D8C488A84}"/>
                </a:ext>
              </a:extLst>
            </p:cNvPr>
            <p:cNvSpPr/>
            <p:nvPr/>
          </p:nvSpPr>
          <p:spPr bwMode="auto">
            <a:xfrm>
              <a:off x="9164638" y="4211638"/>
              <a:ext cx="4763" cy="6350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1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7" name="ïṩḷiḓè">
              <a:extLst>
                <a:ext uri="{FF2B5EF4-FFF2-40B4-BE49-F238E27FC236}">
                  <a16:creationId xmlns="" xmlns:a16="http://schemas.microsoft.com/office/drawing/2014/main" id="{466FF49F-2FF9-4411-B1A5-61E0038A4CDA}"/>
                </a:ext>
              </a:extLst>
            </p:cNvPr>
            <p:cNvSpPr/>
            <p:nvPr/>
          </p:nvSpPr>
          <p:spPr bwMode="auto">
            <a:xfrm>
              <a:off x="7181851" y="4211638"/>
              <a:ext cx="1982788" cy="246063"/>
            </a:xfrm>
            <a:custGeom>
              <a:avLst/>
              <a:gdLst>
                <a:gd name="T0" fmla="*/ 122 w 532"/>
                <a:gd name="T1" fmla="*/ 54 h 66"/>
                <a:gd name="T2" fmla="*/ 0 w 532"/>
                <a:gd name="T3" fmla="*/ 55 h 66"/>
                <a:gd name="T4" fmla="*/ 0 w 532"/>
                <a:gd name="T5" fmla="*/ 55 h 66"/>
                <a:gd name="T6" fmla="*/ 7 w 532"/>
                <a:gd name="T7" fmla="*/ 66 h 66"/>
                <a:gd name="T8" fmla="*/ 122 w 532"/>
                <a:gd name="T9" fmla="*/ 66 h 66"/>
                <a:gd name="T10" fmla="*/ 122 w 532"/>
                <a:gd name="T11" fmla="*/ 54 h 66"/>
                <a:gd name="T12" fmla="*/ 170 w 532"/>
                <a:gd name="T13" fmla="*/ 54 h 66"/>
                <a:gd name="T14" fmla="*/ 144 w 532"/>
                <a:gd name="T15" fmla="*/ 54 h 66"/>
                <a:gd name="T16" fmla="*/ 136 w 532"/>
                <a:gd name="T17" fmla="*/ 66 h 66"/>
                <a:gd name="T18" fmla="*/ 179 w 532"/>
                <a:gd name="T19" fmla="*/ 66 h 66"/>
                <a:gd name="T20" fmla="*/ 170 w 532"/>
                <a:gd name="T21" fmla="*/ 54 h 66"/>
                <a:gd name="T22" fmla="*/ 532 w 532"/>
                <a:gd name="T23" fmla="*/ 2 h 66"/>
                <a:gd name="T24" fmla="*/ 528 w 532"/>
                <a:gd name="T25" fmla="*/ 6 h 66"/>
                <a:gd name="T26" fmla="*/ 405 w 532"/>
                <a:gd name="T27" fmla="*/ 55 h 66"/>
                <a:gd name="T28" fmla="*/ 394 w 532"/>
                <a:gd name="T29" fmla="*/ 54 h 66"/>
                <a:gd name="T30" fmla="*/ 193 w 532"/>
                <a:gd name="T31" fmla="*/ 54 h 66"/>
                <a:gd name="T32" fmla="*/ 194 w 532"/>
                <a:gd name="T33" fmla="*/ 66 h 66"/>
                <a:gd name="T34" fmla="*/ 489 w 532"/>
                <a:gd name="T35" fmla="*/ 66 h 66"/>
                <a:gd name="T36" fmla="*/ 532 w 532"/>
                <a:gd name="T37" fmla="*/ 2 h 66"/>
                <a:gd name="T38" fmla="*/ 532 w 532"/>
                <a:gd name="T39" fmla="*/ 0 h 66"/>
                <a:gd name="T40" fmla="*/ 532 w 532"/>
                <a:gd name="T41" fmla="*/ 2 h 66"/>
                <a:gd name="T42" fmla="*/ 532 w 532"/>
                <a:gd name="T43" fmla="*/ 2 h 66"/>
                <a:gd name="T44" fmla="*/ 532 w 532"/>
                <a:gd name="T45" fmla="*/ 0 h 66"/>
                <a:gd name="T46" fmla="*/ 532 w 532"/>
                <a:gd name="T4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2" h="66">
                  <a:moveTo>
                    <a:pt x="122" y="54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3" y="66"/>
                    <a:pt x="7" y="66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2" y="54"/>
                    <a:pt x="122" y="54"/>
                    <a:pt x="122" y="54"/>
                  </a:cubicBezTo>
                  <a:moveTo>
                    <a:pt x="170" y="54"/>
                  </a:moveTo>
                  <a:cubicBezTo>
                    <a:pt x="144" y="54"/>
                    <a:pt x="144" y="54"/>
                    <a:pt x="144" y="54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79" y="66"/>
                    <a:pt x="179" y="66"/>
                    <a:pt x="179" y="66"/>
                  </a:cubicBezTo>
                  <a:cubicBezTo>
                    <a:pt x="170" y="54"/>
                    <a:pt x="170" y="54"/>
                    <a:pt x="170" y="54"/>
                  </a:cubicBezTo>
                  <a:moveTo>
                    <a:pt x="532" y="2"/>
                  </a:moveTo>
                  <a:cubicBezTo>
                    <a:pt x="531" y="4"/>
                    <a:pt x="530" y="5"/>
                    <a:pt x="528" y="6"/>
                  </a:cubicBezTo>
                  <a:cubicBezTo>
                    <a:pt x="491" y="37"/>
                    <a:pt x="448" y="55"/>
                    <a:pt x="405" y="55"/>
                  </a:cubicBezTo>
                  <a:cubicBezTo>
                    <a:pt x="401" y="55"/>
                    <a:pt x="398" y="54"/>
                    <a:pt x="394" y="54"/>
                  </a:cubicBezTo>
                  <a:cubicBezTo>
                    <a:pt x="193" y="54"/>
                    <a:pt x="193" y="54"/>
                    <a:pt x="193" y="54"/>
                  </a:cubicBezTo>
                  <a:cubicBezTo>
                    <a:pt x="194" y="66"/>
                    <a:pt x="194" y="66"/>
                    <a:pt x="194" y="66"/>
                  </a:cubicBezTo>
                  <a:cubicBezTo>
                    <a:pt x="489" y="66"/>
                    <a:pt x="489" y="66"/>
                    <a:pt x="489" y="66"/>
                  </a:cubicBezTo>
                  <a:cubicBezTo>
                    <a:pt x="512" y="66"/>
                    <a:pt x="531" y="37"/>
                    <a:pt x="532" y="2"/>
                  </a:cubicBezTo>
                  <a:moveTo>
                    <a:pt x="532" y="0"/>
                  </a:moveTo>
                  <a:cubicBezTo>
                    <a:pt x="532" y="1"/>
                    <a:pt x="532" y="1"/>
                    <a:pt x="532" y="2"/>
                  </a:cubicBezTo>
                  <a:cubicBezTo>
                    <a:pt x="532" y="2"/>
                    <a:pt x="532" y="2"/>
                    <a:pt x="532" y="2"/>
                  </a:cubicBezTo>
                  <a:cubicBezTo>
                    <a:pt x="532" y="1"/>
                    <a:pt x="532" y="1"/>
                    <a:pt x="532" y="0"/>
                  </a:cubicBezTo>
                  <a:cubicBezTo>
                    <a:pt x="532" y="0"/>
                    <a:pt x="532" y="0"/>
                    <a:pt x="532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8" name="ï$ľiḋe">
              <a:extLst>
                <a:ext uri="{FF2B5EF4-FFF2-40B4-BE49-F238E27FC236}">
                  <a16:creationId xmlns="" xmlns:a16="http://schemas.microsoft.com/office/drawing/2014/main" id="{BF781686-9124-45E4-ACDB-1B4BBED93EFD}"/>
                </a:ext>
              </a:extLst>
            </p:cNvPr>
            <p:cNvSpPr/>
            <p:nvPr/>
          </p:nvSpPr>
          <p:spPr bwMode="auto">
            <a:xfrm>
              <a:off x="8594726" y="3273426"/>
              <a:ext cx="331788" cy="284163"/>
            </a:xfrm>
            <a:custGeom>
              <a:avLst/>
              <a:gdLst>
                <a:gd name="T0" fmla="*/ 0 w 89"/>
                <a:gd name="T1" fmla="*/ 49 h 76"/>
                <a:gd name="T2" fmla="*/ 0 w 89"/>
                <a:gd name="T3" fmla="*/ 27 h 76"/>
                <a:gd name="T4" fmla="*/ 28 w 89"/>
                <a:gd name="T5" fmla="*/ 0 h 76"/>
                <a:gd name="T6" fmla="*/ 89 w 89"/>
                <a:gd name="T7" fmla="*/ 0 h 76"/>
                <a:gd name="T8" fmla="*/ 89 w 89"/>
                <a:gd name="T9" fmla="*/ 76 h 76"/>
                <a:gd name="T10" fmla="*/ 28 w 89"/>
                <a:gd name="T11" fmla="*/ 76 h 76"/>
                <a:gd name="T12" fmla="*/ 0 w 89"/>
                <a:gd name="T13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76">
                  <a:moveTo>
                    <a:pt x="0" y="49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57" y="43"/>
                    <a:pt x="89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13" y="76"/>
                    <a:pt x="0" y="64"/>
                    <a:pt x="0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9" name="ïşliḓè">
              <a:extLst>
                <a:ext uri="{FF2B5EF4-FFF2-40B4-BE49-F238E27FC236}">
                  <a16:creationId xmlns="" xmlns:a16="http://schemas.microsoft.com/office/drawing/2014/main" id="{A047AA6C-3CF9-4F92-BDE9-13037E16FB4D}"/>
                </a:ext>
              </a:extLst>
            </p:cNvPr>
            <p:cNvSpPr/>
            <p:nvPr/>
          </p:nvSpPr>
          <p:spPr bwMode="auto">
            <a:xfrm>
              <a:off x="8691563" y="3435351"/>
              <a:ext cx="182563" cy="3175"/>
            </a:xfrm>
            <a:custGeom>
              <a:avLst/>
              <a:gdLst>
                <a:gd name="T0" fmla="*/ 49 w 49"/>
                <a:gd name="T1" fmla="*/ 0 h 1"/>
                <a:gd name="T2" fmla="*/ 49 w 49"/>
                <a:gd name="T3" fmla="*/ 1 h 1"/>
                <a:gd name="T4" fmla="*/ 0 w 49"/>
                <a:gd name="T5" fmla="*/ 0 h 1"/>
                <a:gd name="T6" fmla="*/ 49 w 4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">
                  <a:moveTo>
                    <a:pt x="49" y="0"/>
                  </a:moveTo>
                  <a:cubicBezTo>
                    <a:pt x="49" y="0"/>
                    <a:pt x="49" y="0"/>
                    <a:pt x="49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0" name="í$ļïḍè">
              <a:extLst>
                <a:ext uri="{FF2B5EF4-FFF2-40B4-BE49-F238E27FC236}">
                  <a16:creationId xmlns="" xmlns:a16="http://schemas.microsoft.com/office/drawing/2014/main" id="{35804F3B-069C-45EE-8AC1-F26EE36894BE}"/>
                </a:ext>
              </a:extLst>
            </p:cNvPr>
            <p:cNvSpPr/>
            <p:nvPr/>
          </p:nvSpPr>
          <p:spPr bwMode="auto">
            <a:xfrm>
              <a:off x="8716963" y="3416301"/>
              <a:ext cx="157163" cy="3175"/>
            </a:xfrm>
            <a:custGeom>
              <a:avLst/>
              <a:gdLst>
                <a:gd name="T0" fmla="*/ 42 w 42"/>
                <a:gd name="T1" fmla="*/ 0 h 1"/>
                <a:gd name="T2" fmla="*/ 42 w 42"/>
                <a:gd name="T3" fmla="*/ 1 h 1"/>
                <a:gd name="T4" fmla="*/ 0 w 42"/>
                <a:gd name="T5" fmla="*/ 0 h 1"/>
                <a:gd name="T6" fmla="*/ 42 w 4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">
                  <a:moveTo>
                    <a:pt x="42" y="0"/>
                  </a:moveTo>
                  <a:cubicBezTo>
                    <a:pt x="42" y="0"/>
                    <a:pt x="42" y="0"/>
                    <a:pt x="42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1" name="iṥľîďé">
              <a:extLst>
                <a:ext uri="{FF2B5EF4-FFF2-40B4-BE49-F238E27FC236}">
                  <a16:creationId xmlns="" xmlns:a16="http://schemas.microsoft.com/office/drawing/2014/main" id="{57E2E80F-F6FC-4BFB-8B81-BF996CE55BE1}"/>
                </a:ext>
              </a:extLst>
            </p:cNvPr>
            <p:cNvSpPr/>
            <p:nvPr/>
          </p:nvSpPr>
          <p:spPr bwMode="auto">
            <a:xfrm>
              <a:off x="8553451" y="3494088"/>
              <a:ext cx="49213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2" name="îSľiḑe">
              <a:extLst>
                <a:ext uri="{FF2B5EF4-FFF2-40B4-BE49-F238E27FC236}">
                  <a16:creationId xmlns="" xmlns:a16="http://schemas.microsoft.com/office/drawing/2014/main" id="{9897F99A-2FD1-4E8E-9A30-D0189029E814}"/>
                </a:ext>
              </a:extLst>
            </p:cNvPr>
            <p:cNvSpPr/>
            <p:nvPr/>
          </p:nvSpPr>
          <p:spPr bwMode="auto">
            <a:xfrm>
              <a:off x="8602663" y="3494088"/>
              <a:ext cx="282575" cy="4763"/>
            </a:xfrm>
            <a:custGeom>
              <a:avLst/>
              <a:gdLst>
                <a:gd name="T0" fmla="*/ 0 w 76"/>
                <a:gd name="T1" fmla="*/ 0 h 1"/>
                <a:gd name="T2" fmla="*/ 76 w 76"/>
                <a:gd name="T3" fmla="*/ 0 h 1"/>
                <a:gd name="T4" fmla="*/ 76 w 76"/>
                <a:gd name="T5" fmla="*/ 1 h 1"/>
                <a:gd name="T6" fmla="*/ 0 w 7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">
                  <a:moveTo>
                    <a:pt x="0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1"/>
                    <a:pt x="76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3" name="íş1iḓè">
              <a:extLst>
                <a:ext uri="{FF2B5EF4-FFF2-40B4-BE49-F238E27FC236}">
                  <a16:creationId xmlns="" xmlns:a16="http://schemas.microsoft.com/office/drawing/2014/main" id="{AD4AA976-2020-44EA-8483-49FDF3ABA3C7}"/>
                </a:ext>
              </a:extLst>
            </p:cNvPr>
            <p:cNvSpPr/>
            <p:nvPr/>
          </p:nvSpPr>
          <p:spPr bwMode="auto">
            <a:xfrm>
              <a:off x="8586788" y="3336926"/>
              <a:ext cx="15875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4" name="íṩļîḋe">
              <a:extLst>
                <a:ext uri="{FF2B5EF4-FFF2-40B4-BE49-F238E27FC236}">
                  <a16:creationId xmlns="" xmlns:a16="http://schemas.microsoft.com/office/drawing/2014/main" id="{EC59B19C-0782-4825-ADB8-8BB56475A454}"/>
                </a:ext>
              </a:extLst>
            </p:cNvPr>
            <p:cNvSpPr/>
            <p:nvPr/>
          </p:nvSpPr>
          <p:spPr bwMode="auto">
            <a:xfrm>
              <a:off x="8586788" y="3336926"/>
              <a:ext cx="15875" cy="0"/>
            </a:xfrm>
            <a:custGeom>
              <a:avLst/>
              <a:gdLst>
                <a:gd name="T0" fmla="*/ 0 w 10"/>
                <a:gd name="T1" fmla="*/ 10 w 10"/>
                <a:gd name="T2" fmla="*/ 10 w 10"/>
                <a:gd name="T3" fmla="*/ 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lnTo>
                    <a:pt x="10" y="0"/>
                  </a:lnTo>
                  <a:lnTo>
                    <a:pt x="1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5" name="îşļïďè">
              <a:extLst>
                <a:ext uri="{FF2B5EF4-FFF2-40B4-BE49-F238E27FC236}">
                  <a16:creationId xmlns="" xmlns:a16="http://schemas.microsoft.com/office/drawing/2014/main" id="{81D1F50E-9211-457A-B093-1B02C13D7419}"/>
                </a:ext>
              </a:extLst>
            </p:cNvPr>
            <p:cNvSpPr/>
            <p:nvPr/>
          </p:nvSpPr>
          <p:spPr bwMode="auto">
            <a:xfrm>
              <a:off x="8602663" y="3333751"/>
              <a:ext cx="290513" cy="3175"/>
            </a:xfrm>
            <a:custGeom>
              <a:avLst/>
              <a:gdLst>
                <a:gd name="T0" fmla="*/ 0 w 78"/>
                <a:gd name="T1" fmla="*/ 1 h 1"/>
                <a:gd name="T2" fmla="*/ 78 w 78"/>
                <a:gd name="T3" fmla="*/ 0 h 1"/>
                <a:gd name="T4" fmla="*/ 78 w 78"/>
                <a:gd name="T5" fmla="*/ 1 h 1"/>
                <a:gd name="T6" fmla="*/ 0 w 78"/>
                <a:gd name="T7" fmla="*/ 1 h 1"/>
                <a:gd name="T8" fmla="*/ 0 w 78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">
                  <a:moveTo>
                    <a:pt x="0" y="1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1"/>
                    <a:pt x="7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6" name="ïs1îďe">
              <a:extLst>
                <a:ext uri="{FF2B5EF4-FFF2-40B4-BE49-F238E27FC236}">
                  <a16:creationId xmlns="" xmlns:a16="http://schemas.microsoft.com/office/drawing/2014/main" id="{6E54A04E-3A2C-4E8F-9F29-8A1F464BC445}"/>
                </a:ext>
              </a:extLst>
            </p:cNvPr>
            <p:cNvSpPr/>
            <p:nvPr/>
          </p:nvSpPr>
          <p:spPr bwMode="auto">
            <a:xfrm>
              <a:off x="8605838" y="3375026"/>
              <a:ext cx="276225" cy="3175"/>
            </a:xfrm>
            <a:custGeom>
              <a:avLst/>
              <a:gdLst>
                <a:gd name="T0" fmla="*/ 74 w 74"/>
                <a:gd name="T1" fmla="*/ 0 h 1"/>
                <a:gd name="T2" fmla="*/ 73 w 74"/>
                <a:gd name="T3" fmla="*/ 1 h 1"/>
                <a:gd name="T4" fmla="*/ 0 w 74"/>
                <a:gd name="T5" fmla="*/ 1 h 1"/>
                <a:gd name="T6" fmla="*/ 74 w 7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">
                  <a:moveTo>
                    <a:pt x="74" y="0"/>
                  </a:moveTo>
                  <a:cubicBezTo>
                    <a:pt x="74" y="0"/>
                    <a:pt x="73" y="1"/>
                    <a:pt x="7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7" name="ïṩľîḍe">
              <a:extLst>
                <a:ext uri="{FF2B5EF4-FFF2-40B4-BE49-F238E27FC236}">
                  <a16:creationId xmlns="" xmlns:a16="http://schemas.microsoft.com/office/drawing/2014/main" id="{44D34E40-9297-42CC-B488-065B7F3061A2}"/>
                </a:ext>
              </a:extLst>
            </p:cNvPr>
            <p:cNvSpPr/>
            <p:nvPr/>
          </p:nvSpPr>
          <p:spPr bwMode="auto">
            <a:xfrm>
              <a:off x="8464551" y="3475038"/>
              <a:ext cx="417513" cy="7938"/>
            </a:xfrm>
            <a:custGeom>
              <a:avLst/>
              <a:gdLst>
                <a:gd name="T0" fmla="*/ 0 w 263"/>
                <a:gd name="T1" fmla="*/ 0 h 5"/>
                <a:gd name="T2" fmla="*/ 0 w 263"/>
                <a:gd name="T3" fmla="*/ 5 h 5"/>
                <a:gd name="T4" fmla="*/ 263 w 263"/>
                <a:gd name="T5" fmla="*/ 3 h 5"/>
                <a:gd name="T6" fmla="*/ 0 w 26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5">
                  <a:moveTo>
                    <a:pt x="0" y="0"/>
                  </a:moveTo>
                  <a:lnTo>
                    <a:pt x="0" y="5"/>
                  </a:lnTo>
                  <a:lnTo>
                    <a:pt x="26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8" name="îṧliḓé">
              <a:extLst>
                <a:ext uri="{FF2B5EF4-FFF2-40B4-BE49-F238E27FC236}">
                  <a16:creationId xmlns="" xmlns:a16="http://schemas.microsoft.com/office/drawing/2014/main" id="{0B0BB8DA-B65B-4128-B8D8-213E3C804778}"/>
                </a:ext>
              </a:extLst>
            </p:cNvPr>
            <p:cNvSpPr/>
            <p:nvPr/>
          </p:nvSpPr>
          <p:spPr bwMode="auto">
            <a:xfrm>
              <a:off x="8378826" y="3463926"/>
              <a:ext cx="349250" cy="7938"/>
            </a:xfrm>
            <a:custGeom>
              <a:avLst/>
              <a:gdLst>
                <a:gd name="T0" fmla="*/ 0 w 220"/>
                <a:gd name="T1" fmla="*/ 0 h 5"/>
                <a:gd name="T2" fmla="*/ 0 w 220"/>
                <a:gd name="T3" fmla="*/ 5 h 5"/>
                <a:gd name="T4" fmla="*/ 220 w 220"/>
                <a:gd name="T5" fmla="*/ 3 h 5"/>
                <a:gd name="T6" fmla="*/ 0 w 22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5">
                  <a:moveTo>
                    <a:pt x="0" y="0"/>
                  </a:moveTo>
                  <a:lnTo>
                    <a:pt x="0" y="5"/>
                  </a:lnTo>
                  <a:lnTo>
                    <a:pt x="22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9" name="i$ļiḍê">
              <a:extLst>
                <a:ext uri="{FF2B5EF4-FFF2-40B4-BE49-F238E27FC236}">
                  <a16:creationId xmlns="" xmlns:a16="http://schemas.microsoft.com/office/drawing/2014/main" id="{0ACDF676-F20F-46A9-99DE-5182ED673FC0}"/>
                </a:ext>
              </a:extLst>
            </p:cNvPr>
            <p:cNvSpPr/>
            <p:nvPr/>
          </p:nvSpPr>
          <p:spPr bwMode="auto">
            <a:xfrm>
              <a:off x="8378826" y="3463926"/>
              <a:ext cx="349250" cy="7938"/>
            </a:xfrm>
            <a:custGeom>
              <a:avLst/>
              <a:gdLst>
                <a:gd name="T0" fmla="*/ 0 w 220"/>
                <a:gd name="T1" fmla="*/ 0 h 5"/>
                <a:gd name="T2" fmla="*/ 0 w 220"/>
                <a:gd name="T3" fmla="*/ 5 h 5"/>
                <a:gd name="T4" fmla="*/ 220 w 220"/>
                <a:gd name="T5" fmla="*/ 3 h 5"/>
                <a:gd name="T6" fmla="*/ 0 w 22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5">
                  <a:moveTo>
                    <a:pt x="0" y="0"/>
                  </a:moveTo>
                  <a:lnTo>
                    <a:pt x="0" y="5"/>
                  </a:lnTo>
                  <a:lnTo>
                    <a:pt x="220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0" name="îṥlíďê">
              <a:extLst>
                <a:ext uri="{FF2B5EF4-FFF2-40B4-BE49-F238E27FC236}">
                  <a16:creationId xmlns="" xmlns:a16="http://schemas.microsoft.com/office/drawing/2014/main" id="{9A2353B4-32DF-47B8-BD0A-F78632170636}"/>
                </a:ext>
              </a:extLst>
            </p:cNvPr>
            <p:cNvSpPr/>
            <p:nvPr/>
          </p:nvSpPr>
          <p:spPr bwMode="auto">
            <a:xfrm>
              <a:off x="8464551" y="3319463"/>
              <a:ext cx="417513" cy="6350"/>
            </a:xfrm>
            <a:custGeom>
              <a:avLst/>
              <a:gdLst>
                <a:gd name="T0" fmla="*/ 0 w 263"/>
                <a:gd name="T1" fmla="*/ 0 h 4"/>
                <a:gd name="T2" fmla="*/ 0 w 263"/>
                <a:gd name="T3" fmla="*/ 4 h 4"/>
                <a:gd name="T4" fmla="*/ 263 w 263"/>
                <a:gd name="T5" fmla="*/ 2 h 4"/>
                <a:gd name="T6" fmla="*/ 0 w 26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4">
                  <a:moveTo>
                    <a:pt x="0" y="0"/>
                  </a:moveTo>
                  <a:lnTo>
                    <a:pt x="0" y="4"/>
                  </a:lnTo>
                  <a:lnTo>
                    <a:pt x="26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1" name="iŝ1idè">
              <a:extLst>
                <a:ext uri="{FF2B5EF4-FFF2-40B4-BE49-F238E27FC236}">
                  <a16:creationId xmlns="" xmlns:a16="http://schemas.microsoft.com/office/drawing/2014/main" id="{FFCB61F5-B198-4240-9D2D-113C67539167}"/>
                </a:ext>
              </a:extLst>
            </p:cNvPr>
            <p:cNvSpPr/>
            <p:nvPr/>
          </p:nvSpPr>
          <p:spPr bwMode="auto">
            <a:xfrm>
              <a:off x="8464551" y="3319463"/>
              <a:ext cx="417513" cy="6350"/>
            </a:xfrm>
            <a:custGeom>
              <a:avLst/>
              <a:gdLst>
                <a:gd name="T0" fmla="*/ 0 w 263"/>
                <a:gd name="T1" fmla="*/ 0 h 4"/>
                <a:gd name="T2" fmla="*/ 0 w 263"/>
                <a:gd name="T3" fmla="*/ 4 h 4"/>
                <a:gd name="T4" fmla="*/ 263 w 263"/>
                <a:gd name="T5" fmla="*/ 2 h 4"/>
                <a:gd name="T6" fmla="*/ 0 w 26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4">
                  <a:moveTo>
                    <a:pt x="0" y="0"/>
                  </a:moveTo>
                  <a:lnTo>
                    <a:pt x="0" y="4"/>
                  </a:lnTo>
                  <a:lnTo>
                    <a:pt x="263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2" name="iš1ïde">
              <a:extLst>
                <a:ext uri="{FF2B5EF4-FFF2-40B4-BE49-F238E27FC236}">
                  <a16:creationId xmlns="" xmlns:a16="http://schemas.microsoft.com/office/drawing/2014/main" id="{9B67ED7B-C3CB-417C-B1EB-856EFB52877B}"/>
                </a:ext>
              </a:extLst>
            </p:cNvPr>
            <p:cNvSpPr/>
            <p:nvPr/>
          </p:nvSpPr>
          <p:spPr bwMode="auto">
            <a:xfrm>
              <a:off x="8901113" y="3300413"/>
              <a:ext cx="11113" cy="19050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0 w 3"/>
                <a:gd name="T5" fmla="*/ 5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2" y="1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3" name="iṧ1íďè">
              <a:extLst>
                <a:ext uri="{FF2B5EF4-FFF2-40B4-BE49-F238E27FC236}">
                  <a16:creationId xmlns="" xmlns:a16="http://schemas.microsoft.com/office/drawing/2014/main" id="{CF979042-7C4A-4723-931A-AD0B5711A67B}"/>
                </a:ext>
              </a:extLst>
            </p:cNvPr>
            <p:cNvSpPr/>
            <p:nvPr/>
          </p:nvSpPr>
          <p:spPr bwMode="auto">
            <a:xfrm>
              <a:off x="8594726" y="3300413"/>
              <a:ext cx="317500" cy="168275"/>
            </a:xfrm>
            <a:custGeom>
              <a:avLst/>
              <a:gdLst>
                <a:gd name="T0" fmla="*/ 2 w 85"/>
                <a:gd name="T1" fmla="*/ 10 h 45"/>
                <a:gd name="T2" fmla="*/ 0 w 85"/>
                <a:gd name="T3" fmla="*/ 20 h 45"/>
                <a:gd name="T4" fmla="*/ 0 w 85"/>
                <a:gd name="T5" fmla="*/ 20 h 45"/>
                <a:gd name="T6" fmla="*/ 0 w 85"/>
                <a:gd name="T7" fmla="*/ 20 h 45"/>
                <a:gd name="T8" fmla="*/ 0 w 85"/>
                <a:gd name="T9" fmla="*/ 20 h 45"/>
                <a:gd name="T10" fmla="*/ 0 w 85"/>
                <a:gd name="T11" fmla="*/ 20 h 45"/>
                <a:gd name="T12" fmla="*/ 0 w 85"/>
                <a:gd name="T13" fmla="*/ 20 h 45"/>
                <a:gd name="T14" fmla="*/ 0 w 85"/>
                <a:gd name="T15" fmla="*/ 20 h 45"/>
                <a:gd name="T16" fmla="*/ 0 w 85"/>
                <a:gd name="T17" fmla="*/ 20 h 45"/>
                <a:gd name="T18" fmla="*/ 0 w 85"/>
                <a:gd name="T19" fmla="*/ 20 h 45"/>
                <a:gd name="T20" fmla="*/ 0 w 85"/>
                <a:gd name="T21" fmla="*/ 20 h 45"/>
                <a:gd name="T22" fmla="*/ 0 w 85"/>
                <a:gd name="T23" fmla="*/ 20 h 45"/>
                <a:gd name="T24" fmla="*/ 0 w 85"/>
                <a:gd name="T25" fmla="*/ 20 h 45"/>
                <a:gd name="T26" fmla="*/ 0 w 85"/>
                <a:gd name="T27" fmla="*/ 20 h 45"/>
                <a:gd name="T28" fmla="*/ 0 w 85"/>
                <a:gd name="T29" fmla="*/ 20 h 45"/>
                <a:gd name="T30" fmla="*/ 0 w 85"/>
                <a:gd name="T31" fmla="*/ 42 h 45"/>
                <a:gd name="T32" fmla="*/ 0 w 85"/>
                <a:gd name="T33" fmla="*/ 42 h 45"/>
                <a:gd name="T34" fmla="*/ 0 w 85"/>
                <a:gd name="T35" fmla="*/ 45 h 45"/>
                <a:gd name="T36" fmla="*/ 0 w 85"/>
                <a:gd name="T37" fmla="*/ 45 h 45"/>
                <a:gd name="T38" fmla="*/ 0 w 85"/>
                <a:gd name="T39" fmla="*/ 32 h 45"/>
                <a:gd name="T40" fmla="*/ 3 w 85"/>
                <a:gd name="T41" fmla="*/ 21 h 45"/>
                <a:gd name="T42" fmla="*/ 3 w 85"/>
                <a:gd name="T43" fmla="*/ 21 h 45"/>
                <a:gd name="T44" fmla="*/ 3 w 85"/>
                <a:gd name="T45" fmla="*/ 21 h 45"/>
                <a:gd name="T46" fmla="*/ 12 w 85"/>
                <a:gd name="T47" fmla="*/ 10 h 45"/>
                <a:gd name="T48" fmla="*/ 2 w 85"/>
                <a:gd name="T49" fmla="*/ 10 h 45"/>
                <a:gd name="T50" fmla="*/ 19 w 85"/>
                <a:gd name="T51" fmla="*/ 6 h 45"/>
                <a:gd name="T52" fmla="*/ 4 w 85"/>
                <a:gd name="T53" fmla="*/ 6 h 45"/>
                <a:gd name="T54" fmla="*/ 2 w 85"/>
                <a:gd name="T55" fmla="*/ 10 h 45"/>
                <a:gd name="T56" fmla="*/ 13 w 85"/>
                <a:gd name="T57" fmla="*/ 9 h 45"/>
                <a:gd name="T58" fmla="*/ 19 w 85"/>
                <a:gd name="T59" fmla="*/ 6 h 45"/>
                <a:gd name="T60" fmla="*/ 85 w 85"/>
                <a:gd name="T61" fmla="*/ 0 h 45"/>
                <a:gd name="T62" fmla="*/ 10 w 85"/>
                <a:gd name="T63" fmla="*/ 0 h 45"/>
                <a:gd name="T64" fmla="*/ 5 w 85"/>
                <a:gd name="T65" fmla="*/ 5 h 45"/>
                <a:gd name="T66" fmla="*/ 22 w 85"/>
                <a:gd name="T67" fmla="*/ 5 h 45"/>
                <a:gd name="T68" fmla="*/ 28 w 85"/>
                <a:gd name="T69" fmla="*/ 5 h 45"/>
                <a:gd name="T70" fmla="*/ 82 w 85"/>
                <a:gd name="T71" fmla="*/ 5 h 45"/>
                <a:gd name="T72" fmla="*/ 85 w 85"/>
                <a:gd name="T7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45">
                  <a:moveTo>
                    <a:pt x="2" y="10"/>
                  </a:moveTo>
                  <a:cubicBezTo>
                    <a:pt x="1" y="13"/>
                    <a:pt x="0" y="16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8"/>
                    <a:pt x="1" y="24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16"/>
                    <a:pt x="8" y="12"/>
                    <a:pt x="1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19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8"/>
                    <a:pt x="2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8"/>
                    <a:pt x="16" y="7"/>
                    <a:pt x="19" y="6"/>
                  </a:cubicBezTo>
                  <a:moveTo>
                    <a:pt x="8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6" y="3"/>
                    <a:pt x="5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4" y="5"/>
                    <a:pt x="26" y="5"/>
                    <a:pt x="28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3" y="3"/>
                    <a:pt x="84" y="1"/>
                    <a:pt x="8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4" name="ïṩlïḑê">
              <a:extLst>
                <a:ext uri="{FF2B5EF4-FFF2-40B4-BE49-F238E27FC236}">
                  <a16:creationId xmlns="" xmlns:a16="http://schemas.microsoft.com/office/drawing/2014/main" id="{78AE045D-CCDF-46A1-9F24-970192645311}"/>
                </a:ext>
              </a:extLst>
            </p:cNvPr>
            <p:cNvSpPr/>
            <p:nvPr/>
          </p:nvSpPr>
          <p:spPr bwMode="auto">
            <a:xfrm>
              <a:off x="8602663" y="3333751"/>
              <a:ext cx="39688" cy="3175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1 h 1"/>
                <a:gd name="T4" fmla="*/ 0 w 11"/>
                <a:gd name="T5" fmla="*/ 1 h 1"/>
                <a:gd name="T6" fmla="*/ 10 w 11"/>
                <a:gd name="T7" fmla="*/ 1 h 1"/>
                <a:gd name="T8" fmla="*/ 11 w 1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5" name="ïṧḷiďè">
              <a:extLst>
                <a:ext uri="{FF2B5EF4-FFF2-40B4-BE49-F238E27FC236}">
                  <a16:creationId xmlns="" xmlns:a16="http://schemas.microsoft.com/office/drawing/2014/main" id="{180F9AB0-2E7E-4037-88BA-45EE606C1813}"/>
                </a:ext>
              </a:extLst>
            </p:cNvPr>
            <p:cNvSpPr/>
            <p:nvPr/>
          </p:nvSpPr>
          <p:spPr bwMode="auto">
            <a:xfrm>
              <a:off x="8605838" y="3378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6" name="ïŝļíḑé">
              <a:extLst>
                <a:ext uri="{FF2B5EF4-FFF2-40B4-BE49-F238E27FC236}">
                  <a16:creationId xmlns="" xmlns:a16="http://schemas.microsoft.com/office/drawing/2014/main" id="{B29BBD64-ABF2-4A98-AB3F-FB995E251036}"/>
                </a:ext>
              </a:extLst>
            </p:cNvPr>
            <p:cNvSpPr/>
            <p:nvPr/>
          </p:nvSpPr>
          <p:spPr bwMode="auto">
            <a:xfrm>
              <a:off x="8594726" y="3468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7" name="iṡļïdê">
              <a:extLst>
                <a:ext uri="{FF2B5EF4-FFF2-40B4-BE49-F238E27FC236}">
                  <a16:creationId xmlns="" xmlns:a16="http://schemas.microsoft.com/office/drawing/2014/main" id="{0EF2BC77-BC4E-448D-B001-72B7AEDBA4BD}"/>
                </a:ext>
              </a:extLst>
            </p:cNvPr>
            <p:cNvSpPr/>
            <p:nvPr/>
          </p:nvSpPr>
          <p:spPr bwMode="auto">
            <a:xfrm>
              <a:off x="8609013" y="3319463"/>
              <a:ext cx="68263" cy="3175"/>
            </a:xfrm>
            <a:custGeom>
              <a:avLst/>
              <a:gdLst>
                <a:gd name="T0" fmla="*/ 1 w 18"/>
                <a:gd name="T1" fmla="*/ 0 h 1"/>
                <a:gd name="T2" fmla="*/ 0 w 18"/>
                <a:gd name="T3" fmla="*/ 1 h 1"/>
                <a:gd name="T4" fmla="*/ 15 w 18"/>
                <a:gd name="T5" fmla="*/ 1 h 1"/>
                <a:gd name="T6" fmla="*/ 18 w 18"/>
                <a:gd name="T7" fmla="*/ 0 h 1"/>
                <a:gd name="T8" fmla="*/ 1 w 1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7" y="1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8" name="îś1ídé">
              <a:extLst>
                <a:ext uri="{FF2B5EF4-FFF2-40B4-BE49-F238E27FC236}">
                  <a16:creationId xmlns="" xmlns:a16="http://schemas.microsoft.com/office/drawing/2014/main" id="{4A8367B3-F130-4D41-8A46-7EFA27F2F016}"/>
                </a:ext>
              </a:extLst>
            </p:cNvPr>
            <p:cNvSpPr/>
            <p:nvPr/>
          </p:nvSpPr>
          <p:spPr bwMode="auto">
            <a:xfrm>
              <a:off x="7621588" y="3248026"/>
              <a:ext cx="1341438" cy="336550"/>
            </a:xfrm>
            <a:custGeom>
              <a:avLst/>
              <a:gdLst>
                <a:gd name="T0" fmla="*/ 353 w 360"/>
                <a:gd name="T1" fmla="*/ 76 h 90"/>
                <a:gd name="T2" fmla="*/ 271 w 360"/>
                <a:gd name="T3" fmla="*/ 76 h 90"/>
                <a:gd name="T4" fmla="*/ 261 w 360"/>
                <a:gd name="T5" fmla="*/ 56 h 90"/>
                <a:gd name="T6" fmla="*/ 261 w 360"/>
                <a:gd name="T7" fmla="*/ 34 h 90"/>
                <a:gd name="T8" fmla="*/ 271 w 360"/>
                <a:gd name="T9" fmla="*/ 14 h 90"/>
                <a:gd name="T10" fmla="*/ 353 w 360"/>
                <a:gd name="T11" fmla="*/ 14 h 90"/>
                <a:gd name="T12" fmla="*/ 360 w 360"/>
                <a:gd name="T13" fmla="*/ 7 h 90"/>
                <a:gd name="T14" fmla="*/ 353 w 360"/>
                <a:gd name="T15" fmla="*/ 0 h 90"/>
                <a:gd name="T16" fmla="*/ 35 w 360"/>
                <a:gd name="T17" fmla="*/ 0 h 90"/>
                <a:gd name="T18" fmla="*/ 0 w 360"/>
                <a:gd name="T19" fmla="*/ 34 h 90"/>
                <a:gd name="T20" fmla="*/ 0 w 360"/>
                <a:gd name="T21" fmla="*/ 56 h 90"/>
                <a:gd name="T22" fmla="*/ 35 w 360"/>
                <a:gd name="T23" fmla="*/ 90 h 90"/>
                <a:gd name="T24" fmla="*/ 353 w 360"/>
                <a:gd name="T25" fmla="*/ 90 h 90"/>
                <a:gd name="T26" fmla="*/ 360 w 360"/>
                <a:gd name="T27" fmla="*/ 83 h 90"/>
                <a:gd name="T28" fmla="*/ 353 w 360"/>
                <a:gd name="T29" fmla="*/ 7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0" h="90">
                  <a:moveTo>
                    <a:pt x="353" y="76"/>
                  </a:moveTo>
                  <a:cubicBezTo>
                    <a:pt x="271" y="76"/>
                    <a:pt x="271" y="76"/>
                    <a:pt x="271" y="76"/>
                  </a:cubicBezTo>
                  <a:cubicBezTo>
                    <a:pt x="265" y="71"/>
                    <a:pt x="261" y="64"/>
                    <a:pt x="261" y="56"/>
                  </a:cubicBezTo>
                  <a:cubicBezTo>
                    <a:pt x="261" y="34"/>
                    <a:pt x="261" y="34"/>
                    <a:pt x="261" y="34"/>
                  </a:cubicBezTo>
                  <a:cubicBezTo>
                    <a:pt x="261" y="26"/>
                    <a:pt x="265" y="19"/>
                    <a:pt x="271" y="14"/>
                  </a:cubicBezTo>
                  <a:cubicBezTo>
                    <a:pt x="353" y="14"/>
                    <a:pt x="353" y="14"/>
                    <a:pt x="353" y="14"/>
                  </a:cubicBezTo>
                  <a:cubicBezTo>
                    <a:pt x="357" y="14"/>
                    <a:pt x="360" y="11"/>
                    <a:pt x="360" y="7"/>
                  </a:cubicBezTo>
                  <a:cubicBezTo>
                    <a:pt x="360" y="3"/>
                    <a:pt x="357" y="0"/>
                    <a:pt x="35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75"/>
                    <a:pt x="16" y="90"/>
                    <a:pt x="35" y="90"/>
                  </a:cubicBezTo>
                  <a:cubicBezTo>
                    <a:pt x="353" y="90"/>
                    <a:pt x="353" y="90"/>
                    <a:pt x="353" y="90"/>
                  </a:cubicBezTo>
                  <a:cubicBezTo>
                    <a:pt x="357" y="90"/>
                    <a:pt x="360" y="87"/>
                    <a:pt x="360" y="83"/>
                  </a:cubicBezTo>
                  <a:cubicBezTo>
                    <a:pt x="360" y="79"/>
                    <a:pt x="357" y="76"/>
                    <a:pt x="353" y="76"/>
                  </a:cubicBezTo>
                </a:path>
              </a:pathLst>
            </a:custGeom>
            <a:solidFill>
              <a:srgbClr val="76A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9" name="ïṡļïḍè">
              <a:extLst>
                <a:ext uri="{FF2B5EF4-FFF2-40B4-BE49-F238E27FC236}">
                  <a16:creationId xmlns="" xmlns:a16="http://schemas.microsoft.com/office/drawing/2014/main" id="{34478EC7-03CC-4033-8723-6AFF1C4E0080}"/>
                </a:ext>
              </a:extLst>
            </p:cNvPr>
            <p:cNvSpPr/>
            <p:nvPr/>
          </p:nvSpPr>
          <p:spPr bwMode="auto">
            <a:xfrm>
              <a:off x="7621588" y="3457576"/>
              <a:ext cx="1341438" cy="127000"/>
            </a:xfrm>
            <a:custGeom>
              <a:avLst/>
              <a:gdLst>
                <a:gd name="T0" fmla="*/ 0 w 360"/>
                <a:gd name="T1" fmla="*/ 0 h 34"/>
                <a:gd name="T2" fmla="*/ 35 w 360"/>
                <a:gd name="T3" fmla="*/ 34 h 34"/>
                <a:gd name="T4" fmla="*/ 353 w 360"/>
                <a:gd name="T5" fmla="*/ 34 h 34"/>
                <a:gd name="T6" fmla="*/ 360 w 360"/>
                <a:gd name="T7" fmla="*/ 27 h 34"/>
                <a:gd name="T8" fmla="*/ 360 w 360"/>
                <a:gd name="T9" fmla="*/ 27 h 34"/>
                <a:gd name="T10" fmla="*/ 356 w 360"/>
                <a:gd name="T11" fmla="*/ 26 h 34"/>
                <a:gd name="T12" fmla="*/ 355 w 360"/>
                <a:gd name="T13" fmla="*/ 26 h 34"/>
                <a:gd name="T14" fmla="*/ 36 w 360"/>
                <a:gd name="T15" fmla="*/ 26 h 34"/>
                <a:gd name="T16" fmla="*/ 33 w 360"/>
                <a:gd name="T17" fmla="*/ 25 h 34"/>
                <a:gd name="T18" fmla="*/ 0 w 360"/>
                <a:gd name="T1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34">
                  <a:moveTo>
                    <a:pt x="0" y="0"/>
                  </a:moveTo>
                  <a:cubicBezTo>
                    <a:pt x="0" y="19"/>
                    <a:pt x="16" y="34"/>
                    <a:pt x="35" y="34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57" y="34"/>
                    <a:pt x="360" y="31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58" y="27"/>
                    <a:pt x="357" y="26"/>
                    <a:pt x="356" y="26"/>
                  </a:cubicBezTo>
                  <a:cubicBezTo>
                    <a:pt x="356" y="26"/>
                    <a:pt x="355" y="26"/>
                    <a:pt x="355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4" y="25"/>
                    <a:pt x="33" y="25"/>
                  </a:cubicBezTo>
                  <a:cubicBezTo>
                    <a:pt x="20" y="22"/>
                    <a:pt x="5" y="13"/>
                    <a:pt x="0" y="0"/>
                  </a:cubicBezTo>
                </a:path>
              </a:pathLst>
            </a:custGeom>
            <a:solidFill>
              <a:srgbClr val="6A9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0" name="î$1íḍè">
              <a:extLst>
                <a:ext uri="{FF2B5EF4-FFF2-40B4-BE49-F238E27FC236}">
                  <a16:creationId xmlns="" xmlns:a16="http://schemas.microsoft.com/office/drawing/2014/main" id="{8E105A4F-88CA-4816-AC7C-9237F6E5C440}"/>
                </a:ext>
              </a:extLst>
            </p:cNvPr>
            <p:cNvSpPr/>
            <p:nvPr/>
          </p:nvSpPr>
          <p:spPr bwMode="auto">
            <a:xfrm>
              <a:off x="7616826" y="3054351"/>
              <a:ext cx="1100138" cy="182563"/>
            </a:xfrm>
            <a:custGeom>
              <a:avLst/>
              <a:gdLst>
                <a:gd name="T0" fmla="*/ 0 w 295"/>
                <a:gd name="T1" fmla="*/ 49 h 49"/>
                <a:gd name="T2" fmla="*/ 261 w 295"/>
                <a:gd name="T3" fmla="*/ 49 h 49"/>
                <a:gd name="T4" fmla="*/ 295 w 295"/>
                <a:gd name="T5" fmla="*/ 30 h 49"/>
                <a:gd name="T6" fmla="*/ 295 w 295"/>
                <a:gd name="T7" fmla="*/ 19 h 49"/>
                <a:gd name="T8" fmla="*/ 261 w 295"/>
                <a:gd name="T9" fmla="*/ 0 h 49"/>
                <a:gd name="T10" fmla="*/ 0 w 295"/>
                <a:gd name="T11" fmla="*/ 0 h 49"/>
                <a:gd name="T12" fmla="*/ 11 w 295"/>
                <a:gd name="T13" fmla="*/ 24 h 49"/>
                <a:gd name="T14" fmla="*/ 0 w 295"/>
                <a:gd name="T1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49">
                  <a:moveTo>
                    <a:pt x="0" y="49"/>
                  </a:moveTo>
                  <a:cubicBezTo>
                    <a:pt x="261" y="49"/>
                    <a:pt x="261" y="49"/>
                    <a:pt x="261" y="49"/>
                  </a:cubicBezTo>
                  <a:cubicBezTo>
                    <a:pt x="280" y="49"/>
                    <a:pt x="295" y="40"/>
                    <a:pt x="295" y="30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9"/>
                    <a:pt x="280" y="0"/>
                    <a:pt x="26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9"/>
                    <a:pt x="11" y="24"/>
                  </a:cubicBezTo>
                  <a:cubicBezTo>
                    <a:pt x="11" y="31"/>
                    <a:pt x="9" y="40"/>
                    <a:pt x="0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1" name="îş1ïdè">
              <a:extLst>
                <a:ext uri="{FF2B5EF4-FFF2-40B4-BE49-F238E27FC236}">
                  <a16:creationId xmlns="" xmlns:a16="http://schemas.microsoft.com/office/drawing/2014/main" id="{F8E848FB-9CF4-4CED-BD45-445B92423F10}"/>
                </a:ext>
              </a:extLst>
            </p:cNvPr>
            <p:cNvSpPr/>
            <p:nvPr/>
          </p:nvSpPr>
          <p:spPr bwMode="auto">
            <a:xfrm>
              <a:off x="8658226" y="3095626"/>
              <a:ext cx="69850" cy="100013"/>
            </a:xfrm>
            <a:custGeom>
              <a:avLst/>
              <a:gdLst>
                <a:gd name="T0" fmla="*/ 15 w 19"/>
                <a:gd name="T1" fmla="*/ 0 h 27"/>
                <a:gd name="T2" fmla="*/ 15 w 19"/>
                <a:gd name="T3" fmla="*/ 27 h 27"/>
                <a:gd name="T4" fmla="*/ 19 w 19"/>
                <a:gd name="T5" fmla="*/ 24 h 27"/>
                <a:gd name="T6" fmla="*/ 19 w 19"/>
                <a:gd name="T7" fmla="*/ 15 h 27"/>
                <a:gd name="T8" fmla="*/ 19 w 19"/>
                <a:gd name="T9" fmla="*/ 3 h 27"/>
                <a:gd name="T10" fmla="*/ 15 w 19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7">
                  <a:moveTo>
                    <a:pt x="15" y="0"/>
                  </a:moveTo>
                  <a:cubicBezTo>
                    <a:pt x="15" y="0"/>
                    <a:pt x="0" y="11"/>
                    <a:pt x="15" y="27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2" name="îṥlíḋé">
              <a:extLst>
                <a:ext uri="{FF2B5EF4-FFF2-40B4-BE49-F238E27FC236}">
                  <a16:creationId xmlns="" xmlns:a16="http://schemas.microsoft.com/office/drawing/2014/main" id="{0D6558EA-90CB-4D9A-A7CD-7E206580E62D}"/>
                </a:ext>
              </a:extLst>
            </p:cNvPr>
            <p:cNvSpPr/>
            <p:nvPr/>
          </p:nvSpPr>
          <p:spPr bwMode="auto">
            <a:xfrm>
              <a:off x="7627938" y="3065463"/>
              <a:ext cx="15875" cy="19050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4 w 4"/>
                <a:gd name="T5" fmla="*/ 5 h 5"/>
                <a:gd name="T6" fmla="*/ 4 w 4"/>
                <a:gd name="T7" fmla="*/ 5 h 5"/>
                <a:gd name="T8" fmla="*/ 0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3" name="ïSľíḋè">
              <a:extLst>
                <a:ext uri="{FF2B5EF4-FFF2-40B4-BE49-F238E27FC236}">
                  <a16:creationId xmlns="" xmlns:a16="http://schemas.microsoft.com/office/drawing/2014/main" id="{036D7607-716F-4568-88C5-43894F25066B}"/>
                </a:ext>
              </a:extLst>
            </p:cNvPr>
            <p:cNvSpPr/>
            <p:nvPr/>
          </p:nvSpPr>
          <p:spPr bwMode="auto">
            <a:xfrm>
              <a:off x="7627938" y="3065463"/>
              <a:ext cx="1082675" cy="138113"/>
            </a:xfrm>
            <a:custGeom>
              <a:avLst/>
              <a:gdLst>
                <a:gd name="T0" fmla="*/ 287 w 290"/>
                <a:gd name="T1" fmla="*/ 30 h 37"/>
                <a:gd name="T2" fmla="*/ 287 w 290"/>
                <a:gd name="T3" fmla="*/ 34 h 37"/>
                <a:gd name="T4" fmla="*/ 287 w 290"/>
                <a:gd name="T5" fmla="*/ 37 h 37"/>
                <a:gd name="T6" fmla="*/ 290 w 290"/>
                <a:gd name="T7" fmla="*/ 33 h 37"/>
                <a:gd name="T8" fmla="*/ 287 w 290"/>
                <a:gd name="T9" fmla="*/ 30 h 37"/>
                <a:gd name="T10" fmla="*/ 258 w 290"/>
                <a:gd name="T11" fmla="*/ 0 h 37"/>
                <a:gd name="T12" fmla="*/ 0 w 290"/>
                <a:gd name="T13" fmla="*/ 0 h 37"/>
                <a:gd name="T14" fmla="*/ 4 w 290"/>
                <a:gd name="T15" fmla="*/ 5 h 37"/>
                <a:gd name="T16" fmla="*/ 253 w 290"/>
                <a:gd name="T17" fmla="*/ 5 h 37"/>
                <a:gd name="T18" fmla="*/ 285 w 290"/>
                <a:gd name="T19" fmla="*/ 17 h 37"/>
                <a:gd name="T20" fmla="*/ 290 w 290"/>
                <a:gd name="T21" fmla="*/ 9 h 37"/>
                <a:gd name="T22" fmla="*/ 286 w 290"/>
                <a:gd name="T23" fmla="*/ 5 h 37"/>
                <a:gd name="T24" fmla="*/ 258 w 290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0" h="37">
                  <a:moveTo>
                    <a:pt x="287" y="30"/>
                  </a:moveTo>
                  <a:cubicBezTo>
                    <a:pt x="287" y="34"/>
                    <a:pt x="287" y="34"/>
                    <a:pt x="287" y="34"/>
                  </a:cubicBezTo>
                  <a:cubicBezTo>
                    <a:pt x="287" y="35"/>
                    <a:pt x="287" y="36"/>
                    <a:pt x="287" y="37"/>
                  </a:cubicBezTo>
                  <a:cubicBezTo>
                    <a:pt x="288" y="36"/>
                    <a:pt x="289" y="35"/>
                    <a:pt x="290" y="33"/>
                  </a:cubicBezTo>
                  <a:cubicBezTo>
                    <a:pt x="289" y="32"/>
                    <a:pt x="288" y="31"/>
                    <a:pt x="287" y="30"/>
                  </a:cubicBezTo>
                  <a:moveTo>
                    <a:pt x="2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5"/>
                  </a:cubicBezTo>
                  <a:cubicBezTo>
                    <a:pt x="253" y="5"/>
                    <a:pt x="253" y="5"/>
                    <a:pt x="253" y="5"/>
                  </a:cubicBezTo>
                  <a:cubicBezTo>
                    <a:pt x="268" y="5"/>
                    <a:pt x="280" y="10"/>
                    <a:pt x="285" y="17"/>
                  </a:cubicBezTo>
                  <a:cubicBezTo>
                    <a:pt x="286" y="13"/>
                    <a:pt x="289" y="11"/>
                    <a:pt x="290" y="9"/>
                  </a:cubicBezTo>
                  <a:cubicBezTo>
                    <a:pt x="289" y="8"/>
                    <a:pt x="288" y="7"/>
                    <a:pt x="286" y="5"/>
                  </a:cubicBezTo>
                  <a:cubicBezTo>
                    <a:pt x="280" y="1"/>
                    <a:pt x="269" y="0"/>
                    <a:pt x="258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4" name="îṩḷidè">
              <a:extLst>
                <a:ext uri="{FF2B5EF4-FFF2-40B4-BE49-F238E27FC236}">
                  <a16:creationId xmlns="" xmlns:a16="http://schemas.microsoft.com/office/drawing/2014/main" id="{DE173B41-9CCB-4A1E-9E6C-E7C123F4FB23}"/>
                </a:ext>
              </a:extLst>
            </p:cNvPr>
            <p:cNvSpPr/>
            <p:nvPr/>
          </p:nvSpPr>
          <p:spPr bwMode="auto">
            <a:xfrm>
              <a:off x="8691563" y="3098801"/>
              <a:ext cx="22225" cy="88900"/>
            </a:xfrm>
            <a:custGeom>
              <a:avLst/>
              <a:gdLst>
                <a:gd name="T0" fmla="*/ 5 w 6"/>
                <a:gd name="T1" fmla="*/ 0 h 24"/>
                <a:gd name="T2" fmla="*/ 5 w 6"/>
                <a:gd name="T3" fmla="*/ 0 h 24"/>
                <a:gd name="T4" fmla="*/ 0 w 6"/>
                <a:gd name="T5" fmla="*/ 8 h 24"/>
                <a:gd name="T6" fmla="*/ 2 w 6"/>
                <a:gd name="T7" fmla="*/ 15 h 24"/>
                <a:gd name="T8" fmla="*/ 2 w 6"/>
                <a:gd name="T9" fmla="*/ 21 h 24"/>
                <a:gd name="T10" fmla="*/ 5 w 6"/>
                <a:gd name="T11" fmla="*/ 24 h 24"/>
                <a:gd name="T12" fmla="*/ 6 w 6"/>
                <a:gd name="T13" fmla="*/ 24 h 24"/>
                <a:gd name="T14" fmla="*/ 6 w 6"/>
                <a:gd name="T15" fmla="*/ 21 h 24"/>
                <a:gd name="T16" fmla="*/ 6 w 6"/>
                <a:gd name="T17" fmla="*/ 4 h 24"/>
                <a:gd name="T18" fmla="*/ 6 w 6"/>
                <a:gd name="T19" fmla="*/ 1 h 24"/>
                <a:gd name="T20" fmla="*/ 5 w 6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1" y="4"/>
                    <a:pt x="0" y="8"/>
                  </a:cubicBezTo>
                  <a:cubicBezTo>
                    <a:pt x="2" y="10"/>
                    <a:pt x="2" y="12"/>
                    <a:pt x="2" y="15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2"/>
                    <a:pt x="4" y="23"/>
                    <a:pt x="5" y="24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6" y="23"/>
                    <a:pt x="6" y="22"/>
                    <a:pt x="6" y="2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2"/>
                    <a:pt x="6" y="1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37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5" name="îsliḓè">
              <a:extLst>
                <a:ext uri="{FF2B5EF4-FFF2-40B4-BE49-F238E27FC236}">
                  <a16:creationId xmlns="" xmlns:a16="http://schemas.microsoft.com/office/drawing/2014/main" id="{8E4A1107-4CA9-4081-8657-3745A12FFE7B}"/>
                </a:ext>
              </a:extLst>
            </p:cNvPr>
            <p:cNvSpPr/>
            <p:nvPr/>
          </p:nvSpPr>
          <p:spPr bwMode="auto">
            <a:xfrm>
              <a:off x="7588251" y="3043238"/>
              <a:ext cx="1147763" cy="204788"/>
            </a:xfrm>
            <a:custGeom>
              <a:avLst/>
              <a:gdLst>
                <a:gd name="T0" fmla="*/ 269 w 308"/>
                <a:gd name="T1" fmla="*/ 55 h 55"/>
                <a:gd name="T2" fmla="*/ 3 w 308"/>
                <a:gd name="T3" fmla="*/ 55 h 55"/>
                <a:gd name="T4" fmla="*/ 0 w 308"/>
                <a:gd name="T5" fmla="*/ 52 h 55"/>
                <a:gd name="T6" fmla="*/ 3 w 308"/>
                <a:gd name="T7" fmla="*/ 49 h 55"/>
                <a:gd name="T8" fmla="*/ 269 w 308"/>
                <a:gd name="T9" fmla="*/ 49 h 55"/>
                <a:gd name="T10" fmla="*/ 302 w 308"/>
                <a:gd name="T11" fmla="*/ 36 h 55"/>
                <a:gd name="T12" fmla="*/ 302 w 308"/>
                <a:gd name="T13" fmla="*/ 19 h 55"/>
                <a:gd name="T14" fmla="*/ 269 w 308"/>
                <a:gd name="T15" fmla="*/ 6 h 55"/>
                <a:gd name="T16" fmla="*/ 3 w 308"/>
                <a:gd name="T17" fmla="*/ 6 h 55"/>
                <a:gd name="T18" fmla="*/ 0 w 308"/>
                <a:gd name="T19" fmla="*/ 3 h 55"/>
                <a:gd name="T20" fmla="*/ 3 w 308"/>
                <a:gd name="T21" fmla="*/ 0 h 55"/>
                <a:gd name="T22" fmla="*/ 269 w 308"/>
                <a:gd name="T23" fmla="*/ 0 h 55"/>
                <a:gd name="T24" fmla="*/ 308 w 308"/>
                <a:gd name="T25" fmla="*/ 15 h 55"/>
                <a:gd name="T26" fmla="*/ 308 w 308"/>
                <a:gd name="T27" fmla="*/ 40 h 55"/>
                <a:gd name="T28" fmla="*/ 269 w 308"/>
                <a:gd name="T2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8" h="55">
                  <a:moveTo>
                    <a:pt x="269" y="55"/>
                  </a:moveTo>
                  <a:cubicBezTo>
                    <a:pt x="3" y="55"/>
                    <a:pt x="3" y="55"/>
                    <a:pt x="3" y="55"/>
                  </a:cubicBezTo>
                  <a:cubicBezTo>
                    <a:pt x="0" y="55"/>
                    <a:pt x="0" y="53"/>
                    <a:pt x="0" y="52"/>
                  </a:cubicBezTo>
                  <a:cubicBezTo>
                    <a:pt x="0" y="50"/>
                    <a:pt x="0" y="49"/>
                    <a:pt x="3" y="49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85" y="49"/>
                    <a:pt x="302" y="45"/>
                    <a:pt x="302" y="36"/>
                  </a:cubicBezTo>
                  <a:cubicBezTo>
                    <a:pt x="302" y="19"/>
                    <a:pt x="302" y="19"/>
                    <a:pt x="302" y="19"/>
                  </a:cubicBezTo>
                  <a:cubicBezTo>
                    <a:pt x="302" y="9"/>
                    <a:pt x="285" y="6"/>
                    <a:pt x="26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0" y="1"/>
                    <a:pt x="0" y="0"/>
                    <a:pt x="3" y="0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91" y="0"/>
                    <a:pt x="308" y="3"/>
                    <a:pt x="308" y="15"/>
                  </a:cubicBezTo>
                  <a:cubicBezTo>
                    <a:pt x="308" y="40"/>
                    <a:pt x="308" y="40"/>
                    <a:pt x="308" y="40"/>
                  </a:cubicBezTo>
                  <a:cubicBezTo>
                    <a:pt x="308" y="52"/>
                    <a:pt x="291" y="55"/>
                    <a:pt x="269" y="55"/>
                  </a:cubicBezTo>
                </a:path>
              </a:pathLst>
            </a:custGeom>
            <a:solidFill>
              <a:srgbClr val="8434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6" name="îṧḻíḋe">
              <a:extLst>
                <a:ext uri="{FF2B5EF4-FFF2-40B4-BE49-F238E27FC236}">
                  <a16:creationId xmlns="" xmlns:a16="http://schemas.microsoft.com/office/drawing/2014/main" id="{C2F4BA61-FFCA-4791-80BB-6E226FDFDDB6}"/>
                </a:ext>
              </a:extLst>
            </p:cNvPr>
            <p:cNvSpPr/>
            <p:nvPr/>
          </p:nvSpPr>
          <p:spPr bwMode="auto">
            <a:xfrm>
              <a:off x="7588251" y="3192463"/>
              <a:ext cx="1147763" cy="55563"/>
            </a:xfrm>
            <a:custGeom>
              <a:avLst/>
              <a:gdLst>
                <a:gd name="T0" fmla="*/ 308 w 308"/>
                <a:gd name="T1" fmla="*/ 0 h 15"/>
                <a:gd name="T2" fmla="*/ 279 w 308"/>
                <a:gd name="T3" fmla="*/ 12 h 15"/>
                <a:gd name="T4" fmla="*/ 273 w 308"/>
                <a:gd name="T5" fmla="*/ 12 h 15"/>
                <a:gd name="T6" fmla="*/ 256 w 308"/>
                <a:gd name="T7" fmla="*/ 12 h 15"/>
                <a:gd name="T8" fmla="*/ 192 w 308"/>
                <a:gd name="T9" fmla="*/ 12 h 15"/>
                <a:gd name="T10" fmla="*/ 92 w 308"/>
                <a:gd name="T11" fmla="*/ 12 h 15"/>
                <a:gd name="T12" fmla="*/ 3 w 308"/>
                <a:gd name="T13" fmla="*/ 12 h 15"/>
                <a:gd name="T14" fmla="*/ 2 w 308"/>
                <a:gd name="T15" fmla="*/ 12 h 15"/>
                <a:gd name="T16" fmla="*/ 1 w 308"/>
                <a:gd name="T17" fmla="*/ 12 h 15"/>
                <a:gd name="T18" fmla="*/ 0 w 308"/>
                <a:gd name="T19" fmla="*/ 12 h 15"/>
                <a:gd name="T20" fmla="*/ 0 w 308"/>
                <a:gd name="T21" fmla="*/ 12 h 15"/>
                <a:gd name="T22" fmla="*/ 0 w 308"/>
                <a:gd name="T23" fmla="*/ 12 h 15"/>
                <a:gd name="T24" fmla="*/ 3 w 308"/>
                <a:gd name="T25" fmla="*/ 15 h 15"/>
                <a:gd name="T26" fmla="*/ 269 w 308"/>
                <a:gd name="T27" fmla="*/ 15 h 15"/>
                <a:gd name="T28" fmla="*/ 308 w 308"/>
                <a:gd name="T29" fmla="*/ 0 h 15"/>
                <a:gd name="T30" fmla="*/ 308 w 308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8" h="15">
                  <a:moveTo>
                    <a:pt x="308" y="0"/>
                  </a:moveTo>
                  <a:cubicBezTo>
                    <a:pt x="302" y="6"/>
                    <a:pt x="294" y="10"/>
                    <a:pt x="279" y="12"/>
                  </a:cubicBezTo>
                  <a:cubicBezTo>
                    <a:pt x="278" y="12"/>
                    <a:pt x="275" y="12"/>
                    <a:pt x="273" y="12"/>
                  </a:cubicBezTo>
                  <a:cubicBezTo>
                    <a:pt x="268" y="12"/>
                    <a:pt x="261" y="12"/>
                    <a:pt x="256" y="12"/>
                  </a:cubicBezTo>
                  <a:cubicBezTo>
                    <a:pt x="235" y="12"/>
                    <a:pt x="214" y="12"/>
                    <a:pt x="192" y="12"/>
                  </a:cubicBezTo>
                  <a:cubicBezTo>
                    <a:pt x="138" y="12"/>
                    <a:pt x="146" y="12"/>
                    <a:pt x="92" y="12"/>
                  </a:cubicBezTo>
                  <a:cubicBezTo>
                    <a:pt x="62" y="12"/>
                    <a:pt x="32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2" y="12"/>
                    <a:pt x="1" y="12"/>
                    <a:pt x="1" y="12"/>
                  </a:cubicBezTo>
                  <a:cubicBezTo>
                    <a:pt x="1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5"/>
                    <a:pt x="3" y="15"/>
                  </a:cubicBezTo>
                  <a:cubicBezTo>
                    <a:pt x="269" y="15"/>
                    <a:pt x="269" y="15"/>
                    <a:pt x="269" y="15"/>
                  </a:cubicBezTo>
                  <a:cubicBezTo>
                    <a:pt x="291" y="15"/>
                    <a:pt x="308" y="12"/>
                    <a:pt x="308" y="0"/>
                  </a:cubicBezTo>
                  <a:cubicBezTo>
                    <a:pt x="308" y="0"/>
                    <a:pt x="308" y="0"/>
                    <a:pt x="308" y="0"/>
                  </a:cubicBezTo>
                </a:path>
              </a:pathLst>
            </a:custGeom>
            <a:solidFill>
              <a:srgbClr val="6A2A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7" name="ïṧlîḑé">
              <a:extLst>
                <a:ext uri="{FF2B5EF4-FFF2-40B4-BE49-F238E27FC236}">
                  <a16:creationId xmlns="" xmlns:a16="http://schemas.microsoft.com/office/drawing/2014/main" id="{5991A094-8B14-4C9B-82AA-DD9DB6EC911D}"/>
                </a:ext>
              </a:extLst>
            </p:cNvPr>
            <p:cNvSpPr/>
            <p:nvPr/>
          </p:nvSpPr>
          <p:spPr bwMode="auto">
            <a:xfrm>
              <a:off x="8086726" y="3154363"/>
              <a:ext cx="544513" cy="7938"/>
            </a:xfrm>
            <a:custGeom>
              <a:avLst/>
              <a:gdLst>
                <a:gd name="T0" fmla="*/ 146 w 146"/>
                <a:gd name="T1" fmla="*/ 1 h 2"/>
                <a:gd name="T2" fmla="*/ 110 w 146"/>
                <a:gd name="T3" fmla="*/ 2 h 2"/>
                <a:gd name="T4" fmla="*/ 73 w 146"/>
                <a:gd name="T5" fmla="*/ 2 h 2"/>
                <a:gd name="T6" fmla="*/ 36 w 146"/>
                <a:gd name="T7" fmla="*/ 2 h 2"/>
                <a:gd name="T8" fmla="*/ 0 w 146"/>
                <a:gd name="T9" fmla="*/ 1 h 2"/>
                <a:gd name="T10" fmla="*/ 36 w 146"/>
                <a:gd name="T11" fmla="*/ 1 h 2"/>
                <a:gd name="T12" fmla="*/ 73 w 146"/>
                <a:gd name="T13" fmla="*/ 0 h 2"/>
                <a:gd name="T14" fmla="*/ 110 w 146"/>
                <a:gd name="T15" fmla="*/ 1 h 2"/>
                <a:gd name="T16" fmla="*/ 146 w 146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2">
                  <a:moveTo>
                    <a:pt x="146" y="1"/>
                  </a:moveTo>
                  <a:cubicBezTo>
                    <a:pt x="134" y="1"/>
                    <a:pt x="122" y="2"/>
                    <a:pt x="110" y="2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24" y="2"/>
                    <a:pt x="12" y="1"/>
                    <a:pt x="0" y="1"/>
                  </a:cubicBezTo>
                  <a:cubicBezTo>
                    <a:pt x="12" y="1"/>
                    <a:pt x="24" y="1"/>
                    <a:pt x="36" y="1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22" y="1"/>
                    <a:pt x="134" y="1"/>
                    <a:pt x="146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8" name="íŝlidè">
              <a:extLst>
                <a:ext uri="{FF2B5EF4-FFF2-40B4-BE49-F238E27FC236}">
                  <a16:creationId xmlns="" xmlns:a16="http://schemas.microsoft.com/office/drawing/2014/main" id="{DA755218-65FE-45A5-AB6E-9BC0F7D00EAD}"/>
                </a:ext>
              </a:extLst>
            </p:cNvPr>
            <p:cNvSpPr/>
            <p:nvPr/>
          </p:nvSpPr>
          <p:spPr bwMode="auto">
            <a:xfrm>
              <a:off x="7773988" y="3187701"/>
              <a:ext cx="644525" cy="4763"/>
            </a:xfrm>
            <a:custGeom>
              <a:avLst/>
              <a:gdLst>
                <a:gd name="T0" fmla="*/ 173 w 173"/>
                <a:gd name="T1" fmla="*/ 0 h 1"/>
                <a:gd name="T2" fmla="*/ 130 w 173"/>
                <a:gd name="T3" fmla="*/ 1 h 1"/>
                <a:gd name="T4" fmla="*/ 87 w 173"/>
                <a:gd name="T5" fmla="*/ 1 h 1"/>
                <a:gd name="T6" fmla="*/ 44 w 173"/>
                <a:gd name="T7" fmla="*/ 1 h 1"/>
                <a:gd name="T8" fmla="*/ 0 w 173"/>
                <a:gd name="T9" fmla="*/ 0 h 1"/>
                <a:gd name="T10" fmla="*/ 44 w 173"/>
                <a:gd name="T11" fmla="*/ 0 h 1"/>
                <a:gd name="T12" fmla="*/ 87 w 173"/>
                <a:gd name="T13" fmla="*/ 0 h 1"/>
                <a:gd name="T14" fmla="*/ 130 w 173"/>
                <a:gd name="T15" fmla="*/ 0 h 1"/>
                <a:gd name="T16" fmla="*/ 173 w 173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">
                  <a:moveTo>
                    <a:pt x="173" y="0"/>
                  </a:moveTo>
                  <a:cubicBezTo>
                    <a:pt x="159" y="1"/>
                    <a:pt x="145" y="1"/>
                    <a:pt x="130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29" y="1"/>
                    <a:pt x="15" y="1"/>
                    <a:pt x="0" y="0"/>
                  </a:cubicBezTo>
                  <a:cubicBezTo>
                    <a:pt x="15" y="0"/>
                    <a:pt x="29" y="0"/>
                    <a:pt x="44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45" y="0"/>
                    <a:pt x="159" y="0"/>
                    <a:pt x="173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9" name="iśḻïḑê">
              <a:extLst>
                <a:ext uri="{FF2B5EF4-FFF2-40B4-BE49-F238E27FC236}">
                  <a16:creationId xmlns="" xmlns:a16="http://schemas.microsoft.com/office/drawing/2014/main" id="{A6E73CDF-0798-4864-AB6F-664B2AA9A9E9}"/>
                </a:ext>
              </a:extLst>
            </p:cNvPr>
            <p:cNvSpPr/>
            <p:nvPr/>
          </p:nvSpPr>
          <p:spPr bwMode="auto">
            <a:xfrm>
              <a:off x="7654926" y="3109913"/>
              <a:ext cx="592138" cy="7938"/>
            </a:xfrm>
            <a:custGeom>
              <a:avLst/>
              <a:gdLst>
                <a:gd name="T0" fmla="*/ 0 w 159"/>
                <a:gd name="T1" fmla="*/ 0 h 2"/>
                <a:gd name="T2" fmla="*/ 0 w 159"/>
                <a:gd name="T3" fmla="*/ 2 h 2"/>
                <a:gd name="T4" fmla="*/ 159 w 159"/>
                <a:gd name="T5" fmla="*/ 1 h 2"/>
                <a:gd name="T6" fmla="*/ 0 w 159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59" y="1"/>
                    <a:pt x="159" y="1"/>
                    <a:pt x="159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0" name="îṩḷîdê">
              <a:extLst>
                <a:ext uri="{FF2B5EF4-FFF2-40B4-BE49-F238E27FC236}">
                  <a16:creationId xmlns="" xmlns:a16="http://schemas.microsoft.com/office/drawing/2014/main" id="{E72A15F9-B220-47B3-B683-E410F0483574}"/>
                </a:ext>
              </a:extLst>
            </p:cNvPr>
            <p:cNvSpPr/>
            <p:nvPr/>
          </p:nvSpPr>
          <p:spPr bwMode="auto">
            <a:xfrm>
              <a:off x="7658101" y="3136901"/>
              <a:ext cx="873125" cy="3175"/>
            </a:xfrm>
            <a:custGeom>
              <a:avLst/>
              <a:gdLst>
                <a:gd name="T0" fmla="*/ 0 w 234"/>
                <a:gd name="T1" fmla="*/ 0 h 1"/>
                <a:gd name="T2" fmla="*/ 0 w 234"/>
                <a:gd name="T3" fmla="*/ 1 h 1"/>
                <a:gd name="T4" fmla="*/ 234 w 234"/>
                <a:gd name="T5" fmla="*/ 1 h 1"/>
                <a:gd name="T6" fmla="*/ 0 w 23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4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34" y="1"/>
                    <a:pt x="234" y="1"/>
                    <a:pt x="234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1" name="iṣḷïḑè">
              <a:extLst>
                <a:ext uri="{FF2B5EF4-FFF2-40B4-BE49-F238E27FC236}">
                  <a16:creationId xmlns="" xmlns:a16="http://schemas.microsoft.com/office/drawing/2014/main" id="{930C7E5E-4152-4DD7-95DE-6531118555F8}"/>
                </a:ext>
              </a:extLst>
            </p:cNvPr>
            <p:cNvSpPr/>
            <p:nvPr/>
          </p:nvSpPr>
          <p:spPr bwMode="auto">
            <a:xfrm>
              <a:off x="7635876" y="3206751"/>
              <a:ext cx="488950" cy="4763"/>
            </a:xfrm>
            <a:custGeom>
              <a:avLst/>
              <a:gdLst>
                <a:gd name="T0" fmla="*/ 1 w 131"/>
                <a:gd name="T1" fmla="*/ 0 h 1"/>
                <a:gd name="T2" fmla="*/ 0 w 131"/>
                <a:gd name="T3" fmla="*/ 1 h 1"/>
                <a:gd name="T4" fmla="*/ 131 w 131"/>
                <a:gd name="T5" fmla="*/ 1 h 1"/>
                <a:gd name="T6" fmla="*/ 1 w 13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31" y="1"/>
                    <a:pt x="131" y="1"/>
                    <a:pt x="13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2" name="îṥḻiḑè">
              <a:extLst>
                <a:ext uri="{FF2B5EF4-FFF2-40B4-BE49-F238E27FC236}">
                  <a16:creationId xmlns="" xmlns:a16="http://schemas.microsoft.com/office/drawing/2014/main" id="{0FB1D0B8-D606-4EA8-B6BB-A4676869F76A}"/>
                </a:ext>
              </a:extLst>
            </p:cNvPr>
            <p:cNvSpPr/>
            <p:nvPr/>
          </p:nvSpPr>
          <p:spPr bwMode="auto">
            <a:xfrm>
              <a:off x="7658101" y="3124201"/>
              <a:ext cx="989013" cy="4763"/>
            </a:xfrm>
            <a:custGeom>
              <a:avLst/>
              <a:gdLst>
                <a:gd name="T0" fmla="*/ 0 w 265"/>
                <a:gd name="T1" fmla="*/ 0 h 1"/>
                <a:gd name="T2" fmla="*/ 0 w 265"/>
                <a:gd name="T3" fmla="*/ 1 h 1"/>
                <a:gd name="T4" fmla="*/ 265 w 265"/>
                <a:gd name="T5" fmla="*/ 0 h 1"/>
                <a:gd name="T6" fmla="*/ 0 w 26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265" y="0"/>
                    <a:pt x="265" y="0"/>
                    <a:pt x="26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3" name="iSḷiḓè">
              <a:extLst>
                <a:ext uri="{FF2B5EF4-FFF2-40B4-BE49-F238E27FC236}">
                  <a16:creationId xmlns="" xmlns:a16="http://schemas.microsoft.com/office/drawing/2014/main" id="{62AE1698-F9FD-4959-9B27-8CEA0A87FC25}"/>
                </a:ext>
              </a:extLst>
            </p:cNvPr>
            <p:cNvSpPr/>
            <p:nvPr/>
          </p:nvSpPr>
          <p:spPr bwMode="auto">
            <a:xfrm>
              <a:off x="7550151" y="2643188"/>
              <a:ext cx="1268413" cy="369888"/>
            </a:xfrm>
            <a:custGeom>
              <a:avLst/>
              <a:gdLst>
                <a:gd name="T0" fmla="*/ 0 w 340"/>
                <a:gd name="T1" fmla="*/ 0 h 99"/>
                <a:gd name="T2" fmla="*/ 304 w 340"/>
                <a:gd name="T3" fmla="*/ 0 h 99"/>
                <a:gd name="T4" fmla="*/ 340 w 340"/>
                <a:gd name="T5" fmla="*/ 36 h 99"/>
                <a:gd name="T6" fmla="*/ 340 w 340"/>
                <a:gd name="T7" fmla="*/ 63 h 99"/>
                <a:gd name="T8" fmla="*/ 304 w 340"/>
                <a:gd name="T9" fmla="*/ 99 h 99"/>
                <a:gd name="T10" fmla="*/ 0 w 340"/>
                <a:gd name="T11" fmla="*/ 99 h 99"/>
                <a:gd name="T12" fmla="*/ 0 w 340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99">
                  <a:moveTo>
                    <a:pt x="0" y="0"/>
                  </a:moveTo>
                  <a:cubicBezTo>
                    <a:pt x="304" y="0"/>
                    <a:pt x="304" y="0"/>
                    <a:pt x="304" y="0"/>
                  </a:cubicBezTo>
                  <a:cubicBezTo>
                    <a:pt x="324" y="0"/>
                    <a:pt x="340" y="16"/>
                    <a:pt x="340" y="36"/>
                  </a:cubicBezTo>
                  <a:cubicBezTo>
                    <a:pt x="340" y="63"/>
                    <a:pt x="340" y="63"/>
                    <a:pt x="340" y="63"/>
                  </a:cubicBezTo>
                  <a:cubicBezTo>
                    <a:pt x="340" y="83"/>
                    <a:pt x="324" y="99"/>
                    <a:pt x="304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40" y="51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4" name="iŝ1ïďè">
              <a:extLst>
                <a:ext uri="{FF2B5EF4-FFF2-40B4-BE49-F238E27FC236}">
                  <a16:creationId xmlns="" xmlns:a16="http://schemas.microsoft.com/office/drawing/2014/main" id="{FFA352FC-F73B-40DB-B213-5B6708001EB7}"/>
                </a:ext>
              </a:extLst>
            </p:cNvPr>
            <p:cNvSpPr/>
            <p:nvPr/>
          </p:nvSpPr>
          <p:spPr bwMode="auto">
            <a:xfrm>
              <a:off x="7572376" y="2676526"/>
              <a:ext cx="19050" cy="41275"/>
            </a:xfrm>
            <a:custGeom>
              <a:avLst/>
              <a:gdLst>
                <a:gd name="T0" fmla="*/ 0 w 5"/>
                <a:gd name="T1" fmla="*/ 0 h 11"/>
                <a:gd name="T2" fmla="*/ 0 w 5"/>
                <a:gd name="T3" fmla="*/ 0 h 11"/>
                <a:gd name="T4" fmla="*/ 5 w 5"/>
                <a:gd name="T5" fmla="*/ 11 h 11"/>
                <a:gd name="T6" fmla="*/ 5 w 5"/>
                <a:gd name="T7" fmla="*/ 11 h 11"/>
                <a:gd name="T8" fmla="*/ 0 w 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7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7"/>
                    <a:pt x="1" y="3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5" name="îṧliḑé">
              <a:extLst>
                <a:ext uri="{FF2B5EF4-FFF2-40B4-BE49-F238E27FC236}">
                  <a16:creationId xmlns="" xmlns:a16="http://schemas.microsoft.com/office/drawing/2014/main" id="{6F63C2CE-B795-47D4-955F-C15DBEF913C0}"/>
                </a:ext>
              </a:extLst>
            </p:cNvPr>
            <p:cNvSpPr/>
            <p:nvPr/>
          </p:nvSpPr>
          <p:spPr bwMode="auto">
            <a:xfrm>
              <a:off x="7572376" y="2676526"/>
              <a:ext cx="1246188" cy="101600"/>
            </a:xfrm>
            <a:custGeom>
              <a:avLst/>
              <a:gdLst>
                <a:gd name="T0" fmla="*/ 322 w 334"/>
                <a:gd name="T1" fmla="*/ 0 h 27"/>
                <a:gd name="T2" fmla="*/ 0 w 334"/>
                <a:gd name="T3" fmla="*/ 0 h 27"/>
                <a:gd name="T4" fmla="*/ 5 w 334"/>
                <a:gd name="T5" fmla="*/ 11 h 27"/>
                <a:gd name="T6" fmla="*/ 304 w 334"/>
                <a:gd name="T7" fmla="*/ 11 h 27"/>
                <a:gd name="T8" fmla="*/ 334 w 334"/>
                <a:gd name="T9" fmla="*/ 27 h 27"/>
                <a:gd name="T10" fmla="*/ 334 w 334"/>
                <a:gd name="T11" fmla="*/ 27 h 27"/>
                <a:gd name="T12" fmla="*/ 334 w 334"/>
                <a:gd name="T13" fmla="*/ 27 h 27"/>
                <a:gd name="T14" fmla="*/ 334 w 334"/>
                <a:gd name="T15" fmla="*/ 27 h 27"/>
                <a:gd name="T16" fmla="*/ 334 w 334"/>
                <a:gd name="T17" fmla="*/ 27 h 27"/>
                <a:gd name="T18" fmla="*/ 334 w 334"/>
                <a:gd name="T19" fmla="*/ 26 h 27"/>
                <a:gd name="T20" fmla="*/ 334 w 334"/>
                <a:gd name="T21" fmla="*/ 26 h 27"/>
                <a:gd name="T22" fmla="*/ 334 w 334"/>
                <a:gd name="T23" fmla="*/ 26 h 27"/>
                <a:gd name="T24" fmla="*/ 334 w 334"/>
                <a:gd name="T25" fmla="*/ 26 h 27"/>
                <a:gd name="T26" fmla="*/ 334 w 334"/>
                <a:gd name="T27" fmla="*/ 26 h 27"/>
                <a:gd name="T28" fmla="*/ 334 w 334"/>
                <a:gd name="T29" fmla="*/ 26 h 27"/>
                <a:gd name="T30" fmla="*/ 334 w 334"/>
                <a:gd name="T31" fmla="*/ 26 h 27"/>
                <a:gd name="T32" fmla="*/ 334 w 334"/>
                <a:gd name="T33" fmla="*/ 26 h 27"/>
                <a:gd name="T34" fmla="*/ 334 w 334"/>
                <a:gd name="T35" fmla="*/ 26 h 27"/>
                <a:gd name="T36" fmla="*/ 334 w 334"/>
                <a:gd name="T37" fmla="*/ 26 h 27"/>
                <a:gd name="T38" fmla="*/ 322 w 334"/>
                <a:gd name="T3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4" h="27">
                  <a:moveTo>
                    <a:pt x="3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7"/>
                    <a:pt x="5" y="11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317" y="11"/>
                    <a:pt x="328" y="18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16"/>
                    <a:pt x="329" y="6"/>
                    <a:pt x="32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6" name="ísḷíḑe">
              <a:extLst>
                <a:ext uri="{FF2B5EF4-FFF2-40B4-BE49-F238E27FC236}">
                  <a16:creationId xmlns="" xmlns:a16="http://schemas.microsoft.com/office/drawing/2014/main" id="{2B3DE2EB-C7B7-405C-B4C3-DE67049C8700}"/>
                </a:ext>
              </a:extLst>
            </p:cNvPr>
            <p:cNvSpPr/>
            <p:nvPr/>
          </p:nvSpPr>
          <p:spPr bwMode="auto">
            <a:xfrm>
              <a:off x="8150226" y="2781301"/>
              <a:ext cx="649288" cy="11113"/>
            </a:xfrm>
            <a:custGeom>
              <a:avLst/>
              <a:gdLst>
                <a:gd name="T0" fmla="*/ 409 w 409"/>
                <a:gd name="T1" fmla="*/ 0 h 7"/>
                <a:gd name="T2" fmla="*/ 409 w 409"/>
                <a:gd name="T3" fmla="*/ 7 h 7"/>
                <a:gd name="T4" fmla="*/ 0 w 409"/>
                <a:gd name="T5" fmla="*/ 5 h 7"/>
                <a:gd name="T6" fmla="*/ 409 w 40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9" h="7">
                  <a:moveTo>
                    <a:pt x="409" y="0"/>
                  </a:moveTo>
                  <a:lnTo>
                    <a:pt x="409" y="7"/>
                  </a:lnTo>
                  <a:lnTo>
                    <a:pt x="0" y="5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7" name="ïṣ1ïḍè">
              <a:extLst>
                <a:ext uri="{FF2B5EF4-FFF2-40B4-BE49-F238E27FC236}">
                  <a16:creationId xmlns="" xmlns:a16="http://schemas.microsoft.com/office/drawing/2014/main" id="{93B47042-4714-499F-9AD0-0C0F0387B4BE}"/>
                </a:ext>
              </a:extLst>
            </p:cNvPr>
            <p:cNvSpPr/>
            <p:nvPr/>
          </p:nvSpPr>
          <p:spPr bwMode="auto">
            <a:xfrm>
              <a:off x="8445501" y="2819401"/>
              <a:ext cx="350838" cy="11113"/>
            </a:xfrm>
            <a:custGeom>
              <a:avLst/>
              <a:gdLst>
                <a:gd name="T0" fmla="*/ 221 w 221"/>
                <a:gd name="T1" fmla="*/ 0 h 7"/>
                <a:gd name="T2" fmla="*/ 221 w 221"/>
                <a:gd name="T3" fmla="*/ 7 h 7"/>
                <a:gd name="T4" fmla="*/ 0 w 221"/>
                <a:gd name="T5" fmla="*/ 4 h 7"/>
                <a:gd name="T6" fmla="*/ 221 w 22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7">
                  <a:moveTo>
                    <a:pt x="221" y="0"/>
                  </a:moveTo>
                  <a:lnTo>
                    <a:pt x="221" y="7"/>
                  </a:lnTo>
                  <a:lnTo>
                    <a:pt x="0" y="4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8" name="îşḷíḓé">
              <a:extLst>
                <a:ext uri="{FF2B5EF4-FFF2-40B4-BE49-F238E27FC236}">
                  <a16:creationId xmlns="" xmlns:a16="http://schemas.microsoft.com/office/drawing/2014/main" id="{C53A5AAD-9BD0-4EA3-B71B-C9620A13095E}"/>
                </a:ext>
              </a:extLst>
            </p:cNvPr>
            <p:cNvSpPr/>
            <p:nvPr/>
          </p:nvSpPr>
          <p:spPr bwMode="auto">
            <a:xfrm>
              <a:off x="8561388" y="2841626"/>
              <a:ext cx="230188" cy="11113"/>
            </a:xfrm>
            <a:custGeom>
              <a:avLst/>
              <a:gdLst>
                <a:gd name="T0" fmla="*/ 145 w 145"/>
                <a:gd name="T1" fmla="*/ 0 h 7"/>
                <a:gd name="T2" fmla="*/ 145 w 145"/>
                <a:gd name="T3" fmla="*/ 7 h 7"/>
                <a:gd name="T4" fmla="*/ 0 w 145"/>
                <a:gd name="T5" fmla="*/ 2 h 7"/>
                <a:gd name="T6" fmla="*/ 145 w 14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145" y="0"/>
                  </a:moveTo>
                  <a:lnTo>
                    <a:pt x="145" y="7"/>
                  </a:lnTo>
                  <a:lnTo>
                    <a:pt x="0" y="2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9" name="iṩļíḍè">
              <a:extLst>
                <a:ext uri="{FF2B5EF4-FFF2-40B4-BE49-F238E27FC236}">
                  <a16:creationId xmlns="" xmlns:a16="http://schemas.microsoft.com/office/drawing/2014/main" id="{6EC18C57-AD48-4BF0-BDF7-E0F1DE6D826E}"/>
                </a:ext>
              </a:extLst>
            </p:cNvPr>
            <p:cNvSpPr/>
            <p:nvPr/>
          </p:nvSpPr>
          <p:spPr bwMode="auto">
            <a:xfrm>
              <a:off x="8240713" y="2905126"/>
              <a:ext cx="461963" cy="3175"/>
            </a:xfrm>
            <a:custGeom>
              <a:avLst/>
              <a:gdLst>
                <a:gd name="T0" fmla="*/ 62 w 124"/>
                <a:gd name="T1" fmla="*/ 1 h 1"/>
                <a:gd name="T2" fmla="*/ 31 w 124"/>
                <a:gd name="T3" fmla="*/ 1 h 1"/>
                <a:gd name="T4" fmla="*/ 0 w 124"/>
                <a:gd name="T5" fmla="*/ 1 h 1"/>
                <a:gd name="T6" fmla="*/ 31 w 124"/>
                <a:gd name="T7" fmla="*/ 0 h 1"/>
                <a:gd name="T8" fmla="*/ 62 w 124"/>
                <a:gd name="T9" fmla="*/ 0 h 1"/>
                <a:gd name="T10" fmla="*/ 93 w 124"/>
                <a:gd name="T11" fmla="*/ 0 h 1"/>
                <a:gd name="T12" fmla="*/ 124 w 124"/>
                <a:gd name="T13" fmla="*/ 1 h 1"/>
                <a:gd name="T14" fmla="*/ 93 w 124"/>
                <a:gd name="T15" fmla="*/ 1 h 1"/>
                <a:gd name="T16" fmla="*/ 62 w 124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">
                  <a:moveTo>
                    <a:pt x="62" y="1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21" y="1"/>
                    <a:pt x="10" y="1"/>
                    <a:pt x="0" y="1"/>
                  </a:cubicBezTo>
                  <a:cubicBezTo>
                    <a:pt x="10" y="0"/>
                    <a:pt x="21" y="0"/>
                    <a:pt x="31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3" y="0"/>
                    <a:pt x="114" y="0"/>
                    <a:pt x="124" y="1"/>
                  </a:cubicBezTo>
                  <a:cubicBezTo>
                    <a:pt x="114" y="1"/>
                    <a:pt x="103" y="1"/>
                    <a:pt x="93" y="1"/>
                  </a:cubicBezTo>
                  <a:lnTo>
                    <a:pt x="62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0" name="ï$ḷíḋê">
              <a:extLst>
                <a:ext uri="{FF2B5EF4-FFF2-40B4-BE49-F238E27FC236}">
                  <a16:creationId xmlns="" xmlns:a16="http://schemas.microsoft.com/office/drawing/2014/main" id="{9534B2BB-9E8F-4860-B56A-DD4EFD392F6D}"/>
                </a:ext>
              </a:extLst>
            </p:cNvPr>
            <p:cNvSpPr/>
            <p:nvPr/>
          </p:nvSpPr>
          <p:spPr bwMode="auto">
            <a:xfrm>
              <a:off x="7594601" y="2725738"/>
              <a:ext cx="1041400" cy="11113"/>
            </a:xfrm>
            <a:custGeom>
              <a:avLst/>
              <a:gdLst>
                <a:gd name="T0" fmla="*/ 1 w 279"/>
                <a:gd name="T1" fmla="*/ 3 h 3"/>
                <a:gd name="T2" fmla="*/ 0 w 279"/>
                <a:gd name="T3" fmla="*/ 0 h 3"/>
                <a:gd name="T4" fmla="*/ 279 w 279"/>
                <a:gd name="T5" fmla="*/ 1 h 3"/>
                <a:gd name="T6" fmla="*/ 1 w 27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9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79" y="1"/>
                    <a:pt x="279" y="1"/>
                    <a:pt x="279" y="1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1" name="iṣḻiḓè">
              <a:extLst>
                <a:ext uri="{FF2B5EF4-FFF2-40B4-BE49-F238E27FC236}">
                  <a16:creationId xmlns="" xmlns:a16="http://schemas.microsoft.com/office/drawing/2014/main" id="{3FFDF916-B5D6-4ECE-98E6-726AE8976B85}"/>
                </a:ext>
              </a:extLst>
            </p:cNvPr>
            <p:cNvSpPr/>
            <p:nvPr/>
          </p:nvSpPr>
          <p:spPr bwMode="auto">
            <a:xfrm>
              <a:off x="7602538" y="2747963"/>
              <a:ext cx="433388" cy="11113"/>
            </a:xfrm>
            <a:custGeom>
              <a:avLst/>
              <a:gdLst>
                <a:gd name="T0" fmla="*/ 1 w 116"/>
                <a:gd name="T1" fmla="*/ 3 h 3"/>
                <a:gd name="T2" fmla="*/ 0 w 116"/>
                <a:gd name="T3" fmla="*/ 0 h 3"/>
                <a:gd name="T4" fmla="*/ 116 w 116"/>
                <a:gd name="T5" fmla="*/ 2 h 3"/>
                <a:gd name="T6" fmla="*/ 1 w 11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3">
                  <a:moveTo>
                    <a:pt x="1" y="3"/>
                  </a:moveTo>
                  <a:cubicBezTo>
                    <a:pt x="1" y="2"/>
                    <a:pt x="0" y="1"/>
                    <a:pt x="0" y="0"/>
                  </a:cubicBezTo>
                  <a:cubicBezTo>
                    <a:pt x="116" y="2"/>
                    <a:pt x="116" y="2"/>
                    <a:pt x="116" y="2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2" name="îšļïḍe">
              <a:extLst>
                <a:ext uri="{FF2B5EF4-FFF2-40B4-BE49-F238E27FC236}">
                  <a16:creationId xmlns="" xmlns:a16="http://schemas.microsoft.com/office/drawing/2014/main" id="{DA32928F-FF14-4C12-AF29-62E7F1B2A6C1}"/>
                </a:ext>
              </a:extLst>
            </p:cNvPr>
            <p:cNvSpPr/>
            <p:nvPr/>
          </p:nvSpPr>
          <p:spPr bwMode="auto">
            <a:xfrm>
              <a:off x="7610476" y="2886076"/>
              <a:ext cx="500063" cy="7938"/>
            </a:xfrm>
            <a:custGeom>
              <a:avLst/>
              <a:gdLst>
                <a:gd name="T0" fmla="*/ 0 w 134"/>
                <a:gd name="T1" fmla="*/ 2 h 2"/>
                <a:gd name="T2" fmla="*/ 1 w 134"/>
                <a:gd name="T3" fmla="*/ 0 h 2"/>
                <a:gd name="T4" fmla="*/ 134 w 134"/>
                <a:gd name="T5" fmla="*/ 1 h 2"/>
                <a:gd name="T6" fmla="*/ 0 w 13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2">
                  <a:moveTo>
                    <a:pt x="0" y="2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34" y="1"/>
                    <a:pt x="134" y="1"/>
                    <a:pt x="134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3" name="íṩlîḍe">
              <a:extLst>
                <a:ext uri="{FF2B5EF4-FFF2-40B4-BE49-F238E27FC236}">
                  <a16:creationId xmlns="" xmlns:a16="http://schemas.microsoft.com/office/drawing/2014/main" id="{BF6FAD28-FB2A-4816-9A35-8D841DAE0CE8}"/>
                </a:ext>
              </a:extLst>
            </p:cNvPr>
            <p:cNvSpPr/>
            <p:nvPr/>
          </p:nvSpPr>
          <p:spPr bwMode="auto">
            <a:xfrm>
              <a:off x="7580313" y="2957513"/>
              <a:ext cx="1006475" cy="11113"/>
            </a:xfrm>
            <a:custGeom>
              <a:avLst/>
              <a:gdLst>
                <a:gd name="T0" fmla="*/ 0 w 270"/>
                <a:gd name="T1" fmla="*/ 3 h 3"/>
                <a:gd name="T2" fmla="*/ 2 w 270"/>
                <a:gd name="T3" fmla="*/ 0 h 3"/>
                <a:gd name="T4" fmla="*/ 270 w 270"/>
                <a:gd name="T5" fmla="*/ 1 h 3"/>
                <a:gd name="T6" fmla="*/ 0 w 27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">
                  <a:moveTo>
                    <a:pt x="0" y="3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70" y="1"/>
                    <a:pt x="270" y="1"/>
                    <a:pt x="270" y="1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4" name="îS1îḓe">
              <a:extLst>
                <a:ext uri="{FF2B5EF4-FFF2-40B4-BE49-F238E27FC236}">
                  <a16:creationId xmlns="" xmlns:a16="http://schemas.microsoft.com/office/drawing/2014/main" id="{2943FE63-26C6-445D-BD7B-CB2BB4BAAC03}"/>
                </a:ext>
              </a:extLst>
            </p:cNvPr>
            <p:cNvSpPr/>
            <p:nvPr/>
          </p:nvSpPr>
          <p:spPr bwMode="auto">
            <a:xfrm>
              <a:off x="8721726" y="2733676"/>
              <a:ext cx="100013" cy="207963"/>
            </a:xfrm>
            <a:custGeom>
              <a:avLst/>
              <a:gdLst>
                <a:gd name="T0" fmla="*/ 27 w 27"/>
                <a:gd name="T1" fmla="*/ 0 h 56"/>
                <a:gd name="T2" fmla="*/ 27 w 27"/>
                <a:gd name="T3" fmla="*/ 56 h 56"/>
                <a:gd name="T4" fmla="*/ 27 w 27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56">
                  <a:moveTo>
                    <a:pt x="27" y="0"/>
                  </a:moveTo>
                  <a:cubicBezTo>
                    <a:pt x="27" y="56"/>
                    <a:pt x="27" y="56"/>
                    <a:pt x="27" y="56"/>
                  </a:cubicBezTo>
                  <a:cubicBezTo>
                    <a:pt x="27" y="56"/>
                    <a:pt x="0" y="31"/>
                    <a:pt x="27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5" name="iSḷíḍè">
              <a:extLst>
                <a:ext uri="{FF2B5EF4-FFF2-40B4-BE49-F238E27FC236}">
                  <a16:creationId xmlns="" xmlns:a16="http://schemas.microsoft.com/office/drawing/2014/main" id="{7576155B-47D2-4A37-BD87-D29A49D9B439}"/>
                </a:ext>
              </a:extLst>
            </p:cNvPr>
            <p:cNvSpPr/>
            <p:nvPr/>
          </p:nvSpPr>
          <p:spPr bwMode="auto">
            <a:xfrm>
              <a:off x="7475538" y="2609851"/>
              <a:ext cx="1514475" cy="436563"/>
            </a:xfrm>
            <a:custGeom>
              <a:avLst/>
              <a:gdLst>
                <a:gd name="T0" fmla="*/ 362 w 406"/>
                <a:gd name="T1" fmla="*/ 0 h 117"/>
                <a:gd name="T2" fmla="*/ 9 w 406"/>
                <a:gd name="T3" fmla="*/ 0 h 117"/>
                <a:gd name="T4" fmla="*/ 0 w 406"/>
                <a:gd name="T5" fmla="*/ 9 h 117"/>
                <a:gd name="T6" fmla="*/ 9 w 406"/>
                <a:gd name="T7" fmla="*/ 18 h 117"/>
                <a:gd name="T8" fmla="*/ 348 w 406"/>
                <a:gd name="T9" fmla="*/ 18 h 117"/>
                <a:gd name="T10" fmla="*/ 360 w 406"/>
                <a:gd name="T11" fmla="*/ 45 h 117"/>
                <a:gd name="T12" fmla="*/ 360 w 406"/>
                <a:gd name="T13" fmla="*/ 72 h 117"/>
                <a:gd name="T14" fmla="*/ 348 w 406"/>
                <a:gd name="T15" fmla="*/ 99 h 117"/>
                <a:gd name="T16" fmla="*/ 9 w 406"/>
                <a:gd name="T17" fmla="*/ 99 h 117"/>
                <a:gd name="T18" fmla="*/ 0 w 406"/>
                <a:gd name="T19" fmla="*/ 108 h 117"/>
                <a:gd name="T20" fmla="*/ 9 w 406"/>
                <a:gd name="T21" fmla="*/ 117 h 117"/>
                <a:gd name="T22" fmla="*/ 362 w 406"/>
                <a:gd name="T23" fmla="*/ 117 h 117"/>
                <a:gd name="T24" fmla="*/ 406 w 406"/>
                <a:gd name="T25" fmla="*/ 72 h 117"/>
                <a:gd name="T26" fmla="*/ 406 w 406"/>
                <a:gd name="T27" fmla="*/ 45 h 117"/>
                <a:gd name="T28" fmla="*/ 362 w 406"/>
                <a:gd name="T2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6" h="117">
                  <a:moveTo>
                    <a:pt x="36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55" y="25"/>
                    <a:pt x="360" y="34"/>
                    <a:pt x="360" y="45"/>
                  </a:cubicBezTo>
                  <a:cubicBezTo>
                    <a:pt x="360" y="72"/>
                    <a:pt x="360" y="72"/>
                    <a:pt x="360" y="72"/>
                  </a:cubicBezTo>
                  <a:cubicBezTo>
                    <a:pt x="360" y="83"/>
                    <a:pt x="355" y="92"/>
                    <a:pt x="348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4" y="99"/>
                    <a:pt x="0" y="103"/>
                    <a:pt x="0" y="108"/>
                  </a:cubicBezTo>
                  <a:cubicBezTo>
                    <a:pt x="0" y="113"/>
                    <a:pt x="4" y="117"/>
                    <a:pt x="9" y="117"/>
                  </a:cubicBezTo>
                  <a:cubicBezTo>
                    <a:pt x="362" y="117"/>
                    <a:pt x="362" y="117"/>
                    <a:pt x="362" y="117"/>
                  </a:cubicBezTo>
                  <a:cubicBezTo>
                    <a:pt x="386" y="117"/>
                    <a:pt x="406" y="97"/>
                    <a:pt x="406" y="72"/>
                  </a:cubicBezTo>
                  <a:cubicBezTo>
                    <a:pt x="406" y="45"/>
                    <a:pt x="406" y="45"/>
                    <a:pt x="406" y="45"/>
                  </a:cubicBezTo>
                  <a:cubicBezTo>
                    <a:pt x="406" y="20"/>
                    <a:pt x="386" y="0"/>
                    <a:pt x="362" y="0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6" name="íṩliḑê">
              <a:extLst>
                <a:ext uri="{FF2B5EF4-FFF2-40B4-BE49-F238E27FC236}">
                  <a16:creationId xmlns="" xmlns:a16="http://schemas.microsoft.com/office/drawing/2014/main" id="{58672614-93F7-4AE3-8280-5532B7A75F38}"/>
                </a:ext>
              </a:extLst>
            </p:cNvPr>
            <p:cNvSpPr/>
            <p:nvPr/>
          </p:nvSpPr>
          <p:spPr bwMode="auto">
            <a:xfrm>
              <a:off x="7475538" y="2882901"/>
              <a:ext cx="1514475" cy="163513"/>
            </a:xfrm>
            <a:custGeom>
              <a:avLst/>
              <a:gdLst>
                <a:gd name="T0" fmla="*/ 0 w 406"/>
                <a:gd name="T1" fmla="*/ 35 h 44"/>
                <a:gd name="T2" fmla="*/ 9 w 406"/>
                <a:gd name="T3" fmla="*/ 44 h 44"/>
                <a:gd name="T4" fmla="*/ 31 w 406"/>
                <a:gd name="T5" fmla="*/ 44 h 44"/>
                <a:gd name="T6" fmla="*/ 31 w 406"/>
                <a:gd name="T7" fmla="*/ 44 h 44"/>
                <a:gd name="T8" fmla="*/ 9 w 406"/>
                <a:gd name="T9" fmla="*/ 44 h 44"/>
                <a:gd name="T10" fmla="*/ 0 w 406"/>
                <a:gd name="T11" fmla="*/ 35 h 44"/>
                <a:gd name="T12" fmla="*/ 406 w 406"/>
                <a:gd name="T13" fmla="*/ 0 h 44"/>
                <a:gd name="T14" fmla="*/ 362 w 406"/>
                <a:gd name="T15" fmla="*/ 44 h 44"/>
                <a:gd name="T16" fmla="*/ 313 w 406"/>
                <a:gd name="T17" fmla="*/ 44 h 44"/>
                <a:gd name="T18" fmla="*/ 313 w 406"/>
                <a:gd name="T19" fmla="*/ 44 h 44"/>
                <a:gd name="T20" fmla="*/ 362 w 406"/>
                <a:gd name="T21" fmla="*/ 44 h 44"/>
                <a:gd name="T22" fmla="*/ 406 w 406"/>
                <a:gd name="T2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6" h="44">
                  <a:moveTo>
                    <a:pt x="0" y="35"/>
                  </a:moveTo>
                  <a:cubicBezTo>
                    <a:pt x="0" y="40"/>
                    <a:pt x="4" y="44"/>
                    <a:pt x="9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4" y="44"/>
                    <a:pt x="0" y="40"/>
                    <a:pt x="0" y="35"/>
                  </a:cubicBezTo>
                  <a:moveTo>
                    <a:pt x="406" y="0"/>
                  </a:moveTo>
                  <a:cubicBezTo>
                    <a:pt x="406" y="24"/>
                    <a:pt x="386" y="44"/>
                    <a:pt x="362" y="44"/>
                  </a:cubicBezTo>
                  <a:cubicBezTo>
                    <a:pt x="313" y="44"/>
                    <a:pt x="313" y="44"/>
                    <a:pt x="313" y="44"/>
                  </a:cubicBezTo>
                  <a:cubicBezTo>
                    <a:pt x="313" y="44"/>
                    <a:pt x="313" y="44"/>
                    <a:pt x="313" y="44"/>
                  </a:cubicBezTo>
                  <a:cubicBezTo>
                    <a:pt x="362" y="44"/>
                    <a:pt x="362" y="44"/>
                    <a:pt x="362" y="44"/>
                  </a:cubicBezTo>
                  <a:cubicBezTo>
                    <a:pt x="386" y="44"/>
                    <a:pt x="406" y="24"/>
                    <a:pt x="40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7" name="îṩ1íḓê">
              <a:extLst>
                <a:ext uri="{FF2B5EF4-FFF2-40B4-BE49-F238E27FC236}">
                  <a16:creationId xmlns="" xmlns:a16="http://schemas.microsoft.com/office/drawing/2014/main" id="{A700CD29-7FFE-4446-BCB5-4136991FCB9C}"/>
                </a:ext>
              </a:extLst>
            </p:cNvPr>
            <p:cNvSpPr/>
            <p:nvPr/>
          </p:nvSpPr>
          <p:spPr bwMode="auto">
            <a:xfrm>
              <a:off x="7591426" y="3046413"/>
              <a:ext cx="1050925" cy="0"/>
            </a:xfrm>
            <a:custGeom>
              <a:avLst/>
              <a:gdLst>
                <a:gd name="T0" fmla="*/ 282 w 282"/>
                <a:gd name="T1" fmla="*/ 0 w 282"/>
                <a:gd name="T2" fmla="*/ 0 w 282"/>
                <a:gd name="T3" fmla="*/ 282 w 282"/>
                <a:gd name="T4" fmla="*/ 282 w 28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82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2" y="0"/>
                    <a:pt x="282" y="0"/>
                    <a:pt x="282" y="0"/>
                  </a:cubicBezTo>
                </a:path>
              </a:pathLst>
            </a:custGeom>
            <a:solidFill>
              <a:srgbClr val="772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8" name="iṡ1íďê">
              <a:extLst>
                <a:ext uri="{FF2B5EF4-FFF2-40B4-BE49-F238E27FC236}">
                  <a16:creationId xmlns="" xmlns:a16="http://schemas.microsoft.com/office/drawing/2014/main" id="{25B72969-D1AC-4844-B294-2F5FC62C0E0A}"/>
                </a:ext>
              </a:extLst>
            </p:cNvPr>
            <p:cNvSpPr/>
            <p:nvPr/>
          </p:nvSpPr>
          <p:spPr bwMode="auto">
            <a:xfrm>
              <a:off x="7475538" y="2878138"/>
              <a:ext cx="1514475" cy="168275"/>
            </a:xfrm>
            <a:custGeom>
              <a:avLst/>
              <a:gdLst>
                <a:gd name="T0" fmla="*/ 406 w 406"/>
                <a:gd name="T1" fmla="*/ 0 h 45"/>
                <a:gd name="T2" fmla="*/ 391 w 406"/>
                <a:gd name="T3" fmla="*/ 16 h 45"/>
                <a:gd name="T4" fmla="*/ 373 w 406"/>
                <a:gd name="T5" fmla="*/ 29 h 45"/>
                <a:gd name="T6" fmla="*/ 355 w 406"/>
                <a:gd name="T7" fmla="*/ 35 h 45"/>
                <a:gd name="T8" fmla="*/ 351 w 406"/>
                <a:gd name="T9" fmla="*/ 34 h 45"/>
                <a:gd name="T10" fmla="*/ 0 w 406"/>
                <a:gd name="T11" fmla="*/ 36 h 45"/>
                <a:gd name="T12" fmla="*/ 0 w 406"/>
                <a:gd name="T13" fmla="*/ 36 h 45"/>
                <a:gd name="T14" fmla="*/ 0 w 406"/>
                <a:gd name="T15" fmla="*/ 36 h 45"/>
                <a:gd name="T16" fmla="*/ 9 w 406"/>
                <a:gd name="T17" fmla="*/ 45 h 45"/>
                <a:gd name="T18" fmla="*/ 31 w 406"/>
                <a:gd name="T19" fmla="*/ 45 h 45"/>
                <a:gd name="T20" fmla="*/ 313 w 406"/>
                <a:gd name="T21" fmla="*/ 45 h 45"/>
                <a:gd name="T22" fmla="*/ 362 w 406"/>
                <a:gd name="T23" fmla="*/ 45 h 45"/>
                <a:gd name="T24" fmla="*/ 406 w 406"/>
                <a:gd name="T25" fmla="*/ 1 h 45"/>
                <a:gd name="T26" fmla="*/ 406 w 406"/>
                <a:gd name="T27" fmla="*/ 0 h 45"/>
                <a:gd name="T28" fmla="*/ 406 w 406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6" h="45">
                  <a:moveTo>
                    <a:pt x="406" y="0"/>
                  </a:moveTo>
                  <a:cubicBezTo>
                    <a:pt x="404" y="7"/>
                    <a:pt x="397" y="11"/>
                    <a:pt x="391" y="16"/>
                  </a:cubicBezTo>
                  <a:cubicBezTo>
                    <a:pt x="385" y="21"/>
                    <a:pt x="380" y="26"/>
                    <a:pt x="373" y="29"/>
                  </a:cubicBezTo>
                  <a:cubicBezTo>
                    <a:pt x="368" y="32"/>
                    <a:pt x="361" y="35"/>
                    <a:pt x="355" y="35"/>
                  </a:cubicBezTo>
                  <a:cubicBezTo>
                    <a:pt x="354" y="35"/>
                    <a:pt x="353" y="35"/>
                    <a:pt x="351" y="3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1"/>
                    <a:pt x="4" y="45"/>
                    <a:pt x="9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3" y="45"/>
                    <a:pt x="313" y="45"/>
                    <a:pt x="313" y="45"/>
                  </a:cubicBezTo>
                  <a:cubicBezTo>
                    <a:pt x="362" y="45"/>
                    <a:pt x="362" y="45"/>
                    <a:pt x="362" y="45"/>
                  </a:cubicBezTo>
                  <a:cubicBezTo>
                    <a:pt x="386" y="45"/>
                    <a:pt x="406" y="25"/>
                    <a:pt x="406" y="1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9" name="iśḻîḑe">
              <a:extLst>
                <a:ext uri="{FF2B5EF4-FFF2-40B4-BE49-F238E27FC236}">
                  <a16:creationId xmlns="" xmlns:a16="http://schemas.microsoft.com/office/drawing/2014/main" id="{041FB47E-93D9-44B6-AB53-7541DD0334EA}"/>
                </a:ext>
              </a:extLst>
            </p:cNvPr>
            <p:cNvSpPr/>
            <p:nvPr/>
          </p:nvSpPr>
          <p:spPr bwMode="auto">
            <a:xfrm>
              <a:off x="8097838" y="2057401"/>
              <a:ext cx="739775" cy="549275"/>
            </a:xfrm>
            <a:custGeom>
              <a:avLst/>
              <a:gdLst>
                <a:gd name="T0" fmla="*/ 198 w 198"/>
                <a:gd name="T1" fmla="*/ 147 h 147"/>
                <a:gd name="T2" fmla="*/ 39 w 198"/>
                <a:gd name="T3" fmla="*/ 147 h 147"/>
                <a:gd name="T4" fmla="*/ 0 w 198"/>
                <a:gd name="T5" fmla="*/ 109 h 147"/>
                <a:gd name="T6" fmla="*/ 0 w 198"/>
                <a:gd name="T7" fmla="*/ 38 h 147"/>
                <a:gd name="T8" fmla="*/ 39 w 198"/>
                <a:gd name="T9" fmla="*/ 0 h 147"/>
                <a:gd name="T10" fmla="*/ 198 w 198"/>
                <a:gd name="T11" fmla="*/ 0 h 147"/>
                <a:gd name="T12" fmla="*/ 198 w 198"/>
                <a:gd name="T1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47">
                  <a:moveTo>
                    <a:pt x="198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17" y="147"/>
                    <a:pt x="0" y="130"/>
                    <a:pt x="0" y="10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63" y="75"/>
                    <a:pt x="198" y="1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0" name="îṣḷîdé">
              <a:extLst>
                <a:ext uri="{FF2B5EF4-FFF2-40B4-BE49-F238E27FC236}">
                  <a16:creationId xmlns="" xmlns:a16="http://schemas.microsoft.com/office/drawing/2014/main" id="{F0DC92D8-78A5-4321-B590-D4E283D22393}"/>
                </a:ext>
              </a:extLst>
            </p:cNvPr>
            <p:cNvSpPr/>
            <p:nvPr/>
          </p:nvSpPr>
          <p:spPr bwMode="auto">
            <a:xfrm>
              <a:off x="8802688" y="2090738"/>
              <a:ext cx="19050" cy="60325"/>
            </a:xfrm>
            <a:custGeom>
              <a:avLst/>
              <a:gdLst>
                <a:gd name="T0" fmla="*/ 5 w 5"/>
                <a:gd name="T1" fmla="*/ 0 h 16"/>
                <a:gd name="T2" fmla="*/ 5 w 5"/>
                <a:gd name="T3" fmla="*/ 0 h 16"/>
                <a:gd name="T4" fmla="*/ 0 w 5"/>
                <a:gd name="T5" fmla="*/ 16 h 16"/>
                <a:gd name="T6" fmla="*/ 0 w 5"/>
                <a:gd name="T7" fmla="*/ 16 h 16"/>
                <a:gd name="T8" fmla="*/ 5 w 5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6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9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9"/>
                    <a:pt x="4" y="4"/>
                    <a:pt x="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1" name="îṡľiḍê">
              <a:extLst>
                <a:ext uri="{FF2B5EF4-FFF2-40B4-BE49-F238E27FC236}">
                  <a16:creationId xmlns="" xmlns:a16="http://schemas.microsoft.com/office/drawing/2014/main" id="{4D026BBD-A3D9-4AC5-93F7-AA4F27B688D1}"/>
                </a:ext>
              </a:extLst>
            </p:cNvPr>
            <p:cNvSpPr/>
            <p:nvPr/>
          </p:nvSpPr>
          <p:spPr bwMode="auto">
            <a:xfrm>
              <a:off x="8097838" y="2090738"/>
              <a:ext cx="723900" cy="201613"/>
            </a:xfrm>
            <a:custGeom>
              <a:avLst/>
              <a:gdLst>
                <a:gd name="T0" fmla="*/ 14 w 194"/>
                <a:gd name="T1" fmla="*/ 0 h 54"/>
                <a:gd name="T2" fmla="*/ 0 w 194"/>
                <a:gd name="T3" fmla="*/ 24 h 54"/>
                <a:gd name="T4" fmla="*/ 0 w 194"/>
                <a:gd name="T5" fmla="*/ 24 h 54"/>
                <a:gd name="T6" fmla="*/ 0 w 194"/>
                <a:gd name="T7" fmla="*/ 25 h 54"/>
                <a:gd name="T8" fmla="*/ 0 w 194"/>
                <a:gd name="T9" fmla="*/ 25 h 54"/>
                <a:gd name="T10" fmla="*/ 0 w 194"/>
                <a:gd name="T11" fmla="*/ 25 h 54"/>
                <a:gd name="T12" fmla="*/ 0 w 194"/>
                <a:gd name="T13" fmla="*/ 25 h 54"/>
                <a:gd name="T14" fmla="*/ 0 w 194"/>
                <a:gd name="T15" fmla="*/ 25 h 54"/>
                <a:gd name="T16" fmla="*/ 0 w 194"/>
                <a:gd name="T17" fmla="*/ 25 h 54"/>
                <a:gd name="T18" fmla="*/ 0 w 194"/>
                <a:gd name="T19" fmla="*/ 26 h 54"/>
                <a:gd name="T20" fmla="*/ 0 w 194"/>
                <a:gd name="T21" fmla="*/ 26 h 54"/>
                <a:gd name="T22" fmla="*/ 0 w 194"/>
                <a:gd name="T23" fmla="*/ 26 h 54"/>
                <a:gd name="T24" fmla="*/ 0 w 194"/>
                <a:gd name="T25" fmla="*/ 26 h 54"/>
                <a:gd name="T26" fmla="*/ 0 w 194"/>
                <a:gd name="T27" fmla="*/ 26 h 54"/>
                <a:gd name="T28" fmla="*/ 0 w 194"/>
                <a:gd name="T29" fmla="*/ 26 h 54"/>
                <a:gd name="T30" fmla="*/ 0 w 194"/>
                <a:gd name="T31" fmla="*/ 26 h 54"/>
                <a:gd name="T32" fmla="*/ 0 w 194"/>
                <a:gd name="T33" fmla="*/ 26 h 54"/>
                <a:gd name="T34" fmla="*/ 0 w 194"/>
                <a:gd name="T35" fmla="*/ 26 h 54"/>
                <a:gd name="T36" fmla="*/ 0 w 194"/>
                <a:gd name="T37" fmla="*/ 27 h 54"/>
                <a:gd name="T38" fmla="*/ 0 w 194"/>
                <a:gd name="T39" fmla="*/ 27 h 54"/>
                <a:gd name="T40" fmla="*/ 0 w 194"/>
                <a:gd name="T41" fmla="*/ 27 h 54"/>
                <a:gd name="T42" fmla="*/ 0 w 194"/>
                <a:gd name="T43" fmla="*/ 27 h 54"/>
                <a:gd name="T44" fmla="*/ 0 w 194"/>
                <a:gd name="T45" fmla="*/ 27 h 54"/>
                <a:gd name="T46" fmla="*/ 0 w 194"/>
                <a:gd name="T47" fmla="*/ 27 h 54"/>
                <a:gd name="T48" fmla="*/ 0 w 194"/>
                <a:gd name="T49" fmla="*/ 27 h 54"/>
                <a:gd name="T50" fmla="*/ 0 w 194"/>
                <a:gd name="T51" fmla="*/ 27 h 54"/>
                <a:gd name="T52" fmla="*/ 0 w 194"/>
                <a:gd name="T53" fmla="*/ 28 h 54"/>
                <a:gd name="T54" fmla="*/ 0 w 194"/>
                <a:gd name="T55" fmla="*/ 28 h 54"/>
                <a:gd name="T56" fmla="*/ 0 w 194"/>
                <a:gd name="T57" fmla="*/ 28 h 54"/>
                <a:gd name="T58" fmla="*/ 0 w 194"/>
                <a:gd name="T59" fmla="*/ 28 h 54"/>
                <a:gd name="T60" fmla="*/ 0 w 194"/>
                <a:gd name="T61" fmla="*/ 28 h 54"/>
                <a:gd name="T62" fmla="*/ 0 w 194"/>
                <a:gd name="T63" fmla="*/ 28 h 54"/>
                <a:gd name="T64" fmla="*/ 0 w 194"/>
                <a:gd name="T65" fmla="*/ 28 h 54"/>
                <a:gd name="T66" fmla="*/ 0 w 194"/>
                <a:gd name="T67" fmla="*/ 28 h 54"/>
                <a:gd name="T68" fmla="*/ 0 w 194"/>
                <a:gd name="T69" fmla="*/ 29 h 54"/>
                <a:gd name="T70" fmla="*/ 0 w 194"/>
                <a:gd name="T71" fmla="*/ 29 h 54"/>
                <a:gd name="T72" fmla="*/ 39 w 194"/>
                <a:gd name="T73" fmla="*/ 16 h 54"/>
                <a:gd name="T74" fmla="*/ 194 w 194"/>
                <a:gd name="T7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4" h="54">
                  <a:moveTo>
                    <a:pt x="19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6"/>
                    <a:pt x="1" y="1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33"/>
                    <a:pt x="17" y="16"/>
                    <a:pt x="39" y="16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91" y="9"/>
                    <a:pt x="193" y="4"/>
                    <a:pt x="194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2" name="ïśḻídê">
              <a:extLst>
                <a:ext uri="{FF2B5EF4-FFF2-40B4-BE49-F238E27FC236}">
                  <a16:creationId xmlns="" xmlns:a16="http://schemas.microsoft.com/office/drawing/2014/main" id="{07DFB5C7-B3A1-4F26-8A9E-76FE2BE602E6}"/>
                </a:ext>
              </a:extLst>
            </p:cNvPr>
            <p:cNvSpPr/>
            <p:nvPr/>
          </p:nvSpPr>
          <p:spPr bwMode="auto">
            <a:xfrm>
              <a:off x="8124826" y="2273301"/>
              <a:ext cx="552450" cy="7938"/>
            </a:xfrm>
            <a:custGeom>
              <a:avLst/>
              <a:gdLst>
                <a:gd name="T0" fmla="*/ 0 w 348"/>
                <a:gd name="T1" fmla="*/ 0 h 5"/>
                <a:gd name="T2" fmla="*/ 0 w 348"/>
                <a:gd name="T3" fmla="*/ 5 h 5"/>
                <a:gd name="T4" fmla="*/ 348 w 348"/>
                <a:gd name="T5" fmla="*/ 3 h 5"/>
                <a:gd name="T6" fmla="*/ 0 w 34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8" h="5">
                  <a:moveTo>
                    <a:pt x="0" y="0"/>
                  </a:moveTo>
                  <a:lnTo>
                    <a:pt x="0" y="5"/>
                  </a:lnTo>
                  <a:lnTo>
                    <a:pt x="34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3" name="ïṡlíḑè">
              <a:extLst>
                <a:ext uri="{FF2B5EF4-FFF2-40B4-BE49-F238E27FC236}">
                  <a16:creationId xmlns="" xmlns:a16="http://schemas.microsoft.com/office/drawing/2014/main" id="{88BA5179-FA7B-4E6E-9F7D-FBFDAE2CFB0E}"/>
                </a:ext>
              </a:extLst>
            </p:cNvPr>
            <p:cNvSpPr/>
            <p:nvPr/>
          </p:nvSpPr>
          <p:spPr bwMode="auto">
            <a:xfrm>
              <a:off x="8124826" y="2303463"/>
              <a:ext cx="563563" cy="11113"/>
            </a:xfrm>
            <a:custGeom>
              <a:avLst/>
              <a:gdLst>
                <a:gd name="T0" fmla="*/ 0 w 355"/>
                <a:gd name="T1" fmla="*/ 7 h 7"/>
                <a:gd name="T2" fmla="*/ 355 w 355"/>
                <a:gd name="T3" fmla="*/ 5 h 7"/>
                <a:gd name="T4" fmla="*/ 0 w 355"/>
                <a:gd name="T5" fmla="*/ 0 h 7"/>
                <a:gd name="T6" fmla="*/ 0 w 35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7">
                  <a:moveTo>
                    <a:pt x="0" y="7"/>
                  </a:moveTo>
                  <a:lnTo>
                    <a:pt x="355" y="5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4" name="iṣlïḋe">
              <a:extLst>
                <a:ext uri="{FF2B5EF4-FFF2-40B4-BE49-F238E27FC236}">
                  <a16:creationId xmlns="" xmlns:a16="http://schemas.microsoft.com/office/drawing/2014/main" id="{86401680-8FB7-4E15-88A2-BBF9FDE4D6B8}"/>
                </a:ext>
              </a:extLst>
            </p:cNvPr>
            <p:cNvSpPr/>
            <p:nvPr/>
          </p:nvSpPr>
          <p:spPr bwMode="auto">
            <a:xfrm>
              <a:off x="8121651" y="2347913"/>
              <a:ext cx="293688" cy="7938"/>
            </a:xfrm>
            <a:custGeom>
              <a:avLst/>
              <a:gdLst>
                <a:gd name="T0" fmla="*/ 0 w 185"/>
                <a:gd name="T1" fmla="*/ 0 h 5"/>
                <a:gd name="T2" fmla="*/ 0 w 185"/>
                <a:gd name="T3" fmla="*/ 5 h 5"/>
                <a:gd name="T4" fmla="*/ 185 w 185"/>
                <a:gd name="T5" fmla="*/ 3 h 5"/>
                <a:gd name="T6" fmla="*/ 0 w 18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5">
                  <a:moveTo>
                    <a:pt x="0" y="0"/>
                  </a:moveTo>
                  <a:lnTo>
                    <a:pt x="0" y="5"/>
                  </a:lnTo>
                  <a:lnTo>
                    <a:pt x="18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5" name="íŝḻiḍê">
              <a:extLst>
                <a:ext uri="{FF2B5EF4-FFF2-40B4-BE49-F238E27FC236}">
                  <a16:creationId xmlns="" xmlns:a16="http://schemas.microsoft.com/office/drawing/2014/main" id="{267A0E01-0EF0-4046-B1FB-E5A0FAF63668}"/>
                </a:ext>
              </a:extLst>
            </p:cNvPr>
            <p:cNvSpPr/>
            <p:nvPr/>
          </p:nvSpPr>
          <p:spPr bwMode="auto">
            <a:xfrm>
              <a:off x="8110538" y="2438401"/>
              <a:ext cx="606425" cy="7938"/>
            </a:xfrm>
            <a:custGeom>
              <a:avLst/>
              <a:gdLst>
                <a:gd name="T0" fmla="*/ 0 w 382"/>
                <a:gd name="T1" fmla="*/ 0 h 5"/>
                <a:gd name="T2" fmla="*/ 0 w 382"/>
                <a:gd name="T3" fmla="*/ 5 h 5"/>
                <a:gd name="T4" fmla="*/ 382 w 382"/>
                <a:gd name="T5" fmla="*/ 2 h 5"/>
                <a:gd name="T6" fmla="*/ 0 w 38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2" h="5">
                  <a:moveTo>
                    <a:pt x="0" y="0"/>
                  </a:moveTo>
                  <a:lnTo>
                    <a:pt x="0" y="5"/>
                  </a:lnTo>
                  <a:lnTo>
                    <a:pt x="38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6" name="iṧľíḓè">
              <a:extLst>
                <a:ext uri="{FF2B5EF4-FFF2-40B4-BE49-F238E27FC236}">
                  <a16:creationId xmlns="" xmlns:a16="http://schemas.microsoft.com/office/drawing/2014/main" id="{F64C035E-A96D-459A-95AA-5AB7BF73C2D1}"/>
                </a:ext>
              </a:extLst>
            </p:cNvPr>
            <p:cNvSpPr/>
            <p:nvPr/>
          </p:nvSpPr>
          <p:spPr bwMode="auto">
            <a:xfrm>
              <a:off x="8255001" y="2482851"/>
              <a:ext cx="417513" cy="7938"/>
            </a:xfrm>
            <a:custGeom>
              <a:avLst/>
              <a:gdLst>
                <a:gd name="T0" fmla="*/ 56 w 112"/>
                <a:gd name="T1" fmla="*/ 0 h 2"/>
                <a:gd name="T2" fmla="*/ 28 w 112"/>
                <a:gd name="T3" fmla="*/ 1 h 2"/>
                <a:gd name="T4" fmla="*/ 0 w 112"/>
                <a:gd name="T5" fmla="*/ 1 h 2"/>
                <a:gd name="T6" fmla="*/ 28 w 112"/>
                <a:gd name="T7" fmla="*/ 2 h 2"/>
                <a:gd name="T8" fmla="*/ 56 w 112"/>
                <a:gd name="T9" fmla="*/ 2 h 2"/>
                <a:gd name="T10" fmla="*/ 84 w 112"/>
                <a:gd name="T11" fmla="*/ 2 h 2"/>
                <a:gd name="T12" fmla="*/ 112 w 112"/>
                <a:gd name="T13" fmla="*/ 1 h 2"/>
                <a:gd name="T14" fmla="*/ 84 w 112"/>
                <a:gd name="T15" fmla="*/ 1 h 2"/>
                <a:gd name="T16" fmla="*/ 56 w 112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2">
                  <a:moveTo>
                    <a:pt x="56" y="0"/>
                  </a:moveTo>
                  <a:cubicBezTo>
                    <a:pt x="47" y="0"/>
                    <a:pt x="37" y="0"/>
                    <a:pt x="28" y="1"/>
                  </a:cubicBezTo>
                  <a:cubicBezTo>
                    <a:pt x="18" y="1"/>
                    <a:pt x="9" y="1"/>
                    <a:pt x="0" y="1"/>
                  </a:cubicBezTo>
                  <a:cubicBezTo>
                    <a:pt x="9" y="1"/>
                    <a:pt x="18" y="2"/>
                    <a:pt x="28" y="2"/>
                  </a:cubicBezTo>
                  <a:cubicBezTo>
                    <a:pt x="37" y="2"/>
                    <a:pt x="47" y="2"/>
                    <a:pt x="56" y="2"/>
                  </a:cubicBezTo>
                  <a:cubicBezTo>
                    <a:pt x="65" y="2"/>
                    <a:pt x="75" y="2"/>
                    <a:pt x="84" y="2"/>
                  </a:cubicBezTo>
                  <a:cubicBezTo>
                    <a:pt x="93" y="2"/>
                    <a:pt x="103" y="1"/>
                    <a:pt x="112" y="1"/>
                  </a:cubicBezTo>
                  <a:cubicBezTo>
                    <a:pt x="103" y="1"/>
                    <a:pt x="93" y="1"/>
                    <a:pt x="84" y="1"/>
                  </a:cubicBezTo>
                  <a:cubicBezTo>
                    <a:pt x="75" y="0"/>
                    <a:pt x="65" y="0"/>
                    <a:pt x="5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7" name="íṧḻiḍé">
              <a:extLst>
                <a:ext uri="{FF2B5EF4-FFF2-40B4-BE49-F238E27FC236}">
                  <a16:creationId xmlns="" xmlns:a16="http://schemas.microsoft.com/office/drawing/2014/main" id="{545707D1-B39E-423A-A8AD-1A788F58A59D}"/>
                </a:ext>
              </a:extLst>
            </p:cNvPr>
            <p:cNvSpPr/>
            <p:nvPr/>
          </p:nvSpPr>
          <p:spPr bwMode="auto">
            <a:xfrm>
              <a:off x="8288338" y="2165351"/>
              <a:ext cx="511175" cy="7938"/>
            </a:xfrm>
            <a:custGeom>
              <a:avLst/>
              <a:gdLst>
                <a:gd name="T0" fmla="*/ 137 w 137"/>
                <a:gd name="T1" fmla="*/ 2 h 2"/>
                <a:gd name="T2" fmla="*/ 137 w 137"/>
                <a:gd name="T3" fmla="*/ 0 h 2"/>
                <a:gd name="T4" fmla="*/ 0 w 137"/>
                <a:gd name="T5" fmla="*/ 1 h 2"/>
                <a:gd name="T6" fmla="*/ 137 w 13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">
                  <a:moveTo>
                    <a:pt x="137" y="2"/>
                  </a:moveTo>
                  <a:cubicBezTo>
                    <a:pt x="137" y="2"/>
                    <a:pt x="137" y="1"/>
                    <a:pt x="137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37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8" name="iṣlïḓe">
              <a:extLst>
                <a:ext uri="{FF2B5EF4-FFF2-40B4-BE49-F238E27FC236}">
                  <a16:creationId xmlns="" xmlns:a16="http://schemas.microsoft.com/office/drawing/2014/main" id="{C467FE3E-B15E-45CC-B2CC-576C7C3FDC64}"/>
                </a:ext>
              </a:extLst>
            </p:cNvPr>
            <p:cNvSpPr/>
            <p:nvPr/>
          </p:nvSpPr>
          <p:spPr bwMode="auto">
            <a:xfrm>
              <a:off x="8482013" y="2255838"/>
              <a:ext cx="303213" cy="11113"/>
            </a:xfrm>
            <a:custGeom>
              <a:avLst/>
              <a:gdLst>
                <a:gd name="T0" fmla="*/ 80 w 81"/>
                <a:gd name="T1" fmla="*/ 3 h 3"/>
                <a:gd name="T2" fmla="*/ 81 w 81"/>
                <a:gd name="T3" fmla="*/ 0 h 3"/>
                <a:gd name="T4" fmla="*/ 0 w 81"/>
                <a:gd name="T5" fmla="*/ 1 h 3"/>
                <a:gd name="T6" fmla="*/ 80 w 8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3">
                  <a:moveTo>
                    <a:pt x="80" y="3"/>
                  </a:moveTo>
                  <a:cubicBezTo>
                    <a:pt x="81" y="2"/>
                    <a:pt x="81" y="1"/>
                    <a:pt x="8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8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9" name="ïṩḻíḑè">
              <a:extLst>
                <a:ext uri="{FF2B5EF4-FFF2-40B4-BE49-F238E27FC236}">
                  <a16:creationId xmlns="" xmlns:a16="http://schemas.microsoft.com/office/drawing/2014/main" id="{6480BBFC-69EA-4A4B-A7A8-F2FB5150BF5A}"/>
                </a:ext>
              </a:extLst>
            </p:cNvPr>
            <p:cNvSpPr/>
            <p:nvPr/>
          </p:nvSpPr>
          <p:spPr bwMode="auto">
            <a:xfrm>
              <a:off x="8196263" y="2520951"/>
              <a:ext cx="611188" cy="11113"/>
            </a:xfrm>
            <a:custGeom>
              <a:avLst/>
              <a:gdLst>
                <a:gd name="T0" fmla="*/ 164 w 164"/>
                <a:gd name="T1" fmla="*/ 3 h 3"/>
                <a:gd name="T2" fmla="*/ 163 w 164"/>
                <a:gd name="T3" fmla="*/ 0 h 3"/>
                <a:gd name="T4" fmla="*/ 0 w 164"/>
                <a:gd name="T5" fmla="*/ 1 h 3"/>
                <a:gd name="T6" fmla="*/ 164 w 16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3">
                  <a:moveTo>
                    <a:pt x="164" y="3"/>
                  </a:moveTo>
                  <a:cubicBezTo>
                    <a:pt x="164" y="2"/>
                    <a:pt x="163" y="1"/>
                    <a:pt x="16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64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0" name="îṧ1íḓé">
              <a:extLst>
                <a:ext uri="{FF2B5EF4-FFF2-40B4-BE49-F238E27FC236}">
                  <a16:creationId xmlns="" xmlns:a16="http://schemas.microsoft.com/office/drawing/2014/main" id="{3085B746-41C4-4CB6-85CC-FD01A1B4385E}"/>
                </a:ext>
              </a:extLst>
            </p:cNvPr>
            <p:cNvSpPr/>
            <p:nvPr/>
          </p:nvSpPr>
          <p:spPr bwMode="auto">
            <a:xfrm>
              <a:off x="8545513" y="2543176"/>
              <a:ext cx="268288" cy="6350"/>
            </a:xfrm>
            <a:custGeom>
              <a:avLst/>
              <a:gdLst>
                <a:gd name="T0" fmla="*/ 0 w 72"/>
                <a:gd name="T1" fmla="*/ 1 h 2"/>
                <a:gd name="T2" fmla="*/ 72 w 72"/>
                <a:gd name="T3" fmla="*/ 2 h 2"/>
                <a:gd name="T4" fmla="*/ 71 w 72"/>
                <a:gd name="T5" fmla="*/ 0 h 2"/>
                <a:gd name="T6" fmla="*/ 0 w 7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">
                  <a:moveTo>
                    <a:pt x="0" y="1"/>
                  </a:move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1" y="1"/>
                    <a:pt x="7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1" name="ïšḷïḍè">
              <a:extLst>
                <a:ext uri="{FF2B5EF4-FFF2-40B4-BE49-F238E27FC236}">
                  <a16:creationId xmlns="" xmlns:a16="http://schemas.microsoft.com/office/drawing/2014/main" id="{EBDA90B5-3395-4523-873A-64FD21992C26}"/>
                </a:ext>
              </a:extLst>
            </p:cNvPr>
            <p:cNvSpPr/>
            <p:nvPr/>
          </p:nvSpPr>
          <p:spPr bwMode="auto">
            <a:xfrm>
              <a:off x="8091488" y="2181226"/>
              <a:ext cx="104775" cy="293688"/>
            </a:xfrm>
            <a:custGeom>
              <a:avLst/>
              <a:gdLst>
                <a:gd name="T0" fmla="*/ 0 w 28"/>
                <a:gd name="T1" fmla="*/ 0 h 79"/>
                <a:gd name="T2" fmla="*/ 0 w 28"/>
                <a:gd name="T3" fmla="*/ 79 h 79"/>
                <a:gd name="T4" fmla="*/ 0 w 28"/>
                <a:gd name="T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28" y="47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2" name="îṥļïďê">
              <a:extLst>
                <a:ext uri="{FF2B5EF4-FFF2-40B4-BE49-F238E27FC236}">
                  <a16:creationId xmlns="" xmlns:a16="http://schemas.microsoft.com/office/drawing/2014/main" id="{432EEA34-85DC-4C04-9184-1F3F92D1642F}"/>
                </a:ext>
              </a:extLst>
            </p:cNvPr>
            <p:cNvSpPr/>
            <p:nvPr/>
          </p:nvSpPr>
          <p:spPr bwMode="auto">
            <a:xfrm>
              <a:off x="7181851" y="2049463"/>
              <a:ext cx="1733550" cy="560388"/>
            </a:xfrm>
            <a:custGeom>
              <a:avLst/>
              <a:gdLst>
                <a:gd name="T0" fmla="*/ 460 w 465"/>
                <a:gd name="T1" fmla="*/ 140 h 150"/>
                <a:gd name="T2" fmla="*/ 260 w 465"/>
                <a:gd name="T3" fmla="*/ 140 h 150"/>
                <a:gd name="T4" fmla="*/ 246 w 465"/>
                <a:gd name="T5" fmla="*/ 111 h 150"/>
                <a:gd name="T6" fmla="*/ 246 w 465"/>
                <a:gd name="T7" fmla="*/ 40 h 150"/>
                <a:gd name="T8" fmla="*/ 260 w 465"/>
                <a:gd name="T9" fmla="*/ 11 h 150"/>
                <a:gd name="T10" fmla="*/ 460 w 465"/>
                <a:gd name="T11" fmla="*/ 11 h 150"/>
                <a:gd name="T12" fmla="*/ 465 w 465"/>
                <a:gd name="T13" fmla="*/ 5 h 150"/>
                <a:gd name="T14" fmla="*/ 460 w 465"/>
                <a:gd name="T15" fmla="*/ 0 h 150"/>
                <a:gd name="T16" fmla="*/ 37 w 465"/>
                <a:gd name="T17" fmla="*/ 0 h 150"/>
                <a:gd name="T18" fmla="*/ 33 w 465"/>
                <a:gd name="T19" fmla="*/ 2 h 150"/>
                <a:gd name="T20" fmla="*/ 0 w 465"/>
                <a:gd name="T21" fmla="*/ 50 h 150"/>
                <a:gd name="T22" fmla="*/ 0 w 465"/>
                <a:gd name="T23" fmla="*/ 101 h 150"/>
                <a:gd name="T24" fmla="*/ 33 w 465"/>
                <a:gd name="T25" fmla="*/ 148 h 150"/>
                <a:gd name="T26" fmla="*/ 37 w 465"/>
                <a:gd name="T27" fmla="*/ 150 h 150"/>
                <a:gd name="T28" fmla="*/ 460 w 465"/>
                <a:gd name="T29" fmla="*/ 150 h 150"/>
                <a:gd name="T30" fmla="*/ 465 w 465"/>
                <a:gd name="T31" fmla="*/ 145 h 150"/>
                <a:gd name="T32" fmla="*/ 460 w 465"/>
                <a:gd name="T33" fmla="*/ 1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5" h="150">
                  <a:moveTo>
                    <a:pt x="460" y="140"/>
                  </a:moveTo>
                  <a:cubicBezTo>
                    <a:pt x="260" y="140"/>
                    <a:pt x="260" y="140"/>
                    <a:pt x="260" y="140"/>
                  </a:cubicBezTo>
                  <a:cubicBezTo>
                    <a:pt x="251" y="133"/>
                    <a:pt x="246" y="123"/>
                    <a:pt x="246" y="111"/>
                  </a:cubicBezTo>
                  <a:cubicBezTo>
                    <a:pt x="246" y="40"/>
                    <a:pt x="246" y="40"/>
                    <a:pt x="246" y="40"/>
                  </a:cubicBezTo>
                  <a:cubicBezTo>
                    <a:pt x="246" y="28"/>
                    <a:pt x="251" y="17"/>
                    <a:pt x="260" y="11"/>
                  </a:cubicBezTo>
                  <a:cubicBezTo>
                    <a:pt x="460" y="11"/>
                    <a:pt x="460" y="11"/>
                    <a:pt x="460" y="11"/>
                  </a:cubicBezTo>
                  <a:cubicBezTo>
                    <a:pt x="463" y="11"/>
                    <a:pt x="465" y="8"/>
                    <a:pt x="465" y="5"/>
                  </a:cubicBezTo>
                  <a:cubicBezTo>
                    <a:pt x="465" y="2"/>
                    <a:pt x="463" y="0"/>
                    <a:pt x="46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4" y="1"/>
                    <a:pt x="33" y="2"/>
                  </a:cubicBezTo>
                  <a:cubicBezTo>
                    <a:pt x="14" y="5"/>
                    <a:pt x="0" y="31"/>
                    <a:pt x="0" y="5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20"/>
                    <a:pt x="14" y="145"/>
                    <a:pt x="33" y="148"/>
                  </a:cubicBezTo>
                  <a:cubicBezTo>
                    <a:pt x="34" y="150"/>
                    <a:pt x="36" y="150"/>
                    <a:pt x="37" y="150"/>
                  </a:cubicBezTo>
                  <a:cubicBezTo>
                    <a:pt x="460" y="150"/>
                    <a:pt x="460" y="150"/>
                    <a:pt x="460" y="150"/>
                  </a:cubicBezTo>
                  <a:cubicBezTo>
                    <a:pt x="463" y="150"/>
                    <a:pt x="465" y="148"/>
                    <a:pt x="465" y="145"/>
                  </a:cubicBezTo>
                  <a:cubicBezTo>
                    <a:pt x="465" y="142"/>
                    <a:pt x="463" y="140"/>
                    <a:pt x="460" y="140"/>
                  </a:cubicBezTo>
                </a:path>
              </a:pathLst>
            </a:custGeom>
            <a:solidFill>
              <a:srgbClr val="233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3" name="íslîḓé">
              <a:extLst>
                <a:ext uri="{FF2B5EF4-FFF2-40B4-BE49-F238E27FC236}">
                  <a16:creationId xmlns="" xmlns:a16="http://schemas.microsoft.com/office/drawing/2014/main" id="{2E18D8C3-62F2-47AF-8242-605ABD7F07F1}"/>
                </a:ext>
              </a:extLst>
            </p:cNvPr>
            <p:cNvSpPr/>
            <p:nvPr/>
          </p:nvSpPr>
          <p:spPr bwMode="auto">
            <a:xfrm>
              <a:off x="8821738" y="2573338"/>
              <a:ext cx="93663" cy="17463"/>
            </a:xfrm>
            <a:custGeom>
              <a:avLst/>
              <a:gdLst>
                <a:gd name="T0" fmla="*/ 0 w 25"/>
                <a:gd name="T1" fmla="*/ 0 h 5"/>
                <a:gd name="T2" fmla="*/ 0 w 25"/>
                <a:gd name="T3" fmla="*/ 0 h 5"/>
                <a:gd name="T4" fmla="*/ 20 w 25"/>
                <a:gd name="T5" fmla="*/ 0 h 5"/>
                <a:gd name="T6" fmla="*/ 25 w 25"/>
                <a:gd name="T7" fmla="*/ 5 h 5"/>
                <a:gd name="T8" fmla="*/ 25 w 25"/>
                <a:gd name="T9" fmla="*/ 5 h 5"/>
                <a:gd name="T10" fmla="*/ 20 w 25"/>
                <a:gd name="T11" fmla="*/ 0 h 5"/>
                <a:gd name="T12" fmla="*/ 0 w 2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5" y="2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2"/>
                    <a:pt x="23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4" name="ïṩḻîdê">
              <a:extLst>
                <a:ext uri="{FF2B5EF4-FFF2-40B4-BE49-F238E27FC236}">
                  <a16:creationId xmlns="" xmlns:a16="http://schemas.microsoft.com/office/drawing/2014/main" id="{02B6F361-4968-48A8-BAC4-7D42AA061FF3}"/>
                </a:ext>
              </a:extLst>
            </p:cNvPr>
            <p:cNvSpPr/>
            <p:nvPr/>
          </p:nvSpPr>
          <p:spPr bwMode="auto">
            <a:xfrm>
              <a:off x="8143876" y="2568576"/>
              <a:ext cx="677863" cy="4763"/>
            </a:xfrm>
            <a:custGeom>
              <a:avLst/>
              <a:gdLst>
                <a:gd name="T0" fmla="*/ 0 w 182"/>
                <a:gd name="T1" fmla="*/ 0 h 1"/>
                <a:gd name="T2" fmla="*/ 2 w 182"/>
                <a:gd name="T3" fmla="*/ 1 h 1"/>
                <a:gd name="T4" fmla="*/ 182 w 182"/>
                <a:gd name="T5" fmla="*/ 1 h 1"/>
                <a:gd name="T6" fmla="*/ 182 w 182"/>
                <a:gd name="T7" fmla="*/ 1 h 1"/>
                <a:gd name="T8" fmla="*/ 0 w 18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5" name="ïŝlïďê">
              <a:extLst>
                <a:ext uri="{FF2B5EF4-FFF2-40B4-BE49-F238E27FC236}">
                  <a16:creationId xmlns="" xmlns:a16="http://schemas.microsoft.com/office/drawing/2014/main" id="{9D55EB4A-8143-4B33-B2BF-3A85051C96D5}"/>
                </a:ext>
              </a:extLst>
            </p:cNvPr>
            <p:cNvSpPr/>
            <p:nvPr/>
          </p:nvSpPr>
          <p:spPr bwMode="auto">
            <a:xfrm>
              <a:off x="7181851" y="2427288"/>
              <a:ext cx="1733550" cy="182563"/>
            </a:xfrm>
            <a:custGeom>
              <a:avLst/>
              <a:gdLst>
                <a:gd name="T0" fmla="*/ 0 w 465"/>
                <a:gd name="T1" fmla="*/ 0 h 49"/>
                <a:gd name="T2" fmla="*/ 33 w 465"/>
                <a:gd name="T3" fmla="*/ 47 h 49"/>
                <a:gd name="T4" fmla="*/ 37 w 465"/>
                <a:gd name="T5" fmla="*/ 49 h 49"/>
                <a:gd name="T6" fmla="*/ 460 w 465"/>
                <a:gd name="T7" fmla="*/ 49 h 49"/>
                <a:gd name="T8" fmla="*/ 465 w 465"/>
                <a:gd name="T9" fmla="*/ 44 h 49"/>
                <a:gd name="T10" fmla="*/ 460 w 465"/>
                <a:gd name="T11" fmla="*/ 39 h 49"/>
                <a:gd name="T12" fmla="*/ 440 w 465"/>
                <a:gd name="T13" fmla="*/ 39 h 49"/>
                <a:gd name="T14" fmla="*/ 260 w 465"/>
                <a:gd name="T15" fmla="*/ 39 h 49"/>
                <a:gd name="T16" fmla="*/ 258 w 465"/>
                <a:gd name="T17" fmla="*/ 38 h 49"/>
                <a:gd name="T18" fmla="*/ 37 w 465"/>
                <a:gd name="T19" fmla="*/ 36 h 49"/>
                <a:gd name="T20" fmla="*/ 0 w 465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5" h="49">
                  <a:moveTo>
                    <a:pt x="0" y="0"/>
                  </a:moveTo>
                  <a:cubicBezTo>
                    <a:pt x="0" y="19"/>
                    <a:pt x="14" y="44"/>
                    <a:pt x="33" y="47"/>
                  </a:cubicBezTo>
                  <a:cubicBezTo>
                    <a:pt x="34" y="49"/>
                    <a:pt x="36" y="49"/>
                    <a:pt x="37" y="49"/>
                  </a:cubicBezTo>
                  <a:cubicBezTo>
                    <a:pt x="460" y="49"/>
                    <a:pt x="460" y="49"/>
                    <a:pt x="460" y="49"/>
                  </a:cubicBezTo>
                  <a:cubicBezTo>
                    <a:pt x="463" y="49"/>
                    <a:pt x="465" y="47"/>
                    <a:pt x="465" y="44"/>
                  </a:cubicBezTo>
                  <a:cubicBezTo>
                    <a:pt x="465" y="41"/>
                    <a:pt x="463" y="39"/>
                    <a:pt x="460" y="39"/>
                  </a:cubicBezTo>
                  <a:cubicBezTo>
                    <a:pt x="440" y="39"/>
                    <a:pt x="440" y="39"/>
                    <a:pt x="440" y="39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59" y="39"/>
                    <a:pt x="259" y="38"/>
                    <a:pt x="258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22" y="31"/>
                    <a:pt x="8" y="13"/>
                    <a:pt x="0" y="0"/>
                  </a:cubicBezTo>
                </a:path>
              </a:pathLst>
            </a:custGeom>
            <a:solidFill>
              <a:srgbClr val="1C2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6" name="íš1ídé">
              <a:extLst>
                <a:ext uri="{FF2B5EF4-FFF2-40B4-BE49-F238E27FC236}">
                  <a16:creationId xmlns="" xmlns:a16="http://schemas.microsoft.com/office/drawing/2014/main" id="{3C99DD2E-287A-41A4-BA52-CEBC19FE9E13}"/>
                </a:ext>
              </a:extLst>
            </p:cNvPr>
            <p:cNvSpPr/>
            <p:nvPr/>
          </p:nvSpPr>
          <p:spPr bwMode="auto">
            <a:xfrm>
              <a:off x="7889876" y="4505326"/>
              <a:ext cx="14288" cy="15875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4 h 4"/>
                <a:gd name="T8" fmla="*/ 4 w 4"/>
                <a:gd name="T9" fmla="*/ 4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4A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7" name="ïS1ïḍè">
              <a:extLst>
                <a:ext uri="{FF2B5EF4-FFF2-40B4-BE49-F238E27FC236}">
                  <a16:creationId xmlns="" xmlns:a16="http://schemas.microsoft.com/office/drawing/2014/main" id="{2B175254-2345-4113-B2C4-C41C914ED435}"/>
                </a:ext>
              </a:extLst>
            </p:cNvPr>
            <p:cNvSpPr/>
            <p:nvPr/>
          </p:nvSpPr>
          <p:spPr bwMode="auto">
            <a:xfrm>
              <a:off x="7900988" y="4521201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0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7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8" name="îSľiďè">
              <a:extLst>
                <a:ext uri="{FF2B5EF4-FFF2-40B4-BE49-F238E27FC236}">
                  <a16:creationId xmlns="" xmlns:a16="http://schemas.microsoft.com/office/drawing/2014/main" id="{9D3827D8-6CD1-4E05-B258-B1E918881A6B}"/>
                </a:ext>
              </a:extLst>
            </p:cNvPr>
            <p:cNvSpPr/>
            <p:nvPr/>
          </p:nvSpPr>
          <p:spPr bwMode="auto">
            <a:xfrm>
              <a:off x="7900988" y="4521201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0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9" name="iş1íḑè">
              <a:extLst>
                <a:ext uri="{FF2B5EF4-FFF2-40B4-BE49-F238E27FC236}">
                  <a16:creationId xmlns="" xmlns:a16="http://schemas.microsoft.com/office/drawing/2014/main" id="{150EA05E-CCF4-4050-84D8-628DAF1100FC}"/>
                </a:ext>
              </a:extLst>
            </p:cNvPr>
            <p:cNvSpPr/>
            <p:nvPr/>
          </p:nvSpPr>
          <p:spPr bwMode="auto">
            <a:xfrm>
              <a:off x="7635876" y="4457701"/>
              <a:ext cx="268288" cy="74613"/>
            </a:xfrm>
            <a:custGeom>
              <a:avLst/>
              <a:gdLst>
                <a:gd name="T0" fmla="*/ 14 w 72"/>
                <a:gd name="T1" fmla="*/ 0 h 20"/>
                <a:gd name="T2" fmla="*/ 0 w 72"/>
                <a:gd name="T3" fmla="*/ 0 h 20"/>
                <a:gd name="T4" fmla="*/ 0 w 72"/>
                <a:gd name="T5" fmla="*/ 20 h 20"/>
                <a:gd name="T6" fmla="*/ 14 w 72"/>
                <a:gd name="T7" fmla="*/ 0 h 20"/>
                <a:gd name="T8" fmla="*/ 72 w 72"/>
                <a:gd name="T9" fmla="*/ 0 h 20"/>
                <a:gd name="T10" fmla="*/ 57 w 72"/>
                <a:gd name="T11" fmla="*/ 0 h 20"/>
                <a:gd name="T12" fmla="*/ 68 w 72"/>
                <a:gd name="T13" fmla="*/ 13 h 20"/>
                <a:gd name="T14" fmla="*/ 68 w 72"/>
                <a:gd name="T15" fmla="*/ 13 h 20"/>
                <a:gd name="T16" fmla="*/ 72 w 72"/>
                <a:gd name="T17" fmla="*/ 13 h 20"/>
                <a:gd name="T18" fmla="*/ 72 w 72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20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72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0"/>
                    <a:pt x="72" y="0"/>
                    <a:pt x="72" y="0"/>
                  </a:cubicBezTo>
                </a:path>
              </a:pathLst>
            </a:custGeom>
            <a:solidFill>
              <a:srgbClr val="7B3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0" name="ïśḷïďê">
              <a:extLst>
                <a:ext uri="{FF2B5EF4-FFF2-40B4-BE49-F238E27FC236}">
                  <a16:creationId xmlns="" xmlns:a16="http://schemas.microsoft.com/office/drawing/2014/main" id="{B0F27F70-0519-4A50-B444-EB9E5607B1E7}"/>
                </a:ext>
              </a:extLst>
            </p:cNvPr>
            <p:cNvSpPr/>
            <p:nvPr/>
          </p:nvSpPr>
          <p:spPr bwMode="auto">
            <a:xfrm>
              <a:off x="7635876" y="3949701"/>
              <a:ext cx="265113" cy="425450"/>
            </a:xfrm>
            <a:custGeom>
              <a:avLst/>
              <a:gdLst>
                <a:gd name="T0" fmla="*/ 39 w 71"/>
                <a:gd name="T1" fmla="*/ 73 h 114"/>
                <a:gd name="T2" fmla="*/ 8 w 71"/>
                <a:gd name="T3" fmla="*/ 71 h 114"/>
                <a:gd name="T4" fmla="*/ 39 w 71"/>
                <a:gd name="T5" fmla="*/ 70 h 114"/>
                <a:gd name="T6" fmla="*/ 69 w 71"/>
                <a:gd name="T7" fmla="*/ 71 h 114"/>
                <a:gd name="T8" fmla="*/ 39 w 71"/>
                <a:gd name="T9" fmla="*/ 73 h 114"/>
                <a:gd name="T10" fmla="*/ 0 w 71"/>
                <a:gd name="T11" fmla="*/ 57 h 114"/>
                <a:gd name="T12" fmla="*/ 0 w 71"/>
                <a:gd name="T13" fmla="*/ 85 h 114"/>
                <a:gd name="T14" fmla="*/ 3 w 71"/>
                <a:gd name="T15" fmla="*/ 85 h 114"/>
                <a:gd name="T16" fmla="*/ 0 w 71"/>
                <a:gd name="T17" fmla="*/ 85 h 114"/>
                <a:gd name="T18" fmla="*/ 0 w 71"/>
                <a:gd name="T19" fmla="*/ 99 h 114"/>
                <a:gd name="T20" fmla="*/ 67 w 71"/>
                <a:gd name="T21" fmla="*/ 100 h 114"/>
                <a:gd name="T22" fmla="*/ 0 w 71"/>
                <a:gd name="T23" fmla="*/ 101 h 114"/>
                <a:gd name="T24" fmla="*/ 0 w 71"/>
                <a:gd name="T25" fmla="*/ 114 h 114"/>
                <a:gd name="T26" fmla="*/ 30 w 71"/>
                <a:gd name="T27" fmla="*/ 114 h 114"/>
                <a:gd name="T28" fmla="*/ 34 w 71"/>
                <a:gd name="T29" fmla="*/ 108 h 114"/>
                <a:gd name="T30" fmla="*/ 39 w 71"/>
                <a:gd name="T31" fmla="*/ 114 h 114"/>
                <a:gd name="T32" fmla="*/ 71 w 71"/>
                <a:gd name="T33" fmla="*/ 114 h 114"/>
                <a:gd name="T34" fmla="*/ 69 w 71"/>
                <a:gd name="T35" fmla="*/ 58 h 114"/>
                <a:gd name="T36" fmla="*/ 0 w 71"/>
                <a:gd name="T37" fmla="*/ 57 h 114"/>
                <a:gd name="T38" fmla="*/ 0 w 71"/>
                <a:gd name="T39" fmla="*/ 0 h 114"/>
                <a:gd name="T40" fmla="*/ 0 w 71"/>
                <a:gd name="T41" fmla="*/ 1 h 114"/>
                <a:gd name="T42" fmla="*/ 62 w 71"/>
                <a:gd name="T43" fmla="*/ 2 h 114"/>
                <a:gd name="T44" fmla="*/ 0 w 71"/>
                <a:gd name="T45" fmla="*/ 3 h 114"/>
                <a:gd name="T46" fmla="*/ 0 w 71"/>
                <a:gd name="T47" fmla="*/ 6 h 114"/>
                <a:gd name="T48" fmla="*/ 52 w 71"/>
                <a:gd name="T49" fmla="*/ 7 h 114"/>
                <a:gd name="T50" fmla="*/ 0 w 71"/>
                <a:gd name="T51" fmla="*/ 8 h 114"/>
                <a:gd name="T52" fmla="*/ 0 w 71"/>
                <a:gd name="T53" fmla="*/ 55 h 114"/>
                <a:gd name="T54" fmla="*/ 69 w 71"/>
                <a:gd name="T55" fmla="*/ 54 h 114"/>
                <a:gd name="T56" fmla="*/ 68 w 71"/>
                <a:gd name="T57" fmla="*/ 26 h 114"/>
                <a:gd name="T58" fmla="*/ 13 w 71"/>
                <a:gd name="T59" fmla="*/ 24 h 114"/>
                <a:gd name="T60" fmla="*/ 68 w 71"/>
                <a:gd name="T61" fmla="*/ 22 h 114"/>
                <a:gd name="T62" fmla="*/ 67 w 71"/>
                <a:gd name="T63" fmla="*/ 1 h 114"/>
                <a:gd name="T64" fmla="*/ 0 w 71"/>
                <a:gd name="T6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1" h="114">
                  <a:moveTo>
                    <a:pt x="39" y="73"/>
                  </a:moveTo>
                  <a:cubicBezTo>
                    <a:pt x="29" y="73"/>
                    <a:pt x="19" y="72"/>
                    <a:pt x="8" y="71"/>
                  </a:cubicBezTo>
                  <a:cubicBezTo>
                    <a:pt x="19" y="70"/>
                    <a:pt x="29" y="70"/>
                    <a:pt x="39" y="70"/>
                  </a:cubicBezTo>
                  <a:cubicBezTo>
                    <a:pt x="49" y="70"/>
                    <a:pt x="59" y="70"/>
                    <a:pt x="69" y="71"/>
                  </a:cubicBezTo>
                  <a:cubicBezTo>
                    <a:pt x="59" y="72"/>
                    <a:pt x="49" y="73"/>
                    <a:pt x="39" y="73"/>
                  </a:cubicBezTo>
                  <a:moveTo>
                    <a:pt x="0" y="57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1" name="iṣļîḑe">
              <a:extLst>
                <a:ext uri="{FF2B5EF4-FFF2-40B4-BE49-F238E27FC236}">
                  <a16:creationId xmlns="" xmlns:a16="http://schemas.microsoft.com/office/drawing/2014/main" id="{4B14449B-35FB-4B45-9084-9DD6A5923C55}"/>
                </a:ext>
              </a:extLst>
            </p:cNvPr>
            <p:cNvSpPr/>
            <p:nvPr/>
          </p:nvSpPr>
          <p:spPr bwMode="auto">
            <a:xfrm>
              <a:off x="7635876" y="3952876"/>
              <a:ext cx="231775" cy="7938"/>
            </a:xfrm>
            <a:custGeom>
              <a:avLst/>
              <a:gdLst>
                <a:gd name="T0" fmla="*/ 0 w 146"/>
                <a:gd name="T1" fmla="*/ 0 h 5"/>
                <a:gd name="T2" fmla="*/ 0 w 146"/>
                <a:gd name="T3" fmla="*/ 5 h 5"/>
                <a:gd name="T4" fmla="*/ 146 w 146"/>
                <a:gd name="T5" fmla="*/ 3 h 5"/>
                <a:gd name="T6" fmla="*/ 0 w 14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5">
                  <a:moveTo>
                    <a:pt x="0" y="0"/>
                  </a:moveTo>
                  <a:lnTo>
                    <a:pt x="0" y="5"/>
                  </a:lnTo>
                  <a:lnTo>
                    <a:pt x="14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2" name="î$ḻîďê">
              <a:extLst>
                <a:ext uri="{FF2B5EF4-FFF2-40B4-BE49-F238E27FC236}">
                  <a16:creationId xmlns="" xmlns:a16="http://schemas.microsoft.com/office/drawing/2014/main" id="{A6A1CB5B-F1D1-44D3-A782-4725B6609DD0}"/>
                </a:ext>
              </a:extLst>
            </p:cNvPr>
            <p:cNvSpPr/>
            <p:nvPr/>
          </p:nvSpPr>
          <p:spPr bwMode="auto">
            <a:xfrm>
              <a:off x="7635876" y="3952876"/>
              <a:ext cx="231775" cy="7938"/>
            </a:xfrm>
            <a:custGeom>
              <a:avLst/>
              <a:gdLst>
                <a:gd name="T0" fmla="*/ 0 w 146"/>
                <a:gd name="T1" fmla="*/ 0 h 5"/>
                <a:gd name="T2" fmla="*/ 0 w 146"/>
                <a:gd name="T3" fmla="*/ 5 h 5"/>
                <a:gd name="T4" fmla="*/ 146 w 146"/>
                <a:gd name="T5" fmla="*/ 3 h 5"/>
                <a:gd name="T6" fmla="*/ 0 w 14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5">
                  <a:moveTo>
                    <a:pt x="0" y="0"/>
                  </a:moveTo>
                  <a:lnTo>
                    <a:pt x="0" y="5"/>
                  </a:lnTo>
                  <a:lnTo>
                    <a:pt x="146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3" name="îS1îde">
              <a:extLst>
                <a:ext uri="{FF2B5EF4-FFF2-40B4-BE49-F238E27FC236}">
                  <a16:creationId xmlns="" xmlns:a16="http://schemas.microsoft.com/office/drawing/2014/main" id="{2F8D55B6-6F8B-4282-B236-386E45866013}"/>
                </a:ext>
              </a:extLst>
            </p:cNvPr>
            <p:cNvSpPr/>
            <p:nvPr/>
          </p:nvSpPr>
          <p:spPr bwMode="auto">
            <a:xfrm>
              <a:off x="7635876" y="3971926"/>
              <a:ext cx="193675" cy="7938"/>
            </a:xfrm>
            <a:custGeom>
              <a:avLst/>
              <a:gdLst>
                <a:gd name="T0" fmla="*/ 0 w 122"/>
                <a:gd name="T1" fmla="*/ 0 h 5"/>
                <a:gd name="T2" fmla="*/ 0 w 122"/>
                <a:gd name="T3" fmla="*/ 5 h 5"/>
                <a:gd name="T4" fmla="*/ 122 w 122"/>
                <a:gd name="T5" fmla="*/ 2 h 5"/>
                <a:gd name="T6" fmla="*/ 0 w 12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5">
                  <a:moveTo>
                    <a:pt x="0" y="0"/>
                  </a:moveTo>
                  <a:lnTo>
                    <a:pt x="0" y="5"/>
                  </a:lnTo>
                  <a:lnTo>
                    <a:pt x="12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4" name="íṧḷîḓê">
              <a:extLst>
                <a:ext uri="{FF2B5EF4-FFF2-40B4-BE49-F238E27FC236}">
                  <a16:creationId xmlns="" xmlns:a16="http://schemas.microsoft.com/office/drawing/2014/main" id="{B640BE58-3297-4C78-AA58-F8D539720662}"/>
                </a:ext>
              </a:extLst>
            </p:cNvPr>
            <p:cNvSpPr/>
            <p:nvPr/>
          </p:nvSpPr>
          <p:spPr bwMode="auto">
            <a:xfrm>
              <a:off x="7635876" y="3971926"/>
              <a:ext cx="193675" cy="7938"/>
            </a:xfrm>
            <a:custGeom>
              <a:avLst/>
              <a:gdLst>
                <a:gd name="T0" fmla="*/ 0 w 122"/>
                <a:gd name="T1" fmla="*/ 0 h 5"/>
                <a:gd name="T2" fmla="*/ 0 w 122"/>
                <a:gd name="T3" fmla="*/ 5 h 5"/>
                <a:gd name="T4" fmla="*/ 122 w 122"/>
                <a:gd name="T5" fmla="*/ 2 h 5"/>
                <a:gd name="T6" fmla="*/ 0 w 12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5">
                  <a:moveTo>
                    <a:pt x="0" y="0"/>
                  </a:moveTo>
                  <a:lnTo>
                    <a:pt x="0" y="5"/>
                  </a:lnTo>
                  <a:lnTo>
                    <a:pt x="12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5" name="ïşľïḍê">
              <a:extLst>
                <a:ext uri="{FF2B5EF4-FFF2-40B4-BE49-F238E27FC236}">
                  <a16:creationId xmlns="" xmlns:a16="http://schemas.microsoft.com/office/drawing/2014/main" id="{9A3015FF-5173-444D-8BB8-BE1A38CF68EF}"/>
                </a:ext>
              </a:extLst>
            </p:cNvPr>
            <p:cNvSpPr/>
            <p:nvPr/>
          </p:nvSpPr>
          <p:spPr bwMode="auto">
            <a:xfrm>
              <a:off x="7685088" y="4032251"/>
              <a:ext cx="204788" cy="14288"/>
            </a:xfrm>
            <a:custGeom>
              <a:avLst/>
              <a:gdLst>
                <a:gd name="T0" fmla="*/ 129 w 129"/>
                <a:gd name="T1" fmla="*/ 0 h 9"/>
                <a:gd name="T2" fmla="*/ 0 w 129"/>
                <a:gd name="T3" fmla="*/ 4 h 9"/>
                <a:gd name="T4" fmla="*/ 129 w 129"/>
                <a:gd name="T5" fmla="*/ 9 h 9"/>
                <a:gd name="T6" fmla="*/ 129 w 12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9">
                  <a:moveTo>
                    <a:pt x="129" y="0"/>
                  </a:moveTo>
                  <a:lnTo>
                    <a:pt x="0" y="4"/>
                  </a:lnTo>
                  <a:lnTo>
                    <a:pt x="129" y="9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6" name="ïš1íḓê">
              <a:extLst>
                <a:ext uri="{FF2B5EF4-FFF2-40B4-BE49-F238E27FC236}">
                  <a16:creationId xmlns="" xmlns:a16="http://schemas.microsoft.com/office/drawing/2014/main" id="{2A9DE098-FD99-420F-9B9D-42EECBF55226}"/>
                </a:ext>
              </a:extLst>
            </p:cNvPr>
            <p:cNvSpPr/>
            <p:nvPr/>
          </p:nvSpPr>
          <p:spPr bwMode="auto">
            <a:xfrm>
              <a:off x="7685088" y="4032251"/>
              <a:ext cx="204788" cy="14288"/>
            </a:xfrm>
            <a:custGeom>
              <a:avLst/>
              <a:gdLst>
                <a:gd name="T0" fmla="*/ 129 w 129"/>
                <a:gd name="T1" fmla="*/ 0 h 9"/>
                <a:gd name="T2" fmla="*/ 0 w 129"/>
                <a:gd name="T3" fmla="*/ 4 h 9"/>
                <a:gd name="T4" fmla="*/ 129 w 129"/>
                <a:gd name="T5" fmla="*/ 9 h 9"/>
                <a:gd name="T6" fmla="*/ 129 w 12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9">
                  <a:moveTo>
                    <a:pt x="129" y="0"/>
                  </a:moveTo>
                  <a:lnTo>
                    <a:pt x="0" y="4"/>
                  </a:lnTo>
                  <a:lnTo>
                    <a:pt x="129" y="9"/>
                  </a:lnTo>
                  <a:lnTo>
                    <a:pt x="1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7" name="îšļíḍé">
              <a:extLst>
                <a:ext uri="{FF2B5EF4-FFF2-40B4-BE49-F238E27FC236}">
                  <a16:creationId xmlns="" xmlns:a16="http://schemas.microsoft.com/office/drawing/2014/main" id="{EB9F341E-5D3F-481B-8B48-3EC46517957C}"/>
                </a:ext>
              </a:extLst>
            </p:cNvPr>
            <p:cNvSpPr/>
            <p:nvPr/>
          </p:nvSpPr>
          <p:spPr bwMode="auto">
            <a:xfrm>
              <a:off x="7635876" y="4151313"/>
              <a:ext cx="257175" cy="14288"/>
            </a:xfrm>
            <a:custGeom>
              <a:avLst/>
              <a:gdLst>
                <a:gd name="T0" fmla="*/ 162 w 162"/>
                <a:gd name="T1" fmla="*/ 0 h 9"/>
                <a:gd name="T2" fmla="*/ 0 w 162"/>
                <a:gd name="T3" fmla="*/ 2 h 9"/>
                <a:gd name="T4" fmla="*/ 0 w 162"/>
                <a:gd name="T5" fmla="*/ 7 h 9"/>
                <a:gd name="T6" fmla="*/ 162 w 162"/>
                <a:gd name="T7" fmla="*/ 9 h 9"/>
                <a:gd name="T8" fmla="*/ 162 w 16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">
                  <a:moveTo>
                    <a:pt x="162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162" y="9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8" name="îṣ1iḓè">
              <a:extLst>
                <a:ext uri="{FF2B5EF4-FFF2-40B4-BE49-F238E27FC236}">
                  <a16:creationId xmlns="" xmlns:a16="http://schemas.microsoft.com/office/drawing/2014/main" id="{13A444AA-F74E-45E2-9BFA-6305AF73DD93}"/>
                </a:ext>
              </a:extLst>
            </p:cNvPr>
            <p:cNvSpPr/>
            <p:nvPr/>
          </p:nvSpPr>
          <p:spPr bwMode="auto">
            <a:xfrm>
              <a:off x="7635876" y="4151313"/>
              <a:ext cx="257175" cy="14288"/>
            </a:xfrm>
            <a:custGeom>
              <a:avLst/>
              <a:gdLst>
                <a:gd name="T0" fmla="*/ 162 w 162"/>
                <a:gd name="T1" fmla="*/ 0 h 9"/>
                <a:gd name="T2" fmla="*/ 0 w 162"/>
                <a:gd name="T3" fmla="*/ 2 h 9"/>
                <a:gd name="T4" fmla="*/ 0 w 162"/>
                <a:gd name="T5" fmla="*/ 7 h 9"/>
                <a:gd name="T6" fmla="*/ 162 w 162"/>
                <a:gd name="T7" fmla="*/ 9 h 9"/>
                <a:gd name="T8" fmla="*/ 162 w 16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">
                  <a:moveTo>
                    <a:pt x="162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162" y="9"/>
                  </a:lnTo>
                  <a:lnTo>
                    <a:pt x="1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9" name="islîḍe">
              <a:extLst>
                <a:ext uri="{FF2B5EF4-FFF2-40B4-BE49-F238E27FC236}">
                  <a16:creationId xmlns="" xmlns:a16="http://schemas.microsoft.com/office/drawing/2014/main" id="{4F2649A4-08FC-40F3-B197-8F3279C1F6F3}"/>
                </a:ext>
              </a:extLst>
            </p:cNvPr>
            <p:cNvSpPr/>
            <p:nvPr/>
          </p:nvSpPr>
          <p:spPr bwMode="auto">
            <a:xfrm>
              <a:off x="7666038" y="4211638"/>
              <a:ext cx="227013" cy="11113"/>
            </a:xfrm>
            <a:custGeom>
              <a:avLst/>
              <a:gdLst>
                <a:gd name="T0" fmla="*/ 31 w 61"/>
                <a:gd name="T1" fmla="*/ 0 h 3"/>
                <a:gd name="T2" fmla="*/ 0 w 61"/>
                <a:gd name="T3" fmla="*/ 1 h 3"/>
                <a:gd name="T4" fmla="*/ 31 w 61"/>
                <a:gd name="T5" fmla="*/ 3 h 3"/>
                <a:gd name="T6" fmla="*/ 61 w 61"/>
                <a:gd name="T7" fmla="*/ 1 h 3"/>
                <a:gd name="T8" fmla="*/ 31 w 6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31" y="0"/>
                  </a:moveTo>
                  <a:cubicBezTo>
                    <a:pt x="21" y="0"/>
                    <a:pt x="11" y="0"/>
                    <a:pt x="0" y="1"/>
                  </a:cubicBezTo>
                  <a:cubicBezTo>
                    <a:pt x="11" y="2"/>
                    <a:pt x="21" y="3"/>
                    <a:pt x="31" y="3"/>
                  </a:cubicBezTo>
                  <a:cubicBezTo>
                    <a:pt x="41" y="3"/>
                    <a:pt x="51" y="2"/>
                    <a:pt x="61" y="1"/>
                  </a:cubicBezTo>
                  <a:cubicBezTo>
                    <a:pt x="51" y="0"/>
                    <a:pt x="41" y="0"/>
                    <a:pt x="3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0" name="ïṡḻîďé">
              <a:extLst>
                <a:ext uri="{FF2B5EF4-FFF2-40B4-BE49-F238E27FC236}">
                  <a16:creationId xmlns="" xmlns:a16="http://schemas.microsoft.com/office/drawing/2014/main" id="{00584E71-A95B-42CB-BFC9-8FE5F415B403}"/>
                </a:ext>
              </a:extLst>
            </p:cNvPr>
            <p:cNvSpPr/>
            <p:nvPr/>
          </p:nvSpPr>
          <p:spPr bwMode="auto">
            <a:xfrm>
              <a:off x="7635876" y="4267201"/>
              <a:ext cx="11113" cy="0"/>
            </a:xfrm>
            <a:custGeom>
              <a:avLst/>
              <a:gdLst>
                <a:gd name="T0" fmla="*/ 0 w 7"/>
                <a:gd name="T1" fmla="*/ 0 w 7"/>
                <a:gd name="T2" fmla="*/ 7 w 7"/>
                <a:gd name="T3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1" name="îşḷiḓê">
              <a:extLst>
                <a:ext uri="{FF2B5EF4-FFF2-40B4-BE49-F238E27FC236}">
                  <a16:creationId xmlns="" xmlns:a16="http://schemas.microsoft.com/office/drawing/2014/main" id="{9BBAE28F-FBEB-4DAE-906A-D6F2E765EE6F}"/>
                </a:ext>
              </a:extLst>
            </p:cNvPr>
            <p:cNvSpPr/>
            <p:nvPr/>
          </p:nvSpPr>
          <p:spPr bwMode="auto">
            <a:xfrm>
              <a:off x="7635876" y="4267201"/>
              <a:ext cx="11113" cy="0"/>
            </a:xfrm>
            <a:custGeom>
              <a:avLst/>
              <a:gdLst>
                <a:gd name="T0" fmla="*/ 0 w 7"/>
                <a:gd name="T1" fmla="*/ 0 w 7"/>
                <a:gd name="T2" fmla="*/ 7 w 7"/>
                <a:gd name="T3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2" name="î$líde">
              <a:extLst>
                <a:ext uri="{FF2B5EF4-FFF2-40B4-BE49-F238E27FC236}">
                  <a16:creationId xmlns="" xmlns:a16="http://schemas.microsoft.com/office/drawing/2014/main" id="{ED099F91-2E2B-4DD4-84B0-2FB2C7A14A49}"/>
                </a:ext>
              </a:extLst>
            </p:cNvPr>
            <p:cNvSpPr/>
            <p:nvPr/>
          </p:nvSpPr>
          <p:spPr bwMode="auto">
            <a:xfrm>
              <a:off x="7635876" y="4319588"/>
              <a:ext cx="250825" cy="6350"/>
            </a:xfrm>
            <a:custGeom>
              <a:avLst/>
              <a:gdLst>
                <a:gd name="T0" fmla="*/ 0 w 158"/>
                <a:gd name="T1" fmla="*/ 0 h 4"/>
                <a:gd name="T2" fmla="*/ 0 w 158"/>
                <a:gd name="T3" fmla="*/ 4 h 4"/>
                <a:gd name="T4" fmla="*/ 158 w 158"/>
                <a:gd name="T5" fmla="*/ 2 h 4"/>
                <a:gd name="T6" fmla="*/ 0 w 15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4">
                  <a:moveTo>
                    <a:pt x="0" y="0"/>
                  </a:moveTo>
                  <a:lnTo>
                    <a:pt x="0" y="4"/>
                  </a:lnTo>
                  <a:lnTo>
                    <a:pt x="15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3" name="îSliḋe">
              <a:extLst>
                <a:ext uri="{FF2B5EF4-FFF2-40B4-BE49-F238E27FC236}">
                  <a16:creationId xmlns="" xmlns:a16="http://schemas.microsoft.com/office/drawing/2014/main" id="{FAA0EBDC-7C43-44A2-A293-8CF7E444E5C2}"/>
                </a:ext>
              </a:extLst>
            </p:cNvPr>
            <p:cNvSpPr/>
            <p:nvPr/>
          </p:nvSpPr>
          <p:spPr bwMode="auto">
            <a:xfrm>
              <a:off x="7635876" y="4319588"/>
              <a:ext cx="250825" cy="6350"/>
            </a:xfrm>
            <a:custGeom>
              <a:avLst/>
              <a:gdLst>
                <a:gd name="T0" fmla="*/ 0 w 158"/>
                <a:gd name="T1" fmla="*/ 0 h 4"/>
                <a:gd name="T2" fmla="*/ 0 w 158"/>
                <a:gd name="T3" fmla="*/ 4 h 4"/>
                <a:gd name="T4" fmla="*/ 158 w 158"/>
                <a:gd name="T5" fmla="*/ 2 h 4"/>
                <a:gd name="T6" fmla="*/ 0 w 15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4">
                  <a:moveTo>
                    <a:pt x="0" y="0"/>
                  </a:moveTo>
                  <a:lnTo>
                    <a:pt x="0" y="4"/>
                  </a:lnTo>
                  <a:lnTo>
                    <a:pt x="158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4" name="ïṣlïḑè">
              <a:extLst>
                <a:ext uri="{FF2B5EF4-FFF2-40B4-BE49-F238E27FC236}">
                  <a16:creationId xmlns="" xmlns:a16="http://schemas.microsoft.com/office/drawing/2014/main" id="{C73863EA-A3B2-456E-96A3-C3E968755BB3}"/>
                </a:ext>
              </a:extLst>
            </p:cNvPr>
            <p:cNvSpPr/>
            <p:nvPr/>
          </p:nvSpPr>
          <p:spPr bwMode="auto">
            <a:xfrm>
              <a:off x="7635876" y="4375151"/>
              <a:ext cx="265113" cy="36513"/>
            </a:xfrm>
            <a:custGeom>
              <a:avLst/>
              <a:gdLst>
                <a:gd name="T0" fmla="*/ 71 w 167"/>
                <a:gd name="T1" fmla="*/ 0 h 23"/>
                <a:gd name="T2" fmla="*/ 0 w 167"/>
                <a:gd name="T3" fmla="*/ 0 h 23"/>
                <a:gd name="T4" fmla="*/ 0 w 167"/>
                <a:gd name="T5" fmla="*/ 23 h 23"/>
                <a:gd name="T6" fmla="*/ 52 w 167"/>
                <a:gd name="T7" fmla="*/ 23 h 23"/>
                <a:gd name="T8" fmla="*/ 71 w 167"/>
                <a:gd name="T9" fmla="*/ 0 h 23"/>
                <a:gd name="T10" fmla="*/ 167 w 167"/>
                <a:gd name="T11" fmla="*/ 0 h 23"/>
                <a:gd name="T12" fmla="*/ 92 w 167"/>
                <a:gd name="T13" fmla="*/ 0 h 23"/>
                <a:gd name="T14" fmla="*/ 113 w 167"/>
                <a:gd name="T15" fmla="*/ 23 h 23"/>
                <a:gd name="T16" fmla="*/ 167 w 167"/>
                <a:gd name="T17" fmla="*/ 23 h 23"/>
                <a:gd name="T18" fmla="*/ 167 w 16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23">
                  <a:moveTo>
                    <a:pt x="71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52" y="23"/>
                  </a:lnTo>
                  <a:lnTo>
                    <a:pt x="71" y="0"/>
                  </a:lnTo>
                  <a:close/>
                  <a:moveTo>
                    <a:pt x="167" y="0"/>
                  </a:moveTo>
                  <a:lnTo>
                    <a:pt x="92" y="0"/>
                  </a:lnTo>
                  <a:lnTo>
                    <a:pt x="113" y="23"/>
                  </a:lnTo>
                  <a:lnTo>
                    <a:pt x="167" y="23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588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5" name="îsļïḍè">
              <a:extLst>
                <a:ext uri="{FF2B5EF4-FFF2-40B4-BE49-F238E27FC236}">
                  <a16:creationId xmlns="" xmlns:a16="http://schemas.microsoft.com/office/drawing/2014/main" id="{03B608C7-8611-437F-95BB-E2D03FC29C50}"/>
                </a:ext>
              </a:extLst>
            </p:cNvPr>
            <p:cNvSpPr/>
            <p:nvPr/>
          </p:nvSpPr>
          <p:spPr bwMode="auto">
            <a:xfrm>
              <a:off x="7635876" y="4375151"/>
              <a:ext cx="265113" cy="36513"/>
            </a:xfrm>
            <a:custGeom>
              <a:avLst/>
              <a:gdLst>
                <a:gd name="T0" fmla="*/ 71 w 167"/>
                <a:gd name="T1" fmla="*/ 0 h 23"/>
                <a:gd name="T2" fmla="*/ 0 w 167"/>
                <a:gd name="T3" fmla="*/ 0 h 23"/>
                <a:gd name="T4" fmla="*/ 0 w 167"/>
                <a:gd name="T5" fmla="*/ 23 h 23"/>
                <a:gd name="T6" fmla="*/ 52 w 167"/>
                <a:gd name="T7" fmla="*/ 23 h 23"/>
                <a:gd name="T8" fmla="*/ 71 w 167"/>
                <a:gd name="T9" fmla="*/ 0 h 23"/>
                <a:gd name="T10" fmla="*/ 167 w 167"/>
                <a:gd name="T11" fmla="*/ 0 h 23"/>
                <a:gd name="T12" fmla="*/ 92 w 167"/>
                <a:gd name="T13" fmla="*/ 0 h 23"/>
                <a:gd name="T14" fmla="*/ 113 w 167"/>
                <a:gd name="T15" fmla="*/ 23 h 23"/>
                <a:gd name="T16" fmla="*/ 167 w 167"/>
                <a:gd name="T17" fmla="*/ 23 h 23"/>
                <a:gd name="T18" fmla="*/ 167 w 16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23">
                  <a:moveTo>
                    <a:pt x="71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52" y="23"/>
                  </a:lnTo>
                  <a:lnTo>
                    <a:pt x="71" y="0"/>
                  </a:lnTo>
                  <a:moveTo>
                    <a:pt x="167" y="0"/>
                  </a:moveTo>
                  <a:lnTo>
                    <a:pt x="92" y="0"/>
                  </a:lnTo>
                  <a:lnTo>
                    <a:pt x="113" y="23"/>
                  </a:lnTo>
                  <a:lnTo>
                    <a:pt x="167" y="23"/>
                  </a:lnTo>
                  <a:lnTo>
                    <a:pt x="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6" name="ïš1ïḓé">
              <a:extLst>
                <a:ext uri="{FF2B5EF4-FFF2-40B4-BE49-F238E27FC236}">
                  <a16:creationId xmlns="" xmlns:a16="http://schemas.microsoft.com/office/drawing/2014/main" id="{31760606-965E-473D-9512-6A5477C9DBF5}"/>
                </a:ext>
              </a:extLst>
            </p:cNvPr>
            <p:cNvSpPr/>
            <p:nvPr/>
          </p:nvSpPr>
          <p:spPr bwMode="auto">
            <a:xfrm>
              <a:off x="7635876" y="4411663"/>
              <a:ext cx="268288" cy="46038"/>
            </a:xfrm>
            <a:custGeom>
              <a:avLst/>
              <a:gdLst>
                <a:gd name="T0" fmla="*/ 52 w 169"/>
                <a:gd name="T1" fmla="*/ 0 h 29"/>
                <a:gd name="T2" fmla="*/ 0 w 169"/>
                <a:gd name="T3" fmla="*/ 0 h 29"/>
                <a:gd name="T4" fmla="*/ 0 w 169"/>
                <a:gd name="T5" fmla="*/ 29 h 29"/>
                <a:gd name="T6" fmla="*/ 33 w 169"/>
                <a:gd name="T7" fmla="*/ 29 h 29"/>
                <a:gd name="T8" fmla="*/ 52 w 169"/>
                <a:gd name="T9" fmla="*/ 0 h 29"/>
                <a:gd name="T10" fmla="*/ 167 w 169"/>
                <a:gd name="T11" fmla="*/ 0 h 29"/>
                <a:gd name="T12" fmla="*/ 113 w 169"/>
                <a:gd name="T13" fmla="*/ 0 h 29"/>
                <a:gd name="T14" fmla="*/ 134 w 169"/>
                <a:gd name="T15" fmla="*/ 29 h 29"/>
                <a:gd name="T16" fmla="*/ 169 w 169"/>
                <a:gd name="T17" fmla="*/ 29 h 29"/>
                <a:gd name="T18" fmla="*/ 167 w 16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29">
                  <a:moveTo>
                    <a:pt x="52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3" y="29"/>
                  </a:lnTo>
                  <a:lnTo>
                    <a:pt x="52" y="0"/>
                  </a:lnTo>
                  <a:close/>
                  <a:moveTo>
                    <a:pt x="167" y="0"/>
                  </a:moveTo>
                  <a:lnTo>
                    <a:pt x="113" y="0"/>
                  </a:lnTo>
                  <a:lnTo>
                    <a:pt x="134" y="29"/>
                  </a:lnTo>
                  <a:lnTo>
                    <a:pt x="169" y="29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507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7" name="iśḷiḑé">
              <a:extLst>
                <a:ext uri="{FF2B5EF4-FFF2-40B4-BE49-F238E27FC236}">
                  <a16:creationId xmlns="" xmlns:a16="http://schemas.microsoft.com/office/drawing/2014/main" id="{11DB3F13-081C-41A0-B354-4D0334F5EF7A}"/>
                </a:ext>
              </a:extLst>
            </p:cNvPr>
            <p:cNvSpPr/>
            <p:nvPr/>
          </p:nvSpPr>
          <p:spPr bwMode="auto">
            <a:xfrm>
              <a:off x="7635876" y="4411663"/>
              <a:ext cx="268288" cy="46038"/>
            </a:xfrm>
            <a:custGeom>
              <a:avLst/>
              <a:gdLst>
                <a:gd name="T0" fmla="*/ 52 w 169"/>
                <a:gd name="T1" fmla="*/ 0 h 29"/>
                <a:gd name="T2" fmla="*/ 0 w 169"/>
                <a:gd name="T3" fmla="*/ 0 h 29"/>
                <a:gd name="T4" fmla="*/ 0 w 169"/>
                <a:gd name="T5" fmla="*/ 29 h 29"/>
                <a:gd name="T6" fmla="*/ 33 w 169"/>
                <a:gd name="T7" fmla="*/ 29 h 29"/>
                <a:gd name="T8" fmla="*/ 52 w 169"/>
                <a:gd name="T9" fmla="*/ 0 h 29"/>
                <a:gd name="T10" fmla="*/ 167 w 169"/>
                <a:gd name="T11" fmla="*/ 0 h 29"/>
                <a:gd name="T12" fmla="*/ 113 w 169"/>
                <a:gd name="T13" fmla="*/ 0 h 29"/>
                <a:gd name="T14" fmla="*/ 134 w 169"/>
                <a:gd name="T15" fmla="*/ 29 h 29"/>
                <a:gd name="T16" fmla="*/ 169 w 169"/>
                <a:gd name="T17" fmla="*/ 29 h 29"/>
                <a:gd name="T18" fmla="*/ 167 w 16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29">
                  <a:moveTo>
                    <a:pt x="52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3" y="29"/>
                  </a:lnTo>
                  <a:lnTo>
                    <a:pt x="52" y="0"/>
                  </a:lnTo>
                  <a:moveTo>
                    <a:pt x="167" y="0"/>
                  </a:moveTo>
                  <a:lnTo>
                    <a:pt x="113" y="0"/>
                  </a:lnTo>
                  <a:lnTo>
                    <a:pt x="134" y="29"/>
                  </a:lnTo>
                  <a:lnTo>
                    <a:pt x="169" y="29"/>
                  </a:lnTo>
                  <a:lnTo>
                    <a:pt x="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8" name="iš1iḋè">
              <a:extLst>
                <a:ext uri="{FF2B5EF4-FFF2-40B4-BE49-F238E27FC236}">
                  <a16:creationId xmlns="" xmlns:a16="http://schemas.microsoft.com/office/drawing/2014/main" id="{7E21D2C2-5CE9-450A-8989-AA831BCC1086}"/>
                </a:ext>
              </a:extLst>
            </p:cNvPr>
            <p:cNvSpPr/>
            <p:nvPr/>
          </p:nvSpPr>
          <p:spPr bwMode="auto">
            <a:xfrm>
              <a:off x="7594601" y="3949701"/>
              <a:ext cx="292100" cy="560388"/>
            </a:xfrm>
            <a:custGeom>
              <a:avLst/>
              <a:gdLst>
                <a:gd name="T0" fmla="*/ 184 w 184"/>
                <a:gd name="T1" fmla="*/ 2 h 353"/>
                <a:gd name="T2" fmla="*/ 172 w 184"/>
                <a:gd name="T3" fmla="*/ 350 h 353"/>
                <a:gd name="T4" fmla="*/ 94 w 184"/>
                <a:gd name="T5" fmla="*/ 242 h 353"/>
                <a:gd name="T6" fmla="*/ 0 w 184"/>
                <a:gd name="T7" fmla="*/ 353 h 353"/>
                <a:gd name="T8" fmla="*/ 12 w 184"/>
                <a:gd name="T9" fmla="*/ 0 h 353"/>
                <a:gd name="T10" fmla="*/ 184 w 184"/>
                <a:gd name="T11" fmla="*/ 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353">
                  <a:moveTo>
                    <a:pt x="184" y="2"/>
                  </a:moveTo>
                  <a:lnTo>
                    <a:pt x="172" y="350"/>
                  </a:lnTo>
                  <a:lnTo>
                    <a:pt x="94" y="242"/>
                  </a:lnTo>
                  <a:lnTo>
                    <a:pt x="0" y="353"/>
                  </a:lnTo>
                  <a:lnTo>
                    <a:pt x="12" y="0"/>
                  </a:lnTo>
                  <a:lnTo>
                    <a:pt x="184" y="2"/>
                  </a:lnTo>
                  <a:close/>
                </a:path>
              </a:pathLst>
            </a:custGeom>
            <a:solidFill>
              <a:srgbClr val="B23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9" name="ïşlîďe">
              <a:extLst>
                <a:ext uri="{FF2B5EF4-FFF2-40B4-BE49-F238E27FC236}">
                  <a16:creationId xmlns="" xmlns:a16="http://schemas.microsoft.com/office/drawing/2014/main" id="{3740B5EB-5AAC-472A-BA97-37B3D504A74D}"/>
                </a:ext>
              </a:extLst>
            </p:cNvPr>
            <p:cNvSpPr/>
            <p:nvPr/>
          </p:nvSpPr>
          <p:spPr bwMode="auto">
            <a:xfrm>
              <a:off x="3182938" y="4303713"/>
              <a:ext cx="1965325" cy="477838"/>
            </a:xfrm>
            <a:custGeom>
              <a:avLst/>
              <a:gdLst>
                <a:gd name="T0" fmla="*/ 0 w 527"/>
                <a:gd name="T1" fmla="*/ 128 h 128"/>
                <a:gd name="T2" fmla="*/ 477 w 527"/>
                <a:gd name="T3" fmla="*/ 128 h 128"/>
                <a:gd name="T4" fmla="*/ 527 w 527"/>
                <a:gd name="T5" fmla="*/ 78 h 128"/>
                <a:gd name="T6" fmla="*/ 527 w 527"/>
                <a:gd name="T7" fmla="*/ 51 h 128"/>
                <a:gd name="T8" fmla="*/ 477 w 527"/>
                <a:gd name="T9" fmla="*/ 0 h 128"/>
                <a:gd name="T10" fmla="*/ 0 w 527"/>
                <a:gd name="T11" fmla="*/ 0 h 128"/>
                <a:gd name="T12" fmla="*/ 17 w 527"/>
                <a:gd name="T13" fmla="*/ 62 h 128"/>
                <a:gd name="T14" fmla="*/ 0 w 527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7" h="128">
                  <a:moveTo>
                    <a:pt x="0" y="128"/>
                  </a:moveTo>
                  <a:cubicBezTo>
                    <a:pt x="477" y="128"/>
                    <a:pt x="477" y="128"/>
                    <a:pt x="477" y="128"/>
                  </a:cubicBezTo>
                  <a:cubicBezTo>
                    <a:pt x="504" y="128"/>
                    <a:pt x="527" y="106"/>
                    <a:pt x="527" y="78"/>
                  </a:cubicBezTo>
                  <a:cubicBezTo>
                    <a:pt x="527" y="51"/>
                    <a:pt x="527" y="51"/>
                    <a:pt x="527" y="51"/>
                  </a:cubicBezTo>
                  <a:cubicBezTo>
                    <a:pt x="527" y="23"/>
                    <a:pt x="504" y="0"/>
                    <a:pt x="47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7" y="25"/>
                    <a:pt x="17" y="62"/>
                  </a:cubicBezTo>
                  <a:cubicBezTo>
                    <a:pt x="17" y="81"/>
                    <a:pt x="13" y="104"/>
                    <a:pt x="0" y="12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0" name="íṧľíḑé">
              <a:extLst>
                <a:ext uri="{FF2B5EF4-FFF2-40B4-BE49-F238E27FC236}">
                  <a16:creationId xmlns="" xmlns:a16="http://schemas.microsoft.com/office/drawing/2014/main" id="{A9D67B39-3C0C-4974-AB0C-3E5EB11D79A8}"/>
                </a:ext>
              </a:extLst>
            </p:cNvPr>
            <p:cNvSpPr/>
            <p:nvPr/>
          </p:nvSpPr>
          <p:spPr bwMode="auto">
            <a:xfrm>
              <a:off x="5021263" y="4416426"/>
              <a:ext cx="131763" cy="257175"/>
            </a:xfrm>
            <a:custGeom>
              <a:avLst/>
              <a:gdLst>
                <a:gd name="T0" fmla="*/ 22 w 35"/>
                <a:gd name="T1" fmla="*/ 0 h 69"/>
                <a:gd name="T2" fmla="*/ 22 w 35"/>
                <a:gd name="T3" fmla="*/ 69 h 69"/>
                <a:gd name="T4" fmla="*/ 31 w 35"/>
                <a:gd name="T5" fmla="*/ 63 h 69"/>
                <a:gd name="T6" fmla="*/ 35 w 35"/>
                <a:gd name="T7" fmla="*/ 38 h 69"/>
                <a:gd name="T8" fmla="*/ 35 w 35"/>
                <a:gd name="T9" fmla="*/ 9 h 69"/>
                <a:gd name="T10" fmla="*/ 22 w 3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69">
                  <a:moveTo>
                    <a:pt x="22" y="0"/>
                  </a:moveTo>
                  <a:cubicBezTo>
                    <a:pt x="22" y="0"/>
                    <a:pt x="0" y="28"/>
                    <a:pt x="22" y="69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1" name="íṧḷïḍe">
              <a:extLst>
                <a:ext uri="{FF2B5EF4-FFF2-40B4-BE49-F238E27FC236}">
                  <a16:creationId xmlns="" xmlns:a16="http://schemas.microsoft.com/office/drawing/2014/main" id="{A429C811-4A00-45FD-B6CC-3E9883774289}"/>
                </a:ext>
              </a:extLst>
            </p:cNvPr>
            <p:cNvSpPr/>
            <p:nvPr/>
          </p:nvSpPr>
          <p:spPr bwMode="auto">
            <a:xfrm>
              <a:off x="3198813" y="4330701"/>
              <a:ext cx="22225" cy="52388"/>
            </a:xfrm>
            <a:custGeom>
              <a:avLst/>
              <a:gdLst>
                <a:gd name="T0" fmla="*/ 0 w 6"/>
                <a:gd name="T1" fmla="*/ 0 h 14"/>
                <a:gd name="T2" fmla="*/ 0 w 6"/>
                <a:gd name="T3" fmla="*/ 0 h 14"/>
                <a:gd name="T4" fmla="*/ 6 w 6"/>
                <a:gd name="T5" fmla="*/ 14 h 14"/>
                <a:gd name="T6" fmla="*/ 6 w 6"/>
                <a:gd name="T7" fmla="*/ 14 h 14"/>
                <a:gd name="T8" fmla="*/ 0 w 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8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4" y="8"/>
                    <a:pt x="2" y="4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2" name="iṥlïdê">
              <a:extLst>
                <a:ext uri="{FF2B5EF4-FFF2-40B4-BE49-F238E27FC236}">
                  <a16:creationId xmlns="" xmlns:a16="http://schemas.microsoft.com/office/drawing/2014/main" id="{8D503F59-62FD-47DA-ABD2-2D2C344A0657}"/>
                </a:ext>
              </a:extLst>
            </p:cNvPr>
            <p:cNvSpPr/>
            <p:nvPr/>
          </p:nvSpPr>
          <p:spPr bwMode="auto">
            <a:xfrm>
              <a:off x="3198813" y="4330701"/>
              <a:ext cx="1905000" cy="127000"/>
            </a:xfrm>
            <a:custGeom>
              <a:avLst/>
              <a:gdLst>
                <a:gd name="T0" fmla="*/ 473 w 511"/>
                <a:gd name="T1" fmla="*/ 0 h 34"/>
                <a:gd name="T2" fmla="*/ 0 w 511"/>
                <a:gd name="T3" fmla="*/ 0 h 34"/>
                <a:gd name="T4" fmla="*/ 6 w 511"/>
                <a:gd name="T5" fmla="*/ 14 h 34"/>
                <a:gd name="T6" fmla="*/ 465 w 511"/>
                <a:gd name="T7" fmla="*/ 14 h 34"/>
                <a:gd name="T8" fmla="*/ 506 w 511"/>
                <a:gd name="T9" fmla="*/ 34 h 34"/>
                <a:gd name="T10" fmla="*/ 511 w 511"/>
                <a:gd name="T11" fmla="*/ 24 h 34"/>
                <a:gd name="T12" fmla="*/ 473 w 511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34">
                  <a:moveTo>
                    <a:pt x="4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8"/>
                    <a:pt x="6" y="14"/>
                  </a:cubicBezTo>
                  <a:cubicBezTo>
                    <a:pt x="465" y="14"/>
                    <a:pt x="465" y="14"/>
                    <a:pt x="465" y="14"/>
                  </a:cubicBezTo>
                  <a:cubicBezTo>
                    <a:pt x="482" y="14"/>
                    <a:pt x="496" y="21"/>
                    <a:pt x="506" y="34"/>
                  </a:cubicBezTo>
                  <a:cubicBezTo>
                    <a:pt x="508" y="28"/>
                    <a:pt x="510" y="24"/>
                    <a:pt x="511" y="24"/>
                  </a:cubicBezTo>
                  <a:cubicBezTo>
                    <a:pt x="504" y="10"/>
                    <a:pt x="489" y="0"/>
                    <a:pt x="47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3" name="íŝ1îḓé">
              <a:extLst>
                <a:ext uri="{FF2B5EF4-FFF2-40B4-BE49-F238E27FC236}">
                  <a16:creationId xmlns="" xmlns:a16="http://schemas.microsoft.com/office/drawing/2014/main" id="{2A6B01B6-8A7E-4CD5-BF06-2A53548BAB66}"/>
                </a:ext>
              </a:extLst>
            </p:cNvPr>
            <p:cNvSpPr/>
            <p:nvPr/>
          </p:nvSpPr>
          <p:spPr bwMode="auto">
            <a:xfrm>
              <a:off x="5084763" y="4419601"/>
              <a:ext cx="38100" cy="176213"/>
            </a:xfrm>
            <a:custGeom>
              <a:avLst/>
              <a:gdLst>
                <a:gd name="T0" fmla="*/ 5 w 10"/>
                <a:gd name="T1" fmla="*/ 0 h 47"/>
                <a:gd name="T2" fmla="*/ 0 w 10"/>
                <a:gd name="T3" fmla="*/ 10 h 47"/>
                <a:gd name="T4" fmla="*/ 10 w 10"/>
                <a:gd name="T5" fmla="*/ 40 h 47"/>
                <a:gd name="T6" fmla="*/ 10 w 10"/>
                <a:gd name="T7" fmla="*/ 47 h 47"/>
                <a:gd name="T8" fmla="*/ 10 w 10"/>
                <a:gd name="T9" fmla="*/ 47 h 47"/>
                <a:gd name="T10" fmla="*/ 10 w 10"/>
                <a:gd name="T11" fmla="*/ 20 h 47"/>
                <a:gd name="T12" fmla="*/ 5 w 10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7">
                  <a:moveTo>
                    <a:pt x="5" y="0"/>
                  </a:moveTo>
                  <a:cubicBezTo>
                    <a:pt x="4" y="0"/>
                    <a:pt x="2" y="4"/>
                    <a:pt x="0" y="10"/>
                  </a:cubicBezTo>
                  <a:cubicBezTo>
                    <a:pt x="6" y="18"/>
                    <a:pt x="10" y="29"/>
                    <a:pt x="10" y="4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2"/>
                    <a:pt x="8" y="6"/>
                    <a:pt x="5" y="0"/>
                  </a:cubicBezTo>
                </a:path>
              </a:pathLst>
            </a:custGeom>
            <a:solidFill>
              <a:srgbClr val="37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4" name="íṥḻidè">
              <a:extLst>
                <a:ext uri="{FF2B5EF4-FFF2-40B4-BE49-F238E27FC236}">
                  <a16:creationId xmlns="" xmlns:a16="http://schemas.microsoft.com/office/drawing/2014/main" id="{7A030FC6-F7D0-46CD-837B-D8D830CDD535}"/>
                </a:ext>
              </a:extLst>
            </p:cNvPr>
            <p:cNvSpPr/>
            <p:nvPr/>
          </p:nvSpPr>
          <p:spPr bwMode="auto">
            <a:xfrm>
              <a:off x="3132138" y="4278313"/>
              <a:ext cx="2043113" cy="530225"/>
            </a:xfrm>
            <a:custGeom>
              <a:avLst/>
              <a:gdLst>
                <a:gd name="T0" fmla="*/ 491 w 548"/>
                <a:gd name="T1" fmla="*/ 142 h 142"/>
                <a:gd name="T2" fmla="*/ 7 w 548"/>
                <a:gd name="T3" fmla="*/ 142 h 142"/>
                <a:gd name="T4" fmla="*/ 0 w 548"/>
                <a:gd name="T5" fmla="*/ 135 h 142"/>
                <a:gd name="T6" fmla="*/ 7 w 548"/>
                <a:gd name="T7" fmla="*/ 128 h 142"/>
                <a:gd name="T8" fmla="*/ 491 w 548"/>
                <a:gd name="T9" fmla="*/ 128 h 142"/>
                <a:gd name="T10" fmla="*/ 534 w 548"/>
                <a:gd name="T11" fmla="*/ 85 h 142"/>
                <a:gd name="T12" fmla="*/ 534 w 548"/>
                <a:gd name="T13" fmla="*/ 58 h 142"/>
                <a:gd name="T14" fmla="*/ 491 w 548"/>
                <a:gd name="T15" fmla="*/ 14 h 142"/>
                <a:gd name="T16" fmla="*/ 7 w 548"/>
                <a:gd name="T17" fmla="*/ 14 h 142"/>
                <a:gd name="T18" fmla="*/ 0 w 548"/>
                <a:gd name="T19" fmla="*/ 7 h 142"/>
                <a:gd name="T20" fmla="*/ 7 w 548"/>
                <a:gd name="T21" fmla="*/ 0 h 142"/>
                <a:gd name="T22" fmla="*/ 491 w 548"/>
                <a:gd name="T23" fmla="*/ 0 h 142"/>
                <a:gd name="T24" fmla="*/ 548 w 548"/>
                <a:gd name="T25" fmla="*/ 58 h 142"/>
                <a:gd name="T26" fmla="*/ 548 w 548"/>
                <a:gd name="T27" fmla="*/ 85 h 142"/>
                <a:gd name="T28" fmla="*/ 491 w 548"/>
                <a:gd name="T2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142">
                  <a:moveTo>
                    <a:pt x="491" y="142"/>
                  </a:move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39"/>
                    <a:pt x="0" y="135"/>
                  </a:cubicBezTo>
                  <a:cubicBezTo>
                    <a:pt x="0" y="131"/>
                    <a:pt x="3" y="128"/>
                    <a:pt x="7" y="128"/>
                  </a:cubicBezTo>
                  <a:cubicBezTo>
                    <a:pt x="491" y="128"/>
                    <a:pt x="491" y="128"/>
                    <a:pt x="491" y="128"/>
                  </a:cubicBezTo>
                  <a:cubicBezTo>
                    <a:pt x="514" y="128"/>
                    <a:pt x="534" y="109"/>
                    <a:pt x="534" y="85"/>
                  </a:cubicBezTo>
                  <a:cubicBezTo>
                    <a:pt x="534" y="58"/>
                    <a:pt x="534" y="58"/>
                    <a:pt x="534" y="58"/>
                  </a:cubicBezTo>
                  <a:cubicBezTo>
                    <a:pt x="534" y="34"/>
                    <a:pt x="514" y="14"/>
                    <a:pt x="491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522" y="0"/>
                    <a:pt x="548" y="26"/>
                    <a:pt x="548" y="58"/>
                  </a:cubicBezTo>
                  <a:cubicBezTo>
                    <a:pt x="548" y="85"/>
                    <a:pt x="548" y="85"/>
                    <a:pt x="548" y="85"/>
                  </a:cubicBezTo>
                  <a:cubicBezTo>
                    <a:pt x="548" y="117"/>
                    <a:pt x="522" y="142"/>
                    <a:pt x="491" y="142"/>
                  </a:cubicBezTo>
                </a:path>
              </a:pathLst>
            </a:custGeom>
            <a:solidFill>
              <a:srgbClr val="76A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5" name="i$1ïḑe">
              <a:extLst>
                <a:ext uri="{FF2B5EF4-FFF2-40B4-BE49-F238E27FC236}">
                  <a16:creationId xmlns="" xmlns:a16="http://schemas.microsoft.com/office/drawing/2014/main" id="{BAE7CBC5-6696-493A-AE70-79594D79CCDB}"/>
                </a:ext>
              </a:extLst>
            </p:cNvPr>
            <p:cNvSpPr/>
            <p:nvPr/>
          </p:nvSpPr>
          <p:spPr bwMode="auto">
            <a:xfrm>
              <a:off x="3132138" y="4595813"/>
              <a:ext cx="2043113" cy="212725"/>
            </a:xfrm>
            <a:custGeom>
              <a:avLst/>
              <a:gdLst>
                <a:gd name="T0" fmla="*/ 548 w 548"/>
                <a:gd name="T1" fmla="*/ 0 h 57"/>
                <a:gd name="T2" fmla="*/ 506 w 548"/>
                <a:gd name="T3" fmla="*/ 50 h 57"/>
                <a:gd name="T4" fmla="*/ 497 w 548"/>
                <a:gd name="T5" fmla="*/ 51 h 57"/>
                <a:gd name="T6" fmla="*/ 472 w 548"/>
                <a:gd name="T7" fmla="*/ 49 h 57"/>
                <a:gd name="T8" fmla="*/ 378 w 548"/>
                <a:gd name="T9" fmla="*/ 49 h 57"/>
                <a:gd name="T10" fmla="*/ 138 w 548"/>
                <a:gd name="T11" fmla="*/ 49 h 57"/>
                <a:gd name="T12" fmla="*/ 7 w 548"/>
                <a:gd name="T13" fmla="*/ 49 h 57"/>
                <a:gd name="T14" fmla="*/ 6 w 548"/>
                <a:gd name="T15" fmla="*/ 49 h 57"/>
                <a:gd name="T16" fmla="*/ 3 w 548"/>
                <a:gd name="T17" fmla="*/ 50 h 57"/>
                <a:gd name="T18" fmla="*/ 1 w 548"/>
                <a:gd name="T19" fmla="*/ 50 h 57"/>
                <a:gd name="T20" fmla="*/ 0 w 548"/>
                <a:gd name="T21" fmla="*/ 50 h 57"/>
                <a:gd name="T22" fmla="*/ 0 w 548"/>
                <a:gd name="T23" fmla="*/ 50 h 57"/>
                <a:gd name="T24" fmla="*/ 7 w 548"/>
                <a:gd name="T25" fmla="*/ 57 h 57"/>
                <a:gd name="T26" fmla="*/ 491 w 548"/>
                <a:gd name="T27" fmla="*/ 57 h 57"/>
                <a:gd name="T28" fmla="*/ 548 w 548"/>
                <a:gd name="T29" fmla="*/ 0 h 57"/>
                <a:gd name="T30" fmla="*/ 548 w 548"/>
                <a:gd name="T3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8" h="57">
                  <a:moveTo>
                    <a:pt x="548" y="0"/>
                  </a:moveTo>
                  <a:cubicBezTo>
                    <a:pt x="540" y="17"/>
                    <a:pt x="527" y="46"/>
                    <a:pt x="506" y="50"/>
                  </a:cubicBezTo>
                  <a:cubicBezTo>
                    <a:pt x="503" y="50"/>
                    <a:pt x="500" y="51"/>
                    <a:pt x="497" y="51"/>
                  </a:cubicBezTo>
                  <a:cubicBezTo>
                    <a:pt x="488" y="51"/>
                    <a:pt x="479" y="49"/>
                    <a:pt x="472" y="49"/>
                  </a:cubicBezTo>
                  <a:cubicBezTo>
                    <a:pt x="440" y="49"/>
                    <a:pt x="409" y="49"/>
                    <a:pt x="378" y="49"/>
                  </a:cubicBezTo>
                  <a:cubicBezTo>
                    <a:pt x="298" y="49"/>
                    <a:pt x="218" y="49"/>
                    <a:pt x="138" y="49"/>
                  </a:cubicBezTo>
                  <a:cubicBezTo>
                    <a:pt x="94" y="49"/>
                    <a:pt x="50" y="49"/>
                    <a:pt x="7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5" y="49"/>
                    <a:pt x="4" y="50"/>
                    <a:pt x="3" y="50"/>
                  </a:cubicBezTo>
                  <a:cubicBezTo>
                    <a:pt x="2" y="50"/>
                    <a:pt x="2" y="50"/>
                    <a:pt x="1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4"/>
                    <a:pt x="3" y="57"/>
                    <a:pt x="7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522" y="57"/>
                    <a:pt x="548" y="32"/>
                    <a:pt x="548" y="0"/>
                  </a:cubicBezTo>
                  <a:cubicBezTo>
                    <a:pt x="548" y="0"/>
                    <a:pt x="548" y="0"/>
                    <a:pt x="548" y="0"/>
                  </a:cubicBezTo>
                </a:path>
              </a:pathLst>
            </a:custGeom>
            <a:solidFill>
              <a:srgbClr val="5F8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6" name="iŝḷiḓê">
              <a:extLst>
                <a:ext uri="{FF2B5EF4-FFF2-40B4-BE49-F238E27FC236}">
                  <a16:creationId xmlns="" xmlns:a16="http://schemas.microsoft.com/office/drawing/2014/main" id="{59DA4F71-BA3C-4196-BE15-2C3FCC578B04}"/>
                </a:ext>
              </a:extLst>
            </p:cNvPr>
            <p:cNvSpPr/>
            <p:nvPr/>
          </p:nvSpPr>
          <p:spPr bwMode="auto">
            <a:xfrm>
              <a:off x="4219575" y="4576763"/>
              <a:ext cx="801688" cy="7938"/>
            </a:xfrm>
            <a:custGeom>
              <a:avLst/>
              <a:gdLst>
                <a:gd name="T0" fmla="*/ 505 w 505"/>
                <a:gd name="T1" fmla="*/ 2 h 5"/>
                <a:gd name="T2" fmla="*/ 442 w 505"/>
                <a:gd name="T3" fmla="*/ 5 h 5"/>
                <a:gd name="T4" fmla="*/ 379 w 505"/>
                <a:gd name="T5" fmla="*/ 5 h 5"/>
                <a:gd name="T6" fmla="*/ 252 w 505"/>
                <a:gd name="T7" fmla="*/ 5 h 5"/>
                <a:gd name="T8" fmla="*/ 127 w 505"/>
                <a:gd name="T9" fmla="*/ 5 h 5"/>
                <a:gd name="T10" fmla="*/ 64 w 505"/>
                <a:gd name="T11" fmla="*/ 5 h 5"/>
                <a:gd name="T12" fmla="*/ 0 w 505"/>
                <a:gd name="T13" fmla="*/ 2 h 5"/>
                <a:gd name="T14" fmla="*/ 64 w 505"/>
                <a:gd name="T15" fmla="*/ 0 h 5"/>
                <a:gd name="T16" fmla="*/ 127 w 505"/>
                <a:gd name="T17" fmla="*/ 0 h 5"/>
                <a:gd name="T18" fmla="*/ 252 w 505"/>
                <a:gd name="T19" fmla="*/ 0 h 5"/>
                <a:gd name="T20" fmla="*/ 379 w 505"/>
                <a:gd name="T21" fmla="*/ 0 h 5"/>
                <a:gd name="T22" fmla="*/ 442 w 505"/>
                <a:gd name="T23" fmla="*/ 0 h 5"/>
                <a:gd name="T24" fmla="*/ 505 w 505"/>
                <a:gd name="T2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5" h="5">
                  <a:moveTo>
                    <a:pt x="505" y="2"/>
                  </a:moveTo>
                  <a:lnTo>
                    <a:pt x="442" y="5"/>
                  </a:lnTo>
                  <a:lnTo>
                    <a:pt x="379" y="5"/>
                  </a:lnTo>
                  <a:lnTo>
                    <a:pt x="252" y="5"/>
                  </a:lnTo>
                  <a:lnTo>
                    <a:pt x="127" y="5"/>
                  </a:lnTo>
                  <a:lnTo>
                    <a:pt x="64" y="5"/>
                  </a:lnTo>
                  <a:lnTo>
                    <a:pt x="0" y="2"/>
                  </a:lnTo>
                  <a:lnTo>
                    <a:pt x="64" y="0"/>
                  </a:lnTo>
                  <a:lnTo>
                    <a:pt x="127" y="0"/>
                  </a:lnTo>
                  <a:lnTo>
                    <a:pt x="252" y="0"/>
                  </a:lnTo>
                  <a:lnTo>
                    <a:pt x="379" y="0"/>
                  </a:lnTo>
                  <a:lnTo>
                    <a:pt x="442" y="0"/>
                  </a:lnTo>
                  <a:lnTo>
                    <a:pt x="505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7" name="ïśļïďé">
              <a:extLst>
                <a:ext uri="{FF2B5EF4-FFF2-40B4-BE49-F238E27FC236}">
                  <a16:creationId xmlns="" xmlns:a16="http://schemas.microsoft.com/office/drawing/2014/main" id="{88240175-87E3-45E8-B39E-5F6F0F35ACF8}"/>
                </a:ext>
              </a:extLst>
            </p:cNvPr>
            <p:cNvSpPr/>
            <p:nvPr/>
          </p:nvSpPr>
          <p:spPr bwMode="auto">
            <a:xfrm>
              <a:off x="3417888" y="4654551"/>
              <a:ext cx="1290638" cy="11113"/>
            </a:xfrm>
            <a:custGeom>
              <a:avLst/>
              <a:gdLst>
                <a:gd name="T0" fmla="*/ 813 w 813"/>
                <a:gd name="T1" fmla="*/ 3 h 7"/>
                <a:gd name="T2" fmla="*/ 712 w 813"/>
                <a:gd name="T3" fmla="*/ 5 h 7"/>
                <a:gd name="T4" fmla="*/ 611 w 813"/>
                <a:gd name="T5" fmla="*/ 5 h 7"/>
                <a:gd name="T6" fmla="*/ 407 w 813"/>
                <a:gd name="T7" fmla="*/ 7 h 7"/>
                <a:gd name="T8" fmla="*/ 205 w 813"/>
                <a:gd name="T9" fmla="*/ 5 h 7"/>
                <a:gd name="T10" fmla="*/ 101 w 813"/>
                <a:gd name="T11" fmla="*/ 5 h 7"/>
                <a:gd name="T12" fmla="*/ 0 w 813"/>
                <a:gd name="T13" fmla="*/ 3 h 7"/>
                <a:gd name="T14" fmla="*/ 101 w 813"/>
                <a:gd name="T15" fmla="*/ 3 h 7"/>
                <a:gd name="T16" fmla="*/ 205 w 813"/>
                <a:gd name="T17" fmla="*/ 0 h 7"/>
                <a:gd name="T18" fmla="*/ 407 w 813"/>
                <a:gd name="T19" fmla="*/ 0 h 7"/>
                <a:gd name="T20" fmla="*/ 611 w 813"/>
                <a:gd name="T21" fmla="*/ 0 h 7"/>
                <a:gd name="T22" fmla="*/ 712 w 813"/>
                <a:gd name="T23" fmla="*/ 3 h 7"/>
                <a:gd name="T24" fmla="*/ 813 w 813"/>
                <a:gd name="T2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3" h="7">
                  <a:moveTo>
                    <a:pt x="813" y="3"/>
                  </a:moveTo>
                  <a:lnTo>
                    <a:pt x="712" y="5"/>
                  </a:lnTo>
                  <a:lnTo>
                    <a:pt x="611" y="5"/>
                  </a:lnTo>
                  <a:lnTo>
                    <a:pt x="407" y="7"/>
                  </a:lnTo>
                  <a:lnTo>
                    <a:pt x="205" y="5"/>
                  </a:lnTo>
                  <a:lnTo>
                    <a:pt x="101" y="5"/>
                  </a:lnTo>
                  <a:lnTo>
                    <a:pt x="0" y="3"/>
                  </a:lnTo>
                  <a:lnTo>
                    <a:pt x="101" y="3"/>
                  </a:lnTo>
                  <a:lnTo>
                    <a:pt x="205" y="0"/>
                  </a:lnTo>
                  <a:lnTo>
                    <a:pt x="407" y="0"/>
                  </a:lnTo>
                  <a:lnTo>
                    <a:pt x="611" y="0"/>
                  </a:lnTo>
                  <a:lnTo>
                    <a:pt x="712" y="3"/>
                  </a:lnTo>
                  <a:lnTo>
                    <a:pt x="813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8" name="isḻíḋe">
              <a:extLst>
                <a:ext uri="{FF2B5EF4-FFF2-40B4-BE49-F238E27FC236}">
                  <a16:creationId xmlns="" xmlns:a16="http://schemas.microsoft.com/office/drawing/2014/main" id="{8BEB6FF0-9620-4957-81EB-C0222A09829B}"/>
                </a:ext>
              </a:extLst>
            </p:cNvPr>
            <p:cNvSpPr/>
            <p:nvPr/>
          </p:nvSpPr>
          <p:spPr bwMode="auto">
            <a:xfrm>
              <a:off x="3240088" y="4452938"/>
              <a:ext cx="1219200" cy="15875"/>
            </a:xfrm>
            <a:custGeom>
              <a:avLst/>
              <a:gdLst>
                <a:gd name="T0" fmla="*/ 0 w 327"/>
                <a:gd name="T1" fmla="*/ 0 h 4"/>
                <a:gd name="T2" fmla="*/ 1 w 327"/>
                <a:gd name="T3" fmla="*/ 4 h 4"/>
                <a:gd name="T4" fmla="*/ 327 w 327"/>
                <a:gd name="T5" fmla="*/ 2 h 4"/>
                <a:gd name="T6" fmla="*/ 0 w 32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4">
                  <a:moveTo>
                    <a:pt x="0" y="0"/>
                  </a:moveTo>
                  <a:cubicBezTo>
                    <a:pt x="0" y="1"/>
                    <a:pt x="1" y="2"/>
                    <a:pt x="1" y="4"/>
                  </a:cubicBezTo>
                  <a:cubicBezTo>
                    <a:pt x="327" y="2"/>
                    <a:pt x="327" y="2"/>
                    <a:pt x="327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9" name="iš1îde">
              <a:extLst>
                <a:ext uri="{FF2B5EF4-FFF2-40B4-BE49-F238E27FC236}">
                  <a16:creationId xmlns="" xmlns:a16="http://schemas.microsoft.com/office/drawing/2014/main" id="{DD19F34A-FD44-4A20-8B94-66C3BB2015CA}"/>
                </a:ext>
              </a:extLst>
            </p:cNvPr>
            <p:cNvSpPr/>
            <p:nvPr/>
          </p:nvSpPr>
          <p:spPr bwMode="auto">
            <a:xfrm>
              <a:off x="3246438" y="4521201"/>
              <a:ext cx="1627188" cy="11113"/>
            </a:xfrm>
            <a:custGeom>
              <a:avLst/>
              <a:gdLst>
                <a:gd name="T0" fmla="*/ 0 w 436"/>
                <a:gd name="T1" fmla="*/ 0 h 3"/>
                <a:gd name="T2" fmla="*/ 0 w 436"/>
                <a:gd name="T3" fmla="*/ 3 h 3"/>
                <a:gd name="T4" fmla="*/ 436 w 436"/>
                <a:gd name="T5" fmla="*/ 2 h 3"/>
                <a:gd name="T6" fmla="*/ 0 w 43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6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436" y="2"/>
                    <a:pt x="436" y="2"/>
                    <a:pt x="436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0" name="ï$ḷíḓe">
              <a:extLst>
                <a:ext uri="{FF2B5EF4-FFF2-40B4-BE49-F238E27FC236}">
                  <a16:creationId xmlns="" xmlns:a16="http://schemas.microsoft.com/office/drawing/2014/main" id="{87F6C39E-6EC2-4C40-A3B0-7AC527700DDE}"/>
                </a:ext>
              </a:extLst>
            </p:cNvPr>
            <p:cNvSpPr/>
            <p:nvPr/>
          </p:nvSpPr>
          <p:spPr bwMode="auto">
            <a:xfrm>
              <a:off x="3213100" y="4706938"/>
              <a:ext cx="715963" cy="11113"/>
            </a:xfrm>
            <a:custGeom>
              <a:avLst/>
              <a:gdLst>
                <a:gd name="T0" fmla="*/ 1 w 192"/>
                <a:gd name="T1" fmla="*/ 0 h 3"/>
                <a:gd name="T2" fmla="*/ 0 w 192"/>
                <a:gd name="T3" fmla="*/ 3 h 3"/>
                <a:gd name="T4" fmla="*/ 192 w 192"/>
                <a:gd name="T5" fmla="*/ 2 h 3"/>
                <a:gd name="T6" fmla="*/ 1 w 19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92" y="2"/>
                    <a:pt x="192" y="2"/>
                    <a:pt x="192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1" name="iśḻíḑè">
              <a:extLst>
                <a:ext uri="{FF2B5EF4-FFF2-40B4-BE49-F238E27FC236}">
                  <a16:creationId xmlns="" xmlns:a16="http://schemas.microsoft.com/office/drawing/2014/main" id="{388A912F-05F4-47BA-B464-9CBDD3C30F04}"/>
                </a:ext>
              </a:extLst>
            </p:cNvPr>
            <p:cNvSpPr/>
            <p:nvPr/>
          </p:nvSpPr>
          <p:spPr bwMode="auto">
            <a:xfrm>
              <a:off x="3243263" y="4487863"/>
              <a:ext cx="1801813" cy="14288"/>
            </a:xfrm>
            <a:custGeom>
              <a:avLst/>
              <a:gdLst>
                <a:gd name="T0" fmla="*/ 0 w 483"/>
                <a:gd name="T1" fmla="*/ 0 h 4"/>
                <a:gd name="T2" fmla="*/ 1 w 483"/>
                <a:gd name="T3" fmla="*/ 4 h 4"/>
                <a:gd name="T4" fmla="*/ 483 w 483"/>
                <a:gd name="T5" fmla="*/ 2 h 4"/>
                <a:gd name="T6" fmla="*/ 0 w 48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4">
                  <a:moveTo>
                    <a:pt x="0" y="0"/>
                  </a:moveTo>
                  <a:cubicBezTo>
                    <a:pt x="1" y="1"/>
                    <a:pt x="1" y="2"/>
                    <a:pt x="1" y="4"/>
                  </a:cubicBezTo>
                  <a:cubicBezTo>
                    <a:pt x="483" y="2"/>
                    <a:pt x="483" y="2"/>
                    <a:pt x="483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2" name="iśḻiḓè">
              <a:extLst>
                <a:ext uri="{FF2B5EF4-FFF2-40B4-BE49-F238E27FC236}">
                  <a16:creationId xmlns="" xmlns:a16="http://schemas.microsoft.com/office/drawing/2014/main" id="{B610FF51-A581-4C8A-9348-9EA747F535E9}"/>
                </a:ext>
              </a:extLst>
            </p:cNvPr>
            <p:cNvSpPr/>
            <p:nvPr/>
          </p:nvSpPr>
          <p:spPr bwMode="auto">
            <a:xfrm>
              <a:off x="3206750" y="3430588"/>
              <a:ext cx="841375" cy="254000"/>
            </a:xfrm>
            <a:custGeom>
              <a:avLst/>
              <a:gdLst>
                <a:gd name="T0" fmla="*/ 226 w 226"/>
                <a:gd name="T1" fmla="*/ 46 h 68"/>
                <a:gd name="T2" fmla="*/ 226 w 226"/>
                <a:gd name="T3" fmla="*/ 21 h 68"/>
                <a:gd name="T4" fmla="*/ 205 w 226"/>
                <a:gd name="T5" fmla="*/ 0 h 68"/>
                <a:gd name="T6" fmla="*/ 0 w 226"/>
                <a:gd name="T7" fmla="*/ 0 h 68"/>
                <a:gd name="T8" fmla="*/ 0 w 226"/>
                <a:gd name="T9" fmla="*/ 68 h 68"/>
                <a:gd name="T10" fmla="*/ 205 w 226"/>
                <a:gd name="T11" fmla="*/ 68 h 68"/>
                <a:gd name="T12" fmla="*/ 226 w 226"/>
                <a:gd name="T13" fmla="*/ 4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68">
                  <a:moveTo>
                    <a:pt x="226" y="46"/>
                  </a:moveTo>
                  <a:cubicBezTo>
                    <a:pt x="226" y="21"/>
                    <a:pt x="226" y="21"/>
                    <a:pt x="226" y="21"/>
                  </a:cubicBezTo>
                  <a:cubicBezTo>
                    <a:pt x="226" y="10"/>
                    <a:pt x="217" y="0"/>
                    <a:pt x="2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0" y="35"/>
                    <a:pt x="0" y="68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17" y="68"/>
                    <a:pt x="226" y="58"/>
                    <a:pt x="226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3" name="iṩḷídê">
              <a:extLst>
                <a:ext uri="{FF2B5EF4-FFF2-40B4-BE49-F238E27FC236}">
                  <a16:creationId xmlns="" xmlns:a16="http://schemas.microsoft.com/office/drawing/2014/main" id="{3197A9F4-582A-445C-8203-1371017C96DB}"/>
                </a:ext>
              </a:extLst>
            </p:cNvPr>
            <p:cNvSpPr/>
            <p:nvPr/>
          </p:nvSpPr>
          <p:spPr bwMode="auto">
            <a:xfrm>
              <a:off x="3246438" y="3509963"/>
              <a:ext cx="604838" cy="11113"/>
            </a:xfrm>
            <a:custGeom>
              <a:avLst/>
              <a:gdLst>
                <a:gd name="T0" fmla="*/ 0 w 162"/>
                <a:gd name="T1" fmla="*/ 0 h 3"/>
                <a:gd name="T2" fmla="*/ 0 w 162"/>
                <a:gd name="T3" fmla="*/ 3 h 3"/>
                <a:gd name="T4" fmla="*/ 162 w 162"/>
                <a:gd name="T5" fmla="*/ 2 h 3"/>
                <a:gd name="T6" fmla="*/ 0 w 16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4" name="îṧḻïḓé">
              <a:extLst>
                <a:ext uri="{FF2B5EF4-FFF2-40B4-BE49-F238E27FC236}">
                  <a16:creationId xmlns="" xmlns:a16="http://schemas.microsoft.com/office/drawing/2014/main" id="{9694AB2E-1595-46A6-92FB-78607A843E76}"/>
                </a:ext>
              </a:extLst>
            </p:cNvPr>
            <p:cNvSpPr/>
            <p:nvPr/>
          </p:nvSpPr>
          <p:spPr bwMode="auto">
            <a:xfrm>
              <a:off x="3251200" y="3535363"/>
              <a:ext cx="514350" cy="7938"/>
            </a:xfrm>
            <a:custGeom>
              <a:avLst/>
              <a:gdLst>
                <a:gd name="T0" fmla="*/ 0 w 138"/>
                <a:gd name="T1" fmla="*/ 0 h 2"/>
                <a:gd name="T2" fmla="*/ 1 w 138"/>
                <a:gd name="T3" fmla="*/ 2 h 2"/>
                <a:gd name="T4" fmla="*/ 138 w 138"/>
                <a:gd name="T5" fmla="*/ 1 h 2"/>
                <a:gd name="T6" fmla="*/ 0 w 13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2">
                  <a:moveTo>
                    <a:pt x="0" y="0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5" name="ïṩļîḍé">
              <a:extLst>
                <a:ext uri="{FF2B5EF4-FFF2-40B4-BE49-F238E27FC236}">
                  <a16:creationId xmlns="" xmlns:a16="http://schemas.microsoft.com/office/drawing/2014/main" id="{00C3D998-BC76-4F5A-B33F-EC33AA5CF2F2}"/>
                </a:ext>
              </a:extLst>
            </p:cNvPr>
            <p:cNvSpPr/>
            <p:nvPr/>
          </p:nvSpPr>
          <p:spPr bwMode="auto">
            <a:xfrm>
              <a:off x="3235325" y="3629026"/>
              <a:ext cx="738188" cy="11113"/>
            </a:xfrm>
            <a:custGeom>
              <a:avLst/>
              <a:gdLst>
                <a:gd name="T0" fmla="*/ 1 w 198"/>
                <a:gd name="T1" fmla="*/ 0 h 3"/>
                <a:gd name="T2" fmla="*/ 0 w 198"/>
                <a:gd name="T3" fmla="*/ 3 h 3"/>
                <a:gd name="T4" fmla="*/ 198 w 198"/>
                <a:gd name="T5" fmla="*/ 2 h 3"/>
                <a:gd name="T6" fmla="*/ 1 w 19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98" y="2"/>
                    <a:pt x="198" y="2"/>
                    <a:pt x="198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6" name="iṩļíḑé">
              <a:extLst>
                <a:ext uri="{FF2B5EF4-FFF2-40B4-BE49-F238E27FC236}">
                  <a16:creationId xmlns="" xmlns:a16="http://schemas.microsoft.com/office/drawing/2014/main" id="{C92CFDFF-BFC4-445A-A7B0-FF153E304BA9}"/>
                </a:ext>
              </a:extLst>
            </p:cNvPr>
            <p:cNvSpPr/>
            <p:nvPr/>
          </p:nvSpPr>
          <p:spPr bwMode="auto">
            <a:xfrm>
              <a:off x="3246438" y="3606801"/>
              <a:ext cx="317500" cy="6350"/>
            </a:xfrm>
            <a:custGeom>
              <a:avLst/>
              <a:gdLst>
                <a:gd name="T0" fmla="*/ 1 w 85"/>
                <a:gd name="T1" fmla="*/ 0 h 2"/>
                <a:gd name="T2" fmla="*/ 0 w 85"/>
                <a:gd name="T3" fmla="*/ 2 h 2"/>
                <a:gd name="T4" fmla="*/ 85 w 85"/>
                <a:gd name="T5" fmla="*/ 1 h 2"/>
                <a:gd name="T6" fmla="*/ 1 w 8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85" y="1"/>
                    <a:pt x="85" y="1"/>
                    <a:pt x="85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7" name="îṧļîde">
              <a:extLst>
                <a:ext uri="{FF2B5EF4-FFF2-40B4-BE49-F238E27FC236}">
                  <a16:creationId xmlns="" xmlns:a16="http://schemas.microsoft.com/office/drawing/2014/main" id="{AAAE930D-8655-4F7B-AA51-9E962E684002}"/>
                </a:ext>
              </a:extLst>
            </p:cNvPr>
            <p:cNvSpPr/>
            <p:nvPr/>
          </p:nvSpPr>
          <p:spPr bwMode="auto">
            <a:xfrm>
              <a:off x="3779838" y="3557588"/>
              <a:ext cx="261938" cy="11113"/>
            </a:xfrm>
            <a:custGeom>
              <a:avLst/>
              <a:gdLst>
                <a:gd name="T0" fmla="*/ 165 w 165"/>
                <a:gd name="T1" fmla="*/ 7 h 7"/>
                <a:gd name="T2" fmla="*/ 0 w 165"/>
                <a:gd name="T3" fmla="*/ 3 h 7"/>
                <a:gd name="T4" fmla="*/ 165 w 165"/>
                <a:gd name="T5" fmla="*/ 0 h 7"/>
                <a:gd name="T6" fmla="*/ 165 w 16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7">
                  <a:moveTo>
                    <a:pt x="165" y="7"/>
                  </a:moveTo>
                  <a:lnTo>
                    <a:pt x="0" y="3"/>
                  </a:lnTo>
                  <a:lnTo>
                    <a:pt x="165" y="0"/>
                  </a:lnTo>
                  <a:lnTo>
                    <a:pt x="165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8" name="iş1îḑé">
              <a:extLst>
                <a:ext uri="{FF2B5EF4-FFF2-40B4-BE49-F238E27FC236}">
                  <a16:creationId xmlns="" xmlns:a16="http://schemas.microsoft.com/office/drawing/2014/main" id="{5B38082B-77AA-4C79-A1F4-26A2AFAF98C0}"/>
                </a:ext>
              </a:extLst>
            </p:cNvPr>
            <p:cNvSpPr/>
            <p:nvPr/>
          </p:nvSpPr>
          <p:spPr bwMode="auto">
            <a:xfrm>
              <a:off x="3779838" y="3557588"/>
              <a:ext cx="261938" cy="11113"/>
            </a:xfrm>
            <a:custGeom>
              <a:avLst/>
              <a:gdLst>
                <a:gd name="T0" fmla="*/ 165 w 165"/>
                <a:gd name="T1" fmla="*/ 7 h 7"/>
                <a:gd name="T2" fmla="*/ 0 w 165"/>
                <a:gd name="T3" fmla="*/ 3 h 7"/>
                <a:gd name="T4" fmla="*/ 165 w 165"/>
                <a:gd name="T5" fmla="*/ 0 h 7"/>
                <a:gd name="T6" fmla="*/ 165 w 16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7">
                  <a:moveTo>
                    <a:pt x="165" y="7"/>
                  </a:moveTo>
                  <a:lnTo>
                    <a:pt x="0" y="3"/>
                  </a:lnTo>
                  <a:lnTo>
                    <a:pt x="165" y="0"/>
                  </a:lnTo>
                  <a:lnTo>
                    <a:pt x="165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9" name="íṩ1ïḓê">
              <a:extLst>
                <a:ext uri="{FF2B5EF4-FFF2-40B4-BE49-F238E27FC236}">
                  <a16:creationId xmlns="" xmlns:a16="http://schemas.microsoft.com/office/drawing/2014/main" id="{413927A9-3246-4B71-8DB5-4C5BEBBD826B}"/>
                </a:ext>
              </a:extLst>
            </p:cNvPr>
            <p:cNvSpPr/>
            <p:nvPr/>
          </p:nvSpPr>
          <p:spPr bwMode="auto">
            <a:xfrm>
              <a:off x="3817938" y="3590926"/>
              <a:ext cx="230188" cy="11113"/>
            </a:xfrm>
            <a:custGeom>
              <a:avLst/>
              <a:gdLst>
                <a:gd name="T0" fmla="*/ 145 w 145"/>
                <a:gd name="T1" fmla="*/ 7 h 7"/>
                <a:gd name="T2" fmla="*/ 0 w 145"/>
                <a:gd name="T3" fmla="*/ 3 h 7"/>
                <a:gd name="T4" fmla="*/ 145 w 145"/>
                <a:gd name="T5" fmla="*/ 0 h 7"/>
                <a:gd name="T6" fmla="*/ 145 w 14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145" y="7"/>
                  </a:moveTo>
                  <a:lnTo>
                    <a:pt x="0" y="3"/>
                  </a:lnTo>
                  <a:lnTo>
                    <a:pt x="145" y="0"/>
                  </a:lnTo>
                  <a:lnTo>
                    <a:pt x="145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0" name="íśļiḍe">
              <a:extLst>
                <a:ext uri="{FF2B5EF4-FFF2-40B4-BE49-F238E27FC236}">
                  <a16:creationId xmlns="" xmlns:a16="http://schemas.microsoft.com/office/drawing/2014/main" id="{8E5B5F73-C7F4-4C9B-ACE9-3CD55278B167}"/>
                </a:ext>
              </a:extLst>
            </p:cNvPr>
            <p:cNvSpPr/>
            <p:nvPr/>
          </p:nvSpPr>
          <p:spPr bwMode="auto">
            <a:xfrm>
              <a:off x="3817938" y="3590926"/>
              <a:ext cx="230188" cy="11113"/>
            </a:xfrm>
            <a:custGeom>
              <a:avLst/>
              <a:gdLst>
                <a:gd name="T0" fmla="*/ 145 w 145"/>
                <a:gd name="T1" fmla="*/ 7 h 7"/>
                <a:gd name="T2" fmla="*/ 0 w 145"/>
                <a:gd name="T3" fmla="*/ 3 h 7"/>
                <a:gd name="T4" fmla="*/ 145 w 145"/>
                <a:gd name="T5" fmla="*/ 0 h 7"/>
                <a:gd name="T6" fmla="*/ 145 w 14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145" y="7"/>
                  </a:moveTo>
                  <a:lnTo>
                    <a:pt x="0" y="3"/>
                  </a:lnTo>
                  <a:lnTo>
                    <a:pt x="145" y="0"/>
                  </a:lnTo>
                  <a:lnTo>
                    <a:pt x="145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1" name="îṥḻíde">
              <a:extLst>
                <a:ext uri="{FF2B5EF4-FFF2-40B4-BE49-F238E27FC236}">
                  <a16:creationId xmlns="" xmlns:a16="http://schemas.microsoft.com/office/drawing/2014/main" id="{6099FBE8-B297-4B43-8221-22DE5689A87D}"/>
                </a:ext>
              </a:extLst>
            </p:cNvPr>
            <p:cNvSpPr/>
            <p:nvPr/>
          </p:nvSpPr>
          <p:spPr bwMode="auto">
            <a:xfrm>
              <a:off x="3279775" y="3471863"/>
              <a:ext cx="779463" cy="11113"/>
            </a:xfrm>
            <a:custGeom>
              <a:avLst/>
              <a:gdLst>
                <a:gd name="T0" fmla="*/ 491 w 491"/>
                <a:gd name="T1" fmla="*/ 7 h 7"/>
                <a:gd name="T2" fmla="*/ 0 w 491"/>
                <a:gd name="T3" fmla="*/ 2 h 7"/>
                <a:gd name="T4" fmla="*/ 491 w 491"/>
                <a:gd name="T5" fmla="*/ 0 h 7"/>
                <a:gd name="T6" fmla="*/ 491 w 491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1" h="7">
                  <a:moveTo>
                    <a:pt x="491" y="7"/>
                  </a:moveTo>
                  <a:lnTo>
                    <a:pt x="0" y="2"/>
                  </a:lnTo>
                  <a:lnTo>
                    <a:pt x="491" y="0"/>
                  </a:lnTo>
                  <a:lnTo>
                    <a:pt x="491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2" name="ïšḻiḑè">
              <a:extLst>
                <a:ext uri="{FF2B5EF4-FFF2-40B4-BE49-F238E27FC236}">
                  <a16:creationId xmlns="" xmlns:a16="http://schemas.microsoft.com/office/drawing/2014/main" id="{076C2616-77E3-4CCD-8BED-936DB894B932}"/>
                </a:ext>
              </a:extLst>
            </p:cNvPr>
            <p:cNvSpPr/>
            <p:nvPr/>
          </p:nvSpPr>
          <p:spPr bwMode="auto">
            <a:xfrm>
              <a:off x="3279775" y="3471863"/>
              <a:ext cx="779463" cy="11113"/>
            </a:xfrm>
            <a:custGeom>
              <a:avLst/>
              <a:gdLst>
                <a:gd name="T0" fmla="*/ 491 w 491"/>
                <a:gd name="T1" fmla="*/ 7 h 7"/>
                <a:gd name="T2" fmla="*/ 0 w 491"/>
                <a:gd name="T3" fmla="*/ 2 h 7"/>
                <a:gd name="T4" fmla="*/ 491 w 491"/>
                <a:gd name="T5" fmla="*/ 0 h 7"/>
                <a:gd name="T6" fmla="*/ 491 w 491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1" h="7">
                  <a:moveTo>
                    <a:pt x="491" y="7"/>
                  </a:moveTo>
                  <a:lnTo>
                    <a:pt x="0" y="2"/>
                  </a:lnTo>
                  <a:lnTo>
                    <a:pt x="491" y="0"/>
                  </a:lnTo>
                  <a:lnTo>
                    <a:pt x="491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3" name="íşḷïḑê">
              <a:extLst>
                <a:ext uri="{FF2B5EF4-FFF2-40B4-BE49-F238E27FC236}">
                  <a16:creationId xmlns="" xmlns:a16="http://schemas.microsoft.com/office/drawing/2014/main" id="{9D61CABE-B37E-4CC8-9CD5-D279FB850EA4}"/>
                </a:ext>
              </a:extLst>
            </p:cNvPr>
            <p:cNvSpPr/>
            <p:nvPr/>
          </p:nvSpPr>
          <p:spPr bwMode="auto">
            <a:xfrm>
              <a:off x="3224213" y="3457576"/>
              <a:ext cx="11113" cy="28575"/>
            </a:xfrm>
            <a:custGeom>
              <a:avLst/>
              <a:gdLst>
                <a:gd name="T0" fmla="*/ 0 w 3"/>
                <a:gd name="T1" fmla="*/ 0 h 8"/>
                <a:gd name="T2" fmla="*/ 0 w 3"/>
                <a:gd name="T3" fmla="*/ 0 h 8"/>
                <a:gd name="T4" fmla="*/ 3 w 3"/>
                <a:gd name="T5" fmla="*/ 8 h 8"/>
                <a:gd name="T6" fmla="*/ 3 w 3"/>
                <a:gd name="T7" fmla="*/ 8 h 8"/>
                <a:gd name="T8" fmla="*/ 0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5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5"/>
                    <a:pt x="1" y="2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4" name="î$ḻiḋê">
              <a:extLst>
                <a:ext uri="{FF2B5EF4-FFF2-40B4-BE49-F238E27FC236}">
                  <a16:creationId xmlns="" xmlns:a16="http://schemas.microsoft.com/office/drawing/2014/main" id="{446C791E-CDA9-4730-B05A-6FE3BD6C9622}"/>
                </a:ext>
              </a:extLst>
            </p:cNvPr>
            <p:cNvSpPr/>
            <p:nvPr/>
          </p:nvSpPr>
          <p:spPr bwMode="auto">
            <a:xfrm>
              <a:off x="3224213" y="3457576"/>
              <a:ext cx="823913" cy="190500"/>
            </a:xfrm>
            <a:custGeom>
              <a:avLst/>
              <a:gdLst>
                <a:gd name="T0" fmla="*/ 153 w 221"/>
                <a:gd name="T1" fmla="*/ 6 h 51"/>
                <a:gd name="T2" fmla="*/ 153 w 221"/>
                <a:gd name="T3" fmla="*/ 8 h 51"/>
                <a:gd name="T4" fmla="*/ 197 w 221"/>
                <a:gd name="T5" fmla="*/ 8 h 51"/>
                <a:gd name="T6" fmla="*/ 218 w 221"/>
                <a:gd name="T7" fmla="*/ 27 h 51"/>
                <a:gd name="T8" fmla="*/ 219 w 221"/>
                <a:gd name="T9" fmla="*/ 27 h 51"/>
                <a:gd name="T10" fmla="*/ 219 w 221"/>
                <a:gd name="T11" fmla="*/ 30 h 51"/>
                <a:gd name="T12" fmla="*/ 218 w 221"/>
                <a:gd name="T13" fmla="*/ 30 h 51"/>
                <a:gd name="T14" fmla="*/ 218 w 221"/>
                <a:gd name="T15" fmla="*/ 36 h 51"/>
                <a:gd name="T16" fmla="*/ 221 w 221"/>
                <a:gd name="T17" fmla="*/ 36 h 51"/>
                <a:gd name="T18" fmla="*/ 221 w 221"/>
                <a:gd name="T19" fmla="*/ 39 h 51"/>
                <a:gd name="T20" fmla="*/ 218 w 221"/>
                <a:gd name="T21" fmla="*/ 39 h 51"/>
                <a:gd name="T22" fmla="*/ 218 w 221"/>
                <a:gd name="T23" fmla="*/ 51 h 51"/>
                <a:gd name="T24" fmla="*/ 221 w 221"/>
                <a:gd name="T25" fmla="*/ 40 h 51"/>
                <a:gd name="T26" fmla="*/ 221 w 221"/>
                <a:gd name="T27" fmla="*/ 40 h 51"/>
                <a:gd name="T28" fmla="*/ 221 w 221"/>
                <a:gd name="T29" fmla="*/ 40 h 51"/>
                <a:gd name="T30" fmla="*/ 221 w 221"/>
                <a:gd name="T31" fmla="*/ 40 h 51"/>
                <a:gd name="T32" fmla="*/ 221 w 221"/>
                <a:gd name="T33" fmla="*/ 40 h 51"/>
                <a:gd name="T34" fmla="*/ 221 w 221"/>
                <a:gd name="T35" fmla="*/ 40 h 51"/>
                <a:gd name="T36" fmla="*/ 221 w 221"/>
                <a:gd name="T37" fmla="*/ 40 h 51"/>
                <a:gd name="T38" fmla="*/ 221 w 221"/>
                <a:gd name="T39" fmla="*/ 39 h 51"/>
                <a:gd name="T40" fmla="*/ 221 w 221"/>
                <a:gd name="T41" fmla="*/ 39 h 51"/>
                <a:gd name="T42" fmla="*/ 221 w 221"/>
                <a:gd name="T43" fmla="*/ 39 h 51"/>
                <a:gd name="T44" fmla="*/ 221 w 221"/>
                <a:gd name="T45" fmla="*/ 14 h 51"/>
                <a:gd name="T46" fmla="*/ 220 w 221"/>
                <a:gd name="T47" fmla="*/ 7 h 51"/>
                <a:gd name="T48" fmla="*/ 153 w 221"/>
                <a:gd name="T49" fmla="*/ 6 h 51"/>
                <a:gd name="T50" fmla="*/ 116 w 221"/>
                <a:gd name="T51" fmla="*/ 6 h 51"/>
                <a:gd name="T52" fmla="*/ 115 w 221"/>
                <a:gd name="T53" fmla="*/ 8 h 51"/>
                <a:gd name="T54" fmla="*/ 143 w 221"/>
                <a:gd name="T55" fmla="*/ 8 h 51"/>
                <a:gd name="T56" fmla="*/ 141 w 221"/>
                <a:gd name="T57" fmla="*/ 6 h 51"/>
                <a:gd name="T58" fmla="*/ 116 w 221"/>
                <a:gd name="T59" fmla="*/ 6 h 51"/>
                <a:gd name="T60" fmla="*/ 105 w 221"/>
                <a:gd name="T61" fmla="*/ 0 h 51"/>
                <a:gd name="T62" fmla="*/ 0 w 221"/>
                <a:gd name="T63" fmla="*/ 0 h 51"/>
                <a:gd name="T64" fmla="*/ 3 w 221"/>
                <a:gd name="T65" fmla="*/ 8 h 51"/>
                <a:gd name="T66" fmla="*/ 105 w 221"/>
                <a:gd name="T67" fmla="*/ 8 h 51"/>
                <a:gd name="T68" fmla="*/ 105 w 221"/>
                <a:gd name="T69" fmla="*/ 6 h 51"/>
                <a:gd name="T70" fmla="*/ 15 w 221"/>
                <a:gd name="T71" fmla="*/ 5 h 51"/>
                <a:gd name="T72" fmla="*/ 105 w 221"/>
                <a:gd name="T73" fmla="*/ 5 h 51"/>
                <a:gd name="T74" fmla="*/ 105 w 221"/>
                <a:gd name="T75" fmla="*/ 0 h 51"/>
                <a:gd name="T76" fmla="*/ 137 w 221"/>
                <a:gd name="T77" fmla="*/ 0 h 51"/>
                <a:gd name="T78" fmla="*/ 121 w 221"/>
                <a:gd name="T79" fmla="*/ 0 h 51"/>
                <a:gd name="T80" fmla="*/ 117 w 221"/>
                <a:gd name="T81" fmla="*/ 5 h 51"/>
                <a:gd name="T82" fmla="*/ 140 w 221"/>
                <a:gd name="T83" fmla="*/ 4 h 51"/>
                <a:gd name="T84" fmla="*/ 137 w 221"/>
                <a:gd name="T85" fmla="*/ 0 h 51"/>
                <a:gd name="T86" fmla="*/ 216 w 221"/>
                <a:gd name="T87" fmla="*/ 0 h 51"/>
                <a:gd name="T88" fmla="*/ 153 w 221"/>
                <a:gd name="T89" fmla="*/ 0 h 51"/>
                <a:gd name="T90" fmla="*/ 153 w 221"/>
                <a:gd name="T91" fmla="*/ 4 h 51"/>
                <a:gd name="T92" fmla="*/ 219 w 221"/>
                <a:gd name="T93" fmla="*/ 4 h 51"/>
                <a:gd name="T94" fmla="*/ 216 w 221"/>
                <a:gd name="T9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1" h="51">
                  <a:moveTo>
                    <a:pt x="153" y="6"/>
                  </a:moveTo>
                  <a:cubicBezTo>
                    <a:pt x="153" y="8"/>
                    <a:pt x="153" y="8"/>
                    <a:pt x="153" y="8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208" y="8"/>
                    <a:pt x="217" y="16"/>
                    <a:pt x="218" y="27"/>
                  </a:cubicBezTo>
                  <a:cubicBezTo>
                    <a:pt x="219" y="27"/>
                    <a:pt x="219" y="27"/>
                    <a:pt x="219" y="27"/>
                  </a:cubicBezTo>
                  <a:cubicBezTo>
                    <a:pt x="219" y="30"/>
                    <a:pt x="219" y="30"/>
                    <a:pt x="219" y="30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8" y="36"/>
                    <a:pt x="218" y="36"/>
                    <a:pt x="218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51"/>
                    <a:pt x="218" y="51"/>
                    <a:pt x="218" y="51"/>
                  </a:cubicBezTo>
                  <a:cubicBezTo>
                    <a:pt x="220" y="48"/>
                    <a:pt x="221" y="44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21" y="12"/>
                    <a:pt x="221" y="9"/>
                    <a:pt x="220" y="7"/>
                  </a:cubicBezTo>
                  <a:cubicBezTo>
                    <a:pt x="153" y="6"/>
                    <a:pt x="153" y="6"/>
                    <a:pt x="153" y="6"/>
                  </a:cubicBezTo>
                  <a:moveTo>
                    <a:pt x="116" y="6"/>
                  </a:moveTo>
                  <a:cubicBezTo>
                    <a:pt x="115" y="8"/>
                    <a:pt x="115" y="8"/>
                    <a:pt x="115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16" y="6"/>
                    <a:pt x="116" y="6"/>
                    <a:pt x="116" y="6"/>
                  </a:cubicBezTo>
                  <a:moveTo>
                    <a:pt x="10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5"/>
                    <a:pt x="3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0"/>
                    <a:pt x="105" y="0"/>
                    <a:pt x="105" y="0"/>
                  </a:cubicBezTo>
                  <a:moveTo>
                    <a:pt x="137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7" y="0"/>
                    <a:pt x="137" y="0"/>
                    <a:pt x="137" y="0"/>
                  </a:cubicBezTo>
                  <a:moveTo>
                    <a:pt x="216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8" y="3"/>
                    <a:pt x="217" y="1"/>
                    <a:pt x="216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5" name="î$ḷîdè">
              <a:extLst>
                <a:ext uri="{FF2B5EF4-FFF2-40B4-BE49-F238E27FC236}">
                  <a16:creationId xmlns="" xmlns:a16="http://schemas.microsoft.com/office/drawing/2014/main" id="{CA1A7AC0-5500-4AC1-A8F8-587A71ACA7FA}"/>
                </a:ext>
              </a:extLst>
            </p:cNvPr>
            <p:cNvSpPr/>
            <p:nvPr/>
          </p:nvSpPr>
          <p:spPr bwMode="auto">
            <a:xfrm>
              <a:off x="4037013" y="3557588"/>
              <a:ext cx="4763" cy="1111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1 w 1"/>
                <a:gd name="T9" fmla="*/ 3 h 3"/>
                <a:gd name="T10" fmla="*/ 1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6" name="ïṡľíďé">
              <a:extLst>
                <a:ext uri="{FF2B5EF4-FFF2-40B4-BE49-F238E27FC236}">
                  <a16:creationId xmlns="" xmlns:a16="http://schemas.microsoft.com/office/drawing/2014/main" id="{BBFAFF5F-9944-4301-9E0B-0FEC5C4547CE}"/>
                </a:ext>
              </a:extLst>
            </p:cNvPr>
            <p:cNvSpPr/>
            <p:nvPr/>
          </p:nvSpPr>
          <p:spPr bwMode="auto">
            <a:xfrm>
              <a:off x="4037013" y="3590926"/>
              <a:ext cx="11113" cy="11113"/>
            </a:xfrm>
            <a:prstGeom prst="rect">
              <a:avLst/>
            </a:pr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7" name="iṧḷïďé">
              <a:extLst>
                <a:ext uri="{FF2B5EF4-FFF2-40B4-BE49-F238E27FC236}">
                  <a16:creationId xmlns="" xmlns:a16="http://schemas.microsoft.com/office/drawing/2014/main" id="{9A611BA2-DDB7-428B-B72E-0B7B6691DD76}"/>
                </a:ext>
              </a:extLst>
            </p:cNvPr>
            <p:cNvSpPr/>
            <p:nvPr/>
          </p:nvSpPr>
          <p:spPr bwMode="auto">
            <a:xfrm>
              <a:off x="4037013" y="3590926"/>
              <a:ext cx="11113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8" name="îsḷîḑê">
              <a:extLst>
                <a:ext uri="{FF2B5EF4-FFF2-40B4-BE49-F238E27FC236}">
                  <a16:creationId xmlns="" xmlns:a16="http://schemas.microsoft.com/office/drawing/2014/main" id="{19A67839-25CD-40D0-9A00-34265DCCF10C}"/>
                </a:ext>
              </a:extLst>
            </p:cNvPr>
            <p:cNvSpPr/>
            <p:nvPr/>
          </p:nvSpPr>
          <p:spPr bwMode="auto">
            <a:xfrm>
              <a:off x="3279775" y="3471863"/>
              <a:ext cx="765175" cy="11113"/>
            </a:xfrm>
            <a:custGeom>
              <a:avLst/>
              <a:gdLst>
                <a:gd name="T0" fmla="*/ 90 w 205"/>
                <a:gd name="T1" fmla="*/ 1 h 3"/>
                <a:gd name="T2" fmla="*/ 0 w 205"/>
                <a:gd name="T3" fmla="*/ 1 h 3"/>
                <a:gd name="T4" fmla="*/ 90 w 205"/>
                <a:gd name="T5" fmla="*/ 2 h 3"/>
                <a:gd name="T6" fmla="*/ 90 w 205"/>
                <a:gd name="T7" fmla="*/ 1 h 3"/>
                <a:gd name="T8" fmla="*/ 125 w 205"/>
                <a:gd name="T9" fmla="*/ 0 h 3"/>
                <a:gd name="T10" fmla="*/ 102 w 205"/>
                <a:gd name="T11" fmla="*/ 1 h 3"/>
                <a:gd name="T12" fmla="*/ 101 w 205"/>
                <a:gd name="T13" fmla="*/ 2 h 3"/>
                <a:gd name="T14" fmla="*/ 126 w 205"/>
                <a:gd name="T15" fmla="*/ 2 h 3"/>
                <a:gd name="T16" fmla="*/ 125 w 205"/>
                <a:gd name="T17" fmla="*/ 0 h 3"/>
                <a:gd name="T18" fmla="*/ 204 w 205"/>
                <a:gd name="T19" fmla="*/ 0 h 3"/>
                <a:gd name="T20" fmla="*/ 204 w 205"/>
                <a:gd name="T21" fmla="*/ 0 h 3"/>
                <a:gd name="T22" fmla="*/ 138 w 205"/>
                <a:gd name="T23" fmla="*/ 0 h 3"/>
                <a:gd name="T24" fmla="*/ 138 w 205"/>
                <a:gd name="T25" fmla="*/ 2 h 3"/>
                <a:gd name="T26" fmla="*/ 205 w 205"/>
                <a:gd name="T27" fmla="*/ 3 h 3"/>
                <a:gd name="T28" fmla="*/ 204 w 205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3">
                  <a:moveTo>
                    <a:pt x="9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0" y="1"/>
                    <a:pt x="90" y="1"/>
                    <a:pt x="90" y="1"/>
                  </a:cubicBezTo>
                  <a:moveTo>
                    <a:pt x="125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204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2"/>
                    <a:pt x="138" y="2"/>
                    <a:pt x="138" y="2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2"/>
                    <a:pt x="204" y="1"/>
                    <a:pt x="204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9" name="iṡḷïḑe">
              <a:extLst>
                <a:ext uri="{FF2B5EF4-FFF2-40B4-BE49-F238E27FC236}">
                  <a16:creationId xmlns="" xmlns:a16="http://schemas.microsoft.com/office/drawing/2014/main" id="{592A9323-77A1-40CF-BB06-26C268C7390D}"/>
                </a:ext>
              </a:extLst>
            </p:cNvPr>
            <p:cNvSpPr/>
            <p:nvPr/>
          </p:nvSpPr>
          <p:spPr bwMode="auto">
            <a:xfrm>
              <a:off x="4003675" y="3502026"/>
              <a:ext cx="49213" cy="111125"/>
            </a:xfrm>
            <a:custGeom>
              <a:avLst/>
              <a:gdLst>
                <a:gd name="T0" fmla="*/ 13 w 13"/>
                <a:gd name="T1" fmla="*/ 0 h 30"/>
                <a:gd name="T2" fmla="*/ 13 w 13"/>
                <a:gd name="T3" fmla="*/ 30 h 30"/>
                <a:gd name="T4" fmla="*/ 13 w 13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0">
                  <a:moveTo>
                    <a:pt x="13" y="0"/>
                  </a:moveTo>
                  <a:cubicBezTo>
                    <a:pt x="13" y="0"/>
                    <a:pt x="0" y="15"/>
                    <a:pt x="13" y="3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0" name="iṥliďê">
              <a:extLst>
                <a:ext uri="{FF2B5EF4-FFF2-40B4-BE49-F238E27FC236}">
                  <a16:creationId xmlns="" xmlns:a16="http://schemas.microsoft.com/office/drawing/2014/main" id="{5995DEFB-BD42-4A6C-B4B5-B8323F9BD2B7}"/>
                </a:ext>
              </a:extLst>
            </p:cNvPr>
            <p:cNvSpPr/>
            <p:nvPr/>
          </p:nvSpPr>
          <p:spPr bwMode="auto">
            <a:xfrm>
              <a:off x="3138488" y="3405188"/>
              <a:ext cx="2081213" cy="306388"/>
            </a:xfrm>
            <a:custGeom>
              <a:avLst/>
              <a:gdLst>
                <a:gd name="T0" fmla="*/ 530 w 558"/>
                <a:gd name="T1" fmla="*/ 82 h 82"/>
                <a:gd name="T2" fmla="*/ 7 w 558"/>
                <a:gd name="T3" fmla="*/ 82 h 82"/>
                <a:gd name="T4" fmla="*/ 0 w 558"/>
                <a:gd name="T5" fmla="*/ 75 h 82"/>
                <a:gd name="T6" fmla="*/ 7 w 558"/>
                <a:gd name="T7" fmla="*/ 68 h 82"/>
                <a:gd name="T8" fmla="*/ 530 w 558"/>
                <a:gd name="T9" fmla="*/ 68 h 82"/>
                <a:gd name="T10" fmla="*/ 544 w 558"/>
                <a:gd name="T11" fmla="*/ 53 h 82"/>
                <a:gd name="T12" fmla="*/ 544 w 558"/>
                <a:gd name="T13" fmla="*/ 28 h 82"/>
                <a:gd name="T14" fmla="*/ 530 w 558"/>
                <a:gd name="T15" fmla="*/ 14 h 82"/>
                <a:gd name="T16" fmla="*/ 7 w 558"/>
                <a:gd name="T17" fmla="*/ 14 h 82"/>
                <a:gd name="T18" fmla="*/ 0 w 558"/>
                <a:gd name="T19" fmla="*/ 7 h 82"/>
                <a:gd name="T20" fmla="*/ 7 w 558"/>
                <a:gd name="T21" fmla="*/ 0 h 82"/>
                <a:gd name="T22" fmla="*/ 530 w 558"/>
                <a:gd name="T23" fmla="*/ 0 h 82"/>
                <a:gd name="T24" fmla="*/ 558 w 558"/>
                <a:gd name="T25" fmla="*/ 28 h 82"/>
                <a:gd name="T26" fmla="*/ 558 w 558"/>
                <a:gd name="T27" fmla="*/ 53 h 82"/>
                <a:gd name="T28" fmla="*/ 530 w 55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8" h="82">
                  <a:moveTo>
                    <a:pt x="530" y="82"/>
                  </a:moveTo>
                  <a:cubicBezTo>
                    <a:pt x="7" y="82"/>
                    <a:pt x="7" y="82"/>
                    <a:pt x="7" y="82"/>
                  </a:cubicBezTo>
                  <a:cubicBezTo>
                    <a:pt x="3" y="82"/>
                    <a:pt x="0" y="79"/>
                    <a:pt x="0" y="75"/>
                  </a:cubicBezTo>
                  <a:cubicBezTo>
                    <a:pt x="0" y="71"/>
                    <a:pt x="3" y="68"/>
                    <a:pt x="7" y="68"/>
                  </a:cubicBezTo>
                  <a:cubicBezTo>
                    <a:pt x="530" y="68"/>
                    <a:pt x="530" y="68"/>
                    <a:pt x="530" y="68"/>
                  </a:cubicBezTo>
                  <a:cubicBezTo>
                    <a:pt x="537" y="68"/>
                    <a:pt x="544" y="61"/>
                    <a:pt x="544" y="53"/>
                  </a:cubicBezTo>
                  <a:cubicBezTo>
                    <a:pt x="544" y="28"/>
                    <a:pt x="544" y="28"/>
                    <a:pt x="544" y="28"/>
                  </a:cubicBezTo>
                  <a:cubicBezTo>
                    <a:pt x="544" y="21"/>
                    <a:pt x="537" y="14"/>
                    <a:pt x="530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530" y="0"/>
                    <a:pt x="530" y="0"/>
                    <a:pt x="530" y="0"/>
                  </a:cubicBezTo>
                  <a:cubicBezTo>
                    <a:pt x="545" y="0"/>
                    <a:pt x="558" y="13"/>
                    <a:pt x="558" y="28"/>
                  </a:cubicBezTo>
                  <a:cubicBezTo>
                    <a:pt x="558" y="53"/>
                    <a:pt x="558" y="53"/>
                    <a:pt x="558" y="53"/>
                  </a:cubicBezTo>
                  <a:cubicBezTo>
                    <a:pt x="558" y="69"/>
                    <a:pt x="545" y="82"/>
                    <a:pt x="530" y="82"/>
                  </a:cubicBezTo>
                </a:path>
              </a:pathLst>
            </a:custGeom>
            <a:solidFill>
              <a:srgbClr val="436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1" name="î$ḷîḋe">
              <a:extLst>
                <a:ext uri="{FF2B5EF4-FFF2-40B4-BE49-F238E27FC236}">
                  <a16:creationId xmlns="" xmlns:a16="http://schemas.microsoft.com/office/drawing/2014/main" id="{7F3CDC09-61A6-4456-A52A-F5B37BF508CB}"/>
                </a:ext>
              </a:extLst>
            </p:cNvPr>
            <p:cNvSpPr/>
            <p:nvPr/>
          </p:nvSpPr>
          <p:spPr bwMode="auto">
            <a:xfrm>
              <a:off x="3970338" y="3430588"/>
              <a:ext cx="1223963" cy="254000"/>
            </a:xfrm>
            <a:custGeom>
              <a:avLst/>
              <a:gdLst>
                <a:gd name="T0" fmla="*/ 307 w 328"/>
                <a:gd name="T1" fmla="*/ 0 h 68"/>
                <a:gd name="T2" fmla="*/ 0 w 328"/>
                <a:gd name="T3" fmla="*/ 0 h 68"/>
                <a:gd name="T4" fmla="*/ 21 w 328"/>
                <a:gd name="T5" fmla="*/ 21 h 68"/>
                <a:gd name="T6" fmla="*/ 21 w 328"/>
                <a:gd name="T7" fmla="*/ 46 h 68"/>
                <a:gd name="T8" fmla="*/ 0 w 328"/>
                <a:gd name="T9" fmla="*/ 68 h 68"/>
                <a:gd name="T10" fmla="*/ 307 w 328"/>
                <a:gd name="T11" fmla="*/ 68 h 68"/>
                <a:gd name="T12" fmla="*/ 328 w 328"/>
                <a:gd name="T13" fmla="*/ 46 h 68"/>
                <a:gd name="T14" fmla="*/ 328 w 328"/>
                <a:gd name="T15" fmla="*/ 21 h 68"/>
                <a:gd name="T16" fmla="*/ 307 w 328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68">
                  <a:moveTo>
                    <a:pt x="30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21" y="10"/>
                    <a:pt x="21" y="21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58"/>
                    <a:pt x="12" y="68"/>
                    <a:pt x="0" y="68"/>
                  </a:cubicBezTo>
                  <a:cubicBezTo>
                    <a:pt x="307" y="68"/>
                    <a:pt x="307" y="68"/>
                    <a:pt x="307" y="68"/>
                  </a:cubicBezTo>
                  <a:cubicBezTo>
                    <a:pt x="318" y="68"/>
                    <a:pt x="328" y="58"/>
                    <a:pt x="328" y="46"/>
                  </a:cubicBezTo>
                  <a:cubicBezTo>
                    <a:pt x="328" y="21"/>
                    <a:pt x="328" y="21"/>
                    <a:pt x="328" y="21"/>
                  </a:cubicBezTo>
                  <a:cubicBezTo>
                    <a:pt x="328" y="10"/>
                    <a:pt x="318" y="0"/>
                    <a:pt x="307" y="0"/>
                  </a:cubicBezTo>
                </a:path>
              </a:pathLst>
            </a:custGeom>
            <a:solidFill>
              <a:srgbClr val="436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2" name="ïš1iḓê">
              <a:extLst>
                <a:ext uri="{FF2B5EF4-FFF2-40B4-BE49-F238E27FC236}">
                  <a16:creationId xmlns="" xmlns:a16="http://schemas.microsoft.com/office/drawing/2014/main" id="{6C0B8501-3510-4F0D-B689-5533119711CF}"/>
                </a:ext>
              </a:extLst>
            </p:cNvPr>
            <p:cNvSpPr/>
            <p:nvPr/>
          </p:nvSpPr>
          <p:spPr bwMode="auto">
            <a:xfrm>
              <a:off x="4111625" y="3446463"/>
              <a:ext cx="1036638" cy="14288"/>
            </a:xfrm>
            <a:custGeom>
              <a:avLst/>
              <a:gdLst>
                <a:gd name="T0" fmla="*/ 2 w 278"/>
                <a:gd name="T1" fmla="*/ 4 h 4"/>
                <a:gd name="T2" fmla="*/ 276 w 278"/>
                <a:gd name="T3" fmla="*/ 4 h 4"/>
                <a:gd name="T4" fmla="*/ 278 w 278"/>
                <a:gd name="T5" fmla="*/ 2 h 4"/>
                <a:gd name="T6" fmla="*/ 276 w 278"/>
                <a:gd name="T7" fmla="*/ 0 h 4"/>
                <a:gd name="T8" fmla="*/ 2 w 278"/>
                <a:gd name="T9" fmla="*/ 0 h 4"/>
                <a:gd name="T10" fmla="*/ 0 w 278"/>
                <a:gd name="T11" fmla="*/ 2 h 4"/>
                <a:gd name="T12" fmla="*/ 2 w 27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4">
                  <a:moveTo>
                    <a:pt x="2" y="4"/>
                  </a:moveTo>
                  <a:cubicBezTo>
                    <a:pt x="276" y="4"/>
                    <a:pt x="276" y="4"/>
                    <a:pt x="276" y="4"/>
                  </a:cubicBezTo>
                  <a:cubicBezTo>
                    <a:pt x="277" y="4"/>
                    <a:pt x="278" y="3"/>
                    <a:pt x="278" y="2"/>
                  </a:cubicBezTo>
                  <a:cubicBezTo>
                    <a:pt x="278" y="1"/>
                    <a:pt x="277" y="0"/>
                    <a:pt x="27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2F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3" name="ïŝlíḍe">
              <a:extLst>
                <a:ext uri="{FF2B5EF4-FFF2-40B4-BE49-F238E27FC236}">
                  <a16:creationId xmlns="" xmlns:a16="http://schemas.microsoft.com/office/drawing/2014/main" id="{AB3195F8-B6AF-4B31-B3BC-C66919BB342E}"/>
                </a:ext>
              </a:extLst>
            </p:cNvPr>
            <p:cNvSpPr/>
            <p:nvPr/>
          </p:nvSpPr>
          <p:spPr bwMode="auto">
            <a:xfrm>
              <a:off x="4111625" y="3654426"/>
              <a:ext cx="1036638" cy="15875"/>
            </a:xfrm>
            <a:custGeom>
              <a:avLst/>
              <a:gdLst>
                <a:gd name="T0" fmla="*/ 2 w 278"/>
                <a:gd name="T1" fmla="*/ 4 h 4"/>
                <a:gd name="T2" fmla="*/ 276 w 278"/>
                <a:gd name="T3" fmla="*/ 4 h 4"/>
                <a:gd name="T4" fmla="*/ 278 w 278"/>
                <a:gd name="T5" fmla="*/ 2 h 4"/>
                <a:gd name="T6" fmla="*/ 276 w 278"/>
                <a:gd name="T7" fmla="*/ 0 h 4"/>
                <a:gd name="T8" fmla="*/ 2 w 278"/>
                <a:gd name="T9" fmla="*/ 0 h 4"/>
                <a:gd name="T10" fmla="*/ 0 w 278"/>
                <a:gd name="T11" fmla="*/ 2 h 4"/>
                <a:gd name="T12" fmla="*/ 2 w 27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4">
                  <a:moveTo>
                    <a:pt x="2" y="4"/>
                  </a:moveTo>
                  <a:cubicBezTo>
                    <a:pt x="276" y="4"/>
                    <a:pt x="276" y="4"/>
                    <a:pt x="276" y="4"/>
                  </a:cubicBezTo>
                  <a:cubicBezTo>
                    <a:pt x="277" y="4"/>
                    <a:pt x="278" y="3"/>
                    <a:pt x="278" y="2"/>
                  </a:cubicBezTo>
                  <a:cubicBezTo>
                    <a:pt x="278" y="1"/>
                    <a:pt x="277" y="0"/>
                    <a:pt x="27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2F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4" name="išļïḍé">
              <a:extLst>
                <a:ext uri="{FF2B5EF4-FFF2-40B4-BE49-F238E27FC236}">
                  <a16:creationId xmlns="" xmlns:a16="http://schemas.microsoft.com/office/drawing/2014/main" id="{974E5D49-E0F4-4AF8-A2CD-568B5BF4D7BB}"/>
                </a:ext>
              </a:extLst>
            </p:cNvPr>
            <p:cNvSpPr/>
            <p:nvPr/>
          </p:nvSpPr>
          <p:spPr bwMode="auto">
            <a:xfrm>
              <a:off x="3138488" y="3602038"/>
              <a:ext cx="2081213" cy="109538"/>
            </a:xfrm>
            <a:custGeom>
              <a:avLst/>
              <a:gdLst>
                <a:gd name="T0" fmla="*/ 558 w 558"/>
                <a:gd name="T1" fmla="*/ 0 h 29"/>
                <a:gd name="T2" fmla="*/ 549 w 558"/>
                <a:gd name="T3" fmla="*/ 10 h 29"/>
                <a:gd name="T4" fmla="*/ 530 w 558"/>
                <a:gd name="T5" fmla="*/ 22 h 29"/>
                <a:gd name="T6" fmla="*/ 223 w 558"/>
                <a:gd name="T7" fmla="*/ 22 h 29"/>
                <a:gd name="T8" fmla="*/ 234 w 558"/>
                <a:gd name="T9" fmla="*/ 19 h 29"/>
                <a:gd name="T10" fmla="*/ 129 w 558"/>
                <a:gd name="T11" fmla="*/ 19 h 29"/>
                <a:gd name="T12" fmla="*/ 5 w 558"/>
                <a:gd name="T13" fmla="*/ 19 h 29"/>
                <a:gd name="T14" fmla="*/ 0 w 558"/>
                <a:gd name="T15" fmla="*/ 22 h 29"/>
                <a:gd name="T16" fmla="*/ 0 w 558"/>
                <a:gd name="T17" fmla="*/ 22 h 29"/>
                <a:gd name="T18" fmla="*/ 7 w 558"/>
                <a:gd name="T19" fmla="*/ 29 h 29"/>
                <a:gd name="T20" fmla="*/ 22 w 558"/>
                <a:gd name="T21" fmla="*/ 29 h 29"/>
                <a:gd name="T22" fmla="*/ 24 w 558"/>
                <a:gd name="T23" fmla="*/ 28 h 29"/>
                <a:gd name="T24" fmla="*/ 510 w 558"/>
                <a:gd name="T25" fmla="*/ 28 h 29"/>
                <a:gd name="T26" fmla="*/ 512 w 558"/>
                <a:gd name="T27" fmla="*/ 29 h 29"/>
                <a:gd name="T28" fmla="*/ 530 w 558"/>
                <a:gd name="T29" fmla="*/ 29 h 29"/>
                <a:gd name="T30" fmla="*/ 558 w 558"/>
                <a:gd name="T31" fmla="*/ 0 h 29"/>
                <a:gd name="T32" fmla="*/ 558 w 558"/>
                <a:gd name="T33" fmla="*/ 0 h 29"/>
                <a:gd name="T34" fmla="*/ 558 w 558"/>
                <a:gd name="T3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8" h="29">
                  <a:moveTo>
                    <a:pt x="558" y="0"/>
                  </a:moveTo>
                  <a:cubicBezTo>
                    <a:pt x="555" y="4"/>
                    <a:pt x="552" y="7"/>
                    <a:pt x="549" y="10"/>
                  </a:cubicBezTo>
                  <a:cubicBezTo>
                    <a:pt x="545" y="17"/>
                    <a:pt x="538" y="22"/>
                    <a:pt x="530" y="22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27" y="22"/>
                    <a:pt x="231" y="21"/>
                    <a:pt x="234" y="19"/>
                  </a:cubicBezTo>
                  <a:cubicBezTo>
                    <a:pt x="199" y="19"/>
                    <a:pt x="164" y="19"/>
                    <a:pt x="129" y="19"/>
                  </a:cubicBezTo>
                  <a:cubicBezTo>
                    <a:pt x="87" y="19"/>
                    <a:pt x="46" y="19"/>
                    <a:pt x="5" y="19"/>
                  </a:cubicBezTo>
                  <a:cubicBezTo>
                    <a:pt x="3" y="19"/>
                    <a:pt x="2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6"/>
                    <a:pt x="3" y="29"/>
                    <a:pt x="7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29"/>
                    <a:pt x="24" y="28"/>
                    <a:pt x="24" y="28"/>
                  </a:cubicBezTo>
                  <a:cubicBezTo>
                    <a:pt x="510" y="28"/>
                    <a:pt x="510" y="28"/>
                    <a:pt x="510" y="28"/>
                  </a:cubicBezTo>
                  <a:cubicBezTo>
                    <a:pt x="510" y="28"/>
                    <a:pt x="511" y="29"/>
                    <a:pt x="512" y="29"/>
                  </a:cubicBezTo>
                  <a:cubicBezTo>
                    <a:pt x="530" y="29"/>
                    <a:pt x="530" y="29"/>
                    <a:pt x="530" y="29"/>
                  </a:cubicBezTo>
                  <a:cubicBezTo>
                    <a:pt x="545" y="29"/>
                    <a:pt x="558" y="16"/>
                    <a:pt x="558" y="0"/>
                  </a:cubicBezTo>
                  <a:cubicBezTo>
                    <a:pt x="558" y="0"/>
                    <a:pt x="558" y="0"/>
                    <a:pt x="558" y="0"/>
                  </a:cubicBezTo>
                  <a:cubicBezTo>
                    <a:pt x="558" y="0"/>
                    <a:pt x="558" y="0"/>
                    <a:pt x="558" y="0"/>
                  </a:cubicBezTo>
                </a:path>
              </a:pathLst>
            </a:custGeom>
            <a:solidFill>
              <a:srgbClr val="364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5" name="îsḷíḋè">
              <a:extLst>
                <a:ext uri="{FF2B5EF4-FFF2-40B4-BE49-F238E27FC236}">
                  <a16:creationId xmlns="" xmlns:a16="http://schemas.microsoft.com/office/drawing/2014/main" id="{22D88C60-8808-465F-A0A5-CC57ADACDD1F}"/>
                </a:ext>
              </a:extLst>
            </p:cNvPr>
            <p:cNvSpPr/>
            <p:nvPr/>
          </p:nvSpPr>
          <p:spPr bwMode="auto">
            <a:xfrm>
              <a:off x="3970338" y="3640138"/>
              <a:ext cx="1216025" cy="44450"/>
            </a:xfrm>
            <a:custGeom>
              <a:avLst/>
              <a:gdLst>
                <a:gd name="T0" fmla="*/ 326 w 326"/>
                <a:gd name="T1" fmla="*/ 0 h 12"/>
                <a:gd name="T2" fmla="*/ 316 w 326"/>
                <a:gd name="T3" fmla="*/ 5 h 12"/>
                <a:gd name="T4" fmla="*/ 316 w 326"/>
                <a:gd name="T5" fmla="*/ 6 h 12"/>
                <a:gd name="T6" fmla="*/ 314 w 326"/>
                <a:gd name="T7" fmla="*/ 8 h 12"/>
                <a:gd name="T8" fmla="*/ 305 w 326"/>
                <a:gd name="T9" fmla="*/ 8 h 12"/>
                <a:gd name="T10" fmla="*/ 281 w 326"/>
                <a:gd name="T11" fmla="*/ 10 h 12"/>
                <a:gd name="T12" fmla="*/ 246 w 326"/>
                <a:gd name="T13" fmla="*/ 9 h 12"/>
                <a:gd name="T14" fmla="*/ 146 w 326"/>
                <a:gd name="T15" fmla="*/ 9 h 12"/>
                <a:gd name="T16" fmla="*/ 11 w 326"/>
                <a:gd name="T17" fmla="*/ 9 h 12"/>
                <a:gd name="T18" fmla="*/ 0 w 326"/>
                <a:gd name="T19" fmla="*/ 12 h 12"/>
                <a:gd name="T20" fmla="*/ 307 w 326"/>
                <a:gd name="T21" fmla="*/ 12 h 12"/>
                <a:gd name="T22" fmla="*/ 326 w 326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12">
                  <a:moveTo>
                    <a:pt x="326" y="0"/>
                  </a:moveTo>
                  <a:cubicBezTo>
                    <a:pt x="323" y="2"/>
                    <a:pt x="319" y="4"/>
                    <a:pt x="316" y="5"/>
                  </a:cubicBezTo>
                  <a:cubicBezTo>
                    <a:pt x="316" y="5"/>
                    <a:pt x="316" y="6"/>
                    <a:pt x="316" y="6"/>
                  </a:cubicBezTo>
                  <a:cubicBezTo>
                    <a:pt x="316" y="7"/>
                    <a:pt x="315" y="8"/>
                    <a:pt x="314" y="8"/>
                  </a:cubicBezTo>
                  <a:cubicBezTo>
                    <a:pt x="305" y="8"/>
                    <a:pt x="305" y="8"/>
                    <a:pt x="305" y="8"/>
                  </a:cubicBezTo>
                  <a:cubicBezTo>
                    <a:pt x="298" y="9"/>
                    <a:pt x="289" y="10"/>
                    <a:pt x="281" y="10"/>
                  </a:cubicBezTo>
                  <a:cubicBezTo>
                    <a:pt x="269" y="10"/>
                    <a:pt x="256" y="9"/>
                    <a:pt x="246" y="9"/>
                  </a:cubicBezTo>
                  <a:cubicBezTo>
                    <a:pt x="213" y="9"/>
                    <a:pt x="179" y="9"/>
                    <a:pt x="146" y="9"/>
                  </a:cubicBezTo>
                  <a:cubicBezTo>
                    <a:pt x="101" y="9"/>
                    <a:pt x="56" y="9"/>
                    <a:pt x="11" y="9"/>
                  </a:cubicBezTo>
                  <a:cubicBezTo>
                    <a:pt x="8" y="11"/>
                    <a:pt x="4" y="12"/>
                    <a:pt x="0" y="12"/>
                  </a:cubicBezTo>
                  <a:cubicBezTo>
                    <a:pt x="307" y="12"/>
                    <a:pt x="307" y="12"/>
                    <a:pt x="307" y="12"/>
                  </a:cubicBezTo>
                  <a:cubicBezTo>
                    <a:pt x="315" y="12"/>
                    <a:pt x="322" y="7"/>
                    <a:pt x="326" y="0"/>
                  </a:cubicBezTo>
                </a:path>
              </a:pathLst>
            </a:custGeom>
            <a:solidFill>
              <a:srgbClr val="364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6" name="iSḻïḍé">
              <a:extLst>
                <a:ext uri="{FF2B5EF4-FFF2-40B4-BE49-F238E27FC236}">
                  <a16:creationId xmlns="" xmlns:a16="http://schemas.microsoft.com/office/drawing/2014/main" id="{02CDF1DD-DCB6-46D5-9B39-255DD7E4A927}"/>
                </a:ext>
              </a:extLst>
            </p:cNvPr>
            <p:cNvSpPr/>
            <p:nvPr/>
          </p:nvSpPr>
          <p:spPr bwMode="auto">
            <a:xfrm>
              <a:off x="5108575" y="3659188"/>
              <a:ext cx="39688" cy="11113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9 w 11"/>
                <a:gd name="T5" fmla="*/ 3 h 3"/>
                <a:gd name="T6" fmla="*/ 11 w 11"/>
                <a:gd name="T7" fmla="*/ 1 h 3"/>
                <a:gd name="T8" fmla="*/ 11 w 1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1" y="2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</a:path>
              </a:pathLst>
            </a:custGeom>
            <a:solidFill>
              <a:srgbClr val="263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7" name="ï$ḻîḓé">
              <a:extLst>
                <a:ext uri="{FF2B5EF4-FFF2-40B4-BE49-F238E27FC236}">
                  <a16:creationId xmlns="" xmlns:a16="http://schemas.microsoft.com/office/drawing/2014/main" id="{D3352F4A-8153-4585-823E-BE88BA09CAFE}"/>
                </a:ext>
              </a:extLst>
            </p:cNvPr>
            <p:cNvSpPr/>
            <p:nvPr/>
          </p:nvSpPr>
          <p:spPr bwMode="auto">
            <a:xfrm>
              <a:off x="3470275" y="3009901"/>
              <a:ext cx="1271588" cy="368300"/>
            </a:xfrm>
            <a:custGeom>
              <a:avLst/>
              <a:gdLst>
                <a:gd name="T0" fmla="*/ 341 w 341"/>
                <a:gd name="T1" fmla="*/ 0 h 99"/>
                <a:gd name="T2" fmla="*/ 36 w 341"/>
                <a:gd name="T3" fmla="*/ 0 h 99"/>
                <a:gd name="T4" fmla="*/ 0 w 341"/>
                <a:gd name="T5" fmla="*/ 36 h 99"/>
                <a:gd name="T6" fmla="*/ 0 w 341"/>
                <a:gd name="T7" fmla="*/ 63 h 99"/>
                <a:gd name="T8" fmla="*/ 36 w 341"/>
                <a:gd name="T9" fmla="*/ 99 h 99"/>
                <a:gd name="T10" fmla="*/ 341 w 341"/>
                <a:gd name="T11" fmla="*/ 99 h 99"/>
                <a:gd name="T12" fmla="*/ 341 w 341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99">
                  <a:moveTo>
                    <a:pt x="341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83"/>
                    <a:pt x="17" y="99"/>
                    <a:pt x="36" y="99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00" y="51"/>
                    <a:pt x="341" y="0"/>
                    <a:pt x="34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8" name="ïSļïďê">
              <a:extLst>
                <a:ext uri="{FF2B5EF4-FFF2-40B4-BE49-F238E27FC236}">
                  <a16:creationId xmlns="" xmlns:a16="http://schemas.microsoft.com/office/drawing/2014/main" id="{35D34173-5E13-47C9-92E7-27A546C7031C}"/>
                </a:ext>
              </a:extLst>
            </p:cNvPr>
            <p:cNvSpPr/>
            <p:nvPr/>
          </p:nvSpPr>
          <p:spPr bwMode="auto">
            <a:xfrm>
              <a:off x="3470275" y="3009901"/>
              <a:ext cx="1271588" cy="133350"/>
            </a:xfrm>
            <a:custGeom>
              <a:avLst/>
              <a:gdLst>
                <a:gd name="T0" fmla="*/ 30 w 341"/>
                <a:gd name="T1" fmla="*/ 20 h 36"/>
                <a:gd name="T2" fmla="*/ 330 w 341"/>
                <a:gd name="T3" fmla="*/ 20 h 36"/>
                <a:gd name="T4" fmla="*/ 341 w 341"/>
                <a:gd name="T5" fmla="*/ 0 h 36"/>
                <a:gd name="T6" fmla="*/ 36 w 341"/>
                <a:gd name="T7" fmla="*/ 0 h 36"/>
                <a:gd name="T8" fmla="*/ 0 w 341"/>
                <a:gd name="T9" fmla="*/ 36 h 36"/>
                <a:gd name="T10" fmla="*/ 0 w 341"/>
                <a:gd name="T11" fmla="*/ 36 h 36"/>
                <a:gd name="T12" fmla="*/ 30 w 341"/>
                <a:gd name="T13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6">
                  <a:moveTo>
                    <a:pt x="30" y="20"/>
                  </a:moveTo>
                  <a:cubicBezTo>
                    <a:pt x="330" y="20"/>
                    <a:pt x="330" y="20"/>
                    <a:pt x="330" y="20"/>
                  </a:cubicBezTo>
                  <a:cubicBezTo>
                    <a:pt x="335" y="8"/>
                    <a:pt x="341" y="0"/>
                    <a:pt x="34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7" y="27"/>
                    <a:pt x="18" y="20"/>
                    <a:pt x="30" y="20"/>
                  </a:cubicBez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9" name="ïš1iďê">
              <a:extLst>
                <a:ext uri="{FF2B5EF4-FFF2-40B4-BE49-F238E27FC236}">
                  <a16:creationId xmlns="" xmlns:a16="http://schemas.microsoft.com/office/drawing/2014/main" id="{927CE38F-EDED-4189-B44B-E506250EB6F7}"/>
                </a:ext>
              </a:extLst>
            </p:cNvPr>
            <p:cNvSpPr/>
            <p:nvPr/>
          </p:nvSpPr>
          <p:spPr bwMode="auto">
            <a:xfrm>
              <a:off x="3492500" y="3148013"/>
              <a:ext cx="646113" cy="11113"/>
            </a:xfrm>
            <a:custGeom>
              <a:avLst/>
              <a:gdLst>
                <a:gd name="T0" fmla="*/ 0 w 407"/>
                <a:gd name="T1" fmla="*/ 0 h 7"/>
                <a:gd name="T2" fmla="*/ 0 w 407"/>
                <a:gd name="T3" fmla="*/ 7 h 7"/>
                <a:gd name="T4" fmla="*/ 407 w 407"/>
                <a:gd name="T5" fmla="*/ 4 h 7"/>
                <a:gd name="T6" fmla="*/ 0 w 40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7">
                  <a:moveTo>
                    <a:pt x="0" y="0"/>
                  </a:moveTo>
                  <a:lnTo>
                    <a:pt x="0" y="7"/>
                  </a:lnTo>
                  <a:lnTo>
                    <a:pt x="40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0" name="íṧḻiďe">
              <a:extLst>
                <a:ext uri="{FF2B5EF4-FFF2-40B4-BE49-F238E27FC236}">
                  <a16:creationId xmlns="" xmlns:a16="http://schemas.microsoft.com/office/drawing/2014/main" id="{1F27F90A-77FF-4159-B066-12B6CB673410}"/>
                </a:ext>
              </a:extLst>
            </p:cNvPr>
            <p:cNvSpPr/>
            <p:nvPr/>
          </p:nvSpPr>
          <p:spPr bwMode="auto">
            <a:xfrm>
              <a:off x="3492500" y="3148013"/>
              <a:ext cx="646113" cy="11113"/>
            </a:xfrm>
            <a:custGeom>
              <a:avLst/>
              <a:gdLst>
                <a:gd name="T0" fmla="*/ 0 w 407"/>
                <a:gd name="T1" fmla="*/ 0 h 7"/>
                <a:gd name="T2" fmla="*/ 0 w 407"/>
                <a:gd name="T3" fmla="*/ 7 h 7"/>
                <a:gd name="T4" fmla="*/ 407 w 407"/>
                <a:gd name="T5" fmla="*/ 4 h 7"/>
                <a:gd name="T6" fmla="*/ 0 w 40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7">
                  <a:moveTo>
                    <a:pt x="0" y="0"/>
                  </a:moveTo>
                  <a:lnTo>
                    <a:pt x="0" y="7"/>
                  </a:lnTo>
                  <a:lnTo>
                    <a:pt x="407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1" name="íṣļîďé">
              <a:extLst>
                <a:ext uri="{FF2B5EF4-FFF2-40B4-BE49-F238E27FC236}">
                  <a16:creationId xmlns="" xmlns:a16="http://schemas.microsoft.com/office/drawing/2014/main" id="{C06C0A5A-1FAC-4FC0-8498-066CE5048101}"/>
                </a:ext>
              </a:extLst>
            </p:cNvPr>
            <p:cNvSpPr/>
            <p:nvPr/>
          </p:nvSpPr>
          <p:spPr bwMode="auto">
            <a:xfrm>
              <a:off x="3492500" y="3187701"/>
              <a:ext cx="355600" cy="7938"/>
            </a:xfrm>
            <a:custGeom>
              <a:avLst/>
              <a:gdLst>
                <a:gd name="T0" fmla="*/ 0 w 224"/>
                <a:gd name="T1" fmla="*/ 0 h 5"/>
                <a:gd name="T2" fmla="*/ 0 w 224"/>
                <a:gd name="T3" fmla="*/ 5 h 5"/>
                <a:gd name="T4" fmla="*/ 224 w 224"/>
                <a:gd name="T5" fmla="*/ 3 h 5"/>
                <a:gd name="T6" fmla="*/ 0 w 22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5">
                  <a:moveTo>
                    <a:pt x="0" y="0"/>
                  </a:moveTo>
                  <a:lnTo>
                    <a:pt x="0" y="5"/>
                  </a:lnTo>
                  <a:lnTo>
                    <a:pt x="22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2" name="ïslîḍè">
              <a:extLst>
                <a:ext uri="{FF2B5EF4-FFF2-40B4-BE49-F238E27FC236}">
                  <a16:creationId xmlns="" xmlns:a16="http://schemas.microsoft.com/office/drawing/2014/main" id="{6FE9C632-60FE-451F-9617-068F5166B124}"/>
                </a:ext>
              </a:extLst>
            </p:cNvPr>
            <p:cNvSpPr/>
            <p:nvPr/>
          </p:nvSpPr>
          <p:spPr bwMode="auto">
            <a:xfrm>
              <a:off x="3492500" y="3187701"/>
              <a:ext cx="355600" cy="7938"/>
            </a:xfrm>
            <a:custGeom>
              <a:avLst/>
              <a:gdLst>
                <a:gd name="T0" fmla="*/ 0 w 224"/>
                <a:gd name="T1" fmla="*/ 0 h 5"/>
                <a:gd name="T2" fmla="*/ 0 w 224"/>
                <a:gd name="T3" fmla="*/ 5 h 5"/>
                <a:gd name="T4" fmla="*/ 224 w 224"/>
                <a:gd name="T5" fmla="*/ 3 h 5"/>
                <a:gd name="T6" fmla="*/ 0 w 22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5">
                  <a:moveTo>
                    <a:pt x="0" y="0"/>
                  </a:moveTo>
                  <a:lnTo>
                    <a:pt x="0" y="5"/>
                  </a:lnTo>
                  <a:lnTo>
                    <a:pt x="224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3" name="iṥlïďè">
              <a:extLst>
                <a:ext uri="{FF2B5EF4-FFF2-40B4-BE49-F238E27FC236}">
                  <a16:creationId xmlns="" xmlns:a16="http://schemas.microsoft.com/office/drawing/2014/main" id="{16207D4F-6A8C-466E-939D-C568EB1E07F3}"/>
                </a:ext>
              </a:extLst>
            </p:cNvPr>
            <p:cNvSpPr/>
            <p:nvPr/>
          </p:nvSpPr>
          <p:spPr bwMode="auto">
            <a:xfrm>
              <a:off x="3497263" y="3206751"/>
              <a:ext cx="234950" cy="11113"/>
            </a:xfrm>
            <a:custGeom>
              <a:avLst/>
              <a:gdLst>
                <a:gd name="T0" fmla="*/ 0 w 148"/>
                <a:gd name="T1" fmla="*/ 0 h 7"/>
                <a:gd name="T2" fmla="*/ 0 w 148"/>
                <a:gd name="T3" fmla="*/ 7 h 7"/>
                <a:gd name="T4" fmla="*/ 148 w 148"/>
                <a:gd name="T5" fmla="*/ 5 h 7"/>
                <a:gd name="T6" fmla="*/ 0 w 14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7">
                  <a:moveTo>
                    <a:pt x="0" y="0"/>
                  </a:moveTo>
                  <a:lnTo>
                    <a:pt x="0" y="7"/>
                  </a:lnTo>
                  <a:lnTo>
                    <a:pt x="148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4" name="išlïḍè">
              <a:extLst>
                <a:ext uri="{FF2B5EF4-FFF2-40B4-BE49-F238E27FC236}">
                  <a16:creationId xmlns="" xmlns:a16="http://schemas.microsoft.com/office/drawing/2014/main" id="{473B0F48-6A7A-48BE-8B02-4FCBDA8EBA7B}"/>
                </a:ext>
              </a:extLst>
            </p:cNvPr>
            <p:cNvSpPr/>
            <p:nvPr/>
          </p:nvSpPr>
          <p:spPr bwMode="auto">
            <a:xfrm>
              <a:off x="3497263" y="3206751"/>
              <a:ext cx="234950" cy="11113"/>
            </a:xfrm>
            <a:custGeom>
              <a:avLst/>
              <a:gdLst>
                <a:gd name="T0" fmla="*/ 0 w 148"/>
                <a:gd name="T1" fmla="*/ 0 h 7"/>
                <a:gd name="T2" fmla="*/ 0 w 148"/>
                <a:gd name="T3" fmla="*/ 7 h 7"/>
                <a:gd name="T4" fmla="*/ 148 w 148"/>
                <a:gd name="T5" fmla="*/ 5 h 7"/>
                <a:gd name="T6" fmla="*/ 0 w 14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7">
                  <a:moveTo>
                    <a:pt x="0" y="0"/>
                  </a:moveTo>
                  <a:lnTo>
                    <a:pt x="0" y="7"/>
                  </a:lnTo>
                  <a:lnTo>
                    <a:pt x="148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5" name="is1ïḑé">
              <a:extLst>
                <a:ext uri="{FF2B5EF4-FFF2-40B4-BE49-F238E27FC236}">
                  <a16:creationId xmlns="" xmlns:a16="http://schemas.microsoft.com/office/drawing/2014/main" id="{E2156EFA-20D3-4386-89EC-7F9CA020F885}"/>
                </a:ext>
              </a:extLst>
            </p:cNvPr>
            <p:cNvSpPr/>
            <p:nvPr/>
          </p:nvSpPr>
          <p:spPr bwMode="auto">
            <a:xfrm>
              <a:off x="3589338" y="3270251"/>
              <a:ext cx="458788" cy="7938"/>
            </a:xfrm>
            <a:custGeom>
              <a:avLst/>
              <a:gdLst>
                <a:gd name="T0" fmla="*/ 62 w 123"/>
                <a:gd name="T1" fmla="*/ 2 h 2"/>
                <a:gd name="T2" fmla="*/ 92 w 123"/>
                <a:gd name="T3" fmla="*/ 1 h 2"/>
                <a:gd name="T4" fmla="*/ 123 w 123"/>
                <a:gd name="T5" fmla="*/ 1 h 2"/>
                <a:gd name="T6" fmla="*/ 92 w 123"/>
                <a:gd name="T7" fmla="*/ 0 h 2"/>
                <a:gd name="T8" fmla="*/ 62 w 123"/>
                <a:gd name="T9" fmla="*/ 0 h 2"/>
                <a:gd name="T10" fmla="*/ 31 w 123"/>
                <a:gd name="T11" fmla="*/ 0 h 2"/>
                <a:gd name="T12" fmla="*/ 0 w 123"/>
                <a:gd name="T13" fmla="*/ 1 h 2"/>
                <a:gd name="T14" fmla="*/ 31 w 123"/>
                <a:gd name="T15" fmla="*/ 1 h 2"/>
                <a:gd name="T16" fmla="*/ 62 w 123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2">
                  <a:moveTo>
                    <a:pt x="62" y="2"/>
                  </a:moveTo>
                  <a:cubicBezTo>
                    <a:pt x="92" y="1"/>
                    <a:pt x="92" y="1"/>
                    <a:pt x="92" y="1"/>
                  </a:cubicBezTo>
                  <a:cubicBezTo>
                    <a:pt x="103" y="1"/>
                    <a:pt x="113" y="1"/>
                    <a:pt x="123" y="1"/>
                  </a:cubicBezTo>
                  <a:cubicBezTo>
                    <a:pt x="113" y="0"/>
                    <a:pt x="103" y="0"/>
                    <a:pt x="9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0" y="0"/>
                    <a:pt x="10" y="0"/>
                    <a:pt x="0" y="1"/>
                  </a:cubicBezTo>
                  <a:cubicBezTo>
                    <a:pt x="10" y="1"/>
                    <a:pt x="20" y="1"/>
                    <a:pt x="31" y="1"/>
                  </a:cubicBezTo>
                  <a:cubicBezTo>
                    <a:pt x="62" y="2"/>
                    <a:pt x="62" y="2"/>
                    <a:pt x="62" y="2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6" name="ïṧlïde">
              <a:extLst>
                <a:ext uri="{FF2B5EF4-FFF2-40B4-BE49-F238E27FC236}">
                  <a16:creationId xmlns="" xmlns:a16="http://schemas.microsoft.com/office/drawing/2014/main" id="{7761BA19-0D95-43AC-80A9-7D29021C55AF}"/>
                </a:ext>
              </a:extLst>
            </p:cNvPr>
            <p:cNvSpPr/>
            <p:nvPr/>
          </p:nvSpPr>
          <p:spPr bwMode="auto">
            <a:xfrm>
              <a:off x="3652838" y="3090863"/>
              <a:ext cx="1044575" cy="11113"/>
            </a:xfrm>
            <a:custGeom>
              <a:avLst/>
              <a:gdLst>
                <a:gd name="T0" fmla="*/ 279 w 280"/>
                <a:gd name="T1" fmla="*/ 3 h 3"/>
                <a:gd name="T2" fmla="*/ 280 w 280"/>
                <a:gd name="T3" fmla="*/ 0 h 3"/>
                <a:gd name="T4" fmla="*/ 0 w 280"/>
                <a:gd name="T5" fmla="*/ 1 h 3"/>
                <a:gd name="T6" fmla="*/ 279 w 28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3">
                  <a:moveTo>
                    <a:pt x="279" y="3"/>
                  </a:moveTo>
                  <a:cubicBezTo>
                    <a:pt x="279" y="2"/>
                    <a:pt x="279" y="1"/>
                    <a:pt x="28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79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7" name="i$1ïḓé">
              <a:extLst>
                <a:ext uri="{FF2B5EF4-FFF2-40B4-BE49-F238E27FC236}">
                  <a16:creationId xmlns="" xmlns:a16="http://schemas.microsoft.com/office/drawing/2014/main" id="{D4CFEEEA-A88D-4640-B946-104ECE91759F}"/>
                </a:ext>
              </a:extLst>
            </p:cNvPr>
            <p:cNvSpPr/>
            <p:nvPr/>
          </p:nvSpPr>
          <p:spPr bwMode="auto">
            <a:xfrm>
              <a:off x="4254500" y="3117851"/>
              <a:ext cx="434975" cy="6350"/>
            </a:xfrm>
            <a:custGeom>
              <a:avLst/>
              <a:gdLst>
                <a:gd name="T0" fmla="*/ 116 w 117"/>
                <a:gd name="T1" fmla="*/ 2 h 2"/>
                <a:gd name="T2" fmla="*/ 117 w 117"/>
                <a:gd name="T3" fmla="*/ 0 h 2"/>
                <a:gd name="T4" fmla="*/ 0 w 117"/>
                <a:gd name="T5" fmla="*/ 1 h 2"/>
                <a:gd name="T6" fmla="*/ 116 w 11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2">
                  <a:moveTo>
                    <a:pt x="116" y="2"/>
                  </a:moveTo>
                  <a:cubicBezTo>
                    <a:pt x="116" y="1"/>
                    <a:pt x="116" y="0"/>
                    <a:pt x="117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16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8" name="îśļïďè">
              <a:extLst>
                <a:ext uri="{FF2B5EF4-FFF2-40B4-BE49-F238E27FC236}">
                  <a16:creationId xmlns="" xmlns:a16="http://schemas.microsoft.com/office/drawing/2014/main" id="{24875C92-5531-4F40-8512-6A4F430F4B00}"/>
                </a:ext>
              </a:extLst>
            </p:cNvPr>
            <p:cNvSpPr/>
            <p:nvPr/>
          </p:nvSpPr>
          <p:spPr bwMode="auto">
            <a:xfrm>
              <a:off x="4183063" y="3251201"/>
              <a:ext cx="500063" cy="7938"/>
            </a:xfrm>
            <a:custGeom>
              <a:avLst/>
              <a:gdLst>
                <a:gd name="T0" fmla="*/ 134 w 134"/>
                <a:gd name="T1" fmla="*/ 2 h 2"/>
                <a:gd name="T2" fmla="*/ 133 w 134"/>
                <a:gd name="T3" fmla="*/ 0 h 2"/>
                <a:gd name="T4" fmla="*/ 0 w 134"/>
                <a:gd name="T5" fmla="*/ 1 h 2"/>
                <a:gd name="T6" fmla="*/ 134 w 13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2">
                  <a:moveTo>
                    <a:pt x="134" y="2"/>
                  </a:moveTo>
                  <a:cubicBezTo>
                    <a:pt x="133" y="1"/>
                    <a:pt x="133" y="1"/>
                    <a:pt x="13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34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9" name="ïṡḻíde">
              <a:extLst>
                <a:ext uri="{FF2B5EF4-FFF2-40B4-BE49-F238E27FC236}">
                  <a16:creationId xmlns="" xmlns:a16="http://schemas.microsoft.com/office/drawing/2014/main" id="{F28CFAC3-12E5-406D-92EA-A7DFDCCAD8D3}"/>
                </a:ext>
              </a:extLst>
            </p:cNvPr>
            <p:cNvSpPr/>
            <p:nvPr/>
          </p:nvSpPr>
          <p:spPr bwMode="auto">
            <a:xfrm>
              <a:off x="3705225" y="3322638"/>
              <a:ext cx="1003300" cy="11113"/>
            </a:xfrm>
            <a:custGeom>
              <a:avLst/>
              <a:gdLst>
                <a:gd name="T0" fmla="*/ 269 w 269"/>
                <a:gd name="T1" fmla="*/ 3 h 3"/>
                <a:gd name="T2" fmla="*/ 268 w 269"/>
                <a:gd name="T3" fmla="*/ 0 h 3"/>
                <a:gd name="T4" fmla="*/ 0 w 269"/>
                <a:gd name="T5" fmla="*/ 2 h 3"/>
                <a:gd name="T6" fmla="*/ 269 w 26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">
                  <a:moveTo>
                    <a:pt x="269" y="3"/>
                  </a:moveTo>
                  <a:cubicBezTo>
                    <a:pt x="269" y="2"/>
                    <a:pt x="268" y="1"/>
                    <a:pt x="268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69" y="3"/>
                    <a:pt x="269" y="3"/>
                    <a:pt x="269" y="3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0" name="ïṣlíḍê">
              <a:extLst>
                <a:ext uri="{FF2B5EF4-FFF2-40B4-BE49-F238E27FC236}">
                  <a16:creationId xmlns="" xmlns:a16="http://schemas.microsoft.com/office/drawing/2014/main" id="{EAA76752-BF62-439B-9E23-1BAC999E52EF}"/>
                </a:ext>
              </a:extLst>
            </p:cNvPr>
            <p:cNvSpPr/>
            <p:nvPr/>
          </p:nvSpPr>
          <p:spPr bwMode="auto">
            <a:xfrm>
              <a:off x="3470275" y="3098801"/>
              <a:ext cx="96838" cy="209550"/>
            </a:xfrm>
            <a:custGeom>
              <a:avLst/>
              <a:gdLst>
                <a:gd name="T0" fmla="*/ 0 w 26"/>
                <a:gd name="T1" fmla="*/ 0 h 56"/>
                <a:gd name="T2" fmla="*/ 0 w 26"/>
                <a:gd name="T3" fmla="*/ 56 h 56"/>
                <a:gd name="T4" fmla="*/ 0 w 26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56">
                  <a:moveTo>
                    <a:pt x="0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6" y="31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1" name="îSļîḓé">
              <a:extLst>
                <a:ext uri="{FF2B5EF4-FFF2-40B4-BE49-F238E27FC236}">
                  <a16:creationId xmlns="" xmlns:a16="http://schemas.microsoft.com/office/drawing/2014/main" id="{60467F41-9964-4A15-AD62-188412A4CED5}"/>
                </a:ext>
              </a:extLst>
            </p:cNvPr>
            <p:cNvSpPr/>
            <p:nvPr/>
          </p:nvSpPr>
          <p:spPr bwMode="auto">
            <a:xfrm>
              <a:off x="3179763" y="2974976"/>
              <a:ext cx="1633538" cy="436563"/>
            </a:xfrm>
            <a:custGeom>
              <a:avLst/>
              <a:gdLst>
                <a:gd name="T0" fmla="*/ 429 w 438"/>
                <a:gd name="T1" fmla="*/ 117 h 117"/>
                <a:gd name="T2" fmla="*/ 45 w 438"/>
                <a:gd name="T3" fmla="*/ 117 h 117"/>
                <a:gd name="T4" fmla="*/ 0 w 438"/>
                <a:gd name="T5" fmla="*/ 72 h 117"/>
                <a:gd name="T6" fmla="*/ 0 w 438"/>
                <a:gd name="T7" fmla="*/ 45 h 117"/>
                <a:gd name="T8" fmla="*/ 45 w 438"/>
                <a:gd name="T9" fmla="*/ 0 h 117"/>
                <a:gd name="T10" fmla="*/ 429 w 438"/>
                <a:gd name="T11" fmla="*/ 0 h 117"/>
                <a:gd name="T12" fmla="*/ 438 w 438"/>
                <a:gd name="T13" fmla="*/ 9 h 117"/>
                <a:gd name="T14" fmla="*/ 429 w 438"/>
                <a:gd name="T15" fmla="*/ 18 h 117"/>
                <a:gd name="T16" fmla="*/ 45 w 438"/>
                <a:gd name="T17" fmla="*/ 18 h 117"/>
                <a:gd name="T18" fmla="*/ 18 w 438"/>
                <a:gd name="T19" fmla="*/ 45 h 117"/>
                <a:gd name="T20" fmla="*/ 18 w 438"/>
                <a:gd name="T21" fmla="*/ 72 h 117"/>
                <a:gd name="T22" fmla="*/ 45 w 438"/>
                <a:gd name="T23" fmla="*/ 99 h 117"/>
                <a:gd name="T24" fmla="*/ 429 w 438"/>
                <a:gd name="T25" fmla="*/ 99 h 117"/>
                <a:gd name="T26" fmla="*/ 438 w 438"/>
                <a:gd name="T27" fmla="*/ 108 h 117"/>
                <a:gd name="T28" fmla="*/ 429 w 438"/>
                <a:gd name="T2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8" h="117">
                  <a:moveTo>
                    <a:pt x="429" y="117"/>
                  </a:moveTo>
                  <a:cubicBezTo>
                    <a:pt x="45" y="117"/>
                    <a:pt x="45" y="117"/>
                    <a:pt x="45" y="117"/>
                  </a:cubicBezTo>
                  <a:cubicBezTo>
                    <a:pt x="20" y="117"/>
                    <a:pt x="0" y="97"/>
                    <a:pt x="0" y="7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429" y="0"/>
                    <a:pt x="429" y="0"/>
                    <a:pt x="429" y="0"/>
                  </a:cubicBezTo>
                  <a:cubicBezTo>
                    <a:pt x="434" y="0"/>
                    <a:pt x="438" y="4"/>
                    <a:pt x="438" y="9"/>
                  </a:cubicBezTo>
                  <a:cubicBezTo>
                    <a:pt x="438" y="14"/>
                    <a:pt x="434" y="18"/>
                    <a:pt x="429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0" y="18"/>
                    <a:pt x="18" y="30"/>
                    <a:pt x="18" y="45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87"/>
                    <a:pt x="30" y="99"/>
                    <a:pt x="45" y="99"/>
                  </a:cubicBezTo>
                  <a:cubicBezTo>
                    <a:pt x="429" y="99"/>
                    <a:pt x="429" y="99"/>
                    <a:pt x="429" y="99"/>
                  </a:cubicBezTo>
                  <a:cubicBezTo>
                    <a:pt x="434" y="99"/>
                    <a:pt x="438" y="103"/>
                    <a:pt x="438" y="108"/>
                  </a:cubicBezTo>
                  <a:cubicBezTo>
                    <a:pt x="438" y="113"/>
                    <a:pt x="434" y="117"/>
                    <a:pt x="429" y="117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2" name="ïṡļiďé">
              <a:extLst>
                <a:ext uri="{FF2B5EF4-FFF2-40B4-BE49-F238E27FC236}">
                  <a16:creationId xmlns="" xmlns:a16="http://schemas.microsoft.com/office/drawing/2014/main" id="{7FBA77BC-F2FD-4B03-B2F6-FF818C16A8F7}"/>
                </a:ext>
              </a:extLst>
            </p:cNvPr>
            <p:cNvSpPr/>
            <p:nvPr/>
          </p:nvSpPr>
          <p:spPr bwMode="auto">
            <a:xfrm>
              <a:off x="3213100" y="3009901"/>
              <a:ext cx="392113" cy="368300"/>
            </a:xfrm>
            <a:custGeom>
              <a:avLst/>
              <a:gdLst>
                <a:gd name="T0" fmla="*/ 69 w 105"/>
                <a:gd name="T1" fmla="*/ 63 h 99"/>
                <a:gd name="T2" fmla="*/ 69 w 105"/>
                <a:gd name="T3" fmla="*/ 36 h 99"/>
                <a:gd name="T4" fmla="*/ 105 w 105"/>
                <a:gd name="T5" fmla="*/ 0 h 99"/>
                <a:gd name="T6" fmla="*/ 36 w 105"/>
                <a:gd name="T7" fmla="*/ 0 h 99"/>
                <a:gd name="T8" fmla="*/ 0 w 105"/>
                <a:gd name="T9" fmla="*/ 36 h 99"/>
                <a:gd name="T10" fmla="*/ 0 w 105"/>
                <a:gd name="T11" fmla="*/ 63 h 99"/>
                <a:gd name="T12" fmla="*/ 36 w 105"/>
                <a:gd name="T13" fmla="*/ 99 h 99"/>
                <a:gd name="T14" fmla="*/ 105 w 105"/>
                <a:gd name="T15" fmla="*/ 99 h 99"/>
                <a:gd name="T16" fmla="*/ 69 w 105"/>
                <a:gd name="T17" fmla="*/ 6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99">
                  <a:moveTo>
                    <a:pt x="69" y="63"/>
                  </a:moveTo>
                  <a:cubicBezTo>
                    <a:pt x="69" y="36"/>
                    <a:pt x="69" y="36"/>
                    <a:pt x="69" y="36"/>
                  </a:cubicBezTo>
                  <a:cubicBezTo>
                    <a:pt x="69" y="16"/>
                    <a:pt x="86" y="0"/>
                    <a:pt x="10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83"/>
                    <a:pt x="16" y="99"/>
                    <a:pt x="36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86" y="99"/>
                    <a:pt x="69" y="83"/>
                    <a:pt x="69" y="63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3" name="íS1îḋe">
              <a:extLst>
                <a:ext uri="{FF2B5EF4-FFF2-40B4-BE49-F238E27FC236}">
                  <a16:creationId xmlns="" xmlns:a16="http://schemas.microsoft.com/office/drawing/2014/main" id="{D3EE01A2-E20E-4F98-898C-7986822FDAB1}"/>
                </a:ext>
              </a:extLst>
            </p:cNvPr>
            <p:cNvSpPr/>
            <p:nvPr/>
          </p:nvSpPr>
          <p:spPr bwMode="auto">
            <a:xfrm>
              <a:off x="3179763" y="3244851"/>
              <a:ext cx="439738" cy="166688"/>
            </a:xfrm>
            <a:custGeom>
              <a:avLst/>
              <a:gdLst>
                <a:gd name="T0" fmla="*/ 0 w 118"/>
                <a:gd name="T1" fmla="*/ 0 h 45"/>
                <a:gd name="T2" fmla="*/ 45 w 118"/>
                <a:gd name="T3" fmla="*/ 45 h 45"/>
                <a:gd name="T4" fmla="*/ 117 w 118"/>
                <a:gd name="T5" fmla="*/ 45 h 45"/>
                <a:gd name="T6" fmla="*/ 118 w 118"/>
                <a:gd name="T7" fmla="*/ 35 h 45"/>
                <a:gd name="T8" fmla="*/ 106 w 118"/>
                <a:gd name="T9" fmla="*/ 35 h 45"/>
                <a:gd name="T10" fmla="*/ 114 w 118"/>
                <a:gd name="T11" fmla="*/ 36 h 45"/>
                <a:gd name="T12" fmla="*/ 45 w 118"/>
                <a:gd name="T13" fmla="*/ 36 h 45"/>
                <a:gd name="T14" fmla="*/ 11 w 118"/>
                <a:gd name="T15" fmla="*/ 13 h 45"/>
                <a:gd name="T16" fmla="*/ 0 w 118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45">
                  <a:moveTo>
                    <a:pt x="0" y="0"/>
                  </a:moveTo>
                  <a:cubicBezTo>
                    <a:pt x="0" y="25"/>
                    <a:pt x="20" y="45"/>
                    <a:pt x="45" y="45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8" y="35"/>
                    <a:pt x="111" y="36"/>
                    <a:pt x="114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29" y="36"/>
                    <a:pt x="16" y="26"/>
                    <a:pt x="11" y="13"/>
                  </a:cubicBezTo>
                  <a:cubicBezTo>
                    <a:pt x="7" y="9"/>
                    <a:pt x="2" y="5"/>
                    <a:pt x="0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4" name="ïṡlïde">
              <a:extLst>
                <a:ext uri="{FF2B5EF4-FFF2-40B4-BE49-F238E27FC236}">
                  <a16:creationId xmlns="" xmlns:a16="http://schemas.microsoft.com/office/drawing/2014/main" id="{8F1C11DA-63F7-4EAF-A573-787F5C08DA62}"/>
                </a:ext>
              </a:extLst>
            </p:cNvPr>
            <p:cNvSpPr/>
            <p:nvPr/>
          </p:nvSpPr>
          <p:spPr bwMode="auto">
            <a:xfrm>
              <a:off x="3795713" y="3375026"/>
              <a:ext cx="1017588" cy="36513"/>
            </a:xfrm>
            <a:custGeom>
              <a:avLst/>
              <a:gdLst>
                <a:gd name="T0" fmla="*/ 0 w 273"/>
                <a:gd name="T1" fmla="*/ 0 h 10"/>
                <a:gd name="T2" fmla="*/ 0 w 273"/>
                <a:gd name="T3" fmla="*/ 10 h 10"/>
                <a:gd name="T4" fmla="*/ 264 w 273"/>
                <a:gd name="T5" fmla="*/ 10 h 10"/>
                <a:gd name="T6" fmla="*/ 273 w 273"/>
                <a:gd name="T7" fmla="*/ 1 h 10"/>
                <a:gd name="T8" fmla="*/ 273 w 273"/>
                <a:gd name="T9" fmla="*/ 1 h 10"/>
                <a:gd name="T10" fmla="*/ 0 w 27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64" y="10"/>
                    <a:pt x="264" y="10"/>
                    <a:pt x="264" y="10"/>
                  </a:cubicBezTo>
                  <a:cubicBezTo>
                    <a:pt x="269" y="10"/>
                    <a:pt x="273" y="6"/>
                    <a:pt x="273" y="1"/>
                  </a:cubicBezTo>
                  <a:cubicBezTo>
                    <a:pt x="273" y="1"/>
                    <a:pt x="273" y="1"/>
                    <a:pt x="27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5" name="îṡḷíďè">
              <a:extLst>
                <a:ext uri="{FF2B5EF4-FFF2-40B4-BE49-F238E27FC236}">
                  <a16:creationId xmlns="" xmlns:a16="http://schemas.microsoft.com/office/drawing/2014/main" id="{3DCC6590-5337-461C-B3BC-8E15210A1351}"/>
                </a:ext>
              </a:extLst>
            </p:cNvPr>
            <p:cNvSpPr/>
            <p:nvPr/>
          </p:nvSpPr>
          <p:spPr bwMode="auto">
            <a:xfrm>
              <a:off x="3221038" y="3292476"/>
              <a:ext cx="384175" cy="85725"/>
            </a:xfrm>
            <a:custGeom>
              <a:avLst/>
              <a:gdLst>
                <a:gd name="T0" fmla="*/ 0 w 103"/>
                <a:gd name="T1" fmla="*/ 0 h 23"/>
                <a:gd name="T2" fmla="*/ 34 w 103"/>
                <a:gd name="T3" fmla="*/ 23 h 23"/>
                <a:gd name="T4" fmla="*/ 103 w 103"/>
                <a:gd name="T5" fmla="*/ 23 h 23"/>
                <a:gd name="T6" fmla="*/ 95 w 103"/>
                <a:gd name="T7" fmla="*/ 22 h 23"/>
                <a:gd name="T8" fmla="*/ 44 w 103"/>
                <a:gd name="T9" fmla="*/ 22 h 23"/>
                <a:gd name="T10" fmla="*/ 40 w 103"/>
                <a:gd name="T11" fmla="*/ 22 h 23"/>
                <a:gd name="T12" fmla="*/ 22 w 103"/>
                <a:gd name="T13" fmla="*/ 17 h 23"/>
                <a:gd name="T14" fmla="*/ 4 w 103"/>
                <a:gd name="T15" fmla="*/ 3 h 23"/>
                <a:gd name="T16" fmla="*/ 0 w 103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23">
                  <a:moveTo>
                    <a:pt x="0" y="0"/>
                  </a:moveTo>
                  <a:cubicBezTo>
                    <a:pt x="5" y="13"/>
                    <a:pt x="18" y="23"/>
                    <a:pt x="34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0" y="23"/>
                    <a:pt x="97" y="22"/>
                    <a:pt x="95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3" y="22"/>
                    <a:pt x="42" y="22"/>
                    <a:pt x="40" y="22"/>
                  </a:cubicBezTo>
                  <a:cubicBezTo>
                    <a:pt x="34" y="22"/>
                    <a:pt x="28" y="20"/>
                    <a:pt x="22" y="17"/>
                  </a:cubicBezTo>
                  <a:cubicBezTo>
                    <a:pt x="16" y="13"/>
                    <a:pt x="10" y="8"/>
                    <a:pt x="4" y="3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6" name="ïŝḷiḍê">
              <a:extLst>
                <a:ext uri="{FF2B5EF4-FFF2-40B4-BE49-F238E27FC236}">
                  <a16:creationId xmlns="" xmlns:a16="http://schemas.microsoft.com/office/drawing/2014/main" id="{B9F4B346-1D3A-47B9-9599-F97DC71512C5}"/>
                </a:ext>
              </a:extLst>
            </p:cNvPr>
            <p:cNvSpPr/>
            <p:nvPr/>
          </p:nvSpPr>
          <p:spPr bwMode="auto">
            <a:xfrm>
              <a:off x="3619500" y="3159126"/>
              <a:ext cx="176213" cy="185738"/>
            </a:xfrm>
            <a:custGeom>
              <a:avLst/>
              <a:gdLst>
                <a:gd name="T0" fmla="*/ 0 w 47"/>
                <a:gd name="T1" fmla="*/ 31 h 50"/>
                <a:gd name="T2" fmla="*/ 0 w 47"/>
                <a:gd name="T3" fmla="*/ 50 h 50"/>
                <a:gd name="T4" fmla="*/ 47 w 47"/>
                <a:gd name="T5" fmla="*/ 50 h 50"/>
                <a:gd name="T6" fmla="*/ 47 w 47"/>
                <a:gd name="T7" fmla="*/ 46 h 50"/>
                <a:gd name="T8" fmla="*/ 23 w 47"/>
                <a:gd name="T9" fmla="*/ 46 h 50"/>
                <a:gd name="T10" fmla="*/ 47 w 47"/>
                <a:gd name="T11" fmla="*/ 45 h 50"/>
                <a:gd name="T12" fmla="*/ 47 w 47"/>
                <a:gd name="T13" fmla="*/ 32 h 50"/>
                <a:gd name="T14" fmla="*/ 23 w 47"/>
                <a:gd name="T15" fmla="*/ 31 h 50"/>
                <a:gd name="T16" fmla="*/ 0 w 47"/>
                <a:gd name="T17" fmla="*/ 31 h 50"/>
                <a:gd name="T18" fmla="*/ 47 w 47"/>
                <a:gd name="T19" fmla="*/ 9 h 50"/>
                <a:gd name="T20" fmla="*/ 1 w 47"/>
                <a:gd name="T21" fmla="*/ 10 h 50"/>
                <a:gd name="T22" fmla="*/ 1 w 47"/>
                <a:gd name="T23" fmla="*/ 14 h 50"/>
                <a:gd name="T24" fmla="*/ 30 w 47"/>
                <a:gd name="T25" fmla="*/ 15 h 50"/>
                <a:gd name="T26" fmla="*/ 1 w 47"/>
                <a:gd name="T27" fmla="*/ 15 h 50"/>
                <a:gd name="T28" fmla="*/ 0 w 47"/>
                <a:gd name="T29" fmla="*/ 30 h 50"/>
                <a:gd name="T30" fmla="*/ 23 w 47"/>
                <a:gd name="T31" fmla="*/ 30 h 50"/>
                <a:gd name="T32" fmla="*/ 47 w 47"/>
                <a:gd name="T33" fmla="*/ 30 h 50"/>
                <a:gd name="T34" fmla="*/ 47 w 47"/>
                <a:gd name="T35" fmla="*/ 9 h 50"/>
                <a:gd name="T36" fmla="*/ 47 w 47"/>
                <a:gd name="T37" fmla="*/ 0 h 50"/>
                <a:gd name="T38" fmla="*/ 2 w 47"/>
                <a:gd name="T39" fmla="*/ 0 h 50"/>
                <a:gd name="T40" fmla="*/ 1 w 47"/>
                <a:gd name="T41" fmla="*/ 8 h 50"/>
                <a:gd name="T42" fmla="*/ 47 w 47"/>
                <a:gd name="T43" fmla="*/ 9 h 50"/>
                <a:gd name="T44" fmla="*/ 47 w 47"/>
                <a:gd name="T4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50">
                  <a:moveTo>
                    <a:pt x="0" y="31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5" y="31"/>
                    <a:pt x="8" y="31"/>
                    <a:pt x="0" y="31"/>
                  </a:cubicBezTo>
                  <a:moveTo>
                    <a:pt x="47" y="9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8" y="30"/>
                    <a:pt x="15" y="30"/>
                    <a:pt x="23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9"/>
                    <a:pt x="47" y="9"/>
                    <a:pt x="47" y="9"/>
                  </a:cubicBezTo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7" name="işļïďé">
              <a:extLst>
                <a:ext uri="{FF2B5EF4-FFF2-40B4-BE49-F238E27FC236}">
                  <a16:creationId xmlns="" xmlns:a16="http://schemas.microsoft.com/office/drawing/2014/main" id="{6B6F7490-8B90-4331-897A-4D91718DD304}"/>
                </a:ext>
              </a:extLst>
            </p:cNvPr>
            <p:cNvSpPr/>
            <p:nvPr/>
          </p:nvSpPr>
          <p:spPr bwMode="auto">
            <a:xfrm>
              <a:off x="3627438" y="3151188"/>
              <a:ext cx="168275" cy="7938"/>
            </a:xfrm>
            <a:prstGeom prst="rect">
              <a:avLst/>
            </a:pr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8" name="ïŝľide">
              <a:extLst>
                <a:ext uri="{FF2B5EF4-FFF2-40B4-BE49-F238E27FC236}">
                  <a16:creationId xmlns="" xmlns:a16="http://schemas.microsoft.com/office/drawing/2014/main" id="{78D711BF-95C7-4AB6-A439-F01FB65AC4A6}"/>
                </a:ext>
              </a:extLst>
            </p:cNvPr>
            <p:cNvSpPr/>
            <p:nvPr/>
          </p:nvSpPr>
          <p:spPr bwMode="auto">
            <a:xfrm>
              <a:off x="3627438" y="3151188"/>
              <a:ext cx="168275" cy="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9" name="ïśľiḍe">
              <a:extLst>
                <a:ext uri="{FF2B5EF4-FFF2-40B4-BE49-F238E27FC236}">
                  <a16:creationId xmlns="" xmlns:a16="http://schemas.microsoft.com/office/drawing/2014/main" id="{B65C388E-828C-45B0-A814-2D71E9C2224F}"/>
                </a:ext>
              </a:extLst>
            </p:cNvPr>
            <p:cNvSpPr/>
            <p:nvPr/>
          </p:nvSpPr>
          <p:spPr bwMode="auto">
            <a:xfrm>
              <a:off x="3624263" y="3187701"/>
              <a:ext cx="171450" cy="7938"/>
            </a:xfrm>
            <a:custGeom>
              <a:avLst/>
              <a:gdLst>
                <a:gd name="T0" fmla="*/ 0 w 108"/>
                <a:gd name="T1" fmla="*/ 0 h 5"/>
                <a:gd name="T2" fmla="*/ 0 w 108"/>
                <a:gd name="T3" fmla="*/ 5 h 5"/>
                <a:gd name="T4" fmla="*/ 108 w 108"/>
                <a:gd name="T5" fmla="*/ 3 h 5"/>
                <a:gd name="T6" fmla="*/ 108 w 108"/>
                <a:gd name="T7" fmla="*/ 3 h 5"/>
                <a:gd name="T8" fmla="*/ 0 w 10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5">
                  <a:moveTo>
                    <a:pt x="0" y="0"/>
                  </a:moveTo>
                  <a:lnTo>
                    <a:pt x="0" y="5"/>
                  </a:lnTo>
                  <a:lnTo>
                    <a:pt x="108" y="3"/>
                  </a:lnTo>
                  <a:lnTo>
                    <a:pt x="10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0" name="îŝḻíďè">
              <a:extLst>
                <a:ext uri="{FF2B5EF4-FFF2-40B4-BE49-F238E27FC236}">
                  <a16:creationId xmlns="" xmlns:a16="http://schemas.microsoft.com/office/drawing/2014/main" id="{85FE6201-7F80-4D34-A4E7-CCA3D29BD1B3}"/>
                </a:ext>
              </a:extLst>
            </p:cNvPr>
            <p:cNvSpPr/>
            <p:nvPr/>
          </p:nvSpPr>
          <p:spPr bwMode="auto">
            <a:xfrm>
              <a:off x="3624263" y="3187701"/>
              <a:ext cx="171450" cy="7938"/>
            </a:xfrm>
            <a:custGeom>
              <a:avLst/>
              <a:gdLst>
                <a:gd name="T0" fmla="*/ 0 w 108"/>
                <a:gd name="T1" fmla="*/ 0 h 5"/>
                <a:gd name="T2" fmla="*/ 0 w 108"/>
                <a:gd name="T3" fmla="*/ 5 h 5"/>
                <a:gd name="T4" fmla="*/ 108 w 108"/>
                <a:gd name="T5" fmla="*/ 3 h 5"/>
                <a:gd name="T6" fmla="*/ 108 w 108"/>
                <a:gd name="T7" fmla="*/ 3 h 5"/>
                <a:gd name="T8" fmla="*/ 0 w 10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5">
                  <a:moveTo>
                    <a:pt x="0" y="0"/>
                  </a:moveTo>
                  <a:lnTo>
                    <a:pt x="0" y="5"/>
                  </a:lnTo>
                  <a:lnTo>
                    <a:pt x="108" y="3"/>
                  </a:lnTo>
                  <a:lnTo>
                    <a:pt x="108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1" name="ïŝľiḍè">
              <a:extLst>
                <a:ext uri="{FF2B5EF4-FFF2-40B4-BE49-F238E27FC236}">
                  <a16:creationId xmlns="" xmlns:a16="http://schemas.microsoft.com/office/drawing/2014/main" id="{07D2C110-2E79-40AD-905C-D7D343AE9A13}"/>
                </a:ext>
              </a:extLst>
            </p:cNvPr>
            <p:cNvSpPr/>
            <p:nvPr/>
          </p:nvSpPr>
          <p:spPr bwMode="auto">
            <a:xfrm>
              <a:off x="3624263" y="3211513"/>
              <a:ext cx="107950" cy="3175"/>
            </a:xfrm>
            <a:custGeom>
              <a:avLst/>
              <a:gdLst>
                <a:gd name="T0" fmla="*/ 0 w 68"/>
                <a:gd name="T1" fmla="*/ 0 h 2"/>
                <a:gd name="T2" fmla="*/ 0 w 68"/>
                <a:gd name="T3" fmla="*/ 2 h 2"/>
                <a:gd name="T4" fmla="*/ 68 w 68"/>
                <a:gd name="T5" fmla="*/ 2 h 2"/>
                <a:gd name="T6" fmla="*/ 0 w 6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2">
                  <a:moveTo>
                    <a:pt x="0" y="0"/>
                  </a:moveTo>
                  <a:lnTo>
                    <a:pt x="0" y="2"/>
                  </a:lnTo>
                  <a:lnTo>
                    <a:pt x="6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2" name="ï$ļiḍè">
              <a:extLst>
                <a:ext uri="{FF2B5EF4-FFF2-40B4-BE49-F238E27FC236}">
                  <a16:creationId xmlns="" xmlns:a16="http://schemas.microsoft.com/office/drawing/2014/main" id="{019CEB59-3867-48EE-9F75-99608405AF1B}"/>
                </a:ext>
              </a:extLst>
            </p:cNvPr>
            <p:cNvSpPr/>
            <p:nvPr/>
          </p:nvSpPr>
          <p:spPr bwMode="auto">
            <a:xfrm>
              <a:off x="3624263" y="3211513"/>
              <a:ext cx="107950" cy="3175"/>
            </a:xfrm>
            <a:custGeom>
              <a:avLst/>
              <a:gdLst>
                <a:gd name="T0" fmla="*/ 0 w 68"/>
                <a:gd name="T1" fmla="*/ 0 h 2"/>
                <a:gd name="T2" fmla="*/ 0 w 68"/>
                <a:gd name="T3" fmla="*/ 2 h 2"/>
                <a:gd name="T4" fmla="*/ 68 w 68"/>
                <a:gd name="T5" fmla="*/ 2 h 2"/>
                <a:gd name="T6" fmla="*/ 0 w 6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2">
                  <a:moveTo>
                    <a:pt x="0" y="0"/>
                  </a:moveTo>
                  <a:lnTo>
                    <a:pt x="0" y="2"/>
                  </a:lnTo>
                  <a:lnTo>
                    <a:pt x="68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3" name="îšľîďè">
              <a:extLst>
                <a:ext uri="{FF2B5EF4-FFF2-40B4-BE49-F238E27FC236}">
                  <a16:creationId xmlns="" xmlns:a16="http://schemas.microsoft.com/office/drawing/2014/main" id="{372E0421-CCD4-4826-BD14-55A7D5DDD6DF}"/>
                </a:ext>
              </a:extLst>
            </p:cNvPr>
            <p:cNvSpPr/>
            <p:nvPr/>
          </p:nvSpPr>
          <p:spPr bwMode="auto">
            <a:xfrm>
              <a:off x="3619500" y="3270251"/>
              <a:ext cx="176213" cy="7938"/>
            </a:xfrm>
            <a:custGeom>
              <a:avLst/>
              <a:gdLst>
                <a:gd name="T0" fmla="*/ 47 w 47"/>
                <a:gd name="T1" fmla="*/ 0 h 2"/>
                <a:gd name="T2" fmla="*/ 23 w 47"/>
                <a:gd name="T3" fmla="*/ 0 h 2"/>
                <a:gd name="T4" fmla="*/ 0 w 47"/>
                <a:gd name="T5" fmla="*/ 0 h 2"/>
                <a:gd name="T6" fmla="*/ 0 w 47"/>
                <a:gd name="T7" fmla="*/ 1 h 2"/>
                <a:gd name="T8" fmla="*/ 23 w 47"/>
                <a:gd name="T9" fmla="*/ 1 h 2"/>
                <a:gd name="T10" fmla="*/ 47 w 47"/>
                <a:gd name="T11" fmla="*/ 2 h 2"/>
                <a:gd name="T12" fmla="*/ 47 w 47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">
                  <a:moveTo>
                    <a:pt x="4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5" y="0"/>
                    <a:pt x="8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15" y="1"/>
                    <a:pt x="23" y="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4" name="ïṥlîḋé">
              <a:extLst>
                <a:ext uri="{FF2B5EF4-FFF2-40B4-BE49-F238E27FC236}">
                  <a16:creationId xmlns="" xmlns:a16="http://schemas.microsoft.com/office/drawing/2014/main" id="{E1336DA1-F53A-4D19-8BBA-711D2DB55BDA}"/>
                </a:ext>
              </a:extLst>
            </p:cNvPr>
            <p:cNvSpPr/>
            <p:nvPr/>
          </p:nvSpPr>
          <p:spPr bwMode="auto">
            <a:xfrm>
              <a:off x="3705225" y="3325813"/>
              <a:ext cx="90488" cy="4763"/>
            </a:xfrm>
            <a:custGeom>
              <a:avLst/>
              <a:gdLst>
                <a:gd name="T0" fmla="*/ 57 w 57"/>
                <a:gd name="T1" fmla="*/ 0 h 3"/>
                <a:gd name="T2" fmla="*/ 0 w 57"/>
                <a:gd name="T3" fmla="*/ 3 h 3"/>
                <a:gd name="T4" fmla="*/ 57 w 57"/>
                <a:gd name="T5" fmla="*/ 3 h 3"/>
                <a:gd name="T6" fmla="*/ 57 w 5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">
                  <a:moveTo>
                    <a:pt x="57" y="0"/>
                  </a:moveTo>
                  <a:lnTo>
                    <a:pt x="0" y="3"/>
                  </a:lnTo>
                  <a:lnTo>
                    <a:pt x="57" y="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5" name="ïṣlïḍê">
              <a:extLst>
                <a:ext uri="{FF2B5EF4-FFF2-40B4-BE49-F238E27FC236}">
                  <a16:creationId xmlns="" xmlns:a16="http://schemas.microsoft.com/office/drawing/2014/main" id="{59C1202F-AECE-424A-8A15-3156B42A5425}"/>
                </a:ext>
              </a:extLst>
            </p:cNvPr>
            <p:cNvSpPr/>
            <p:nvPr/>
          </p:nvSpPr>
          <p:spPr bwMode="auto">
            <a:xfrm>
              <a:off x="3705225" y="3325813"/>
              <a:ext cx="90488" cy="4763"/>
            </a:xfrm>
            <a:custGeom>
              <a:avLst/>
              <a:gdLst>
                <a:gd name="T0" fmla="*/ 57 w 57"/>
                <a:gd name="T1" fmla="*/ 0 h 3"/>
                <a:gd name="T2" fmla="*/ 0 w 57"/>
                <a:gd name="T3" fmla="*/ 3 h 3"/>
                <a:gd name="T4" fmla="*/ 57 w 57"/>
                <a:gd name="T5" fmla="*/ 3 h 3"/>
                <a:gd name="T6" fmla="*/ 57 w 5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">
                  <a:moveTo>
                    <a:pt x="57" y="0"/>
                  </a:moveTo>
                  <a:lnTo>
                    <a:pt x="0" y="3"/>
                  </a:lnTo>
                  <a:lnTo>
                    <a:pt x="57" y="3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6" name="ïṧḻide">
              <a:extLst>
                <a:ext uri="{FF2B5EF4-FFF2-40B4-BE49-F238E27FC236}">
                  <a16:creationId xmlns="" xmlns:a16="http://schemas.microsoft.com/office/drawing/2014/main" id="{9456DC08-3DCD-422A-BBDA-FC3E2A2F0D4C}"/>
                </a:ext>
              </a:extLst>
            </p:cNvPr>
            <p:cNvSpPr/>
            <p:nvPr/>
          </p:nvSpPr>
          <p:spPr bwMode="auto">
            <a:xfrm>
              <a:off x="3619500" y="3344863"/>
              <a:ext cx="176213" cy="30163"/>
            </a:xfrm>
            <a:prstGeom prst="rect">
              <a:avLst/>
            </a:prstGeom>
            <a:solidFill>
              <a:srgbClr val="588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7" name="iṧliḍê">
              <a:extLst>
                <a:ext uri="{FF2B5EF4-FFF2-40B4-BE49-F238E27FC236}">
                  <a16:creationId xmlns="" xmlns:a16="http://schemas.microsoft.com/office/drawing/2014/main" id="{4DDF92CE-3023-4DA2-BFCC-2C925373E600}"/>
                </a:ext>
              </a:extLst>
            </p:cNvPr>
            <p:cNvSpPr/>
            <p:nvPr/>
          </p:nvSpPr>
          <p:spPr bwMode="auto">
            <a:xfrm>
              <a:off x="3619500" y="3344863"/>
              <a:ext cx="176213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8" name="íŝḻiḑé">
              <a:extLst>
                <a:ext uri="{FF2B5EF4-FFF2-40B4-BE49-F238E27FC236}">
                  <a16:creationId xmlns="" xmlns:a16="http://schemas.microsoft.com/office/drawing/2014/main" id="{888ED950-1A84-439E-B520-4F8DFA368679}"/>
                </a:ext>
              </a:extLst>
            </p:cNvPr>
            <p:cNvSpPr/>
            <p:nvPr/>
          </p:nvSpPr>
          <p:spPr bwMode="auto">
            <a:xfrm>
              <a:off x="3613150" y="3486151"/>
              <a:ext cx="182563" cy="52388"/>
            </a:xfrm>
            <a:custGeom>
              <a:avLst/>
              <a:gdLst>
                <a:gd name="T0" fmla="*/ 9 w 115"/>
                <a:gd name="T1" fmla="*/ 19 h 33"/>
                <a:gd name="T2" fmla="*/ 0 w 115"/>
                <a:gd name="T3" fmla="*/ 19 h 33"/>
                <a:gd name="T4" fmla="*/ 0 w 115"/>
                <a:gd name="T5" fmla="*/ 31 h 33"/>
                <a:gd name="T6" fmla="*/ 9 w 115"/>
                <a:gd name="T7" fmla="*/ 19 h 33"/>
                <a:gd name="T8" fmla="*/ 115 w 115"/>
                <a:gd name="T9" fmla="*/ 19 h 33"/>
                <a:gd name="T10" fmla="*/ 103 w 115"/>
                <a:gd name="T11" fmla="*/ 19 h 33"/>
                <a:gd name="T12" fmla="*/ 115 w 115"/>
                <a:gd name="T13" fmla="*/ 33 h 33"/>
                <a:gd name="T14" fmla="*/ 115 w 115"/>
                <a:gd name="T15" fmla="*/ 19 h 33"/>
                <a:gd name="T16" fmla="*/ 25 w 115"/>
                <a:gd name="T17" fmla="*/ 0 h 33"/>
                <a:gd name="T18" fmla="*/ 2 w 115"/>
                <a:gd name="T19" fmla="*/ 0 h 33"/>
                <a:gd name="T20" fmla="*/ 0 w 115"/>
                <a:gd name="T21" fmla="*/ 17 h 33"/>
                <a:gd name="T22" fmla="*/ 11 w 115"/>
                <a:gd name="T23" fmla="*/ 17 h 33"/>
                <a:gd name="T24" fmla="*/ 25 w 115"/>
                <a:gd name="T25" fmla="*/ 0 h 33"/>
                <a:gd name="T26" fmla="*/ 115 w 115"/>
                <a:gd name="T27" fmla="*/ 0 h 33"/>
                <a:gd name="T28" fmla="*/ 91 w 115"/>
                <a:gd name="T29" fmla="*/ 0 h 33"/>
                <a:gd name="T30" fmla="*/ 103 w 115"/>
                <a:gd name="T31" fmla="*/ 17 h 33"/>
                <a:gd name="T32" fmla="*/ 115 w 115"/>
                <a:gd name="T33" fmla="*/ 17 h 33"/>
                <a:gd name="T34" fmla="*/ 115 w 115"/>
                <a:gd name="T3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33">
                  <a:moveTo>
                    <a:pt x="9" y="19"/>
                  </a:moveTo>
                  <a:lnTo>
                    <a:pt x="0" y="19"/>
                  </a:lnTo>
                  <a:lnTo>
                    <a:pt x="0" y="31"/>
                  </a:lnTo>
                  <a:lnTo>
                    <a:pt x="9" y="19"/>
                  </a:lnTo>
                  <a:close/>
                  <a:moveTo>
                    <a:pt x="115" y="19"/>
                  </a:moveTo>
                  <a:lnTo>
                    <a:pt x="103" y="19"/>
                  </a:lnTo>
                  <a:lnTo>
                    <a:pt x="115" y="33"/>
                  </a:lnTo>
                  <a:lnTo>
                    <a:pt x="115" y="19"/>
                  </a:lnTo>
                  <a:close/>
                  <a:moveTo>
                    <a:pt x="25" y="0"/>
                  </a:moveTo>
                  <a:lnTo>
                    <a:pt x="2" y="0"/>
                  </a:lnTo>
                  <a:lnTo>
                    <a:pt x="0" y="17"/>
                  </a:lnTo>
                  <a:lnTo>
                    <a:pt x="11" y="17"/>
                  </a:lnTo>
                  <a:lnTo>
                    <a:pt x="25" y="0"/>
                  </a:lnTo>
                  <a:close/>
                  <a:moveTo>
                    <a:pt x="115" y="0"/>
                  </a:moveTo>
                  <a:lnTo>
                    <a:pt x="91" y="0"/>
                  </a:lnTo>
                  <a:lnTo>
                    <a:pt x="103" y="17"/>
                  </a:lnTo>
                  <a:lnTo>
                    <a:pt x="115" y="17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9" name="îSḷíḑè">
              <a:extLst>
                <a:ext uri="{FF2B5EF4-FFF2-40B4-BE49-F238E27FC236}">
                  <a16:creationId xmlns="" xmlns:a16="http://schemas.microsoft.com/office/drawing/2014/main" id="{F8B5E416-D8EF-4D1B-85F1-D36EFA8D15FF}"/>
                </a:ext>
              </a:extLst>
            </p:cNvPr>
            <p:cNvSpPr/>
            <p:nvPr/>
          </p:nvSpPr>
          <p:spPr bwMode="auto">
            <a:xfrm>
              <a:off x="3613150" y="3486151"/>
              <a:ext cx="182563" cy="52388"/>
            </a:xfrm>
            <a:custGeom>
              <a:avLst/>
              <a:gdLst>
                <a:gd name="T0" fmla="*/ 9 w 115"/>
                <a:gd name="T1" fmla="*/ 19 h 33"/>
                <a:gd name="T2" fmla="*/ 0 w 115"/>
                <a:gd name="T3" fmla="*/ 19 h 33"/>
                <a:gd name="T4" fmla="*/ 0 w 115"/>
                <a:gd name="T5" fmla="*/ 31 h 33"/>
                <a:gd name="T6" fmla="*/ 9 w 115"/>
                <a:gd name="T7" fmla="*/ 19 h 33"/>
                <a:gd name="T8" fmla="*/ 115 w 115"/>
                <a:gd name="T9" fmla="*/ 19 h 33"/>
                <a:gd name="T10" fmla="*/ 103 w 115"/>
                <a:gd name="T11" fmla="*/ 19 h 33"/>
                <a:gd name="T12" fmla="*/ 115 w 115"/>
                <a:gd name="T13" fmla="*/ 33 h 33"/>
                <a:gd name="T14" fmla="*/ 115 w 115"/>
                <a:gd name="T15" fmla="*/ 19 h 33"/>
                <a:gd name="T16" fmla="*/ 25 w 115"/>
                <a:gd name="T17" fmla="*/ 0 h 33"/>
                <a:gd name="T18" fmla="*/ 2 w 115"/>
                <a:gd name="T19" fmla="*/ 0 h 33"/>
                <a:gd name="T20" fmla="*/ 0 w 115"/>
                <a:gd name="T21" fmla="*/ 17 h 33"/>
                <a:gd name="T22" fmla="*/ 11 w 115"/>
                <a:gd name="T23" fmla="*/ 17 h 33"/>
                <a:gd name="T24" fmla="*/ 25 w 115"/>
                <a:gd name="T25" fmla="*/ 0 h 33"/>
                <a:gd name="T26" fmla="*/ 115 w 115"/>
                <a:gd name="T27" fmla="*/ 0 h 33"/>
                <a:gd name="T28" fmla="*/ 91 w 115"/>
                <a:gd name="T29" fmla="*/ 0 h 33"/>
                <a:gd name="T30" fmla="*/ 103 w 115"/>
                <a:gd name="T31" fmla="*/ 17 h 33"/>
                <a:gd name="T32" fmla="*/ 115 w 115"/>
                <a:gd name="T33" fmla="*/ 17 h 33"/>
                <a:gd name="T34" fmla="*/ 115 w 115"/>
                <a:gd name="T3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33">
                  <a:moveTo>
                    <a:pt x="9" y="19"/>
                  </a:moveTo>
                  <a:lnTo>
                    <a:pt x="0" y="19"/>
                  </a:lnTo>
                  <a:lnTo>
                    <a:pt x="0" y="31"/>
                  </a:lnTo>
                  <a:lnTo>
                    <a:pt x="9" y="19"/>
                  </a:lnTo>
                  <a:moveTo>
                    <a:pt x="115" y="19"/>
                  </a:moveTo>
                  <a:lnTo>
                    <a:pt x="103" y="19"/>
                  </a:lnTo>
                  <a:lnTo>
                    <a:pt x="115" y="33"/>
                  </a:lnTo>
                  <a:lnTo>
                    <a:pt x="115" y="19"/>
                  </a:lnTo>
                  <a:moveTo>
                    <a:pt x="25" y="0"/>
                  </a:moveTo>
                  <a:lnTo>
                    <a:pt x="2" y="0"/>
                  </a:lnTo>
                  <a:lnTo>
                    <a:pt x="0" y="17"/>
                  </a:lnTo>
                  <a:lnTo>
                    <a:pt x="11" y="17"/>
                  </a:lnTo>
                  <a:lnTo>
                    <a:pt x="25" y="0"/>
                  </a:lnTo>
                  <a:moveTo>
                    <a:pt x="115" y="0"/>
                  </a:moveTo>
                  <a:lnTo>
                    <a:pt x="91" y="0"/>
                  </a:lnTo>
                  <a:lnTo>
                    <a:pt x="103" y="17"/>
                  </a:lnTo>
                  <a:lnTo>
                    <a:pt x="115" y="17"/>
                  </a:lnTo>
                  <a:lnTo>
                    <a:pt x="1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0" name="isľïdé">
              <a:extLst>
                <a:ext uri="{FF2B5EF4-FFF2-40B4-BE49-F238E27FC236}">
                  <a16:creationId xmlns="" xmlns:a16="http://schemas.microsoft.com/office/drawing/2014/main" id="{7B93FC35-618F-4ACB-9F41-A7DEEDD7CCB3}"/>
                </a:ext>
              </a:extLst>
            </p:cNvPr>
            <p:cNvSpPr/>
            <p:nvPr/>
          </p:nvSpPr>
          <p:spPr bwMode="auto">
            <a:xfrm>
              <a:off x="3613150" y="3513138"/>
              <a:ext cx="182563" cy="3175"/>
            </a:xfrm>
            <a:custGeom>
              <a:avLst/>
              <a:gdLst>
                <a:gd name="T0" fmla="*/ 103 w 115"/>
                <a:gd name="T1" fmla="*/ 0 h 2"/>
                <a:gd name="T2" fmla="*/ 103 w 115"/>
                <a:gd name="T3" fmla="*/ 2 h 2"/>
                <a:gd name="T4" fmla="*/ 115 w 115"/>
                <a:gd name="T5" fmla="*/ 2 h 2"/>
                <a:gd name="T6" fmla="*/ 115 w 115"/>
                <a:gd name="T7" fmla="*/ 0 h 2"/>
                <a:gd name="T8" fmla="*/ 103 w 115"/>
                <a:gd name="T9" fmla="*/ 0 h 2"/>
                <a:gd name="T10" fmla="*/ 0 w 115"/>
                <a:gd name="T11" fmla="*/ 0 h 2"/>
                <a:gd name="T12" fmla="*/ 0 w 115"/>
                <a:gd name="T13" fmla="*/ 2 h 2"/>
                <a:gd name="T14" fmla="*/ 9 w 115"/>
                <a:gd name="T15" fmla="*/ 2 h 2"/>
                <a:gd name="T16" fmla="*/ 11 w 115"/>
                <a:gd name="T17" fmla="*/ 0 h 2"/>
                <a:gd name="T18" fmla="*/ 0 w 11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2">
                  <a:moveTo>
                    <a:pt x="103" y="0"/>
                  </a:moveTo>
                  <a:lnTo>
                    <a:pt x="103" y="2"/>
                  </a:lnTo>
                  <a:lnTo>
                    <a:pt x="115" y="2"/>
                  </a:lnTo>
                  <a:lnTo>
                    <a:pt x="115" y="0"/>
                  </a:lnTo>
                  <a:lnTo>
                    <a:pt x="103" y="0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9" y="2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1" name="iSḷïḍé">
              <a:extLst>
                <a:ext uri="{FF2B5EF4-FFF2-40B4-BE49-F238E27FC236}">
                  <a16:creationId xmlns="" xmlns:a16="http://schemas.microsoft.com/office/drawing/2014/main" id="{C1DF58E3-8189-4E4F-97F9-9E3DDFB830E5}"/>
                </a:ext>
              </a:extLst>
            </p:cNvPr>
            <p:cNvSpPr/>
            <p:nvPr/>
          </p:nvSpPr>
          <p:spPr bwMode="auto">
            <a:xfrm>
              <a:off x="3613150" y="3513138"/>
              <a:ext cx="182563" cy="3175"/>
            </a:xfrm>
            <a:custGeom>
              <a:avLst/>
              <a:gdLst>
                <a:gd name="T0" fmla="*/ 103 w 115"/>
                <a:gd name="T1" fmla="*/ 0 h 2"/>
                <a:gd name="T2" fmla="*/ 103 w 115"/>
                <a:gd name="T3" fmla="*/ 2 h 2"/>
                <a:gd name="T4" fmla="*/ 115 w 115"/>
                <a:gd name="T5" fmla="*/ 2 h 2"/>
                <a:gd name="T6" fmla="*/ 115 w 115"/>
                <a:gd name="T7" fmla="*/ 0 h 2"/>
                <a:gd name="T8" fmla="*/ 103 w 115"/>
                <a:gd name="T9" fmla="*/ 0 h 2"/>
                <a:gd name="T10" fmla="*/ 0 w 115"/>
                <a:gd name="T11" fmla="*/ 0 h 2"/>
                <a:gd name="T12" fmla="*/ 0 w 115"/>
                <a:gd name="T13" fmla="*/ 2 h 2"/>
                <a:gd name="T14" fmla="*/ 9 w 115"/>
                <a:gd name="T15" fmla="*/ 2 h 2"/>
                <a:gd name="T16" fmla="*/ 11 w 115"/>
                <a:gd name="T17" fmla="*/ 0 h 2"/>
                <a:gd name="T18" fmla="*/ 0 w 11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2">
                  <a:moveTo>
                    <a:pt x="103" y="0"/>
                  </a:moveTo>
                  <a:lnTo>
                    <a:pt x="103" y="2"/>
                  </a:lnTo>
                  <a:lnTo>
                    <a:pt x="115" y="2"/>
                  </a:lnTo>
                  <a:lnTo>
                    <a:pt x="115" y="0"/>
                  </a:lnTo>
                  <a:lnTo>
                    <a:pt x="103" y="0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9" y="2"/>
                  </a:lnTo>
                  <a:lnTo>
                    <a:pt x="1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2" name="íṩḷíḑe">
              <a:extLst>
                <a:ext uri="{FF2B5EF4-FFF2-40B4-BE49-F238E27FC236}">
                  <a16:creationId xmlns="" xmlns:a16="http://schemas.microsoft.com/office/drawing/2014/main" id="{F9146ECE-2200-4226-A754-33F9D467CB88}"/>
                </a:ext>
              </a:extLst>
            </p:cNvPr>
            <p:cNvSpPr/>
            <p:nvPr/>
          </p:nvSpPr>
          <p:spPr bwMode="auto">
            <a:xfrm>
              <a:off x="3616325" y="3457576"/>
              <a:ext cx="179388" cy="28575"/>
            </a:xfrm>
            <a:custGeom>
              <a:avLst/>
              <a:gdLst>
                <a:gd name="T0" fmla="*/ 84 w 113"/>
                <a:gd name="T1" fmla="*/ 14 h 18"/>
                <a:gd name="T2" fmla="*/ 89 w 113"/>
                <a:gd name="T3" fmla="*/ 18 h 18"/>
                <a:gd name="T4" fmla="*/ 113 w 113"/>
                <a:gd name="T5" fmla="*/ 18 h 18"/>
                <a:gd name="T6" fmla="*/ 113 w 113"/>
                <a:gd name="T7" fmla="*/ 14 h 18"/>
                <a:gd name="T8" fmla="*/ 84 w 113"/>
                <a:gd name="T9" fmla="*/ 14 h 18"/>
                <a:gd name="T10" fmla="*/ 0 w 113"/>
                <a:gd name="T11" fmla="*/ 14 h 18"/>
                <a:gd name="T12" fmla="*/ 0 w 113"/>
                <a:gd name="T13" fmla="*/ 18 h 18"/>
                <a:gd name="T14" fmla="*/ 23 w 113"/>
                <a:gd name="T15" fmla="*/ 18 h 18"/>
                <a:gd name="T16" fmla="*/ 26 w 113"/>
                <a:gd name="T17" fmla="*/ 14 h 18"/>
                <a:gd name="T18" fmla="*/ 0 w 113"/>
                <a:gd name="T19" fmla="*/ 14 h 18"/>
                <a:gd name="T20" fmla="*/ 37 w 113"/>
                <a:gd name="T21" fmla="*/ 0 h 18"/>
                <a:gd name="T22" fmla="*/ 0 w 113"/>
                <a:gd name="T23" fmla="*/ 0 h 18"/>
                <a:gd name="T24" fmla="*/ 0 w 113"/>
                <a:gd name="T25" fmla="*/ 11 h 18"/>
                <a:gd name="T26" fmla="*/ 28 w 113"/>
                <a:gd name="T27" fmla="*/ 11 h 18"/>
                <a:gd name="T28" fmla="*/ 37 w 113"/>
                <a:gd name="T29" fmla="*/ 0 h 18"/>
                <a:gd name="T30" fmla="*/ 113 w 113"/>
                <a:gd name="T31" fmla="*/ 0 h 18"/>
                <a:gd name="T32" fmla="*/ 75 w 113"/>
                <a:gd name="T33" fmla="*/ 0 h 18"/>
                <a:gd name="T34" fmla="*/ 82 w 113"/>
                <a:gd name="T35" fmla="*/ 9 h 18"/>
                <a:gd name="T36" fmla="*/ 113 w 113"/>
                <a:gd name="T37" fmla="*/ 9 h 18"/>
                <a:gd name="T38" fmla="*/ 113 w 113"/>
                <a:gd name="T3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3" h="18">
                  <a:moveTo>
                    <a:pt x="84" y="14"/>
                  </a:moveTo>
                  <a:lnTo>
                    <a:pt x="89" y="18"/>
                  </a:lnTo>
                  <a:lnTo>
                    <a:pt x="113" y="18"/>
                  </a:lnTo>
                  <a:lnTo>
                    <a:pt x="113" y="14"/>
                  </a:lnTo>
                  <a:lnTo>
                    <a:pt x="84" y="14"/>
                  </a:lnTo>
                  <a:close/>
                  <a:moveTo>
                    <a:pt x="0" y="14"/>
                  </a:moveTo>
                  <a:lnTo>
                    <a:pt x="0" y="18"/>
                  </a:lnTo>
                  <a:lnTo>
                    <a:pt x="23" y="18"/>
                  </a:lnTo>
                  <a:lnTo>
                    <a:pt x="26" y="14"/>
                  </a:lnTo>
                  <a:lnTo>
                    <a:pt x="0" y="14"/>
                  </a:lnTo>
                  <a:close/>
                  <a:moveTo>
                    <a:pt x="37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28" y="11"/>
                  </a:lnTo>
                  <a:lnTo>
                    <a:pt x="37" y="0"/>
                  </a:lnTo>
                  <a:close/>
                  <a:moveTo>
                    <a:pt x="113" y="0"/>
                  </a:moveTo>
                  <a:lnTo>
                    <a:pt x="75" y="0"/>
                  </a:lnTo>
                  <a:lnTo>
                    <a:pt x="82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A4A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3" name="iṣliḋé">
              <a:extLst>
                <a:ext uri="{FF2B5EF4-FFF2-40B4-BE49-F238E27FC236}">
                  <a16:creationId xmlns="" xmlns:a16="http://schemas.microsoft.com/office/drawing/2014/main" id="{0BE3FFD3-911B-47DE-97F6-D75C9DC1B778}"/>
                </a:ext>
              </a:extLst>
            </p:cNvPr>
            <p:cNvSpPr/>
            <p:nvPr/>
          </p:nvSpPr>
          <p:spPr bwMode="auto">
            <a:xfrm>
              <a:off x="3616325" y="3457576"/>
              <a:ext cx="179388" cy="28575"/>
            </a:xfrm>
            <a:custGeom>
              <a:avLst/>
              <a:gdLst>
                <a:gd name="T0" fmla="*/ 84 w 113"/>
                <a:gd name="T1" fmla="*/ 14 h 18"/>
                <a:gd name="T2" fmla="*/ 89 w 113"/>
                <a:gd name="T3" fmla="*/ 18 h 18"/>
                <a:gd name="T4" fmla="*/ 113 w 113"/>
                <a:gd name="T5" fmla="*/ 18 h 18"/>
                <a:gd name="T6" fmla="*/ 113 w 113"/>
                <a:gd name="T7" fmla="*/ 14 h 18"/>
                <a:gd name="T8" fmla="*/ 84 w 113"/>
                <a:gd name="T9" fmla="*/ 14 h 18"/>
                <a:gd name="T10" fmla="*/ 0 w 113"/>
                <a:gd name="T11" fmla="*/ 14 h 18"/>
                <a:gd name="T12" fmla="*/ 0 w 113"/>
                <a:gd name="T13" fmla="*/ 18 h 18"/>
                <a:gd name="T14" fmla="*/ 23 w 113"/>
                <a:gd name="T15" fmla="*/ 18 h 18"/>
                <a:gd name="T16" fmla="*/ 26 w 113"/>
                <a:gd name="T17" fmla="*/ 14 h 18"/>
                <a:gd name="T18" fmla="*/ 0 w 113"/>
                <a:gd name="T19" fmla="*/ 14 h 18"/>
                <a:gd name="T20" fmla="*/ 37 w 113"/>
                <a:gd name="T21" fmla="*/ 0 h 18"/>
                <a:gd name="T22" fmla="*/ 0 w 113"/>
                <a:gd name="T23" fmla="*/ 0 h 18"/>
                <a:gd name="T24" fmla="*/ 0 w 113"/>
                <a:gd name="T25" fmla="*/ 11 h 18"/>
                <a:gd name="T26" fmla="*/ 28 w 113"/>
                <a:gd name="T27" fmla="*/ 11 h 18"/>
                <a:gd name="T28" fmla="*/ 37 w 113"/>
                <a:gd name="T29" fmla="*/ 0 h 18"/>
                <a:gd name="T30" fmla="*/ 113 w 113"/>
                <a:gd name="T31" fmla="*/ 0 h 18"/>
                <a:gd name="T32" fmla="*/ 75 w 113"/>
                <a:gd name="T33" fmla="*/ 0 h 18"/>
                <a:gd name="T34" fmla="*/ 82 w 113"/>
                <a:gd name="T35" fmla="*/ 9 h 18"/>
                <a:gd name="T36" fmla="*/ 113 w 113"/>
                <a:gd name="T37" fmla="*/ 9 h 18"/>
                <a:gd name="T38" fmla="*/ 113 w 113"/>
                <a:gd name="T3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3" h="18">
                  <a:moveTo>
                    <a:pt x="84" y="14"/>
                  </a:moveTo>
                  <a:lnTo>
                    <a:pt x="89" y="18"/>
                  </a:lnTo>
                  <a:lnTo>
                    <a:pt x="113" y="18"/>
                  </a:lnTo>
                  <a:lnTo>
                    <a:pt x="113" y="14"/>
                  </a:lnTo>
                  <a:lnTo>
                    <a:pt x="84" y="14"/>
                  </a:lnTo>
                  <a:moveTo>
                    <a:pt x="0" y="14"/>
                  </a:moveTo>
                  <a:lnTo>
                    <a:pt x="0" y="18"/>
                  </a:lnTo>
                  <a:lnTo>
                    <a:pt x="23" y="18"/>
                  </a:lnTo>
                  <a:lnTo>
                    <a:pt x="26" y="14"/>
                  </a:lnTo>
                  <a:lnTo>
                    <a:pt x="0" y="14"/>
                  </a:lnTo>
                  <a:moveTo>
                    <a:pt x="37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28" y="11"/>
                  </a:lnTo>
                  <a:lnTo>
                    <a:pt x="37" y="0"/>
                  </a:lnTo>
                  <a:moveTo>
                    <a:pt x="113" y="0"/>
                  </a:moveTo>
                  <a:lnTo>
                    <a:pt x="75" y="0"/>
                  </a:lnTo>
                  <a:lnTo>
                    <a:pt x="82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4" name="îṧ1îḋè">
              <a:extLst>
                <a:ext uri="{FF2B5EF4-FFF2-40B4-BE49-F238E27FC236}">
                  <a16:creationId xmlns="" xmlns:a16="http://schemas.microsoft.com/office/drawing/2014/main" id="{A5C677B1-1581-4D4B-86BD-C871D857A201}"/>
                </a:ext>
              </a:extLst>
            </p:cNvPr>
            <p:cNvSpPr/>
            <p:nvPr/>
          </p:nvSpPr>
          <p:spPr bwMode="auto">
            <a:xfrm>
              <a:off x="3616325" y="3471863"/>
              <a:ext cx="179388" cy="7938"/>
            </a:xfrm>
            <a:custGeom>
              <a:avLst/>
              <a:gdLst>
                <a:gd name="T0" fmla="*/ 28 w 113"/>
                <a:gd name="T1" fmla="*/ 2 h 5"/>
                <a:gd name="T2" fmla="*/ 0 w 113"/>
                <a:gd name="T3" fmla="*/ 2 h 5"/>
                <a:gd name="T4" fmla="*/ 0 w 113"/>
                <a:gd name="T5" fmla="*/ 5 h 5"/>
                <a:gd name="T6" fmla="*/ 26 w 113"/>
                <a:gd name="T7" fmla="*/ 5 h 5"/>
                <a:gd name="T8" fmla="*/ 28 w 113"/>
                <a:gd name="T9" fmla="*/ 2 h 5"/>
                <a:gd name="T10" fmla="*/ 113 w 113"/>
                <a:gd name="T11" fmla="*/ 0 h 5"/>
                <a:gd name="T12" fmla="*/ 82 w 113"/>
                <a:gd name="T13" fmla="*/ 0 h 5"/>
                <a:gd name="T14" fmla="*/ 84 w 113"/>
                <a:gd name="T15" fmla="*/ 5 h 5"/>
                <a:gd name="T16" fmla="*/ 113 w 113"/>
                <a:gd name="T17" fmla="*/ 5 h 5"/>
                <a:gd name="T18" fmla="*/ 113 w 113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5">
                  <a:moveTo>
                    <a:pt x="28" y="2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26" y="5"/>
                  </a:lnTo>
                  <a:lnTo>
                    <a:pt x="28" y="2"/>
                  </a:lnTo>
                  <a:close/>
                  <a:moveTo>
                    <a:pt x="113" y="0"/>
                  </a:moveTo>
                  <a:lnTo>
                    <a:pt x="82" y="0"/>
                  </a:lnTo>
                  <a:lnTo>
                    <a:pt x="84" y="5"/>
                  </a:lnTo>
                  <a:lnTo>
                    <a:pt x="113" y="5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7D7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5" name="iṡ1íďe">
              <a:extLst>
                <a:ext uri="{FF2B5EF4-FFF2-40B4-BE49-F238E27FC236}">
                  <a16:creationId xmlns="" xmlns:a16="http://schemas.microsoft.com/office/drawing/2014/main" id="{258B083E-AB81-4274-A3AB-8AD67DD5DFA6}"/>
                </a:ext>
              </a:extLst>
            </p:cNvPr>
            <p:cNvSpPr/>
            <p:nvPr/>
          </p:nvSpPr>
          <p:spPr bwMode="auto">
            <a:xfrm>
              <a:off x="3616325" y="3471863"/>
              <a:ext cx="179388" cy="7938"/>
            </a:xfrm>
            <a:custGeom>
              <a:avLst/>
              <a:gdLst>
                <a:gd name="T0" fmla="*/ 28 w 113"/>
                <a:gd name="T1" fmla="*/ 2 h 5"/>
                <a:gd name="T2" fmla="*/ 0 w 113"/>
                <a:gd name="T3" fmla="*/ 2 h 5"/>
                <a:gd name="T4" fmla="*/ 0 w 113"/>
                <a:gd name="T5" fmla="*/ 5 h 5"/>
                <a:gd name="T6" fmla="*/ 26 w 113"/>
                <a:gd name="T7" fmla="*/ 5 h 5"/>
                <a:gd name="T8" fmla="*/ 28 w 113"/>
                <a:gd name="T9" fmla="*/ 2 h 5"/>
                <a:gd name="T10" fmla="*/ 113 w 113"/>
                <a:gd name="T11" fmla="*/ 0 h 5"/>
                <a:gd name="T12" fmla="*/ 82 w 113"/>
                <a:gd name="T13" fmla="*/ 0 h 5"/>
                <a:gd name="T14" fmla="*/ 84 w 113"/>
                <a:gd name="T15" fmla="*/ 5 h 5"/>
                <a:gd name="T16" fmla="*/ 113 w 113"/>
                <a:gd name="T17" fmla="*/ 5 h 5"/>
                <a:gd name="T18" fmla="*/ 113 w 113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5">
                  <a:moveTo>
                    <a:pt x="28" y="2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26" y="5"/>
                  </a:lnTo>
                  <a:lnTo>
                    <a:pt x="28" y="2"/>
                  </a:lnTo>
                  <a:moveTo>
                    <a:pt x="113" y="0"/>
                  </a:moveTo>
                  <a:lnTo>
                    <a:pt x="82" y="0"/>
                  </a:lnTo>
                  <a:lnTo>
                    <a:pt x="84" y="5"/>
                  </a:lnTo>
                  <a:lnTo>
                    <a:pt x="113" y="5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6" name="ïṡḷîdè">
              <a:extLst>
                <a:ext uri="{FF2B5EF4-FFF2-40B4-BE49-F238E27FC236}">
                  <a16:creationId xmlns="" xmlns:a16="http://schemas.microsoft.com/office/drawing/2014/main" id="{F805D124-872C-48F6-A3CA-1D62C78B930E}"/>
                </a:ext>
              </a:extLst>
            </p:cNvPr>
            <p:cNvSpPr/>
            <p:nvPr/>
          </p:nvSpPr>
          <p:spPr bwMode="auto">
            <a:xfrm>
              <a:off x="3616325" y="3411538"/>
              <a:ext cx="179388" cy="46038"/>
            </a:xfrm>
            <a:custGeom>
              <a:avLst/>
              <a:gdLst>
                <a:gd name="T0" fmla="*/ 113 w 113"/>
                <a:gd name="T1" fmla="*/ 0 h 29"/>
                <a:gd name="T2" fmla="*/ 0 w 113"/>
                <a:gd name="T3" fmla="*/ 0 h 29"/>
                <a:gd name="T4" fmla="*/ 0 w 113"/>
                <a:gd name="T5" fmla="*/ 29 h 29"/>
                <a:gd name="T6" fmla="*/ 37 w 113"/>
                <a:gd name="T7" fmla="*/ 29 h 29"/>
                <a:gd name="T8" fmla="*/ 59 w 113"/>
                <a:gd name="T9" fmla="*/ 5 h 29"/>
                <a:gd name="T10" fmla="*/ 75 w 113"/>
                <a:gd name="T11" fmla="*/ 29 h 29"/>
                <a:gd name="T12" fmla="*/ 113 w 113"/>
                <a:gd name="T13" fmla="*/ 29 h 29"/>
                <a:gd name="T14" fmla="*/ 113 w 113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29">
                  <a:moveTo>
                    <a:pt x="113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7" y="29"/>
                  </a:lnTo>
                  <a:lnTo>
                    <a:pt x="59" y="5"/>
                  </a:lnTo>
                  <a:lnTo>
                    <a:pt x="75" y="29"/>
                  </a:lnTo>
                  <a:lnTo>
                    <a:pt x="113" y="2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364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7" name="iŝľíḓe">
              <a:extLst>
                <a:ext uri="{FF2B5EF4-FFF2-40B4-BE49-F238E27FC236}">
                  <a16:creationId xmlns="" xmlns:a16="http://schemas.microsoft.com/office/drawing/2014/main" id="{CE99CE96-3B4C-4968-A2E5-7CD380F9161B}"/>
                </a:ext>
              </a:extLst>
            </p:cNvPr>
            <p:cNvSpPr/>
            <p:nvPr/>
          </p:nvSpPr>
          <p:spPr bwMode="auto">
            <a:xfrm>
              <a:off x="3616325" y="3411538"/>
              <a:ext cx="179388" cy="46038"/>
            </a:xfrm>
            <a:custGeom>
              <a:avLst/>
              <a:gdLst>
                <a:gd name="T0" fmla="*/ 113 w 113"/>
                <a:gd name="T1" fmla="*/ 0 h 29"/>
                <a:gd name="T2" fmla="*/ 0 w 113"/>
                <a:gd name="T3" fmla="*/ 0 h 29"/>
                <a:gd name="T4" fmla="*/ 0 w 113"/>
                <a:gd name="T5" fmla="*/ 29 h 29"/>
                <a:gd name="T6" fmla="*/ 37 w 113"/>
                <a:gd name="T7" fmla="*/ 29 h 29"/>
                <a:gd name="T8" fmla="*/ 59 w 113"/>
                <a:gd name="T9" fmla="*/ 5 h 29"/>
                <a:gd name="T10" fmla="*/ 75 w 113"/>
                <a:gd name="T11" fmla="*/ 29 h 29"/>
                <a:gd name="T12" fmla="*/ 113 w 113"/>
                <a:gd name="T13" fmla="*/ 29 h 29"/>
                <a:gd name="T14" fmla="*/ 113 w 113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29">
                  <a:moveTo>
                    <a:pt x="113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7" y="29"/>
                  </a:lnTo>
                  <a:lnTo>
                    <a:pt x="59" y="5"/>
                  </a:lnTo>
                  <a:lnTo>
                    <a:pt x="75" y="29"/>
                  </a:lnTo>
                  <a:lnTo>
                    <a:pt x="113" y="2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8" name="ï$ļíḍe">
              <a:extLst>
                <a:ext uri="{FF2B5EF4-FFF2-40B4-BE49-F238E27FC236}">
                  <a16:creationId xmlns="" xmlns:a16="http://schemas.microsoft.com/office/drawing/2014/main" id="{46F419F9-3914-4EEE-A157-7AFCCD71DF24}"/>
                </a:ext>
              </a:extLst>
            </p:cNvPr>
            <p:cNvSpPr/>
            <p:nvPr/>
          </p:nvSpPr>
          <p:spPr bwMode="auto">
            <a:xfrm>
              <a:off x="3616325" y="3375026"/>
              <a:ext cx="179388" cy="36513"/>
            </a:xfrm>
            <a:custGeom>
              <a:avLst/>
              <a:gdLst>
                <a:gd name="T0" fmla="*/ 2 w 113"/>
                <a:gd name="T1" fmla="*/ 0 h 23"/>
                <a:gd name="T2" fmla="*/ 0 w 113"/>
                <a:gd name="T3" fmla="*/ 23 h 23"/>
                <a:gd name="T4" fmla="*/ 113 w 113"/>
                <a:gd name="T5" fmla="*/ 23 h 23"/>
                <a:gd name="T6" fmla="*/ 113 w 113"/>
                <a:gd name="T7" fmla="*/ 0 h 23"/>
                <a:gd name="T8" fmla="*/ 2 w 11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3">
                  <a:moveTo>
                    <a:pt x="2" y="0"/>
                  </a:moveTo>
                  <a:lnTo>
                    <a:pt x="0" y="23"/>
                  </a:lnTo>
                  <a:lnTo>
                    <a:pt x="113" y="23"/>
                  </a:lnTo>
                  <a:lnTo>
                    <a:pt x="11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07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9" name="íSḻïdè">
              <a:extLst>
                <a:ext uri="{FF2B5EF4-FFF2-40B4-BE49-F238E27FC236}">
                  <a16:creationId xmlns="" xmlns:a16="http://schemas.microsoft.com/office/drawing/2014/main" id="{6848AF41-708B-415D-9BFA-B3132D6AB883}"/>
                </a:ext>
              </a:extLst>
            </p:cNvPr>
            <p:cNvSpPr/>
            <p:nvPr/>
          </p:nvSpPr>
          <p:spPr bwMode="auto">
            <a:xfrm>
              <a:off x="3616325" y="3375026"/>
              <a:ext cx="179388" cy="36513"/>
            </a:xfrm>
            <a:custGeom>
              <a:avLst/>
              <a:gdLst>
                <a:gd name="T0" fmla="*/ 2 w 113"/>
                <a:gd name="T1" fmla="*/ 0 h 23"/>
                <a:gd name="T2" fmla="*/ 0 w 113"/>
                <a:gd name="T3" fmla="*/ 23 h 23"/>
                <a:gd name="T4" fmla="*/ 113 w 113"/>
                <a:gd name="T5" fmla="*/ 23 h 23"/>
                <a:gd name="T6" fmla="*/ 113 w 113"/>
                <a:gd name="T7" fmla="*/ 0 h 23"/>
                <a:gd name="T8" fmla="*/ 2 w 11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3">
                  <a:moveTo>
                    <a:pt x="2" y="0"/>
                  </a:moveTo>
                  <a:lnTo>
                    <a:pt x="0" y="23"/>
                  </a:lnTo>
                  <a:lnTo>
                    <a:pt x="113" y="23"/>
                  </a:lnTo>
                  <a:lnTo>
                    <a:pt x="113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0" name="îṩḷíḓê">
              <a:extLst>
                <a:ext uri="{FF2B5EF4-FFF2-40B4-BE49-F238E27FC236}">
                  <a16:creationId xmlns="" xmlns:a16="http://schemas.microsoft.com/office/drawing/2014/main" id="{E3F5CE34-D65C-469D-8656-20EE2046793A}"/>
                </a:ext>
              </a:extLst>
            </p:cNvPr>
            <p:cNvSpPr/>
            <p:nvPr/>
          </p:nvSpPr>
          <p:spPr bwMode="auto">
            <a:xfrm>
              <a:off x="3627438" y="3151188"/>
              <a:ext cx="179388" cy="373063"/>
            </a:xfrm>
            <a:custGeom>
              <a:avLst/>
              <a:gdLst>
                <a:gd name="T0" fmla="*/ 0 w 113"/>
                <a:gd name="T1" fmla="*/ 0 h 235"/>
                <a:gd name="T2" fmla="*/ 0 w 113"/>
                <a:gd name="T3" fmla="*/ 233 h 235"/>
                <a:gd name="T4" fmla="*/ 59 w 113"/>
                <a:gd name="T5" fmla="*/ 160 h 235"/>
                <a:gd name="T6" fmla="*/ 113 w 113"/>
                <a:gd name="T7" fmla="*/ 235 h 235"/>
                <a:gd name="T8" fmla="*/ 113 w 113"/>
                <a:gd name="T9" fmla="*/ 0 h 235"/>
                <a:gd name="T10" fmla="*/ 0 w 113"/>
                <a:gd name="T1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235">
                  <a:moveTo>
                    <a:pt x="0" y="0"/>
                  </a:moveTo>
                  <a:lnTo>
                    <a:pt x="0" y="233"/>
                  </a:lnTo>
                  <a:lnTo>
                    <a:pt x="59" y="160"/>
                  </a:lnTo>
                  <a:lnTo>
                    <a:pt x="113" y="235"/>
                  </a:lnTo>
                  <a:lnTo>
                    <a:pt x="1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1" name="íšļîḍe">
              <a:extLst>
                <a:ext uri="{FF2B5EF4-FFF2-40B4-BE49-F238E27FC236}">
                  <a16:creationId xmlns="" xmlns:a16="http://schemas.microsoft.com/office/drawing/2014/main" id="{03B5B719-DFE1-4353-8126-E02BD04EBFB9}"/>
                </a:ext>
              </a:extLst>
            </p:cNvPr>
            <p:cNvSpPr/>
            <p:nvPr/>
          </p:nvSpPr>
          <p:spPr bwMode="auto">
            <a:xfrm>
              <a:off x="4294188" y="2438401"/>
              <a:ext cx="544513" cy="514350"/>
            </a:xfrm>
            <a:custGeom>
              <a:avLst/>
              <a:gdLst>
                <a:gd name="T0" fmla="*/ 146 w 146"/>
                <a:gd name="T1" fmla="*/ 0 h 138"/>
                <a:gd name="T2" fmla="*/ 35 w 146"/>
                <a:gd name="T3" fmla="*/ 0 h 138"/>
                <a:gd name="T4" fmla="*/ 0 w 146"/>
                <a:gd name="T5" fmla="*/ 36 h 138"/>
                <a:gd name="T6" fmla="*/ 0 w 146"/>
                <a:gd name="T7" fmla="*/ 102 h 138"/>
                <a:gd name="T8" fmla="*/ 35 w 146"/>
                <a:gd name="T9" fmla="*/ 138 h 138"/>
                <a:gd name="T10" fmla="*/ 146 w 146"/>
                <a:gd name="T11" fmla="*/ 138 h 138"/>
                <a:gd name="T12" fmla="*/ 146 w 146"/>
                <a:gd name="T1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38">
                  <a:moveTo>
                    <a:pt x="146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2"/>
                    <a:pt x="16" y="138"/>
                    <a:pt x="35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08" y="69"/>
                    <a:pt x="146" y="0"/>
                    <a:pt x="14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2" name="îṩľïďé">
              <a:extLst>
                <a:ext uri="{FF2B5EF4-FFF2-40B4-BE49-F238E27FC236}">
                  <a16:creationId xmlns="" xmlns:a16="http://schemas.microsoft.com/office/drawing/2014/main" id="{03128360-3524-4769-80C9-E2240E89AB72}"/>
                </a:ext>
              </a:extLst>
            </p:cNvPr>
            <p:cNvSpPr/>
            <p:nvPr/>
          </p:nvSpPr>
          <p:spPr bwMode="auto">
            <a:xfrm>
              <a:off x="4805363" y="2463801"/>
              <a:ext cx="19050" cy="52388"/>
            </a:xfrm>
            <a:custGeom>
              <a:avLst/>
              <a:gdLst>
                <a:gd name="T0" fmla="*/ 5 w 5"/>
                <a:gd name="T1" fmla="*/ 0 h 14"/>
                <a:gd name="T2" fmla="*/ 5 w 5"/>
                <a:gd name="T3" fmla="*/ 0 h 14"/>
                <a:gd name="T4" fmla="*/ 0 w 5"/>
                <a:gd name="T5" fmla="*/ 14 h 14"/>
                <a:gd name="T6" fmla="*/ 0 w 5"/>
                <a:gd name="T7" fmla="*/ 14 h 14"/>
                <a:gd name="T8" fmla="*/ 5 w 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9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9"/>
                    <a:pt x="4" y="4"/>
                    <a:pt x="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3" name="iṡ1ïḓe">
              <a:extLst>
                <a:ext uri="{FF2B5EF4-FFF2-40B4-BE49-F238E27FC236}">
                  <a16:creationId xmlns="" xmlns:a16="http://schemas.microsoft.com/office/drawing/2014/main" id="{2495F09C-1F89-49C2-B3DD-3BC2682ABF3B}"/>
                </a:ext>
              </a:extLst>
            </p:cNvPr>
            <p:cNvSpPr/>
            <p:nvPr/>
          </p:nvSpPr>
          <p:spPr bwMode="auto">
            <a:xfrm>
              <a:off x="4294188" y="2463801"/>
              <a:ext cx="530225" cy="396875"/>
            </a:xfrm>
            <a:custGeom>
              <a:avLst/>
              <a:gdLst>
                <a:gd name="T0" fmla="*/ 142 w 142"/>
                <a:gd name="T1" fmla="*/ 0 h 106"/>
                <a:gd name="T2" fmla="*/ 14 w 142"/>
                <a:gd name="T3" fmla="*/ 0 h 106"/>
                <a:gd name="T4" fmla="*/ 0 w 142"/>
                <a:gd name="T5" fmla="*/ 29 h 106"/>
                <a:gd name="T6" fmla="*/ 0 w 142"/>
                <a:gd name="T7" fmla="*/ 95 h 106"/>
                <a:gd name="T8" fmla="*/ 0 w 142"/>
                <a:gd name="T9" fmla="*/ 95 h 106"/>
                <a:gd name="T10" fmla="*/ 0 w 142"/>
                <a:gd name="T11" fmla="*/ 95 h 106"/>
                <a:gd name="T12" fmla="*/ 0 w 142"/>
                <a:gd name="T13" fmla="*/ 95 h 106"/>
                <a:gd name="T14" fmla="*/ 0 w 142"/>
                <a:gd name="T15" fmla="*/ 95 h 106"/>
                <a:gd name="T16" fmla="*/ 0 w 142"/>
                <a:gd name="T17" fmla="*/ 95 h 106"/>
                <a:gd name="T18" fmla="*/ 2 w 142"/>
                <a:gd name="T19" fmla="*/ 106 h 106"/>
                <a:gd name="T20" fmla="*/ 2 w 142"/>
                <a:gd name="T21" fmla="*/ 50 h 106"/>
                <a:gd name="T22" fmla="*/ 37 w 142"/>
                <a:gd name="T23" fmla="*/ 14 h 106"/>
                <a:gd name="T24" fmla="*/ 137 w 142"/>
                <a:gd name="T25" fmla="*/ 14 h 106"/>
                <a:gd name="T26" fmla="*/ 142 w 142"/>
                <a:gd name="T2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06">
                  <a:moveTo>
                    <a:pt x="14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7"/>
                    <a:pt x="0" y="17"/>
                    <a:pt x="0" y="2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0" y="103"/>
                    <a:pt x="2" y="106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30"/>
                    <a:pt x="18" y="14"/>
                    <a:pt x="37" y="14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9" y="9"/>
                    <a:pt x="141" y="4"/>
                    <a:pt x="14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4" name="ïṥ1iḋê">
              <a:extLst>
                <a:ext uri="{FF2B5EF4-FFF2-40B4-BE49-F238E27FC236}">
                  <a16:creationId xmlns="" xmlns:a16="http://schemas.microsoft.com/office/drawing/2014/main" id="{C9F99DB3-76A9-473C-99F6-DF02993F9FCA}"/>
                </a:ext>
              </a:extLst>
            </p:cNvPr>
            <p:cNvSpPr/>
            <p:nvPr/>
          </p:nvSpPr>
          <p:spPr bwMode="auto">
            <a:xfrm>
              <a:off x="3094038" y="2411413"/>
              <a:ext cx="1797050" cy="568325"/>
            </a:xfrm>
            <a:custGeom>
              <a:avLst/>
              <a:gdLst>
                <a:gd name="T0" fmla="*/ 475 w 482"/>
                <a:gd name="T1" fmla="*/ 152 h 152"/>
                <a:gd name="T2" fmla="*/ 43 w 482"/>
                <a:gd name="T3" fmla="*/ 152 h 152"/>
                <a:gd name="T4" fmla="*/ 0 w 482"/>
                <a:gd name="T5" fmla="*/ 109 h 152"/>
                <a:gd name="T6" fmla="*/ 0 w 482"/>
                <a:gd name="T7" fmla="*/ 43 h 152"/>
                <a:gd name="T8" fmla="*/ 43 w 482"/>
                <a:gd name="T9" fmla="*/ 0 h 152"/>
                <a:gd name="T10" fmla="*/ 475 w 482"/>
                <a:gd name="T11" fmla="*/ 0 h 152"/>
                <a:gd name="T12" fmla="*/ 482 w 482"/>
                <a:gd name="T13" fmla="*/ 7 h 152"/>
                <a:gd name="T14" fmla="*/ 475 w 482"/>
                <a:gd name="T15" fmla="*/ 14 h 152"/>
                <a:gd name="T16" fmla="*/ 43 w 482"/>
                <a:gd name="T17" fmla="*/ 14 h 152"/>
                <a:gd name="T18" fmla="*/ 14 w 482"/>
                <a:gd name="T19" fmla="*/ 43 h 152"/>
                <a:gd name="T20" fmla="*/ 14 w 482"/>
                <a:gd name="T21" fmla="*/ 109 h 152"/>
                <a:gd name="T22" fmla="*/ 43 w 482"/>
                <a:gd name="T23" fmla="*/ 138 h 152"/>
                <a:gd name="T24" fmla="*/ 475 w 482"/>
                <a:gd name="T25" fmla="*/ 138 h 152"/>
                <a:gd name="T26" fmla="*/ 482 w 482"/>
                <a:gd name="T27" fmla="*/ 145 h 152"/>
                <a:gd name="T28" fmla="*/ 475 w 482"/>
                <a:gd name="T2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2" h="152">
                  <a:moveTo>
                    <a:pt x="475" y="152"/>
                  </a:moveTo>
                  <a:cubicBezTo>
                    <a:pt x="43" y="152"/>
                    <a:pt x="43" y="152"/>
                    <a:pt x="43" y="152"/>
                  </a:cubicBezTo>
                  <a:cubicBezTo>
                    <a:pt x="19" y="152"/>
                    <a:pt x="0" y="133"/>
                    <a:pt x="0" y="10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475" y="0"/>
                    <a:pt x="475" y="0"/>
                    <a:pt x="475" y="0"/>
                  </a:cubicBezTo>
                  <a:cubicBezTo>
                    <a:pt x="479" y="0"/>
                    <a:pt x="482" y="3"/>
                    <a:pt x="482" y="7"/>
                  </a:cubicBezTo>
                  <a:cubicBezTo>
                    <a:pt x="482" y="11"/>
                    <a:pt x="479" y="14"/>
                    <a:pt x="475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27" y="14"/>
                    <a:pt x="14" y="27"/>
                    <a:pt x="14" y="43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4" y="125"/>
                    <a:pt x="27" y="138"/>
                    <a:pt x="43" y="138"/>
                  </a:cubicBezTo>
                  <a:cubicBezTo>
                    <a:pt x="475" y="138"/>
                    <a:pt x="475" y="138"/>
                    <a:pt x="475" y="138"/>
                  </a:cubicBezTo>
                  <a:cubicBezTo>
                    <a:pt x="479" y="138"/>
                    <a:pt x="482" y="141"/>
                    <a:pt x="482" y="145"/>
                  </a:cubicBezTo>
                  <a:cubicBezTo>
                    <a:pt x="482" y="149"/>
                    <a:pt x="479" y="152"/>
                    <a:pt x="475" y="152"/>
                  </a:cubicBezTo>
                </a:path>
              </a:pathLst>
            </a:custGeom>
            <a:solidFill>
              <a:srgbClr val="AF3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5" name="iSlídé">
              <a:extLst>
                <a:ext uri="{FF2B5EF4-FFF2-40B4-BE49-F238E27FC236}">
                  <a16:creationId xmlns="" xmlns:a16="http://schemas.microsoft.com/office/drawing/2014/main" id="{84A309ED-6A28-4180-B586-A2AABC5083D2}"/>
                </a:ext>
              </a:extLst>
            </p:cNvPr>
            <p:cNvSpPr/>
            <p:nvPr/>
          </p:nvSpPr>
          <p:spPr bwMode="auto">
            <a:xfrm>
              <a:off x="4346575" y="2516188"/>
              <a:ext cx="458788" cy="7938"/>
            </a:xfrm>
            <a:custGeom>
              <a:avLst/>
              <a:gdLst>
                <a:gd name="T0" fmla="*/ 123 w 123"/>
                <a:gd name="T1" fmla="*/ 2 h 2"/>
                <a:gd name="T2" fmla="*/ 123 w 123"/>
                <a:gd name="T3" fmla="*/ 0 h 2"/>
                <a:gd name="T4" fmla="*/ 0 w 123"/>
                <a:gd name="T5" fmla="*/ 1 h 2"/>
                <a:gd name="T6" fmla="*/ 123 w 12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">
                  <a:moveTo>
                    <a:pt x="123" y="2"/>
                  </a:moveTo>
                  <a:cubicBezTo>
                    <a:pt x="123" y="2"/>
                    <a:pt x="123" y="1"/>
                    <a:pt x="12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23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6" name="íšḻíďê">
              <a:extLst>
                <a:ext uri="{FF2B5EF4-FFF2-40B4-BE49-F238E27FC236}">
                  <a16:creationId xmlns="" xmlns:a16="http://schemas.microsoft.com/office/drawing/2014/main" id="{1A24EC4E-66AD-40B4-A9F0-8EB1F5192F86}"/>
                </a:ext>
              </a:extLst>
            </p:cNvPr>
            <p:cNvSpPr/>
            <p:nvPr/>
          </p:nvSpPr>
          <p:spPr bwMode="auto">
            <a:xfrm>
              <a:off x="4462463" y="2543176"/>
              <a:ext cx="336550" cy="6350"/>
            </a:xfrm>
            <a:custGeom>
              <a:avLst/>
              <a:gdLst>
                <a:gd name="T0" fmla="*/ 90 w 90"/>
                <a:gd name="T1" fmla="*/ 2 h 2"/>
                <a:gd name="T2" fmla="*/ 90 w 90"/>
                <a:gd name="T3" fmla="*/ 0 h 2"/>
                <a:gd name="T4" fmla="*/ 0 w 90"/>
                <a:gd name="T5" fmla="*/ 1 h 2"/>
                <a:gd name="T6" fmla="*/ 90 w 9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">
                  <a:moveTo>
                    <a:pt x="90" y="2"/>
                  </a:moveTo>
                  <a:cubicBezTo>
                    <a:pt x="90" y="1"/>
                    <a:pt x="90" y="0"/>
                    <a:pt x="9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9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7" name="îsḷíďê">
              <a:extLst>
                <a:ext uri="{FF2B5EF4-FFF2-40B4-BE49-F238E27FC236}">
                  <a16:creationId xmlns="" xmlns:a16="http://schemas.microsoft.com/office/drawing/2014/main" id="{D2056951-D368-4ECC-A4FD-D3EE41A644BB}"/>
                </a:ext>
              </a:extLst>
            </p:cNvPr>
            <p:cNvSpPr/>
            <p:nvPr/>
          </p:nvSpPr>
          <p:spPr bwMode="auto">
            <a:xfrm>
              <a:off x="4630738" y="2576513"/>
              <a:ext cx="160338" cy="11113"/>
            </a:xfrm>
            <a:custGeom>
              <a:avLst/>
              <a:gdLst>
                <a:gd name="T0" fmla="*/ 42 w 43"/>
                <a:gd name="T1" fmla="*/ 3 h 3"/>
                <a:gd name="T2" fmla="*/ 43 w 43"/>
                <a:gd name="T3" fmla="*/ 0 h 3"/>
                <a:gd name="T4" fmla="*/ 0 w 43"/>
                <a:gd name="T5" fmla="*/ 2 h 3"/>
                <a:gd name="T6" fmla="*/ 42 w 4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">
                  <a:moveTo>
                    <a:pt x="42" y="3"/>
                  </a:moveTo>
                  <a:cubicBezTo>
                    <a:pt x="42" y="2"/>
                    <a:pt x="43" y="1"/>
                    <a:pt x="43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42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8" name="îṡ1íḑé">
              <a:extLst>
                <a:ext uri="{FF2B5EF4-FFF2-40B4-BE49-F238E27FC236}">
                  <a16:creationId xmlns="" xmlns:a16="http://schemas.microsoft.com/office/drawing/2014/main" id="{7A7ECC05-EF13-47A7-A9D7-E941C836663D}"/>
                </a:ext>
              </a:extLst>
            </p:cNvPr>
            <p:cNvSpPr/>
            <p:nvPr/>
          </p:nvSpPr>
          <p:spPr bwMode="auto">
            <a:xfrm>
              <a:off x="4392613" y="2651126"/>
              <a:ext cx="387350" cy="7938"/>
            </a:xfrm>
            <a:custGeom>
              <a:avLst/>
              <a:gdLst>
                <a:gd name="T0" fmla="*/ 103 w 104"/>
                <a:gd name="T1" fmla="*/ 2 h 2"/>
                <a:gd name="T2" fmla="*/ 104 w 104"/>
                <a:gd name="T3" fmla="*/ 0 h 2"/>
                <a:gd name="T4" fmla="*/ 0 w 104"/>
                <a:gd name="T5" fmla="*/ 1 h 2"/>
                <a:gd name="T6" fmla="*/ 103 w 10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2">
                  <a:moveTo>
                    <a:pt x="103" y="2"/>
                  </a:moveTo>
                  <a:cubicBezTo>
                    <a:pt x="104" y="2"/>
                    <a:pt x="104" y="1"/>
                    <a:pt x="104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03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9" name="íŝļïḑe">
              <a:extLst>
                <a:ext uri="{FF2B5EF4-FFF2-40B4-BE49-F238E27FC236}">
                  <a16:creationId xmlns="" xmlns:a16="http://schemas.microsoft.com/office/drawing/2014/main" id="{C1C4432B-5A02-4AE5-AF3E-205E0F94FD2A}"/>
                </a:ext>
              </a:extLst>
            </p:cNvPr>
            <p:cNvSpPr/>
            <p:nvPr/>
          </p:nvSpPr>
          <p:spPr bwMode="auto">
            <a:xfrm>
              <a:off x="4429125" y="2662238"/>
              <a:ext cx="346075" cy="11113"/>
            </a:xfrm>
            <a:custGeom>
              <a:avLst/>
              <a:gdLst>
                <a:gd name="T0" fmla="*/ 93 w 93"/>
                <a:gd name="T1" fmla="*/ 3 h 3"/>
                <a:gd name="T2" fmla="*/ 93 w 93"/>
                <a:gd name="T3" fmla="*/ 0 h 3"/>
                <a:gd name="T4" fmla="*/ 0 w 93"/>
                <a:gd name="T5" fmla="*/ 1 h 3"/>
                <a:gd name="T6" fmla="*/ 93 w 9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3">
                  <a:moveTo>
                    <a:pt x="93" y="3"/>
                  </a:moveTo>
                  <a:cubicBezTo>
                    <a:pt x="93" y="2"/>
                    <a:pt x="93" y="1"/>
                    <a:pt x="9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93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0" name="ïṡļîḑè">
              <a:extLst>
                <a:ext uri="{FF2B5EF4-FFF2-40B4-BE49-F238E27FC236}">
                  <a16:creationId xmlns="" xmlns:a16="http://schemas.microsoft.com/office/drawing/2014/main" id="{A2FF2193-A2D2-45E4-8821-81B4C4CBEF22}"/>
                </a:ext>
              </a:extLst>
            </p:cNvPr>
            <p:cNvSpPr/>
            <p:nvPr/>
          </p:nvSpPr>
          <p:spPr bwMode="auto">
            <a:xfrm>
              <a:off x="4305300" y="2703513"/>
              <a:ext cx="269875" cy="11113"/>
            </a:xfrm>
            <a:custGeom>
              <a:avLst/>
              <a:gdLst>
                <a:gd name="T0" fmla="*/ 0 w 170"/>
                <a:gd name="T1" fmla="*/ 7 h 7"/>
                <a:gd name="T2" fmla="*/ 170 w 170"/>
                <a:gd name="T3" fmla="*/ 2 h 7"/>
                <a:gd name="T4" fmla="*/ 0 w 170"/>
                <a:gd name="T5" fmla="*/ 0 h 7"/>
                <a:gd name="T6" fmla="*/ 0 w 170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7">
                  <a:moveTo>
                    <a:pt x="0" y="7"/>
                  </a:moveTo>
                  <a:lnTo>
                    <a:pt x="170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1" name="ïsľïḍe">
              <a:extLst>
                <a:ext uri="{FF2B5EF4-FFF2-40B4-BE49-F238E27FC236}">
                  <a16:creationId xmlns="" xmlns:a16="http://schemas.microsoft.com/office/drawing/2014/main" id="{52F97553-F4AC-4DDE-AF18-06E76C3D6689}"/>
                </a:ext>
              </a:extLst>
            </p:cNvPr>
            <p:cNvSpPr/>
            <p:nvPr/>
          </p:nvSpPr>
          <p:spPr bwMode="auto">
            <a:xfrm>
              <a:off x="4294188" y="2620963"/>
              <a:ext cx="187325" cy="11113"/>
            </a:xfrm>
            <a:custGeom>
              <a:avLst/>
              <a:gdLst>
                <a:gd name="T0" fmla="*/ 0 w 118"/>
                <a:gd name="T1" fmla="*/ 0 h 7"/>
                <a:gd name="T2" fmla="*/ 0 w 118"/>
                <a:gd name="T3" fmla="*/ 7 h 7"/>
                <a:gd name="T4" fmla="*/ 118 w 118"/>
                <a:gd name="T5" fmla="*/ 2 h 7"/>
                <a:gd name="T6" fmla="*/ 0 w 11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7">
                  <a:moveTo>
                    <a:pt x="0" y="0"/>
                  </a:moveTo>
                  <a:lnTo>
                    <a:pt x="0" y="7"/>
                  </a:lnTo>
                  <a:lnTo>
                    <a:pt x="11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2" name="îṧļiḋé">
              <a:extLst>
                <a:ext uri="{FF2B5EF4-FFF2-40B4-BE49-F238E27FC236}">
                  <a16:creationId xmlns="" xmlns:a16="http://schemas.microsoft.com/office/drawing/2014/main" id="{75C52C25-6398-4C61-A9D4-877FE2DCE0C7}"/>
                </a:ext>
              </a:extLst>
            </p:cNvPr>
            <p:cNvSpPr/>
            <p:nvPr/>
          </p:nvSpPr>
          <p:spPr bwMode="auto">
            <a:xfrm>
              <a:off x="4294188" y="2781301"/>
              <a:ext cx="455613" cy="11113"/>
            </a:xfrm>
            <a:custGeom>
              <a:avLst/>
              <a:gdLst>
                <a:gd name="T0" fmla="*/ 0 w 287"/>
                <a:gd name="T1" fmla="*/ 0 h 7"/>
                <a:gd name="T2" fmla="*/ 0 w 287"/>
                <a:gd name="T3" fmla="*/ 7 h 7"/>
                <a:gd name="T4" fmla="*/ 287 w 287"/>
                <a:gd name="T5" fmla="*/ 3 h 7"/>
                <a:gd name="T6" fmla="*/ 0 w 28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7">
                  <a:moveTo>
                    <a:pt x="0" y="0"/>
                  </a:moveTo>
                  <a:lnTo>
                    <a:pt x="0" y="7"/>
                  </a:lnTo>
                  <a:lnTo>
                    <a:pt x="28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3" name="iṡļiḑê">
              <a:extLst>
                <a:ext uri="{FF2B5EF4-FFF2-40B4-BE49-F238E27FC236}">
                  <a16:creationId xmlns="" xmlns:a16="http://schemas.microsoft.com/office/drawing/2014/main" id="{BA4F2F84-020E-4E96-ADE4-36FE09D4978F}"/>
                </a:ext>
              </a:extLst>
            </p:cNvPr>
            <p:cNvSpPr/>
            <p:nvPr/>
          </p:nvSpPr>
          <p:spPr bwMode="auto">
            <a:xfrm>
              <a:off x="4365625" y="2819401"/>
              <a:ext cx="227013" cy="6350"/>
            </a:xfrm>
            <a:custGeom>
              <a:avLst/>
              <a:gdLst>
                <a:gd name="T0" fmla="*/ 61 w 61"/>
                <a:gd name="T1" fmla="*/ 1 h 2"/>
                <a:gd name="T2" fmla="*/ 30 w 61"/>
                <a:gd name="T3" fmla="*/ 0 h 2"/>
                <a:gd name="T4" fmla="*/ 0 w 61"/>
                <a:gd name="T5" fmla="*/ 1 h 2"/>
                <a:gd name="T6" fmla="*/ 30 w 61"/>
                <a:gd name="T7" fmla="*/ 2 h 2"/>
                <a:gd name="T8" fmla="*/ 61 w 6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">
                  <a:moveTo>
                    <a:pt x="61" y="1"/>
                  </a:moveTo>
                  <a:cubicBezTo>
                    <a:pt x="51" y="0"/>
                    <a:pt x="40" y="0"/>
                    <a:pt x="30" y="0"/>
                  </a:cubicBezTo>
                  <a:cubicBezTo>
                    <a:pt x="20" y="0"/>
                    <a:pt x="10" y="0"/>
                    <a:pt x="0" y="1"/>
                  </a:cubicBezTo>
                  <a:cubicBezTo>
                    <a:pt x="10" y="2"/>
                    <a:pt x="20" y="2"/>
                    <a:pt x="30" y="2"/>
                  </a:cubicBezTo>
                  <a:cubicBezTo>
                    <a:pt x="40" y="2"/>
                    <a:pt x="51" y="2"/>
                    <a:pt x="61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4" name="ïṧľîdè">
              <a:extLst>
                <a:ext uri="{FF2B5EF4-FFF2-40B4-BE49-F238E27FC236}">
                  <a16:creationId xmlns="" xmlns:a16="http://schemas.microsoft.com/office/drawing/2014/main" id="{EC211C2C-C59A-4780-9394-74934F240076}"/>
                </a:ext>
              </a:extLst>
            </p:cNvPr>
            <p:cNvSpPr/>
            <p:nvPr/>
          </p:nvSpPr>
          <p:spPr bwMode="auto">
            <a:xfrm>
              <a:off x="4611688" y="2852738"/>
              <a:ext cx="187325" cy="7938"/>
            </a:xfrm>
            <a:custGeom>
              <a:avLst/>
              <a:gdLst>
                <a:gd name="T0" fmla="*/ 50 w 50"/>
                <a:gd name="T1" fmla="*/ 2 h 2"/>
                <a:gd name="T2" fmla="*/ 50 w 50"/>
                <a:gd name="T3" fmla="*/ 0 h 2"/>
                <a:gd name="T4" fmla="*/ 0 w 50"/>
                <a:gd name="T5" fmla="*/ 1 h 2"/>
                <a:gd name="T6" fmla="*/ 50 w 5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">
                  <a:moveTo>
                    <a:pt x="50" y="2"/>
                  </a:moveTo>
                  <a:cubicBezTo>
                    <a:pt x="50" y="1"/>
                    <a:pt x="50" y="1"/>
                    <a:pt x="5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5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5" name="iŝľïḍè">
              <a:extLst>
                <a:ext uri="{FF2B5EF4-FFF2-40B4-BE49-F238E27FC236}">
                  <a16:creationId xmlns="" xmlns:a16="http://schemas.microsoft.com/office/drawing/2014/main" id="{64281C32-FA53-48E4-9104-05929104F549}"/>
                </a:ext>
              </a:extLst>
            </p:cNvPr>
            <p:cNvSpPr/>
            <p:nvPr/>
          </p:nvSpPr>
          <p:spPr bwMode="auto">
            <a:xfrm>
              <a:off x="4660900" y="2871788"/>
              <a:ext cx="144463" cy="11113"/>
            </a:xfrm>
            <a:custGeom>
              <a:avLst/>
              <a:gdLst>
                <a:gd name="T0" fmla="*/ 39 w 39"/>
                <a:gd name="T1" fmla="*/ 3 h 3"/>
                <a:gd name="T2" fmla="*/ 38 w 39"/>
                <a:gd name="T3" fmla="*/ 0 h 3"/>
                <a:gd name="T4" fmla="*/ 0 w 39"/>
                <a:gd name="T5" fmla="*/ 1 h 3"/>
                <a:gd name="T6" fmla="*/ 39 w 3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">
                  <a:moveTo>
                    <a:pt x="39" y="3"/>
                  </a:moveTo>
                  <a:cubicBezTo>
                    <a:pt x="39" y="2"/>
                    <a:pt x="39" y="1"/>
                    <a:pt x="38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39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6" name="íSľíḑê">
              <a:extLst>
                <a:ext uri="{FF2B5EF4-FFF2-40B4-BE49-F238E27FC236}">
                  <a16:creationId xmlns="" xmlns:a16="http://schemas.microsoft.com/office/drawing/2014/main" id="{D688EA20-A593-49E4-8ECD-CA4717FE68DD}"/>
                </a:ext>
              </a:extLst>
            </p:cNvPr>
            <p:cNvSpPr/>
            <p:nvPr/>
          </p:nvSpPr>
          <p:spPr bwMode="auto">
            <a:xfrm>
              <a:off x="4373563" y="2889251"/>
              <a:ext cx="439738" cy="7938"/>
            </a:xfrm>
            <a:custGeom>
              <a:avLst/>
              <a:gdLst>
                <a:gd name="T0" fmla="*/ 0 w 118"/>
                <a:gd name="T1" fmla="*/ 1 h 2"/>
                <a:gd name="T2" fmla="*/ 118 w 118"/>
                <a:gd name="T3" fmla="*/ 2 h 2"/>
                <a:gd name="T4" fmla="*/ 117 w 118"/>
                <a:gd name="T5" fmla="*/ 0 h 2"/>
                <a:gd name="T6" fmla="*/ 0 w 118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2">
                  <a:moveTo>
                    <a:pt x="0" y="1"/>
                  </a:moveTo>
                  <a:cubicBezTo>
                    <a:pt x="118" y="2"/>
                    <a:pt x="118" y="2"/>
                    <a:pt x="118" y="2"/>
                  </a:cubicBezTo>
                  <a:cubicBezTo>
                    <a:pt x="118" y="1"/>
                    <a:pt x="117" y="0"/>
                    <a:pt x="117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7" name="íṧḻïḓê">
              <a:extLst>
                <a:ext uri="{FF2B5EF4-FFF2-40B4-BE49-F238E27FC236}">
                  <a16:creationId xmlns="" xmlns:a16="http://schemas.microsoft.com/office/drawing/2014/main" id="{09E7E800-A684-4177-9DC8-D51946FE6E5B}"/>
                </a:ext>
              </a:extLst>
            </p:cNvPr>
            <p:cNvSpPr/>
            <p:nvPr/>
          </p:nvSpPr>
          <p:spPr bwMode="auto">
            <a:xfrm>
              <a:off x="4321175" y="2482851"/>
              <a:ext cx="312738" cy="7938"/>
            </a:xfrm>
            <a:custGeom>
              <a:avLst/>
              <a:gdLst>
                <a:gd name="T0" fmla="*/ 2 w 84"/>
                <a:gd name="T1" fmla="*/ 0 h 2"/>
                <a:gd name="T2" fmla="*/ 0 w 84"/>
                <a:gd name="T3" fmla="*/ 2 h 2"/>
                <a:gd name="T4" fmla="*/ 84 w 84"/>
                <a:gd name="T5" fmla="*/ 1 h 2"/>
                <a:gd name="T6" fmla="*/ 2 w 8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2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84" y="1"/>
                    <a:pt x="84" y="1"/>
                    <a:pt x="84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8" name="iśľïḑe">
              <a:extLst>
                <a:ext uri="{FF2B5EF4-FFF2-40B4-BE49-F238E27FC236}">
                  <a16:creationId xmlns="" xmlns:a16="http://schemas.microsoft.com/office/drawing/2014/main" id="{1806C891-6916-4FC9-BC29-576DF89B47ED}"/>
                </a:ext>
              </a:extLst>
            </p:cNvPr>
            <p:cNvSpPr/>
            <p:nvPr/>
          </p:nvSpPr>
          <p:spPr bwMode="auto">
            <a:xfrm>
              <a:off x="4283075" y="2560638"/>
              <a:ext cx="57150" cy="261938"/>
            </a:xfrm>
            <a:custGeom>
              <a:avLst/>
              <a:gdLst>
                <a:gd name="T0" fmla="*/ 0 w 15"/>
                <a:gd name="T1" fmla="*/ 0 h 70"/>
                <a:gd name="T2" fmla="*/ 0 w 15"/>
                <a:gd name="T3" fmla="*/ 70 h 70"/>
                <a:gd name="T4" fmla="*/ 0 w 15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0">
                  <a:moveTo>
                    <a:pt x="0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15" y="39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9" name="îšḻîḓê">
              <a:extLst>
                <a:ext uri="{FF2B5EF4-FFF2-40B4-BE49-F238E27FC236}">
                  <a16:creationId xmlns="" xmlns:a16="http://schemas.microsoft.com/office/drawing/2014/main" id="{C1CEF5F4-8156-4D08-9038-8491916DC002}"/>
                </a:ext>
              </a:extLst>
            </p:cNvPr>
            <p:cNvSpPr/>
            <p:nvPr/>
          </p:nvSpPr>
          <p:spPr bwMode="auto">
            <a:xfrm>
              <a:off x="3119438" y="2438401"/>
              <a:ext cx="1306513" cy="514350"/>
            </a:xfrm>
            <a:custGeom>
              <a:avLst/>
              <a:gdLst>
                <a:gd name="T0" fmla="*/ 315 w 350"/>
                <a:gd name="T1" fmla="*/ 102 h 138"/>
                <a:gd name="T2" fmla="*/ 315 w 350"/>
                <a:gd name="T3" fmla="*/ 36 h 138"/>
                <a:gd name="T4" fmla="*/ 350 w 350"/>
                <a:gd name="T5" fmla="*/ 0 h 138"/>
                <a:gd name="T6" fmla="*/ 36 w 350"/>
                <a:gd name="T7" fmla="*/ 0 h 138"/>
                <a:gd name="T8" fmla="*/ 0 w 350"/>
                <a:gd name="T9" fmla="*/ 36 h 138"/>
                <a:gd name="T10" fmla="*/ 0 w 350"/>
                <a:gd name="T11" fmla="*/ 102 h 138"/>
                <a:gd name="T12" fmla="*/ 36 w 350"/>
                <a:gd name="T13" fmla="*/ 138 h 138"/>
                <a:gd name="T14" fmla="*/ 350 w 350"/>
                <a:gd name="T15" fmla="*/ 138 h 138"/>
                <a:gd name="T16" fmla="*/ 315 w 350"/>
                <a:gd name="T17" fmla="*/ 10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138">
                  <a:moveTo>
                    <a:pt x="315" y="102"/>
                  </a:moveTo>
                  <a:cubicBezTo>
                    <a:pt x="315" y="36"/>
                    <a:pt x="315" y="36"/>
                    <a:pt x="315" y="36"/>
                  </a:cubicBezTo>
                  <a:cubicBezTo>
                    <a:pt x="315" y="16"/>
                    <a:pt x="331" y="0"/>
                    <a:pt x="35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2"/>
                    <a:pt x="16" y="138"/>
                    <a:pt x="36" y="138"/>
                  </a:cubicBezTo>
                  <a:cubicBezTo>
                    <a:pt x="350" y="138"/>
                    <a:pt x="350" y="138"/>
                    <a:pt x="350" y="138"/>
                  </a:cubicBezTo>
                  <a:cubicBezTo>
                    <a:pt x="331" y="138"/>
                    <a:pt x="315" y="122"/>
                    <a:pt x="315" y="102"/>
                  </a:cubicBezTo>
                </a:path>
              </a:pathLst>
            </a:custGeom>
            <a:solidFill>
              <a:srgbClr val="AF3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0" name="ïśḻiḓé">
              <a:extLst>
                <a:ext uri="{FF2B5EF4-FFF2-40B4-BE49-F238E27FC236}">
                  <a16:creationId xmlns="" xmlns:a16="http://schemas.microsoft.com/office/drawing/2014/main" id="{EDAB7480-6210-42C6-B2C3-0A209E351CF8}"/>
                </a:ext>
              </a:extLst>
            </p:cNvPr>
            <p:cNvSpPr/>
            <p:nvPr/>
          </p:nvSpPr>
          <p:spPr bwMode="auto">
            <a:xfrm>
              <a:off x="3094038" y="2819401"/>
              <a:ext cx="0" cy="6350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1" name="îṧľiḑè">
              <a:extLst>
                <a:ext uri="{FF2B5EF4-FFF2-40B4-BE49-F238E27FC236}">
                  <a16:creationId xmlns="" xmlns:a16="http://schemas.microsoft.com/office/drawing/2014/main" id="{EF460D7C-E3EB-4090-B2CE-97CC4AC8815A}"/>
                </a:ext>
              </a:extLst>
            </p:cNvPr>
            <p:cNvSpPr/>
            <p:nvPr/>
          </p:nvSpPr>
          <p:spPr bwMode="auto">
            <a:xfrm>
              <a:off x="3094038" y="2825751"/>
              <a:ext cx="1797050" cy="153988"/>
            </a:xfrm>
            <a:custGeom>
              <a:avLst/>
              <a:gdLst>
                <a:gd name="T0" fmla="*/ 0 w 482"/>
                <a:gd name="T1" fmla="*/ 0 h 41"/>
                <a:gd name="T2" fmla="*/ 43 w 482"/>
                <a:gd name="T3" fmla="*/ 41 h 41"/>
                <a:gd name="T4" fmla="*/ 475 w 482"/>
                <a:gd name="T5" fmla="*/ 41 h 41"/>
                <a:gd name="T6" fmla="*/ 482 w 482"/>
                <a:gd name="T7" fmla="*/ 34 h 41"/>
                <a:gd name="T8" fmla="*/ 482 w 482"/>
                <a:gd name="T9" fmla="*/ 34 h 41"/>
                <a:gd name="T10" fmla="*/ 355 w 482"/>
                <a:gd name="T11" fmla="*/ 34 h 41"/>
                <a:gd name="T12" fmla="*/ 357 w 482"/>
                <a:gd name="T13" fmla="*/ 34 h 41"/>
                <a:gd name="T14" fmla="*/ 43 w 482"/>
                <a:gd name="T15" fmla="*/ 34 h 41"/>
                <a:gd name="T16" fmla="*/ 7 w 482"/>
                <a:gd name="T17" fmla="*/ 4 h 41"/>
                <a:gd name="T18" fmla="*/ 4 w 482"/>
                <a:gd name="T19" fmla="*/ 2 h 41"/>
                <a:gd name="T20" fmla="*/ 0 w 482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2" h="41">
                  <a:moveTo>
                    <a:pt x="0" y="0"/>
                  </a:moveTo>
                  <a:cubicBezTo>
                    <a:pt x="1" y="23"/>
                    <a:pt x="20" y="41"/>
                    <a:pt x="43" y="41"/>
                  </a:cubicBezTo>
                  <a:cubicBezTo>
                    <a:pt x="475" y="41"/>
                    <a:pt x="475" y="41"/>
                    <a:pt x="475" y="41"/>
                  </a:cubicBezTo>
                  <a:cubicBezTo>
                    <a:pt x="479" y="41"/>
                    <a:pt x="482" y="38"/>
                    <a:pt x="482" y="34"/>
                  </a:cubicBezTo>
                  <a:cubicBezTo>
                    <a:pt x="482" y="34"/>
                    <a:pt x="482" y="34"/>
                    <a:pt x="482" y="34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56" y="34"/>
                    <a:pt x="356" y="34"/>
                    <a:pt x="357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25" y="34"/>
                    <a:pt x="10" y="21"/>
                    <a:pt x="7" y="4"/>
                  </a:cubicBezTo>
                  <a:cubicBezTo>
                    <a:pt x="6" y="3"/>
                    <a:pt x="5" y="3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</a:path>
              </a:pathLst>
            </a:custGeom>
            <a:solidFill>
              <a:srgbClr val="9D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2" name="iŝḻïḓê">
              <a:extLst>
                <a:ext uri="{FF2B5EF4-FFF2-40B4-BE49-F238E27FC236}">
                  <a16:creationId xmlns="" xmlns:a16="http://schemas.microsoft.com/office/drawing/2014/main" id="{37FABC37-CA49-4E12-9B70-19C3446C7930}"/>
                </a:ext>
              </a:extLst>
            </p:cNvPr>
            <p:cNvSpPr/>
            <p:nvPr/>
          </p:nvSpPr>
          <p:spPr bwMode="auto">
            <a:xfrm>
              <a:off x="3119438" y="2841626"/>
              <a:ext cx="1306513" cy="111125"/>
            </a:xfrm>
            <a:custGeom>
              <a:avLst/>
              <a:gdLst>
                <a:gd name="T0" fmla="*/ 0 w 350"/>
                <a:gd name="T1" fmla="*/ 0 h 30"/>
                <a:gd name="T2" fmla="*/ 36 w 350"/>
                <a:gd name="T3" fmla="*/ 30 h 30"/>
                <a:gd name="T4" fmla="*/ 350 w 350"/>
                <a:gd name="T5" fmla="*/ 30 h 30"/>
                <a:gd name="T6" fmla="*/ 348 w 350"/>
                <a:gd name="T7" fmla="*/ 30 h 30"/>
                <a:gd name="T8" fmla="*/ 131 w 350"/>
                <a:gd name="T9" fmla="*/ 29 h 30"/>
                <a:gd name="T10" fmla="*/ 120 w 350"/>
                <a:gd name="T11" fmla="*/ 30 h 30"/>
                <a:gd name="T12" fmla="*/ 0 w 35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0" h="30">
                  <a:moveTo>
                    <a:pt x="0" y="0"/>
                  </a:moveTo>
                  <a:cubicBezTo>
                    <a:pt x="3" y="17"/>
                    <a:pt x="18" y="30"/>
                    <a:pt x="36" y="30"/>
                  </a:cubicBezTo>
                  <a:cubicBezTo>
                    <a:pt x="350" y="30"/>
                    <a:pt x="350" y="30"/>
                    <a:pt x="350" y="30"/>
                  </a:cubicBezTo>
                  <a:cubicBezTo>
                    <a:pt x="349" y="30"/>
                    <a:pt x="349" y="30"/>
                    <a:pt x="348" y="30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27" y="30"/>
                    <a:pt x="124" y="30"/>
                    <a:pt x="120" y="30"/>
                  </a:cubicBezTo>
                  <a:cubicBezTo>
                    <a:pt x="78" y="30"/>
                    <a:pt x="37" y="19"/>
                    <a:pt x="0" y="0"/>
                  </a:cubicBezTo>
                </a:path>
              </a:pathLst>
            </a:custGeom>
            <a:solidFill>
              <a:srgbClr val="9D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3" name="ïş1îḍê">
              <a:extLst>
                <a:ext uri="{FF2B5EF4-FFF2-40B4-BE49-F238E27FC236}">
                  <a16:creationId xmlns="" xmlns:a16="http://schemas.microsoft.com/office/drawing/2014/main" id="{DA28EBE0-ABF4-45FC-B6E5-FC975FCE06EC}"/>
                </a:ext>
              </a:extLst>
            </p:cNvPr>
            <p:cNvSpPr/>
            <p:nvPr/>
          </p:nvSpPr>
          <p:spPr bwMode="auto">
            <a:xfrm>
              <a:off x="4243388" y="3714751"/>
              <a:ext cx="738188" cy="566738"/>
            </a:xfrm>
            <a:custGeom>
              <a:avLst/>
              <a:gdLst>
                <a:gd name="T0" fmla="*/ 198 w 198"/>
                <a:gd name="T1" fmla="*/ 152 h 152"/>
                <a:gd name="T2" fmla="*/ 39 w 198"/>
                <a:gd name="T3" fmla="*/ 152 h 152"/>
                <a:gd name="T4" fmla="*/ 0 w 198"/>
                <a:gd name="T5" fmla="*/ 113 h 152"/>
                <a:gd name="T6" fmla="*/ 0 w 198"/>
                <a:gd name="T7" fmla="*/ 39 h 152"/>
                <a:gd name="T8" fmla="*/ 39 w 198"/>
                <a:gd name="T9" fmla="*/ 0 h 152"/>
                <a:gd name="T10" fmla="*/ 198 w 198"/>
                <a:gd name="T11" fmla="*/ 0 h 152"/>
                <a:gd name="T12" fmla="*/ 198 w 198"/>
                <a:gd name="T1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2">
                  <a:moveTo>
                    <a:pt x="198" y="152"/>
                  </a:moveTo>
                  <a:cubicBezTo>
                    <a:pt x="39" y="152"/>
                    <a:pt x="39" y="152"/>
                    <a:pt x="39" y="152"/>
                  </a:cubicBezTo>
                  <a:cubicBezTo>
                    <a:pt x="17" y="152"/>
                    <a:pt x="0" y="134"/>
                    <a:pt x="0" y="1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7" y="0"/>
                    <a:pt x="3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63" y="78"/>
                    <a:pt x="198" y="1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4" name="ïSlíḋé">
              <a:extLst>
                <a:ext uri="{FF2B5EF4-FFF2-40B4-BE49-F238E27FC236}">
                  <a16:creationId xmlns="" xmlns:a16="http://schemas.microsoft.com/office/drawing/2014/main" id="{3B2AD82C-729A-42D5-A73D-78C66B5992C0}"/>
                </a:ext>
              </a:extLst>
            </p:cNvPr>
            <p:cNvSpPr/>
            <p:nvPr/>
          </p:nvSpPr>
          <p:spPr bwMode="auto">
            <a:xfrm>
              <a:off x="4948238" y="3748088"/>
              <a:ext cx="17463" cy="63500"/>
            </a:xfrm>
            <a:custGeom>
              <a:avLst/>
              <a:gdLst>
                <a:gd name="T0" fmla="*/ 5 w 5"/>
                <a:gd name="T1" fmla="*/ 0 h 17"/>
                <a:gd name="T2" fmla="*/ 5 w 5"/>
                <a:gd name="T3" fmla="*/ 0 h 17"/>
                <a:gd name="T4" fmla="*/ 0 w 5"/>
                <a:gd name="T5" fmla="*/ 17 h 17"/>
                <a:gd name="T6" fmla="*/ 0 w 5"/>
                <a:gd name="T7" fmla="*/ 17 h 17"/>
                <a:gd name="T8" fmla="*/ 5 w 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7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0"/>
                    <a:pt x="4" y="4"/>
                    <a:pt x="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5" name="îŝlîḑe">
              <a:extLst>
                <a:ext uri="{FF2B5EF4-FFF2-40B4-BE49-F238E27FC236}">
                  <a16:creationId xmlns="" xmlns:a16="http://schemas.microsoft.com/office/drawing/2014/main" id="{DD24DFC5-997C-47B6-96AE-E27F725DE404}"/>
                </a:ext>
              </a:extLst>
            </p:cNvPr>
            <p:cNvSpPr/>
            <p:nvPr/>
          </p:nvSpPr>
          <p:spPr bwMode="auto">
            <a:xfrm>
              <a:off x="4243388" y="3748088"/>
              <a:ext cx="722313" cy="209550"/>
            </a:xfrm>
            <a:custGeom>
              <a:avLst/>
              <a:gdLst>
                <a:gd name="T0" fmla="*/ 194 w 194"/>
                <a:gd name="T1" fmla="*/ 0 h 56"/>
                <a:gd name="T2" fmla="*/ 14 w 194"/>
                <a:gd name="T3" fmla="*/ 0 h 56"/>
                <a:gd name="T4" fmla="*/ 0 w 194"/>
                <a:gd name="T5" fmla="*/ 27 h 56"/>
                <a:gd name="T6" fmla="*/ 0 w 194"/>
                <a:gd name="T7" fmla="*/ 27 h 56"/>
                <a:gd name="T8" fmla="*/ 0 w 194"/>
                <a:gd name="T9" fmla="*/ 27 h 56"/>
                <a:gd name="T10" fmla="*/ 0 w 194"/>
                <a:gd name="T11" fmla="*/ 27 h 56"/>
                <a:gd name="T12" fmla="*/ 0 w 194"/>
                <a:gd name="T13" fmla="*/ 27 h 56"/>
                <a:gd name="T14" fmla="*/ 0 w 194"/>
                <a:gd name="T15" fmla="*/ 27 h 56"/>
                <a:gd name="T16" fmla="*/ 0 w 194"/>
                <a:gd name="T17" fmla="*/ 27 h 56"/>
                <a:gd name="T18" fmla="*/ 0 w 194"/>
                <a:gd name="T19" fmla="*/ 27 h 56"/>
                <a:gd name="T20" fmla="*/ 0 w 194"/>
                <a:gd name="T21" fmla="*/ 27 h 56"/>
                <a:gd name="T22" fmla="*/ 0 w 194"/>
                <a:gd name="T23" fmla="*/ 27 h 56"/>
                <a:gd name="T24" fmla="*/ 0 w 194"/>
                <a:gd name="T25" fmla="*/ 27 h 56"/>
                <a:gd name="T26" fmla="*/ 0 w 194"/>
                <a:gd name="T27" fmla="*/ 27 h 56"/>
                <a:gd name="T28" fmla="*/ 0 w 194"/>
                <a:gd name="T29" fmla="*/ 28 h 56"/>
                <a:gd name="T30" fmla="*/ 0 w 194"/>
                <a:gd name="T31" fmla="*/ 28 h 56"/>
                <a:gd name="T32" fmla="*/ 0 w 194"/>
                <a:gd name="T33" fmla="*/ 28 h 56"/>
                <a:gd name="T34" fmla="*/ 0 w 194"/>
                <a:gd name="T35" fmla="*/ 28 h 56"/>
                <a:gd name="T36" fmla="*/ 0 w 194"/>
                <a:gd name="T37" fmla="*/ 28 h 56"/>
                <a:gd name="T38" fmla="*/ 0 w 194"/>
                <a:gd name="T39" fmla="*/ 28 h 56"/>
                <a:gd name="T40" fmla="*/ 0 w 194"/>
                <a:gd name="T41" fmla="*/ 28 h 56"/>
                <a:gd name="T42" fmla="*/ 0 w 194"/>
                <a:gd name="T43" fmla="*/ 28 h 56"/>
                <a:gd name="T44" fmla="*/ 0 w 194"/>
                <a:gd name="T45" fmla="*/ 28 h 56"/>
                <a:gd name="T46" fmla="*/ 0 w 194"/>
                <a:gd name="T47" fmla="*/ 28 h 56"/>
                <a:gd name="T48" fmla="*/ 0 w 194"/>
                <a:gd name="T49" fmla="*/ 28 h 56"/>
                <a:gd name="T50" fmla="*/ 0 w 194"/>
                <a:gd name="T51" fmla="*/ 28 h 56"/>
                <a:gd name="T52" fmla="*/ 0 w 194"/>
                <a:gd name="T53" fmla="*/ 28 h 56"/>
                <a:gd name="T54" fmla="*/ 0 w 194"/>
                <a:gd name="T55" fmla="*/ 28 h 56"/>
                <a:gd name="T56" fmla="*/ 0 w 194"/>
                <a:gd name="T57" fmla="*/ 28 h 56"/>
                <a:gd name="T58" fmla="*/ 0 w 194"/>
                <a:gd name="T59" fmla="*/ 29 h 56"/>
                <a:gd name="T60" fmla="*/ 0 w 194"/>
                <a:gd name="T61" fmla="*/ 29 h 56"/>
                <a:gd name="T62" fmla="*/ 0 w 194"/>
                <a:gd name="T63" fmla="*/ 29 h 56"/>
                <a:gd name="T64" fmla="*/ 0 w 194"/>
                <a:gd name="T65" fmla="*/ 29 h 56"/>
                <a:gd name="T66" fmla="*/ 0 w 194"/>
                <a:gd name="T67" fmla="*/ 29 h 56"/>
                <a:gd name="T68" fmla="*/ 0 w 194"/>
                <a:gd name="T69" fmla="*/ 29 h 56"/>
                <a:gd name="T70" fmla="*/ 0 w 194"/>
                <a:gd name="T71" fmla="*/ 29 h 56"/>
                <a:gd name="T72" fmla="*/ 0 w 194"/>
                <a:gd name="T73" fmla="*/ 29 h 56"/>
                <a:gd name="T74" fmla="*/ 0 w 194"/>
                <a:gd name="T75" fmla="*/ 29 h 56"/>
                <a:gd name="T76" fmla="*/ 0 w 194"/>
                <a:gd name="T77" fmla="*/ 29 h 56"/>
                <a:gd name="T78" fmla="*/ 0 w 194"/>
                <a:gd name="T79" fmla="*/ 29 h 56"/>
                <a:gd name="T80" fmla="*/ 0 w 194"/>
                <a:gd name="T81" fmla="*/ 29 h 56"/>
                <a:gd name="T82" fmla="*/ 0 w 194"/>
                <a:gd name="T83" fmla="*/ 29 h 56"/>
                <a:gd name="T84" fmla="*/ 0 w 194"/>
                <a:gd name="T85" fmla="*/ 29 h 56"/>
                <a:gd name="T86" fmla="*/ 0 w 194"/>
                <a:gd name="T87" fmla="*/ 29 h 56"/>
                <a:gd name="T88" fmla="*/ 0 w 194"/>
                <a:gd name="T89" fmla="*/ 29 h 56"/>
                <a:gd name="T90" fmla="*/ 0 w 194"/>
                <a:gd name="T91" fmla="*/ 30 h 56"/>
                <a:gd name="T92" fmla="*/ 0 w 194"/>
                <a:gd name="T93" fmla="*/ 30 h 56"/>
                <a:gd name="T94" fmla="*/ 0 w 194"/>
                <a:gd name="T95" fmla="*/ 30 h 56"/>
                <a:gd name="T96" fmla="*/ 0 w 194"/>
                <a:gd name="T97" fmla="*/ 30 h 56"/>
                <a:gd name="T98" fmla="*/ 0 w 194"/>
                <a:gd name="T99" fmla="*/ 30 h 56"/>
                <a:gd name="T100" fmla="*/ 0 w 194"/>
                <a:gd name="T101" fmla="*/ 30 h 56"/>
                <a:gd name="T102" fmla="*/ 0 w 194"/>
                <a:gd name="T103" fmla="*/ 30 h 56"/>
                <a:gd name="T104" fmla="*/ 0 w 194"/>
                <a:gd name="T105" fmla="*/ 30 h 56"/>
                <a:gd name="T106" fmla="*/ 0 w 194"/>
                <a:gd name="T107" fmla="*/ 30 h 56"/>
                <a:gd name="T108" fmla="*/ 0 w 194"/>
                <a:gd name="T109" fmla="*/ 30 h 56"/>
                <a:gd name="T110" fmla="*/ 0 w 194"/>
                <a:gd name="T111" fmla="*/ 30 h 56"/>
                <a:gd name="T112" fmla="*/ 0 w 194"/>
                <a:gd name="T113" fmla="*/ 30 h 56"/>
                <a:gd name="T114" fmla="*/ 0 w 194"/>
                <a:gd name="T115" fmla="*/ 30 h 56"/>
                <a:gd name="T116" fmla="*/ 0 w 194"/>
                <a:gd name="T117" fmla="*/ 56 h 56"/>
                <a:gd name="T118" fmla="*/ 39 w 194"/>
                <a:gd name="T119" fmla="*/ 17 h 56"/>
                <a:gd name="T120" fmla="*/ 189 w 194"/>
                <a:gd name="T121" fmla="*/ 17 h 56"/>
                <a:gd name="T122" fmla="*/ 194 w 194"/>
                <a:gd name="T12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4" h="56">
                  <a:moveTo>
                    <a:pt x="19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7"/>
                    <a:pt x="1" y="1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35"/>
                    <a:pt x="17" y="17"/>
                    <a:pt x="39" y="17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91" y="10"/>
                    <a:pt x="193" y="4"/>
                    <a:pt x="194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6" name="ïś1íḋê">
              <a:extLst>
                <a:ext uri="{FF2B5EF4-FFF2-40B4-BE49-F238E27FC236}">
                  <a16:creationId xmlns="" xmlns:a16="http://schemas.microsoft.com/office/drawing/2014/main" id="{E9416A3E-0306-425F-A93E-C2E57ADC371C}"/>
                </a:ext>
              </a:extLst>
            </p:cNvPr>
            <p:cNvSpPr/>
            <p:nvPr/>
          </p:nvSpPr>
          <p:spPr bwMode="auto">
            <a:xfrm>
              <a:off x="4268788" y="3938588"/>
              <a:ext cx="552450" cy="11113"/>
            </a:xfrm>
            <a:custGeom>
              <a:avLst/>
              <a:gdLst>
                <a:gd name="T0" fmla="*/ 0 w 348"/>
                <a:gd name="T1" fmla="*/ 0 h 7"/>
                <a:gd name="T2" fmla="*/ 0 w 348"/>
                <a:gd name="T3" fmla="*/ 7 h 7"/>
                <a:gd name="T4" fmla="*/ 348 w 348"/>
                <a:gd name="T5" fmla="*/ 2 h 7"/>
                <a:gd name="T6" fmla="*/ 0 w 34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8" h="7">
                  <a:moveTo>
                    <a:pt x="0" y="0"/>
                  </a:moveTo>
                  <a:lnTo>
                    <a:pt x="0" y="7"/>
                  </a:lnTo>
                  <a:lnTo>
                    <a:pt x="34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7" name="íSļiḓê">
              <a:extLst>
                <a:ext uri="{FF2B5EF4-FFF2-40B4-BE49-F238E27FC236}">
                  <a16:creationId xmlns="" xmlns:a16="http://schemas.microsoft.com/office/drawing/2014/main" id="{B2E70350-C420-4ED1-BBC3-63C22CA076AA}"/>
                </a:ext>
              </a:extLst>
            </p:cNvPr>
            <p:cNvSpPr/>
            <p:nvPr/>
          </p:nvSpPr>
          <p:spPr bwMode="auto">
            <a:xfrm>
              <a:off x="4268788" y="3971926"/>
              <a:ext cx="563563" cy="7938"/>
            </a:xfrm>
            <a:custGeom>
              <a:avLst/>
              <a:gdLst>
                <a:gd name="T0" fmla="*/ 0 w 355"/>
                <a:gd name="T1" fmla="*/ 5 h 5"/>
                <a:gd name="T2" fmla="*/ 355 w 355"/>
                <a:gd name="T3" fmla="*/ 2 h 5"/>
                <a:gd name="T4" fmla="*/ 0 w 355"/>
                <a:gd name="T5" fmla="*/ 0 h 5"/>
                <a:gd name="T6" fmla="*/ 0 w 35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5">
                  <a:moveTo>
                    <a:pt x="0" y="5"/>
                  </a:moveTo>
                  <a:lnTo>
                    <a:pt x="355" y="2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8" name="iṣliḓê">
              <a:extLst>
                <a:ext uri="{FF2B5EF4-FFF2-40B4-BE49-F238E27FC236}">
                  <a16:creationId xmlns="" xmlns:a16="http://schemas.microsoft.com/office/drawing/2014/main" id="{93E65C82-6CF1-4981-91B3-A9D03811BA38}"/>
                </a:ext>
              </a:extLst>
            </p:cNvPr>
            <p:cNvSpPr/>
            <p:nvPr/>
          </p:nvSpPr>
          <p:spPr bwMode="auto">
            <a:xfrm>
              <a:off x="4265613" y="4016376"/>
              <a:ext cx="293688" cy="7938"/>
            </a:xfrm>
            <a:custGeom>
              <a:avLst/>
              <a:gdLst>
                <a:gd name="T0" fmla="*/ 0 w 185"/>
                <a:gd name="T1" fmla="*/ 0 h 5"/>
                <a:gd name="T2" fmla="*/ 0 w 185"/>
                <a:gd name="T3" fmla="*/ 5 h 5"/>
                <a:gd name="T4" fmla="*/ 185 w 185"/>
                <a:gd name="T5" fmla="*/ 3 h 5"/>
                <a:gd name="T6" fmla="*/ 0 w 18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5">
                  <a:moveTo>
                    <a:pt x="0" y="0"/>
                  </a:moveTo>
                  <a:lnTo>
                    <a:pt x="0" y="5"/>
                  </a:lnTo>
                  <a:lnTo>
                    <a:pt x="18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9" name="ï$ḻiḋé">
              <a:extLst>
                <a:ext uri="{FF2B5EF4-FFF2-40B4-BE49-F238E27FC236}">
                  <a16:creationId xmlns="" xmlns:a16="http://schemas.microsoft.com/office/drawing/2014/main" id="{D2440EE0-61EC-484F-8C20-0B7A200B71C2}"/>
                </a:ext>
              </a:extLst>
            </p:cNvPr>
            <p:cNvSpPr/>
            <p:nvPr/>
          </p:nvSpPr>
          <p:spPr bwMode="auto">
            <a:xfrm>
              <a:off x="4254500" y="4110038"/>
              <a:ext cx="606425" cy="7938"/>
            </a:xfrm>
            <a:custGeom>
              <a:avLst/>
              <a:gdLst>
                <a:gd name="T0" fmla="*/ 0 w 382"/>
                <a:gd name="T1" fmla="*/ 0 h 5"/>
                <a:gd name="T2" fmla="*/ 0 w 382"/>
                <a:gd name="T3" fmla="*/ 5 h 5"/>
                <a:gd name="T4" fmla="*/ 382 w 382"/>
                <a:gd name="T5" fmla="*/ 2 h 5"/>
                <a:gd name="T6" fmla="*/ 0 w 38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2" h="5">
                  <a:moveTo>
                    <a:pt x="0" y="0"/>
                  </a:moveTo>
                  <a:lnTo>
                    <a:pt x="0" y="5"/>
                  </a:lnTo>
                  <a:lnTo>
                    <a:pt x="38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0" name="íṩľïḑê">
              <a:extLst>
                <a:ext uri="{FF2B5EF4-FFF2-40B4-BE49-F238E27FC236}">
                  <a16:creationId xmlns="" xmlns:a16="http://schemas.microsoft.com/office/drawing/2014/main" id="{2941FB9E-A8AE-490F-99CA-E2AF71AD9365}"/>
                </a:ext>
              </a:extLst>
            </p:cNvPr>
            <p:cNvSpPr/>
            <p:nvPr/>
          </p:nvSpPr>
          <p:spPr bwMode="auto">
            <a:xfrm>
              <a:off x="4398963" y="4159251"/>
              <a:ext cx="417513" cy="3175"/>
            </a:xfrm>
            <a:custGeom>
              <a:avLst/>
              <a:gdLst>
                <a:gd name="T0" fmla="*/ 56 w 112"/>
                <a:gd name="T1" fmla="*/ 0 h 1"/>
                <a:gd name="T2" fmla="*/ 28 w 112"/>
                <a:gd name="T3" fmla="*/ 0 h 1"/>
                <a:gd name="T4" fmla="*/ 0 w 112"/>
                <a:gd name="T5" fmla="*/ 0 h 1"/>
                <a:gd name="T6" fmla="*/ 28 w 112"/>
                <a:gd name="T7" fmla="*/ 1 h 1"/>
                <a:gd name="T8" fmla="*/ 56 w 112"/>
                <a:gd name="T9" fmla="*/ 1 h 1"/>
                <a:gd name="T10" fmla="*/ 84 w 112"/>
                <a:gd name="T11" fmla="*/ 1 h 1"/>
                <a:gd name="T12" fmla="*/ 112 w 112"/>
                <a:gd name="T13" fmla="*/ 0 h 1"/>
                <a:gd name="T14" fmla="*/ 84 w 112"/>
                <a:gd name="T15" fmla="*/ 0 h 1"/>
                <a:gd name="T16" fmla="*/ 56 w 11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">
                  <a:moveTo>
                    <a:pt x="56" y="0"/>
                  </a:moveTo>
                  <a:cubicBezTo>
                    <a:pt x="47" y="0"/>
                    <a:pt x="37" y="0"/>
                    <a:pt x="28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9" y="1"/>
                    <a:pt x="18" y="1"/>
                    <a:pt x="28" y="1"/>
                  </a:cubicBezTo>
                  <a:cubicBezTo>
                    <a:pt x="37" y="1"/>
                    <a:pt x="47" y="1"/>
                    <a:pt x="56" y="1"/>
                  </a:cubicBezTo>
                  <a:cubicBezTo>
                    <a:pt x="65" y="1"/>
                    <a:pt x="75" y="1"/>
                    <a:pt x="84" y="1"/>
                  </a:cubicBezTo>
                  <a:cubicBezTo>
                    <a:pt x="93" y="1"/>
                    <a:pt x="103" y="1"/>
                    <a:pt x="112" y="0"/>
                  </a:cubicBezTo>
                  <a:cubicBezTo>
                    <a:pt x="103" y="0"/>
                    <a:pt x="93" y="0"/>
                    <a:pt x="84" y="0"/>
                  </a:cubicBezTo>
                  <a:cubicBezTo>
                    <a:pt x="75" y="0"/>
                    <a:pt x="65" y="0"/>
                    <a:pt x="5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1" name="ïṥlîdè">
              <a:extLst>
                <a:ext uri="{FF2B5EF4-FFF2-40B4-BE49-F238E27FC236}">
                  <a16:creationId xmlns="" xmlns:a16="http://schemas.microsoft.com/office/drawing/2014/main" id="{6779BE5B-5C72-4E7F-A42D-D3BDE59ACEED}"/>
                </a:ext>
              </a:extLst>
            </p:cNvPr>
            <p:cNvSpPr/>
            <p:nvPr/>
          </p:nvSpPr>
          <p:spPr bwMode="auto">
            <a:xfrm>
              <a:off x="4432300" y="3825876"/>
              <a:ext cx="511175" cy="11113"/>
            </a:xfrm>
            <a:custGeom>
              <a:avLst/>
              <a:gdLst>
                <a:gd name="T0" fmla="*/ 137 w 137"/>
                <a:gd name="T1" fmla="*/ 3 h 3"/>
                <a:gd name="T2" fmla="*/ 137 w 137"/>
                <a:gd name="T3" fmla="*/ 0 h 3"/>
                <a:gd name="T4" fmla="*/ 0 w 137"/>
                <a:gd name="T5" fmla="*/ 2 h 3"/>
                <a:gd name="T6" fmla="*/ 137 w 13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3">
                  <a:moveTo>
                    <a:pt x="137" y="3"/>
                  </a:moveTo>
                  <a:cubicBezTo>
                    <a:pt x="137" y="2"/>
                    <a:pt x="137" y="1"/>
                    <a:pt x="137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37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2" name="îṣḷiḍè">
              <a:extLst>
                <a:ext uri="{FF2B5EF4-FFF2-40B4-BE49-F238E27FC236}">
                  <a16:creationId xmlns="" xmlns:a16="http://schemas.microsoft.com/office/drawing/2014/main" id="{0CE7F8A6-4D07-4DE8-B2E6-667BA7493174}"/>
                </a:ext>
              </a:extLst>
            </p:cNvPr>
            <p:cNvSpPr/>
            <p:nvPr/>
          </p:nvSpPr>
          <p:spPr bwMode="auto">
            <a:xfrm>
              <a:off x="4627563" y="3919538"/>
              <a:ext cx="301625" cy="11113"/>
            </a:xfrm>
            <a:custGeom>
              <a:avLst/>
              <a:gdLst>
                <a:gd name="T0" fmla="*/ 80 w 81"/>
                <a:gd name="T1" fmla="*/ 3 h 3"/>
                <a:gd name="T2" fmla="*/ 81 w 81"/>
                <a:gd name="T3" fmla="*/ 0 h 3"/>
                <a:gd name="T4" fmla="*/ 0 w 81"/>
                <a:gd name="T5" fmla="*/ 1 h 3"/>
                <a:gd name="T6" fmla="*/ 80 w 8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3">
                  <a:moveTo>
                    <a:pt x="80" y="3"/>
                  </a:moveTo>
                  <a:cubicBezTo>
                    <a:pt x="81" y="2"/>
                    <a:pt x="81" y="1"/>
                    <a:pt x="8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8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3" name="íŝlídé">
              <a:extLst>
                <a:ext uri="{FF2B5EF4-FFF2-40B4-BE49-F238E27FC236}">
                  <a16:creationId xmlns="" xmlns:a16="http://schemas.microsoft.com/office/drawing/2014/main" id="{EB7F55D9-4171-4E01-9BD2-4DD7786A6F8F}"/>
                </a:ext>
              </a:extLst>
            </p:cNvPr>
            <p:cNvSpPr/>
            <p:nvPr/>
          </p:nvSpPr>
          <p:spPr bwMode="auto">
            <a:xfrm>
              <a:off x="4340225" y="4195763"/>
              <a:ext cx="611188" cy="7938"/>
            </a:xfrm>
            <a:custGeom>
              <a:avLst/>
              <a:gdLst>
                <a:gd name="T0" fmla="*/ 164 w 164"/>
                <a:gd name="T1" fmla="*/ 2 h 2"/>
                <a:gd name="T2" fmla="*/ 163 w 164"/>
                <a:gd name="T3" fmla="*/ 0 h 2"/>
                <a:gd name="T4" fmla="*/ 0 w 164"/>
                <a:gd name="T5" fmla="*/ 1 h 2"/>
                <a:gd name="T6" fmla="*/ 164 w 16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2">
                  <a:moveTo>
                    <a:pt x="164" y="2"/>
                  </a:moveTo>
                  <a:cubicBezTo>
                    <a:pt x="164" y="2"/>
                    <a:pt x="163" y="1"/>
                    <a:pt x="16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64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4" name="íṩḻíďè">
              <a:extLst>
                <a:ext uri="{FF2B5EF4-FFF2-40B4-BE49-F238E27FC236}">
                  <a16:creationId xmlns="" xmlns:a16="http://schemas.microsoft.com/office/drawing/2014/main" id="{D75BD779-8338-439F-8013-F322C8903B33}"/>
                </a:ext>
              </a:extLst>
            </p:cNvPr>
            <p:cNvSpPr/>
            <p:nvPr/>
          </p:nvSpPr>
          <p:spPr bwMode="auto">
            <a:xfrm>
              <a:off x="4689475" y="4217988"/>
              <a:ext cx="269875" cy="7938"/>
            </a:xfrm>
            <a:custGeom>
              <a:avLst/>
              <a:gdLst>
                <a:gd name="T0" fmla="*/ 0 w 72"/>
                <a:gd name="T1" fmla="*/ 1 h 2"/>
                <a:gd name="T2" fmla="*/ 72 w 72"/>
                <a:gd name="T3" fmla="*/ 2 h 2"/>
                <a:gd name="T4" fmla="*/ 71 w 72"/>
                <a:gd name="T5" fmla="*/ 0 h 2"/>
                <a:gd name="T6" fmla="*/ 0 w 7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">
                  <a:moveTo>
                    <a:pt x="0" y="1"/>
                  </a:moveTo>
                  <a:cubicBezTo>
                    <a:pt x="72" y="2"/>
                    <a:pt x="72" y="2"/>
                    <a:pt x="72" y="2"/>
                  </a:cubicBezTo>
                  <a:cubicBezTo>
                    <a:pt x="72" y="1"/>
                    <a:pt x="71" y="1"/>
                    <a:pt x="7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5" name="iŝḻíḓê">
              <a:extLst>
                <a:ext uri="{FF2B5EF4-FFF2-40B4-BE49-F238E27FC236}">
                  <a16:creationId xmlns="" xmlns:a16="http://schemas.microsoft.com/office/drawing/2014/main" id="{686FE9DE-7C3D-4CBF-8C30-37C230861955}"/>
                </a:ext>
              </a:extLst>
            </p:cNvPr>
            <p:cNvSpPr/>
            <p:nvPr/>
          </p:nvSpPr>
          <p:spPr bwMode="auto">
            <a:xfrm>
              <a:off x="4235450" y="3844926"/>
              <a:ext cx="104775" cy="303213"/>
            </a:xfrm>
            <a:custGeom>
              <a:avLst/>
              <a:gdLst>
                <a:gd name="T0" fmla="*/ 0 w 28"/>
                <a:gd name="T1" fmla="*/ 0 h 81"/>
                <a:gd name="T2" fmla="*/ 0 w 28"/>
                <a:gd name="T3" fmla="*/ 81 h 81"/>
                <a:gd name="T4" fmla="*/ 0 w 28"/>
                <a:gd name="T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28" y="48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6" name="íṩļîḋè">
              <a:extLst>
                <a:ext uri="{FF2B5EF4-FFF2-40B4-BE49-F238E27FC236}">
                  <a16:creationId xmlns="" xmlns:a16="http://schemas.microsoft.com/office/drawing/2014/main" id="{29731AA1-9A43-4280-920D-D78D1525A98C}"/>
                </a:ext>
              </a:extLst>
            </p:cNvPr>
            <p:cNvSpPr/>
            <p:nvPr/>
          </p:nvSpPr>
          <p:spPr bwMode="auto">
            <a:xfrm>
              <a:off x="3090863" y="3706813"/>
              <a:ext cx="1968500" cy="582613"/>
            </a:xfrm>
            <a:custGeom>
              <a:avLst/>
              <a:gdLst>
                <a:gd name="T0" fmla="*/ 523 w 528"/>
                <a:gd name="T1" fmla="*/ 145 h 156"/>
                <a:gd name="T2" fmla="*/ 323 w 528"/>
                <a:gd name="T3" fmla="*/ 145 h 156"/>
                <a:gd name="T4" fmla="*/ 309 w 528"/>
                <a:gd name="T5" fmla="*/ 115 h 156"/>
                <a:gd name="T6" fmla="*/ 309 w 528"/>
                <a:gd name="T7" fmla="*/ 41 h 156"/>
                <a:gd name="T8" fmla="*/ 323 w 528"/>
                <a:gd name="T9" fmla="*/ 11 h 156"/>
                <a:gd name="T10" fmla="*/ 523 w 528"/>
                <a:gd name="T11" fmla="*/ 11 h 156"/>
                <a:gd name="T12" fmla="*/ 528 w 528"/>
                <a:gd name="T13" fmla="*/ 6 h 156"/>
                <a:gd name="T14" fmla="*/ 523 w 528"/>
                <a:gd name="T15" fmla="*/ 0 h 156"/>
                <a:gd name="T16" fmla="*/ 37 w 528"/>
                <a:gd name="T17" fmla="*/ 0 h 156"/>
                <a:gd name="T18" fmla="*/ 33 w 528"/>
                <a:gd name="T19" fmla="*/ 3 h 156"/>
                <a:gd name="T20" fmla="*/ 0 w 528"/>
                <a:gd name="T21" fmla="*/ 41 h 156"/>
                <a:gd name="T22" fmla="*/ 0 w 528"/>
                <a:gd name="T23" fmla="*/ 115 h 156"/>
                <a:gd name="T24" fmla="*/ 33 w 528"/>
                <a:gd name="T25" fmla="*/ 154 h 156"/>
                <a:gd name="T26" fmla="*/ 37 w 528"/>
                <a:gd name="T27" fmla="*/ 156 h 156"/>
                <a:gd name="T28" fmla="*/ 523 w 528"/>
                <a:gd name="T29" fmla="*/ 156 h 156"/>
                <a:gd name="T30" fmla="*/ 528 w 528"/>
                <a:gd name="T31" fmla="*/ 151 h 156"/>
                <a:gd name="T32" fmla="*/ 523 w 528"/>
                <a:gd name="T33" fmla="*/ 14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8" h="156">
                  <a:moveTo>
                    <a:pt x="523" y="145"/>
                  </a:moveTo>
                  <a:cubicBezTo>
                    <a:pt x="323" y="145"/>
                    <a:pt x="323" y="145"/>
                    <a:pt x="323" y="145"/>
                  </a:cubicBezTo>
                  <a:cubicBezTo>
                    <a:pt x="314" y="138"/>
                    <a:pt x="309" y="127"/>
                    <a:pt x="309" y="115"/>
                  </a:cubicBezTo>
                  <a:cubicBezTo>
                    <a:pt x="309" y="41"/>
                    <a:pt x="309" y="41"/>
                    <a:pt x="309" y="41"/>
                  </a:cubicBezTo>
                  <a:cubicBezTo>
                    <a:pt x="309" y="29"/>
                    <a:pt x="314" y="18"/>
                    <a:pt x="323" y="11"/>
                  </a:cubicBezTo>
                  <a:cubicBezTo>
                    <a:pt x="523" y="11"/>
                    <a:pt x="523" y="11"/>
                    <a:pt x="523" y="11"/>
                  </a:cubicBezTo>
                  <a:cubicBezTo>
                    <a:pt x="526" y="11"/>
                    <a:pt x="528" y="9"/>
                    <a:pt x="528" y="6"/>
                  </a:cubicBezTo>
                  <a:cubicBezTo>
                    <a:pt x="528" y="3"/>
                    <a:pt x="526" y="0"/>
                    <a:pt x="52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4" y="1"/>
                    <a:pt x="33" y="3"/>
                  </a:cubicBezTo>
                  <a:cubicBezTo>
                    <a:pt x="14" y="5"/>
                    <a:pt x="0" y="22"/>
                    <a:pt x="0" y="4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34"/>
                    <a:pt x="14" y="151"/>
                    <a:pt x="33" y="154"/>
                  </a:cubicBezTo>
                  <a:cubicBezTo>
                    <a:pt x="34" y="155"/>
                    <a:pt x="36" y="156"/>
                    <a:pt x="37" y="156"/>
                  </a:cubicBezTo>
                  <a:cubicBezTo>
                    <a:pt x="523" y="156"/>
                    <a:pt x="523" y="156"/>
                    <a:pt x="523" y="156"/>
                  </a:cubicBezTo>
                  <a:cubicBezTo>
                    <a:pt x="526" y="156"/>
                    <a:pt x="528" y="154"/>
                    <a:pt x="528" y="151"/>
                  </a:cubicBezTo>
                  <a:cubicBezTo>
                    <a:pt x="528" y="148"/>
                    <a:pt x="526" y="145"/>
                    <a:pt x="523" y="145"/>
                  </a:cubicBezTo>
                </a:path>
              </a:pathLst>
            </a:custGeom>
            <a:solidFill>
              <a:srgbClr val="994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7" name="îṩļïḍe">
              <a:extLst>
                <a:ext uri="{FF2B5EF4-FFF2-40B4-BE49-F238E27FC236}">
                  <a16:creationId xmlns="" xmlns:a16="http://schemas.microsoft.com/office/drawing/2014/main" id="{2E492209-CC93-4A12-ACE2-B2D77E293475}"/>
                </a:ext>
              </a:extLst>
            </p:cNvPr>
            <p:cNvSpPr/>
            <p:nvPr/>
          </p:nvSpPr>
          <p:spPr bwMode="auto">
            <a:xfrm>
              <a:off x="3257550" y="3711576"/>
              <a:ext cx="104775" cy="574675"/>
            </a:xfrm>
            <a:custGeom>
              <a:avLst/>
              <a:gdLst>
                <a:gd name="T0" fmla="*/ 25 w 28"/>
                <a:gd name="T1" fmla="*/ 0 h 154"/>
                <a:gd name="T2" fmla="*/ 15 w 28"/>
                <a:gd name="T3" fmla="*/ 4 h 154"/>
                <a:gd name="T4" fmla="*/ 4 w 28"/>
                <a:gd name="T5" fmla="*/ 19 h 154"/>
                <a:gd name="T6" fmla="*/ 0 w 28"/>
                <a:gd name="T7" fmla="*/ 41 h 154"/>
                <a:gd name="T8" fmla="*/ 0 w 28"/>
                <a:gd name="T9" fmla="*/ 113 h 154"/>
                <a:gd name="T10" fmla="*/ 7 w 28"/>
                <a:gd name="T11" fmla="*/ 142 h 154"/>
                <a:gd name="T12" fmla="*/ 15 w 28"/>
                <a:gd name="T13" fmla="*/ 151 h 154"/>
                <a:gd name="T14" fmla="*/ 25 w 28"/>
                <a:gd name="T15" fmla="*/ 154 h 154"/>
                <a:gd name="T16" fmla="*/ 28 w 28"/>
                <a:gd name="T17" fmla="*/ 152 h 154"/>
                <a:gd name="T18" fmla="*/ 25 w 28"/>
                <a:gd name="T19" fmla="*/ 149 h 154"/>
                <a:gd name="T20" fmla="*/ 18 w 28"/>
                <a:gd name="T21" fmla="*/ 146 h 154"/>
                <a:gd name="T22" fmla="*/ 9 w 28"/>
                <a:gd name="T23" fmla="*/ 134 h 154"/>
                <a:gd name="T24" fmla="*/ 6 w 28"/>
                <a:gd name="T25" fmla="*/ 113 h 154"/>
                <a:gd name="T26" fmla="*/ 6 w 28"/>
                <a:gd name="T27" fmla="*/ 41 h 154"/>
                <a:gd name="T28" fmla="*/ 12 w 28"/>
                <a:gd name="T29" fmla="*/ 16 h 154"/>
                <a:gd name="T30" fmla="*/ 18 w 28"/>
                <a:gd name="T31" fmla="*/ 8 h 154"/>
                <a:gd name="T32" fmla="*/ 25 w 28"/>
                <a:gd name="T33" fmla="*/ 6 h 154"/>
                <a:gd name="T34" fmla="*/ 28 w 28"/>
                <a:gd name="T35" fmla="*/ 3 h 154"/>
                <a:gd name="T36" fmla="*/ 25 w 28"/>
                <a:gd name="T3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54">
                  <a:moveTo>
                    <a:pt x="25" y="0"/>
                  </a:moveTo>
                  <a:cubicBezTo>
                    <a:pt x="22" y="0"/>
                    <a:pt x="18" y="2"/>
                    <a:pt x="15" y="4"/>
                  </a:cubicBezTo>
                  <a:cubicBezTo>
                    <a:pt x="11" y="7"/>
                    <a:pt x="7" y="13"/>
                    <a:pt x="4" y="19"/>
                  </a:cubicBezTo>
                  <a:cubicBezTo>
                    <a:pt x="2" y="25"/>
                    <a:pt x="0" y="33"/>
                    <a:pt x="0" y="4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24"/>
                    <a:pt x="3" y="134"/>
                    <a:pt x="7" y="142"/>
                  </a:cubicBezTo>
                  <a:cubicBezTo>
                    <a:pt x="10" y="145"/>
                    <a:pt x="12" y="149"/>
                    <a:pt x="15" y="151"/>
                  </a:cubicBezTo>
                  <a:cubicBezTo>
                    <a:pt x="18" y="153"/>
                    <a:pt x="22" y="154"/>
                    <a:pt x="25" y="154"/>
                  </a:cubicBezTo>
                  <a:cubicBezTo>
                    <a:pt x="27" y="154"/>
                    <a:pt x="28" y="153"/>
                    <a:pt x="28" y="152"/>
                  </a:cubicBezTo>
                  <a:cubicBezTo>
                    <a:pt x="28" y="150"/>
                    <a:pt x="27" y="149"/>
                    <a:pt x="25" y="149"/>
                  </a:cubicBezTo>
                  <a:cubicBezTo>
                    <a:pt x="23" y="149"/>
                    <a:pt x="21" y="148"/>
                    <a:pt x="18" y="146"/>
                  </a:cubicBezTo>
                  <a:cubicBezTo>
                    <a:pt x="15" y="144"/>
                    <a:pt x="12" y="140"/>
                    <a:pt x="9" y="134"/>
                  </a:cubicBezTo>
                  <a:cubicBezTo>
                    <a:pt x="7" y="128"/>
                    <a:pt x="6" y="121"/>
                    <a:pt x="6" y="11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8" y="22"/>
                    <a:pt x="12" y="16"/>
                  </a:cubicBezTo>
                  <a:cubicBezTo>
                    <a:pt x="14" y="12"/>
                    <a:pt x="16" y="10"/>
                    <a:pt x="18" y="8"/>
                  </a:cubicBezTo>
                  <a:cubicBezTo>
                    <a:pt x="21" y="7"/>
                    <a:pt x="23" y="6"/>
                    <a:pt x="25" y="6"/>
                  </a:cubicBezTo>
                  <a:cubicBezTo>
                    <a:pt x="27" y="6"/>
                    <a:pt x="28" y="4"/>
                    <a:pt x="28" y="3"/>
                  </a:cubicBezTo>
                  <a:cubicBezTo>
                    <a:pt x="28" y="2"/>
                    <a:pt x="27" y="0"/>
                    <a:pt x="25" y="0"/>
                  </a:cubicBezTo>
                </a:path>
              </a:pathLst>
            </a:custGeom>
            <a:solidFill>
              <a:srgbClr val="603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8" name="iŝḻîḓé">
              <a:extLst>
                <a:ext uri="{FF2B5EF4-FFF2-40B4-BE49-F238E27FC236}">
                  <a16:creationId xmlns="" xmlns:a16="http://schemas.microsoft.com/office/drawing/2014/main" id="{09AC7B68-6210-486D-84FA-619687F4B8E0}"/>
                </a:ext>
              </a:extLst>
            </p:cNvPr>
            <p:cNvSpPr/>
            <p:nvPr/>
          </p:nvSpPr>
          <p:spPr bwMode="auto">
            <a:xfrm>
              <a:off x="3951288" y="3711576"/>
              <a:ext cx="115888" cy="574675"/>
            </a:xfrm>
            <a:custGeom>
              <a:avLst/>
              <a:gdLst>
                <a:gd name="T0" fmla="*/ 28 w 31"/>
                <a:gd name="T1" fmla="*/ 0 h 154"/>
                <a:gd name="T2" fmla="*/ 17 w 31"/>
                <a:gd name="T3" fmla="*/ 4 h 154"/>
                <a:gd name="T4" fmla="*/ 5 w 31"/>
                <a:gd name="T5" fmla="*/ 19 h 154"/>
                <a:gd name="T6" fmla="*/ 0 w 31"/>
                <a:gd name="T7" fmla="*/ 41 h 154"/>
                <a:gd name="T8" fmla="*/ 0 w 31"/>
                <a:gd name="T9" fmla="*/ 113 h 154"/>
                <a:gd name="T10" fmla="*/ 8 w 31"/>
                <a:gd name="T11" fmla="*/ 142 h 154"/>
                <a:gd name="T12" fmla="*/ 17 w 31"/>
                <a:gd name="T13" fmla="*/ 151 h 154"/>
                <a:gd name="T14" fmla="*/ 28 w 31"/>
                <a:gd name="T15" fmla="*/ 154 h 154"/>
                <a:gd name="T16" fmla="*/ 31 w 31"/>
                <a:gd name="T17" fmla="*/ 152 h 154"/>
                <a:gd name="T18" fmla="*/ 28 w 31"/>
                <a:gd name="T19" fmla="*/ 149 h 154"/>
                <a:gd name="T20" fmla="*/ 20 w 31"/>
                <a:gd name="T21" fmla="*/ 146 h 154"/>
                <a:gd name="T22" fmla="*/ 10 w 31"/>
                <a:gd name="T23" fmla="*/ 134 h 154"/>
                <a:gd name="T24" fmla="*/ 6 w 31"/>
                <a:gd name="T25" fmla="*/ 113 h 154"/>
                <a:gd name="T26" fmla="*/ 6 w 31"/>
                <a:gd name="T27" fmla="*/ 41 h 154"/>
                <a:gd name="T28" fmla="*/ 13 w 31"/>
                <a:gd name="T29" fmla="*/ 16 h 154"/>
                <a:gd name="T30" fmla="*/ 20 w 31"/>
                <a:gd name="T31" fmla="*/ 8 h 154"/>
                <a:gd name="T32" fmla="*/ 28 w 31"/>
                <a:gd name="T33" fmla="*/ 6 h 154"/>
                <a:gd name="T34" fmla="*/ 31 w 31"/>
                <a:gd name="T35" fmla="*/ 3 h 154"/>
                <a:gd name="T36" fmla="*/ 28 w 31"/>
                <a:gd name="T3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" h="154">
                  <a:moveTo>
                    <a:pt x="28" y="0"/>
                  </a:moveTo>
                  <a:cubicBezTo>
                    <a:pt x="24" y="0"/>
                    <a:pt x="20" y="1"/>
                    <a:pt x="17" y="4"/>
                  </a:cubicBezTo>
                  <a:cubicBezTo>
                    <a:pt x="12" y="7"/>
                    <a:pt x="8" y="12"/>
                    <a:pt x="5" y="19"/>
                  </a:cubicBezTo>
                  <a:cubicBezTo>
                    <a:pt x="2" y="25"/>
                    <a:pt x="0" y="33"/>
                    <a:pt x="0" y="4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4"/>
                    <a:pt x="3" y="134"/>
                    <a:pt x="8" y="142"/>
                  </a:cubicBezTo>
                  <a:cubicBezTo>
                    <a:pt x="11" y="146"/>
                    <a:pt x="14" y="149"/>
                    <a:pt x="17" y="151"/>
                  </a:cubicBezTo>
                  <a:cubicBezTo>
                    <a:pt x="20" y="153"/>
                    <a:pt x="24" y="154"/>
                    <a:pt x="28" y="154"/>
                  </a:cubicBezTo>
                  <a:cubicBezTo>
                    <a:pt x="30" y="154"/>
                    <a:pt x="31" y="153"/>
                    <a:pt x="31" y="152"/>
                  </a:cubicBezTo>
                  <a:cubicBezTo>
                    <a:pt x="31" y="150"/>
                    <a:pt x="30" y="149"/>
                    <a:pt x="28" y="149"/>
                  </a:cubicBezTo>
                  <a:cubicBezTo>
                    <a:pt x="25" y="149"/>
                    <a:pt x="23" y="148"/>
                    <a:pt x="20" y="146"/>
                  </a:cubicBezTo>
                  <a:cubicBezTo>
                    <a:pt x="16" y="144"/>
                    <a:pt x="12" y="139"/>
                    <a:pt x="10" y="134"/>
                  </a:cubicBezTo>
                  <a:cubicBezTo>
                    <a:pt x="7" y="128"/>
                    <a:pt x="6" y="121"/>
                    <a:pt x="6" y="11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9" y="22"/>
                    <a:pt x="13" y="16"/>
                  </a:cubicBezTo>
                  <a:cubicBezTo>
                    <a:pt x="15" y="13"/>
                    <a:pt x="17" y="10"/>
                    <a:pt x="20" y="8"/>
                  </a:cubicBezTo>
                  <a:cubicBezTo>
                    <a:pt x="23" y="7"/>
                    <a:pt x="25" y="6"/>
                    <a:pt x="28" y="6"/>
                  </a:cubicBezTo>
                  <a:cubicBezTo>
                    <a:pt x="30" y="6"/>
                    <a:pt x="31" y="5"/>
                    <a:pt x="31" y="3"/>
                  </a:cubicBezTo>
                  <a:cubicBezTo>
                    <a:pt x="31" y="1"/>
                    <a:pt x="30" y="0"/>
                    <a:pt x="28" y="0"/>
                  </a:cubicBezTo>
                </a:path>
              </a:pathLst>
            </a:custGeom>
            <a:solidFill>
              <a:srgbClr val="603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9" name="ísľïḑe">
              <a:extLst>
                <a:ext uri="{FF2B5EF4-FFF2-40B4-BE49-F238E27FC236}">
                  <a16:creationId xmlns="" xmlns:a16="http://schemas.microsoft.com/office/drawing/2014/main" id="{EFB2AEF3-825B-401F-957F-B5393D57850F}"/>
                </a:ext>
              </a:extLst>
            </p:cNvPr>
            <p:cNvSpPr/>
            <p:nvPr/>
          </p:nvSpPr>
          <p:spPr bwMode="auto">
            <a:xfrm>
              <a:off x="4965700" y="4248151"/>
              <a:ext cx="93663" cy="22225"/>
            </a:xfrm>
            <a:custGeom>
              <a:avLst/>
              <a:gdLst>
                <a:gd name="T0" fmla="*/ 0 w 25"/>
                <a:gd name="T1" fmla="*/ 0 h 6"/>
                <a:gd name="T2" fmla="*/ 0 w 25"/>
                <a:gd name="T3" fmla="*/ 0 h 6"/>
                <a:gd name="T4" fmla="*/ 20 w 25"/>
                <a:gd name="T5" fmla="*/ 0 h 6"/>
                <a:gd name="T6" fmla="*/ 25 w 25"/>
                <a:gd name="T7" fmla="*/ 6 h 6"/>
                <a:gd name="T8" fmla="*/ 25 w 25"/>
                <a:gd name="T9" fmla="*/ 6 h 6"/>
                <a:gd name="T10" fmla="*/ 20 w 25"/>
                <a:gd name="T11" fmla="*/ 0 h 6"/>
                <a:gd name="T12" fmla="*/ 0 w 2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5" y="3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3"/>
                    <a:pt x="23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0" name="iṩļïḍè">
              <a:extLst>
                <a:ext uri="{FF2B5EF4-FFF2-40B4-BE49-F238E27FC236}">
                  <a16:creationId xmlns="" xmlns:a16="http://schemas.microsoft.com/office/drawing/2014/main" id="{B41B9A8F-27EE-4D4F-BCBB-4FD3873B3CA8}"/>
                </a:ext>
              </a:extLst>
            </p:cNvPr>
            <p:cNvSpPr/>
            <p:nvPr/>
          </p:nvSpPr>
          <p:spPr bwMode="auto">
            <a:xfrm>
              <a:off x="4291013" y="4244976"/>
              <a:ext cx="674688" cy="3175"/>
            </a:xfrm>
            <a:custGeom>
              <a:avLst/>
              <a:gdLst>
                <a:gd name="T0" fmla="*/ 0 w 181"/>
                <a:gd name="T1" fmla="*/ 0 h 1"/>
                <a:gd name="T2" fmla="*/ 1 w 181"/>
                <a:gd name="T3" fmla="*/ 1 h 1"/>
                <a:gd name="T4" fmla="*/ 181 w 181"/>
                <a:gd name="T5" fmla="*/ 1 h 1"/>
                <a:gd name="T6" fmla="*/ 181 w 181"/>
                <a:gd name="T7" fmla="*/ 1 h 1"/>
                <a:gd name="T8" fmla="*/ 0 w 18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1" name="íṡḻïḑê">
              <a:extLst>
                <a:ext uri="{FF2B5EF4-FFF2-40B4-BE49-F238E27FC236}">
                  <a16:creationId xmlns="" xmlns:a16="http://schemas.microsoft.com/office/drawing/2014/main" id="{3D8352ED-BE77-45E6-8171-2BAC4DF7D73E}"/>
                </a:ext>
              </a:extLst>
            </p:cNvPr>
            <p:cNvSpPr/>
            <p:nvPr/>
          </p:nvSpPr>
          <p:spPr bwMode="auto">
            <a:xfrm>
              <a:off x="3090863" y="4137026"/>
              <a:ext cx="1968500" cy="152400"/>
            </a:xfrm>
            <a:custGeom>
              <a:avLst/>
              <a:gdLst>
                <a:gd name="T0" fmla="*/ 0 w 528"/>
                <a:gd name="T1" fmla="*/ 0 h 41"/>
                <a:gd name="T2" fmla="*/ 33 w 528"/>
                <a:gd name="T3" fmla="*/ 39 h 41"/>
                <a:gd name="T4" fmla="*/ 37 w 528"/>
                <a:gd name="T5" fmla="*/ 41 h 41"/>
                <a:gd name="T6" fmla="*/ 523 w 528"/>
                <a:gd name="T7" fmla="*/ 41 h 41"/>
                <a:gd name="T8" fmla="*/ 528 w 528"/>
                <a:gd name="T9" fmla="*/ 36 h 41"/>
                <a:gd name="T10" fmla="*/ 523 w 528"/>
                <a:gd name="T11" fmla="*/ 30 h 41"/>
                <a:gd name="T12" fmla="*/ 503 w 528"/>
                <a:gd name="T13" fmla="*/ 30 h 41"/>
                <a:gd name="T14" fmla="*/ 323 w 528"/>
                <a:gd name="T15" fmla="*/ 30 h 41"/>
                <a:gd name="T16" fmla="*/ 322 w 528"/>
                <a:gd name="T17" fmla="*/ 29 h 41"/>
                <a:gd name="T18" fmla="*/ 247 w 528"/>
                <a:gd name="T19" fmla="*/ 29 h 41"/>
                <a:gd name="T20" fmla="*/ 251 w 528"/>
                <a:gd name="T21" fmla="*/ 32 h 41"/>
                <a:gd name="T22" fmla="*/ 259 w 528"/>
                <a:gd name="T23" fmla="*/ 35 h 41"/>
                <a:gd name="T24" fmla="*/ 262 w 528"/>
                <a:gd name="T25" fmla="*/ 38 h 41"/>
                <a:gd name="T26" fmla="*/ 259 w 528"/>
                <a:gd name="T27" fmla="*/ 40 h 41"/>
                <a:gd name="T28" fmla="*/ 259 w 528"/>
                <a:gd name="T29" fmla="*/ 40 h 41"/>
                <a:gd name="T30" fmla="*/ 248 w 528"/>
                <a:gd name="T31" fmla="*/ 37 h 41"/>
                <a:gd name="T32" fmla="*/ 239 w 528"/>
                <a:gd name="T33" fmla="*/ 28 h 41"/>
                <a:gd name="T34" fmla="*/ 58 w 528"/>
                <a:gd name="T35" fmla="*/ 27 h 41"/>
                <a:gd name="T36" fmla="*/ 63 w 528"/>
                <a:gd name="T37" fmla="*/ 32 h 41"/>
                <a:gd name="T38" fmla="*/ 70 w 528"/>
                <a:gd name="T39" fmla="*/ 35 h 41"/>
                <a:gd name="T40" fmla="*/ 73 w 528"/>
                <a:gd name="T41" fmla="*/ 38 h 41"/>
                <a:gd name="T42" fmla="*/ 70 w 528"/>
                <a:gd name="T43" fmla="*/ 40 h 41"/>
                <a:gd name="T44" fmla="*/ 70 w 528"/>
                <a:gd name="T45" fmla="*/ 40 h 41"/>
                <a:gd name="T46" fmla="*/ 60 w 528"/>
                <a:gd name="T47" fmla="*/ 37 h 41"/>
                <a:gd name="T48" fmla="*/ 52 w 528"/>
                <a:gd name="T49" fmla="*/ 28 h 41"/>
                <a:gd name="T50" fmla="*/ 52 w 528"/>
                <a:gd name="T51" fmla="*/ 27 h 41"/>
                <a:gd name="T52" fmla="*/ 37 w 528"/>
                <a:gd name="T53" fmla="*/ 27 h 41"/>
                <a:gd name="T54" fmla="*/ 0 w 528"/>
                <a:gd name="T5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8" h="41">
                  <a:moveTo>
                    <a:pt x="0" y="0"/>
                  </a:moveTo>
                  <a:cubicBezTo>
                    <a:pt x="0" y="19"/>
                    <a:pt x="14" y="36"/>
                    <a:pt x="33" y="39"/>
                  </a:cubicBezTo>
                  <a:cubicBezTo>
                    <a:pt x="34" y="40"/>
                    <a:pt x="36" y="41"/>
                    <a:pt x="37" y="41"/>
                  </a:cubicBezTo>
                  <a:cubicBezTo>
                    <a:pt x="523" y="41"/>
                    <a:pt x="523" y="41"/>
                    <a:pt x="523" y="41"/>
                  </a:cubicBezTo>
                  <a:cubicBezTo>
                    <a:pt x="526" y="41"/>
                    <a:pt x="528" y="39"/>
                    <a:pt x="528" y="36"/>
                  </a:cubicBezTo>
                  <a:cubicBezTo>
                    <a:pt x="528" y="33"/>
                    <a:pt x="526" y="30"/>
                    <a:pt x="523" y="30"/>
                  </a:cubicBezTo>
                  <a:cubicBezTo>
                    <a:pt x="503" y="30"/>
                    <a:pt x="503" y="30"/>
                    <a:pt x="503" y="30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22" y="30"/>
                    <a:pt x="322" y="29"/>
                    <a:pt x="322" y="29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8" y="30"/>
                    <a:pt x="249" y="31"/>
                    <a:pt x="251" y="32"/>
                  </a:cubicBezTo>
                  <a:cubicBezTo>
                    <a:pt x="254" y="34"/>
                    <a:pt x="256" y="35"/>
                    <a:pt x="259" y="35"/>
                  </a:cubicBezTo>
                  <a:cubicBezTo>
                    <a:pt x="261" y="35"/>
                    <a:pt x="262" y="36"/>
                    <a:pt x="262" y="38"/>
                  </a:cubicBezTo>
                  <a:cubicBezTo>
                    <a:pt x="262" y="39"/>
                    <a:pt x="261" y="40"/>
                    <a:pt x="259" y="40"/>
                  </a:cubicBezTo>
                  <a:cubicBezTo>
                    <a:pt x="259" y="40"/>
                    <a:pt x="259" y="40"/>
                    <a:pt x="259" y="40"/>
                  </a:cubicBezTo>
                  <a:cubicBezTo>
                    <a:pt x="255" y="40"/>
                    <a:pt x="251" y="39"/>
                    <a:pt x="248" y="37"/>
                  </a:cubicBezTo>
                  <a:cubicBezTo>
                    <a:pt x="245" y="35"/>
                    <a:pt x="242" y="32"/>
                    <a:pt x="239" y="28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0" y="30"/>
                    <a:pt x="62" y="31"/>
                    <a:pt x="63" y="32"/>
                  </a:cubicBezTo>
                  <a:cubicBezTo>
                    <a:pt x="66" y="34"/>
                    <a:pt x="68" y="35"/>
                    <a:pt x="70" y="35"/>
                  </a:cubicBezTo>
                  <a:cubicBezTo>
                    <a:pt x="72" y="35"/>
                    <a:pt x="73" y="36"/>
                    <a:pt x="73" y="38"/>
                  </a:cubicBezTo>
                  <a:cubicBezTo>
                    <a:pt x="73" y="39"/>
                    <a:pt x="72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7" y="40"/>
                    <a:pt x="63" y="39"/>
                    <a:pt x="60" y="37"/>
                  </a:cubicBezTo>
                  <a:cubicBezTo>
                    <a:pt x="57" y="35"/>
                    <a:pt x="55" y="31"/>
                    <a:pt x="52" y="28"/>
                  </a:cubicBezTo>
                  <a:cubicBezTo>
                    <a:pt x="52" y="28"/>
                    <a:pt x="52" y="27"/>
                    <a:pt x="52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22" y="22"/>
                    <a:pt x="8" y="13"/>
                    <a:pt x="0" y="0"/>
                  </a:cubicBezTo>
                </a:path>
              </a:pathLst>
            </a:custGeom>
            <a:solidFill>
              <a:srgbClr val="7B3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2" name="ïṥľïḓé">
              <a:extLst>
                <a:ext uri="{FF2B5EF4-FFF2-40B4-BE49-F238E27FC236}">
                  <a16:creationId xmlns="" xmlns:a16="http://schemas.microsoft.com/office/drawing/2014/main" id="{59C13E40-05D2-4AC3-876A-DBC73FC2A32F}"/>
                </a:ext>
              </a:extLst>
            </p:cNvPr>
            <p:cNvSpPr/>
            <p:nvPr/>
          </p:nvSpPr>
          <p:spPr bwMode="auto">
            <a:xfrm>
              <a:off x="3284538" y="4237038"/>
              <a:ext cx="77788" cy="49213"/>
            </a:xfrm>
            <a:custGeom>
              <a:avLst/>
              <a:gdLst>
                <a:gd name="T0" fmla="*/ 0 w 21"/>
                <a:gd name="T1" fmla="*/ 0 h 13"/>
                <a:gd name="T2" fmla="*/ 0 w 21"/>
                <a:gd name="T3" fmla="*/ 1 h 13"/>
                <a:gd name="T4" fmla="*/ 8 w 21"/>
                <a:gd name="T5" fmla="*/ 10 h 13"/>
                <a:gd name="T6" fmla="*/ 18 w 21"/>
                <a:gd name="T7" fmla="*/ 13 h 13"/>
                <a:gd name="T8" fmla="*/ 18 w 21"/>
                <a:gd name="T9" fmla="*/ 13 h 13"/>
                <a:gd name="T10" fmla="*/ 21 w 21"/>
                <a:gd name="T11" fmla="*/ 11 h 13"/>
                <a:gd name="T12" fmla="*/ 18 w 21"/>
                <a:gd name="T13" fmla="*/ 8 h 13"/>
                <a:gd name="T14" fmla="*/ 11 w 21"/>
                <a:gd name="T15" fmla="*/ 5 h 13"/>
                <a:gd name="T16" fmla="*/ 6 w 21"/>
                <a:gd name="T17" fmla="*/ 0 h 13"/>
                <a:gd name="T18" fmla="*/ 0 w 21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3" y="4"/>
                    <a:pt x="5" y="8"/>
                    <a:pt x="8" y="10"/>
                  </a:cubicBezTo>
                  <a:cubicBezTo>
                    <a:pt x="11" y="12"/>
                    <a:pt x="15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13"/>
                    <a:pt x="21" y="12"/>
                    <a:pt x="21" y="11"/>
                  </a:cubicBezTo>
                  <a:cubicBezTo>
                    <a:pt x="21" y="9"/>
                    <a:pt x="20" y="8"/>
                    <a:pt x="18" y="8"/>
                  </a:cubicBezTo>
                  <a:cubicBezTo>
                    <a:pt x="16" y="8"/>
                    <a:pt x="14" y="7"/>
                    <a:pt x="11" y="5"/>
                  </a:cubicBezTo>
                  <a:cubicBezTo>
                    <a:pt x="10" y="4"/>
                    <a:pt x="8" y="3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2A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3" name="iṥ1îḍe">
              <a:extLst>
                <a:ext uri="{FF2B5EF4-FFF2-40B4-BE49-F238E27FC236}">
                  <a16:creationId xmlns="" xmlns:a16="http://schemas.microsoft.com/office/drawing/2014/main" id="{E0B7E1B6-5EF4-4A25-8C9F-C096CEBB6E3D}"/>
                </a:ext>
              </a:extLst>
            </p:cNvPr>
            <p:cNvSpPr/>
            <p:nvPr/>
          </p:nvSpPr>
          <p:spPr bwMode="auto">
            <a:xfrm>
              <a:off x="3981450" y="4240213"/>
              <a:ext cx="85725" cy="46038"/>
            </a:xfrm>
            <a:custGeom>
              <a:avLst/>
              <a:gdLst>
                <a:gd name="T0" fmla="*/ 0 w 23"/>
                <a:gd name="T1" fmla="*/ 0 h 12"/>
                <a:gd name="T2" fmla="*/ 9 w 23"/>
                <a:gd name="T3" fmla="*/ 9 h 12"/>
                <a:gd name="T4" fmla="*/ 20 w 23"/>
                <a:gd name="T5" fmla="*/ 12 h 12"/>
                <a:gd name="T6" fmla="*/ 20 w 23"/>
                <a:gd name="T7" fmla="*/ 12 h 12"/>
                <a:gd name="T8" fmla="*/ 23 w 23"/>
                <a:gd name="T9" fmla="*/ 10 h 12"/>
                <a:gd name="T10" fmla="*/ 20 w 23"/>
                <a:gd name="T11" fmla="*/ 7 h 12"/>
                <a:gd name="T12" fmla="*/ 12 w 23"/>
                <a:gd name="T13" fmla="*/ 4 h 12"/>
                <a:gd name="T14" fmla="*/ 8 w 23"/>
                <a:gd name="T15" fmla="*/ 1 h 12"/>
                <a:gd name="T16" fmla="*/ 0 w 2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0" y="0"/>
                  </a:moveTo>
                  <a:cubicBezTo>
                    <a:pt x="3" y="4"/>
                    <a:pt x="6" y="7"/>
                    <a:pt x="9" y="9"/>
                  </a:cubicBezTo>
                  <a:cubicBezTo>
                    <a:pt x="12" y="11"/>
                    <a:pt x="16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2" y="12"/>
                    <a:pt x="23" y="11"/>
                    <a:pt x="23" y="10"/>
                  </a:cubicBezTo>
                  <a:cubicBezTo>
                    <a:pt x="23" y="8"/>
                    <a:pt x="22" y="7"/>
                    <a:pt x="20" y="7"/>
                  </a:cubicBezTo>
                  <a:cubicBezTo>
                    <a:pt x="17" y="7"/>
                    <a:pt x="15" y="6"/>
                    <a:pt x="12" y="4"/>
                  </a:cubicBezTo>
                  <a:cubicBezTo>
                    <a:pt x="10" y="3"/>
                    <a:pt x="9" y="2"/>
                    <a:pt x="8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2A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4" name="îṣḻíďé">
              <a:extLst>
                <a:ext uri="{FF2B5EF4-FFF2-40B4-BE49-F238E27FC236}">
                  <a16:creationId xmlns="" xmlns:a16="http://schemas.microsoft.com/office/drawing/2014/main" id="{3ACC3E34-8C8A-46BD-A27D-3A6FC11C48A7}"/>
                </a:ext>
              </a:extLst>
            </p:cNvPr>
            <p:cNvSpPr/>
            <p:nvPr/>
          </p:nvSpPr>
          <p:spPr bwMode="auto">
            <a:xfrm>
              <a:off x="3082925" y="2079626"/>
              <a:ext cx="287338" cy="314325"/>
            </a:xfrm>
            <a:custGeom>
              <a:avLst/>
              <a:gdLst>
                <a:gd name="T0" fmla="*/ 77 w 77"/>
                <a:gd name="T1" fmla="*/ 53 h 84"/>
                <a:gd name="T2" fmla="*/ 77 w 77"/>
                <a:gd name="T3" fmla="*/ 30 h 84"/>
                <a:gd name="T4" fmla="*/ 47 w 77"/>
                <a:gd name="T5" fmla="*/ 0 h 84"/>
                <a:gd name="T6" fmla="*/ 0 w 77"/>
                <a:gd name="T7" fmla="*/ 0 h 84"/>
                <a:gd name="T8" fmla="*/ 0 w 77"/>
                <a:gd name="T9" fmla="*/ 84 h 84"/>
                <a:gd name="T10" fmla="*/ 47 w 77"/>
                <a:gd name="T11" fmla="*/ 84 h 84"/>
                <a:gd name="T12" fmla="*/ 77 w 77"/>
                <a:gd name="T13" fmla="*/ 5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84">
                  <a:moveTo>
                    <a:pt x="77" y="53"/>
                  </a:moveTo>
                  <a:cubicBezTo>
                    <a:pt x="77" y="30"/>
                    <a:pt x="77" y="30"/>
                    <a:pt x="77" y="30"/>
                  </a:cubicBezTo>
                  <a:cubicBezTo>
                    <a:pt x="77" y="14"/>
                    <a:pt x="64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4" y="47"/>
                    <a:pt x="0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64" y="84"/>
                    <a:pt x="77" y="70"/>
                    <a:pt x="77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5" name="íṣḻíḑé">
              <a:extLst>
                <a:ext uri="{FF2B5EF4-FFF2-40B4-BE49-F238E27FC236}">
                  <a16:creationId xmlns="" xmlns:a16="http://schemas.microsoft.com/office/drawing/2014/main" id="{DDF77C6F-B4D4-4F69-8A2C-6182E969C93C}"/>
                </a:ext>
              </a:extLst>
            </p:cNvPr>
            <p:cNvSpPr/>
            <p:nvPr/>
          </p:nvSpPr>
          <p:spPr bwMode="auto">
            <a:xfrm>
              <a:off x="3138488" y="2255838"/>
              <a:ext cx="127000" cy="3175"/>
            </a:xfrm>
            <a:custGeom>
              <a:avLst/>
              <a:gdLst>
                <a:gd name="T0" fmla="*/ 0 w 34"/>
                <a:gd name="T1" fmla="*/ 0 h 1"/>
                <a:gd name="T2" fmla="*/ 0 w 34"/>
                <a:gd name="T3" fmla="*/ 1 h 1"/>
                <a:gd name="T4" fmla="*/ 34 w 34"/>
                <a:gd name="T5" fmla="*/ 0 h 1"/>
                <a:gd name="T6" fmla="*/ 0 w 3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6" name="îš1iḍe">
              <a:extLst>
                <a:ext uri="{FF2B5EF4-FFF2-40B4-BE49-F238E27FC236}">
                  <a16:creationId xmlns="" xmlns:a16="http://schemas.microsoft.com/office/drawing/2014/main" id="{DF8A00E8-E36A-4F92-A896-003896646D0A}"/>
                </a:ext>
              </a:extLst>
            </p:cNvPr>
            <p:cNvSpPr/>
            <p:nvPr/>
          </p:nvSpPr>
          <p:spPr bwMode="auto">
            <a:xfrm>
              <a:off x="3138488" y="2233613"/>
              <a:ext cx="96838" cy="6350"/>
            </a:xfrm>
            <a:custGeom>
              <a:avLst/>
              <a:gdLst>
                <a:gd name="T0" fmla="*/ 0 w 26"/>
                <a:gd name="T1" fmla="*/ 0 h 2"/>
                <a:gd name="T2" fmla="*/ 0 w 26"/>
                <a:gd name="T3" fmla="*/ 2 h 2"/>
                <a:gd name="T4" fmla="*/ 26 w 26"/>
                <a:gd name="T5" fmla="*/ 1 h 2"/>
                <a:gd name="T6" fmla="*/ 0 w 2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6" y="1"/>
                    <a:pt x="26" y="1"/>
                    <a:pt x="26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7" name="í$1ïďè">
              <a:extLst>
                <a:ext uri="{FF2B5EF4-FFF2-40B4-BE49-F238E27FC236}">
                  <a16:creationId xmlns="" xmlns:a16="http://schemas.microsoft.com/office/drawing/2014/main" id="{8B7B9B8D-92CF-4B29-853B-0EDE5F13632E}"/>
                </a:ext>
              </a:extLst>
            </p:cNvPr>
            <p:cNvSpPr/>
            <p:nvPr/>
          </p:nvSpPr>
          <p:spPr bwMode="auto">
            <a:xfrm>
              <a:off x="3362325" y="2322513"/>
              <a:ext cx="52388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8" name="iṡlïḓê">
              <a:extLst>
                <a:ext uri="{FF2B5EF4-FFF2-40B4-BE49-F238E27FC236}">
                  <a16:creationId xmlns="" xmlns:a16="http://schemas.microsoft.com/office/drawing/2014/main" id="{A5769D8F-9B88-4146-A5E4-2E275EB3F1F9}"/>
                </a:ext>
              </a:extLst>
            </p:cNvPr>
            <p:cNvSpPr/>
            <p:nvPr/>
          </p:nvSpPr>
          <p:spPr bwMode="auto">
            <a:xfrm>
              <a:off x="3124200" y="2319338"/>
              <a:ext cx="238125" cy="6350"/>
            </a:xfrm>
            <a:custGeom>
              <a:avLst/>
              <a:gdLst>
                <a:gd name="T0" fmla="*/ 64 w 64"/>
                <a:gd name="T1" fmla="*/ 1 h 2"/>
                <a:gd name="T2" fmla="*/ 1 w 64"/>
                <a:gd name="T3" fmla="*/ 0 h 2"/>
                <a:gd name="T4" fmla="*/ 0 w 64"/>
                <a:gd name="T5" fmla="*/ 2 h 2"/>
                <a:gd name="T6" fmla="*/ 64 w 6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2">
                  <a:moveTo>
                    <a:pt x="64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64" y="1"/>
                    <a:pt x="64" y="1"/>
                    <a:pt x="64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9" name="iṡ1íḋê">
              <a:extLst>
                <a:ext uri="{FF2B5EF4-FFF2-40B4-BE49-F238E27FC236}">
                  <a16:creationId xmlns="" xmlns:a16="http://schemas.microsoft.com/office/drawing/2014/main" id="{FE06B300-2691-4824-AACA-A8D3807F4210}"/>
                </a:ext>
              </a:extLst>
            </p:cNvPr>
            <p:cNvSpPr/>
            <p:nvPr/>
          </p:nvSpPr>
          <p:spPr bwMode="auto">
            <a:xfrm>
              <a:off x="3362325" y="2147888"/>
              <a:ext cx="19050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0" name="íSľiḍê">
              <a:extLst>
                <a:ext uri="{FF2B5EF4-FFF2-40B4-BE49-F238E27FC236}">
                  <a16:creationId xmlns="" xmlns:a16="http://schemas.microsoft.com/office/drawing/2014/main" id="{CBCEF5A5-32F0-407D-A48F-3B93D67C0967}"/>
                </a:ext>
              </a:extLst>
            </p:cNvPr>
            <p:cNvSpPr/>
            <p:nvPr/>
          </p:nvSpPr>
          <p:spPr bwMode="auto">
            <a:xfrm>
              <a:off x="3116263" y="2147888"/>
              <a:ext cx="246063" cy="3175"/>
            </a:xfrm>
            <a:custGeom>
              <a:avLst/>
              <a:gdLst>
                <a:gd name="T0" fmla="*/ 66 w 66"/>
                <a:gd name="T1" fmla="*/ 0 h 1"/>
                <a:gd name="T2" fmla="*/ 0 w 66"/>
                <a:gd name="T3" fmla="*/ 0 h 1"/>
                <a:gd name="T4" fmla="*/ 0 w 66"/>
                <a:gd name="T5" fmla="*/ 1 h 1"/>
                <a:gd name="T6" fmla="*/ 66 w 6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">
                  <a:moveTo>
                    <a:pt x="6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66" y="0"/>
                    <a:pt x="66" y="0"/>
                    <a:pt x="6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1" name="ïśḻîḍê">
              <a:extLst>
                <a:ext uri="{FF2B5EF4-FFF2-40B4-BE49-F238E27FC236}">
                  <a16:creationId xmlns="" xmlns:a16="http://schemas.microsoft.com/office/drawing/2014/main" id="{60F0ACC7-932C-46A7-910B-C1405B19B59D}"/>
                </a:ext>
              </a:extLst>
            </p:cNvPr>
            <p:cNvSpPr/>
            <p:nvPr/>
          </p:nvSpPr>
          <p:spPr bwMode="auto">
            <a:xfrm>
              <a:off x="3132138" y="2192338"/>
              <a:ext cx="227013" cy="3175"/>
            </a:xfrm>
            <a:custGeom>
              <a:avLst/>
              <a:gdLst>
                <a:gd name="T0" fmla="*/ 0 w 61"/>
                <a:gd name="T1" fmla="*/ 0 h 1"/>
                <a:gd name="T2" fmla="*/ 0 w 61"/>
                <a:gd name="T3" fmla="*/ 1 h 1"/>
                <a:gd name="T4" fmla="*/ 61 w 61"/>
                <a:gd name="T5" fmla="*/ 0 h 1"/>
                <a:gd name="T6" fmla="*/ 0 w 6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2" name="îš1iḍe">
              <a:extLst>
                <a:ext uri="{FF2B5EF4-FFF2-40B4-BE49-F238E27FC236}">
                  <a16:creationId xmlns="" xmlns:a16="http://schemas.microsoft.com/office/drawing/2014/main" id="{9A4498DD-32FB-42ED-8E7D-C2D6DD0CBEEF}"/>
                </a:ext>
              </a:extLst>
            </p:cNvPr>
            <p:cNvSpPr/>
            <p:nvPr/>
          </p:nvSpPr>
          <p:spPr bwMode="auto">
            <a:xfrm>
              <a:off x="3127375" y="2303463"/>
              <a:ext cx="384175" cy="7938"/>
            </a:xfrm>
            <a:custGeom>
              <a:avLst/>
              <a:gdLst>
                <a:gd name="T0" fmla="*/ 242 w 242"/>
                <a:gd name="T1" fmla="*/ 0 h 5"/>
                <a:gd name="T2" fmla="*/ 242 w 242"/>
                <a:gd name="T3" fmla="*/ 5 h 5"/>
                <a:gd name="T4" fmla="*/ 0 w 242"/>
                <a:gd name="T5" fmla="*/ 3 h 5"/>
                <a:gd name="T6" fmla="*/ 242 w 24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5">
                  <a:moveTo>
                    <a:pt x="242" y="0"/>
                  </a:moveTo>
                  <a:lnTo>
                    <a:pt x="242" y="5"/>
                  </a:lnTo>
                  <a:lnTo>
                    <a:pt x="0" y="3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3" name="ïṣḷîḋé">
              <a:extLst>
                <a:ext uri="{FF2B5EF4-FFF2-40B4-BE49-F238E27FC236}">
                  <a16:creationId xmlns="" xmlns:a16="http://schemas.microsoft.com/office/drawing/2014/main" id="{437BAB22-E04B-4AB8-888B-ADFFF90C5405}"/>
                </a:ext>
              </a:extLst>
            </p:cNvPr>
            <p:cNvSpPr/>
            <p:nvPr/>
          </p:nvSpPr>
          <p:spPr bwMode="auto">
            <a:xfrm>
              <a:off x="3221038" y="2289176"/>
              <a:ext cx="387350" cy="7938"/>
            </a:xfrm>
            <a:custGeom>
              <a:avLst/>
              <a:gdLst>
                <a:gd name="T0" fmla="*/ 244 w 244"/>
                <a:gd name="T1" fmla="*/ 0 h 5"/>
                <a:gd name="T2" fmla="*/ 244 w 244"/>
                <a:gd name="T3" fmla="*/ 5 h 5"/>
                <a:gd name="T4" fmla="*/ 0 w 244"/>
                <a:gd name="T5" fmla="*/ 2 h 5"/>
                <a:gd name="T6" fmla="*/ 244 w 24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5">
                  <a:moveTo>
                    <a:pt x="244" y="0"/>
                  </a:moveTo>
                  <a:lnTo>
                    <a:pt x="244" y="5"/>
                  </a:lnTo>
                  <a:lnTo>
                    <a:pt x="0" y="2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4" name="íṥḻïḍè">
              <a:extLst>
                <a:ext uri="{FF2B5EF4-FFF2-40B4-BE49-F238E27FC236}">
                  <a16:creationId xmlns="" xmlns:a16="http://schemas.microsoft.com/office/drawing/2014/main" id="{7AD5862A-0C8D-408B-8465-2DFAA0A29FBF}"/>
                </a:ext>
              </a:extLst>
            </p:cNvPr>
            <p:cNvSpPr/>
            <p:nvPr/>
          </p:nvSpPr>
          <p:spPr bwMode="auto">
            <a:xfrm>
              <a:off x="3127375" y="2128838"/>
              <a:ext cx="387350" cy="7938"/>
            </a:xfrm>
            <a:custGeom>
              <a:avLst/>
              <a:gdLst>
                <a:gd name="T0" fmla="*/ 244 w 244"/>
                <a:gd name="T1" fmla="*/ 0 h 5"/>
                <a:gd name="T2" fmla="*/ 244 w 244"/>
                <a:gd name="T3" fmla="*/ 5 h 5"/>
                <a:gd name="T4" fmla="*/ 0 w 244"/>
                <a:gd name="T5" fmla="*/ 2 h 5"/>
                <a:gd name="T6" fmla="*/ 244 w 24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5">
                  <a:moveTo>
                    <a:pt x="244" y="0"/>
                  </a:moveTo>
                  <a:lnTo>
                    <a:pt x="244" y="5"/>
                  </a:lnTo>
                  <a:lnTo>
                    <a:pt x="0" y="2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5" name="îsļiḓè">
              <a:extLst>
                <a:ext uri="{FF2B5EF4-FFF2-40B4-BE49-F238E27FC236}">
                  <a16:creationId xmlns="" xmlns:a16="http://schemas.microsoft.com/office/drawing/2014/main" id="{507C53C8-765F-4D8F-8F01-5A4884B41EA1}"/>
                </a:ext>
              </a:extLst>
            </p:cNvPr>
            <p:cNvSpPr/>
            <p:nvPr/>
          </p:nvSpPr>
          <p:spPr bwMode="auto">
            <a:xfrm>
              <a:off x="3082925" y="2079626"/>
              <a:ext cx="287338" cy="212725"/>
            </a:xfrm>
            <a:custGeom>
              <a:avLst/>
              <a:gdLst>
                <a:gd name="T0" fmla="*/ 77 w 77"/>
                <a:gd name="T1" fmla="*/ 30 h 57"/>
                <a:gd name="T2" fmla="*/ 47 w 77"/>
                <a:gd name="T3" fmla="*/ 0 h 57"/>
                <a:gd name="T4" fmla="*/ 0 w 77"/>
                <a:gd name="T5" fmla="*/ 0 h 57"/>
                <a:gd name="T6" fmla="*/ 7 w 77"/>
                <a:gd name="T7" fmla="*/ 13 h 57"/>
                <a:gd name="T8" fmla="*/ 47 w 77"/>
                <a:gd name="T9" fmla="*/ 13 h 57"/>
                <a:gd name="T10" fmla="*/ 77 w 77"/>
                <a:gd name="T11" fmla="*/ 43 h 57"/>
                <a:gd name="T12" fmla="*/ 77 w 77"/>
                <a:gd name="T13" fmla="*/ 57 h 57"/>
                <a:gd name="T14" fmla="*/ 77 w 77"/>
                <a:gd name="T15" fmla="*/ 53 h 57"/>
                <a:gd name="T16" fmla="*/ 77 w 77"/>
                <a:gd name="T17" fmla="*/ 3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57">
                  <a:moveTo>
                    <a:pt x="77" y="30"/>
                  </a:moveTo>
                  <a:cubicBezTo>
                    <a:pt x="77" y="14"/>
                    <a:pt x="64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5"/>
                    <a:pt x="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63" y="13"/>
                    <a:pt x="77" y="27"/>
                    <a:pt x="77" y="43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6"/>
                    <a:pt x="77" y="55"/>
                    <a:pt x="77" y="53"/>
                  </a:cubicBezTo>
                  <a:lnTo>
                    <a:pt x="77" y="30"/>
                  </a:ln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6" name="î$ḷidé">
              <a:extLst>
                <a:ext uri="{FF2B5EF4-FFF2-40B4-BE49-F238E27FC236}">
                  <a16:creationId xmlns="" xmlns:a16="http://schemas.microsoft.com/office/drawing/2014/main" id="{116719DA-FE17-4BF4-A476-4A2C46D64A93}"/>
                </a:ext>
              </a:extLst>
            </p:cNvPr>
            <p:cNvSpPr/>
            <p:nvPr/>
          </p:nvSpPr>
          <p:spPr bwMode="auto">
            <a:xfrm>
              <a:off x="2997200" y="2049463"/>
              <a:ext cx="1793875" cy="369888"/>
            </a:xfrm>
            <a:custGeom>
              <a:avLst/>
              <a:gdLst>
                <a:gd name="T0" fmla="*/ 443 w 481"/>
                <a:gd name="T1" fmla="*/ 99 h 99"/>
                <a:gd name="T2" fmla="*/ 7 w 481"/>
                <a:gd name="T3" fmla="*/ 99 h 99"/>
                <a:gd name="T4" fmla="*/ 0 w 481"/>
                <a:gd name="T5" fmla="*/ 92 h 99"/>
                <a:gd name="T6" fmla="*/ 7 w 481"/>
                <a:gd name="T7" fmla="*/ 84 h 99"/>
                <a:gd name="T8" fmla="*/ 443 w 481"/>
                <a:gd name="T9" fmla="*/ 84 h 99"/>
                <a:gd name="T10" fmla="*/ 466 w 481"/>
                <a:gd name="T11" fmla="*/ 61 h 99"/>
                <a:gd name="T12" fmla="*/ 466 w 481"/>
                <a:gd name="T13" fmla="*/ 38 h 99"/>
                <a:gd name="T14" fmla="*/ 443 w 481"/>
                <a:gd name="T15" fmla="*/ 15 h 99"/>
                <a:gd name="T16" fmla="*/ 7 w 481"/>
                <a:gd name="T17" fmla="*/ 15 h 99"/>
                <a:gd name="T18" fmla="*/ 0 w 481"/>
                <a:gd name="T19" fmla="*/ 8 h 99"/>
                <a:gd name="T20" fmla="*/ 7 w 481"/>
                <a:gd name="T21" fmla="*/ 0 h 99"/>
                <a:gd name="T22" fmla="*/ 443 w 481"/>
                <a:gd name="T23" fmla="*/ 0 h 99"/>
                <a:gd name="T24" fmla="*/ 481 w 481"/>
                <a:gd name="T25" fmla="*/ 38 h 99"/>
                <a:gd name="T26" fmla="*/ 481 w 481"/>
                <a:gd name="T27" fmla="*/ 61 h 99"/>
                <a:gd name="T28" fmla="*/ 443 w 481"/>
                <a:gd name="T2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1" h="99">
                  <a:moveTo>
                    <a:pt x="443" y="99"/>
                  </a:moveTo>
                  <a:cubicBezTo>
                    <a:pt x="7" y="99"/>
                    <a:pt x="7" y="99"/>
                    <a:pt x="7" y="99"/>
                  </a:cubicBezTo>
                  <a:cubicBezTo>
                    <a:pt x="3" y="99"/>
                    <a:pt x="0" y="96"/>
                    <a:pt x="0" y="92"/>
                  </a:cubicBezTo>
                  <a:cubicBezTo>
                    <a:pt x="0" y="87"/>
                    <a:pt x="3" y="84"/>
                    <a:pt x="7" y="84"/>
                  </a:cubicBezTo>
                  <a:cubicBezTo>
                    <a:pt x="443" y="84"/>
                    <a:pt x="443" y="84"/>
                    <a:pt x="443" y="84"/>
                  </a:cubicBezTo>
                  <a:cubicBezTo>
                    <a:pt x="456" y="84"/>
                    <a:pt x="466" y="74"/>
                    <a:pt x="466" y="61"/>
                  </a:cubicBezTo>
                  <a:cubicBezTo>
                    <a:pt x="466" y="38"/>
                    <a:pt x="466" y="38"/>
                    <a:pt x="466" y="38"/>
                  </a:cubicBezTo>
                  <a:cubicBezTo>
                    <a:pt x="466" y="26"/>
                    <a:pt x="456" y="15"/>
                    <a:pt x="443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43" y="0"/>
                    <a:pt x="443" y="0"/>
                    <a:pt x="443" y="0"/>
                  </a:cubicBezTo>
                  <a:cubicBezTo>
                    <a:pt x="464" y="0"/>
                    <a:pt x="481" y="17"/>
                    <a:pt x="481" y="3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81" y="82"/>
                    <a:pt x="464" y="99"/>
                    <a:pt x="443" y="99"/>
                  </a:cubicBezTo>
                </a:path>
              </a:pathLst>
            </a:custGeom>
            <a:solidFill>
              <a:srgbClr val="733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7" name="íṩ1íḋê">
              <a:extLst>
                <a:ext uri="{FF2B5EF4-FFF2-40B4-BE49-F238E27FC236}">
                  <a16:creationId xmlns="" xmlns:a16="http://schemas.microsoft.com/office/drawing/2014/main" id="{48DEC645-7E46-4123-B955-6DA390C6D16B}"/>
                </a:ext>
              </a:extLst>
            </p:cNvPr>
            <p:cNvSpPr/>
            <p:nvPr/>
          </p:nvSpPr>
          <p:spPr bwMode="auto">
            <a:xfrm>
              <a:off x="3257550" y="2079626"/>
              <a:ext cx="1506538" cy="314325"/>
            </a:xfrm>
            <a:custGeom>
              <a:avLst/>
              <a:gdLst>
                <a:gd name="T0" fmla="*/ 373 w 404"/>
                <a:gd name="T1" fmla="*/ 0 h 84"/>
                <a:gd name="T2" fmla="*/ 0 w 404"/>
                <a:gd name="T3" fmla="*/ 0 h 84"/>
                <a:gd name="T4" fmla="*/ 30 w 404"/>
                <a:gd name="T5" fmla="*/ 30 h 84"/>
                <a:gd name="T6" fmla="*/ 30 w 404"/>
                <a:gd name="T7" fmla="*/ 53 h 84"/>
                <a:gd name="T8" fmla="*/ 0 w 404"/>
                <a:gd name="T9" fmla="*/ 84 h 84"/>
                <a:gd name="T10" fmla="*/ 373 w 404"/>
                <a:gd name="T11" fmla="*/ 84 h 84"/>
                <a:gd name="T12" fmla="*/ 404 w 404"/>
                <a:gd name="T13" fmla="*/ 53 h 84"/>
                <a:gd name="T14" fmla="*/ 404 w 404"/>
                <a:gd name="T15" fmla="*/ 30 h 84"/>
                <a:gd name="T16" fmla="*/ 373 w 404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4" h="84">
                  <a:moveTo>
                    <a:pt x="3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30" y="14"/>
                    <a:pt x="30" y="30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70"/>
                    <a:pt x="17" y="84"/>
                    <a:pt x="0" y="84"/>
                  </a:cubicBezTo>
                  <a:cubicBezTo>
                    <a:pt x="373" y="84"/>
                    <a:pt x="373" y="84"/>
                    <a:pt x="373" y="84"/>
                  </a:cubicBezTo>
                  <a:cubicBezTo>
                    <a:pt x="390" y="84"/>
                    <a:pt x="404" y="70"/>
                    <a:pt x="404" y="53"/>
                  </a:cubicBezTo>
                  <a:cubicBezTo>
                    <a:pt x="404" y="30"/>
                    <a:pt x="404" y="30"/>
                    <a:pt x="404" y="30"/>
                  </a:cubicBezTo>
                  <a:cubicBezTo>
                    <a:pt x="404" y="14"/>
                    <a:pt x="390" y="0"/>
                    <a:pt x="373" y="0"/>
                  </a:cubicBezTo>
                </a:path>
              </a:pathLst>
            </a:custGeom>
            <a:solidFill>
              <a:srgbClr val="733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8" name="ïS1ïḑé">
              <a:extLst>
                <a:ext uri="{FF2B5EF4-FFF2-40B4-BE49-F238E27FC236}">
                  <a16:creationId xmlns="" xmlns:a16="http://schemas.microsoft.com/office/drawing/2014/main" id="{94F65528-A58A-4CAF-B02A-5AD0E2C2C388}"/>
                </a:ext>
              </a:extLst>
            </p:cNvPr>
            <p:cNvSpPr/>
            <p:nvPr/>
          </p:nvSpPr>
          <p:spPr bwMode="auto">
            <a:xfrm>
              <a:off x="2997200" y="2278063"/>
              <a:ext cx="1793875" cy="141288"/>
            </a:xfrm>
            <a:custGeom>
              <a:avLst/>
              <a:gdLst>
                <a:gd name="T0" fmla="*/ 481 w 481"/>
                <a:gd name="T1" fmla="*/ 0 h 38"/>
                <a:gd name="T2" fmla="*/ 468 w 481"/>
                <a:gd name="T3" fmla="*/ 17 h 38"/>
                <a:gd name="T4" fmla="*/ 443 w 481"/>
                <a:gd name="T5" fmla="*/ 31 h 38"/>
                <a:gd name="T6" fmla="*/ 70 w 481"/>
                <a:gd name="T7" fmla="*/ 31 h 38"/>
                <a:gd name="T8" fmla="*/ 78 w 481"/>
                <a:gd name="T9" fmla="*/ 30 h 38"/>
                <a:gd name="T10" fmla="*/ 5 w 481"/>
                <a:gd name="T11" fmla="*/ 30 h 38"/>
                <a:gd name="T12" fmla="*/ 4 w 481"/>
                <a:gd name="T13" fmla="*/ 30 h 38"/>
                <a:gd name="T14" fmla="*/ 0 w 481"/>
                <a:gd name="T15" fmla="*/ 31 h 38"/>
                <a:gd name="T16" fmla="*/ 0 w 481"/>
                <a:gd name="T17" fmla="*/ 31 h 38"/>
                <a:gd name="T18" fmla="*/ 7 w 481"/>
                <a:gd name="T19" fmla="*/ 38 h 38"/>
                <a:gd name="T20" fmla="*/ 443 w 481"/>
                <a:gd name="T21" fmla="*/ 38 h 38"/>
                <a:gd name="T22" fmla="*/ 481 w 481"/>
                <a:gd name="T23" fmla="*/ 0 h 38"/>
                <a:gd name="T24" fmla="*/ 481 w 481"/>
                <a:gd name="T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1" h="38">
                  <a:moveTo>
                    <a:pt x="481" y="0"/>
                  </a:moveTo>
                  <a:cubicBezTo>
                    <a:pt x="479" y="7"/>
                    <a:pt x="474" y="13"/>
                    <a:pt x="468" y="17"/>
                  </a:cubicBezTo>
                  <a:cubicBezTo>
                    <a:pt x="463" y="25"/>
                    <a:pt x="454" y="31"/>
                    <a:pt x="443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3" y="31"/>
                    <a:pt x="75" y="30"/>
                    <a:pt x="7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4" y="30"/>
                    <a:pt x="4" y="30"/>
                  </a:cubicBezTo>
                  <a:cubicBezTo>
                    <a:pt x="3" y="30"/>
                    <a:pt x="1" y="30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5"/>
                    <a:pt x="3" y="38"/>
                    <a:pt x="7" y="38"/>
                  </a:cubicBezTo>
                  <a:cubicBezTo>
                    <a:pt x="443" y="38"/>
                    <a:pt x="443" y="38"/>
                    <a:pt x="443" y="38"/>
                  </a:cubicBezTo>
                  <a:cubicBezTo>
                    <a:pt x="464" y="38"/>
                    <a:pt x="481" y="21"/>
                    <a:pt x="481" y="0"/>
                  </a:cubicBezTo>
                  <a:cubicBezTo>
                    <a:pt x="481" y="0"/>
                    <a:pt x="481" y="0"/>
                    <a:pt x="481" y="0"/>
                  </a:cubicBezTo>
                </a:path>
              </a:pathLst>
            </a:custGeom>
            <a:solidFill>
              <a:srgbClr val="673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9" name="iṧḻïḓê">
              <a:extLst>
                <a:ext uri="{FF2B5EF4-FFF2-40B4-BE49-F238E27FC236}">
                  <a16:creationId xmlns="" xmlns:a16="http://schemas.microsoft.com/office/drawing/2014/main" id="{4B81F235-B084-439C-BB2C-82AEF299BF00}"/>
                </a:ext>
              </a:extLst>
            </p:cNvPr>
            <p:cNvSpPr/>
            <p:nvPr/>
          </p:nvSpPr>
          <p:spPr bwMode="auto">
            <a:xfrm>
              <a:off x="3257550" y="2341563"/>
              <a:ext cx="1484313" cy="52388"/>
            </a:xfrm>
            <a:custGeom>
              <a:avLst/>
              <a:gdLst>
                <a:gd name="T0" fmla="*/ 398 w 398"/>
                <a:gd name="T1" fmla="*/ 0 h 14"/>
                <a:gd name="T2" fmla="*/ 375 w 398"/>
                <a:gd name="T3" fmla="*/ 12 h 14"/>
                <a:gd name="T4" fmla="*/ 373 w 398"/>
                <a:gd name="T5" fmla="*/ 13 h 14"/>
                <a:gd name="T6" fmla="*/ 8 w 398"/>
                <a:gd name="T7" fmla="*/ 13 h 14"/>
                <a:gd name="T8" fmla="*/ 0 w 398"/>
                <a:gd name="T9" fmla="*/ 14 h 14"/>
                <a:gd name="T10" fmla="*/ 373 w 398"/>
                <a:gd name="T11" fmla="*/ 14 h 14"/>
                <a:gd name="T12" fmla="*/ 398 w 39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14">
                  <a:moveTo>
                    <a:pt x="398" y="0"/>
                  </a:moveTo>
                  <a:cubicBezTo>
                    <a:pt x="392" y="6"/>
                    <a:pt x="383" y="10"/>
                    <a:pt x="375" y="12"/>
                  </a:cubicBezTo>
                  <a:cubicBezTo>
                    <a:pt x="374" y="12"/>
                    <a:pt x="373" y="12"/>
                    <a:pt x="373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5" y="13"/>
                    <a:pt x="3" y="14"/>
                    <a:pt x="0" y="14"/>
                  </a:cubicBezTo>
                  <a:cubicBezTo>
                    <a:pt x="373" y="14"/>
                    <a:pt x="373" y="14"/>
                    <a:pt x="373" y="14"/>
                  </a:cubicBezTo>
                  <a:cubicBezTo>
                    <a:pt x="384" y="14"/>
                    <a:pt x="393" y="8"/>
                    <a:pt x="398" y="0"/>
                  </a:cubicBezTo>
                </a:path>
              </a:pathLst>
            </a:custGeom>
            <a:solidFill>
              <a:srgbClr val="673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ïŝḻiḑe">
            <a:extLst>
              <a:ext uri="{FF2B5EF4-FFF2-40B4-BE49-F238E27FC236}">
                <a16:creationId xmlns="" xmlns:a16="http://schemas.microsoft.com/office/drawing/2014/main" id="{CC2AAFA4-476A-4BE2-B4FC-DA8E7421BA69}"/>
              </a:ext>
            </a:extLst>
          </p:cNvPr>
          <p:cNvSpPr/>
          <p:nvPr/>
        </p:nvSpPr>
        <p:spPr>
          <a:xfrm>
            <a:off x="2745134" y="1637946"/>
            <a:ext cx="6701732" cy="3582108"/>
          </a:xfrm>
          <a:prstGeom prst="rect">
            <a:avLst/>
          </a:prstGeom>
          <a:solidFill>
            <a:schemeClr val="tx1">
              <a:lumMod val="75000"/>
              <a:lumOff val="25000"/>
              <a:alpha val="94000"/>
            </a:schemeClr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dirty="0"/>
          </a:p>
          <a:p>
            <a:pPr algn="ctr"/>
            <a:endParaRPr lang="en-US" altLang="zh-CN" dirty="0"/>
          </a:p>
        </p:txBody>
      </p:sp>
      <p:sp>
        <p:nvSpPr>
          <p:cNvPr id="10" name="îŝľîḋê">
            <a:extLst>
              <a:ext uri="{FF2B5EF4-FFF2-40B4-BE49-F238E27FC236}">
                <a16:creationId xmlns="" xmlns:a16="http://schemas.microsoft.com/office/drawing/2014/main" id="{ADE826FD-0CDF-47EC-9238-D329758670EA}"/>
              </a:ext>
            </a:extLst>
          </p:cNvPr>
          <p:cNvSpPr txBox="1"/>
          <p:nvPr/>
        </p:nvSpPr>
        <p:spPr>
          <a:xfrm>
            <a:off x="3546348" y="2381999"/>
            <a:ext cx="5086600" cy="726866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Autofit/>
          </a:bodyPr>
          <a:lstStyle/>
          <a:p>
            <a:pPr algn="ctr">
              <a:buSzPct val="25000"/>
            </a:pPr>
            <a:r>
              <a:rPr lang="en-US" sz="3600" b="1">
                <a:solidFill>
                  <a:schemeClr val="bg1"/>
                </a:solidFill>
              </a:rPr>
              <a:t>PART</a:t>
            </a:r>
          </a:p>
        </p:txBody>
      </p:sp>
      <p:sp>
        <p:nvSpPr>
          <p:cNvPr id="11" name="isḷîḍê">
            <a:extLst>
              <a:ext uri="{FF2B5EF4-FFF2-40B4-BE49-F238E27FC236}">
                <a16:creationId xmlns="" xmlns:a16="http://schemas.microsoft.com/office/drawing/2014/main" id="{44EC1A73-E90B-483C-ABFC-CD2A64EDAFA0}"/>
              </a:ext>
            </a:extLst>
          </p:cNvPr>
          <p:cNvSpPr txBox="1"/>
          <p:nvPr/>
        </p:nvSpPr>
        <p:spPr>
          <a:xfrm>
            <a:off x="3546348" y="3424171"/>
            <a:ext cx="5086602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856EEB8-2510-499B-9990-0108B85AF383}"/>
              </a:ext>
            </a:extLst>
          </p:cNvPr>
          <p:cNvSpPr/>
          <p:nvPr/>
        </p:nvSpPr>
        <p:spPr>
          <a:xfrm>
            <a:off x="5539853" y="2811332"/>
            <a:ext cx="11272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SzPct val="25000"/>
            </a:pPr>
            <a:r>
              <a:rPr lang="en-US" altLang="zh-CN" sz="6600" b="1">
                <a:solidFill>
                  <a:schemeClr val="accent2"/>
                </a:solidFill>
              </a:rPr>
              <a:t>05</a:t>
            </a:r>
            <a:endParaRPr lang="en-US" altLang="zh-CN" sz="4800" b="1" dirty="0">
              <a:solidFill>
                <a:schemeClr val="accent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D054324-A185-4349-8F83-F811709854A7}"/>
              </a:ext>
            </a:extLst>
          </p:cNvPr>
          <p:cNvSpPr txBox="1"/>
          <p:nvPr/>
        </p:nvSpPr>
        <p:spPr>
          <a:xfrm>
            <a:off x="4038600" y="3919328"/>
            <a:ext cx="410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+mn-ea"/>
              </a:rPr>
              <a:t>其他页面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B72B6FE9-61AD-4687-AB27-89D85B3CF3B9}"/>
              </a:ext>
            </a:extLst>
          </p:cNvPr>
          <p:cNvCxnSpPr/>
          <p:nvPr/>
        </p:nvCxnSpPr>
        <p:spPr>
          <a:xfrm flipH="1">
            <a:off x="6089650" y="5046562"/>
            <a:ext cx="6350" cy="1811438"/>
          </a:xfrm>
          <a:prstGeom prst="line">
            <a:avLst/>
          </a:prstGeom>
          <a:ln w="53975" cap="rnd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1" name="组合 1040">
            <a:extLst>
              <a:ext uri="{FF2B5EF4-FFF2-40B4-BE49-F238E27FC236}">
                <a16:creationId xmlns="" xmlns:a16="http://schemas.microsoft.com/office/drawing/2014/main" id="{C08B5E33-96E9-4CFE-80E5-28726A69E6EF}"/>
              </a:ext>
            </a:extLst>
          </p:cNvPr>
          <p:cNvGrpSpPr/>
          <p:nvPr/>
        </p:nvGrpSpPr>
        <p:grpSpPr>
          <a:xfrm>
            <a:off x="5539853" y="0"/>
            <a:ext cx="1099594" cy="1883779"/>
            <a:chOff x="5539853" y="0"/>
            <a:chExt cx="1099594" cy="1883779"/>
          </a:xfrm>
        </p:grpSpPr>
        <p:sp>
          <p:nvSpPr>
            <p:cNvPr id="7" name="îślîďé">
              <a:extLst>
                <a:ext uri="{FF2B5EF4-FFF2-40B4-BE49-F238E27FC236}">
                  <a16:creationId xmlns="" xmlns:a16="http://schemas.microsoft.com/office/drawing/2014/main" id="{F4005ECC-9F16-47D2-B881-7CDDCE73A727}"/>
                </a:ext>
              </a:extLst>
            </p:cNvPr>
            <p:cNvSpPr/>
            <p:nvPr/>
          </p:nvSpPr>
          <p:spPr>
            <a:xfrm>
              <a:off x="5539853" y="0"/>
              <a:ext cx="1099594" cy="1883779"/>
            </a:xfrm>
            <a:prstGeom prst="rect">
              <a:avLst/>
            </a:prstGeom>
            <a:solidFill>
              <a:schemeClr val="accent5"/>
            </a:solidFill>
            <a:ln w="508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isľîďê">
              <a:extLst>
                <a:ext uri="{FF2B5EF4-FFF2-40B4-BE49-F238E27FC236}">
                  <a16:creationId xmlns="" xmlns:a16="http://schemas.microsoft.com/office/drawing/2014/main" id="{C2D211A9-FCB8-4CB1-8315-AD5AC8EE9935}"/>
                </a:ext>
              </a:extLst>
            </p:cNvPr>
            <p:cNvSpPr/>
            <p:nvPr/>
          </p:nvSpPr>
          <p:spPr bwMode="auto">
            <a:xfrm>
              <a:off x="5784808" y="1031593"/>
              <a:ext cx="609685" cy="536879"/>
            </a:xfrm>
            <a:custGeom>
              <a:avLst/>
              <a:gdLst>
                <a:gd name="connsiteX0" fmla="*/ 566457 w 609553"/>
                <a:gd name="connsiteY0" fmla="*/ 2407 h 536763"/>
                <a:gd name="connsiteX1" fmla="*/ 582730 w 609553"/>
                <a:gd name="connsiteY1" fmla="*/ 17137 h 536763"/>
                <a:gd name="connsiteX2" fmla="*/ 606700 w 609553"/>
                <a:gd name="connsiteY2" fmla="*/ 67222 h 536763"/>
                <a:gd name="connsiteX3" fmla="*/ 591949 w 609553"/>
                <a:gd name="connsiteY3" fmla="*/ 106626 h 536763"/>
                <a:gd name="connsiteX4" fmla="*/ 511924 w 609553"/>
                <a:gd name="connsiteY4" fmla="*/ 165549 h 536763"/>
                <a:gd name="connsiteX5" fmla="*/ 477627 w 609553"/>
                <a:gd name="connsiteY5" fmla="*/ 284868 h 536763"/>
                <a:gd name="connsiteX6" fmla="*/ 570560 w 609553"/>
                <a:gd name="connsiteY6" fmla="*/ 284868 h 536763"/>
                <a:gd name="connsiteX7" fmla="*/ 600062 w 609553"/>
                <a:gd name="connsiteY7" fmla="*/ 314329 h 536763"/>
                <a:gd name="connsiteX8" fmla="*/ 600062 w 609553"/>
                <a:gd name="connsiteY8" fmla="*/ 507302 h 536763"/>
                <a:gd name="connsiteX9" fmla="*/ 570560 w 609553"/>
                <a:gd name="connsiteY9" fmla="*/ 536763 h 536763"/>
                <a:gd name="connsiteX10" fmla="*/ 377319 w 609553"/>
                <a:gd name="connsiteY10" fmla="*/ 536763 h 536763"/>
                <a:gd name="connsiteX11" fmla="*/ 347817 w 609553"/>
                <a:gd name="connsiteY11" fmla="*/ 507302 h 536763"/>
                <a:gd name="connsiteX12" fmla="*/ 347817 w 609553"/>
                <a:gd name="connsiteY12" fmla="*/ 356680 h 536763"/>
                <a:gd name="connsiteX13" fmla="*/ 366994 w 609553"/>
                <a:gd name="connsiteY13" fmla="*/ 184331 h 536763"/>
                <a:gd name="connsiteX14" fmla="*/ 438537 w 609553"/>
                <a:gd name="connsiteY14" fmla="*/ 71273 h 536763"/>
                <a:gd name="connsiteX15" fmla="*/ 544376 w 609553"/>
                <a:gd name="connsiteY15" fmla="*/ 3143 h 536763"/>
                <a:gd name="connsiteX16" fmla="*/ 566457 w 609553"/>
                <a:gd name="connsiteY16" fmla="*/ 2407 h 536763"/>
                <a:gd name="connsiteX17" fmla="*/ 219410 w 609553"/>
                <a:gd name="connsiteY17" fmla="*/ 1869 h 536763"/>
                <a:gd name="connsiteX18" fmla="*/ 235685 w 609553"/>
                <a:gd name="connsiteY18" fmla="*/ 16784 h 536763"/>
                <a:gd name="connsiteX19" fmla="*/ 259659 w 609553"/>
                <a:gd name="connsiteY19" fmla="*/ 67235 h 536763"/>
                <a:gd name="connsiteX20" fmla="*/ 244906 w 609553"/>
                <a:gd name="connsiteY20" fmla="*/ 106638 h 536763"/>
                <a:gd name="connsiteX21" fmla="*/ 164869 w 609553"/>
                <a:gd name="connsiteY21" fmla="*/ 165560 h 536763"/>
                <a:gd name="connsiteX22" fmla="*/ 130198 w 609553"/>
                <a:gd name="connsiteY22" fmla="*/ 284875 h 536763"/>
                <a:gd name="connsiteX23" fmla="*/ 222776 w 609553"/>
                <a:gd name="connsiteY23" fmla="*/ 284875 h 536763"/>
                <a:gd name="connsiteX24" fmla="*/ 252282 w 609553"/>
                <a:gd name="connsiteY24" fmla="*/ 314336 h 536763"/>
                <a:gd name="connsiteX25" fmla="*/ 252282 w 609553"/>
                <a:gd name="connsiteY25" fmla="*/ 507303 h 536763"/>
                <a:gd name="connsiteX26" fmla="*/ 222776 w 609553"/>
                <a:gd name="connsiteY26" fmla="*/ 536763 h 536763"/>
                <a:gd name="connsiteX27" fmla="*/ 29507 w 609553"/>
                <a:gd name="connsiteY27" fmla="*/ 536763 h 536763"/>
                <a:gd name="connsiteX28" fmla="*/ 0 w 609553"/>
                <a:gd name="connsiteY28" fmla="*/ 507303 h 536763"/>
                <a:gd name="connsiteX29" fmla="*/ 0 w 609553"/>
                <a:gd name="connsiteY29" fmla="*/ 356685 h 536763"/>
                <a:gd name="connsiteX30" fmla="*/ 19548 w 609553"/>
                <a:gd name="connsiteY30" fmla="*/ 183604 h 536763"/>
                <a:gd name="connsiteX31" fmla="*/ 91102 w 609553"/>
                <a:gd name="connsiteY31" fmla="*/ 71286 h 536763"/>
                <a:gd name="connsiteX32" fmla="*/ 197326 w 609553"/>
                <a:gd name="connsiteY32" fmla="*/ 2422 h 536763"/>
                <a:gd name="connsiteX33" fmla="*/ 219410 w 609553"/>
                <a:gd name="connsiteY33" fmla="*/ 1869 h 536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9553" h="536763">
                  <a:moveTo>
                    <a:pt x="566457" y="2407"/>
                  </a:moveTo>
                  <a:cubicBezTo>
                    <a:pt x="573326" y="4985"/>
                    <a:pt x="579226" y="10140"/>
                    <a:pt x="582730" y="17137"/>
                  </a:cubicBezTo>
                  <a:lnTo>
                    <a:pt x="606700" y="67222"/>
                  </a:lnTo>
                  <a:cubicBezTo>
                    <a:pt x="613707" y="81952"/>
                    <a:pt x="607438" y="100366"/>
                    <a:pt x="591949" y="106626"/>
                  </a:cubicBezTo>
                  <a:cubicBezTo>
                    <a:pt x="556177" y="121725"/>
                    <a:pt x="529625" y="141612"/>
                    <a:pt x="511924" y="165549"/>
                  </a:cubicBezTo>
                  <a:cubicBezTo>
                    <a:pt x="490166" y="195379"/>
                    <a:pt x="478365" y="235152"/>
                    <a:pt x="477627" y="284868"/>
                  </a:cubicBezTo>
                  <a:lnTo>
                    <a:pt x="570560" y="284868"/>
                  </a:lnTo>
                  <a:cubicBezTo>
                    <a:pt x="586786" y="284868"/>
                    <a:pt x="600062" y="298126"/>
                    <a:pt x="600062" y="314329"/>
                  </a:cubicBezTo>
                  <a:lnTo>
                    <a:pt x="600062" y="507302"/>
                  </a:lnTo>
                  <a:cubicBezTo>
                    <a:pt x="600062" y="523506"/>
                    <a:pt x="586786" y="536763"/>
                    <a:pt x="570560" y="536763"/>
                  </a:cubicBezTo>
                  <a:lnTo>
                    <a:pt x="377319" y="536763"/>
                  </a:lnTo>
                  <a:cubicBezTo>
                    <a:pt x="361093" y="536763"/>
                    <a:pt x="347817" y="523506"/>
                    <a:pt x="347817" y="507302"/>
                  </a:cubicBezTo>
                  <a:lnTo>
                    <a:pt x="347817" y="356680"/>
                  </a:lnTo>
                  <a:cubicBezTo>
                    <a:pt x="347817" y="283027"/>
                    <a:pt x="354086" y="225577"/>
                    <a:pt x="366994" y="184331"/>
                  </a:cubicBezTo>
                  <a:cubicBezTo>
                    <a:pt x="379532" y="142348"/>
                    <a:pt x="403871" y="104785"/>
                    <a:pt x="438537" y="71273"/>
                  </a:cubicBezTo>
                  <a:cubicBezTo>
                    <a:pt x="467670" y="43653"/>
                    <a:pt x="503073" y="20820"/>
                    <a:pt x="544376" y="3143"/>
                  </a:cubicBezTo>
                  <a:cubicBezTo>
                    <a:pt x="551752" y="-171"/>
                    <a:pt x="559589" y="-171"/>
                    <a:pt x="566457" y="2407"/>
                  </a:cubicBezTo>
                  <a:close/>
                  <a:moveTo>
                    <a:pt x="219410" y="1869"/>
                  </a:moveTo>
                  <a:cubicBezTo>
                    <a:pt x="226280" y="4447"/>
                    <a:pt x="232181" y="9603"/>
                    <a:pt x="235685" y="16784"/>
                  </a:cubicBezTo>
                  <a:lnTo>
                    <a:pt x="259659" y="67235"/>
                  </a:lnTo>
                  <a:cubicBezTo>
                    <a:pt x="266667" y="81965"/>
                    <a:pt x="260028" y="100378"/>
                    <a:pt x="244906" y="106638"/>
                  </a:cubicBezTo>
                  <a:cubicBezTo>
                    <a:pt x="209129" y="121737"/>
                    <a:pt x="182573" y="141623"/>
                    <a:pt x="164869" y="165560"/>
                  </a:cubicBezTo>
                  <a:cubicBezTo>
                    <a:pt x="143108" y="195389"/>
                    <a:pt x="131305" y="235160"/>
                    <a:pt x="130198" y="284875"/>
                  </a:cubicBezTo>
                  <a:lnTo>
                    <a:pt x="222776" y="284875"/>
                  </a:lnTo>
                  <a:cubicBezTo>
                    <a:pt x="239004" y="284875"/>
                    <a:pt x="252282" y="298132"/>
                    <a:pt x="252282" y="314336"/>
                  </a:cubicBezTo>
                  <a:lnTo>
                    <a:pt x="252282" y="507303"/>
                  </a:lnTo>
                  <a:cubicBezTo>
                    <a:pt x="252282" y="523506"/>
                    <a:pt x="239004" y="536763"/>
                    <a:pt x="222776" y="536763"/>
                  </a:cubicBezTo>
                  <a:lnTo>
                    <a:pt x="29507" y="536763"/>
                  </a:lnTo>
                  <a:cubicBezTo>
                    <a:pt x="13278" y="536763"/>
                    <a:pt x="0" y="523506"/>
                    <a:pt x="0" y="507303"/>
                  </a:cubicBezTo>
                  <a:lnTo>
                    <a:pt x="0" y="356685"/>
                  </a:lnTo>
                  <a:cubicBezTo>
                    <a:pt x="0" y="283402"/>
                    <a:pt x="7008" y="225954"/>
                    <a:pt x="19548" y="183604"/>
                  </a:cubicBezTo>
                  <a:cubicBezTo>
                    <a:pt x="32457" y="141991"/>
                    <a:pt x="56063" y="104061"/>
                    <a:pt x="91102" y="71286"/>
                  </a:cubicBezTo>
                  <a:cubicBezTo>
                    <a:pt x="119502" y="43298"/>
                    <a:pt x="155279" y="20098"/>
                    <a:pt x="197326" y="2422"/>
                  </a:cubicBezTo>
                  <a:cubicBezTo>
                    <a:pt x="204703" y="-708"/>
                    <a:pt x="212541" y="-708"/>
                    <a:pt x="219410" y="1869"/>
                  </a:cubicBez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6712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iṣlîḋé">
            <a:extLst>
              <a:ext uri="{FF2B5EF4-FFF2-40B4-BE49-F238E27FC236}">
                <a16:creationId xmlns="" xmlns:a16="http://schemas.microsoft.com/office/drawing/2014/main" id="{0B7AF141-2843-43D4-A37F-4CE0E08CA76D}"/>
              </a:ext>
            </a:extLst>
          </p:cNvPr>
          <p:cNvGrpSpPr/>
          <p:nvPr/>
        </p:nvGrpSpPr>
        <p:grpSpPr>
          <a:xfrm>
            <a:off x="1607102" y="2735363"/>
            <a:ext cx="1878495" cy="3398737"/>
            <a:chOff x="1607102" y="2735363"/>
            <a:chExt cx="1878495" cy="3398737"/>
          </a:xfrm>
        </p:grpSpPr>
        <p:sp>
          <p:nvSpPr>
            <p:cNvPr id="24" name="iŝḻídé">
              <a:extLst>
                <a:ext uri="{FF2B5EF4-FFF2-40B4-BE49-F238E27FC236}">
                  <a16:creationId xmlns="" xmlns:a16="http://schemas.microsoft.com/office/drawing/2014/main" id="{4358C73D-CDD8-4BC8-91ED-2655AC5C037E}"/>
                </a:ext>
              </a:extLst>
            </p:cNvPr>
            <p:cNvSpPr/>
            <p:nvPr/>
          </p:nvSpPr>
          <p:spPr bwMode="auto">
            <a:xfrm>
              <a:off x="1930802" y="2735363"/>
              <a:ext cx="1231094" cy="1231094"/>
            </a:xfrm>
            <a:custGeom>
              <a:avLst/>
              <a:gdLst>
                <a:gd name="T0" fmla="*/ 7569 w 16599"/>
                <a:gd name="T1" fmla="*/ 403 h 16599"/>
                <a:gd name="T2" fmla="*/ 9030 w 16599"/>
                <a:gd name="T3" fmla="*/ 403 h 16599"/>
                <a:gd name="T4" fmla="*/ 16195 w 16599"/>
                <a:gd name="T5" fmla="*/ 7569 h 16599"/>
                <a:gd name="T6" fmla="*/ 16195 w 16599"/>
                <a:gd name="T7" fmla="*/ 9030 h 16599"/>
                <a:gd name="T8" fmla="*/ 9030 w 16599"/>
                <a:gd name="T9" fmla="*/ 16195 h 16599"/>
                <a:gd name="T10" fmla="*/ 7569 w 16599"/>
                <a:gd name="T11" fmla="*/ 16195 h 16599"/>
                <a:gd name="T12" fmla="*/ 403 w 16599"/>
                <a:gd name="T13" fmla="*/ 9030 h 16599"/>
                <a:gd name="T14" fmla="*/ 403 w 16599"/>
                <a:gd name="T15" fmla="*/ 7569 h 16599"/>
                <a:gd name="T16" fmla="*/ 7569 w 16599"/>
                <a:gd name="T17" fmla="*/ 403 h 16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99" h="16599">
                  <a:moveTo>
                    <a:pt x="7569" y="403"/>
                  </a:moveTo>
                  <a:cubicBezTo>
                    <a:pt x="7972" y="0"/>
                    <a:pt x="8627" y="0"/>
                    <a:pt x="9030" y="403"/>
                  </a:cubicBezTo>
                  <a:lnTo>
                    <a:pt x="16195" y="7569"/>
                  </a:lnTo>
                  <a:cubicBezTo>
                    <a:pt x="16599" y="7972"/>
                    <a:pt x="16599" y="8627"/>
                    <a:pt x="16195" y="9030"/>
                  </a:cubicBezTo>
                  <a:lnTo>
                    <a:pt x="9030" y="16195"/>
                  </a:lnTo>
                  <a:cubicBezTo>
                    <a:pt x="8627" y="16599"/>
                    <a:pt x="7972" y="16599"/>
                    <a:pt x="7569" y="16195"/>
                  </a:cubicBezTo>
                  <a:lnTo>
                    <a:pt x="403" y="9030"/>
                  </a:lnTo>
                  <a:cubicBezTo>
                    <a:pt x="0" y="8627"/>
                    <a:pt x="0" y="7972"/>
                    <a:pt x="403" y="7569"/>
                  </a:cubicBezTo>
                  <a:lnTo>
                    <a:pt x="7569" y="40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</a:rPr>
                <a:t>0</a:t>
              </a:r>
              <a:r>
                <a:rPr lang="en-US" altLang="zh-CN" sz="100">
                  <a:solidFill>
                    <a:schemeClr val="bg1"/>
                  </a:solidFill>
                </a:rPr>
                <a:t> </a:t>
              </a:r>
              <a:r>
                <a:rPr lang="en-US" altLang="zh-CN" sz="2800">
                  <a:solidFill>
                    <a:schemeClr val="bg1"/>
                  </a:solidFill>
                </a:rPr>
                <a:t>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grpSp>
          <p:nvGrpSpPr>
            <p:cNvPr id="25" name="îṡļíḋe">
              <a:extLst>
                <a:ext uri="{FF2B5EF4-FFF2-40B4-BE49-F238E27FC236}">
                  <a16:creationId xmlns="" xmlns:a16="http://schemas.microsoft.com/office/drawing/2014/main" id="{97C050BF-7B55-4B80-A907-372066D10C2C}"/>
                </a:ext>
              </a:extLst>
            </p:cNvPr>
            <p:cNvGrpSpPr/>
            <p:nvPr/>
          </p:nvGrpSpPr>
          <p:grpSpPr>
            <a:xfrm>
              <a:off x="1607102" y="4038915"/>
              <a:ext cx="1878495" cy="2095185"/>
              <a:chOff x="1579080" y="4140515"/>
              <a:chExt cx="1878495" cy="2095185"/>
            </a:xfrm>
          </p:grpSpPr>
          <p:sp>
            <p:nvSpPr>
              <p:cNvPr id="26" name="ïśḷîḍe">
                <a:extLst>
                  <a:ext uri="{FF2B5EF4-FFF2-40B4-BE49-F238E27FC236}">
                    <a16:creationId xmlns=""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1579080" y="4140515"/>
                <a:ext cx="1878495" cy="5191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/>
                  <a:t>T</a:t>
                </a:r>
                <a:r>
                  <a:rPr lang="en-US" altLang="zh-CN" sz="100"/>
                  <a:t> </a:t>
                </a:r>
                <a:r>
                  <a:rPr lang="en-US" altLang="zh-CN" sz="2000"/>
                  <a:t>ext</a:t>
                </a:r>
                <a:endParaRPr lang="id-ID" sz="2000" dirty="0"/>
              </a:p>
            </p:txBody>
          </p:sp>
          <p:sp>
            <p:nvSpPr>
              <p:cNvPr id="27" name="iś1îďé">
                <a:extLst>
                  <a:ext uri="{FF2B5EF4-FFF2-40B4-BE49-F238E27FC236}">
                    <a16:creationId xmlns=""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579080" y="4659670"/>
                <a:ext cx="1878495" cy="1576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</a:t>
                </a:r>
                <a:r>
                  <a:rPr lang="en-US" altLang="zh-CN" sz="1100">
                    <a:solidFill>
                      <a:schemeClr val="dk1">
                        <a:lumMod val="100000"/>
                      </a:schemeClr>
                    </a:solidFill>
                  </a:rPr>
                  <a:t>the </a:t>
                </a:r>
                <a:r>
                  <a:rPr lang="en-US" altLang="zh-CN" sz="100">
                    <a:solidFill>
                      <a:schemeClr val="dk1">
                        <a:lumMod val="100000"/>
                      </a:schemeClr>
                    </a:solidFill>
                  </a:rPr>
                  <a:t> </a:t>
                </a:r>
                <a:r>
                  <a:rPr lang="en-US" altLang="zh-CN" sz="1100">
                    <a:solidFill>
                      <a:schemeClr val="dk1">
                        <a:lumMod val="100000"/>
                      </a:schemeClr>
                    </a:solidFill>
                  </a:rPr>
                  <a:t>only 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……</a:t>
                </a:r>
              </a:p>
            </p:txBody>
          </p:sp>
        </p:grpSp>
      </p:grpSp>
      <p:grpSp>
        <p:nvGrpSpPr>
          <p:cNvPr id="6" name="î$líḋe">
            <a:extLst>
              <a:ext uri="{FF2B5EF4-FFF2-40B4-BE49-F238E27FC236}">
                <a16:creationId xmlns="" xmlns:a16="http://schemas.microsoft.com/office/drawing/2014/main" id="{6D774B57-9886-49FF-BB4F-88CD47AE14B0}"/>
              </a:ext>
            </a:extLst>
          </p:cNvPr>
          <p:cNvGrpSpPr/>
          <p:nvPr/>
        </p:nvGrpSpPr>
        <p:grpSpPr>
          <a:xfrm>
            <a:off x="3969302" y="2735363"/>
            <a:ext cx="1878495" cy="3398737"/>
            <a:chOff x="3969302" y="2735363"/>
            <a:chExt cx="1878495" cy="3398737"/>
          </a:xfrm>
        </p:grpSpPr>
        <p:sp>
          <p:nvSpPr>
            <p:cNvPr id="20" name="íŝļîḋê">
              <a:extLst>
                <a:ext uri="{FF2B5EF4-FFF2-40B4-BE49-F238E27FC236}">
                  <a16:creationId xmlns="" xmlns:a16="http://schemas.microsoft.com/office/drawing/2014/main" id="{20A37BE9-7CCB-4E95-88D9-584369EC8A02}"/>
                </a:ext>
              </a:extLst>
            </p:cNvPr>
            <p:cNvSpPr/>
            <p:nvPr/>
          </p:nvSpPr>
          <p:spPr bwMode="auto">
            <a:xfrm>
              <a:off x="4293002" y="2735363"/>
              <a:ext cx="1231094" cy="1231094"/>
            </a:xfrm>
            <a:custGeom>
              <a:avLst/>
              <a:gdLst>
                <a:gd name="T0" fmla="*/ 7569 w 16599"/>
                <a:gd name="T1" fmla="*/ 403 h 16599"/>
                <a:gd name="T2" fmla="*/ 9030 w 16599"/>
                <a:gd name="T3" fmla="*/ 403 h 16599"/>
                <a:gd name="T4" fmla="*/ 16195 w 16599"/>
                <a:gd name="T5" fmla="*/ 7569 h 16599"/>
                <a:gd name="T6" fmla="*/ 16195 w 16599"/>
                <a:gd name="T7" fmla="*/ 9030 h 16599"/>
                <a:gd name="T8" fmla="*/ 9030 w 16599"/>
                <a:gd name="T9" fmla="*/ 16195 h 16599"/>
                <a:gd name="T10" fmla="*/ 7569 w 16599"/>
                <a:gd name="T11" fmla="*/ 16195 h 16599"/>
                <a:gd name="T12" fmla="*/ 403 w 16599"/>
                <a:gd name="T13" fmla="*/ 9030 h 16599"/>
                <a:gd name="T14" fmla="*/ 403 w 16599"/>
                <a:gd name="T15" fmla="*/ 7569 h 16599"/>
                <a:gd name="T16" fmla="*/ 7569 w 16599"/>
                <a:gd name="T17" fmla="*/ 403 h 16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99" h="16599">
                  <a:moveTo>
                    <a:pt x="7569" y="403"/>
                  </a:moveTo>
                  <a:cubicBezTo>
                    <a:pt x="7972" y="0"/>
                    <a:pt x="8627" y="0"/>
                    <a:pt x="9030" y="403"/>
                  </a:cubicBezTo>
                  <a:lnTo>
                    <a:pt x="16195" y="7569"/>
                  </a:lnTo>
                  <a:cubicBezTo>
                    <a:pt x="16599" y="7972"/>
                    <a:pt x="16599" y="8627"/>
                    <a:pt x="16195" y="9030"/>
                  </a:cubicBezTo>
                  <a:lnTo>
                    <a:pt x="9030" y="16195"/>
                  </a:lnTo>
                  <a:cubicBezTo>
                    <a:pt x="8627" y="16599"/>
                    <a:pt x="7972" y="16599"/>
                    <a:pt x="7569" y="16195"/>
                  </a:cubicBezTo>
                  <a:lnTo>
                    <a:pt x="403" y="9030"/>
                  </a:lnTo>
                  <a:cubicBezTo>
                    <a:pt x="0" y="8627"/>
                    <a:pt x="0" y="7972"/>
                    <a:pt x="403" y="7569"/>
                  </a:cubicBezTo>
                  <a:lnTo>
                    <a:pt x="7569" y="40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</a:rPr>
                <a:t>0 2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grpSp>
          <p:nvGrpSpPr>
            <p:cNvPr id="21" name="ïS1iḑe">
              <a:extLst>
                <a:ext uri="{FF2B5EF4-FFF2-40B4-BE49-F238E27FC236}">
                  <a16:creationId xmlns="" xmlns:a16="http://schemas.microsoft.com/office/drawing/2014/main" id="{54492DDB-C528-4DE9-A8C0-BFAC6A8ACFE7}"/>
                </a:ext>
              </a:extLst>
            </p:cNvPr>
            <p:cNvGrpSpPr/>
            <p:nvPr/>
          </p:nvGrpSpPr>
          <p:grpSpPr>
            <a:xfrm>
              <a:off x="3969302" y="4038915"/>
              <a:ext cx="1878495" cy="2095185"/>
              <a:chOff x="1579080" y="4140515"/>
              <a:chExt cx="1878495" cy="2095185"/>
            </a:xfrm>
          </p:grpSpPr>
          <p:sp>
            <p:nvSpPr>
              <p:cNvPr id="22" name="ïŝľíḍè">
                <a:extLst>
                  <a:ext uri="{FF2B5EF4-FFF2-40B4-BE49-F238E27FC236}">
                    <a16:creationId xmlns=""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1579080" y="4140515"/>
                <a:ext cx="1878495" cy="5191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/>
                  <a:t>T</a:t>
                </a:r>
                <a:r>
                  <a:rPr lang="en-US" altLang="zh-CN" sz="100"/>
                  <a:t> </a:t>
                </a:r>
                <a:r>
                  <a:rPr lang="en-US" altLang="zh-CN" sz="2000"/>
                  <a:t>ext</a:t>
                </a:r>
                <a:endParaRPr lang="id-ID" sz="2000" dirty="0"/>
              </a:p>
            </p:txBody>
          </p:sp>
          <p:sp>
            <p:nvSpPr>
              <p:cNvPr id="23" name="ïṣḻiḓè">
                <a:extLst>
                  <a:ext uri="{FF2B5EF4-FFF2-40B4-BE49-F238E27FC236}">
                    <a16:creationId xmlns=""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579080" y="4659670"/>
                <a:ext cx="1878495" cy="1576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</a:t>
                </a:r>
                <a:r>
                  <a:rPr lang="en-US" altLang="zh-CN" sz="1100">
                    <a:solidFill>
                      <a:schemeClr val="dk1">
                        <a:lumMod val="100000"/>
                      </a:schemeClr>
                    </a:solidFill>
                  </a:rPr>
                  <a:t>to retain</a:t>
                </a:r>
                <a:r>
                  <a:rPr lang="en-US" altLang="zh-CN" sz="100">
                    <a:solidFill>
                      <a:schemeClr val="dk1">
                        <a:lumMod val="100000"/>
                      </a:schemeClr>
                    </a:solidFill>
                  </a:rPr>
                  <a:t> </a:t>
                </a:r>
                <a:r>
                  <a:rPr lang="en-US" altLang="zh-CN" sz="1100">
                    <a:solidFill>
                      <a:schemeClr val="dk1">
                        <a:lumMod val="100000"/>
                      </a:schemeClr>
                    </a:solidFill>
                  </a:rPr>
                  <a:t> 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……</a:t>
                </a:r>
              </a:p>
            </p:txBody>
          </p:sp>
        </p:grpSp>
      </p:grpSp>
      <p:grpSp>
        <p:nvGrpSpPr>
          <p:cNvPr id="7" name="isḷíḍe">
            <a:extLst>
              <a:ext uri="{FF2B5EF4-FFF2-40B4-BE49-F238E27FC236}">
                <a16:creationId xmlns="" xmlns:a16="http://schemas.microsoft.com/office/drawing/2014/main" id="{ADE96F52-8523-44FC-8E6F-848BECB39201}"/>
              </a:ext>
            </a:extLst>
          </p:cNvPr>
          <p:cNvGrpSpPr/>
          <p:nvPr/>
        </p:nvGrpSpPr>
        <p:grpSpPr>
          <a:xfrm>
            <a:off x="6331502" y="2735363"/>
            <a:ext cx="1878495" cy="3398737"/>
            <a:chOff x="6331502" y="2735363"/>
            <a:chExt cx="1878495" cy="3398737"/>
          </a:xfrm>
        </p:grpSpPr>
        <p:sp>
          <p:nvSpPr>
            <p:cNvPr id="16" name="iṩļïḑê">
              <a:extLst>
                <a:ext uri="{FF2B5EF4-FFF2-40B4-BE49-F238E27FC236}">
                  <a16:creationId xmlns="" xmlns:a16="http://schemas.microsoft.com/office/drawing/2014/main" id="{4154E1C7-5284-470A-B9DB-B470BEC4EAB5}"/>
                </a:ext>
              </a:extLst>
            </p:cNvPr>
            <p:cNvSpPr/>
            <p:nvPr/>
          </p:nvSpPr>
          <p:spPr bwMode="auto">
            <a:xfrm>
              <a:off x="6655202" y="2735363"/>
              <a:ext cx="1231094" cy="1231094"/>
            </a:xfrm>
            <a:custGeom>
              <a:avLst/>
              <a:gdLst>
                <a:gd name="T0" fmla="*/ 7569 w 16599"/>
                <a:gd name="T1" fmla="*/ 403 h 16599"/>
                <a:gd name="T2" fmla="*/ 9030 w 16599"/>
                <a:gd name="T3" fmla="*/ 403 h 16599"/>
                <a:gd name="T4" fmla="*/ 16195 w 16599"/>
                <a:gd name="T5" fmla="*/ 7569 h 16599"/>
                <a:gd name="T6" fmla="*/ 16195 w 16599"/>
                <a:gd name="T7" fmla="*/ 9030 h 16599"/>
                <a:gd name="T8" fmla="*/ 9030 w 16599"/>
                <a:gd name="T9" fmla="*/ 16195 h 16599"/>
                <a:gd name="T10" fmla="*/ 7569 w 16599"/>
                <a:gd name="T11" fmla="*/ 16195 h 16599"/>
                <a:gd name="T12" fmla="*/ 403 w 16599"/>
                <a:gd name="T13" fmla="*/ 9030 h 16599"/>
                <a:gd name="T14" fmla="*/ 403 w 16599"/>
                <a:gd name="T15" fmla="*/ 7569 h 16599"/>
                <a:gd name="T16" fmla="*/ 7569 w 16599"/>
                <a:gd name="T17" fmla="*/ 403 h 16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99" h="16599">
                  <a:moveTo>
                    <a:pt x="7569" y="403"/>
                  </a:moveTo>
                  <a:cubicBezTo>
                    <a:pt x="7972" y="0"/>
                    <a:pt x="8627" y="0"/>
                    <a:pt x="9030" y="403"/>
                  </a:cubicBezTo>
                  <a:lnTo>
                    <a:pt x="16195" y="7569"/>
                  </a:lnTo>
                  <a:cubicBezTo>
                    <a:pt x="16599" y="7972"/>
                    <a:pt x="16599" y="8627"/>
                    <a:pt x="16195" y="9030"/>
                  </a:cubicBezTo>
                  <a:lnTo>
                    <a:pt x="9030" y="16195"/>
                  </a:lnTo>
                  <a:cubicBezTo>
                    <a:pt x="8627" y="16599"/>
                    <a:pt x="7972" y="16599"/>
                    <a:pt x="7569" y="16195"/>
                  </a:cubicBezTo>
                  <a:lnTo>
                    <a:pt x="403" y="9030"/>
                  </a:lnTo>
                  <a:cubicBezTo>
                    <a:pt x="0" y="8627"/>
                    <a:pt x="0" y="7972"/>
                    <a:pt x="403" y="7569"/>
                  </a:cubicBezTo>
                  <a:lnTo>
                    <a:pt x="7569" y="40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</a:rPr>
                <a:t>0 3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íśḻíḓê">
              <a:extLst>
                <a:ext uri="{FF2B5EF4-FFF2-40B4-BE49-F238E27FC236}">
                  <a16:creationId xmlns="" xmlns:a16="http://schemas.microsoft.com/office/drawing/2014/main" id="{0EE46632-388F-4D5A-A070-FD3325DC51F0}"/>
                </a:ext>
              </a:extLst>
            </p:cNvPr>
            <p:cNvGrpSpPr/>
            <p:nvPr/>
          </p:nvGrpSpPr>
          <p:grpSpPr>
            <a:xfrm>
              <a:off x="6331502" y="4038915"/>
              <a:ext cx="1878495" cy="2095185"/>
              <a:chOff x="1579080" y="4140515"/>
              <a:chExt cx="1878495" cy="2095185"/>
            </a:xfrm>
          </p:grpSpPr>
          <p:sp>
            <p:nvSpPr>
              <p:cNvPr id="18" name="íṣlîdê">
                <a:extLst>
                  <a:ext uri="{FF2B5EF4-FFF2-40B4-BE49-F238E27FC236}">
                    <a16:creationId xmlns=""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1579080" y="4140515"/>
                <a:ext cx="1878495" cy="5191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/>
                  <a:t>Te</a:t>
                </a:r>
                <a:r>
                  <a:rPr lang="en-US" altLang="zh-CN" sz="100"/>
                  <a:t> </a:t>
                </a:r>
                <a:r>
                  <a:rPr lang="en-US" altLang="zh-CN" sz="2000"/>
                  <a:t>xt</a:t>
                </a:r>
                <a:endParaRPr lang="id-ID" sz="2000" dirty="0"/>
              </a:p>
            </p:txBody>
          </p:sp>
          <p:sp>
            <p:nvSpPr>
              <p:cNvPr id="19" name="iṩḷîḍé">
                <a:extLst>
                  <a:ext uri="{FF2B5EF4-FFF2-40B4-BE49-F238E27FC236}">
                    <a16:creationId xmlns=""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579080" y="4659670"/>
                <a:ext cx="1878495" cy="1576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</a:t>
                </a:r>
                <a:r>
                  <a:rPr lang="en-US" altLang="zh-CN" sz="1100">
                    <a:solidFill>
                      <a:schemeClr val="dk1">
                        <a:lumMod val="100000"/>
                      </a:schemeClr>
                    </a:solidFill>
                  </a:rPr>
                  <a:t>to retain</a:t>
                </a:r>
                <a:r>
                  <a:rPr lang="en-US" altLang="zh-CN" sz="100">
                    <a:solidFill>
                      <a:schemeClr val="dk1">
                        <a:lumMod val="100000"/>
                      </a:schemeClr>
                    </a:solidFill>
                  </a:rPr>
                  <a:t> </a:t>
                </a:r>
                <a:r>
                  <a:rPr lang="en-US" altLang="zh-CN" sz="1100">
                    <a:solidFill>
                      <a:schemeClr val="dk1">
                        <a:lumMod val="100000"/>
                      </a:schemeClr>
                    </a:solidFill>
                  </a:rPr>
                  <a:t> 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……</a:t>
                </a:r>
              </a:p>
            </p:txBody>
          </p:sp>
        </p:grpSp>
      </p:grpSp>
      <p:grpSp>
        <p:nvGrpSpPr>
          <p:cNvPr id="8" name="íṡľïḑe">
            <a:extLst>
              <a:ext uri="{FF2B5EF4-FFF2-40B4-BE49-F238E27FC236}">
                <a16:creationId xmlns="" xmlns:a16="http://schemas.microsoft.com/office/drawing/2014/main" id="{76F7FEA8-CAA5-46A2-B56A-AA4FC0A878BD}"/>
              </a:ext>
            </a:extLst>
          </p:cNvPr>
          <p:cNvGrpSpPr/>
          <p:nvPr/>
        </p:nvGrpSpPr>
        <p:grpSpPr>
          <a:xfrm>
            <a:off x="8693703" y="2735363"/>
            <a:ext cx="1878495" cy="3398737"/>
            <a:chOff x="8693703" y="2735363"/>
            <a:chExt cx="1878495" cy="3398737"/>
          </a:xfrm>
        </p:grpSpPr>
        <p:sp>
          <p:nvSpPr>
            <p:cNvPr id="12" name="ïṥľiḍè">
              <a:extLst>
                <a:ext uri="{FF2B5EF4-FFF2-40B4-BE49-F238E27FC236}">
                  <a16:creationId xmlns="" xmlns:a16="http://schemas.microsoft.com/office/drawing/2014/main" id="{B0C9F9DA-2F57-4275-8278-C43A2A541AA7}"/>
                </a:ext>
              </a:extLst>
            </p:cNvPr>
            <p:cNvSpPr/>
            <p:nvPr/>
          </p:nvSpPr>
          <p:spPr bwMode="auto">
            <a:xfrm>
              <a:off x="9017403" y="2735363"/>
              <a:ext cx="1231094" cy="1231094"/>
            </a:xfrm>
            <a:custGeom>
              <a:avLst/>
              <a:gdLst>
                <a:gd name="T0" fmla="*/ 7569 w 16599"/>
                <a:gd name="T1" fmla="*/ 403 h 16599"/>
                <a:gd name="T2" fmla="*/ 9030 w 16599"/>
                <a:gd name="T3" fmla="*/ 403 h 16599"/>
                <a:gd name="T4" fmla="*/ 16195 w 16599"/>
                <a:gd name="T5" fmla="*/ 7569 h 16599"/>
                <a:gd name="T6" fmla="*/ 16195 w 16599"/>
                <a:gd name="T7" fmla="*/ 9030 h 16599"/>
                <a:gd name="T8" fmla="*/ 9030 w 16599"/>
                <a:gd name="T9" fmla="*/ 16195 h 16599"/>
                <a:gd name="T10" fmla="*/ 7569 w 16599"/>
                <a:gd name="T11" fmla="*/ 16195 h 16599"/>
                <a:gd name="T12" fmla="*/ 403 w 16599"/>
                <a:gd name="T13" fmla="*/ 9030 h 16599"/>
                <a:gd name="T14" fmla="*/ 403 w 16599"/>
                <a:gd name="T15" fmla="*/ 7569 h 16599"/>
                <a:gd name="T16" fmla="*/ 7569 w 16599"/>
                <a:gd name="T17" fmla="*/ 403 h 16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99" h="16599">
                  <a:moveTo>
                    <a:pt x="7569" y="403"/>
                  </a:moveTo>
                  <a:cubicBezTo>
                    <a:pt x="7972" y="0"/>
                    <a:pt x="8627" y="0"/>
                    <a:pt x="9030" y="403"/>
                  </a:cubicBezTo>
                  <a:lnTo>
                    <a:pt x="16195" y="7569"/>
                  </a:lnTo>
                  <a:cubicBezTo>
                    <a:pt x="16599" y="7972"/>
                    <a:pt x="16599" y="8627"/>
                    <a:pt x="16195" y="9030"/>
                  </a:cubicBezTo>
                  <a:lnTo>
                    <a:pt x="9030" y="16195"/>
                  </a:lnTo>
                  <a:cubicBezTo>
                    <a:pt x="8627" y="16599"/>
                    <a:pt x="7972" y="16599"/>
                    <a:pt x="7569" y="16195"/>
                  </a:cubicBezTo>
                  <a:lnTo>
                    <a:pt x="403" y="9030"/>
                  </a:lnTo>
                  <a:cubicBezTo>
                    <a:pt x="0" y="8627"/>
                    <a:pt x="0" y="7972"/>
                    <a:pt x="403" y="7569"/>
                  </a:cubicBezTo>
                  <a:lnTo>
                    <a:pt x="7569" y="40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</a:rPr>
                <a:t>0 4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grpSp>
          <p:nvGrpSpPr>
            <p:cNvPr id="13" name="ïšlïďé">
              <a:extLst>
                <a:ext uri="{FF2B5EF4-FFF2-40B4-BE49-F238E27FC236}">
                  <a16:creationId xmlns="" xmlns:a16="http://schemas.microsoft.com/office/drawing/2014/main" id="{30067ECC-6AED-426F-8B16-E8F1E63716D8}"/>
                </a:ext>
              </a:extLst>
            </p:cNvPr>
            <p:cNvGrpSpPr/>
            <p:nvPr/>
          </p:nvGrpSpPr>
          <p:grpSpPr>
            <a:xfrm>
              <a:off x="8693703" y="4038915"/>
              <a:ext cx="1878495" cy="2095185"/>
              <a:chOff x="1579080" y="4140515"/>
              <a:chExt cx="1878495" cy="2095185"/>
            </a:xfrm>
          </p:grpSpPr>
          <p:sp>
            <p:nvSpPr>
              <p:cNvPr id="14" name="íṥḻíḓê">
                <a:extLst>
                  <a:ext uri="{FF2B5EF4-FFF2-40B4-BE49-F238E27FC236}">
                    <a16:creationId xmlns=""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1579080" y="4140515"/>
                <a:ext cx="1878495" cy="5191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/>
                  <a:t>Te</a:t>
                </a:r>
                <a:r>
                  <a:rPr lang="en-US" altLang="zh-CN" sz="100"/>
                  <a:t> </a:t>
                </a:r>
                <a:r>
                  <a:rPr lang="en-US" altLang="zh-CN" sz="2000"/>
                  <a:t>xt</a:t>
                </a:r>
                <a:endParaRPr lang="id-ID" sz="2000" dirty="0"/>
              </a:p>
            </p:txBody>
          </p:sp>
          <p:sp>
            <p:nvSpPr>
              <p:cNvPr id="15" name="işļïḑè">
                <a:extLst>
                  <a:ext uri="{FF2B5EF4-FFF2-40B4-BE49-F238E27FC236}">
                    <a16:creationId xmlns=""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579080" y="4659670"/>
                <a:ext cx="1878495" cy="1576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</a:t>
                </a:r>
                <a:r>
                  <a:rPr lang="en-US" altLang="zh-CN" sz="1100">
                    <a:solidFill>
                      <a:schemeClr val="dk1">
                        <a:lumMod val="100000"/>
                      </a:schemeClr>
                    </a:solidFill>
                  </a:rPr>
                  <a:t>to retain</a:t>
                </a:r>
                <a:r>
                  <a:rPr lang="en-US" altLang="zh-CN" sz="100">
                    <a:solidFill>
                      <a:schemeClr val="dk1">
                        <a:lumMod val="100000"/>
                      </a:schemeClr>
                    </a:solidFill>
                  </a:rPr>
                  <a:t> </a:t>
                </a:r>
                <a:r>
                  <a:rPr lang="en-US" altLang="zh-CN" sz="1100">
                    <a:solidFill>
                      <a:schemeClr val="dk1">
                        <a:lumMod val="100000"/>
                      </a:schemeClr>
                    </a:solidFill>
                  </a:rPr>
                  <a:t> 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……</a:t>
                </a:r>
              </a:p>
            </p:txBody>
          </p:sp>
        </p:grpSp>
      </p:grpSp>
      <p:cxnSp>
        <p:nvCxnSpPr>
          <p:cNvPr id="9" name="直接箭头连接符 8">
            <a:extLst>
              <a:ext uri="{FF2B5EF4-FFF2-40B4-BE49-F238E27FC236}">
                <a16:creationId xmlns="" xmlns:a16="http://schemas.microsoft.com/office/drawing/2014/main" id="{F958302E-BCED-4B35-9508-249F3061B349}"/>
              </a:ext>
            </a:extLst>
          </p:cNvPr>
          <p:cNvCxnSpPr/>
          <p:nvPr/>
        </p:nvCxnSpPr>
        <p:spPr>
          <a:xfrm>
            <a:off x="3295449" y="3350910"/>
            <a:ext cx="864000" cy="0"/>
          </a:xfrm>
          <a:prstGeom prst="straightConnector1">
            <a:avLst/>
          </a:prstGeom>
          <a:ln w="3175" cap="rnd">
            <a:solidFill>
              <a:schemeClr val="bg1">
                <a:lumMod val="85000"/>
              </a:schemeClr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="" xmlns:a16="http://schemas.microsoft.com/office/drawing/2014/main" id="{DB40F3FB-942C-4993-8A9B-0091BEF5E4ED}"/>
              </a:ext>
            </a:extLst>
          </p:cNvPr>
          <p:cNvCxnSpPr/>
          <p:nvPr/>
        </p:nvCxnSpPr>
        <p:spPr>
          <a:xfrm>
            <a:off x="5657649" y="3350910"/>
            <a:ext cx="864000" cy="0"/>
          </a:xfrm>
          <a:prstGeom prst="straightConnector1">
            <a:avLst/>
          </a:prstGeom>
          <a:ln w="3175" cap="rnd">
            <a:solidFill>
              <a:schemeClr val="bg1">
                <a:lumMod val="85000"/>
              </a:schemeClr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="" xmlns:a16="http://schemas.microsoft.com/office/drawing/2014/main" id="{533BD089-7D61-41F8-B569-A6E5D1725355}"/>
              </a:ext>
            </a:extLst>
          </p:cNvPr>
          <p:cNvCxnSpPr/>
          <p:nvPr/>
        </p:nvCxnSpPr>
        <p:spPr>
          <a:xfrm>
            <a:off x="8019849" y="3350910"/>
            <a:ext cx="864000" cy="0"/>
          </a:xfrm>
          <a:prstGeom prst="straightConnector1">
            <a:avLst/>
          </a:prstGeom>
          <a:ln w="3175" cap="rnd">
            <a:solidFill>
              <a:schemeClr val="bg1">
                <a:lumMod val="85000"/>
              </a:schemeClr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6AC0F0BD-5D3E-4C6B-91F9-6C0B31435D80}"/>
              </a:ext>
            </a:extLst>
          </p:cNvPr>
          <p:cNvGrpSpPr/>
          <p:nvPr/>
        </p:nvGrpSpPr>
        <p:grpSpPr>
          <a:xfrm>
            <a:off x="4918074" y="618029"/>
            <a:ext cx="2355853" cy="1520331"/>
            <a:chOff x="4918073" y="618029"/>
            <a:chExt cx="2355853" cy="1520331"/>
          </a:xfrm>
        </p:grpSpPr>
        <p:sp>
          <p:nvSpPr>
            <p:cNvPr id="4" name="iŝlïḍé">
              <a:extLst>
                <a:ext uri="{FF2B5EF4-FFF2-40B4-BE49-F238E27FC236}">
                  <a16:creationId xmlns="" xmlns:a16="http://schemas.microsoft.com/office/drawing/2014/main" id="{8695D646-2DA2-40F2-B633-0A33014A5AE1}"/>
                </a:ext>
              </a:extLst>
            </p:cNvPr>
            <p:cNvSpPr/>
            <p:nvPr/>
          </p:nvSpPr>
          <p:spPr>
            <a:xfrm>
              <a:off x="5103811" y="1183201"/>
              <a:ext cx="1984377" cy="955159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dist"/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</a:t>
              </a:r>
              <a:r>
                <a:rPr lang="zh-CN" altLang="en-US" sz="1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ONTENTS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E8008DBF-82C1-41A0-BEB9-5D098658EC6B}"/>
                </a:ext>
              </a:extLst>
            </p:cNvPr>
            <p:cNvSpPr txBox="1"/>
            <p:nvPr/>
          </p:nvSpPr>
          <p:spPr>
            <a:xfrm>
              <a:off x="4918073" y="618029"/>
              <a:ext cx="2355853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600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目   录</a:t>
              </a: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5E7511AF-2AB0-4D7C-9297-6CE04E21BF96}"/>
              </a:ext>
            </a:extLst>
          </p:cNvPr>
          <p:cNvSpPr/>
          <p:nvPr/>
        </p:nvSpPr>
        <p:spPr>
          <a:xfrm>
            <a:off x="7270749" y="7589444"/>
            <a:ext cx="2468729" cy="2293231"/>
          </a:xfrm>
          <a:prstGeom prst="ellipse">
            <a:avLst/>
          </a:prstGeom>
          <a:gradFill flip="none" rotWithShape="1">
            <a:gsLst>
              <a:gs pos="0">
                <a:schemeClr val="accent4">
                  <a:alpha val="50000"/>
                </a:schemeClr>
              </a:gs>
              <a:gs pos="100000">
                <a:schemeClr val="accent1">
                  <a:lumMod val="30000"/>
                  <a:lumOff val="70000"/>
                  <a:alpha val="5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B07FD33A-0100-4DA3-88C8-041FFCC82033}"/>
              </a:ext>
            </a:extLst>
          </p:cNvPr>
          <p:cNvSpPr/>
          <p:nvPr/>
        </p:nvSpPr>
        <p:spPr>
          <a:xfrm>
            <a:off x="-3845046" y="7209444"/>
            <a:ext cx="2468729" cy="2293231"/>
          </a:xfrm>
          <a:prstGeom prst="ellipse">
            <a:avLst/>
          </a:prstGeom>
          <a:gradFill flip="none" rotWithShape="1">
            <a:gsLst>
              <a:gs pos="0">
                <a:schemeClr val="accent4">
                  <a:alpha val="50000"/>
                </a:schemeClr>
              </a:gs>
              <a:gs pos="100000">
                <a:schemeClr val="accent1">
                  <a:lumMod val="30000"/>
                  <a:lumOff val="70000"/>
                  <a:alpha val="5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2" name="263c98b3-cb6b-4c05-9e30-bb1b802069c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96EC1D7-F7E4-4E94-B194-F225AC5F496C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1924474" y="-1856301"/>
            <a:ext cx="1145827" cy="1432399"/>
            <a:chOff x="4114801" y="893763"/>
            <a:chExt cx="3948112" cy="4935538"/>
          </a:xfrm>
        </p:grpSpPr>
        <p:sp>
          <p:nvSpPr>
            <p:cNvPr id="363" name="iSľíďe">
              <a:extLst>
                <a:ext uri="{FF2B5EF4-FFF2-40B4-BE49-F238E27FC236}">
                  <a16:creationId xmlns="" xmlns:a16="http://schemas.microsoft.com/office/drawing/2014/main" id="{9ECE31CF-1DD1-4B17-8A8E-9D395B9693BC}"/>
                </a:ext>
              </a:extLst>
            </p:cNvPr>
            <p:cNvSpPr/>
            <p:nvPr/>
          </p:nvSpPr>
          <p:spPr bwMode="auto">
            <a:xfrm>
              <a:off x="7427913" y="5608638"/>
              <a:ext cx="220663" cy="220663"/>
            </a:xfrm>
            <a:prstGeom prst="ellipse">
              <a:avLst/>
            </a:prstGeom>
            <a:solidFill>
              <a:srgbClr val="3F7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4" name="ï$lïḓê">
              <a:extLst>
                <a:ext uri="{FF2B5EF4-FFF2-40B4-BE49-F238E27FC236}">
                  <a16:creationId xmlns="" xmlns:a16="http://schemas.microsoft.com/office/drawing/2014/main" id="{E64E970F-F3EC-47EA-9002-08568655B0FE}"/>
                </a:ext>
              </a:extLst>
            </p:cNvPr>
            <p:cNvSpPr/>
            <p:nvPr/>
          </p:nvSpPr>
          <p:spPr bwMode="auto">
            <a:xfrm>
              <a:off x="5829301" y="5608638"/>
              <a:ext cx="220663" cy="220663"/>
            </a:xfrm>
            <a:prstGeom prst="ellipse">
              <a:avLst/>
            </a:prstGeom>
            <a:solidFill>
              <a:srgbClr val="3F7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5" name="îšļîḑê">
              <a:extLst>
                <a:ext uri="{FF2B5EF4-FFF2-40B4-BE49-F238E27FC236}">
                  <a16:creationId xmlns="" xmlns:a16="http://schemas.microsoft.com/office/drawing/2014/main" id="{C4F512BC-90A7-40BA-A02C-86E0DB6F3B80}"/>
                </a:ext>
              </a:extLst>
            </p:cNvPr>
            <p:cNvSpPr/>
            <p:nvPr/>
          </p:nvSpPr>
          <p:spPr bwMode="auto">
            <a:xfrm>
              <a:off x="4281488" y="2967038"/>
              <a:ext cx="1617663" cy="2266950"/>
            </a:xfrm>
            <a:custGeom>
              <a:avLst/>
              <a:gdLst>
                <a:gd name="T0" fmla="*/ 782 w 782"/>
                <a:gd name="T1" fmla="*/ 160 h 1098"/>
                <a:gd name="T2" fmla="*/ 562 w 782"/>
                <a:gd name="T3" fmla="*/ 535 h 1098"/>
                <a:gd name="T4" fmla="*/ 562 w 782"/>
                <a:gd name="T5" fmla="*/ 535 h 1098"/>
                <a:gd name="T6" fmla="*/ 446 w 782"/>
                <a:gd name="T7" fmla="*/ 683 h 1098"/>
                <a:gd name="T8" fmla="*/ 282 w 782"/>
                <a:gd name="T9" fmla="*/ 832 h 1098"/>
                <a:gd name="T10" fmla="*/ 132 w 782"/>
                <a:gd name="T11" fmla="*/ 1001 h 1098"/>
                <a:gd name="T12" fmla="*/ 129 w 782"/>
                <a:gd name="T13" fmla="*/ 1003 h 1098"/>
                <a:gd name="T14" fmla="*/ 53 w 782"/>
                <a:gd name="T15" fmla="*/ 1095 h 1098"/>
                <a:gd name="T16" fmla="*/ 52 w 782"/>
                <a:gd name="T17" fmla="*/ 1096 h 1098"/>
                <a:gd name="T18" fmla="*/ 51 w 782"/>
                <a:gd name="T19" fmla="*/ 1097 h 1098"/>
                <a:gd name="T20" fmla="*/ 50 w 782"/>
                <a:gd name="T21" fmla="*/ 1098 h 1098"/>
                <a:gd name="T22" fmla="*/ 0 w 782"/>
                <a:gd name="T23" fmla="*/ 1050 h 1098"/>
                <a:gd name="T24" fmla="*/ 61 w 782"/>
                <a:gd name="T25" fmla="*/ 937 h 1098"/>
                <a:gd name="T26" fmla="*/ 217 w 782"/>
                <a:gd name="T27" fmla="*/ 685 h 1098"/>
                <a:gd name="T28" fmla="*/ 341 w 782"/>
                <a:gd name="T29" fmla="*/ 554 h 1098"/>
                <a:gd name="T30" fmla="*/ 373 w 782"/>
                <a:gd name="T31" fmla="*/ 457 h 1098"/>
                <a:gd name="T32" fmla="*/ 436 w 782"/>
                <a:gd name="T33" fmla="*/ 231 h 1098"/>
                <a:gd name="T34" fmla="*/ 549 w 782"/>
                <a:gd name="T35" fmla="*/ 49 h 1098"/>
                <a:gd name="T36" fmla="*/ 782 w 782"/>
                <a:gd name="T37" fmla="*/ 160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2" h="1098">
                  <a:moveTo>
                    <a:pt x="782" y="160"/>
                  </a:moveTo>
                  <a:cubicBezTo>
                    <a:pt x="782" y="160"/>
                    <a:pt x="683" y="360"/>
                    <a:pt x="562" y="535"/>
                  </a:cubicBezTo>
                  <a:cubicBezTo>
                    <a:pt x="562" y="535"/>
                    <a:pt x="562" y="535"/>
                    <a:pt x="562" y="535"/>
                  </a:cubicBezTo>
                  <a:cubicBezTo>
                    <a:pt x="525" y="589"/>
                    <a:pt x="486" y="640"/>
                    <a:pt x="446" y="683"/>
                  </a:cubicBezTo>
                  <a:cubicBezTo>
                    <a:pt x="399" y="734"/>
                    <a:pt x="349" y="766"/>
                    <a:pt x="282" y="832"/>
                  </a:cubicBezTo>
                  <a:cubicBezTo>
                    <a:pt x="246" y="867"/>
                    <a:pt x="183" y="940"/>
                    <a:pt x="132" y="1001"/>
                  </a:cubicBezTo>
                  <a:cubicBezTo>
                    <a:pt x="129" y="1003"/>
                    <a:pt x="129" y="1003"/>
                    <a:pt x="129" y="1003"/>
                  </a:cubicBezTo>
                  <a:cubicBezTo>
                    <a:pt x="93" y="1047"/>
                    <a:pt x="63" y="1083"/>
                    <a:pt x="53" y="1095"/>
                  </a:cubicBezTo>
                  <a:cubicBezTo>
                    <a:pt x="53" y="1095"/>
                    <a:pt x="53" y="1095"/>
                    <a:pt x="52" y="1096"/>
                  </a:cubicBezTo>
                  <a:cubicBezTo>
                    <a:pt x="51" y="1097"/>
                    <a:pt x="51" y="1097"/>
                    <a:pt x="51" y="1097"/>
                  </a:cubicBezTo>
                  <a:cubicBezTo>
                    <a:pt x="50" y="1098"/>
                    <a:pt x="50" y="1098"/>
                    <a:pt x="50" y="1098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050"/>
                    <a:pt x="29" y="1006"/>
                    <a:pt x="61" y="937"/>
                  </a:cubicBezTo>
                  <a:cubicBezTo>
                    <a:pt x="106" y="841"/>
                    <a:pt x="182" y="717"/>
                    <a:pt x="217" y="685"/>
                  </a:cubicBezTo>
                  <a:cubicBezTo>
                    <a:pt x="277" y="631"/>
                    <a:pt x="320" y="604"/>
                    <a:pt x="341" y="554"/>
                  </a:cubicBezTo>
                  <a:cubicBezTo>
                    <a:pt x="348" y="539"/>
                    <a:pt x="360" y="501"/>
                    <a:pt x="373" y="457"/>
                  </a:cubicBezTo>
                  <a:cubicBezTo>
                    <a:pt x="401" y="360"/>
                    <a:pt x="436" y="231"/>
                    <a:pt x="436" y="231"/>
                  </a:cubicBezTo>
                  <a:cubicBezTo>
                    <a:pt x="436" y="231"/>
                    <a:pt x="451" y="100"/>
                    <a:pt x="549" y="49"/>
                  </a:cubicBezTo>
                  <a:cubicBezTo>
                    <a:pt x="644" y="0"/>
                    <a:pt x="782" y="160"/>
                    <a:pt x="782" y="160"/>
                  </a:cubicBezTo>
                  <a:close/>
                </a:path>
              </a:pathLst>
            </a:custGeom>
            <a:solidFill>
              <a:srgbClr val="EE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6" name="íṥḷíďe">
              <a:extLst>
                <a:ext uri="{FF2B5EF4-FFF2-40B4-BE49-F238E27FC236}">
                  <a16:creationId xmlns="" xmlns:a16="http://schemas.microsoft.com/office/drawing/2014/main" id="{74F088E5-39EB-47DC-B453-BB341E2B54F3}"/>
                </a:ext>
              </a:extLst>
            </p:cNvPr>
            <p:cNvSpPr/>
            <p:nvPr/>
          </p:nvSpPr>
          <p:spPr bwMode="auto">
            <a:xfrm>
              <a:off x="4240213" y="5135563"/>
              <a:ext cx="146050" cy="142875"/>
            </a:xfrm>
            <a:custGeom>
              <a:avLst/>
              <a:gdLst>
                <a:gd name="T0" fmla="*/ 72 w 92"/>
                <a:gd name="T1" fmla="*/ 90 h 90"/>
                <a:gd name="T2" fmla="*/ 92 w 92"/>
                <a:gd name="T3" fmla="*/ 62 h 90"/>
                <a:gd name="T4" fmla="*/ 26 w 92"/>
                <a:gd name="T5" fmla="*/ 0 h 90"/>
                <a:gd name="T6" fmla="*/ 0 w 92"/>
                <a:gd name="T7" fmla="*/ 27 h 90"/>
                <a:gd name="T8" fmla="*/ 72 w 92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0">
                  <a:moveTo>
                    <a:pt x="72" y="90"/>
                  </a:moveTo>
                  <a:lnTo>
                    <a:pt x="92" y="62"/>
                  </a:lnTo>
                  <a:lnTo>
                    <a:pt x="26" y="0"/>
                  </a:lnTo>
                  <a:lnTo>
                    <a:pt x="0" y="27"/>
                  </a:lnTo>
                  <a:lnTo>
                    <a:pt x="72" y="90"/>
                  </a:lnTo>
                  <a:close/>
                </a:path>
              </a:pathLst>
            </a:custGeom>
            <a:solidFill>
              <a:srgbClr val="EE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7" name="îšľîḋe">
              <a:extLst>
                <a:ext uri="{FF2B5EF4-FFF2-40B4-BE49-F238E27FC236}">
                  <a16:creationId xmlns="" xmlns:a16="http://schemas.microsoft.com/office/drawing/2014/main" id="{C23DBC44-D137-4C97-BAAC-07FE229AB403}"/>
                </a:ext>
              </a:extLst>
            </p:cNvPr>
            <p:cNvSpPr/>
            <p:nvPr/>
          </p:nvSpPr>
          <p:spPr bwMode="auto">
            <a:xfrm>
              <a:off x="4114801" y="5178425"/>
              <a:ext cx="544513" cy="533400"/>
            </a:xfrm>
            <a:custGeom>
              <a:avLst/>
              <a:gdLst>
                <a:gd name="T0" fmla="*/ 61 w 263"/>
                <a:gd name="T1" fmla="*/ 0 h 258"/>
                <a:gd name="T2" fmla="*/ 123 w 263"/>
                <a:gd name="T3" fmla="*/ 39 h 258"/>
                <a:gd name="T4" fmla="*/ 142 w 263"/>
                <a:gd name="T5" fmla="*/ 69 h 258"/>
                <a:gd name="T6" fmla="*/ 179 w 263"/>
                <a:gd name="T7" fmla="*/ 186 h 258"/>
                <a:gd name="T8" fmla="*/ 253 w 263"/>
                <a:gd name="T9" fmla="*/ 222 h 258"/>
                <a:gd name="T10" fmla="*/ 87 w 263"/>
                <a:gd name="T11" fmla="*/ 228 h 258"/>
                <a:gd name="T12" fmla="*/ 8 w 263"/>
                <a:gd name="T13" fmla="*/ 44 h 258"/>
                <a:gd name="T14" fmla="*/ 61 w 263"/>
                <a:gd name="T1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258">
                  <a:moveTo>
                    <a:pt x="61" y="0"/>
                  </a:moveTo>
                  <a:cubicBezTo>
                    <a:pt x="61" y="0"/>
                    <a:pt x="110" y="38"/>
                    <a:pt x="123" y="39"/>
                  </a:cubicBezTo>
                  <a:cubicBezTo>
                    <a:pt x="136" y="40"/>
                    <a:pt x="142" y="46"/>
                    <a:pt x="142" y="69"/>
                  </a:cubicBezTo>
                  <a:cubicBezTo>
                    <a:pt x="141" y="91"/>
                    <a:pt x="165" y="185"/>
                    <a:pt x="179" y="186"/>
                  </a:cubicBezTo>
                  <a:cubicBezTo>
                    <a:pt x="194" y="187"/>
                    <a:pt x="243" y="185"/>
                    <a:pt x="253" y="222"/>
                  </a:cubicBezTo>
                  <a:cubicBezTo>
                    <a:pt x="263" y="258"/>
                    <a:pt x="98" y="257"/>
                    <a:pt x="87" y="228"/>
                  </a:cubicBezTo>
                  <a:cubicBezTo>
                    <a:pt x="76" y="198"/>
                    <a:pt x="0" y="56"/>
                    <a:pt x="8" y="44"/>
                  </a:cubicBezTo>
                  <a:cubicBezTo>
                    <a:pt x="16" y="32"/>
                    <a:pt x="37" y="4"/>
                    <a:pt x="61" y="0"/>
                  </a:cubicBezTo>
                  <a:close/>
                </a:path>
              </a:pathLst>
            </a:custGeom>
            <a:solidFill>
              <a:srgbClr val="638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8" name="ï$ḷïḑé">
              <a:extLst>
                <a:ext uri="{FF2B5EF4-FFF2-40B4-BE49-F238E27FC236}">
                  <a16:creationId xmlns="" xmlns:a16="http://schemas.microsoft.com/office/drawing/2014/main" id="{EAB98A5D-16F7-476D-9593-30776A910265}"/>
                </a:ext>
              </a:extLst>
            </p:cNvPr>
            <p:cNvSpPr/>
            <p:nvPr/>
          </p:nvSpPr>
          <p:spPr bwMode="auto">
            <a:xfrm>
              <a:off x="5053013" y="2967038"/>
              <a:ext cx="846138" cy="1104900"/>
            </a:xfrm>
            <a:custGeom>
              <a:avLst/>
              <a:gdLst>
                <a:gd name="T0" fmla="*/ 409 w 409"/>
                <a:gd name="T1" fmla="*/ 160 h 535"/>
                <a:gd name="T2" fmla="*/ 273 w 409"/>
                <a:gd name="T3" fmla="*/ 404 h 535"/>
                <a:gd name="T4" fmla="*/ 257 w 409"/>
                <a:gd name="T5" fmla="*/ 431 h 535"/>
                <a:gd name="T6" fmla="*/ 189 w 409"/>
                <a:gd name="T7" fmla="*/ 535 h 535"/>
                <a:gd name="T8" fmla="*/ 189 w 409"/>
                <a:gd name="T9" fmla="*/ 535 h 535"/>
                <a:gd name="T10" fmla="*/ 0 w 409"/>
                <a:gd name="T11" fmla="*/ 457 h 535"/>
                <a:gd name="T12" fmla="*/ 63 w 409"/>
                <a:gd name="T13" fmla="*/ 231 h 535"/>
                <a:gd name="T14" fmla="*/ 176 w 409"/>
                <a:gd name="T15" fmla="*/ 49 h 535"/>
                <a:gd name="T16" fmla="*/ 409 w 409"/>
                <a:gd name="T17" fmla="*/ 1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535">
                  <a:moveTo>
                    <a:pt x="409" y="160"/>
                  </a:moveTo>
                  <a:cubicBezTo>
                    <a:pt x="409" y="160"/>
                    <a:pt x="353" y="274"/>
                    <a:pt x="273" y="404"/>
                  </a:cubicBezTo>
                  <a:cubicBezTo>
                    <a:pt x="268" y="413"/>
                    <a:pt x="263" y="422"/>
                    <a:pt x="257" y="431"/>
                  </a:cubicBezTo>
                  <a:cubicBezTo>
                    <a:pt x="236" y="465"/>
                    <a:pt x="213" y="501"/>
                    <a:pt x="189" y="535"/>
                  </a:cubicBezTo>
                  <a:cubicBezTo>
                    <a:pt x="189" y="535"/>
                    <a:pt x="189" y="535"/>
                    <a:pt x="189" y="535"/>
                  </a:cubicBezTo>
                  <a:cubicBezTo>
                    <a:pt x="189" y="535"/>
                    <a:pt x="105" y="517"/>
                    <a:pt x="0" y="457"/>
                  </a:cubicBezTo>
                  <a:cubicBezTo>
                    <a:pt x="28" y="360"/>
                    <a:pt x="63" y="231"/>
                    <a:pt x="63" y="231"/>
                  </a:cubicBezTo>
                  <a:cubicBezTo>
                    <a:pt x="63" y="231"/>
                    <a:pt x="78" y="100"/>
                    <a:pt x="176" y="49"/>
                  </a:cubicBezTo>
                  <a:cubicBezTo>
                    <a:pt x="271" y="0"/>
                    <a:pt x="409" y="160"/>
                    <a:pt x="409" y="160"/>
                  </a:cubicBezTo>
                  <a:close/>
                </a:path>
              </a:pathLst>
            </a:custGeom>
            <a:solidFill>
              <a:srgbClr val="FCC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9" name="íslîdé">
              <a:extLst>
                <a:ext uri="{FF2B5EF4-FFF2-40B4-BE49-F238E27FC236}">
                  <a16:creationId xmlns="" xmlns:a16="http://schemas.microsoft.com/office/drawing/2014/main" id="{28DD3479-4706-41C2-BE64-DB8A0387DD91}"/>
                </a:ext>
              </a:extLst>
            </p:cNvPr>
            <p:cNvSpPr/>
            <p:nvPr/>
          </p:nvSpPr>
          <p:spPr bwMode="auto">
            <a:xfrm>
              <a:off x="5172076" y="3006725"/>
              <a:ext cx="1509713" cy="2325688"/>
            </a:xfrm>
            <a:custGeom>
              <a:avLst/>
              <a:gdLst>
                <a:gd name="T0" fmla="*/ 131 w 730"/>
                <a:gd name="T1" fmla="*/ 0 h 1126"/>
                <a:gd name="T2" fmla="*/ 364 w 730"/>
                <a:gd name="T3" fmla="*/ 181 h 1126"/>
                <a:gd name="T4" fmla="*/ 566 w 730"/>
                <a:gd name="T5" fmla="*/ 374 h 1126"/>
                <a:gd name="T6" fmla="*/ 720 w 730"/>
                <a:gd name="T7" fmla="*/ 570 h 1126"/>
                <a:gd name="T8" fmla="*/ 712 w 730"/>
                <a:gd name="T9" fmla="*/ 710 h 1126"/>
                <a:gd name="T10" fmla="*/ 730 w 730"/>
                <a:gd name="T11" fmla="*/ 1095 h 1126"/>
                <a:gd name="T12" fmla="*/ 657 w 730"/>
                <a:gd name="T13" fmla="*/ 1106 h 1126"/>
                <a:gd name="T14" fmla="*/ 584 w 730"/>
                <a:gd name="T15" fmla="*/ 853 h 1126"/>
                <a:gd name="T16" fmla="*/ 571 w 730"/>
                <a:gd name="T17" fmla="*/ 603 h 1126"/>
                <a:gd name="T18" fmla="*/ 429 w 730"/>
                <a:gd name="T19" fmla="*/ 517 h 1126"/>
                <a:gd name="T20" fmla="*/ 204 w 730"/>
                <a:gd name="T21" fmla="*/ 366 h 1126"/>
                <a:gd name="T22" fmla="*/ 18 w 730"/>
                <a:gd name="T23" fmla="*/ 212 h 1126"/>
                <a:gd name="T24" fmla="*/ 131 w 730"/>
                <a:gd name="T25" fmla="*/ 0 h 1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0" h="1126">
                  <a:moveTo>
                    <a:pt x="131" y="0"/>
                  </a:moveTo>
                  <a:cubicBezTo>
                    <a:pt x="131" y="0"/>
                    <a:pt x="337" y="149"/>
                    <a:pt x="364" y="181"/>
                  </a:cubicBezTo>
                  <a:cubicBezTo>
                    <a:pt x="391" y="213"/>
                    <a:pt x="500" y="299"/>
                    <a:pt x="566" y="374"/>
                  </a:cubicBezTo>
                  <a:cubicBezTo>
                    <a:pt x="632" y="449"/>
                    <a:pt x="721" y="519"/>
                    <a:pt x="720" y="570"/>
                  </a:cubicBezTo>
                  <a:cubicBezTo>
                    <a:pt x="719" y="621"/>
                    <a:pt x="709" y="686"/>
                    <a:pt x="712" y="710"/>
                  </a:cubicBezTo>
                  <a:cubicBezTo>
                    <a:pt x="714" y="735"/>
                    <a:pt x="727" y="1084"/>
                    <a:pt x="730" y="1095"/>
                  </a:cubicBezTo>
                  <a:cubicBezTo>
                    <a:pt x="730" y="1095"/>
                    <a:pt x="687" y="1126"/>
                    <a:pt x="657" y="1106"/>
                  </a:cubicBezTo>
                  <a:cubicBezTo>
                    <a:pt x="657" y="1106"/>
                    <a:pt x="615" y="928"/>
                    <a:pt x="584" y="853"/>
                  </a:cubicBezTo>
                  <a:cubicBezTo>
                    <a:pt x="554" y="778"/>
                    <a:pt x="561" y="635"/>
                    <a:pt x="571" y="603"/>
                  </a:cubicBezTo>
                  <a:cubicBezTo>
                    <a:pt x="582" y="570"/>
                    <a:pt x="473" y="540"/>
                    <a:pt x="429" y="517"/>
                  </a:cubicBezTo>
                  <a:cubicBezTo>
                    <a:pt x="386" y="495"/>
                    <a:pt x="246" y="385"/>
                    <a:pt x="204" y="366"/>
                  </a:cubicBezTo>
                  <a:cubicBezTo>
                    <a:pt x="162" y="346"/>
                    <a:pt x="37" y="299"/>
                    <a:pt x="18" y="212"/>
                  </a:cubicBezTo>
                  <a:cubicBezTo>
                    <a:pt x="0" y="124"/>
                    <a:pt x="25" y="44"/>
                    <a:pt x="131" y="0"/>
                  </a:cubicBezTo>
                  <a:close/>
                </a:path>
              </a:pathLst>
            </a:custGeom>
            <a:solidFill>
              <a:srgbClr val="EE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0" name="i$ļïdè">
              <a:extLst>
                <a:ext uri="{FF2B5EF4-FFF2-40B4-BE49-F238E27FC236}">
                  <a16:creationId xmlns="" xmlns:a16="http://schemas.microsoft.com/office/drawing/2014/main" id="{77A7F5A8-BCA4-4ED7-BCF0-8785A1306F59}"/>
                </a:ext>
              </a:extLst>
            </p:cNvPr>
            <p:cNvSpPr/>
            <p:nvPr/>
          </p:nvSpPr>
          <p:spPr bwMode="auto">
            <a:xfrm>
              <a:off x="6467476" y="5238750"/>
              <a:ext cx="660400" cy="358775"/>
            </a:xfrm>
            <a:custGeom>
              <a:avLst/>
              <a:gdLst>
                <a:gd name="T0" fmla="*/ 28 w 319"/>
                <a:gd name="T1" fmla="*/ 15 h 174"/>
                <a:gd name="T2" fmla="*/ 66 w 319"/>
                <a:gd name="T3" fmla="*/ 11 h 174"/>
                <a:gd name="T4" fmla="*/ 111 w 319"/>
                <a:gd name="T5" fmla="*/ 1 h 174"/>
                <a:gd name="T6" fmla="*/ 162 w 319"/>
                <a:gd name="T7" fmla="*/ 67 h 174"/>
                <a:gd name="T8" fmla="*/ 298 w 319"/>
                <a:gd name="T9" fmla="*/ 131 h 174"/>
                <a:gd name="T10" fmla="*/ 261 w 319"/>
                <a:gd name="T11" fmla="*/ 172 h 174"/>
                <a:gd name="T12" fmla="*/ 76 w 319"/>
                <a:gd name="T13" fmla="*/ 169 h 174"/>
                <a:gd name="T14" fmla="*/ 2 w 319"/>
                <a:gd name="T15" fmla="*/ 130 h 174"/>
                <a:gd name="T16" fmla="*/ 28 w 319"/>
                <a:gd name="T17" fmla="*/ 1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174">
                  <a:moveTo>
                    <a:pt x="28" y="15"/>
                  </a:moveTo>
                  <a:cubicBezTo>
                    <a:pt x="28" y="12"/>
                    <a:pt x="43" y="12"/>
                    <a:pt x="66" y="11"/>
                  </a:cubicBezTo>
                  <a:cubicBezTo>
                    <a:pt x="90" y="11"/>
                    <a:pt x="102" y="1"/>
                    <a:pt x="111" y="1"/>
                  </a:cubicBezTo>
                  <a:cubicBezTo>
                    <a:pt x="120" y="0"/>
                    <a:pt x="129" y="52"/>
                    <a:pt x="162" y="67"/>
                  </a:cubicBezTo>
                  <a:cubicBezTo>
                    <a:pt x="195" y="81"/>
                    <a:pt x="277" y="129"/>
                    <a:pt x="298" y="131"/>
                  </a:cubicBezTo>
                  <a:cubicBezTo>
                    <a:pt x="319" y="132"/>
                    <a:pt x="317" y="170"/>
                    <a:pt x="261" y="172"/>
                  </a:cubicBezTo>
                  <a:cubicBezTo>
                    <a:pt x="205" y="174"/>
                    <a:pt x="123" y="164"/>
                    <a:pt x="76" y="169"/>
                  </a:cubicBezTo>
                  <a:cubicBezTo>
                    <a:pt x="28" y="173"/>
                    <a:pt x="5" y="148"/>
                    <a:pt x="2" y="130"/>
                  </a:cubicBezTo>
                  <a:cubicBezTo>
                    <a:pt x="0" y="112"/>
                    <a:pt x="28" y="40"/>
                    <a:pt x="28" y="15"/>
                  </a:cubicBezTo>
                  <a:close/>
                </a:path>
              </a:pathLst>
            </a:custGeom>
            <a:solidFill>
              <a:srgbClr val="638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1" name="íṩľíḍé">
              <a:extLst>
                <a:ext uri="{FF2B5EF4-FFF2-40B4-BE49-F238E27FC236}">
                  <a16:creationId xmlns="" xmlns:a16="http://schemas.microsoft.com/office/drawing/2014/main" id="{2A4B7D35-0D49-4C22-8B3C-D2A99ED8AA24}"/>
                </a:ext>
              </a:extLst>
            </p:cNvPr>
            <p:cNvSpPr/>
            <p:nvPr/>
          </p:nvSpPr>
          <p:spPr bwMode="auto">
            <a:xfrm>
              <a:off x="5167313" y="3006725"/>
              <a:ext cx="1143000" cy="1038225"/>
            </a:xfrm>
            <a:custGeom>
              <a:avLst/>
              <a:gdLst>
                <a:gd name="T0" fmla="*/ 553 w 553"/>
                <a:gd name="T1" fmla="*/ 358 h 503"/>
                <a:gd name="T2" fmla="*/ 407 w 553"/>
                <a:gd name="T3" fmla="*/ 503 h 503"/>
                <a:gd name="T4" fmla="*/ 407 w 553"/>
                <a:gd name="T5" fmla="*/ 503 h 503"/>
                <a:gd name="T6" fmla="*/ 206 w 553"/>
                <a:gd name="T7" fmla="*/ 370 h 503"/>
                <a:gd name="T8" fmla="*/ 18 w 553"/>
                <a:gd name="T9" fmla="*/ 217 h 503"/>
                <a:gd name="T10" fmla="*/ 133 w 553"/>
                <a:gd name="T11" fmla="*/ 0 h 503"/>
                <a:gd name="T12" fmla="*/ 366 w 553"/>
                <a:gd name="T13" fmla="*/ 181 h 503"/>
                <a:gd name="T14" fmla="*/ 553 w 553"/>
                <a:gd name="T15" fmla="*/ 358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3" h="503">
                  <a:moveTo>
                    <a:pt x="553" y="358"/>
                  </a:moveTo>
                  <a:cubicBezTo>
                    <a:pt x="526" y="418"/>
                    <a:pt x="407" y="503"/>
                    <a:pt x="407" y="503"/>
                  </a:cubicBezTo>
                  <a:cubicBezTo>
                    <a:pt x="407" y="503"/>
                    <a:pt x="407" y="503"/>
                    <a:pt x="407" y="503"/>
                  </a:cubicBezTo>
                  <a:cubicBezTo>
                    <a:pt x="350" y="466"/>
                    <a:pt x="243" y="387"/>
                    <a:pt x="206" y="370"/>
                  </a:cubicBezTo>
                  <a:cubicBezTo>
                    <a:pt x="164" y="350"/>
                    <a:pt x="36" y="305"/>
                    <a:pt x="18" y="217"/>
                  </a:cubicBezTo>
                  <a:cubicBezTo>
                    <a:pt x="0" y="129"/>
                    <a:pt x="27" y="44"/>
                    <a:pt x="133" y="0"/>
                  </a:cubicBezTo>
                  <a:cubicBezTo>
                    <a:pt x="133" y="0"/>
                    <a:pt x="339" y="149"/>
                    <a:pt x="366" y="181"/>
                  </a:cubicBezTo>
                  <a:cubicBezTo>
                    <a:pt x="391" y="211"/>
                    <a:pt x="486" y="287"/>
                    <a:pt x="553" y="358"/>
                  </a:cubicBezTo>
                  <a:close/>
                </a:path>
              </a:pathLst>
            </a:custGeom>
            <a:solidFill>
              <a:srgbClr val="FCC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2" name="îš1iḓe">
              <a:extLst>
                <a:ext uri="{FF2B5EF4-FFF2-40B4-BE49-F238E27FC236}">
                  <a16:creationId xmlns="" xmlns:a16="http://schemas.microsoft.com/office/drawing/2014/main" id="{93CE10F5-1823-4124-92AE-3CDB4229FBA5}"/>
                </a:ext>
              </a:extLst>
            </p:cNvPr>
            <p:cNvSpPr/>
            <p:nvPr/>
          </p:nvSpPr>
          <p:spPr bwMode="auto">
            <a:xfrm>
              <a:off x="5316538" y="3576638"/>
              <a:ext cx="309563" cy="280988"/>
            </a:xfrm>
            <a:custGeom>
              <a:avLst/>
              <a:gdLst>
                <a:gd name="T0" fmla="*/ 150 w 150"/>
                <a:gd name="T1" fmla="*/ 103 h 136"/>
                <a:gd name="T2" fmla="*/ 130 w 150"/>
                <a:gd name="T3" fmla="*/ 136 h 136"/>
                <a:gd name="T4" fmla="*/ 0 w 150"/>
                <a:gd name="T5" fmla="*/ 0 h 136"/>
                <a:gd name="T6" fmla="*/ 83 w 150"/>
                <a:gd name="T7" fmla="*/ 66 h 136"/>
                <a:gd name="T8" fmla="*/ 150 w 150"/>
                <a:gd name="T9" fmla="*/ 10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36">
                  <a:moveTo>
                    <a:pt x="150" y="103"/>
                  </a:moveTo>
                  <a:cubicBezTo>
                    <a:pt x="145" y="111"/>
                    <a:pt x="136" y="127"/>
                    <a:pt x="130" y="136"/>
                  </a:cubicBezTo>
                  <a:cubicBezTo>
                    <a:pt x="75" y="99"/>
                    <a:pt x="3" y="3"/>
                    <a:pt x="0" y="0"/>
                  </a:cubicBezTo>
                  <a:cubicBezTo>
                    <a:pt x="6" y="6"/>
                    <a:pt x="30" y="33"/>
                    <a:pt x="83" y="66"/>
                  </a:cubicBezTo>
                  <a:cubicBezTo>
                    <a:pt x="136" y="98"/>
                    <a:pt x="150" y="103"/>
                    <a:pt x="150" y="103"/>
                  </a:cubicBezTo>
                  <a:close/>
                </a:path>
              </a:pathLst>
            </a:custGeom>
            <a:solidFill>
              <a:srgbClr val="C496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3" name="îsḻidé">
              <a:extLst>
                <a:ext uri="{FF2B5EF4-FFF2-40B4-BE49-F238E27FC236}">
                  <a16:creationId xmlns="" xmlns:a16="http://schemas.microsoft.com/office/drawing/2014/main" id="{4E76CC95-5DE2-4390-BF19-93ED2F91D6E7}"/>
                </a:ext>
              </a:extLst>
            </p:cNvPr>
            <p:cNvSpPr/>
            <p:nvPr/>
          </p:nvSpPr>
          <p:spPr bwMode="auto">
            <a:xfrm>
              <a:off x="4973638" y="893763"/>
              <a:ext cx="1244600" cy="876300"/>
            </a:xfrm>
            <a:custGeom>
              <a:avLst/>
              <a:gdLst>
                <a:gd name="T0" fmla="*/ 602 w 602"/>
                <a:gd name="T1" fmla="*/ 87 h 424"/>
                <a:gd name="T2" fmla="*/ 305 w 602"/>
                <a:gd name="T3" fmla="*/ 170 h 424"/>
                <a:gd name="T4" fmla="*/ 10 w 602"/>
                <a:gd name="T5" fmla="*/ 219 h 424"/>
                <a:gd name="T6" fmla="*/ 93 w 602"/>
                <a:gd name="T7" fmla="*/ 332 h 424"/>
                <a:gd name="T8" fmla="*/ 395 w 602"/>
                <a:gd name="T9" fmla="*/ 367 h 424"/>
                <a:gd name="T10" fmla="*/ 602 w 602"/>
                <a:gd name="T11" fmla="*/ 359 h 424"/>
                <a:gd name="T12" fmla="*/ 602 w 602"/>
                <a:gd name="T13" fmla="*/ 8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424">
                  <a:moveTo>
                    <a:pt x="602" y="87"/>
                  </a:moveTo>
                  <a:cubicBezTo>
                    <a:pt x="602" y="87"/>
                    <a:pt x="461" y="0"/>
                    <a:pt x="305" y="170"/>
                  </a:cubicBezTo>
                  <a:cubicBezTo>
                    <a:pt x="222" y="260"/>
                    <a:pt x="28" y="244"/>
                    <a:pt x="10" y="219"/>
                  </a:cubicBezTo>
                  <a:cubicBezTo>
                    <a:pt x="0" y="204"/>
                    <a:pt x="27" y="282"/>
                    <a:pt x="93" y="332"/>
                  </a:cubicBezTo>
                  <a:cubicBezTo>
                    <a:pt x="152" y="375"/>
                    <a:pt x="232" y="424"/>
                    <a:pt x="395" y="367"/>
                  </a:cubicBezTo>
                  <a:cubicBezTo>
                    <a:pt x="557" y="310"/>
                    <a:pt x="602" y="359"/>
                    <a:pt x="602" y="359"/>
                  </a:cubicBezTo>
                  <a:lnTo>
                    <a:pt x="602" y="87"/>
                  </a:lnTo>
                  <a:close/>
                </a:path>
              </a:pathLst>
            </a:custGeom>
            <a:solidFill>
              <a:srgbClr val="16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4" name="iṧliḋè">
              <a:extLst>
                <a:ext uri="{FF2B5EF4-FFF2-40B4-BE49-F238E27FC236}">
                  <a16:creationId xmlns="" xmlns:a16="http://schemas.microsoft.com/office/drawing/2014/main" id="{6DAFE836-09DD-4C6A-9466-037610172285}"/>
                </a:ext>
              </a:extLst>
            </p:cNvPr>
            <p:cNvSpPr/>
            <p:nvPr/>
          </p:nvSpPr>
          <p:spPr bwMode="auto">
            <a:xfrm>
              <a:off x="4962526" y="2030413"/>
              <a:ext cx="846138" cy="1052513"/>
            </a:xfrm>
            <a:custGeom>
              <a:avLst/>
              <a:gdLst>
                <a:gd name="T0" fmla="*/ 409 w 409"/>
                <a:gd name="T1" fmla="*/ 98 h 510"/>
                <a:gd name="T2" fmla="*/ 163 w 409"/>
                <a:gd name="T3" fmla="*/ 282 h 510"/>
                <a:gd name="T4" fmla="*/ 238 w 409"/>
                <a:gd name="T5" fmla="*/ 459 h 510"/>
                <a:gd name="T6" fmla="*/ 191 w 409"/>
                <a:gd name="T7" fmla="*/ 510 h 510"/>
                <a:gd name="T8" fmla="*/ 72 w 409"/>
                <a:gd name="T9" fmla="*/ 216 h 510"/>
                <a:gd name="T10" fmla="*/ 368 w 409"/>
                <a:gd name="T11" fmla="*/ 0 h 510"/>
                <a:gd name="T12" fmla="*/ 409 w 409"/>
                <a:gd name="T13" fmla="*/ 9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510">
                  <a:moveTo>
                    <a:pt x="409" y="98"/>
                  </a:moveTo>
                  <a:cubicBezTo>
                    <a:pt x="409" y="98"/>
                    <a:pt x="167" y="251"/>
                    <a:pt x="163" y="282"/>
                  </a:cubicBezTo>
                  <a:cubicBezTo>
                    <a:pt x="156" y="325"/>
                    <a:pt x="238" y="459"/>
                    <a:pt x="238" y="459"/>
                  </a:cubicBezTo>
                  <a:cubicBezTo>
                    <a:pt x="191" y="510"/>
                    <a:pt x="191" y="510"/>
                    <a:pt x="191" y="510"/>
                  </a:cubicBezTo>
                  <a:cubicBezTo>
                    <a:pt x="191" y="510"/>
                    <a:pt x="0" y="286"/>
                    <a:pt x="72" y="216"/>
                  </a:cubicBezTo>
                  <a:cubicBezTo>
                    <a:pt x="172" y="119"/>
                    <a:pt x="368" y="0"/>
                    <a:pt x="368" y="0"/>
                  </a:cubicBezTo>
                  <a:lnTo>
                    <a:pt x="409" y="98"/>
                  </a:lnTo>
                  <a:close/>
                </a:path>
              </a:pathLst>
            </a:custGeom>
            <a:solidFill>
              <a:srgbClr val="EE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5" name="îšľíḋê">
              <a:extLst>
                <a:ext uri="{FF2B5EF4-FFF2-40B4-BE49-F238E27FC236}">
                  <a16:creationId xmlns="" xmlns:a16="http://schemas.microsoft.com/office/drawing/2014/main" id="{24D49BD1-36AD-405D-9CE4-6F40E85B00D2}"/>
                </a:ext>
              </a:extLst>
            </p:cNvPr>
            <p:cNvSpPr/>
            <p:nvPr/>
          </p:nvSpPr>
          <p:spPr bwMode="auto">
            <a:xfrm>
              <a:off x="5756276" y="1546225"/>
              <a:ext cx="373063" cy="403225"/>
            </a:xfrm>
            <a:custGeom>
              <a:avLst/>
              <a:gdLst>
                <a:gd name="T0" fmla="*/ 161 w 180"/>
                <a:gd name="T1" fmla="*/ 82 h 195"/>
                <a:gd name="T2" fmla="*/ 147 w 180"/>
                <a:gd name="T3" fmla="*/ 115 h 195"/>
                <a:gd name="T4" fmla="*/ 142 w 180"/>
                <a:gd name="T5" fmla="*/ 136 h 195"/>
                <a:gd name="T6" fmla="*/ 136 w 180"/>
                <a:gd name="T7" fmla="*/ 195 h 195"/>
                <a:gd name="T8" fmla="*/ 23 w 180"/>
                <a:gd name="T9" fmla="*/ 129 h 195"/>
                <a:gd name="T10" fmla="*/ 38 w 180"/>
                <a:gd name="T11" fmla="*/ 0 h 195"/>
                <a:gd name="T12" fmla="*/ 161 w 180"/>
                <a:gd name="T13" fmla="*/ 8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95">
                  <a:moveTo>
                    <a:pt x="161" y="82"/>
                  </a:moveTo>
                  <a:cubicBezTo>
                    <a:pt x="155" y="91"/>
                    <a:pt x="151" y="103"/>
                    <a:pt x="147" y="115"/>
                  </a:cubicBezTo>
                  <a:cubicBezTo>
                    <a:pt x="145" y="122"/>
                    <a:pt x="144" y="129"/>
                    <a:pt x="142" y="136"/>
                  </a:cubicBezTo>
                  <a:cubicBezTo>
                    <a:pt x="137" y="167"/>
                    <a:pt x="136" y="195"/>
                    <a:pt x="136" y="195"/>
                  </a:cubicBezTo>
                  <a:cubicBezTo>
                    <a:pt x="136" y="195"/>
                    <a:pt x="0" y="160"/>
                    <a:pt x="23" y="129"/>
                  </a:cubicBezTo>
                  <a:cubicBezTo>
                    <a:pt x="47" y="98"/>
                    <a:pt x="38" y="0"/>
                    <a:pt x="38" y="0"/>
                  </a:cubicBezTo>
                  <a:cubicBezTo>
                    <a:pt x="38" y="0"/>
                    <a:pt x="180" y="53"/>
                    <a:pt x="161" y="82"/>
                  </a:cubicBezTo>
                  <a:close/>
                </a:path>
              </a:pathLst>
            </a:custGeom>
            <a:solidFill>
              <a:srgbClr val="EE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6" name="îṥḷïḋê">
              <a:extLst>
                <a:ext uri="{FF2B5EF4-FFF2-40B4-BE49-F238E27FC236}">
                  <a16:creationId xmlns="" xmlns:a16="http://schemas.microsoft.com/office/drawing/2014/main" id="{5AFE9FBD-7A01-4F39-848F-DA787EF6321A}"/>
                </a:ext>
              </a:extLst>
            </p:cNvPr>
            <p:cNvSpPr/>
            <p:nvPr/>
          </p:nvSpPr>
          <p:spPr bwMode="auto">
            <a:xfrm>
              <a:off x="5637213" y="1109663"/>
              <a:ext cx="717550" cy="736600"/>
            </a:xfrm>
            <a:custGeom>
              <a:avLst/>
              <a:gdLst>
                <a:gd name="T0" fmla="*/ 306 w 347"/>
                <a:gd name="T1" fmla="*/ 32 h 357"/>
                <a:gd name="T2" fmla="*/ 321 w 347"/>
                <a:gd name="T3" fmla="*/ 152 h 357"/>
                <a:gd name="T4" fmla="*/ 337 w 347"/>
                <a:gd name="T5" fmla="*/ 235 h 357"/>
                <a:gd name="T6" fmla="*/ 303 w 347"/>
                <a:gd name="T7" fmla="*/ 259 h 357"/>
                <a:gd name="T8" fmla="*/ 260 w 347"/>
                <a:gd name="T9" fmla="*/ 333 h 357"/>
                <a:gd name="T10" fmla="*/ 92 w 347"/>
                <a:gd name="T11" fmla="*/ 234 h 357"/>
                <a:gd name="T12" fmla="*/ 150 w 347"/>
                <a:gd name="T13" fmla="*/ 3 h 357"/>
                <a:gd name="T14" fmla="*/ 306 w 347"/>
                <a:gd name="T15" fmla="*/ 32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7" h="357">
                  <a:moveTo>
                    <a:pt x="306" y="32"/>
                  </a:moveTo>
                  <a:cubicBezTo>
                    <a:pt x="306" y="32"/>
                    <a:pt x="341" y="64"/>
                    <a:pt x="321" y="152"/>
                  </a:cubicBezTo>
                  <a:cubicBezTo>
                    <a:pt x="321" y="152"/>
                    <a:pt x="326" y="222"/>
                    <a:pt x="337" y="235"/>
                  </a:cubicBezTo>
                  <a:cubicBezTo>
                    <a:pt x="347" y="248"/>
                    <a:pt x="307" y="251"/>
                    <a:pt x="303" y="259"/>
                  </a:cubicBezTo>
                  <a:cubicBezTo>
                    <a:pt x="298" y="268"/>
                    <a:pt x="289" y="309"/>
                    <a:pt x="260" y="333"/>
                  </a:cubicBezTo>
                  <a:cubicBezTo>
                    <a:pt x="231" y="357"/>
                    <a:pt x="97" y="276"/>
                    <a:pt x="92" y="234"/>
                  </a:cubicBezTo>
                  <a:cubicBezTo>
                    <a:pt x="87" y="191"/>
                    <a:pt x="0" y="5"/>
                    <a:pt x="150" y="3"/>
                  </a:cubicBezTo>
                  <a:cubicBezTo>
                    <a:pt x="300" y="0"/>
                    <a:pt x="306" y="32"/>
                    <a:pt x="306" y="32"/>
                  </a:cubicBezTo>
                  <a:close/>
                </a:path>
              </a:pathLst>
            </a:custGeom>
            <a:solidFill>
              <a:srgbClr val="EE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7" name="îṡḷiḋé">
              <a:extLst>
                <a:ext uri="{FF2B5EF4-FFF2-40B4-BE49-F238E27FC236}">
                  <a16:creationId xmlns="" xmlns:a16="http://schemas.microsoft.com/office/drawing/2014/main" id="{9DF11313-37A2-4BCB-8C56-E48000A82D92}"/>
                </a:ext>
              </a:extLst>
            </p:cNvPr>
            <p:cNvSpPr/>
            <p:nvPr/>
          </p:nvSpPr>
          <p:spPr bwMode="auto">
            <a:xfrm>
              <a:off x="5270501" y="1790700"/>
              <a:ext cx="1004888" cy="1592263"/>
            </a:xfrm>
            <a:custGeom>
              <a:avLst/>
              <a:gdLst>
                <a:gd name="T0" fmla="*/ 400 w 486"/>
                <a:gd name="T1" fmla="*/ 477 h 771"/>
                <a:gd name="T2" fmla="*/ 367 w 486"/>
                <a:gd name="T3" fmla="*/ 578 h 771"/>
                <a:gd name="T4" fmla="*/ 313 w 486"/>
                <a:gd name="T5" fmla="*/ 736 h 771"/>
                <a:gd name="T6" fmla="*/ 306 w 486"/>
                <a:gd name="T7" fmla="*/ 762 h 771"/>
                <a:gd name="T8" fmla="*/ 0 w 486"/>
                <a:gd name="T9" fmla="*/ 668 h 771"/>
                <a:gd name="T10" fmla="*/ 8 w 486"/>
                <a:gd name="T11" fmla="*/ 654 h 771"/>
                <a:gd name="T12" fmla="*/ 105 w 486"/>
                <a:gd name="T13" fmla="*/ 477 h 771"/>
                <a:gd name="T14" fmla="*/ 105 w 486"/>
                <a:gd name="T15" fmla="*/ 477 h 771"/>
                <a:gd name="T16" fmla="*/ 122 w 486"/>
                <a:gd name="T17" fmla="*/ 364 h 771"/>
                <a:gd name="T18" fmla="*/ 197 w 486"/>
                <a:gd name="T19" fmla="*/ 98 h 771"/>
                <a:gd name="T20" fmla="*/ 265 w 486"/>
                <a:gd name="T21" fmla="*/ 0 h 771"/>
                <a:gd name="T22" fmla="*/ 381 w 486"/>
                <a:gd name="T23" fmla="*/ 74 h 771"/>
                <a:gd name="T24" fmla="*/ 412 w 486"/>
                <a:gd name="T25" fmla="*/ 232 h 771"/>
                <a:gd name="T26" fmla="*/ 400 w 486"/>
                <a:gd name="T27" fmla="*/ 477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6" h="771">
                  <a:moveTo>
                    <a:pt x="400" y="477"/>
                  </a:moveTo>
                  <a:cubicBezTo>
                    <a:pt x="393" y="483"/>
                    <a:pt x="372" y="568"/>
                    <a:pt x="367" y="578"/>
                  </a:cubicBezTo>
                  <a:cubicBezTo>
                    <a:pt x="337" y="635"/>
                    <a:pt x="321" y="701"/>
                    <a:pt x="313" y="736"/>
                  </a:cubicBezTo>
                  <a:cubicBezTo>
                    <a:pt x="312" y="744"/>
                    <a:pt x="306" y="762"/>
                    <a:pt x="306" y="762"/>
                  </a:cubicBezTo>
                  <a:cubicBezTo>
                    <a:pt x="140" y="771"/>
                    <a:pt x="0" y="668"/>
                    <a:pt x="0" y="668"/>
                  </a:cubicBezTo>
                  <a:cubicBezTo>
                    <a:pt x="3" y="663"/>
                    <a:pt x="6" y="659"/>
                    <a:pt x="8" y="654"/>
                  </a:cubicBezTo>
                  <a:cubicBezTo>
                    <a:pt x="54" y="578"/>
                    <a:pt x="87" y="533"/>
                    <a:pt x="105" y="477"/>
                  </a:cubicBezTo>
                  <a:cubicBezTo>
                    <a:pt x="105" y="477"/>
                    <a:pt x="105" y="477"/>
                    <a:pt x="105" y="477"/>
                  </a:cubicBezTo>
                  <a:cubicBezTo>
                    <a:pt x="116" y="445"/>
                    <a:pt x="122" y="410"/>
                    <a:pt x="122" y="364"/>
                  </a:cubicBezTo>
                  <a:cubicBezTo>
                    <a:pt x="124" y="229"/>
                    <a:pt x="163" y="157"/>
                    <a:pt x="197" y="98"/>
                  </a:cubicBezTo>
                  <a:cubicBezTo>
                    <a:pt x="231" y="38"/>
                    <a:pt x="265" y="0"/>
                    <a:pt x="265" y="0"/>
                  </a:cubicBezTo>
                  <a:cubicBezTo>
                    <a:pt x="381" y="74"/>
                    <a:pt x="381" y="74"/>
                    <a:pt x="381" y="74"/>
                  </a:cubicBezTo>
                  <a:cubicBezTo>
                    <a:pt x="395" y="112"/>
                    <a:pt x="368" y="141"/>
                    <a:pt x="412" y="232"/>
                  </a:cubicBezTo>
                  <a:cubicBezTo>
                    <a:pt x="458" y="330"/>
                    <a:pt x="486" y="394"/>
                    <a:pt x="400" y="477"/>
                  </a:cubicBezTo>
                  <a:close/>
                </a:path>
              </a:pathLst>
            </a:custGeom>
            <a:solidFill>
              <a:srgbClr val="8E4F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8" name="î$liḓe">
              <a:extLst>
                <a:ext uri="{FF2B5EF4-FFF2-40B4-BE49-F238E27FC236}">
                  <a16:creationId xmlns="" xmlns:a16="http://schemas.microsoft.com/office/drawing/2014/main" id="{B9337BFA-C23C-4E4A-A15A-3947C2B7CDA4}"/>
                </a:ext>
              </a:extLst>
            </p:cNvPr>
            <p:cNvSpPr/>
            <p:nvPr/>
          </p:nvSpPr>
          <p:spPr bwMode="auto">
            <a:xfrm>
              <a:off x="5619751" y="979488"/>
              <a:ext cx="741363" cy="669925"/>
            </a:xfrm>
            <a:custGeom>
              <a:avLst/>
              <a:gdLst>
                <a:gd name="T0" fmla="*/ 334 w 358"/>
                <a:gd name="T1" fmla="*/ 183 h 325"/>
                <a:gd name="T2" fmla="*/ 179 w 358"/>
                <a:gd name="T3" fmla="*/ 26 h 325"/>
                <a:gd name="T4" fmla="*/ 106 w 358"/>
                <a:gd name="T5" fmla="*/ 325 h 325"/>
                <a:gd name="T6" fmla="*/ 192 w 358"/>
                <a:gd name="T7" fmla="*/ 221 h 325"/>
                <a:gd name="T8" fmla="*/ 334 w 358"/>
                <a:gd name="T9" fmla="*/ 18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325">
                  <a:moveTo>
                    <a:pt x="334" y="183"/>
                  </a:moveTo>
                  <a:cubicBezTo>
                    <a:pt x="334" y="183"/>
                    <a:pt x="358" y="0"/>
                    <a:pt x="179" y="26"/>
                  </a:cubicBezTo>
                  <a:cubicBezTo>
                    <a:pt x="0" y="52"/>
                    <a:pt x="84" y="259"/>
                    <a:pt x="106" y="325"/>
                  </a:cubicBezTo>
                  <a:cubicBezTo>
                    <a:pt x="106" y="325"/>
                    <a:pt x="107" y="221"/>
                    <a:pt x="192" y="221"/>
                  </a:cubicBezTo>
                  <a:cubicBezTo>
                    <a:pt x="278" y="221"/>
                    <a:pt x="296" y="202"/>
                    <a:pt x="334" y="183"/>
                  </a:cubicBezTo>
                  <a:close/>
                </a:path>
              </a:pathLst>
            </a:custGeom>
            <a:solidFill>
              <a:srgbClr val="16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9" name="îş1iďè">
              <a:extLst>
                <a:ext uri="{FF2B5EF4-FFF2-40B4-BE49-F238E27FC236}">
                  <a16:creationId xmlns="" xmlns:a16="http://schemas.microsoft.com/office/drawing/2014/main" id="{17559067-30AB-428F-8D82-86B89AD1345D}"/>
                </a:ext>
              </a:extLst>
            </p:cNvPr>
            <p:cNvSpPr/>
            <p:nvPr/>
          </p:nvSpPr>
          <p:spPr bwMode="auto">
            <a:xfrm>
              <a:off x="5892801" y="1339850"/>
              <a:ext cx="128588" cy="196850"/>
            </a:xfrm>
            <a:custGeom>
              <a:avLst/>
              <a:gdLst>
                <a:gd name="T0" fmla="*/ 47 w 62"/>
                <a:gd name="T1" fmla="*/ 19 h 95"/>
                <a:gd name="T2" fmla="*/ 4 w 62"/>
                <a:gd name="T3" fmla="*/ 37 h 95"/>
                <a:gd name="T4" fmla="*/ 45 w 62"/>
                <a:gd name="T5" fmla="*/ 82 h 95"/>
                <a:gd name="T6" fmla="*/ 47 w 62"/>
                <a:gd name="T7" fmla="*/ 1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95">
                  <a:moveTo>
                    <a:pt x="47" y="19"/>
                  </a:moveTo>
                  <a:cubicBezTo>
                    <a:pt x="37" y="0"/>
                    <a:pt x="0" y="9"/>
                    <a:pt x="4" y="37"/>
                  </a:cubicBezTo>
                  <a:cubicBezTo>
                    <a:pt x="7" y="66"/>
                    <a:pt x="35" y="95"/>
                    <a:pt x="45" y="82"/>
                  </a:cubicBezTo>
                  <a:cubicBezTo>
                    <a:pt x="55" y="69"/>
                    <a:pt x="62" y="47"/>
                    <a:pt x="47" y="19"/>
                  </a:cubicBezTo>
                  <a:close/>
                </a:path>
              </a:pathLst>
            </a:custGeom>
            <a:solidFill>
              <a:srgbClr val="EE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0" name="iṡliďé">
              <a:extLst>
                <a:ext uri="{FF2B5EF4-FFF2-40B4-BE49-F238E27FC236}">
                  <a16:creationId xmlns="" xmlns:a16="http://schemas.microsoft.com/office/drawing/2014/main" id="{3D40A68A-6A3F-4C0D-A376-D7F472BA9C52}"/>
                </a:ext>
              </a:extLst>
            </p:cNvPr>
            <p:cNvSpPr/>
            <p:nvPr/>
          </p:nvSpPr>
          <p:spPr bwMode="auto">
            <a:xfrm>
              <a:off x="5126038" y="1790700"/>
              <a:ext cx="1184275" cy="1581150"/>
            </a:xfrm>
            <a:custGeom>
              <a:avLst/>
              <a:gdLst>
                <a:gd name="T0" fmla="*/ 476 w 573"/>
                <a:gd name="T1" fmla="*/ 474 h 766"/>
                <a:gd name="T2" fmla="*/ 379 w 573"/>
                <a:gd name="T3" fmla="*/ 766 h 766"/>
                <a:gd name="T4" fmla="*/ 0 w 573"/>
                <a:gd name="T5" fmla="*/ 654 h 766"/>
                <a:gd name="T6" fmla="*/ 180 w 573"/>
                <a:gd name="T7" fmla="*/ 412 h 766"/>
                <a:gd name="T8" fmla="*/ 260 w 573"/>
                <a:gd name="T9" fmla="*/ 93 h 766"/>
                <a:gd name="T10" fmla="*/ 335 w 573"/>
                <a:gd name="T11" fmla="*/ 0 h 766"/>
                <a:gd name="T12" fmla="*/ 451 w 573"/>
                <a:gd name="T13" fmla="*/ 74 h 766"/>
                <a:gd name="T14" fmla="*/ 493 w 573"/>
                <a:gd name="T15" fmla="*/ 235 h 766"/>
                <a:gd name="T16" fmla="*/ 476 w 573"/>
                <a:gd name="T17" fmla="*/ 474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766">
                  <a:moveTo>
                    <a:pt x="476" y="474"/>
                  </a:moveTo>
                  <a:cubicBezTo>
                    <a:pt x="469" y="480"/>
                    <a:pt x="384" y="755"/>
                    <a:pt x="379" y="766"/>
                  </a:cubicBezTo>
                  <a:cubicBezTo>
                    <a:pt x="379" y="766"/>
                    <a:pt x="93" y="762"/>
                    <a:pt x="0" y="654"/>
                  </a:cubicBezTo>
                  <a:cubicBezTo>
                    <a:pt x="10" y="622"/>
                    <a:pt x="179" y="458"/>
                    <a:pt x="180" y="412"/>
                  </a:cubicBezTo>
                  <a:cubicBezTo>
                    <a:pt x="182" y="278"/>
                    <a:pt x="226" y="153"/>
                    <a:pt x="260" y="93"/>
                  </a:cubicBezTo>
                  <a:cubicBezTo>
                    <a:pt x="294" y="34"/>
                    <a:pt x="335" y="0"/>
                    <a:pt x="335" y="0"/>
                  </a:cubicBezTo>
                  <a:cubicBezTo>
                    <a:pt x="451" y="74"/>
                    <a:pt x="451" y="74"/>
                    <a:pt x="451" y="74"/>
                  </a:cubicBezTo>
                  <a:cubicBezTo>
                    <a:pt x="465" y="112"/>
                    <a:pt x="449" y="143"/>
                    <a:pt x="493" y="235"/>
                  </a:cubicBezTo>
                  <a:cubicBezTo>
                    <a:pt x="539" y="332"/>
                    <a:pt x="573" y="389"/>
                    <a:pt x="476" y="474"/>
                  </a:cubicBezTo>
                  <a:close/>
                </a:path>
              </a:pathLst>
            </a:custGeom>
            <a:solidFill>
              <a:srgbClr val="4459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1" name="iśļíḓe">
              <a:extLst>
                <a:ext uri="{FF2B5EF4-FFF2-40B4-BE49-F238E27FC236}">
                  <a16:creationId xmlns="" xmlns:a16="http://schemas.microsoft.com/office/drawing/2014/main" id="{0E8D0205-8E7C-476F-B993-9621F1312BFC}"/>
                </a:ext>
              </a:extLst>
            </p:cNvPr>
            <p:cNvSpPr/>
            <p:nvPr/>
          </p:nvSpPr>
          <p:spPr bwMode="auto">
            <a:xfrm>
              <a:off x="5907088" y="1693863"/>
              <a:ext cx="153988" cy="133350"/>
            </a:xfrm>
            <a:custGeom>
              <a:avLst/>
              <a:gdLst>
                <a:gd name="T0" fmla="*/ 74 w 74"/>
                <a:gd name="T1" fmla="*/ 44 h 65"/>
                <a:gd name="T2" fmla="*/ 69 w 74"/>
                <a:gd name="T3" fmla="*/ 65 h 65"/>
                <a:gd name="T4" fmla="*/ 0 w 74"/>
                <a:gd name="T5" fmla="*/ 0 h 65"/>
                <a:gd name="T6" fmla="*/ 74 w 74"/>
                <a:gd name="T7" fmla="*/ 4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65">
                  <a:moveTo>
                    <a:pt x="74" y="44"/>
                  </a:moveTo>
                  <a:cubicBezTo>
                    <a:pt x="72" y="51"/>
                    <a:pt x="71" y="58"/>
                    <a:pt x="69" y="65"/>
                  </a:cubicBezTo>
                  <a:cubicBezTo>
                    <a:pt x="31" y="43"/>
                    <a:pt x="2" y="3"/>
                    <a:pt x="0" y="0"/>
                  </a:cubicBezTo>
                  <a:cubicBezTo>
                    <a:pt x="18" y="20"/>
                    <a:pt x="74" y="44"/>
                    <a:pt x="74" y="44"/>
                  </a:cubicBezTo>
                  <a:close/>
                </a:path>
              </a:pathLst>
            </a:custGeom>
            <a:solidFill>
              <a:srgbClr val="A77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2" name="íšḷiḍê">
              <a:extLst>
                <a:ext uri="{FF2B5EF4-FFF2-40B4-BE49-F238E27FC236}">
                  <a16:creationId xmlns="" xmlns:a16="http://schemas.microsoft.com/office/drawing/2014/main" id="{0EC8854B-6150-4B88-8484-05A2660D470C}"/>
                </a:ext>
              </a:extLst>
            </p:cNvPr>
            <p:cNvSpPr/>
            <p:nvPr/>
          </p:nvSpPr>
          <p:spPr bwMode="auto">
            <a:xfrm>
              <a:off x="5446713" y="5443538"/>
              <a:ext cx="2616200" cy="177800"/>
            </a:xfrm>
            <a:custGeom>
              <a:avLst/>
              <a:gdLst>
                <a:gd name="T0" fmla="*/ 1035 w 1265"/>
                <a:gd name="T1" fmla="*/ 86 h 86"/>
                <a:gd name="T2" fmla="*/ 1028 w 1265"/>
                <a:gd name="T3" fmla="*/ 86 h 86"/>
                <a:gd name="T4" fmla="*/ 165 w 1265"/>
                <a:gd name="T5" fmla="*/ 86 h 86"/>
                <a:gd name="T6" fmla="*/ 7 w 1265"/>
                <a:gd name="T7" fmla="*/ 35 h 86"/>
                <a:gd name="T8" fmla="*/ 4 w 1265"/>
                <a:gd name="T9" fmla="*/ 18 h 86"/>
                <a:gd name="T10" fmla="*/ 21 w 1265"/>
                <a:gd name="T11" fmla="*/ 14 h 86"/>
                <a:gd name="T12" fmla="*/ 21 w 1265"/>
                <a:gd name="T13" fmla="*/ 14 h 86"/>
                <a:gd name="T14" fmla="*/ 165 w 1265"/>
                <a:gd name="T15" fmla="*/ 61 h 86"/>
                <a:gd name="T16" fmla="*/ 1028 w 1265"/>
                <a:gd name="T17" fmla="*/ 61 h 86"/>
                <a:gd name="T18" fmla="*/ 1244 w 1265"/>
                <a:gd name="T19" fmla="*/ 4 h 86"/>
                <a:gd name="T20" fmla="*/ 1261 w 1265"/>
                <a:gd name="T21" fmla="*/ 7 h 86"/>
                <a:gd name="T22" fmla="*/ 1258 w 1265"/>
                <a:gd name="T23" fmla="*/ 24 h 86"/>
                <a:gd name="T24" fmla="*/ 1035 w 1265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65" h="86">
                  <a:moveTo>
                    <a:pt x="1035" y="86"/>
                  </a:moveTo>
                  <a:cubicBezTo>
                    <a:pt x="1031" y="86"/>
                    <a:pt x="1029" y="86"/>
                    <a:pt x="1028" y="86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87" y="86"/>
                    <a:pt x="11" y="37"/>
                    <a:pt x="7" y="35"/>
                  </a:cubicBezTo>
                  <a:cubicBezTo>
                    <a:pt x="2" y="31"/>
                    <a:pt x="0" y="24"/>
                    <a:pt x="4" y="18"/>
                  </a:cubicBezTo>
                  <a:cubicBezTo>
                    <a:pt x="7" y="12"/>
                    <a:pt x="15" y="11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5"/>
                    <a:pt x="94" y="61"/>
                    <a:pt x="165" y="61"/>
                  </a:cubicBezTo>
                  <a:cubicBezTo>
                    <a:pt x="1028" y="61"/>
                    <a:pt x="1028" y="61"/>
                    <a:pt x="1028" y="61"/>
                  </a:cubicBezTo>
                  <a:cubicBezTo>
                    <a:pt x="1030" y="61"/>
                    <a:pt x="1157" y="65"/>
                    <a:pt x="1244" y="4"/>
                  </a:cubicBezTo>
                  <a:cubicBezTo>
                    <a:pt x="1250" y="0"/>
                    <a:pt x="1258" y="1"/>
                    <a:pt x="1261" y="7"/>
                  </a:cubicBezTo>
                  <a:cubicBezTo>
                    <a:pt x="1265" y="13"/>
                    <a:pt x="1264" y="20"/>
                    <a:pt x="1258" y="24"/>
                  </a:cubicBezTo>
                  <a:cubicBezTo>
                    <a:pt x="1175" y="82"/>
                    <a:pt x="1064" y="86"/>
                    <a:pt x="1035" y="86"/>
                  </a:cubicBezTo>
                  <a:close/>
                </a:path>
              </a:pathLst>
            </a:custGeom>
            <a:solidFill>
              <a:srgbClr val="EB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3" name="ïşļîḑe">
              <a:extLst>
                <a:ext uri="{FF2B5EF4-FFF2-40B4-BE49-F238E27FC236}">
                  <a16:creationId xmlns="" xmlns:a16="http://schemas.microsoft.com/office/drawing/2014/main" id="{3A66E340-5AB4-4FD0-93BB-6E141B495C8D}"/>
                </a:ext>
              </a:extLst>
            </p:cNvPr>
            <p:cNvSpPr/>
            <p:nvPr/>
          </p:nvSpPr>
          <p:spPr bwMode="auto">
            <a:xfrm>
              <a:off x="5872163" y="5651500"/>
              <a:ext cx="134938" cy="134938"/>
            </a:xfrm>
            <a:prstGeom prst="ellipse">
              <a:avLst/>
            </a:prstGeom>
            <a:solidFill>
              <a:srgbClr val="DBDF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4" name="iś1íḓe">
              <a:extLst>
                <a:ext uri="{FF2B5EF4-FFF2-40B4-BE49-F238E27FC236}">
                  <a16:creationId xmlns="" xmlns:a16="http://schemas.microsoft.com/office/drawing/2014/main" id="{32C48424-662B-4F91-81EE-71CCDED2B256}"/>
                </a:ext>
              </a:extLst>
            </p:cNvPr>
            <p:cNvSpPr/>
            <p:nvPr/>
          </p:nvSpPr>
          <p:spPr bwMode="auto">
            <a:xfrm>
              <a:off x="7470776" y="5651500"/>
              <a:ext cx="134938" cy="134938"/>
            </a:xfrm>
            <a:prstGeom prst="ellipse">
              <a:avLst/>
            </a:prstGeom>
            <a:solidFill>
              <a:srgbClr val="DBDF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5" name="îṩḷíḓê">
              <a:extLst>
                <a:ext uri="{FF2B5EF4-FFF2-40B4-BE49-F238E27FC236}">
                  <a16:creationId xmlns="" xmlns:a16="http://schemas.microsoft.com/office/drawing/2014/main" id="{977E2034-2744-44CE-9543-02E42D641C56}"/>
                </a:ext>
              </a:extLst>
            </p:cNvPr>
            <p:cNvSpPr/>
            <p:nvPr/>
          </p:nvSpPr>
          <p:spPr bwMode="auto">
            <a:xfrm>
              <a:off x="6580188" y="3438525"/>
              <a:ext cx="342900" cy="468313"/>
            </a:xfrm>
            <a:custGeom>
              <a:avLst/>
              <a:gdLst>
                <a:gd name="T0" fmla="*/ 30 w 166"/>
                <a:gd name="T1" fmla="*/ 0 h 227"/>
                <a:gd name="T2" fmla="*/ 74 w 166"/>
                <a:gd name="T3" fmla="*/ 32 h 227"/>
                <a:gd name="T4" fmla="*/ 122 w 166"/>
                <a:gd name="T5" fmla="*/ 89 h 227"/>
                <a:gd name="T6" fmla="*/ 164 w 166"/>
                <a:gd name="T7" fmla="*/ 205 h 227"/>
                <a:gd name="T8" fmla="*/ 142 w 166"/>
                <a:gd name="T9" fmla="*/ 195 h 227"/>
                <a:gd name="T10" fmla="*/ 103 w 166"/>
                <a:gd name="T11" fmla="*/ 108 h 227"/>
                <a:gd name="T12" fmla="*/ 137 w 166"/>
                <a:gd name="T13" fmla="*/ 211 h 227"/>
                <a:gd name="T14" fmla="*/ 113 w 166"/>
                <a:gd name="T15" fmla="*/ 211 h 227"/>
                <a:gd name="T16" fmla="*/ 87 w 166"/>
                <a:gd name="T17" fmla="*/ 204 h 227"/>
                <a:gd name="T18" fmla="*/ 66 w 166"/>
                <a:gd name="T19" fmla="*/ 158 h 227"/>
                <a:gd name="T20" fmla="*/ 56 w 166"/>
                <a:gd name="T21" fmla="*/ 171 h 227"/>
                <a:gd name="T22" fmla="*/ 23 w 166"/>
                <a:gd name="T23" fmla="*/ 100 h 227"/>
                <a:gd name="T24" fmla="*/ 0 w 166"/>
                <a:gd name="T25" fmla="*/ 24 h 227"/>
                <a:gd name="T26" fmla="*/ 30 w 166"/>
                <a:gd name="T2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227">
                  <a:moveTo>
                    <a:pt x="30" y="0"/>
                  </a:moveTo>
                  <a:cubicBezTo>
                    <a:pt x="30" y="0"/>
                    <a:pt x="54" y="21"/>
                    <a:pt x="74" y="32"/>
                  </a:cubicBezTo>
                  <a:cubicBezTo>
                    <a:pt x="95" y="42"/>
                    <a:pt x="118" y="76"/>
                    <a:pt x="122" y="89"/>
                  </a:cubicBezTo>
                  <a:cubicBezTo>
                    <a:pt x="126" y="102"/>
                    <a:pt x="166" y="196"/>
                    <a:pt x="164" y="205"/>
                  </a:cubicBezTo>
                  <a:cubicBezTo>
                    <a:pt x="162" y="214"/>
                    <a:pt x="146" y="205"/>
                    <a:pt x="142" y="195"/>
                  </a:cubicBezTo>
                  <a:cubicBezTo>
                    <a:pt x="139" y="186"/>
                    <a:pt x="103" y="108"/>
                    <a:pt x="103" y="108"/>
                  </a:cubicBezTo>
                  <a:cubicBezTo>
                    <a:pt x="103" y="108"/>
                    <a:pt x="141" y="203"/>
                    <a:pt x="137" y="211"/>
                  </a:cubicBezTo>
                  <a:cubicBezTo>
                    <a:pt x="134" y="219"/>
                    <a:pt x="122" y="223"/>
                    <a:pt x="113" y="211"/>
                  </a:cubicBezTo>
                  <a:cubicBezTo>
                    <a:pt x="113" y="211"/>
                    <a:pt x="97" y="227"/>
                    <a:pt x="87" y="204"/>
                  </a:cubicBezTo>
                  <a:cubicBezTo>
                    <a:pt x="66" y="158"/>
                    <a:pt x="66" y="158"/>
                    <a:pt x="66" y="158"/>
                  </a:cubicBezTo>
                  <a:cubicBezTo>
                    <a:pt x="66" y="158"/>
                    <a:pt x="72" y="184"/>
                    <a:pt x="56" y="171"/>
                  </a:cubicBezTo>
                  <a:cubicBezTo>
                    <a:pt x="48" y="164"/>
                    <a:pt x="30" y="110"/>
                    <a:pt x="23" y="100"/>
                  </a:cubicBezTo>
                  <a:cubicBezTo>
                    <a:pt x="16" y="91"/>
                    <a:pt x="0" y="24"/>
                    <a:pt x="0" y="24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EE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6" name="îṣľidê">
              <a:extLst>
                <a:ext uri="{FF2B5EF4-FFF2-40B4-BE49-F238E27FC236}">
                  <a16:creationId xmlns="" xmlns:a16="http://schemas.microsoft.com/office/drawing/2014/main" id="{5060AB6C-479C-4521-8932-1C055C5E6291}"/>
                </a:ext>
              </a:extLst>
            </p:cNvPr>
            <p:cNvSpPr/>
            <p:nvPr/>
          </p:nvSpPr>
          <p:spPr bwMode="auto">
            <a:xfrm>
              <a:off x="5591176" y="1989138"/>
              <a:ext cx="1098550" cy="1555750"/>
            </a:xfrm>
            <a:custGeom>
              <a:avLst/>
              <a:gdLst>
                <a:gd name="T0" fmla="*/ 92 w 531"/>
                <a:gd name="T1" fmla="*/ 15 h 754"/>
                <a:gd name="T2" fmla="*/ 224 w 531"/>
                <a:gd name="T3" fmla="*/ 120 h 754"/>
                <a:gd name="T4" fmla="*/ 329 w 531"/>
                <a:gd name="T5" fmla="*/ 385 h 754"/>
                <a:gd name="T6" fmla="*/ 413 w 531"/>
                <a:gd name="T7" fmla="*/ 553 h 754"/>
                <a:gd name="T8" fmla="*/ 531 w 531"/>
                <a:gd name="T9" fmla="*/ 719 h 754"/>
                <a:gd name="T10" fmla="*/ 485 w 531"/>
                <a:gd name="T11" fmla="*/ 754 h 754"/>
                <a:gd name="T12" fmla="*/ 272 w 531"/>
                <a:gd name="T13" fmla="*/ 479 h 754"/>
                <a:gd name="T14" fmla="*/ 129 w 531"/>
                <a:gd name="T15" fmla="*/ 211 h 754"/>
                <a:gd name="T16" fmla="*/ 92 w 531"/>
                <a:gd name="T17" fmla="*/ 15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1" h="754">
                  <a:moveTo>
                    <a:pt x="92" y="15"/>
                  </a:moveTo>
                  <a:cubicBezTo>
                    <a:pt x="127" y="0"/>
                    <a:pt x="196" y="25"/>
                    <a:pt x="224" y="120"/>
                  </a:cubicBezTo>
                  <a:cubicBezTo>
                    <a:pt x="253" y="215"/>
                    <a:pt x="313" y="363"/>
                    <a:pt x="329" y="385"/>
                  </a:cubicBezTo>
                  <a:cubicBezTo>
                    <a:pt x="369" y="436"/>
                    <a:pt x="384" y="503"/>
                    <a:pt x="413" y="553"/>
                  </a:cubicBezTo>
                  <a:cubicBezTo>
                    <a:pt x="444" y="607"/>
                    <a:pt x="531" y="719"/>
                    <a:pt x="531" y="719"/>
                  </a:cubicBezTo>
                  <a:cubicBezTo>
                    <a:pt x="485" y="754"/>
                    <a:pt x="485" y="754"/>
                    <a:pt x="485" y="754"/>
                  </a:cubicBezTo>
                  <a:cubicBezTo>
                    <a:pt x="485" y="754"/>
                    <a:pt x="301" y="539"/>
                    <a:pt x="272" y="479"/>
                  </a:cubicBezTo>
                  <a:cubicBezTo>
                    <a:pt x="244" y="419"/>
                    <a:pt x="159" y="253"/>
                    <a:pt x="129" y="211"/>
                  </a:cubicBezTo>
                  <a:cubicBezTo>
                    <a:pt x="99" y="168"/>
                    <a:pt x="0" y="53"/>
                    <a:pt x="92" y="15"/>
                  </a:cubicBezTo>
                  <a:close/>
                </a:path>
              </a:pathLst>
            </a:custGeom>
            <a:solidFill>
              <a:srgbClr val="EE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7" name="iśľiḓê">
              <a:extLst>
                <a:ext uri="{FF2B5EF4-FFF2-40B4-BE49-F238E27FC236}">
                  <a16:creationId xmlns="" xmlns:a16="http://schemas.microsoft.com/office/drawing/2014/main" id="{010D189D-F424-40BD-AD79-75168D441911}"/>
                </a:ext>
              </a:extLst>
            </p:cNvPr>
            <p:cNvSpPr/>
            <p:nvPr/>
          </p:nvSpPr>
          <p:spPr bwMode="auto">
            <a:xfrm>
              <a:off x="5530851" y="1965325"/>
              <a:ext cx="560388" cy="466725"/>
            </a:xfrm>
            <a:custGeom>
              <a:avLst/>
              <a:gdLst>
                <a:gd name="T0" fmla="*/ 149 w 271"/>
                <a:gd name="T1" fmla="*/ 226 h 226"/>
                <a:gd name="T2" fmla="*/ 271 w 271"/>
                <a:gd name="T3" fmla="*/ 154 h 226"/>
                <a:gd name="T4" fmla="*/ 113 w 271"/>
                <a:gd name="T5" fmla="*/ 12 h 226"/>
                <a:gd name="T6" fmla="*/ 149 w 271"/>
                <a:gd name="T7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1" h="226">
                  <a:moveTo>
                    <a:pt x="149" y="226"/>
                  </a:moveTo>
                  <a:cubicBezTo>
                    <a:pt x="271" y="154"/>
                    <a:pt x="271" y="154"/>
                    <a:pt x="271" y="154"/>
                  </a:cubicBezTo>
                  <a:cubicBezTo>
                    <a:pt x="271" y="154"/>
                    <a:pt x="227" y="0"/>
                    <a:pt x="113" y="12"/>
                  </a:cubicBezTo>
                  <a:cubicBezTo>
                    <a:pt x="0" y="23"/>
                    <a:pt x="149" y="226"/>
                    <a:pt x="149" y="226"/>
                  </a:cubicBezTo>
                  <a:close/>
                </a:path>
              </a:pathLst>
            </a:custGeom>
            <a:solidFill>
              <a:srgbClr val="4459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95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#2547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8443F3F-4D3E-4F48-B3AB-BB2EFB663837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100" y="1885367"/>
            <a:ext cx="10845800" cy="4033908"/>
            <a:chOff x="673100" y="1885367"/>
            <a:chExt cx="10845800" cy="4033908"/>
          </a:xfrm>
        </p:grpSpPr>
        <p:sp>
          <p:nvSpPr>
            <p:cNvPr id="4" name="íŝlîḍé">
              <a:extLst>
                <a:ext uri="{FF2B5EF4-FFF2-40B4-BE49-F238E27FC236}">
                  <a16:creationId xmlns="" xmlns:a16="http://schemas.microsoft.com/office/drawing/2014/main" id="{402DC1DD-48B3-4911-B2A5-CF0DF19D0BA2}"/>
                </a:ext>
              </a:extLst>
            </p:cNvPr>
            <p:cNvSpPr/>
            <p:nvPr/>
          </p:nvSpPr>
          <p:spPr>
            <a:xfrm>
              <a:off x="7521077" y="1885367"/>
              <a:ext cx="3997823" cy="3506365"/>
            </a:xfrm>
            <a:prstGeom prst="rect">
              <a:avLst/>
            </a:pr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5" name="ïšļîḑe">
              <a:extLst>
                <a:ext uri="{FF2B5EF4-FFF2-40B4-BE49-F238E27FC236}">
                  <a16:creationId xmlns="" xmlns:a16="http://schemas.microsoft.com/office/drawing/2014/main" id="{9EFD8276-58D6-4C0E-839B-3E9977FE1772}"/>
                </a:ext>
              </a:extLst>
            </p:cNvPr>
            <p:cNvGrpSpPr/>
            <p:nvPr/>
          </p:nvGrpSpPr>
          <p:grpSpPr>
            <a:xfrm>
              <a:off x="7631077" y="2511618"/>
              <a:ext cx="3777823" cy="2253863"/>
              <a:chOff x="7741076" y="2511618"/>
              <a:chExt cx="3777823" cy="2253863"/>
            </a:xfrm>
          </p:grpSpPr>
          <p:sp>
            <p:nvSpPr>
              <p:cNvPr id="168" name="íṣḷîde">
                <a:extLst>
                  <a:ext uri="{FF2B5EF4-FFF2-40B4-BE49-F238E27FC236}">
                    <a16:creationId xmlns="" xmlns:a16="http://schemas.microsoft.com/office/drawing/2014/main" id="{928B56F9-3C9A-4C68-8B4F-C9C30345916C}"/>
                  </a:ext>
                </a:extLst>
              </p:cNvPr>
              <p:cNvSpPr txBox="1"/>
              <p:nvPr/>
            </p:nvSpPr>
            <p:spPr>
              <a:xfrm>
                <a:off x="7741076" y="3034838"/>
                <a:ext cx="3777823" cy="17306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400" dirty="0">
                    <a:solidFill>
                      <a:schemeClr val="bg1"/>
                    </a:solidFill>
                  </a:rPr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400" dirty="0">
                    <a:solidFill>
                      <a:schemeClr val="bg1"/>
                    </a:solidFill>
                  </a:rPr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400" dirty="0">
                    <a:solidFill>
                      <a:schemeClr val="bg1"/>
                    </a:solidFill>
                  </a:rPr>
                  <a:t>Adjust </a:t>
                </a:r>
                <a:r>
                  <a:rPr lang="en-US" sz="1400">
                    <a:solidFill>
                      <a:schemeClr val="bg1"/>
                    </a:solidFill>
                  </a:rPr>
                  <a:t>the spacin</a:t>
                </a:r>
                <a:r>
                  <a:rPr lang="en-US" sz="100">
                    <a:solidFill>
                      <a:schemeClr val="bg1"/>
                    </a:solidFill>
                  </a:rPr>
                  <a:t> </a:t>
                </a:r>
                <a:r>
                  <a:rPr lang="en-US" sz="1400">
                    <a:solidFill>
                      <a:schemeClr val="bg1"/>
                    </a:solidFill>
                  </a:rPr>
                  <a:t>g </a:t>
                </a:r>
                <a:r>
                  <a:rPr lang="en-US" sz="1400" dirty="0">
                    <a:solidFill>
                      <a:schemeClr val="bg1"/>
                    </a:solidFill>
                  </a:rPr>
                  <a:t>to adapt to Chinese typesetting, use the reference line in PPT.</a:t>
                </a:r>
              </a:p>
            </p:txBody>
          </p:sp>
          <p:sp>
            <p:nvSpPr>
              <p:cNvPr id="169" name="îšlidê">
                <a:extLst>
                  <a:ext uri="{FF2B5EF4-FFF2-40B4-BE49-F238E27FC236}">
                    <a16:creationId xmlns="" xmlns:a16="http://schemas.microsoft.com/office/drawing/2014/main" id="{B5713F95-555C-4E5F-AC7E-71F2F6767C19}"/>
                  </a:ext>
                </a:extLst>
              </p:cNvPr>
              <p:cNvSpPr txBox="1"/>
              <p:nvPr/>
            </p:nvSpPr>
            <p:spPr>
              <a:xfrm>
                <a:off x="7741076" y="2511618"/>
                <a:ext cx="2295821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ID" sz="2800" b="1" i="1" dirty="0">
                    <a:solidFill>
                      <a:schemeClr val="bg1"/>
                    </a:solidFill>
                  </a:rPr>
                  <a:t>+ </a:t>
                </a:r>
                <a:r>
                  <a:rPr lang="en-ID" sz="2800" b="1" i="1">
                    <a:solidFill>
                      <a:schemeClr val="bg1"/>
                    </a:solidFill>
                  </a:rPr>
                  <a:t>$1,97</a:t>
                </a:r>
                <a:r>
                  <a:rPr lang="en-ID" sz="100" b="1" i="1">
                    <a:solidFill>
                      <a:schemeClr val="bg1"/>
                    </a:solidFill>
                  </a:rPr>
                  <a:t> </a:t>
                </a:r>
                <a:r>
                  <a:rPr lang="en-ID" sz="2800" b="1" i="1">
                    <a:solidFill>
                      <a:schemeClr val="bg1"/>
                    </a:solidFill>
                  </a:rPr>
                  <a:t>5,078</a:t>
                </a:r>
                <a:endParaRPr lang="id-ID" sz="2800" b="1" i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íṡľîḍe">
              <a:extLst>
                <a:ext uri="{FF2B5EF4-FFF2-40B4-BE49-F238E27FC236}">
                  <a16:creationId xmlns="" xmlns:a16="http://schemas.microsoft.com/office/drawing/2014/main" id="{C810B4DF-8288-4892-83C7-8ACE87D751C3}"/>
                </a:ext>
              </a:extLst>
            </p:cNvPr>
            <p:cNvGrpSpPr/>
            <p:nvPr/>
          </p:nvGrpSpPr>
          <p:grpSpPr>
            <a:xfrm>
              <a:off x="673100" y="2041681"/>
              <a:ext cx="6633883" cy="3193735"/>
              <a:chOff x="673100" y="2041681"/>
              <a:chExt cx="6633883" cy="3193735"/>
            </a:xfrm>
          </p:grpSpPr>
          <p:grpSp>
            <p:nvGrpSpPr>
              <p:cNvPr id="20" name="isľîḋ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  <a:extLst>
                  <a:ext uri="{FF2B5EF4-FFF2-40B4-BE49-F238E27FC236}">
                    <a16:creationId xmlns="" xmlns:a16="http://schemas.microsoft.com/office/drawing/2014/main" id="{35164287-C3E9-49E1-B885-A56872546A5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73100" y="2041681"/>
                <a:ext cx="6633883" cy="3193735"/>
                <a:chOff x="1071716" y="1247323"/>
                <a:chExt cx="10048568" cy="4837661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5" name="îṩḷïde">
                  <a:extLst>
                    <a:ext uri="{FF2B5EF4-FFF2-40B4-BE49-F238E27FC236}">
                      <a16:creationId xmlns="" xmlns:a16="http://schemas.microsoft.com/office/drawing/2014/main" id="{3579CB76-2CC0-4C80-A267-A7468921798C}"/>
                    </a:ext>
                  </a:extLst>
                </p:cNvPr>
                <p:cNvSpPr/>
                <p:nvPr/>
              </p:nvSpPr>
              <p:spPr>
                <a:xfrm>
                  <a:off x="1071716" y="1560254"/>
                  <a:ext cx="2892665" cy="224149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471" y="862"/>
                      </a:moveTo>
                      <a:lnTo>
                        <a:pt x="3355" y="857"/>
                      </a:lnTo>
                      <a:lnTo>
                        <a:pt x="3271" y="882"/>
                      </a:lnTo>
                      <a:lnTo>
                        <a:pt x="3183" y="953"/>
                      </a:lnTo>
                      <a:lnTo>
                        <a:pt x="3184" y="1042"/>
                      </a:lnTo>
                      <a:lnTo>
                        <a:pt x="3333" y="1224"/>
                      </a:lnTo>
                      <a:lnTo>
                        <a:pt x="3405" y="1341"/>
                      </a:lnTo>
                      <a:lnTo>
                        <a:pt x="3390" y="1464"/>
                      </a:lnTo>
                      <a:lnTo>
                        <a:pt x="3242" y="1537"/>
                      </a:lnTo>
                      <a:lnTo>
                        <a:pt x="3142" y="1593"/>
                      </a:lnTo>
                      <a:lnTo>
                        <a:pt x="3051" y="1629"/>
                      </a:lnTo>
                      <a:lnTo>
                        <a:pt x="2932" y="1629"/>
                      </a:lnTo>
                      <a:lnTo>
                        <a:pt x="2859" y="1585"/>
                      </a:lnTo>
                      <a:lnTo>
                        <a:pt x="2789" y="1563"/>
                      </a:lnTo>
                      <a:lnTo>
                        <a:pt x="2709" y="1563"/>
                      </a:lnTo>
                      <a:lnTo>
                        <a:pt x="2538" y="1534"/>
                      </a:lnTo>
                      <a:lnTo>
                        <a:pt x="2466" y="1563"/>
                      </a:lnTo>
                      <a:lnTo>
                        <a:pt x="2365" y="1607"/>
                      </a:lnTo>
                      <a:lnTo>
                        <a:pt x="2298" y="1641"/>
                      </a:lnTo>
                      <a:lnTo>
                        <a:pt x="2170" y="1699"/>
                      </a:lnTo>
                      <a:lnTo>
                        <a:pt x="2067" y="1750"/>
                      </a:lnTo>
                      <a:lnTo>
                        <a:pt x="1990" y="1821"/>
                      </a:lnTo>
                      <a:lnTo>
                        <a:pt x="1951" y="1874"/>
                      </a:lnTo>
                      <a:lnTo>
                        <a:pt x="1983" y="1939"/>
                      </a:lnTo>
                      <a:lnTo>
                        <a:pt x="2111" y="2002"/>
                      </a:lnTo>
                      <a:lnTo>
                        <a:pt x="2233" y="2014"/>
                      </a:lnTo>
                      <a:lnTo>
                        <a:pt x="2276" y="2084"/>
                      </a:lnTo>
                      <a:lnTo>
                        <a:pt x="2346" y="2091"/>
                      </a:lnTo>
                      <a:lnTo>
                        <a:pt x="2437" y="2062"/>
                      </a:lnTo>
                      <a:lnTo>
                        <a:pt x="2540" y="1999"/>
                      </a:lnTo>
                      <a:lnTo>
                        <a:pt x="2612" y="1957"/>
                      </a:lnTo>
                      <a:lnTo>
                        <a:pt x="2743" y="1921"/>
                      </a:lnTo>
                      <a:lnTo>
                        <a:pt x="2857" y="1964"/>
                      </a:lnTo>
                      <a:lnTo>
                        <a:pt x="2857" y="2077"/>
                      </a:lnTo>
                      <a:lnTo>
                        <a:pt x="2787" y="2146"/>
                      </a:lnTo>
                      <a:lnTo>
                        <a:pt x="2684" y="2233"/>
                      </a:lnTo>
                      <a:lnTo>
                        <a:pt x="2588" y="2379"/>
                      </a:lnTo>
                      <a:lnTo>
                        <a:pt x="2406" y="2517"/>
                      </a:lnTo>
                      <a:lnTo>
                        <a:pt x="2207" y="2539"/>
                      </a:lnTo>
                      <a:lnTo>
                        <a:pt x="1909" y="2568"/>
                      </a:lnTo>
                      <a:lnTo>
                        <a:pt x="1651" y="2627"/>
                      </a:lnTo>
                      <a:lnTo>
                        <a:pt x="1469" y="2721"/>
                      </a:lnTo>
                      <a:lnTo>
                        <a:pt x="1322" y="2843"/>
                      </a:lnTo>
                      <a:lnTo>
                        <a:pt x="1251" y="2882"/>
                      </a:lnTo>
                      <a:lnTo>
                        <a:pt x="1186" y="3000"/>
                      </a:lnTo>
                      <a:lnTo>
                        <a:pt x="1231" y="3090"/>
                      </a:lnTo>
                      <a:lnTo>
                        <a:pt x="1253" y="3243"/>
                      </a:lnTo>
                      <a:lnTo>
                        <a:pt x="1206" y="3386"/>
                      </a:lnTo>
                      <a:lnTo>
                        <a:pt x="1138" y="3503"/>
                      </a:lnTo>
                      <a:lnTo>
                        <a:pt x="1047" y="3568"/>
                      </a:lnTo>
                      <a:lnTo>
                        <a:pt x="990" y="3598"/>
                      </a:lnTo>
                      <a:lnTo>
                        <a:pt x="895" y="3671"/>
                      </a:lnTo>
                      <a:lnTo>
                        <a:pt x="846" y="3748"/>
                      </a:lnTo>
                      <a:lnTo>
                        <a:pt x="900" y="3817"/>
                      </a:lnTo>
                      <a:lnTo>
                        <a:pt x="1049" y="3874"/>
                      </a:lnTo>
                      <a:lnTo>
                        <a:pt x="1159" y="3952"/>
                      </a:lnTo>
                      <a:lnTo>
                        <a:pt x="1272" y="3905"/>
                      </a:lnTo>
                      <a:lnTo>
                        <a:pt x="1375" y="3811"/>
                      </a:lnTo>
                      <a:lnTo>
                        <a:pt x="1500" y="3789"/>
                      </a:lnTo>
                      <a:lnTo>
                        <a:pt x="1562" y="3898"/>
                      </a:lnTo>
                      <a:lnTo>
                        <a:pt x="1479" y="4034"/>
                      </a:lnTo>
                      <a:lnTo>
                        <a:pt x="1276" y="4180"/>
                      </a:lnTo>
                      <a:lnTo>
                        <a:pt x="967" y="4357"/>
                      </a:lnTo>
                      <a:lnTo>
                        <a:pt x="603" y="4579"/>
                      </a:lnTo>
                      <a:lnTo>
                        <a:pt x="227" y="4739"/>
                      </a:lnTo>
                      <a:lnTo>
                        <a:pt x="77" y="4776"/>
                      </a:lnTo>
                      <a:lnTo>
                        <a:pt x="0" y="4852"/>
                      </a:lnTo>
                      <a:lnTo>
                        <a:pt x="90" y="4896"/>
                      </a:lnTo>
                      <a:lnTo>
                        <a:pt x="253" y="4896"/>
                      </a:lnTo>
                      <a:lnTo>
                        <a:pt x="574" y="4762"/>
                      </a:lnTo>
                      <a:lnTo>
                        <a:pt x="1090" y="4512"/>
                      </a:lnTo>
                      <a:lnTo>
                        <a:pt x="1721" y="4146"/>
                      </a:lnTo>
                      <a:lnTo>
                        <a:pt x="1947" y="4061"/>
                      </a:lnTo>
                      <a:lnTo>
                        <a:pt x="2151" y="4010"/>
                      </a:lnTo>
                      <a:lnTo>
                        <a:pt x="2424" y="3876"/>
                      </a:lnTo>
                      <a:lnTo>
                        <a:pt x="2669" y="3694"/>
                      </a:lnTo>
                      <a:lnTo>
                        <a:pt x="2845" y="3589"/>
                      </a:lnTo>
                      <a:lnTo>
                        <a:pt x="3007" y="3485"/>
                      </a:lnTo>
                      <a:lnTo>
                        <a:pt x="3144" y="3448"/>
                      </a:lnTo>
                      <a:lnTo>
                        <a:pt x="3223" y="3477"/>
                      </a:lnTo>
                      <a:lnTo>
                        <a:pt x="3316" y="3526"/>
                      </a:lnTo>
                      <a:lnTo>
                        <a:pt x="3468" y="3467"/>
                      </a:lnTo>
                      <a:lnTo>
                        <a:pt x="3802" y="3365"/>
                      </a:lnTo>
                      <a:lnTo>
                        <a:pt x="3944" y="3233"/>
                      </a:lnTo>
                      <a:lnTo>
                        <a:pt x="4086" y="3138"/>
                      </a:lnTo>
                      <a:lnTo>
                        <a:pt x="4204" y="3181"/>
                      </a:lnTo>
                      <a:lnTo>
                        <a:pt x="4397" y="3244"/>
                      </a:lnTo>
                      <a:lnTo>
                        <a:pt x="4521" y="3281"/>
                      </a:lnTo>
                      <a:lnTo>
                        <a:pt x="4639" y="3339"/>
                      </a:lnTo>
                      <a:lnTo>
                        <a:pt x="4775" y="3368"/>
                      </a:lnTo>
                      <a:lnTo>
                        <a:pt x="4854" y="3425"/>
                      </a:lnTo>
                      <a:lnTo>
                        <a:pt x="5019" y="3462"/>
                      </a:lnTo>
                      <a:lnTo>
                        <a:pt x="5175" y="3517"/>
                      </a:lnTo>
                      <a:lnTo>
                        <a:pt x="5355" y="3539"/>
                      </a:lnTo>
                      <a:lnTo>
                        <a:pt x="5417" y="3626"/>
                      </a:lnTo>
                      <a:lnTo>
                        <a:pt x="5565" y="3719"/>
                      </a:lnTo>
                      <a:lnTo>
                        <a:pt x="5597" y="3852"/>
                      </a:lnTo>
                      <a:lnTo>
                        <a:pt x="5745" y="3981"/>
                      </a:lnTo>
                      <a:lnTo>
                        <a:pt x="5908" y="3981"/>
                      </a:lnTo>
                      <a:lnTo>
                        <a:pt x="6085" y="4147"/>
                      </a:lnTo>
                      <a:lnTo>
                        <a:pt x="6174" y="4375"/>
                      </a:lnTo>
                      <a:lnTo>
                        <a:pt x="6176" y="4532"/>
                      </a:lnTo>
                      <a:lnTo>
                        <a:pt x="6104" y="4646"/>
                      </a:lnTo>
                      <a:lnTo>
                        <a:pt x="6105" y="4760"/>
                      </a:lnTo>
                      <a:lnTo>
                        <a:pt x="6133" y="4859"/>
                      </a:lnTo>
                      <a:lnTo>
                        <a:pt x="6182" y="4992"/>
                      </a:lnTo>
                      <a:lnTo>
                        <a:pt x="6142" y="5132"/>
                      </a:lnTo>
                      <a:lnTo>
                        <a:pt x="6087" y="5256"/>
                      </a:lnTo>
                      <a:lnTo>
                        <a:pt x="6047" y="5423"/>
                      </a:lnTo>
                      <a:lnTo>
                        <a:pt x="5980" y="5547"/>
                      </a:lnTo>
                      <a:lnTo>
                        <a:pt x="5974" y="5648"/>
                      </a:lnTo>
                      <a:lnTo>
                        <a:pt x="5991" y="5729"/>
                      </a:lnTo>
                      <a:lnTo>
                        <a:pt x="6063" y="5807"/>
                      </a:lnTo>
                      <a:lnTo>
                        <a:pt x="6052" y="5953"/>
                      </a:lnTo>
                      <a:lnTo>
                        <a:pt x="5940" y="6067"/>
                      </a:lnTo>
                      <a:lnTo>
                        <a:pt x="5904" y="6154"/>
                      </a:lnTo>
                      <a:lnTo>
                        <a:pt x="5939" y="6241"/>
                      </a:lnTo>
                      <a:lnTo>
                        <a:pt x="6058" y="6365"/>
                      </a:lnTo>
                      <a:lnTo>
                        <a:pt x="6223" y="6556"/>
                      </a:lnTo>
                      <a:lnTo>
                        <a:pt x="6343" y="6699"/>
                      </a:lnTo>
                      <a:lnTo>
                        <a:pt x="6434" y="6845"/>
                      </a:lnTo>
                      <a:lnTo>
                        <a:pt x="6500" y="7107"/>
                      </a:lnTo>
                      <a:lnTo>
                        <a:pt x="6489" y="7297"/>
                      </a:lnTo>
                      <a:lnTo>
                        <a:pt x="6460" y="7435"/>
                      </a:lnTo>
                      <a:lnTo>
                        <a:pt x="6404" y="7536"/>
                      </a:lnTo>
                      <a:lnTo>
                        <a:pt x="6347" y="7646"/>
                      </a:lnTo>
                      <a:lnTo>
                        <a:pt x="6233" y="7774"/>
                      </a:lnTo>
                      <a:lnTo>
                        <a:pt x="6155" y="7825"/>
                      </a:lnTo>
                      <a:lnTo>
                        <a:pt x="6116" y="7774"/>
                      </a:lnTo>
                      <a:lnTo>
                        <a:pt x="6099" y="7686"/>
                      </a:lnTo>
                      <a:lnTo>
                        <a:pt x="6184" y="7556"/>
                      </a:lnTo>
                      <a:lnTo>
                        <a:pt x="6118" y="7534"/>
                      </a:lnTo>
                      <a:lnTo>
                        <a:pt x="5937" y="7519"/>
                      </a:lnTo>
                      <a:lnTo>
                        <a:pt x="5869" y="7534"/>
                      </a:lnTo>
                      <a:lnTo>
                        <a:pt x="5847" y="7626"/>
                      </a:lnTo>
                      <a:lnTo>
                        <a:pt x="5773" y="7891"/>
                      </a:lnTo>
                      <a:lnTo>
                        <a:pt x="5640" y="8226"/>
                      </a:lnTo>
                      <a:lnTo>
                        <a:pt x="5551" y="8409"/>
                      </a:lnTo>
                      <a:lnTo>
                        <a:pt x="5477" y="8496"/>
                      </a:lnTo>
                      <a:lnTo>
                        <a:pt x="5437" y="8605"/>
                      </a:lnTo>
                      <a:lnTo>
                        <a:pt x="5358" y="8684"/>
                      </a:lnTo>
                      <a:lnTo>
                        <a:pt x="5286" y="8789"/>
                      </a:lnTo>
                      <a:lnTo>
                        <a:pt x="5207" y="8896"/>
                      </a:lnTo>
                      <a:lnTo>
                        <a:pt x="5129" y="8983"/>
                      </a:lnTo>
                      <a:lnTo>
                        <a:pt x="5067" y="9121"/>
                      </a:lnTo>
                      <a:lnTo>
                        <a:pt x="4998" y="9301"/>
                      </a:lnTo>
                      <a:lnTo>
                        <a:pt x="4938" y="9544"/>
                      </a:lnTo>
                      <a:lnTo>
                        <a:pt x="4887" y="9705"/>
                      </a:lnTo>
                      <a:lnTo>
                        <a:pt x="4728" y="9947"/>
                      </a:lnTo>
                      <a:lnTo>
                        <a:pt x="4614" y="10032"/>
                      </a:lnTo>
                      <a:lnTo>
                        <a:pt x="4588" y="10124"/>
                      </a:lnTo>
                      <a:lnTo>
                        <a:pt x="4607" y="10221"/>
                      </a:lnTo>
                      <a:lnTo>
                        <a:pt x="4667" y="10298"/>
                      </a:lnTo>
                      <a:lnTo>
                        <a:pt x="4646" y="10400"/>
                      </a:lnTo>
                      <a:lnTo>
                        <a:pt x="4578" y="10466"/>
                      </a:lnTo>
                      <a:lnTo>
                        <a:pt x="4533" y="10596"/>
                      </a:lnTo>
                      <a:lnTo>
                        <a:pt x="4533" y="10730"/>
                      </a:lnTo>
                      <a:lnTo>
                        <a:pt x="4564" y="10866"/>
                      </a:lnTo>
                      <a:lnTo>
                        <a:pt x="4615" y="10975"/>
                      </a:lnTo>
                      <a:lnTo>
                        <a:pt x="4687" y="11050"/>
                      </a:lnTo>
                      <a:lnTo>
                        <a:pt x="4672" y="11124"/>
                      </a:lnTo>
                      <a:lnTo>
                        <a:pt x="4602" y="11167"/>
                      </a:lnTo>
                      <a:lnTo>
                        <a:pt x="4575" y="11232"/>
                      </a:lnTo>
                      <a:lnTo>
                        <a:pt x="4638" y="11310"/>
                      </a:lnTo>
                      <a:lnTo>
                        <a:pt x="4658" y="11489"/>
                      </a:lnTo>
                      <a:lnTo>
                        <a:pt x="4708" y="11732"/>
                      </a:lnTo>
                      <a:lnTo>
                        <a:pt x="4757" y="12031"/>
                      </a:lnTo>
                      <a:lnTo>
                        <a:pt x="4809" y="12198"/>
                      </a:lnTo>
                      <a:lnTo>
                        <a:pt x="4889" y="12242"/>
                      </a:lnTo>
                      <a:lnTo>
                        <a:pt x="4983" y="12307"/>
                      </a:lnTo>
                      <a:lnTo>
                        <a:pt x="5074" y="12365"/>
                      </a:lnTo>
                      <a:lnTo>
                        <a:pt x="5182" y="12551"/>
                      </a:lnTo>
                      <a:lnTo>
                        <a:pt x="5257" y="12784"/>
                      </a:lnTo>
                      <a:lnTo>
                        <a:pt x="5291" y="13051"/>
                      </a:lnTo>
                      <a:lnTo>
                        <a:pt x="5251" y="13252"/>
                      </a:lnTo>
                      <a:lnTo>
                        <a:pt x="5228" y="13427"/>
                      </a:lnTo>
                      <a:lnTo>
                        <a:pt x="5243" y="13556"/>
                      </a:lnTo>
                      <a:lnTo>
                        <a:pt x="5361" y="13731"/>
                      </a:lnTo>
                      <a:lnTo>
                        <a:pt x="5475" y="14018"/>
                      </a:lnTo>
                      <a:lnTo>
                        <a:pt x="5549" y="14237"/>
                      </a:lnTo>
                      <a:lnTo>
                        <a:pt x="5534" y="14380"/>
                      </a:lnTo>
                      <a:lnTo>
                        <a:pt x="5455" y="14489"/>
                      </a:lnTo>
                      <a:lnTo>
                        <a:pt x="5444" y="14620"/>
                      </a:lnTo>
                      <a:lnTo>
                        <a:pt x="5538" y="14705"/>
                      </a:lnTo>
                      <a:lnTo>
                        <a:pt x="5553" y="14790"/>
                      </a:lnTo>
                      <a:lnTo>
                        <a:pt x="5597" y="14873"/>
                      </a:lnTo>
                      <a:lnTo>
                        <a:pt x="5705" y="14957"/>
                      </a:lnTo>
                      <a:lnTo>
                        <a:pt x="5832" y="15137"/>
                      </a:lnTo>
                      <a:lnTo>
                        <a:pt x="5849" y="15280"/>
                      </a:lnTo>
                      <a:lnTo>
                        <a:pt x="5806" y="15409"/>
                      </a:lnTo>
                      <a:lnTo>
                        <a:pt x="5785" y="15479"/>
                      </a:lnTo>
                      <a:lnTo>
                        <a:pt x="5785" y="15568"/>
                      </a:lnTo>
                      <a:lnTo>
                        <a:pt x="5876" y="15690"/>
                      </a:lnTo>
                      <a:lnTo>
                        <a:pt x="5983" y="15842"/>
                      </a:lnTo>
                      <a:lnTo>
                        <a:pt x="6074" y="15973"/>
                      </a:lnTo>
                      <a:lnTo>
                        <a:pt x="6165" y="16095"/>
                      </a:lnTo>
                      <a:lnTo>
                        <a:pt x="6241" y="16141"/>
                      </a:lnTo>
                      <a:lnTo>
                        <a:pt x="6223" y="16045"/>
                      </a:lnTo>
                      <a:lnTo>
                        <a:pt x="6167" y="15916"/>
                      </a:lnTo>
                      <a:lnTo>
                        <a:pt x="6083" y="15746"/>
                      </a:lnTo>
                      <a:lnTo>
                        <a:pt x="6049" y="15645"/>
                      </a:lnTo>
                      <a:lnTo>
                        <a:pt x="6033" y="15535"/>
                      </a:lnTo>
                      <a:lnTo>
                        <a:pt x="6033" y="15389"/>
                      </a:lnTo>
                      <a:lnTo>
                        <a:pt x="6006" y="15260"/>
                      </a:lnTo>
                      <a:lnTo>
                        <a:pt x="5944" y="15173"/>
                      </a:lnTo>
                      <a:lnTo>
                        <a:pt x="5928" y="15052"/>
                      </a:lnTo>
                      <a:lnTo>
                        <a:pt x="5923" y="14877"/>
                      </a:lnTo>
                      <a:lnTo>
                        <a:pt x="5917" y="14782"/>
                      </a:lnTo>
                      <a:lnTo>
                        <a:pt x="5826" y="14534"/>
                      </a:lnTo>
                      <a:lnTo>
                        <a:pt x="5720" y="14254"/>
                      </a:lnTo>
                      <a:lnTo>
                        <a:pt x="5646" y="13909"/>
                      </a:lnTo>
                      <a:lnTo>
                        <a:pt x="5549" y="13654"/>
                      </a:lnTo>
                      <a:lnTo>
                        <a:pt x="5538" y="13489"/>
                      </a:lnTo>
                      <a:lnTo>
                        <a:pt x="5583" y="13314"/>
                      </a:lnTo>
                      <a:lnTo>
                        <a:pt x="5657" y="13214"/>
                      </a:lnTo>
                      <a:lnTo>
                        <a:pt x="5739" y="13178"/>
                      </a:lnTo>
                      <a:lnTo>
                        <a:pt x="5837" y="13204"/>
                      </a:lnTo>
                      <a:lnTo>
                        <a:pt x="6002" y="13298"/>
                      </a:lnTo>
                      <a:lnTo>
                        <a:pt x="6041" y="13466"/>
                      </a:lnTo>
                      <a:lnTo>
                        <a:pt x="6021" y="13669"/>
                      </a:lnTo>
                      <a:lnTo>
                        <a:pt x="6083" y="13842"/>
                      </a:lnTo>
                      <a:lnTo>
                        <a:pt x="6123" y="14044"/>
                      </a:lnTo>
                      <a:lnTo>
                        <a:pt x="6214" y="14248"/>
                      </a:lnTo>
                      <a:lnTo>
                        <a:pt x="6284" y="14430"/>
                      </a:lnTo>
                      <a:lnTo>
                        <a:pt x="6364" y="14595"/>
                      </a:lnTo>
                      <a:lnTo>
                        <a:pt x="6436" y="14724"/>
                      </a:lnTo>
                      <a:lnTo>
                        <a:pt x="6560" y="14862"/>
                      </a:lnTo>
                      <a:lnTo>
                        <a:pt x="6578" y="15043"/>
                      </a:lnTo>
                      <a:lnTo>
                        <a:pt x="6534" y="15102"/>
                      </a:lnTo>
                      <a:lnTo>
                        <a:pt x="6506" y="15225"/>
                      </a:lnTo>
                      <a:lnTo>
                        <a:pt x="6626" y="15313"/>
                      </a:lnTo>
                      <a:lnTo>
                        <a:pt x="6758" y="15490"/>
                      </a:lnTo>
                      <a:lnTo>
                        <a:pt x="6832" y="15660"/>
                      </a:lnTo>
                      <a:lnTo>
                        <a:pt x="6946" y="15755"/>
                      </a:lnTo>
                      <a:lnTo>
                        <a:pt x="7001" y="15932"/>
                      </a:lnTo>
                      <a:lnTo>
                        <a:pt x="7069" y="16078"/>
                      </a:lnTo>
                      <a:lnTo>
                        <a:pt x="7141" y="16216"/>
                      </a:lnTo>
                      <a:lnTo>
                        <a:pt x="7193" y="16447"/>
                      </a:lnTo>
                      <a:lnTo>
                        <a:pt x="7230" y="16668"/>
                      </a:lnTo>
                      <a:lnTo>
                        <a:pt x="7224" y="16870"/>
                      </a:lnTo>
                      <a:lnTo>
                        <a:pt x="7174" y="17029"/>
                      </a:lnTo>
                      <a:lnTo>
                        <a:pt x="7125" y="17173"/>
                      </a:lnTo>
                      <a:lnTo>
                        <a:pt x="7142" y="17291"/>
                      </a:lnTo>
                      <a:lnTo>
                        <a:pt x="7204" y="17363"/>
                      </a:lnTo>
                      <a:lnTo>
                        <a:pt x="7292" y="17443"/>
                      </a:lnTo>
                      <a:lnTo>
                        <a:pt x="7417" y="17611"/>
                      </a:lnTo>
                      <a:lnTo>
                        <a:pt x="7500" y="17756"/>
                      </a:lnTo>
                      <a:lnTo>
                        <a:pt x="7591" y="17820"/>
                      </a:lnTo>
                      <a:lnTo>
                        <a:pt x="7800" y="17893"/>
                      </a:lnTo>
                      <a:lnTo>
                        <a:pt x="7925" y="18009"/>
                      </a:lnTo>
                      <a:lnTo>
                        <a:pt x="8090" y="18111"/>
                      </a:lnTo>
                      <a:lnTo>
                        <a:pt x="8241" y="18220"/>
                      </a:lnTo>
                      <a:lnTo>
                        <a:pt x="8372" y="18315"/>
                      </a:lnTo>
                      <a:lnTo>
                        <a:pt x="8507" y="18400"/>
                      </a:lnTo>
                      <a:lnTo>
                        <a:pt x="8706" y="18516"/>
                      </a:lnTo>
                      <a:lnTo>
                        <a:pt x="8842" y="18596"/>
                      </a:lnTo>
                      <a:lnTo>
                        <a:pt x="8943" y="18660"/>
                      </a:lnTo>
                      <a:lnTo>
                        <a:pt x="9047" y="18713"/>
                      </a:lnTo>
                      <a:lnTo>
                        <a:pt x="9142" y="18769"/>
                      </a:lnTo>
                      <a:lnTo>
                        <a:pt x="9212" y="18725"/>
                      </a:lnTo>
                      <a:lnTo>
                        <a:pt x="9284" y="18698"/>
                      </a:lnTo>
                      <a:lnTo>
                        <a:pt x="9443" y="18618"/>
                      </a:lnTo>
                      <a:lnTo>
                        <a:pt x="9551" y="18567"/>
                      </a:lnTo>
                      <a:lnTo>
                        <a:pt x="9694" y="18567"/>
                      </a:lnTo>
                      <a:lnTo>
                        <a:pt x="9830" y="18670"/>
                      </a:lnTo>
                      <a:lnTo>
                        <a:pt x="10001" y="18799"/>
                      </a:lnTo>
                      <a:lnTo>
                        <a:pt x="10103" y="18897"/>
                      </a:lnTo>
                      <a:lnTo>
                        <a:pt x="10183" y="19065"/>
                      </a:lnTo>
                      <a:lnTo>
                        <a:pt x="10280" y="19194"/>
                      </a:lnTo>
                      <a:lnTo>
                        <a:pt x="10399" y="19279"/>
                      </a:lnTo>
                      <a:lnTo>
                        <a:pt x="10524" y="19345"/>
                      </a:lnTo>
                      <a:lnTo>
                        <a:pt x="10621" y="19420"/>
                      </a:lnTo>
                      <a:lnTo>
                        <a:pt x="10755" y="19493"/>
                      </a:lnTo>
                      <a:lnTo>
                        <a:pt x="10877" y="19578"/>
                      </a:lnTo>
                      <a:lnTo>
                        <a:pt x="11002" y="19607"/>
                      </a:lnTo>
                      <a:lnTo>
                        <a:pt x="11156" y="19612"/>
                      </a:lnTo>
                      <a:lnTo>
                        <a:pt x="11241" y="19532"/>
                      </a:lnTo>
                      <a:lnTo>
                        <a:pt x="11335" y="19547"/>
                      </a:lnTo>
                      <a:lnTo>
                        <a:pt x="11364" y="19707"/>
                      </a:lnTo>
                      <a:lnTo>
                        <a:pt x="11392" y="19855"/>
                      </a:lnTo>
                      <a:lnTo>
                        <a:pt x="11426" y="19991"/>
                      </a:lnTo>
                      <a:lnTo>
                        <a:pt x="11500" y="20114"/>
                      </a:lnTo>
                      <a:lnTo>
                        <a:pt x="11589" y="20243"/>
                      </a:lnTo>
                      <a:lnTo>
                        <a:pt x="11653" y="20382"/>
                      </a:lnTo>
                      <a:lnTo>
                        <a:pt x="11664" y="20506"/>
                      </a:lnTo>
                      <a:lnTo>
                        <a:pt x="11682" y="20676"/>
                      </a:lnTo>
                      <a:lnTo>
                        <a:pt x="11772" y="20819"/>
                      </a:lnTo>
                      <a:lnTo>
                        <a:pt x="11902" y="20848"/>
                      </a:lnTo>
                      <a:lnTo>
                        <a:pt x="12025" y="20953"/>
                      </a:lnTo>
                      <a:lnTo>
                        <a:pt x="12094" y="21084"/>
                      </a:lnTo>
                      <a:lnTo>
                        <a:pt x="12179" y="21177"/>
                      </a:lnTo>
                      <a:lnTo>
                        <a:pt x="12295" y="21296"/>
                      </a:lnTo>
                      <a:lnTo>
                        <a:pt x="12435" y="21310"/>
                      </a:lnTo>
                      <a:lnTo>
                        <a:pt x="12549" y="21391"/>
                      </a:lnTo>
                      <a:lnTo>
                        <a:pt x="12667" y="21461"/>
                      </a:lnTo>
                      <a:lnTo>
                        <a:pt x="12729" y="21510"/>
                      </a:lnTo>
                      <a:lnTo>
                        <a:pt x="12864" y="21571"/>
                      </a:lnTo>
                      <a:lnTo>
                        <a:pt x="12989" y="21600"/>
                      </a:lnTo>
                      <a:lnTo>
                        <a:pt x="13033" y="21529"/>
                      </a:lnTo>
                      <a:lnTo>
                        <a:pt x="12995" y="21406"/>
                      </a:lnTo>
                      <a:lnTo>
                        <a:pt x="13103" y="21304"/>
                      </a:lnTo>
                      <a:lnTo>
                        <a:pt x="13183" y="21223"/>
                      </a:lnTo>
                      <a:lnTo>
                        <a:pt x="13268" y="21158"/>
                      </a:lnTo>
                      <a:lnTo>
                        <a:pt x="13213" y="21056"/>
                      </a:lnTo>
                      <a:lnTo>
                        <a:pt x="13081" y="21093"/>
                      </a:lnTo>
                      <a:lnTo>
                        <a:pt x="12971" y="21149"/>
                      </a:lnTo>
                      <a:lnTo>
                        <a:pt x="12887" y="21241"/>
                      </a:lnTo>
                      <a:lnTo>
                        <a:pt x="12803" y="21285"/>
                      </a:lnTo>
                      <a:lnTo>
                        <a:pt x="12762" y="21202"/>
                      </a:lnTo>
                      <a:lnTo>
                        <a:pt x="12656" y="21154"/>
                      </a:lnTo>
                      <a:lnTo>
                        <a:pt x="12537" y="21095"/>
                      </a:lnTo>
                      <a:lnTo>
                        <a:pt x="12412" y="20986"/>
                      </a:lnTo>
                      <a:lnTo>
                        <a:pt x="12350" y="20797"/>
                      </a:lnTo>
                      <a:lnTo>
                        <a:pt x="12262" y="20656"/>
                      </a:lnTo>
                      <a:lnTo>
                        <a:pt x="12209" y="20570"/>
                      </a:lnTo>
                      <a:lnTo>
                        <a:pt x="12187" y="20410"/>
                      </a:lnTo>
                      <a:lnTo>
                        <a:pt x="12198" y="20249"/>
                      </a:lnTo>
                      <a:lnTo>
                        <a:pt x="12225" y="20028"/>
                      </a:lnTo>
                      <a:lnTo>
                        <a:pt x="12236" y="19853"/>
                      </a:lnTo>
                      <a:lnTo>
                        <a:pt x="12264" y="19692"/>
                      </a:lnTo>
                      <a:lnTo>
                        <a:pt x="12287" y="19534"/>
                      </a:lnTo>
                      <a:lnTo>
                        <a:pt x="12302" y="19376"/>
                      </a:lnTo>
                      <a:lnTo>
                        <a:pt x="12330" y="19230"/>
                      </a:lnTo>
                      <a:lnTo>
                        <a:pt x="12364" y="19073"/>
                      </a:lnTo>
                      <a:lnTo>
                        <a:pt x="12324" y="18924"/>
                      </a:lnTo>
                      <a:lnTo>
                        <a:pt x="12279" y="18783"/>
                      </a:lnTo>
                      <a:lnTo>
                        <a:pt x="12107" y="18728"/>
                      </a:lnTo>
                      <a:lnTo>
                        <a:pt x="11924" y="18714"/>
                      </a:lnTo>
                      <a:lnTo>
                        <a:pt x="11751" y="18714"/>
                      </a:lnTo>
                      <a:lnTo>
                        <a:pt x="11628" y="18765"/>
                      </a:lnTo>
                      <a:lnTo>
                        <a:pt x="11406" y="18816"/>
                      </a:lnTo>
                      <a:lnTo>
                        <a:pt x="11165" y="18816"/>
                      </a:lnTo>
                      <a:lnTo>
                        <a:pt x="11133" y="18658"/>
                      </a:lnTo>
                      <a:lnTo>
                        <a:pt x="11154" y="18467"/>
                      </a:lnTo>
                      <a:lnTo>
                        <a:pt x="11237" y="18145"/>
                      </a:lnTo>
                      <a:lnTo>
                        <a:pt x="11347" y="17912"/>
                      </a:lnTo>
                      <a:lnTo>
                        <a:pt x="11460" y="17663"/>
                      </a:lnTo>
                      <a:lnTo>
                        <a:pt x="11505" y="17483"/>
                      </a:lnTo>
                      <a:lnTo>
                        <a:pt x="11604" y="17196"/>
                      </a:lnTo>
                      <a:lnTo>
                        <a:pt x="11683" y="17024"/>
                      </a:lnTo>
                      <a:lnTo>
                        <a:pt x="11689" y="16887"/>
                      </a:lnTo>
                      <a:lnTo>
                        <a:pt x="11632" y="16817"/>
                      </a:lnTo>
                      <a:lnTo>
                        <a:pt x="11551" y="16802"/>
                      </a:lnTo>
                      <a:lnTo>
                        <a:pt x="11477" y="16780"/>
                      </a:lnTo>
                      <a:lnTo>
                        <a:pt x="11365" y="16780"/>
                      </a:lnTo>
                      <a:lnTo>
                        <a:pt x="11234" y="16802"/>
                      </a:lnTo>
                      <a:lnTo>
                        <a:pt x="11104" y="16839"/>
                      </a:lnTo>
                      <a:lnTo>
                        <a:pt x="11028" y="16887"/>
                      </a:lnTo>
                      <a:lnTo>
                        <a:pt x="10924" y="16956"/>
                      </a:lnTo>
                      <a:lnTo>
                        <a:pt x="10890" y="17029"/>
                      </a:lnTo>
                      <a:lnTo>
                        <a:pt x="10884" y="17157"/>
                      </a:lnTo>
                      <a:lnTo>
                        <a:pt x="10833" y="17347"/>
                      </a:lnTo>
                      <a:lnTo>
                        <a:pt x="10751" y="17509"/>
                      </a:lnTo>
                      <a:lnTo>
                        <a:pt x="10649" y="17596"/>
                      </a:lnTo>
                      <a:lnTo>
                        <a:pt x="10454" y="17759"/>
                      </a:lnTo>
                      <a:lnTo>
                        <a:pt x="10312" y="17818"/>
                      </a:lnTo>
                      <a:lnTo>
                        <a:pt x="10135" y="17898"/>
                      </a:lnTo>
                      <a:lnTo>
                        <a:pt x="9999" y="17898"/>
                      </a:lnTo>
                      <a:lnTo>
                        <a:pt x="9792" y="17879"/>
                      </a:lnTo>
                      <a:lnTo>
                        <a:pt x="9606" y="17831"/>
                      </a:lnTo>
                      <a:lnTo>
                        <a:pt x="9447" y="17654"/>
                      </a:lnTo>
                      <a:lnTo>
                        <a:pt x="9334" y="17487"/>
                      </a:lnTo>
                      <a:lnTo>
                        <a:pt x="9279" y="17285"/>
                      </a:lnTo>
                      <a:lnTo>
                        <a:pt x="9196" y="16914"/>
                      </a:lnTo>
                      <a:lnTo>
                        <a:pt x="9146" y="16624"/>
                      </a:lnTo>
                      <a:lnTo>
                        <a:pt x="9129" y="16345"/>
                      </a:lnTo>
                      <a:lnTo>
                        <a:pt x="9167" y="16032"/>
                      </a:lnTo>
                      <a:lnTo>
                        <a:pt x="9286" y="15655"/>
                      </a:lnTo>
                      <a:lnTo>
                        <a:pt x="9383" y="15401"/>
                      </a:lnTo>
                      <a:lnTo>
                        <a:pt x="9400" y="15183"/>
                      </a:lnTo>
                      <a:lnTo>
                        <a:pt x="9406" y="14977"/>
                      </a:lnTo>
                      <a:lnTo>
                        <a:pt x="9444" y="14790"/>
                      </a:lnTo>
                      <a:lnTo>
                        <a:pt x="9506" y="14595"/>
                      </a:lnTo>
                      <a:lnTo>
                        <a:pt x="9635" y="14457"/>
                      </a:lnTo>
                      <a:lnTo>
                        <a:pt x="9806" y="14284"/>
                      </a:lnTo>
                      <a:lnTo>
                        <a:pt x="10189" y="14050"/>
                      </a:lnTo>
                      <a:lnTo>
                        <a:pt x="10354" y="13911"/>
                      </a:lnTo>
                      <a:lnTo>
                        <a:pt x="10480" y="13836"/>
                      </a:lnTo>
                      <a:lnTo>
                        <a:pt x="10603" y="13720"/>
                      </a:lnTo>
                      <a:lnTo>
                        <a:pt x="10739" y="13684"/>
                      </a:lnTo>
                      <a:lnTo>
                        <a:pt x="10870" y="13684"/>
                      </a:lnTo>
                      <a:lnTo>
                        <a:pt x="10993" y="13742"/>
                      </a:lnTo>
                      <a:lnTo>
                        <a:pt x="11150" y="13886"/>
                      </a:lnTo>
                      <a:lnTo>
                        <a:pt x="11296" y="13993"/>
                      </a:lnTo>
                      <a:lnTo>
                        <a:pt x="11413" y="14043"/>
                      </a:lnTo>
                      <a:lnTo>
                        <a:pt x="11504" y="14043"/>
                      </a:lnTo>
                      <a:lnTo>
                        <a:pt x="11606" y="13970"/>
                      </a:lnTo>
                      <a:lnTo>
                        <a:pt x="11711" y="13735"/>
                      </a:lnTo>
                      <a:lnTo>
                        <a:pt x="11875" y="13611"/>
                      </a:lnTo>
                      <a:lnTo>
                        <a:pt x="12014" y="13548"/>
                      </a:lnTo>
                      <a:lnTo>
                        <a:pt x="12178" y="13504"/>
                      </a:lnTo>
                      <a:lnTo>
                        <a:pt x="12297" y="13548"/>
                      </a:lnTo>
                      <a:lnTo>
                        <a:pt x="12373" y="13646"/>
                      </a:lnTo>
                      <a:lnTo>
                        <a:pt x="12497" y="13704"/>
                      </a:lnTo>
                      <a:lnTo>
                        <a:pt x="12604" y="13781"/>
                      </a:lnTo>
                      <a:lnTo>
                        <a:pt x="12701" y="13812"/>
                      </a:lnTo>
                      <a:lnTo>
                        <a:pt x="12778" y="13740"/>
                      </a:lnTo>
                      <a:lnTo>
                        <a:pt x="12875" y="13710"/>
                      </a:lnTo>
                      <a:lnTo>
                        <a:pt x="12998" y="13746"/>
                      </a:lnTo>
                      <a:lnTo>
                        <a:pt x="13081" y="13890"/>
                      </a:lnTo>
                      <a:lnTo>
                        <a:pt x="13168" y="13996"/>
                      </a:lnTo>
                      <a:lnTo>
                        <a:pt x="13228" y="14124"/>
                      </a:lnTo>
                      <a:lnTo>
                        <a:pt x="13245" y="14260"/>
                      </a:lnTo>
                      <a:lnTo>
                        <a:pt x="13188" y="14382"/>
                      </a:lnTo>
                      <a:lnTo>
                        <a:pt x="13150" y="14515"/>
                      </a:lnTo>
                      <a:lnTo>
                        <a:pt x="13150" y="14661"/>
                      </a:lnTo>
                      <a:lnTo>
                        <a:pt x="13213" y="14744"/>
                      </a:lnTo>
                      <a:lnTo>
                        <a:pt x="13265" y="14853"/>
                      </a:lnTo>
                      <a:lnTo>
                        <a:pt x="13283" y="15108"/>
                      </a:lnTo>
                      <a:lnTo>
                        <a:pt x="13334" y="15290"/>
                      </a:lnTo>
                      <a:lnTo>
                        <a:pt x="13452" y="15424"/>
                      </a:lnTo>
                      <a:lnTo>
                        <a:pt x="13548" y="15365"/>
                      </a:lnTo>
                      <a:lnTo>
                        <a:pt x="13603" y="15222"/>
                      </a:lnTo>
                      <a:lnTo>
                        <a:pt x="13654" y="15037"/>
                      </a:lnTo>
                      <a:lnTo>
                        <a:pt x="13654" y="14814"/>
                      </a:lnTo>
                      <a:lnTo>
                        <a:pt x="13681" y="14602"/>
                      </a:lnTo>
                      <a:lnTo>
                        <a:pt x="13650" y="14293"/>
                      </a:lnTo>
                      <a:lnTo>
                        <a:pt x="13616" y="14170"/>
                      </a:lnTo>
                      <a:lnTo>
                        <a:pt x="13599" y="13973"/>
                      </a:lnTo>
                      <a:lnTo>
                        <a:pt x="13582" y="13688"/>
                      </a:lnTo>
                      <a:lnTo>
                        <a:pt x="13593" y="13506"/>
                      </a:lnTo>
                      <a:lnTo>
                        <a:pt x="13658" y="13353"/>
                      </a:lnTo>
                      <a:lnTo>
                        <a:pt x="13728" y="13200"/>
                      </a:lnTo>
                      <a:lnTo>
                        <a:pt x="13825" y="13091"/>
                      </a:lnTo>
                      <a:lnTo>
                        <a:pt x="13927" y="12967"/>
                      </a:lnTo>
                      <a:lnTo>
                        <a:pt x="14218" y="12701"/>
                      </a:lnTo>
                      <a:lnTo>
                        <a:pt x="14326" y="12563"/>
                      </a:lnTo>
                      <a:lnTo>
                        <a:pt x="14453" y="12468"/>
                      </a:lnTo>
                      <a:lnTo>
                        <a:pt x="14577" y="12404"/>
                      </a:lnTo>
                      <a:lnTo>
                        <a:pt x="14723" y="12341"/>
                      </a:lnTo>
                      <a:lnTo>
                        <a:pt x="14852" y="12246"/>
                      </a:lnTo>
                      <a:lnTo>
                        <a:pt x="14935" y="12127"/>
                      </a:lnTo>
                      <a:lnTo>
                        <a:pt x="15055" y="12032"/>
                      </a:lnTo>
                      <a:lnTo>
                        <a:pt x="15152" y="11945"/>
                      </a:lnTo>
                      <a:lnTo>
                        <a:pt x="15263" y="11753"/>
                      </a:lnTo>
                      <a:lnTo>
                        <a:pt x="15280" y="11595"/>
                      </a:lnTo>
                      <a:lnTo>
                        <a:pt x="15303" y="11434"/>
                      </a:lnTo>
                      <a:lnTo>
                        <a:pt x="15281" y="11276"/>
                      </a:lnTo>
                      <a:lnTo>
                        <a:pt x="15281" y="11116"/>
                      </a:lnTo>
                      <a:lnTo>
                        <a:pt x="15303" y="10934"/>
                      </a:lnTo>
                      <a:lnTo>
                        <a:pt x="15389" y="10761"/>
                      </a:lnTo>
                      <a:lnTo>
                        <a:pt x="15482" y="10761"/>
                      </a:lnTo>
                      <a:lnTo>
                        <a:pt x="15499" y="10880"/>
                      </a:lnTo>
                      <a:lnTo>
                        <a:pt x="15546" y="11021"/>
                      </a:lnTo>
                      <a:lnTo>
                        <a:pt x="15614" y="10967"/>
                      </a:lnTo>
                      <a:lnTo>
                        <a:pt x="15535" y="10727"/>
                      </a:lnTo>
                      <a:lnTo>
                        <a:pt x="15650" y="10569"/>
                      </a:lnTo>
                      <a:lnTo>
                        <a:pt x="15762" y="10432"/>
                      </a:lnTo>
                      <a:lnTo>
                        <a:pt x="16024" y="10381"/>
                      </a:lnTo>
                      <a:lnTo>
                        <a:pt x="16117" y="10289"/>
                      </a:lnTo>
                      <a:lnTo>
                        <a:pt x="16183" y="10120"/>
                      </a:lnTo>
                      <a:lnTo>
                        <a:pt x="16253" y="10035"/>
                      </a:lnTo>
                      <a:lnTo>
                        <a:pt x="16440" y="9841"/>
                      </a:lnTo>
                      <a:lnTo>
                        <a:pt x="16600" y="9797"/>
                      </a:lnTo>
                      <a:lnTo>
                        <a:pt x="16827" y="9761"/>
                      </a:lnTo>
                      <a:lnTo>
                        <a:pt x="16975" y="9680"/>
                      </a:lnTo>
                      <a:lnTo>
                        <a:pt x="17100" y="9613"/>
                      </a:lnTo>
                      <a:lnTo>
                        <a:pt x="17191" y="9547"/>
                      </a:lnTo>
                      <a:lnTo>
                        <a:pt x="17242" y="9250"/>
                      </a:lnTo>
                      <a:lnTo>
                        <a:pt x="17356" y="9134"/>
                      </a:lnTo>
                      <a:lnTo>
                        <a:pt x="17482" y="9045"/>
                      </a:lnTo>
                      <a:lnTo>
                        <a:pt x="17579" y="8965"/>
                      </a:lnTo>
                      <a:lnTo>
                        <a:pt x="17788" y="8827"/>
                      </a:lnTo>
                      <a:lnTo>
                        <a:pt x="17966" y="8684"/>
                      </a:lnTo>
                      <a:lnTo>
                        <a:pt x="18192" y="8613"/>
                      </a:lnTo>
                      <a:lnTo>
                        <a:pt x="18339" y="8516"/>
                      </a:lnTo>
                      <a:lnTo>
                        <a:pt x="18489" y="8428"/>
                      </a:lnTo>
                      <a:lnTo>
                        <a:pt x="18633" y="8365"/>
                      </a:lnTo>
                      <a:lnTo>
                        <a:pt x="18762" y="8309"/>
                      </a:lnTo>
                      <a:lnTo>
                        <a:pt x="18913" y="8309"/>
                      </a:lnTo>
                      <a:lnTo>
                        <a:pt x="19010" y="8350"/>
                      </a:lnTo>
                      <a:lnTo>
                        <a:pt x="19016" y="8472"/>
                      </a:lnTo>
                      <a:lnTo>
                        <a:pt x="18873" y="8513"/>
                      </a:lnTo>
                      <a:lnTo>
                        <a:pt x="18706" y="8635"/>
                      </a:lnTo>
                      <a:lnTo>
                        <a:pt x="18595" y="8691"/>
                      </a:lnTo>
                      <a:lnTo>
                        <a:pt x="18495" y="8751"/>
                      </a:lnTo>
                      <a:lnTo>
                        <a:pt x="18450" y="8839"/>
                      </a:lnTo>
                      <a:lnTo>
                        <a:pt x="18511" y="8931"/>
                      </a:lnTo>
                      <a:lnTo>
                        <a:pt x="18611" y="8931"/>
                      </a:lnTo>
                      <a:lnTo>
                        <a:pt x="18791" y="8827"/>
                      </a:lnTo>
                      <a:lnTo>
                        <a:pt x="18930" y="8727"/>
                      </a:lnTo>
                      <a:lnTo>
                        <a:pt x="19074" y="8650"/>
                      </a:lnTo>
                      <a:lnTo>
                        <a:pt x="19244" y="8635"/>
                      </a:lnTo>
                      <a:cubicBezTo>
                        <a:pt x="19290" y="8619"/>
                        <a:pt x="19335" y="8600"/>
                        <a:pt x="19379" y="8579"/>
                      </a:cubicBezTo>
                      <a:cubicBezTo>
                        <a:pt x="19434" y="8553"/>
                        <a:pt x="19488" y="8523"/>
                        <a:pt x="19541" y="8489"/>
                      </a:cubicBezTo>
                      <a:lnTo>
                        <a:pt x="19653" y="8409"/>
                      </a:lnTo>
                      <a:lnTo>
                        <a:pt x="19869" y="8294"/>
                      </a:lnTo>
                      <a:lnTo>
                        <a:pt x="19833" y="8195"/>
                      </a:lnTo>
                      <a:lnTo>
                        <a:pt x="19698" y="8202"/>
                      </a:lnTo>
                      <a:lnTo>
                        <a:pt x="19554" y="8292"/>
                      </a:lnTo>
                      <a:lnTo>
                        <a:pt x="19488" y="8314"/>
                      </a:lnTo>
                      <a:lnTo>
                        <a:pt x="19341" y="8314"/>
                      </a:lnTo>
                      <a:lnTo>
                        <a:pt x="19174" y="8207"/>
                      </a:lnTo>
                      <a:lnTo>
                        <a:pt x="18993" y="8112"/>
                      </a:lnTo>
                      <a:lnTo>
                        <a:pt x="18933" y="7978"/>
                      </a:lnTo>
                      <a:lnTo>
                        <a:pt x="18938" y="7840"/>
                      </a:lnTo>
                      <a:lnTo>
                        <a:pt x="18944" y="7690"/>
                      </a:lnTo>
                      <a:lnTo>
                        <a:pt x="19006" y="7610"/>
                      </a:lnTo>
                      <a:lnTo>
                        <a:pt x="19140" y="7428"/>
                      </a:lnTo>
                      <a:lnTo>
                        <a:pt x="19187" y="7345"/>
                      </a:lnTo>
                      <a:lnTo>
                        <a:pt x="19237" y="7180"/>
                      </a:lnTo>
                      <a:lnTo>
                        <a:pt x="19106" y="7144"/>
                      </a:lnTo>
                      <a:lnTo>
                        <a:pt x="18892" y="7163"/>
                      </a:lnTo>
                      <a:lnTo>
                        <a:pt x="18659" y="7228"/>
                      </a:lnTo>
                      <a:lnTo>
                        <a:pt x="18407" y="7344"/>
                      </a:lnTo>
                      <a:lnTo>
                        <a:pt x="18286" y="7459"/>
                      </a:lnTo>
                      <a:lnTo>
                        <a:pt x="18115" y="7495"/>
                      </a:lnTo>
                      <a:lnTo>
                        <a:pt x="18053" y="7522"/>
                      </a:lnTo>
                      <a:lnTo>
                        <a:pt x="17997" y="7406"/>
                      </a:lnTo>
                      <a:lnTo>
                        <a:pt x="18048" y="7304"/>
                      </a:lnTo>
                      <a:lnTo>
                        <a:pt x="18150" y="7238"/>
                      </a:lnTo>
                      <a:lnTo>
                        <a:pt x="18577" y="7007"/>
                      </a:lnTo>
                      <a:lnTo>
                        <a:pt x="18765" y="6862"/>
                      </a:lnTo>
                      <a:cubicBezTo>
                        <a:pt x="18809" y="6831"/>
                        <a:pt x="18854" y="6805"/>
                        <a:pt x="18901" y="6781"/>
                      </a:cubicBezTo>
                      <a:cubicBezTo>
                        <a:pt x="18965" y="6749"/>
                        <a:pt x="19031" y="6724"/>
                        <a:pt x="19098" y="6706"/>
                      </a:cubicBezTo>
                      <a:lnTo>
                        <a:pt x="19233" y="6665"/>
                      </a:lnTo>
                      <a:lnTo>
                        <a:pt x="19413" y="6636"/>
                      </a:lnTo>
                      <a:lnTo>
                        <a:pt x="19652" y="6658"/>
                      </a:lnTo>
                      <a:lnTo>
                        <a:pt x="19921" y="6687"/>
                      </a:lnTo>
                      <a:lnTo>
                        <a:pt x="20075" y="6660"/>
                      </a:lnTo>
                      <a:lnTo>
                        <a:pt x="20242" y="6618"/>
                      </a:lnTo>
                      <a:lnTo>
                        <a:pt x="20490" y="6615"/>
                      </a:lnTo>
                      <a:lnTo>
                        <a:pt x="20803" y="6477"/>
                      </a:lnTo>
                      <a:lnTo>
                        <a:pt x="20930" y="6409"/>
                      </a:lnTo>
                      <a:cubicBezTo>
                        <a:pt x="20988" y="6390"/>
                        <a:pt x="21045" y="6366"/>
                        <a:pt x="21099" y="6336"/>
                      </a:cubicBezTo>
                      <a:cubicBezTo>
                        <a:pt x="21140" y="6313"/>
                        <a:pt x="21179" y="6288"/>
                        <a:pt x="21217" y="6260"/>
                      </a:cubicBezTo>
                      <a:lnTo>
                        <a:pt x="21276" y="6209"/>
                      </a:lnTo>
                      <a:lnTo>
                        <a:pt x="21373" y="6131"/>
                      </a:lnTo>
                      <a:cubicBezTo>
                        <a:pt x="21397" y="6115"/>
                        <a:pt x="21420" y="6096"/>
                        <a:pt x="21441" y="6073"/>
                      </a:cubicBezTo>
                      <a:cubicBezTo>
                        <a:pt x="21471" y="6042"/>
                        <a:pt x="21497" y="6005"/>
                        <a:pt x="21518" y="5964"/>
                      </a:cubicBezTo>
                      <a:lnTo>
                        <a:pt x="21583" y="5842"/>
                      </a:lnTo>
                      <a:lnTo>
                        <a:pt x="21600" y="5716"/>
                      </a:lnTo>
                      <a:lnTo>
                        <a:pt x="21594" y="5645"/>
                      </a:lnTo>
                      <a:lnTo>
                        <a:pt x="21471" y="5526"/>
                      </a:lnTo>
                      <a:lnTo>
                        <a:pt x="21403" y="5467"/>
                      </a:lnTo>
                      <a:lnTo>
                        <a:pt x="21327" y="5446"/>
                      </a:lnTo>
                      <a:lnTo>
                        <a:pt x="21196" y="5446"/>
                      </a:lnTo>
                      <a:lnTo>
                        <a:pt x="21091" y="5453"/>
                      </a:lnTo>
                      <a:lnTo>
                        <a:pt x="20995" y="5547"/>
                      </a:lnTo>
                      <a:lnTo>
                        <a:pt x="20900" y="5567"/>
                      </a:lnTo>
                      <a:lnTo>
                        <a:pt x="20828" y="5523"/>
                      </a:lnTo>
                      <a:lnTo>
                        <a:pt x="20828" y="5416"/>
                      </a:lnTo>
                      <a:cubicBezTo>
                        <a:pt x="20860" y="5376"/>
                        <a:pt x="20896" y="5339"/>
                        <a:pt x="20934" y="5307"/>
                      </a:cubicBezTo>
                      <a:cubicBezTo>
                        <a:pt x="20959" y="5286"/>
                        <a:pt x="20985" y="5266"/>
                        <a:pt x="21011" y="5249"/>
                      </a:cubicBezTo>
                      <a:lnTo>
                        <a:pt x="20920" y="5120"/>
                      </a:lnTo>
                      <a:lnTo>
                        <a:pt x="20871" y="4942"/>
                      </a:lnTo>
                      <a:lnTo>
                        <a:pt x="20814" y="4814"/>
                      </a:lnTo>
                      <a:lnTo>
                        <a:pt x="20734" y="4712"/>
                      </a:lnTo>
                      <a:lnTo>
                        <a:pt x="20746" y="4563"/>
                      </a:lnTo>
                      <a:lnTo>
                        <a:pt x="20846" y="4476"/>
                      </a:lnTo>
                      <a:lnTo>
                        <a:pt x="20856" y="4345"/>
                      </a:lnTo>
                      <a:lnTo>
                        <a:pt x="20833" y="4183"/>
                      </a:lnTo>
                      <a:lnTo>
                        <a:pt x="20762" y="4113"/>
                      </a:lnTo>
                      <a:lnTo>
                        <a:pt x="20722" y="4001"/>
                      </a:lnTo>
                      <a:cubicBezTo>
                        <a:pt x="20752" y="3980"/>
                        <a:pt x="20776" y="3947"/>
                        <a:pt x="20790" y="3907"/>
                      </a:cubicBezTo>
                      <a:cubicBezTo>
                        <a:pt x="20808" y="3857"/>
                        <a:pt x="20810" y="3800"/>
                        <a:pt x="20796" y="3749"/>
                      </a:cubicBezTo>
                      <a:lnTo>
                        <a:pt x="20745" y="3647"/>
                      </a:lnTo>
                      <a:lnTo>
                        <a:pt x="20720" y="3537"/>
                      </a:lnTo>
                      <a:lnTo>
                        <a:pt x="20625" y="3493"/>
                      </a:lnTo>
                      <a:lnTo>
                        <a:pt x="20528" y="3632"/>
                      </a:lnTo>
                      <a:lnTo>
                        <a:pt x="20392" y="3756"/>
                      </a:lnTo>
                      <a:lnTo>
                        <a:pt x="20250" y="3892"/>
                      </a:lnTo>
                      <a:lnTo>
                        <a:pt x="20115" y="4018"/>
                      </a:lnTo>
                      <a:lnTo>
                        <a:pt x="19946" y="4098"/>
                      </a:lnTo>
                      <a:lnTo>
                        <a:pt x="19822" y="4091"/>
                      </a:lnTo>
                      <a:lnTo>
                        <a:pt x="19744" y="4074"/>
                      </a:lnTo>
                      <a:lnTo>
                        <a:pt x="19649" y="3952"/>
                      </a:lnTo>
                      <a:lnTo>
                        <a:pt x="19564" y="3858"/>
                      </a:lnTo>
                      <a:lnTo>
                        <a:pt x="19617" y="3705"/>
                      </a:lnTo>
                      <a:lnTo>
                        <a:pt x="19691" y="3562"/>
                      </a:lnTo>
                      <a:lnTo>
                        <a:pt x="19670" y="3362"/>
                      </a:lnTo>
                      <a:lnTo>
                        <a:pt x="19615" y="3265"/>
                      </a:lnTo>
                      <a:lnTo>
                        <a:pt x="19484" y="3118"/>
                      </a:lnTo>
                      <a:lnTo>
                        <a:pt x="19382" y="3053"/>
                      </a:lnTo>
                      <a:lnTo>
                        <a:pt x="19268" y="2958"/>
                      </a:lnTo>
                      <a:lnTo>
                        <a:pt x="19145" y="2912"/>
                      </a:lnTo>
                      <a:lnTo>
                        <a:pt x="19014" y="2919"/>
                      </a:lnTo>
                      <a:lnTo>
                        <a:pt x="18924" y="2834"/>
                      </a:lnTo>
                      <a:lnTo>
                        <a:pt x="18793" y="2819"/>
                      </a:lnTo>
                      <a:lnTo>
                        <a:pt x="18658" y="2819"/>
                      </a:lnTo>
                      <a:lnTo>
                        <a:pt x="18524" y="2863"/>
                      </a:lnTo>
                      <a:lnTo>
                        <a:pt x="18416" y="2934"/>
                      </a:lnTo>
                      <a:lnTo>
                        <a:pt x="18334" y="2997"/>
                      </a:lnTo>
                      <a:lnTo>
                        <a:pt x="18277" y="3133"/>
                      </a:lnTo>
                      <a:lnTo>
                        <a:pt x="18228" y="3344"/>
                      </a:lnTo>
                      <a:lnTo>
                        <a:pt x="18114" y="3556"/>
                      </a:lnTo>
                      <a:lnTo>
                        <a:pt x="18057" y="3665"/>
                      </a:lnTo>
                      <a:lnTo>
                        <a:pt x="17966" y="3765"/>
                      </a:lnTo>
                      <a:lnTo>
                        <a:pt x="17864" y="3806"/>
                      </a:lnTo>
                      <a:lnTo>
                        <a:pt x="17813" y="3908"/>
                      </a:lnTo>
                      <a:lnTo>
                        <a:pt x="17790" y="3988"/>
                      </a:lnTo>
                      <a:lnTo>
                        <a:pt x="17790" y="4105"/>
                      </a:lnTo>
                      <a:lnTo>
                        <a:pt x="17807" y="4220"/>
                      </a:lnTo>
                      <a:lnTo>
                        <a:pt x="17813" y="4330"/>
                      </a:lnTo>
                      <a:lnTo>
                        <a:pt x="17807" y="4419"/>
                      </a:lnTo>
                      <a:lnTo>
                        <a:pt x="17727" y="4570"/>
                      </a:lnTo>
                      <a:lnTo>
                        <a:pt x="17608" y="4723"/>
                      </a:lnTo>
                      <a:lnTo>
                        <a:pt x="17570" y="4807"/>
                      </a:lnTo>
                      <a:lnTo>
                        <a:pt x="17479" y="4941"/>
                      </a:lnTo>
                      <a:lnTo>
                        <a:pt x="17394" y="5028"/>
                      </a:lnTo>
                      <a:lnTo>
                        <a:pt x="17345" y="5072"/>
                      </a:lnTo>
                      <a:lnTo>
                        <a:pt x="17172" y="5175"/>
                      </a:lnTo>
                      <a:lnTo>
                        <a:pt x="17093" y="5197"/>
                      </a:lnTo>
                      <a:lnTo>
                        <a:pt x="16951" y="5269"/>
                      </a:lnTo>
                      <a:lnTo>
                        <a:pt x="16873" y="5378"/>
                      </a:lnTo>
                      <a:lnTo>
                        <a:pt x="16811" y="5487"/>
                      </a:lnTo>
                      <a:lnTo>
                        <a:pt x="16771" y="5592"/>
                      </a:lnTo>
                      <a:lnTo>
                        <a:pt x="16743" y="5750"/>
                      </a:lnTo>
                      <a:lnTo>
                        <a:pt x="16726" y="5871"/>
                      </a:lnTo>
                      <a:lnTo>
                        <a:pt x="16709" y="5944"/>
                      </a:lnTo>
                      <a:lnTo>
                        <a:pt x="16652" y="6076"/>
                      </a:lnTo>
                      <a:lnTo>
                        <a:pt x="16601" y="6191"/>
                      </a:lnTo>
                      <a:lnTo>
                        <a:pt x="16482" y="6279"/>
                      </a:lnTo>
                      <a:lnTo>
                        <a:pt x="16345" y="6351"/>
                      </a:lnTo>
                      <a:lnTo>
                        <a:pt x="16220" y="6410"/>
                      </a:lnTo>
                      <a:lnTo>
                        <a:pt x="16108" y="6417"/>
                      </a:lnTo>
                      <a:lnTo>
                        <a:pt x="16026" y="6249"/>
                      </a:lnTo>
                      <a:lnTo>
                        <a:pt x="15965" y="6129"/>
                      </a:lnTo>
                      <a:lnTo>
                        <a:pt x="15948" y="6014"/>
                      </a:lnTo>
                      <a:lnTo>
                        <a:pt x="15982" y="5833"/>
                      </a:lnTo>
                      <a:lnTo>
                        <a:pt x="16056" y="5667"/>
                      </a:lnTo>
                      <a:lnTo>
                        <a:pt x="16079" y="5551"/>
                      </a:lnTo>
                      <a:lnTo>
                        <a:pt x="16130" y="5398"/>
                      </a:lnTo>
                      <a:lnTo>
                        <a:pt x="16168" y="5299"/>
                      </a:lnTo>
                      <a:lnTo>
                        <a:pt x="16158" y="5212"/>
                      </a:lnTo>
                      <a:lnTo>
                        <a:pt x="16120" y="5149"/>
                      </a:lnTo>
                      <a:lnTo>
                        <a:pt x="16044" y="5134"/>
                      </a:lnTo>
                      <a:lnTo>
                        <a:pt x="15842" y="5066"/>
                      </a:lnTo>
                      <a:lnTo>
                        <a:pt x="15649" y="5016"/>
                      </a:lnTo>
                      <a:lnTo>
                        <a:pt x="15519" y="4899"/>
                      </a:lnTo>
                      <a:lnTo>
                        <a:pt x="15428" y="4807"/>
                      </a:lnTo>
                      <a:lnTo>
                        <a:pt x="15295" y="4703"/>
                      </a:lnTo>
                      <a:lnTo>
                        <a:pt x="15101" y="4615"/>
                      </a:lnTo>
                      <a:lnTo>
                        <a:pt x="15030" y="4608"/>
                      </a:lnTo>
                      <a:lnTo>
                        <a:pt x="14853" y="4596"/>
                      </a:lnTo>
                      <a:lnTo>
                        <a:pt x="14711" y="4533"/>
                      </a:lnTo>
                      <a:lnTo>
                        <a:pt x="14656" y="4441"/>
                      </a:lnTo>
                      <a:lnTo>
                        <a:pt x="14613" y="4335"/>
                      </a:lnTo>
                      <a:lnTo>
                        <a:pt x="14581" y="4174"/>
                      </a:lnTo>
                      <a:lnTo>
                        <a:pt x="14534" y="4070"/>
                      </a:lnTo>
                      <a:lnTo>
                        <a:pt x="14451" y="4048"/>
                      </a:lnTo>
                      <a:lnTo>
                        <a:pt x="14384" y="3982"/>
                      </a:lnTo>
                      <a:lnTo>
                        <a:pt x="14380" y="3875"/>
                      </a:lnTo>
                      <a:lnTo>
                        <a:pt x="14437" y="3743"/>
                      </a:lnTo>
                      <a:lnTo>
                        <a:pt x="14496" y="3639"/>
                      </a:lnTo>
                      <a:lnTo>
                        <a:pt x="14589" y="3529"/>
                      </a:lnTo>
                      <a:lnTo>
                        <a:pt x="14644" y="3420"/>
                      </a:lnTo>
                      <a:lnTo>
                        <a:pt x="14712" y="3355"/>
                      </a:lnTo>
                      <a:lnTo>
                        <a:pt x="14846" y="3290"/>
                      </a:lnTo>
                      <a:lnTo>
                        <a:pt x="14960" y="3224"/>
                      </a:lnTo>
                      <a:lnTo>
                        <a:pt x="15117" y="3068"/>
                      </a:lnTo>
                      <a:lnTo>
                        <a:pt x="15265" y="2971"/>
                      </a:lnTo>
                      <a:lnTo>
                        <a:pt x="15367" y="2891"/>
                      </a:lnTo>
                      <a:lnTo>
                        <a:pt x="15479" y="2833"/>
                      </a:lnTo>
                      <a:lnTo>
                        <a:pt x="15627" y="2760"/>
                      </a:lnTo>
                      <a:lnTo>
                        <a:pt x="15801" y="2672"/>
                      </a:lnTo>
                      <a:lnTo>
                        <a:pt x="15902" y="2616"/>
                      </a:lnTo>
                      <a:lnTo>
                        <a:pt x="15953" y="2544"/>
                      </a:lnTo>
                      <a:lnTo>
                        <a:pt x="15902" y="2480"/>
                      </a:lnTo>
                      <a:lnTo>
                        <a:pt x="15942" y="2320"/>
                      </a:lnTo>
                      <a:lnTo>
                        <a:pt x="16029" y="2276"/>
                      </a:lnTo>
                      <a:lnTo>
                        <a:pt x="16111" y="2336"/>
                      </a:lnTo>
                      <a:lnTo>
                        <a:pt x="16338" y="2329"/>
                      </a:lnTo>
                      <a:lnTo>
                        <a:pt x="16515" y="2242"/>
                      </a:lnTo>
                      <a:lnTo>
                        <a:pt x="16662" y="2213"/>
                      </a:lnTo>
                      <a:lnTo>
                        <a:pt x="16803" y="2154"/>
                      </a:lnTo>
                      <a:lnTo>
                        <a:pt x="16958" y="2088"/>
                      </a:lnTo>
                      <a:lnTo>
                        <a:pt x="16928" y="1994"/>
                      </a:lnTo>
                      <a:lnTo>
                        <a:pt x="16828" y="1852"/>
                      </a:lnTo>
                      <a:lnTo>
                        <a:pt x="16746" y="1775"/>
                      </a:lnTo>
                      <a:lnTo>
                        <a:pt x="16786" y="1685"/>
                      </a:lnTo>
                      <a:lnTo>
                        <a:pt x="16894" y="1649"/>
                      </a:lnTo>
                      <a:lnTo>
                        <a:pt x="17022" y="1728"/>
                      </a:lnTo>
                      <a:cubicBezTo>
                        <a:pt x="17065" y="1745"/>
                        <a:pt x="17109" y="1754"/>
                        <a:pt x="17154" y="1754"/>
                      </a:cubicBezTo>
                      <a:cubicBezTo>
                        <a:pt x="17193" y="1754"/>
                        <a:pt x="17232" y="1748"/>
                        <a:pt x="17270" y="1735"/>
                      </a:cubicBezTo>
                      <a:lnTo>
                        <a:pt x="17369" y="1675"/>
                      </a:lnTo>
                      <a:lnTo>
                        <a:pt x="17463" y="1580"/>
                      </a:lnTo>
                      <a:lnTo>
                        <a:pt x="17617" y="1551"/>
                      </a:lnTo>
                      <a:lnTo>
                        <a:pt x="17797" y="1546"/>
                      </a:lnTo>
                      <a:lnTo>
                        <a:pt x="17945" y="1517"/>
                      </a:lnTo>
                      <a:cubicBezTo>
                        <a:pt x="18025" y="1530"/>
                        <a:pt x="18106" y="1530"/>
                        <a:pt x="18186" y="1517"/>
                      </a:cubicBezTo>
                      <a:cubicBezTo>
                        <a:pt x="18230" y="1510"/>
                        <a:pt x="18274" y="1499"/>
                        <a:pt x="18316" y="1480"/>
                      </a:cubicBezTo>
                      <a:cubicBezTo>
                        <a:pt x="18379" y="1453"/>
                        <a:pt x="18437" y="1411"/>
                        <a:pt x="18487" y="1357"/>
                      </a:cubicBezTo>
                      <a:lnTo>
                        <a:pt x="18576" y="1269"/>
                      </a:lnTo>
                      <a:lnTo>
                        <a:pt x="18679" y="1133"/>
                      </a:lnTo>
                      <a:lnTo>
                        <a:pt x="18740" y="1033"/>
                      </a:lnTo>
                      <a:lnTo>
                        <a:pt x="18827" y="887"/>
                      </a:lnTo>
                      <a:lnTo>
                        <a:pt x="18865" y="773"/>
                      </a:lnTo>
                      <a:lnTo>
                        <a:pt x="18842" y="683"/>
                      </a:lnTo>
                      <a:lnTo>
                        <a:pt x="18706" y="662"/>
                      </a:lnTo>
                      <a:lnTo>
                        <a:pt x="18611" y="642"/>
                      </a:lnTo>
                      <a:lnTo>
                        <a:pt x="18371" y="642"/>
                      </a:lnTo>
                      <a:lnTo>
                        <a:pt x="18303" y="678"/>
                      </a:lnTo>
                      <a:lnTo>
                        <a:pt x="18196" y="812"/>
                      </a:lnTo>
                      <a:lnTo>
                        <a:pt x="18035" y="1029"/>
                      </a:lnTo>
                      <a:lnTo>
                        <a:pt x="17939" y="1072"/>
                      </a:lnTo>
                      <a:lnTo>
                        <a:pt x="17774" y="1203"/>
                      </a:lnTo>
                      <a:lnTo>
                        <a:pt x="17708" y="1283"/>
                      </a:lnTo>
                      <a:lnTo>
                        <a:pt x="17630" y="1324"/>
                      </a:lnTo>
                      <a:lnTo>
                        <a:pt x="17575" y="1297"/>
                      </a:lnTo>
                      <a:lnTo>
                        <a:pt x="17456" y="1210"/>
                      </a:lnTo>
                      <a:lnTo>
                        <a:pt x="17478" y="1123"/>
                      </a:lnTo>
                      <a:lnTo>
                        <a:pt x="17579" y="987"/>
                      </a:lnTo>
                      <a:lnTo>
                        <a:pt x="17620" y="848"/>
                      </a:lnTo>
                      <a:lnTo>
                        <a:pt x="17580" y="746"/>
                      </a:lnTo>
                      <a:lnTo>
                        <a:pt x="17480" y="713"/>
                      </a:lnTo>
                      <a:lnTo>
                        <a:pt x="17389" y="669"/>
                      </a:lnTo>
                      <a:lnTo>
                        <a:pt x="17377" y="770"/>
                      </a:lnTo>
                      <a:lnTo>
                        <a:pt x="17275" y="843"/>
                      </a:lnTo>
                      <a:lnTo>
                        <a:pt x="17223" y="719"/>
                      </a:lnTo>
                      <a:lnTo>
                        <a:pt x="17188" y="550"/>
                      </a:lnTo>
                      <a:lnTo>
                        <a:pt x="17158" y="474"/>
                      </a:lnTo>
                      <a:lnTo>
                        <a:pt x="17158" y="393"/>
                      </a:lnTo>
                      <a:lnTo>
                        <a:pt x="17262" y="250"/>
                      </a:lnTo>
                      <a:lnTo>
                        <a:pt x="17279" y="137"/>
                      </a:lnTo>
                      <a:lnTo>
                        <a:pt x="17211" y="42"/>
                      </a:lnTo>
                      <a:lnTo>
                        <a:pt x="17121" y="0"/>
                      </a:lnTo>
                      <a:lnTo>
                        <a:pt x="16997" y="69"/>
                      </a:lnTo>
                      <a:lnTo>
                        <a:pt x="16878" y="193"/>
                      </a:lnTo>
                      <a:lnTo>
                        <a:pt x="16739" y="264"/>
                      </a:lnTo>
                      <a:lnTo>
                        <a:pt x="16601" y="308"/>
                      </a:lnTo>
                      <a:lnTo>
                        <a:pt x="16495" y="385"/>
                      </a:lnTo>
                      <a:lnTo>
                        <a:pt x="16478" y="478"/>
                      </a:lnTo>
                      <a:lnTo>
                        <a:pt x="16580" y="499"/>
                      </a:lnTo>
                      <a:lnTo>
                        <a:pt x="16696" y="652"/>
                      </a:lnTo>
                      <a:lnTo>
                        <a:pt x="16774" y="698"/>
                      </a:lnTo>
                      <a:lnTo>
                        <a:pt x="16711" y="834"/>
                      </a:lnTo>
                      <a:lnTo>
                        <a:pt x="16611" y="914"/>
                      </a:lnTo>
                      <a:lnTo>
                        <a:pt x="16484" y="970"/>
                      </a:lnTo>
                      <a:lnTo>
                        <a:pt x="16336" y="992"/>
                      </a:lnTo>
                      <a:lnTo>
                        <a:pt x="16211" y="1072"/>
                      </a:lnTo>
                      <a:lnTo>
                        <a:pt x="16065" y="1208"/>
                      </a:lnTo>
                      <a:lnTo>
                        <a:pt x="15938" y="1300"/>
                      </a:lnTo>
                      <a:lnTo>
                        <a:pt x="15900" y="1403"/>
                      </a:lnTo>
                      <a:lnTo>
                        <a:pt x="15840" y="1405"/>
                      </a:lnTo>
                      <a:lnTo>
                        <a:pt x="15806" y="1296"/>
                      </a:lnTo>
                      <a:lnTo>
                        <a:pt x="15726" y="1252"/>
                      </a:lnTo>
                      <a:lnTo>
                        <a:pt x="15631" y="1267"/>
                      </a:lnTo>
                      <a:lnTo>
                        <a:pt x="15605" y="1192"/>
                      </a:lnTo>
                      <a:cubicBezTo>
                        <a:pt x="15584" y="1165"/>
                        <a:pt x="15559" y="1144"/>
                        <a:pt x="15531" y="1131"/>
                      </a:cubicBezTo>
                      <a:cubicBezTo>
                        <a:pt x="15512" y="1122"/>
                        <a:pt x="15491" y="1117"/>
                        <a:pt x="15471" y="1117"/>
                      </a:cubicBezTo>
                      <a:lnTo>
                        <a:pt x="15344" y="1117"/>
                      </a:lnTo>
                      <a:lnTo>
                        <a:pt x="15199" y="1177"/>
                      </a:lnTo>
                      <a:lnTo>
                        <a:pt x="15108" y="1170"/>
                      </a:lnTo>
                      <a:lnTo>
                        <a:pt x="14956" y="1162"/>
                      </a:lnTo>
                      <a:lnTo>
                        <a:pt x="14865" y="1119"/>
                      </a:lnTo>
                      <a:cubicBezTo>
                        <a:pt x="14833" y="1105"/>
                        <a:pt x="14801" y="1091"/>
                        <a:pt x="14769" y="1075"/>
                      </a:cubicBezTo>
                      <a:cubicBezTo>
                        <a:pt x="14722" y="1053"/>
                        <a:pt x="14676" y="1028"/>
                        <a:pt x="14628" y="1010"/>
                      </a:cubicBezTo>
                      <a:cubicBezTo>
                        <a:pt x="14586" y="993"/>
                        <a:pt x="14542" y="981"/>
                        <a:pt x="14498" y="973"/>
                      </a:cubicBezTo>
                      <a:lnTo>
                        <a:pt x="14362" y="995"/>
                      </a:lnTo>
                      <a:lnTo>
                        <a:pt x="14227" y="1051"/>
                      </a:lnTo>
                      <a:lnTo>
                        <a:pt x="14126" y="1073"/>
                      </a:lnTo>
                      <a:lnTo>
                        <a:pt x="14007" y="1095"/>
                      </a:lnTo>
                      <a:lnTo>
                        <a:pt x="13915" y="1160"/>
                      </a:lnTo>
                      <a:lnTo>
                        <a:pt x="13864" y="1223"/>
                      </a:lnTo>
                      <a:lnTo>
                        <a:pt x="13791" y="1318"/>
                      </a:lnTo>
                      <a:cubicBezTo>
                        <a:pt x="13779" y="1341"/>
                        <a:pt x="13766" y="1364"/>
                        <a:pt x="13753" y="1386"/>
                      </a:cubicBezTo>
                      <a:cubicBezTo>
                        <a:pt x="13728" y="1427"/>
                        <a:pt x="13701" y="1467"/>
                        <a:pt x="13670" y="1500"/>
                      </a:cubicBezTo>
                      <a:cubicBezTo>
                        <a:pt x="13638" y="1533"/>
                        <a:pt x="13603" y="1560"/>
                        <a:pt x="13565" y="1580"/>
                      </a:cubicBezTo>
                      <a:lnTo>
                        <a:pt x="13469" y="1480"/>
                      </a:lnTo>
                      <a:lnTo>
                        <a:pt x="13459" y="1310"/>
                      </a:lnTo>
                      <a:lnTo>
                        <a:pt x="13425" y="1176"/>
                      </a:lnTo>
                      <a:lnTo>
                        <a:pt x="13378" y="1120"/>
                      </a:lnTo>
                      <a:lnTo>
                        <a:pt x="13268" y="1101"/>
                      </a:lnTo>
                      <a:lnTo>
                        <a:pt x="13148" y="1115"/>
                      </a:lnTo>
                      <a:lnTo>
                        <a:pt x="13089" y="1183"/>
                      </a:lnTo>
                      <a:lnTo>
                        <a:pt x="13018" y="1183"/>
                      </a:lnTo>
                      <a:lnTo>
                        <a:pt x="12818" y="1192"/>
                      </a:lnTo>
                      <a:lnTo>
                        <a:pt x="12642" y="1192"/>
                      </a:lnTo>
                      <a:lnTo>
                        <a:pt x="12500" y="1104"/>
                      </a:lnTo>
                      <a:lnTo>
                        <a:pt x="12494" y="1027"/>
                      </a:lnTo>
                      <a:lnTo>
                        <a:pt x="12560" y="956"/>
                      </a:lnTo>
                      <a:lnTo>
                        <a:pt x="12650" y="915"/>
                      </a:lnTo>
                      <a:lnTo>
                        <a:pt x="12674" y="840"/>
                      </a:lnTo>
                      <a:lnTo>
                        <a:pt x="12555" y="840"/>
                      </a:lnTo>
                      <a:lnTo>
                        <a:pt x="12364" y="876"/>
                      </a:lnTo>
                      <a:lnTo>
                        <a:pt x="12266" y="825"/>
                      </a:lnTo>
                      <a:lnTo>
                        <a:pt x="12129" y="723"/>
                      </a:lnTo>
                      <a:lnTo>
                        <a:pt x="11999" y="650"/>
                      </a:lnTo>
                      <a:lnTo>
                        <a:pt x="11913" y="614"/>
                      </a:lnTo>
                      <a:lnTo>
                        <a:pt x="11760" y="572"/>
                      </a:lnTo>
                      <a:lnTo>
                        <a:pt x="11642" y="550"/>
                      </a:lnTo>
                      <a:lnTo>
                        <a:pt x="11514" y="550"/>
                      </a:lnTo>
                      <a:lnTo>
                        <a:pt x="11415" y="558"/>
                      </a:lnTo>
                      <a:lnTo>
                        <a:pt x="11319" y="601"/>
                      </a:lnTo>
                      <a:lnTo>
                        <a:pt x="11143" y="637"/>
                      </a:lnTo>
                      <a:lnTo>
                        <a:pt x="11018" y="616"/>
                      </a:lnTo>
                      <a:lnTo>
                        <a:pt x="10847" y="514"/>
                      </a:lnTo>
                      <a:lnTo>
                        <a:pt x="10762" y="449"/>
                      </a:lnTo>
                      <a:lnTo>
                        <a:pt x="10681" y="458"/>
                      </a:lnTo>
                      <a:lnTo>
                        <a:pt x="10573" y="509"/>
                      </a:lnTo>
                      <a:lnTo>
                        <a:pt x="10499" y="546"/>
                      </a:lnTo>
                      <a:lnTo>
                        <a:pt x="10376" y="524"/>
                      </a:lnTo>
                      <a:lnTo>
                        <a:pt x="10291" y="502"/>
                      </a:lnTo>
                      <a:lnTo>
                        <a:pt x="10121" y="517"/>
                      </a:lnTo>
                      <a:lnTo>
                        <a:pt x="9918" y="575"/>
                      </a:lnTo>
                      <a:lnTo>
                        <a:pt x="9714" y="655"/>
                      </a:lnTo>
                      <a:lnTo>
                        <a:pt x="9448" y="747"/>
                      </a:lnTo>
                      <a:lnTo>
                        <a:pt x="9329" y="769"/>
                      </a:lnTo>
                      <a:lnTo>
                        <a:pt x="8951" y="819"/>
                      </a:lnTo>
                      <a:lnTo>
                        <a:pt x="8616" y="776"/>
                      </a:lnTo>
                      <a:lnTo>
                        <a:pt x="8127" y="613"/>
                      </a:lnTo>
                      <a:lnTo>
                        <a:pt x="7941" y="509"/>
                      </a:lnTo>
                      <a:lnTo>
                        <a:pt x="7648" y="483"/>
                      </a:lnTo>
                      <a:lnTo>
                        <a:pt x="7075" y="407"/>
                      </a:lnTo>
                      <a:lnTo>
                        <a:pt x="6936" y="356"/>
                      </a:lnTo>
                      <a:lnTo>
                        <a:pt x="6817" y="290"/>
                      </a:lnTo>
                      <a:lnTo>
                        <a:pt x="6682" y="254"/>
                      </a:lnTo>
                      <a:lnTo>
                        <a:pt x="6466" y="217"/>
                      </a:lnTo>
                      <a:lnTo>
                        <a:pt x="6284" y="195"/>
                      </a:lnTo>
                      <a:lnTo>
                        <a:pt x="6126" y="188"/>
                      </a:lnTo>
                      <a:lnTo>
                        <a:pt x="5969" y="188"/>
                      </a:lnTo>
                      <a:lnTo>
                        <a:pt x="5690" y="225"/>
                      </a:lnTo>
                      <a:lnTo>
                        <a:pt x="5320" y="268"/>
                      </a:lnTo>
                      <a:lnTo>
                        <a:pt x="5074" y="361"/>
                      </a:lnTo>
                      <a:lnTo>
                        <a:pt x="4688" y="433"/>
                      </a:lnTo>
                      <a:lnTo>
                        <a:pt x="4586" y="477"/>
                      </a:lnTo>
                      <a:lnTo>
                        <a:pt x="4348" y="572"/>
                      </a:lnTo>
                      <a:lnTo>
                        <a:pt x="4054" y="701"/>
                      </a:lnTo>
                      <a:lnTo>
                        <a:pt x="3823" y="793"/>
                      </a:lnTo>
                      <a:lnTo>
                        <a:pt x="3588" y="866"/>
                      </a:lnTo>
                      <a:lnTo>
                        <a:pt x="3471" y="862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" name="íşlîḋe">
                  <a:extLst>
                    <a:ext uri="{FF2B5EF4-FFF2-40B4-BE49-F238E27FC236}">
                      <a16:creationId xmlns="" xmlns:a16="http://schemas.microsoft.com/office/drawing/2014/main" id="{784F6C74-FD21-4F8B-A6B3-131432156901}"/>
                    </a:ext>
                  </a:extLst>
                </p:cNvPr>
                <p:cNvSpPr/>
                <p:nvPr/>
              </p:nvSpPr>
              <p:spPr>
                <a:xfrm>
                  <a:off x="2659645" y="1473576"/>
                  <a:ext cx="486286" cy="17532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634" y="1167"/>
                      </a:moveTo>
                      <a:lnTo>
                        <a:pt x="4811" y="2252"/>
                      </a:lnTo>
                      <a:lnTo>
                        <a:pt x="2967" y="4498"/>
                      </a:lnTo>
                      <a:lnTo>
                        <a:pt x="1963" y="5618"/>
                      </a:lnTo>
                      <a:lnTo>
                        <a:pt x="576" y="7014"/>
                      </a:lnTo>
                      <a:lnTo>
                        <a:pt x="80" y="8227"/>
                      </a:lnTo>
                      <a:lnTo>
                        <a:pt x="0" y="9312"/>
                      </a:lnTo>
                      <a:lnTo>
                        <a:pt x="451" y="10588"/>
                      </a:lnTo>
                      <a:lnTo>
                        <a:pt x="1016" y="11735"/>
                      </a:lnTo>
                      <a:cubicBezTo>
                        <a:pt x="1189" y="11851"/>
                        <a:pt x="1367" y="11914"/>
                        <a:pt x="1545" y="11921"/>
                      </a:cubicBezTo>
                      <a:cubicBezTo>
                        <a:pt x="2101" y="11944"/>
                        <a:pt x="2642" y="11441"/>
                        <a:pt x="3079" y="10495"/>
                      </a:cubicBezTo>
                      <a:lnTo>
                        <a:pt x="3970" y="9406"/>
                      </a:lnTo>
                      <a:lnTo>
                        <a:pt x="5427" y="8286"/>
                      </a:lnTo>
                      <a:lnTo>
                        <a:pt x="6330" y="8286"/>
                      </a:lnTo>
                      <a:lnTo>
                        <a:pt x="7392" y="10183"/>
                      </a:lnTo>
                      <a:lnTo>
                        <a:pt x="7965" y="10836"/>
                      </a:lnTo>
                      <a:lnTo>
                        <a:pt x="7774" y="11797"/>
                      </a:lnTo>
                      <a:lnTo>
                        <a:pt x="7111" y="12073"/>
                      </a:lnTo>
                      <a:cubicBezTo>
                        <a:pt x="6813" y="12042"/>
                        <a:pt x="6516" y="12011"/>
                        <a:pt x="6219" y="11980"/>
                      </a:cubicBezTo>
                      <a:cubicBezTo>
                        <a:pt x="5914" y="11948"/>
                        <a:pt x="5609" y="11917"/>
                        <a:pt x="5304" y="11886"/>
                      </a:cubicBezTo>
                      <a:lnTo>
                        <a:pt x="5201" y="13473"/>
                      </a:lnTo>
                      <a:lnTo>
                        <a:pt x="6409" y="14126"/>
                      </a:lnTo>
                      <a:cubicBezTo>
                        <a:pt x="6963" y="14051"/>
                        <a:pt x="7516" y="13958"/>
                        <a:pt x="8069" y="13846"/>
                      </a:cubicBezTo>
                      <a:cubicBezTo>
                        <a:pt x="8714" y="13716"/>
                        <a:pt x="9358" y="13560"/>
                        <a:pt x="10001" y="13380"/>
                      </a:cubicBezTo>
                      <a:lnTo>
                        <a:pt x="10642" y="15239"/>
                      </a:lnTo>
                      <a:lnTo>
                        <a:pt x="9896" y="15981"/>
                      </a:lnTo>
                      <a:cubicBezTo>
                        <a:pt x="9546" y="16191"/>
                        <a:pt x="9192" y="16347"/>
                        <a:pt x="8836" y="16448"/>
                      </a:cubicBezTo>
                      <a:cubicBezTo>
                        <a:pt x="7951" y="16697"/>
                        <a:pt x="7059" y="16604"/>
                        <a:pt x="6183" y="16172"/>
                      </a:cubicBezTo>
                      <a:lnTo>
                        <a:pt x="4831" y="16172"/>
                      </a:lnTo>
                      <a:lnTo>
                        <a:pt x="4764" y="17467"/>
                      </a:lnTo>
                      <a:lnTo>
                        <a:pt x="5860" y="18555"/>
                      </a:lnTo>
                      <a:lnTo>
                        <a:pt x="7450" y="19951"/>
                      </a:lnTo>
                      <a:lnTo>
                        <a:pt x="9207" y="21320"/>
                      </a:lnTo>
                      <a:lnTo>
                        <a:pt x="10369" y="21600"/>
                      </a:lnTo>
                      <a:lnTo>
                        <a:pt x="11950" y="21507"/>
                      </a:lnTo>
                      <a:lnTo>
                        <a:pt x="13656" y="20231"/>
                      </a:lnTo>
                      <a:cubicBezTo>
                        <a:pt x="13887" y="19682"/>
                        <a:pt x="14168" y="19316"/>
                        <a:pt x="14469" y="19174"/>
                      </a:cubicBezTo>
                      <a:cubicBezTo>
                        <a:pt x="14818" y="19009"/>
                        <a:pt x="15172" y="19150"/>
                        <a:pt x="15519" y="19329"/>
                      </a:cubicBezTo>
                      <a:cubicBezTo>
                        <a:pt x="15975" y="19564"/>
                        <a:pt x="16427" y="19863"/>
                        <a:pt x="16872" y="20224"/>
                      </a:cubicBezTo>
                      <a:lnTo>
                        <a:pt x="18689" y="19850"/>
                      </a:lnTo>
                      <a:lnTo>
                        <a:pt x="20146" y="18544"/>
                      </a:lnTo>
                      <a:lnTo>
                        <a:pt x="21195" y="17237"/>
                      </a:lnTo>
                      <a:lnTo>
                        <a:pt x="21600" y="15873"/>
                      </a:lnTo>
                      <a:lnTo>
                        <a:pt x="21374" y="15130"/>
                      </a:lnTo>
                      <a:cubicBezTo>
                        <a:pt x="21049" y="15131"/>
                        <a:pt x="20734" y="14814"/>
                        <a:pt x="20486" y="14235"/>
                      </a:cubicBezTo>
                      <a:cubicBezTo>
                        <a:pt x="20325" y="13859"/>
                        <a:pt x="20198" y="13383"/>
                        <a:pt x="20115" y="12847"/>
                      </a:cubicBezTo>
                      <a:cubicBezTo>
                        <a:pt x="20094" y="12509"/>
                        <a:pt x="20094" y="12163"/>
                        <a:pt x="20115" y="11824"/>
                      </a:cubicBezTo>
                      <a:cubicBezTo>
                        <a:pt x="20168" y="10953"/>
                        <a:pt x="20353" y="10185"/>
                        <a:pt x="20623" y="9709"/>
                      </a:cubicBezTo>
                      <a:lnTo>
                        <a:pt x="21199" y="6443"/>
                      </a:lnTo>
                      <a:lnTo>
                        <a:pt x="21301" y="5513"/>
                      </a:lnTo>
                      <a:cubicBezTo>
                        <a:pt x="21336" y="5080"/>
                        <a:pt x="21268" y="4633"/>
                        <a:pt x="21131" y="4397"/>
                      </a:cubicBezTo>
                      <a:cubicBezTo>
                        <a:pt x="20903" y="4004"/>
                        <a:pt x="20627" y="4349"/>
                        <a:pt x="20376" y="4646"/>
                      </a:cubicBezTo>
                      <a:cubicBezTo>
                        <a:pt x="20058" y="5024"/>
                        <a:pt x="19716" y="5284"/>
                        <a:pt x="19439" y="5860"/>
                      </a:cubicBezTo>
                      <a:cubicBezTo>
                        <a:pt x="19169" y="6418"/>
                        <a:pt x="18986" y="7219"/>
                        <a:pt x="18761" y="7909"/>
                      </a:cubicBezTo>
                      <a:cubicBezTo>
                        <a:pt x="18530" y="8617"/>
                        <a:pt x="18255" y="9207"/>
                        <a:pt x="17949" y="9651"/>
                      </a:cubicBezTo>
                      <a:lnTo>
                        <a:pt x="17192" y="8997"/>
                      </a:lnTo>
                      <a:cubicBezTo>
                        <a:pt x="17245" y="8451"/>
                        <a:pt x="17264" y="7885"/>
                        <a:pt x="17249" y="7321"/>
                      </a:cubicBezTo>
                      <a:cubicBezTo>
                        <a:pt x="17234" y="6788"/>
                        <a:pt x="17188" y="6264"/>
                        <a:pt x="17113" y="5770"/>
                      </a:cubicBezTo>
                      <a:lnTo>
                        <a:pt x="16235" y="5863"/>
                      </a:lnTo>
                      <a:lnTo>
                        <a:pt x="15637" y="7539"/>
                      </a:lnTo>
                      <a:lnTo>
                        <a:pt x="14936" y="7349"/>
                      </a:lnTo>
                      <a:lnTo>
                        <a:pt x="14394" y="6820"/>
                      </a:lnTo>
                      <a:lnTo>
                        <a:pt x="13160" y="5925"/>
                      </a:lnTo>
                      <a:lnTo>
                        <a:pt x="12891" y="4996"/>
                      </a:lnTo>
                      <a:lnTo>
                        <a:pt x="12371" y="3658"/>
                      </a:lnTo>
                      <a:lnTo>
                        <a:pt x="11460" y="2356"/>
                      </a:lnTo>
                      <a:lnTo>
                        <a:pt x="10150" y="1298"/>
                      </a:lnTo>
                      <a:lnTo>
                        <a:pt x="9103" y="649"/>
                      </a:lnTo>
                      <a:lnTo>
                        <a:pt x="8371" y="2"/>
                      </a:lnTo>
                      <a:lnTo>
                        <a:pt x="7461" y="0"/>
                      </a:lnTo>
                      <a:lnTo>
                        <a:pt x="6933" y="376"/>
                      </a:lnTo>
                      <a:lnTo>
                        <a:pt x="5634" y="1167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" name="íŝľiḑe">
                  <a:extLst>
                    <a:ext uri="{FF2B5EF4-FFF2-40B4-BE49-F238E27FC236}">
                      <a16:creationId xmlns="" xmlns:a16="http://schemas.microsoft.com/office/drawing/2014/main" id="{83192F97-F7AF-44DF-8A82-F90276B145B6}"/>
                    </a:ext>
                  </a:extLst>
                </p:cNvPr>
                <p:cNvSpPr/>
                <p:nvPr/>
              </p:nvSpPr>
              <p:spPr>
                <a:xfrm>
                  <a:off x="3184375" y="1615331"/>
                  <a:ext cx="84303" cy="418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670" y="2473"/>
                      </a:moveTo>
                      <a:lnTo>
                        <a:pt x="5361" y="4164"/>
                      </a:lnTo>
                      <a:lnTo>
                        <a:pt x="2017" y="7047"/>
                      </a:lnTo>
                      <a:lnTo>
                        <a:pt x="0" y="10954"/>
                      </a:lnTo>
                      <a:lnTo>
                        <a:pt x="2552" y="17693"/>
                      </a:lnTo>
                      <a:lnTo>
                        <a:pt x="5850" y="21600"/>
                      </a:lnTo>
                      <a:cubicBezTo>
                        <a:pt x="7389" y="21202"/>
                        <a:pt x="8897" y="20415"/>
                        <a:pt x="10337" y="19256"/>
                      </a:cubicBezTo>
                      <a:cubicBezTo>
                        <a:pt x="12339" y="17645"/>
                        <a:pt x="14178" y="15341"/>
                        <a:pt x="16135" y="13527"/>
                      </a:cubicBezTo>
                      <a:cubicBezTo>
                        <a:pt x="17883" y="11907"/>
                        <a:pt x="19716" y="10684"/>
                        <a:pt x="21600" y="9880"/>
                      </a:cubicBezTo>
                      <a:lnTo>
                        <a:pt x="21014" y="4151"/>
                      </a:lnTo>
                      <a:lnTo>
                        <a:pt x="17112" y="2719"/>
                      </a:lnTo>
                      <a:lnTo>
                        <a:pt x="14661" y="0"/>
                      </a:lnTo>
                      <a:lnTo>
                        <a:pt x="10670" y="2473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" name="ïşḻiḑê">
                  <a:extLst>
                    <a:ext uri="{FF2B5EF4-FFF2-40B4-BE49-F238E27FC236}">
                      <a16:creationId xmlns="" xmlns:a16="http://schemas.microsoft.com/office/drawing/2014/main" id="{43D82AE8-4DED-4A9C-8C2F-F42AC51BAFA4}"/>
                    </a:ext>
                  </a:extLst>
                </p:cNvPr>
                <p:cNvSpPr/>
                <p:nvPr/>
              </p:nvSpPr>
              <p:spPr>
                <a:xfrm>
                  <a:off x="3215588" y="1484505"/>
                  <a:ext cx="150776" cy="7694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855" y="8070"/>
                      </a:moveTo>
                      <a:lnTo>
                        <a:pt x="7801" y="11552"/>
                      </a:lnTo>
                      <a:lnTo>
                        <a:pt x="5516" y="10656"/>
                      </a:lnTo>
                      <a:lnTo>
                        <a:pt x="2915" y="8883"/>
                      </a:lnTo>
                      <a:lnTo>
                        <a:pt x="484" y="9938"/>
                      </a:lnTo>
                      <a:lnTo>
                        <a:pt x="0" y="12339"/>
                      </a:lnTo>
                      <a:lnTo>
                        <a:pt x="2322" y="13819"/>
                      </a:lnTo>
                      <a:lnTo>
                        <a:pt x="4989" y="16372"/>
                      </a:lnTo>
                      <a:lnTo>
                        <a:pt x="6259" y="21600"/>
                      </a:lnTo>
                      <a:lnTo>
                        <a:pt x="8764" y="21166"/>
                      </a:lnTo>
                      <a:lnTo>
                        <a:pt x="11419" y="18835"/>
                      </a:lnTo>
                      <a:lnTo>
                        <a:pt x="13595" y="17559"/>
                      </a:lnTo>
                      <a:lnTo>
                        <a:pt x="16209" y="16717"/>
                      </a:lnTo>
                      <a:lnTo>
                        <a:pt x="18103" y="12039"/>
                      </a:lnTo>
                      <a:lnTo>
                        <a:pt x="18868" y="8289"/>
                      </a:lnTo>
                      <a:lnTo>
                        <a:pt x="21600" y="2573"/>
                      </a:lnTo>
                      <a:lnTo>
                        <a:pt x="21345" y="797"/>
                      </a:lnTo>
                      <a:lnTo>
                        <a:pt x="19965" y="0"/>
                      </a:lnTo>
                      <a:lnTo>
                        <a:pt x="18121" y="1761"/>
                      </a:lnTo>
                      <a:lnTo>
                        <a:pt x="15430" y="3083"/>
                      </a:lnTo>
                      <a:cubicBezTo>
                        <a:pt x="14909" y="2790"/>
                        <a:pt x="14357" y="2790"/>
                        <a:pt x="13836" y="3083"/>
                      </a:cubicBezTo>
                      <a:cubicBezTo>
                        <a:pt x="13246" y="3416"/>
                        <a:pt x="12725" y="4109"/>
                        <a:pt x="12352" y="5060"/>
                      </a:cubicBezTo>
                      <a:lnTo>
                        <a:pt x="9855" y="807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ṩḻíḓé">
                  <a:extLst>
                    <a:ext uri="{FF2B5EF4-FFF2-40B4-BE49-F238E27FC236}">
                      <a16:creationId xmlns="" xmlns:a16="http://schemas.microsoft.com/office/drawing/2014/main" id="{11301794-4396-4B41-87B1-16718F205DB7}"/>
                    </a:ext>
                  </a:extLst>
                </p:cNvPr>
                <p:cNvSpPr/>
                <p:nvPr/>
              </p:nvSpPr>
              <p:spPr>
                <a:xfrm>
                  <a:off x="3377772" y="1484037"/>
                  <a:ext cx="117289" cy="512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283" y="0"/>
                      </a:moveTo>
                      <a:lnTo>
                        <a:pt x="11928" y="3126"/>
                      </a:lnTo>
                      <a:lnTo>
                        <a:pt x="8108" y="3244"/>
                      </a:lnTo>
                      <a:lnTo>
                        <a:pt x="5428" y="5147"/>
                      </a:lnTo>
                      <a:lnTo>
                        <a:pt x="1745" y="9615"/>
                      </a:lnTo>
                      <a:lnTo>
                        <a:pt x="0" y="15547"/>
                      </a:lnTo>
                      <a:lnTo>
                        <a:pt x="588" y="20642"/>
                      </a:lnTo>
                      <a:lnTo>
                        <a:pt x="3255" y="21600"/>
                      </a:lnTo>
                      <a:lnTo>
                        <a:pt x="5550" y="17130"/>
                      </a:lnTo>
                      <a:lnTo>
                        <a:pt x="11731" y="15960"/>
                      </a:lnTo>
                      <a:lnTo>
                        <a:pt x="16226" y="17237"/>
                      </a:lnTo>
                      <a:lnTo>
                        <a:pt x="19914" y="14058"/>
                      </a:lnTo>
                      <a:lnTo>
                        <a:pt x="21459" y="10547"/>
                      </a:lnTo>
                      <a:lnTo>
                        <a:pt x="21600" y="3750"/>
                      </a:lnTo>
                      <a:lnTo>
                        <a:pt x="20248" y="1848"/>
                      </a:lnTo>
                      <a:lnTo>
                        <a:pt x="16283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ïSľiḋè">
                  <a:extLst>
                    <a:ext uri="{FF2B5EF4-FFF2-40B4-BE49-F238E27FC236}">
                      <a16:creationId xmlns="" xmlns:a16="http://schemas.microsoft.com/office/drawing/2014/main" id="{775ABAFD-6B55-4270-B465-AEC17575D124}"/>
                    </a:ext>
                  </a:extLst>
                </p:cNvPr>
                <p:cNvSpPr/>
                <p:nvPr/>
              </p:nvSpPr>
              <p:spPr>
                <a:xfrm>
                  <a:off x="3537340" y="1418200"/>
                  <a:ext cx="289161" cy="662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838" y="93"/>
                      </a:moveTo>
                      <a:lnTo>
                        <a:pt x="2736" y="1503"/>
                      </a:lnTo>
                      <a:lnTo>
                        <a:pt x="1623" y="3591"/>
                      </a:lnTo>
                      <a:lnTo>
                        <a:pt x="622" y="6051"/>
                      </a:lnTo>
                      <a:lnTo>
                        <a:pt x="0" y="11309"/>
                      </a:lnTo>
                      <a:cubicBezTo>
                        <a:pt x="23" y="12625"/>
                        <a:pt x="147" y="13870"/>
                        <a:pt x="350" y="14850"/>
                      </a:cubicBezTo>
                      <a:cubicBezTo>
                        <a:pt x="1005" y="17999"/>
                        <a:pt x="2162" y="17761"/>
                        <a:pt x="2744" y="14356"/>
                      </a:cubicBezTo>
                      <a:lnTo>
                        <a:pt x="5745" y="14109"/>
                      </a:lnTo>
                      <a:lnTo>
                        <a:pt x="6941" y="15344"/>
                      </a:lnTo>
                      <a:lnTo>
                        <a:pt x="7732" y="17545"/>
                      </a:lnTo>
                      <a:lnTo>
                        <a:pt x="11998" y="18080"/>
                      </a:lnTo>
                      <a:lnTo>
                        <a:pt x="14484" y="17092"/>
                      </a:lnTo>
                      <a:lnTo>
                        <a:pt x="15087" y="21600"/>
                      </a:lnTo>
                      <a:lnTo>
                        <a:pt x="16550" y="21600"/>
                      </a:lnTo>
                      <a:lnTo>
                        <a:pt x="17231" y="19140"/>
                      </a:lnTo>
                      <a:lnTo>
                        <a:pt x="18865" y="15518"/>
                      </a:lnTo>
                      <a:lnTo>
                        <a:pt x="20308" y="14036"/>
                      </a:lnTo>
                      <a:lnTo>
                        <a:pt x="21600" y="11412"/>
                      </a:lnTo>
                      <a:cubicBezTo>
                        <a:pt x="21334" y="10787"/>
                        <a:pt x="21058" y="10251"/>
                        <a:pt x="20774" y="9806"/>
                      </a:cubicBezTo>
                      <a:cubicBezTo>
                        <a:pt x="20288" y="9047"/>
                        <a:pt x="19783" y="8563"/>
                        <a:pt x="19275" y="8160"/>
                      </a:cubicBezTo>
                      <a:cubicBezTo>
                        <a:pt x="18598" y="7622"/>
                        <a:pt x="17913" y="7228"/>
                        <a:pt x="17224" y="7172"/>
                      </a:cubicBezTo>
                      <a:cubicBezTo>
                        <a:pt x="16485" y="7113"/>
                        <a:pt x="15746" y="7444"/>
                        <a:pt x="15026" y="8160"/>
                      </a:cubicBezTo>
                      <a:lnTo>
                        <a:pt x="12369" y="8407"/>
                      </a:lnTo>
                      <a:lnTo>
                        <a:pt x="10911" y="9394"/>
                      </a:lnTo>
                      <a:lnTo>
                        <a:pt x="8883" y="10619"/>
                      </a:lnTo>
                      <a:lnTo>
                        <a:pt x="7915" y="8232"/>
                      </a:lnTo>
                      <a:lnTo>
                        <a:pt x="5806" y="3786"/>
                      </a:lnTo>
                      <a:lnTo>
                        <a:pt x="5241" y="0"/>
                      </a:lnTo>
                      <a:lnTo>
                        <a:pt x="3838" y="93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śļïḋé">
                  <a:extLst>
                    <a:ext uri="{FF2B5EF4-FFF2-40B4-BE49-F238E27FC236}">
                      <a16:creationId xmlns="" xmlns:a16="http://schemas.microsoft.com/office/drawing/2014/main" id="{7DCE6C33-F94C-4215-88F4-D6486F865A29}"/>
                    </a:ext>
                  </a:extLst>
                </p:cNvPr>
                <p:cNvSpPr/>
                <p:nvPr/>
              </p:nvSpPr>
              <p:spPr>
                <a:xfrm>
                  <a:off x="3672980" y="1247323"/>
                  <a:ext cx="662519" cy="1878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561" y="13378"/>
                      </a:moveTo>
                      <a:lnTo>
                        <a:pt x="5088" y="13526"/>
                      </a:lnTo>
                      <a:lnTo>
                        <a:pt x="4669" y="12962"/>
                      </a:lnTo>
                      <a:lnTo>
                        <a:pt x="4219" y="12959"/>
                      </a:lnTo>
                      <a:lnTo>
                        <a:pt x="3753" y="12614"/>
                      </a:lnTo>
                      <a:lnTo>
                        <a:pt x="3243" y="12700"/>
                      </a:lnTo>
                      <a:lnTo>
                        <a:pt x="3001" y="13654"/>
                      </a:lnTo>
                      <a:lnTo>
                        <a:pt x="3447" y="14348"/>
                      </a:lnTo>
                      <a:lnTo>
                        <a:pt x="4117" y="13825"/>
                      </a:lnTo>
                      <a:lnTo>
                        <a:pt x="4612" y="14954"/>
                      </a:lnTo>
                      <a:lnTo>
                        <a:pt x="4247" y="16144"/>
                      </a:lnTo>
                      <a:lnTo>
                        <a:pt x="3401" y="16493"/>
                      </a:lnTo>
                      <a:lnTo>
                        <a:pt x="3037" y="17070"/>
                      </a:lnTo>
                      <a:lnTo>
                        <a:pt x="2338" y="17502"/>
                      </a:lnTo>
                      <a:lnTo>
                        <a:pt x="1089" y="17154"/>
                      </a:lnTo>
                      <a:lnTo>
                        <a:pt x="368" y="16144"/>
                      </a:lnTo>
                      <a:lnTo>
                        <a:pt x="0" y="16754"/>
                      </a:lnTo>
                      <a:lnTo>
                        <a:pt x="473" y="17680"/>
                      </a:lnTo>
                      <a:lnTo>
                        <a:pt x="1410" y="19248"/>
                      </a:lnTo>
                      <a:cubicBezTo>
                        <a:pt x="1564" y="19437"/>
                        <a:pt x="1722" y="19583"/>
                        <a:pt x="1882" y="19684"/>
                      </a:cubicBezTo>
                      <a:cubicBezTo>
                        <a:pt x="2315" y="19954"/>
                        <a:pt x="2758" y="19895"/>
                        <a:pt x="3184" y="19509"/>
                      </a:cubicBezTo>
                      <a:lnTo>
                        <a:pt x="4003" y="18899"/>
                      </a:lnTo>
                      <a:lnTo>
                        <a:pt x="4865" y="19684"/>
                      </a:lnTo>
                      <a:lnTo>
                        <a:pt x="5810" y="21600"/>
                      </a:lnTo>
                      <a:lnTo>
                        <a:pt x="6299" y="20087"/>
                      </a:lnTo>
                      <a:cubicBezTo>
                        <a:pt x="6564" y="19546"/>
                        <a:pt x="6838" y="19061"/>
                        <a:pt x="7119" y="18634"/>
                      </a:cubicBezTo>
                      <a:cubicBezTo>
                        <a:pt x="7498" y="18061"/>
                        <a:pt x="7889" y="17595"/>
                        <a:pt x="8288" y="17241"/>
                      </a:cubicBezTo>
                      <a:lnTo>
                        <a:pt x="8943" y="16573"/>
                      </a:lnTo>
                      <a:cubicBezTo>
                        <a:pt x="9325" y="16367"/>
                        <a:pt x="9696" y="15967"/>
                        <a:pt x="10045" y="15386"/>
                      </a:cubicBezTo>
                      <a:cubicBezTo>
                        <a:pt x="10339" y="14896"/>
                        <a:pt x="10614" y="14282"/>
                        <a:pt x="10865" y="13557"/>
                      </a:cubicBezTo>
                      <a:lnTo>
                        <a:pt x="11910" y="11553"/>
                      </a:lnTo>
                      <a:lnTo>
                        <a:pt x="12755" y="10329"/>
                      </a:lnTo>
                      <a:lnTo>
                        <a:pt x="14123" y="9460"/>
                      </a:lnTo>
                      <a:lnTo>
                        <a:pt x="15016" y="8853"/>
                      </a:lnTo>
                      <a:lnTo>
                        <a:pt x="16306" y="7600"/>
                      </a:lnTo>
                      <a:lnTo>
                        <a:pt x="17582" y="6587"/>
                      </a:lnTo>
                      <a:lnTo>
                        <a:pt x="19014" y="5139"/>
                      </a:lnTo>
                      <a:lnTo>
                        <a:pt x="20556" y="3047"/>
                      </a:lnTo>
                      <a:lnTo>
                        <a:pt x="21202" y="1453"/>
                      </a:lnTo>
                      <a:lnTo>
                        <a:pt x="21600" y="174"/>
                      </a:lnTo>
                      <a:lnTo>
                        <a:pt x="21294" y="0"/>
                      </a:lnTo>
                      <a:lnTo>
                        <a:pt x="20633" y="10"/>
                      </a:lnTo>
                      <a:lnTo>
                        <a:pt x="19151" y="1139"/>
                      </a:lnTo>
                      <a:cubicBezTo>
                        <a:pt x="18849" y="1367"/>
                        <a:pt x="18545" y="1570"/>
                        <a:pt x="18239" y="1749"/>
                      </a:cubicBezTo>
                      <a:cubicBezTo>
                        <a:pt x="17545" y="2156"/>
                        <a:pt x="16846" y="2436"/>
                        <a:pt x="16143" y="2588"/>
                      </a:cubicBezTo>
                      <a:lnTo>
                        <a:pt x="14478" y="2326"/>
                      </a:lnTo>
                      <a:lnTo>
                        <a:pt x="13302" y="2239"/>
                      </a:lnTo>
                      <a:lnTo>
                        <a:pt x="12681" y="2239"/>
                      </a:lnTo>
                      <a:lnTo>
                        <a:pt x="11912" y="2497"/>
                      </a:lnTo>
                      <a:lnTo>
                        <a:pt x="10970" y="2932"/>
                      </a:lnTo>
                      <a:cubicBezTo>
                        <a:pt x="10552" y="3620"/>
                        <a:pt x="10097" y="3995"/>
                        <a:pt x="9635" y="4036"/>
                      </a:cubicBezTo>
                      <a:cubicBezTo>
                        <a:pt x="9179" y="4076"/>
                        <a:pt x="8728" y="3788"/>
                        <a:pt x="8276" y="3600"/>
                      </a:cubicBezTo>
                      <a:cubicBezTo>
                        <a:pt x="7888" y="3439"/>
                        <a:pt x="7498" y="3352"/>
                        <a:pt x="7108" y="3339"/>
                      </a:cubicBezTo>
                      <a:lnTo>
                        <a:pt x="6305" y="3339"/>
                      </a:lnTo>
                      <a:lnTo>
                        <a:pt x="5909" y="3945"/>
                      </a:lnTo>
                      <a:lnTo>
                        <a:pt x="6356" y="4864"/>
                      </a:lnTo>
                      <a:lnTo>
                        <a:pt x="6967" y="5096"/>
                      </a:lnTo>
                      <a:cubicBezTo>
                        <a:pt x="7229" y="5258"/>
                        <a:pt x="7491" y="5403"/>
                        <a:pt x="7755" y="5531"/>
                      </a:cubicBezTo>
                      <a:cubicBezTo>
                        <a:pt x="8151" y="5725"/>
                        <a:pt x="8549" y="5880"/>
                        <a:pt x="8948" y="5996"/>
                      </a:cubicBezTo>
                      <a:cubicBezTo>
                        <a:pt x="9130" y="6050"/>
                        <a:pt x="9312" y="6050"/>
                        <a:pt x="9493" y="5996"/>
                      </a:cubicBezTo>
                      <a:cubicBezTo>
                        <a:pt x="9721" y="5928"/>
                        <a:pt x="9946" y="5776"/>
                        <a:pt x="10171" y="5648"/>
                      </a:cubicBezTo>
                      <a:cubicBezTo>
                        <a:pt x="10400" y="5517"/>
                        <a:pt x="10629" y="5411"/>
                        <a:pt x="10859" y="5328"/>
                      </a:cubicBezTo>
                      <a:lnTo>
                        <a:pt x="11646" y="6374"/>
                      </a:lnTo>
                      <a:lnTo>
                        <a:pt x="11398" y="7992"/>
                      </a:lnTo>
                      <a:lnTo>
                        <a:pt x="10289" y="8686"/>
                      </a:lnTo>
                      <a:cubicBezTo>
                        <a:pt x="9973" y="8994"/>
                        <a:pt x="9649" y="9198"/>
                        <a:pt x="9321" y="9296"/>
                      </a:cubicBezTo>
                      <a:cubicBezTo>
                        <a:pt x="8943" y="9409"/>
                        <a:pt x="8562" y="9380"/>
                        <a:pt x="8186" y="9209"/>
                      </a:cubicBezTo>
                      <a:lnTo>
                        <a:pt x="7166" y="9034"/>
                      </a:lnTo>
                      <a:cubicBezTo>
                        <a:pt x="6949" y="8622"/>
                        <a:pt x="6715" y="8329"/>
                        <a:pt x="6473" y="8167"/>
                      </a:cubicBezTo>
                      <a:cubicBezTo>
                        <a:pt x="6175" y="7967"/>
                        <a:pt x="5868" y="7967"/>
                        <a:pt x="5570" y="8167"/>
                      </a:cubicBezTo>
                      <a:lnTo>
                        <a:pt x="4985" y="8744"/>
                      </a:lnTo>
                      <a:lnTo>
                        <a:pt x="5399" y="10189"/>
                      </a:lnTo>
                      <a:lnTo>
                        <a:pt x="5614" y="11056"/>
                      </a:lnTo>
                      <a:lnTo>
                        <a:pt x="5762" y="12595"/>
                      </a:lnTo>
                      <a:lnTo>
                        <a:pt x="5561" y="13378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şľîḋè">
                  <a:extLst>
                    <a:ext uri="{FF2B5EF4-FFF2-40B4-BE49-F238E27FC236}">
                      <a16:creationId xmlns="" xmlns:a16="http://schemas.microsoft.com/office/drawing/2014/main" id="{039E95C0-4F75-4377-9999-A691E0390DF1}"/>
                    </a:ext>
                  </a:extLst>
                </p:cNvPr>
                <p:cNvSpPr/>
                <p:nvPr/>
              </p:nvSpPr>
              <p:spPr>
                <a:xfrm>
                  <a:off x="4072085" y="1252852"/>
                  <a:ext cx="1290276" cy="66144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70" y="1596"/>
                      </a:moveTo>
                      <a:lnTo>
                        <a:pt x="3927" y="2113"/>
                      </a:lnTo>
                      <a:lnTo>
                        <a:pt x="2963" y="3015"/>
                      </a:lnTo>
                      <a:lnTo>
                        <a:pt x="2197" y="3378"/>
                      </a:lnTo>
                      <a:cubicBezTo>
                        <a:pt x="1959" y="3423"/>
                        <a:pt x="1720" y="3456"/>
                        <a:pt x="1481" y="3477"/>
                      </a:cubicBezTo>
                      <a:cubicBezTo>
                        <a:pt x="1325" y="3490"/>
                        <a:pt x="1168" y="3498"/>
                        <a:pt x="1012" y="3501"/>
                      </a:cubicBezTo>
                      <a:lnTo>
                        <a:pt x="480" y="3625"/>
                      </a:lnTo>
                      <a:lnTo>
                        <a:pt x="0" y="4046"/>
                      </a:lnTo>
                      <a:lnTo>
                        <a:pt x="205" y="4266"/>
                      </a:lnTo>
                      <a:lnTo>
                        <a:pt x="192" y="4578"/>
                      </a:lnTo>
                      <a:lnTo>
                        <a:pt x="145" y="4873"/>
                      </a:lnTo>
                      <a:lnTo>
                        <a:pt x="366" y="5235"/>
                      </a:lnTo>
                      <a:cubicBezTo>
                        <a:pt x="483" y="5325"/>
                        <a:pt x="606" y="5381"/>
                        <a:pt x="731" y="5399"/>
                      </a:cubicBezTo>
                      <a:cubicBezTo>
                        <a:pt x="871" y="5420"/>
                        <a:pt x="1012" y="5394"/>
                        <a:pt x="1152" y="5399"/>
                      </a:cubicBezTo>
                      <a:cubicBezTo>
                        <a:pt x="1276" y="5404"/>
                        <a:pt x="1400" y="5432"/>
                        <a:pt x="1522" y="5399"/>
                      </a:cubicBezTo>
                      <a:cubicBezTo>
                        <a:pt x="1649" y="5365"/>
                        <a:pt x="1769" y="5267"/>
                        <a:pt x="1892" y="5202"/>
                      </a:cubicBezTo>
                      <a:cubicBezTo>
                        <a:pt x="2058" y="5116"/>
                        <a:pt x="2231" y="5090"/>
                        <a:pt x="2402" y="5128"/>
                      </a:cubicBezTo>
                      <a:lnTo>
                        <a:pt x="2767" y="5276"/>
                      </a:lnTo>
                      <a:cubicBezTo>
                        <a:pt x="2900" y="5352"/>
                        <a:pt x="3033" y="5420"/>
                        <a:pt x="3167" y="5482"/>
                      </a:cubicBezTo>
                      <a:cubicBezTo>
                        <a:pt x="3243" y="5518"/>
                        <a:pt x="3319" y="5551"/>
                        <a:pt x="3395" y="5581"/>
                      </a:cubicBezTo>
                      <a:lnTo>
                        <a:pt x="3650" y="5902"/>
                      </a:lnTo>
                      <a:lnTo>
                        <a:pt x="4020" y="6514"/>
                      </a:lnTo>
                      <a:lnTo>
                        <a:pt x="4415" y="7659"/>
                      </a:lnTo>
                      <a:lnTo>
                        <a:pt x="4440" y="8450"/>
                      </a:lnTo>
                      <a:lnTo>
                        <a:pt x="4352" y="9024"/>
                      </a:lnTo>
                      <a:lnTo>
                        <a:pt x="4531" y="9485"/>
                      </a:lnTo>
                      <a:lnTo>
                        <a:pt x="4876" y="9749"/>
                      </a:lnTo>
                      <a:lnTo>
                        <a:pt x="5054" y="10490"/>
                      </a:lnTo>
                      <a:lnTo>
                        <a:pt x="5054" y="11980"/>
                      </a:lnTo>
                      <a:lnTo>
                        <a:pt x="4876" y="12838"/>
                      </a:lnTo>
                      <a:lnTo>
                        <a:pt x="4638" y="13183"/>
                      </a:lnTo>
                      <a:lnTo>
                        <a:pt x="3903" y="13807"/>
                      </a:lnTo>
                      <a:lnTo>
                        <a:pt x="3525" y="14343"/>
                      </a:lnTo>
                      <a:lnTo>
                        <a:pt x="3368" y="15002"/>
                      </a:lnTo>
                      <a:lnTo>
                        <a:pt x="3321" y="15677"/>
                      </a:lnTo>
                      <a:cubicBezTo>
                        <a:pt x="3404" y="15780"/>
                        <a:pt x="3470" y="15925"/>
                        <a:pt x="3512" y="16096"/>
                      </a:cubicBezTo>
                      <a:cubicBezTo>
                        <a:pt x="3580" y="16367"/>
                        <a:pt x="3585" y="16682"/>
                        <a:pt x="3525" y="16960"/>
                      </a:cubicBezTo>
                      <a:lnTo>
                        <a:pt x="3385" y="17619"/>
                      </a:lnTo>
                      <a:lnTo>
                        <a:pt x="3351" y="18130"/>
                      </a:lnTo>
                      <a:lnTo>
                        <a:pt x="3444" y="18881"/>
                      </a:lnTo>
                      <a:lnTo>
                        <a:pt x="3708" y="19400"/>
                      </a:lnTo>
                      <a:lnTo>
                        <a:pt x="4236" y="20174"/>
                      </a:lnTo>
                      <a:lnTo>
                        <a:pt x="4376" y="20719"/>
                      </a:lnTo>
                      <a:lnTo>
                        <a:pt x="4670" y="21057"/>
                      </a:lnTo>
                      <a:lnTo>
                        <a:pt x="4900" y="21337"/>
                      </a:lnTo>
                      <a:lnTo>
                        <a:pt x="5157" y="21600"/>
                      </a:lnTo>
                      <a:lnTo>
                        <a:pt x="5715" y="21600"/>
                      </a:lnTo>
                      <a:lnTo>
                        <a:pt x="6033" y="21031"/>
                      </a:lnTo>
                      <a:lnTo>
                        <a:pt x="6548" y="20355"/>
                      </a:lnTo>
                      <a:lnTo>
                        <a:pt x="6705" y="19796"/>
                      </a:lnTo>
                      <a:lnTo>
                        <a:pt x="6910" y="19062"/>
                      </a:lnTo>
                      <a:lnTo>
                        <a:pt x="7139" y="18519"/>
                      </a:lnTo>
                      <a:lnTo>
                        <a:pt x="7301" y="17868"/>
                      </a:lnTo>
                      <a:lnTo>
                        <a:pt x="7390" y="17406"/>
                      </a:lnTo>
                      <a:lnTo>
                        <a:pt x="7761" y="16591"/>
                      </a:lnTo>
                      <a:cubicBezTo>
                        <a:pt x="7873" y="16404"/>
                        <a:pt x="7997" y="16246"/>
                        <a:pt x="8131" y="16121"/>
                      </a:cubicBezTo>
                      <a:cubicBezTo>
                        <a:pt x="8328" y="15937"/>
                        <a:pt x="8542" y="15828"/>
                        <a:pt x="8761" y="15801"/>
                      </a:cubicBezTo>
                      <a:lnTo>
                        <a:pt x="9305" y="15727"/>
                      </a:lnTo>
                      <a:cubicBezTo>
                        <a:pt x="9405" y="15710"/>
                        <a:pt x="9504" y="15685"/>
                        <a:pt x="9603" y="15652"/>
                      </a:cubicBezTo>
                      <a:cubicBezTo>
                        <a:pt x="9812" y="15583"/>
                        <a:pt x="10017" y="15478"/>
                        <a:pt x="10216" y="15339"/>
                      </a:cubicBezTo>
                      <a:cubicBezTo>
                        <a:pt x="10289" y="15303"/>
                        <a:pt x="10361" y="15262"/>
                        <a:pt x="10433" y="15215"/>
                      </a:cubicBezTo>
                      <a:cubicBezTo>
                        <a:pt x="10645" y="15077"/>
                        <a:pt x="10849" y="14891"/>
                        <a:pt x="11040" y="14663"/>
                      </a:cubicBezTo>
                      <a:lnTo>
                        <a:pt x="11355" y="14177"/>
                      </a:lnTo>
                      <a:lnTo>
                        <a:pt x="11891" y="13522"/>
                      </a:lnTo>
                      <a:lnTo>
                        <a:pt x="12235" y="13078"/>
                      </a:lnTo>
                      <a:lnTo>
                        <a:pt x="12847" y="13004"/>
                      </a:lnTo>
                      <a:lnTo>
                        <a:pt x="13102" y="13144"/>
                      </a:lnTo>
                      <a:lnTo>
                        <a:pt x="13519" y="13218"/>
                      </a:lnTo>
                      <a:lnTo>
                        <a:pt x="13829" y="13053"/>
                      </a:lnTo>
                      <a:lnTo>
                        <a:pt x="14271" y="12814"/>
                      </a:lnTo>
                      <a:lnTo>
                        <a:pt x="14663" y="12566"/>
                      </a:lnTo>
                      <a:lnTo>
                        <a:pt x="15084" y="12467"/>
                      </a:lnTo>
                      <a:lnTo>
                        <a:pt x="15497" y="12402"/>
                      </a:lnTo>
                      <a:lnTo>
                        <a:pt x="15854" y="12327"/>
                      </a:lnTo>
                      <a:lnTo>
                        <a:pt x="16108" y="12327"/>
                      </a:lnTo>
                      <a:lnTo>
                        <a:pt x="16138" y="11701"/>
                      </a:lnTo>
                      <a:lnTo>
                        <a:pt x="15849" y="11379"/>
                      </a:lnTo>
                      <a:cubicBezTo>
                        <a:pt x="15736" y="11393"/>
                        <a:pt x="15622" y="11407"/>
                        <a:pt x="15509" y="11420"/>
                      </a:cubicBezTo>
                      <a:cubicBezTo>
                        <a:pt x="15303" y="11445"/>
                        <a:pt x="15098" y="11470"/>
                        <a:pt x="14892" y="11494"/>
                      </a:cubicBezTo>
                      <a:lnTo>
                        <a:pt x="14740" y="11123"/>
                      </a:lnTo>
                      <a:cubicBezTo>
                        <a:pt x="14769" y="10919"/>
                        <a:pt x="14851" y="10760"/>
                        <a:pt x="14956" y="10703"/>
                      </a:cubicBezTo>
                      <a:cubicBezTo>
                        <a:pt x="15099" y="10626"/>
                        <a:pt x="15250" y="10749"/>
                        <a:pt x="15322" y="11000"/>
                      </a:cubicBezTo>
                      <a:cubicBezTo>
                        <a:pt x="15374" y="10900"/>
                        <a:pt x="15405" y="10769"/>
                        <a:pt x="15412" y="10629"/>
                      </a:cubicBezTo>
                      <a:cubicBezTo>
                        <a:pt x="15424" y="10350"/>
                        <a:pt x="15341" y="10089"/>
                        <a:pt x="15207" y="9985"/>
                      </a:cubicBezTo>
                      <a:lnTo>
                        <a:pt x="15493" y="9515"/>
                      </a:lnTo>
                      <a:cubicBezTo>
                        <a:pt x="15637" y="9640"/>
                        <a:pt x="15768" y="9813"/>
                        <a:pt x="15880" y="10027"/>
                      </a:cubicBezTo>
                      <a:cubicBezTo>
                        <a:pt x="15998" y="10251"/>
                        <a:pt x="16093" y="10517"/>
                        <a:pt x="16160" y="10810"/>
                      </a:cubicBezTo>
                      <a:lnTo>
                        <a:pt x="16658" y="11082"/>
                      </a:lnTo>
                      <a:lnTo>
                        <a:pt x="16895" y="10959"/>
                      </a:lnTo>
                      <a:lnTo>
                        <a:pt x="17018" y="10515"/>
                      </a:lnTo>
                      <a:lnTo>
                        <a:pt x="16294" y="9855"/>
                      </a:lnTo>
                      <a:lnTo>
                        <a:pt x="16103" y="9419"/>
                      </a:lnTo>
                      <a:lnTo>
                        <a:pt x="15695" y="8999"/>
                      </a:lnTo>
                      <a:lnTo>
                        <a:pt x="15487" y="8406"/>
                      </a:lnTo>
                      <a:lnTo>
                        <a:pt x="15870" y="8134"/>
                      </a:lnTo>
                      <a:lnTo>
                        <a:pt x="16533" y="8547"/>
                      </a:lnTo>
                      <a:cubicBezTo>
                        <a:pt x="16596" y="8499"/>
                        <a:pt x="16659" y="8450"/>
                        <a:pt x="16721" y="8398"/>
                      </a:cubicBezTo>
                      <a:cubicBezTo>
                        <a:pt x="16929" y="8224"/>
                        <a:pt x="17132" y="8026"/>
                        <a:pt x="17328" y="7805"/>
                      </a:cubicBezTo>
                      <a:lnTo>
                        <a:pt x="17788" y="7319"/>
                      </a:lnTo>
                      <a:lnTo>
                        <a:pt x="18210" y="6429"/>
                      </a:lnTo>
                      <a:lnTo>
                        <a:pt x="18235" y="5884"/>
                      </a:lnTo>
                      <a:cubicBezTo>
                        <a:pt x="18303" y="5655"/>
                        <a:pt x="18399" y="5463"/>
                        <a:pt x="18515" y="5325"/>
                      </a:cubicBezTo>
                      <a:cubicBezTo>
                        <a:pt x="18632" y="5186"/>
                        <a:pt x="18765" y="5106"/>
                        <a:pt x="18902" y="5094"/>
                      </a:cubicBezTo>
                      <a:lnTo>
                        <a:pt x="18902" y="4509"/>
                      </a:lnTo>
                      <a:lnTo>
                        <a:pt x="18817" y="4263"/>
                      </a:lnTo>
                      <a:lnTo>
                        <a:pt x="18746" y="3869"/>
                      </a:lnTo>
                      <a:lnTo>
                        <a:pt x="18880" y="3190"/>
                      </a:lnTo>
                      <a:lnTo>
                        <a:pt x="19186" y="2499"/>
                      </a:lnTo>
                      <a:lnTo>
                        <a:pt x="19696" y="2178"/>
                      </a:lnTo>
                      <a:lnTo>
                        <a:pt x="20121" y="2202"/>
                      </a:lnTo>
                      <a:lnTo>
                        <a:pt x="20414" y="1856"/>
                      </a:lnTo>
                      <a:lnTo>
                        <a:pt x="21001" y="1881"/>
                      </a:lnTo>
                      <a:cubicBezTo>
                        <a:pt x="21065" y="1886"/>
                        <a:pt x="21130" y="1860"/>
                        <a:pt x="21188" y="1807"/>
                      </a:cubicBezTo>
                      <a:cubicBezTo>
                        <a:pt x="21269" y="1732"/>
                        <a:pt x="21335" y="1607"/>
                        <a:pt x="21375" y="1452"/>
                      </a:cubicBezTo>
                      <a:lnTo>
                        <a:pt x="21591" y="1348"/>
                      </a:lnTo>
                      <a:lnTo>
                        <a:pt x="21600" y="1011"/>
                      </a:lnTo>
                      <a:lnTo>
                        <a:pt x="21150" y="975"/>
                      </a:lnTo>
                      <a:cubicBezTo>
                        <a:pt x="20995" y="1003"/>
                        <a:pt x="20843" y="1062"/>
                        <a:pt x="20694" y="1151"/>
                      </a:cubicBezTo>
                      <a:cubicBezTo>
                        <a:pt x="20557" y="1233"/>
                        <a:pt x="20423" y="1342"/>
                        <a:pt x="20282" y="1390"/>
                      </a:cubicBezTo>
                      <a:cubicBezTo>
                        <a:pt x="20093" y="1454"/>
                        <a:pt x="19900" y="1411"/>
                        <a:pt x="19724" y="1265"/>
                      </a:cubicBezTo>
                      <a:cubicBezTo>
                        <a:pt x="19577" y="1262"/>
                        <a:pt x="19430" y="1212"/>
                        <a:pt x="19291" y="1117"/>
                      </a:cubicBezTo>
                      <a:cubicBezTo>
                        <a:pt x="19095" y="983"/>
                        <a:pt x="18917" y="763"/>
                        <a:pt x="18772" y="474"/>
                      </a:cubicBezTo>
                      <a:lnTo>
                        <a:pt x="18083" y="0"/>
                      </a:lnTo>
                      <a:lnTo>
                        <a:pt x="16508" y="3"/>
                      </a:lnTo>
                      <a:lnTo>
                        <a:pt x="15693" y="275"/>
                      </a:lnTo>
                      <a:lnTo>
                        <a:pt x="14944" y="531"/>
                      </a:lnTo>
                      <a:lnTo>
                        <a:pt x="14463" y="291"/>
                      </a:lnTo>
                      <a:lnTo>
                        <a:pt x="13875" y="143"/>
                      </a:lnTo>
                      <a:lnTo>
                        <a:pt x="13340" y="291"/>
                      </a:lnTo>
                      <a:lnTo>
                        <a:pt x="12195" y="653"/>
                      </a:lnTo>
                      <a:lnTo>
                        <a:pt x="10633" y="1133"/>
                      </a:lnTo>
                      <a:lnTo>
                        <a:pt x="9702" y="1133"/>
                      </a:lnTo>
                      <a:lnTo>
                        <a:pt x="8978" y="1388"/>
                      </a:lnTo>
                      <a:lnTo>
                        <a:pt x="8396" y="1388"/>
                      </a:lnTo>
                      <a:lnTo>
                        <a:pt x="7809" y="1141"/>
                      </a:lnTo>
                      <a:lnTo>
                        <a:pt x="7009" y="1092"/>
                      </a:lnTo>
                      <a:lnTo>
                        <a:pt x="6559" y="1002"/>
                      </a:lnTo>
                      <a:lnTo>
                        <a:pt x="5776" y="1002"/>
                      </a:lnTo>
                      <a:lnTo>
                        <a:pt x="5285" y="1142"/>
                      </a:lnTo>
                      <a:lnTo>
                        <a:pt x="4570" y="1596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ṩliḋe">
                  <a:extLst>
                    <a:ext uri="{FF2B5EF4-FFF2-40B4-BE49-F238E27FC236}">
                      <a16:creationId xmlns="" xmlns:a16="http://schemas.microsoft.com/office/drawing/2014/main" id="{FD6D08E9-D3A5-407A-939F-5645A6B288A1}"/>
                    </a:ext>
                  </a:extLst>
                </p:cNvPr>
                <p:cNvSpPr/>
                <p:nvPr/>
              </p:nvSpPr>
              <p:spPr>
                <a:xfrm>
                  <a:off x="3479660" y="1494826"/>
                  <a:ext cx="530890" cy="36894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021" y="593"/>
                      </a:moveTo>
                      <a:lnTo>
                        <a:pt x="7339" y="943"/>
                      </a:lnTo>
                      <a:lnTo>
                        <a:pt x="6138" y="1776"/>
                      </a:lnTo>
                      <a:lnTo>
                        <a:pt x="5808" y="2763"/>
                      </a:lnTo>
                      <a:lnTo>
                        <a:pt x="5092" y="3323"/>
                      </a:lnTo>
                      <a:cubicBezTo>
                        <a:pt x="4981" y="3552"/>
                        <a:pt x="4794" y="3681"/>
                        <a:pt x="4600" y="3663"/>
                      </a:cubicBezTo>
                      <a:cubicBezTo>
                        <a:pt x="4347" y="3639"/>
                        <a:pt x="4136" y="3380"/>
                        <a:pt x="4082" y="3027"/>
                      </a:cubicBezTo>
                      <a:lnTo>
                        <a:pt x="4399" y="1979"/>
                      </a:lnTo>
                      <a:lnTo>
                        <a:pt x="5690" y="798"/>
                      </a:lnTo>
                      <a:lnTo>
                        <a:pt x="5100" y="0"/>
                      </a:lnTo>
                      <a:cubicBezTo>
                        <a:pt x="4899" y="133"/>
                        <a:pt x="4693" y="250"/>
                        <a:pt x="4483" y="350"/>
                      </a:cubicBezTo>
                      <a:cubicBezTo>
                        <a:pt x="4069" y="547"/>
                        <a:pt x="3640" y="676"/>
                        <a:pt x="3206" y="735"/>
                      </a:cubicBezTo>
                      <a:lnTo>
                        <a:pt x="2729" y="1223"/>
                      </a:lnTo>
                      <a:lnTo>
                        <a:pt x="1867" y="1975"/>
                      </a:lnTo>
                      <a:lnTo>
                        <a:pt x="1287" y="3024"/>
                      </a:lnTo>
                      <a:lnTo>
                        <a:pt x="765" y="3246"/>
                      </a:lnTo>
                      <a:lnTo>
                        <a:pt x="240" y="4131"/>
                      </a:lnTo>
                      <a:lnTo>
                        <a:pt x="0" y="4706"/>
                      </a:lnTo>
                      <a:lnTo>
                        <a:pt x="488" y="5355"/>
                      </a:lnTo>
                      <a:lnTo>
                        <a:pt x="1157" y="5843"/>
                      </a:lnTo>
                      <a:lnTo>
                        <a:pt x="1737" y="6153"/>
                      </a:lnTo>
                      <a:lnTo>
                        <a:pt x="2377" y="6286"/>
                      </a:lnTo>
                      <a:lnTo>
                        <a:pt x="3276" y="6064"/>
                      </a:lnTo>
                      <a:lnTo>
                        <a:pt x="4259" y="5754"/>
                      </a:lnTo>
                      <a:lnTo>
                        <a:pt x="5354" y="6094"/>
                      </a:lnTo>
                      <a:lnTo>
                        <a:pt x="6511" y="6183"/>
                      </a:lnTo>
                      <a:lnTo>
                        <a:pt x="7184" y="6626"/>
                      </a:lnTo>
                      <a:cubicBezTo>
                        <a:pt x="7405" y="6541"/>
                        <a:pt x="7623" y="6437"/>
                        <a:pt x="7835" y="6316"/>
                      </a:cubicBezTo>
                      <a:cubicBezTo>
                        <a:pt x="8220" y="6096"/>
                        <a:pt x="8587" y="5819"/>
                        <a:pt x="8931" y="5490"/>
                      </a:cubicBezTo>
                      <a:lnTo>
                        <a:pt x="9355" y="5312"/>
                      </a:lnTo>
                      <a:lnTo>
                        <a:pt x="9932" y="5575"/>
                      </a:lnTo>
                      <a:lnTo>
                        <a:pt x="10644" y="6240"/>
                      </a:lnTo>
                      <a:lnTo>
                        <a:pt x="11141" y="6846"/>
                      </a:lnTo>
                      <a:lnTo>
                        <a:pt x="12060" y="7539"/>
                      </a:lnTo>
                      <a:lnTo>
                        <a:pt x="12619" y="8736"/>
                      </a:lnTo>
                      <a:lnTo>
                        <a:pt x="13095" y="10006"/>
                      </a:lnTo>
                      <a:lnTo>
                        <a:pt x="13435" y="11054"/>
                      </a:lnTo>
                      <a:lnTo>
                        <a:pt x="14056" y="11586"/>
                      </a:lnTo>
                      <a:lnTo>
                        <a:pt x="14914" y="12148"/>
                      </a:lnTo>
                      <a:lnTo>
                        <a:pt x="14833" y="12869"/>
                      </a:lnTo>
                      <a:lnTo>
                        <a:pt x="14379" y="13177"/>
                      </a:lnTo>
                      <a:lnTo>
                        <a:pt x="13740" y="13602"/>
                      </a:lnTo>
                      <a:lnTo>
                        <a:pt x="12986" y="13647"/>
                      </a:lnTo>
                      <a:lnTo>
                        <a:pt x="12638" y="13264"/>
                      </a:lnTo>
                      <a:lnTo>
                        <a:pt x="11587" y="13042"/>
                      </a:lnTo>
                      <a:lnTo>
                        <a:pt x="10513" y="13484"/>
                      </a:lnTo>
                      <a:lnTo>
                        <a:pt x="9841" y="14502"/>
                      </a:lnTo>
                      <a:lnTo>
                        <a:pt x="9564" y="15162"/>
                      </a:lnTo>
                      <a:lnTo>
                        <a:pt x="9078" y="15545"/>
                      </a:lnTo>
                      <a:lnTo>
                        <a:pt x="7809" y="15678"/>
                      </a:lnTo>
                      <a:lnTo>
                        <a:pt x="6983" y="15367"/>
                      </a:lnTo>
                      <a:lnTo>
                        <a:pt x="6084" y="15147"/>
                      </a:lnTo>
                      <a:lnTo>
                        <a:pt x="5096" y="15369"/>
                      </a:lnTo>
                      <a:lnTo>
                        <a:pt x="4413" y="16019"/>
                      </a:lnTo>
                      <a:lnTo>
                        <a:pt x="5045" y="16668"/>
                      </a:lnTo>
                      <a:lnTo>
                        <a:pt x="6285" y="16934"/>
                      </a:lnTo>
                      <a:lnTo>
                        <a:pt x="7287" y="16420"/>
                      </a:lnTo>
                      <a:lnTo>
                        <a:pt x="8059" y="16243"/>
                      </a:lnTo>
                      <a:lnTo>
                        <a:pt x="9091" y="16300"/>
                      </a:lnTo>
                      <a:lnTo>
                        <a:pt x="9462" y="16921"/>
                      </a:lnTo>
                      <a:lnTo>
                        <a:pt x="9564" y="17355"/>
                      </a:lnTo>
                      <a:lnTo>
                        <a:pt x="9891" y="18150"/>
                      </a:lnTo>
                      <a:lnTo>
                        <a:pt x="10014" y="18797"/>
                      </a:lnTo>
                      <a:lnTo>
                        <a:pt x="10439" y="19327"/>
                      </a:lnTo>
                      <a:lnTo>
                        <a:pt x="10902" y="19443"/>
                      </a:lnTo>
                      <a:lnTo>
                        <a:pt x="12019" y="20417"/>
                      </a:lnTo>
                      <a:lnTo>
                        <a:pt x="12722" y="21245"/>
                      </a:lnTo>
                      <a:lnTo>
                        <a:pt x="14241" y="21600"/>
                      </a:lnTo>
                      <a:lnTo>
                        <a:pt x="14643" y="21336"/>
                      </a:lnTo>
                      <a:lnTo>
                        <a:pt x="15294" y="20804"/>
                      </a:lnTo>
                      <a:cubicBezTo>
                        <a:pt x="15170" y="20619"/>
                        <a:pt x="15023" y="20469"/>
                        <a:pt x="14861" y="20360"/>
                      </a:cubicBezTo>
                      <a:cubicBezTo>
                        <a:pt x="14623" y="20200"/>
                        <a:pt x="14358" y="20132"/>
                        <a:pt x="14128" y="19948"/>
                      </a:cubicBezTo>
                      <a:cubicBezTo>
                        <a:pt x="13879" y="19749"/>
                        <a:pt x="13688" y="19429"/>
                        <a:pt x="13590" y="19046"/>
                      </a:cubicBezTo>
                      <a:lnTo>
                        <a:pt x="13158" y="18532"/>
                      </a:lnTo>
                      <a:lnTo>
                        <a:pt x="13427" y="18017"/>
                      </a:lnTo>
                      <a:lnTo>
                        <a:pt x="14110" y="18105"/>
                      </a:lnTo>
                      <a:lnTo>
                        <a:pt x="14793" y="18460"/>
                      </a:lnTo>
                      <a:lnTo>
                        <a:pt x="15377" y="18697"/>
                      </a:lnTo>
                      <a:lnTo>
                        <a:pt x="15778" y="19005"/>
                      </a:lnTo>
                      <a:lnTo>
                        <a:pt x="16295" y="19094"/>
                      </a:lnTo>
                      <a:lnTo>
                        <a:pt x="16532" y="18785"/>
                      </a:lnTo>
                      <a:lnTo>
                        <a:pt x="16863" y="17974"/>
                      </a:lnTo>
                      <a:lnTo>
                        <a:pt x="16832" y="16720"/>
                      </a:lnTo>
                      <a:lnTo>
                        <a:pt x="16410" y="15436"/>
                      </a:lnTo>
                      <a:lnTo>
                        <a:pt x="16038" y="14519"/>
                      </a:lnTo>
                      <a:lnTo>
                        <a:pt x="16348" y="13987"/>
                      </a:lnTo>
                      <a:lnTo>
                        <a:pt x="17092" y="13263"/>
                      </a:lnTo>
                      <a:lnTo>
                        <a:pt x="17959" y="13751"/>
                      </a:lnTo>
                      <a:cubicBezTo>
                        <a:pt x="18224" y="13919"/>
                        <a:pt x="18489" y="14087"/>
                        <a:pt x="18755" y="14253"/>
                      </a:cubicBezTo>
                      <a:cubicBezTo>
                        <a:pt x="19010" y="14412"/>
                        <a:pt x="19265" y="14570"/>
                        <a:pt x="19521" y="14726"/>
                      </a:cubicBezTo>
                      <a:lnTo>
                        <a:pt x="20059" y="14800"/>
                      </a:lnTo>
                      <a:cubicBezTo>
                        <a:pt x="20261" y="14738"/>
                        <a:pt x="20456" y="14633"/>
                        <a:pt x="20638" y="14490"/>
                      </a:cubicBezTo>
                      <a:cubicBezTo>
                        <a:pt x="21053" y="14162"/>
                        <a:pt x="21380" y="13647"/>
                        <a:pt x="21569" y="13026"/>
                      </a:cubicBezTo>
                      <a:lnTo>
                        <a:pt x="21600" y="12364"/>
                      </a:lnTo>
                      <a:lnTo>
                        <a:pt x="20876" y="11537"/>
                      </a:lnTo>
                      <a:lnTo>
                        <a:pt x="20172" y="11271"/>
                      </a:lnTo>
                      <a:cubicBezTo>
                        <a:pt x="19977" y="10989"/>
                        <a:pt x="19782" y="10709"/>
                        <a:pt x="19585" y="10430"/>
                      </a:cubicBezTo>
                      <a:cubicBezTo>
                        <a:pt x="19314" y="10044"/>
                        <a:pt x="19041" y="9659"/>
                        <a:pt x="18768" y="9277"/>
                      </a:cubicBezTo>
                      <a:lnTo>
                        <a:pt x="18552" y="8352"/>
                      </a:lnTo>
                      <a:lnTo>
                        <a:pt x="18707" y="7850"/>
                      </a:lnTo>
                      <a:lnTo>
                        <a:pt x="18707" y="7053"/>
                      </a:lnTo>
                      <a:lnTo>
                        <a:pt x="18460" y="6506"/>
                      </a:lnTo>
                      <a:lnTo>
                        <a:pt x="17665" y="6018"/>
                      </a:lnTo>
                      <a:lnTo>
                        <a:pt x="16139" y="5357"/>
                      </a:lnTo>
                      <a:lnTo>
                        <a:pt x="15519" y="4734"/>
                      </a:lnTo>
                      <a:lnTo>
                        <a:pt x="14962" y="3542"/>
                      </a:lnTo>
                      <a:lnTo>
                        <a:pt x="14662" y="2965"/>
                      </a:lnTo>
                      <a:lnTo>
                        <a:pt x="14176" y="2226"/>
                      </a:lnTo>
                      <a:lnTo>
                        <a:pt x="13369" y="2581"/>
                      </a:lnTo>
                      <a:lnTo>
                        <a:pt x="12408" y="3126"/>
                      </a:lnTo>
                      <a:lnTo>
                        <a:pt x="11913" y="2771"/>
                      </a:lnTo>
                      <a:cubicBezTo>
                        <a:pt x="11698" y="2567"/>
                        <a:pt x="11484" y="2360"/>
                        <a:pt x="11271" y="2150"/>
                      </a:cubicBezTo>
                      <a:cubicBezTo>
                        <a:pt x="11036" y="1918"/>
                        <a:pt x="10801" y="1682"/>
                        <a:pt x="10569" y="1443"/>
                      </a:cubicBezTo>
                      <a:lnTo>
                        <a:pt x="9607" y="777"/>
                      </a:lnTo>
                      <a:lnTo>
                        <a:pt x="9009" y="497"/>
                      </a:lnTo>
                      <a:lnTo>
                        <a:pt x="8021" y="593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ṥḷïḑé">
                  <a:extLst>
                    <a:ext uri="{FF2B5EF4-FFF2-40B4-BE49-F238E27FC236}">
                      <a16:creationId xmlns="" xmlns:a16="http://schemas.microsoft.com/office/drawing/2014/main" id="{3197C980-7401-4F47-A21E-498412C7A806}"/>
                    </a:ext>
                  </a:extLst>
                </p:cNvPr>
                <p:cNvSpPr/>
                <p:nvPr/>
              </p:nvSpPr>
              <p:spPr>
                <a:xfrm>
                  <a:off x="3367978" y="1754955"/>
                  <a:ext cx="134323" cy="632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86" h="21600" extrusionOk="0">
                      <a:moveTo>
                        <a:pt x="14288" y="2825"/>
                      </a:moveTo>
                      <a:lnTo>
                        <a:pt x="10337" y="0"/>
                      </a:lnTo>
                      <a:lnTo>
                        <a:pt x="6944" y="635"/>
                      </a:lnTo>
                      <a:lnTo>
                        <a:pt x="4261" y="5531"/>
                      </a:lnTo>
                      <a:lnTo>
                        <a:pt x="923" y="10880"/>
                      </a:lnTo>
                      <a:lnTo>
                        <a:pt x="0" y="13544"/>
                      </a:lnTo>
                      <a:lnTo>
                        <a:pt x="505" y="17480"/>
                      </a:lnTo>
                      <a:lnTo>
                        <a:pt x="3926" y="18763"/>
                      </a:lnTo>
                      <a:lnTo>
                        <a:pt x="6234" y="16694"/>
                      </a:lnTo>
                      <a:lnTo>
                        <a:pt x="9366" y="14882"/>
                      </a:lnTo>
                      <a:cubicBezTo>
                        <a:pt x="10482" y="14254"/>
                        <a:pt x="11657" y="14254"/>
                        <a:pt x="12773" y="14882"/>
                      </a:cubicBezTo>
                      <a:cubicBezTo>
                        <a:pt x="14008" y="15576"/>
                        <a:pt x="15124" y="17010"/>
                        <a:pt x="15986" y="19012"/>
                      </a:cubicBezTo>
                      <a:lnTo>
                        <a:pt x="19647" y="21600"/>
                      </a:lnTo>
                      <a:cubicBezTo>
                        <a:pt x="20643" y="20974"/>
                        <a:pt x="21364" y="19135"/>
                        <a:pt x="21472" y="16942"/>
                      </a:cubicBezTo>
                      <a:cubicBezTo>
                        <a:pt x="21600" y="14339"/>
                        <a:pt x="20855" y="11900"/>
                        <a:pt x="19682" y="11085"/>
                      </a:cubicBezTo>
                      <a:lnTo>
                        <a:pt x="16154" y="7063"/>
                      </a:lnTo>
                      <a:lnTo>
                        <a:pt x="14288" y="2825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šlîḑe">
                  <a:extLst>
                    <a:ext uri="{FF2B5EF4-FFF2-40B4-BE49-F238E27FC236}">
                      <a16:creationId xmlns="" xmlns:a16="http://schemas.microsoft.com/office/drawing/2014/main" id="{A0CF4F92-43EB-4137-9177-7874407D8224}"/>
                    </a:ext>
                  </a:extLst>
                </p:cNvPr>
                <p:cNvSpPr/>
                <p:nvPr/>
              </p:nvSpPr>
              <p:spPr>
                <a:xfrm>
                  <a:off x="3798219" y="2232769"/>
                  <a:ext cx="191559" cy="1523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617" y="713"/>
                      </a:moveTo>
                      <a:lnTo>
                        <a:pt x="12158" y="1430"/>
                      </a:lnTo>
                      <a:lnTo>
                        <a:pt x="10460" y="3510"/>
                      </a:lnTo>
                      <a:lnTo>
                        <a:pt x="9735" y="5219"/>
                      </a:lnTo>
                      <a:lnTo>
                        <a:pt x="8711" y="7368"/>
                      </a:lnTo>
                      <a:lnTo>
                        <a:pt x="6506" y="9587"/>
                      </a:lnTo>
                      <a:lnTo>
                        <a:pt x="4116" y="10124"/>
                      </a:lnTo>
                      <a:lnTo>
                        <a:pt x="3238" y="12590"/>
                      </a:lnTo>
                      <a:lnTo>
                        <a:pt x="2264" y="14703"/>
                      </a:lnTo>
                      <a:lnTo>
                        <a:pt x="112" y="15347"/>
                      </a:lnTo>
                      <a:lnTo>
                        <a:pt x="0" y="16883"/>
                      </a:lnTo>
                      <a:lnTo>
                        <a:pt x="2956" y="16668"/>
                      </a:lnTo>
                      <a:lnTo>
                        <a:pt x="4669" y="16668"/>
                      </a:lnTo>
                      <a:lnTo>
                        <a:pt x="6963" y="17384"/>
                      </a:lnTo>
                      <a:lnTo>
                        <a:pt x="8339" y="17778"/>
                      </a:lnTo>
                      <a:lnTo>
                        <a:pt x="7794" y="19707"/>
                      </a:lnTo>
                      <a:lnTo>
                        <a:pt x="8250" y="21600"/>
                      </a:lnTo>
                      <a:lnTo>
                        <a:pt x="9877" y="20459"/>
                      </a:lnTo>
                      <a:lnTo>
                        <a:pt x="9307" y="17997"/>
                      </a:lnTo>
                      <a:lnTo>
                        <a:pt x="11744" y="17389"/>
                      </a:lnTo>
                      <a:lnTo>
                        <a:pt x="13751" y="17389"/>
                      </a:lnTo>
                      <a:lnTo>
                        <a:pt x="15873" y="16529"/>
                      </a:lnTo>
                      <a:lnTo>
                        <a:pt x="18822" y="16207"/>
                      </a:lnTo>
                      <a:lnTo>
                        <a:pt x="20342" y="15240"/>
                      </a:lnTo>
                      <a:lnTo>
                        <a:pt x="21600" y="14632"/>
                      </a:lnTo>
                      <a:lnTo>
                        <a:pt x="18847" y="11235"/>
                      </a:lnTo>
                      <a:lnTo>
                        <a:pt x="17711" y="9945"/>
                      </a:lnTo>
                      <a:lnTo>
                        <a:pt x="15740" y="9095"/>
                      </a:lnTo>
                      <a:lnTo>
                        <a:pt x="13625" y="8379"/>
                      </a:lnTo>
                      <a:lnTo>
                        <a:pt x="12948" y="7206"/>
                      </a:lnTo>
                      <a:cubicBezTo>
                        <a:pt x="12674" y="6625"/>
                        <a:pt x="12582" y="5938"/>
                        <a:pt x="12690" y="5277"/>
                      </a:cubicBezTo>
                      <a:cubicBezTo>
                        <a:pt x="12841" y="4349"/>
                        <a:pt x="13359" y="3580"/>
                        <a:pt x="14066" y="3237"/>
                      </a:cubicBezTo>
                      <a:cubicBezTo>
                        <a:pt x="14497" y="2942"/>
                        <a:pt x="14876" y="2541"/>
                        <a:pt x="15181" y="2059"/>
                      </a:cubicBezTo>
                      <a:cubicBezTo>
                        <a:pt x="15444" y="1642"/>
                        <a:pt x="15646" y="1171"/>
                        <a:pt x="15779" y="667"/>
                      </a:cubicBezTo>
                      <a:lnTo>
                        <a:pt x="15098" y="0"/>
                      </a:lnTo>
                      <a:lnTo>
                        <a:pt x="13617" y="713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śľiḋè">
                  <a:extLst>
                    <a:ext uri="{FF2B5EF4-FFF2-40B4-BE49-F238E27FC236}">
                      <a16:creationId xmlns="" xmlns:a16="http://schemas.microsoft.com/office/drawing/2014/main" id="{E5D16D57-4AAA-4D45-B582-5146A6D10CB6}"/>
                    </a:ext>
                  </a:extLst>
                </p:cNvPr>
                <p:cNvSpPr/>
                <p:nvPr/>
              </p:nvSpPr>
              <p:spPr>
                <a:xfrm>
                  <a:off x="3443720" y="2870076"/>
                  <a:ext cx="43114" cy="315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449" y="0"/>
                      </a:moveTo>
                      <a:lnTo>
                        <a:pt x="4511" y="2596"/>
                      </a:lnTo>
                      <a:lnTo>
                        <a:pt x="0" y="15912"/>
                      </a:lnTo>
                      <a:lnTo>
                        <a:pt x="12679" y="21600"/>
                      </a:lnTo>
                      <a:lnTo>
                        <a:pt x="21600" y="12688"/>
                      </a:lnTo>
                      <a:lnTo>
                        <a:pt x="9449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šļíḓé">
                  <a:extLst>
                    <a:ext uri="{FF2B5EF4-FFF2-40B4-BE49-F238E27FC236}">
                      <a16:creationId xmlns="" xmlns:a16="http://schemas.microsoft.com/office/drawing/2014/main" id="{97AADEBB-86ED-44F6-8D6B-1A1788B98FCC}"/>
                    </a:ext>
                  </a:extLst>
                </p:cNvPr>
                <p:cNvSpPr/>
                <p:nvPr/>
              </p:nvSpPr>
              <p:spPr>
                <a:xfrm>
                  <a:off x="2721842" y="3238975"/>
                  <a:ext cx="336007" cy="1201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424" extrusionOk="0">
                      <a:moveTo>
                        <a:pt x="6693" y="0"/>
                      </a:moveTo>
                      <a:lnTo>
                        <a:pt x="3994" y="298"/>
                      </a:lnTo>
                      <a:lnTo>
                        <a:pt x="1905" y="1849"/>
                      </a:lnTo>
                      <a:lnTo>
                        <a:pt x="0" y="4685"/>
                      </a:lnTo>
                      <a:lnTo>
                        <a:pt x="3" y="8050"/>
                      </a:lnTo>
                      <a:lnTo>
                        <a:pt x="2136" y="6609"/>
                      </a:lnTo>
                      <a:lnTo>
                        <a:pt x="5761" y="4730"/>
                      </a:lnTo>
                      <a:lnTo>
                        <a:pt x="7958" y="6075"/>
                      </a:lnTo>
                      <a:lnTo>
                        <a:pt x="10066" y="8095"/>
                      </a:lnTo>
                      <a:lnTo>
                        <a:pt x="12698" y="10886"/>
                      </a:lnTo>
                      <a:lnTo>
                        <a:pt x="13431" y="13491"/>
                      </a:lnTo>
                      <a:lnTo>
                        <a:pt x="13576" y="16728"/>
                      </a:lnTo>
                      <a:lnTo>
                        <a:pt x="13202" y="18838"/>
                      </a:lnTo>
                      <a:lnTo>
                        <a:pt x="14379" y="19732"/>
                      </a:lnTo>
                      <a:lnTo>
                        <a:pt x="15587" y="19372"/>
                      </a:lnTo>
                      <a:lnTo>
                        <a:pt x="17041" y="19372"/>
                      </a:lnTo>
                      <a:lnTo>
                        <a:pt x="17973" y="20722"/>
                      </a:lnTo>
                      <a:cubicBezTo>
                        <a:pt x="18362" y="21404"/>
                        <a:pt x="18837" y="21600"/>
                        <a:pt x="19281" y="21263"/>
                      </a:cubicBezTo>
                      <a:cubicBezTo>
                        <a:pt x="19538" y="21068"/>
                        <a:pt x="19773" y="20698"/>
                        <a:pt x="19965" y="20188"/>
                      </a:cubicBezTo>
                      <a:lnTo>
                        <a:pt x="20995" y="19018"/>
                      </a:lnTo>
                      <a:lnTo>
                        <a:pt x="21584" y="18883"/>
                      </a:lnTo>
                      <a:lnTo>
                        <a:pt x="21600" y="16502"/>
                      </a:lnTo>
                      <a:lnTo>
                        <a:pt x="20145" y="14116"/>
                      </a:lnTo>
                      <a:cubicBezTo>
                        <a:pt x="19497" y="13439"/>
                        <a:pt x="18849" y="12764"/>
                        <a:pt x="18200" y="12091"/>
                      </a:cubicBezTo>
                      <a:cubicBezTo>
                        <a:pt x="17606" y="11474"/>
                        <a:pt x="17013" y="10859"/>
                        <a:pt x="16418" y="10245"/>
                      </a:cubicBezTo>
                      <a:lnTo>
                        <a:pt x="14034" y="5974"/>
                      </a:lnTo>
                      <a:lnTo>
                        <a:pt x="11880" y="2378"/>
                      </a:lnTo>
                      <a:lnTo>
                        <a:pt x="9839" y="1348"/>
                      </a:lnTo>
                      <a:lnTo>
                        <a:pt x="8476" y="678"/>
                      </a:lnTo>
                      <a:lnTo>
                        <a:pt x="6693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ŝ1îďè">
                  <a:extLst>
                    <a:ext uri="{FF2B5EF4-FFF2-40B4-BE49-F238E27FC236}">
                      <a16:creationId xmlns="" xmlns:a16="http://schemas.microsoft.com/office/drawing/2014/main" id="{626493F0-8377-44CB-A4AD-CD13378A3649}"/>
                    </a:ext>
                  </a:extLst>
                </p:cNvPr>
                <p:cNvSpPr/>
                <p:nvPr/>
              </p:nvSpPr>
              <p:spPr>
                <a:xfrm>
                  <a:off x="3014633" y="3360630"/>
                  <a:ext cx="222454" cy="695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321" extrusionOk="0">
                      <a:moveTo>
                        <a:pt x="8080" y="2346"/>
                      </a:moveTo>
                      <a:lnTo>
                        <a:pt x="7608" y="5248"/>
                      </a:lnTo>
                      <a:lnTo>
                        <a:pt x="9192" y="9941"/>
                      </a:lnTo>
                      <a:lnTo>
                        <a:pt x="8133" y="13268"/>
                      </a:lnTo>
                      <a:lnTo>
                        <a:pt x="6167" y="13491"/>
                      </a:lnTo>
                      <a:cubicBezTo>
                        <a:pt x="5337" y="12924"/>
                        <a:pt x="4494" y="12536"/>
                        <a:pt x="3646" y="12331"/>
                      </a:cubicBezTo>
                      <a:cubicBezTo>
                        <a:pt x="2705" y="12103"/>
                        <a:pt x="1759" y="12099"/>
                        <a:pt x="817" y="12321"/>
                      </a:cubicBezTo>
                      <a:lnTo>
                        <a:pt x="0" y="15310"/>
                      </a:lnTo>
                      <a:lnTo>
                        <a:pt x="1925" y="18019"/>
                      </a:lnTo>
                      <a:lnTo>
                        <a:pt x="4070" y="18251"/>
                      </a:lnTo>
                      <a:lnTo>
                        <a:pt x="5845" y="19877"/>
                      </a:lnTo>
                      <a:lnTo>
                        <a:pt x="7598" y="18329"/>
                      </a:lnTo>
                      <a:lnTo>
                        <a:pt x="9746" y="17400"/>
                      </a:lnTo>
                      <a:cubicBezTo>
                        <a:pt x="10130" y="18713"/>
                        <a:pt x="10602" y="19744"/>
                        <a:pt x="11128" y="20417"/>
                      </a:cubicBezTo>
                      <a:cubicBezTo>
                        <a:pt x="11927" y="21440"/>
                        <a:pt x="12812" y="21600"/>
                        <a:pt x="13644" y="20872"/>
                      </a:cubicBezTo>
                      <a:cubicBezTo>
                        <a:pt x="14104" y="19420"/>
                        <a:pt x="14627" y="18174"/>
                        <a:pt x="15196" y="17168"/>
                      </a:cubicBezTo>
                      <a:cubicBezTo>
                        <a:pt x="15866" y="15984"/>
                        <a:pt x="16591" y="15148"/>
                        <a:pt x="17341" y="14614"/>
                      </a:cubicBezTo>
                      <a:cubicBezTo>
                        <a:pt x="18005" y="14141"/>
                        <a:pt x="18684" y="13907"/>
                        <a:pt x="19365" y="13918"/>
                      </a:cubicBezTo>
                      <a:lnTo>
                        <a:pt x="20717" y="13841"/>
                      </a:lnTo>
                      <a:lnTo>
                        <a:pt x="21600" y="12215"/>
                      </a:lnTo>
                      <a:lnTo>
                        <a:pt x="21378" y="8984"/>
                      </a:lnTo>
                      <a:lnTo>
                        <a:pt x="19406" y="7282"/>
                      </a:lnTo>
                      <a:lnTo>
                        <a:pt x="18248" y="4350"/>
                      </a:lnTo>
                      <a:lnTo>
                        <a:pt x="15434" y="1333"/>
                      </a:lnTo>
                      <a:lnTo>
                        <a:pt x="12671" y="459"/>
                      </a:lnTo>
                      <a:lnTo>
                        <a:pt x="10801" y="0"/>
                      </a:lnTo>
                      <a:lnTo>
                        <a:pt x="9496" y="697"/>
                      </a:lnTo>
                      <a:lnTo>
                        <a:pt x="8080" y="2346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" name="íŝḻídé">
                  <a:extLst>
                    <a:ext uri="{FF2B5EF4-FFF2-40B4-BE49-F238E27FC236}">
                      <a16:creationId xmlns="" xmlns:a16="http://schemas.microsoft.com/office/drawing/2014/main" id="{36F87688-D685-4940-9DBB-A7687C4B5535}"/>
                    </a:ext>
                  </a:extLst>
                </p:cNvPr>
                <p:cNvSpPr/>
                <p:nvPr/>
              </p:nvSpPr>
              <p:spPr>
                <a:xfrm>
                  <a:off x="2895033" y="3401778"/>
                  <a:ext cx="72795" cy="306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960" y="778"/>
                      </a:moveTo>
                      <a:lnTo>
                        <a:pt x="5952" y="0"/>
                      </a:lnTo>
                      <a:lnTo>
                        <a:pt x="0" y="4529"/>
                      </a:lnTo>
                      <a:lnTo>
                        <a:pt x="4023" y="14144"/>
                      </a:lnTo>
                      <a:lnTo>
                        <a:pt x="9924" y="18396"/>
                      </a:lnTo>
                      <a:lnTo>
                        <a:pt x="16715" y="21600"/>
                      </a:lnTo>
                      <a:lnTo>
                        <a:pt x="21157" y="18240"/>
                      </a:lnTo>
                      <a:lnTo>
                        <a:pt x="21600" y="11139"/>
                      </a:lnTo>
                      <a:lnTo>
                        <a:pt x="17129" y="5862"/>
                      </a:lnTo>
                      <a:lnTo>
                        <a:pt x="14054" y="2835"/>
                      </a:lnTo>
                      <a:lnTo>
                        <a:pt x="9960" y="778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îSļiḓè">
                  <a:extLst>
                    <a:ext uri="{FF2B5EF4-FFF2-40B4-BE49-F238E27FC236}">
                      <a16:creationId xmlns="" xmlns:a16="http://schemas.microsoft.com/office/drawing/2014/main" id="{EF7CD58A-4A21-4488-96DC-824B6FCD2EB2}"/>
                    </a:ext>
                  </a:extLst>
                </p:cNvPr>
                <p:cNvSpPr/>
                <p:nvPr/>
              </p:nvSpPr>
              <p:spPr>
                <a:xfrm>
                  <a:off x="3271035" y="3400703"/>
                  <a:ext cx="56091" cy="294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717" y="0"/>
                      </a:moveTo>
                      <a:lnTo>
                        <a:pt x="6904" y="785"/>
                      </a:lnTo>
                      <a:lnTo>
                        <a:pt x="2619" y="2158"/>
                      </a:lnTo>
                      <a:lnTo>
                        <a:pt x="0" y="9325"/>
                      </a:lnTo>
                      <a:lnTo>
                        <a:pt x="1145" y="14597"/>
                      </a:lnTo>
                      <a:cubicBezTo>
                        <a:pt x="2957" y="16107"/>
                        <a:pt x="4818" y="17397"/>
                        <a:pt x="6717" y="18458"/>
                      </a:cubicBezTo>
                      <a:cubicBezTo>
                        <a:pt x="9466" y="19994"/>
                        <a:pt x="12285" y="21046"/>
                        <a:pt x="15138" y="21600"/>
                      </a:cubicBezTo>
                      <a:lnTo>
                        <a:pt x="21600" y="11985"/>
                      </a:lnTo>
                      <a:lnTo>
                        <a:pt x="18686" y="4286"/>
                      </a:lnTo>
                      <a:lnTo>
                        <a:pt x="12717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ŝľiďe">
                  <a:extLst>
                    <a:ext uri="{FF2B5EF4-FFF2-40B4-BE49-F238E27FC236}">
                      <a16:creationId xmlns="" xmlns:a16="http://schemas.microsoft.com/office/drawing/2014/main" id="{B4A85D52-05D2-407F-A253-5BAF647207AC}"/>
                    </a:ext>
                  </a:extLst>
                </p:cNvPr>
                <p:cNvSpPr/>
                <p:nvPr/>
              </p:nvSpPr>
              <p:spPr>
                <a:xfrm>
                  <a:off x="3099915" y="3243765"/>
                  <a:ext cx="48677" cy="296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591" y="2096"/>
                      </a:moveTo>
                      <a:lnTo>
                        <a:pt x="5726" y="2074"/>
                      </a:lnTo>
                      <a:lnTo>
                        <a:pt x="0" y="12257"/>
                      </a:lnTo>
                      <a:lnTo>
                        <a:pt x="3941" y="21600"/>
                      </a:lnTo>
                      <a:lnTo>
                        <a:pt x="9231" y="16101"/>
                      </a:lnTo>
                      <a:lnTo>
                        <a:pt x="15549" y="13362"/>
                      </a:lnTo>
                      <a:lnTo>
                        <a:pt x="21600" y="7815"/>
                      </a:lnTo>
                      <a:lnTo>
                        <a:pt x="20020" y="727"/>
                      </a:lnTo>
                      <a:lnTo>
                        <a:pt x="15874" y="0"/>
                      </a:lnTo>
                      <a:lnTo>
                        <a:pt x="10591" y="2096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iṩlïḓè">
                  <a:extLst>
                    <a:ext uri="{FF2B5EF4-FFF2-40B4-BE49-F238E27FC236}">
                      <a16:creationId xmlns="" xmlns:a16="http://schemas.microsoft.com/office/drawing/2014/main" id="{E4980293-2703-49A4-918F-5E4A6448232F}"/>
                    </a:ext>
                  </a:extLst>
                </p:cNvPr>
                <p:cNvSpPr/>
                <p:nvPr/>
              </p:nvSpPr>
              <p:spPr>
                <a:xfrm>
                  <a:off x="3040202" y="3273501"/>
                  <a:ext cx="39982" cy="191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268" y="0"/>
                      </a:moveTo>
                      <a:lnTo>
                        <a:pt x="6280" y="4263"/>
                      </a:lnTo>
                      <a:lnTo>
                        <a:pt x="0" y="14496"/>
                      </a:lnTo>
                      <a:lnTo>
                        <a:pt x="4170" y="17941"/>
                      </a:lnTo>
                      <a:lnTo>
                        <a:pt x="13786" y="19078"/>
                      </a:lnTo>
                      <a:lnTo>
                        <a:pt x="21583" y="21600"/>
                      </a:lnTo>
                      <a:lnTo>
                        <a:pt x="21600" y="6005"/>
                      </a:lnTo>
                      <a:lnTo>
                        <a:pt x="13268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îṥḷiḋê">
                  <a:extLst>
                    <a:ext uri="{FF2B5EF4-FFF2-40B4-BE49-F238E27FC236}">
                      <a16:creationId xmlns="" xmlns:a16="http://schemas.microsoft.com/office/drawing/2014/main" id="{FFF4DC91-8DB7-47E5-A850-1DCAD76C5773}"/>
                    </a:ext>
                  </a:extLst>
                </p:cNvPr>
                <p:cNvSpPr/>
                <p:nvPr/>
              </p:nvSpPr>
              <p:spPr>
                <a:xfrm>
                  <a:off x="2935381" y="3141153"/>
                  <a:ext cx="28333" cy="526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366" y="0"/>
                      </a:moveTo>
                      <a:lnTo>
                        <a:pt x="15" y="2162"/>
                      </a:lnTo>
                      <a:lnTo>
                        <a:pt x="9987" y="9811"/>
                      </a:lnTo>
                      <a:lnTo>
                        <a:pt x="0" y="12733"/>
                      </a:lnTo>
                      <a:lnTo>
                        <a:pt x="12126" y="20150"/>
                      </a:lnTo>
                      <a:lnTo>
                        <a:pt x="19276" y="21600"/>
                      </a:lnTo>
                      <a:lnTo>
                        <a:pt x="21600" y="16009"/>
                      </a:lnTo>
                      <a:lnTo>
                        <a:pt x="14089" y="12940"/>
                      </a:lnTo>
                      <a:lnTo>
                        <a:pt x="16973" y="9329"/>
                      </a:lnTo>
                      <a:lnTo>
                        <a:pt x="16973" y="1873"/>
                      </a:lnTo>
                      <a:lnTo>
                        <a:pt x="6366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" name="íŝḻiḋê">
                  <a:extLst>
                    <a:ext uri="{FF2B5EF4-FFF2-40B4-BE49-F238E27FC236}">
                      <a16:creationId xmlns="" xmlns:a16="http://schemas.microsoft.com/office/drawing/2014/main" id="{3AF6646E-72C1-4717-8118-CC3884B5BF9F}"/>
                    </a:ext>
                  </a:extLst>
                </p:cNvPr>
                <p:cNvSpPr/>
                <p:nvPr/>
              </p:nvSpPr>
              <p:spPr>
                <a:xfrm>
                  <a:off x="2937717" y="3092070"/>
                  <a:ext cx="33856" cy="344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939" y="3032"/>
                      </a:moveTo>
                      <a:lnTo>
                        <a:pt x="13971" y="0"/>
                      </a:lnTo>
                      <a:lnTo>
                        <a:pt x="21600" y="3050"/>
                      </a:lnTo>
                      <a:lnTo>
                        <a:pt x="17401" y="7736"/>
                      </a:lnTo>
                      <a:lnTo>
                        <a:pt x="11620" y="11520"/>
                      </a:lnTo>
                      <a:lnTo>
                        <a:pt x="10649" y="17817"/>
                      </a:lnTo>
                      <a:lnTo>
                        <a:pt x="3854" y="21600"/>
                      </a:lnTo>
                      <a:lnTo>
                        <a:pt x="0" y="19243"/>
                      </a:lnTo>
                      <a:lnTo>
                        <a:pt x="2779" y="14669"/>
                      </a:lnTo>
                      <a:lnTo>
                        <a:pt x="6081" y="9182"/>
                      </a:lnTo>
                      <a:lnTo>
                        <a:pt x="2939" y="3032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5" name="íṩ1îḑe">
                  <a:extLst>
                    <a:ext uri="{FF2B5EF4-FFF2-40B4-BE49-F238E27FC236}">
                      <a16:creationId xmlns="" xmlns:a16="http://schemas.microsoft.com/office/drawing/2014/main" id="{A0592B38-B4A2-4E84-83C9-5B12AF4FC165}"/>
                    </a:ext>
                  </a:extLst>
                </p:cNvPr>
                <p:cNvSpPr/>
                <p:nvPr/>
              </p:nvSpPr>
              <p:spPr>
                <a:xfrm>
                  <a:off x="2983567" y="3093648"/>
                  <a:ext cx="25228" cy="362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070" y="0"/>
                      </a:moveTo>
                      <a:lnTo>
                        <a:pt x="14242" y="3737"/>
                      </a:lnTo>
                      <a:lnTo>
                        <a:pt x="21600" y="9259"/>
                      </a:lnTo>
                      <a:lnTo>
                        <a:pt x="18987" y="16321"/>
                      </a:lnTo>
                      <a:lnTo>
                        <a:pt x="8344" y="21600"/>
                      </a:lnTo>
                      <a:lnTo>
                        <a:pt x="5690" y="16490"/>
                      </a:lnTo>
                      <a:lnTo>
                        <a:pt x="2563" y="11082"/>
                      </a:lnTo>
                      <a:lnTo>
                        <a:pt x="0" y="2684"/>
                      </a:lnTo>
                      <a:lnTo>
                        <a:pt x="9070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6" name="îślide">
                  <a:extLst>
                    <a:ext uri="{FF2B5EF4-FFF2-40B4-BE49-F238E27FC236}">
                      <a16:creationId xmlns="" xmlns:a16="http://schemas.microsoft.com/office/drawing/2014/main" id="{FDA120B8-7CE2-417E-AE1A-FF235DAA0F78}"/>
                    </a:ext>
                  </a:extLst>
                </p:cNvPr>
                <p:cNvSpPr/>
                <p:nvPr/>
              </p:nvSpPr>
              <p:spPr>
                <a:xfrm>
                  <a:off x="2959952" y="3134535"/>
                  <a:ext cx="28911" cy="163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041" y="0"/>
                      </a:moveTo>
                      <a:lnTo>
                        <a:pt x="13043" y="2762"/>
                      </a:lnTo>
                      <a:lnTo>
                        <a:pt x="21600" y="12283"/>
                      </a:lnTo>
                      <a:lnTo>
                        <a:pt x="16470" y="21600"/>
                      </a:lnTo>
                      <a:lnTo>
                        <a:pt x="5285" y="18232"/>
                      </a:lnTo>
                      <a:lnTo>
                        <a:pt x="0" y="10410"/>
                      </a:lnTo>
                      <a:lnTo>
                        <a:pt x="6041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ṡḷiḑè">
                  <a:extLst>
                    <a:ext uri="{FF2B5EF4-FFF2-40B4-BE49-F238E27FC236}">
                      <a16:creationId xmlns="" xmlns:a16="http://schemas.microsoft.com/office/drawing/2014/main" id="{10BC79B5-4A08-4699-AEB0-D295070F6AB5}"/>
                    </a:ext>
                  </a:extLst>
                </p:cNvPr>
                <p:cNvSpPr/>
                <p:nvPr/>
              </p:nvSpPr>
              <p:spPr>
                <a:xfrm>
                  <a:off x="3029817" y="3184357"/>
                  <a:ext cx="16360" cy="248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04" y="0"/>
                      </a:moveTo>
                      <a:lnTo>
                        <a:pt x="0" y="5659"/>
                      </a:lnTo>
                      <a:lnTo>
                        <a:pt x="2963" y="18412"/>
                      </a:lnTo>
                      <a:lnTo>
                        <a:pt x="21600" y="21600"/>
                      </a:lnTo>
                      <a:lnTo>
                        <a:pt x="21600" y="6494"/>
                      </a:lnTo>
                      <a:lnTo>
                        <a:pt x="11704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8" name="iṡḻîḓé">
                  <a:extLst>
                    <a:ext uri="{FF2B5EF4-FFF2-40B4-BE49-F238E27FC236}">
                      <a16:creationId xmlns="" xmlns:a16="http://schemas.microsoft.com/office/drawing/2014/main" id="{3EF3D12F-CA87-4190-A1A8-210A9EF0F1B8}"/>
                    </a:ext>
                  </a:extLst>
                </p:cNvPr>
                <p:cNvSpPr/>
                <p:nvPr/>
              </p:nvSpPr>
              <p:spPr>
                <a:xfrm>
                  <a:off x="3034154" y="3223970"/>
                  <a:ext cx="25012" cy="1637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341" y="1756"/>
                      </a:moveTo>
                      <a:lnTo>
                        <a:pt x="5869" y="0"/>
                      </a:lnTo>
                      <a:lnTo>
                        <a:pt x="0" y="5101"/>
                      </a:lnTo>
                      <a:lnTo>
                        <a:pt x="11023" y="21600"/>
                      </a:lnTo>
                      <a:lnTo>
                        <a:pt x="21600" y="19642"/>
                      </a:lnTo>
                      <a:lnTo>
                        <a:pt x="17341" y="1756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ṡḷîḓê">
                  <a:extLst>
                    <a:ext uri="{FF2B5EF4-FFF2-40B4-BE49-F238E27FC236}">
                      <a16:creationId xmlns="" xmlns:a16="http://schemas.microsoft.com/office/drawing/2014/main" id="{322D0EDC-53B4-4826-BB1D-6D1E4C71AAF0}"/>
                    </a:ext>
                  </a:extLst>
                </p:cNvPr>
                <p:cNvSpPr/>
                <p:nvPr/>
              </p:nvSpPr>
              <p:spPr>
                <a:xfrm>
                  <a:off x="2785378" y="3359199"/>
                  <a:ext cx="31691" cy="211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640" y="1640"/>
                      </a:moveTo>
                      <a:lnTo>
                        <a:pt x="0" y="7796"/>
                      </a:lnTo>
                      <a:lnTo>
                        <a:pt x="2602" y="18763"/>
                      </a:lnTo>
                      <a:lnTo>
                        <a:pt x="14365" y="21600"/>
                      </a:lnTo>
                      <a:lnTo>
                        <a:pt x="21600" y="10799"/>
                      </a:lnTo>
                      <a:lnTo>
                        <a:pt x="12284" y="0"/>
                      </a:lnTo>
                      <a:lnTo>
                        <a:pt x="3640" y="164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śľîďé">
                  <a:extLst>
                    <a:ext uri="{FF2B5EF4-FFF2-40B4-BE49-F238E27FC236}">
                      <a16:creationId xmlns="" xmlns:a16="http://schemas.microsoft.com/office/drawing/2014/main" id="{485D0B75-485F-4FE1-B498-9431CF5154ED}"/>
                    </a:ext>
                  </a:extLst>
                </p:cNvPr>
                <p:cNvSpPr/>
                <p:nvPr/>
              </p:nvSpPr>
              <p:spPr>
                <a:xfrm>
                  <a:off x="3344267" y="3394292"/>
                  <a:ext cx="33620" cy="203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908" y="0"/>
                      </a:moveTo>
                      <a:lnTo>
                        <a:pt x="4923" y="5629"/>
                      </a:lnTo>
                      <a:lnTo>
                        <a:pt x="0" y="15233"/>
                      </a:lnTo>
                      <a:lnTo>
                        <a:pt x="11838" y="21600"/>
                      </a:lnTo>
                      <a:lnTo>
                        <a:pt x="21600" y="13561"/>
                      </a:lnTo>
                      <a:lnTo>
                        <a:pt x="13908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1" name="ïṡḻiḋé">
                  <a:extLst>
                    <a:ext uri="{FF2B5EF4-FFF2-40B4-BE49-F238E27FC236}">
                      <a16:creationId xmlns="" xmlns:a16="http://schemas.microsoft.com/office/drawing/2014/main" id="{9A2D3694-FF89-4722-9265-F2C221598F9C}"/>
                    </a:ext>
                  </a:extLst>
                </p:cNvPr>
                <p:cNvSpPr/>
                <p:nvPr/>
              </p:nvSpPr>
              <p:spPr>
                <a:xfrm>
                  <a:off x="3331641" y="3425859"/>
                  <a:ext cx="28455" cy="190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631" y="0"/>
                      </a:moveTo>
                      <a:lnTo>
                        <a:pt x="0" y="4044"/>
                      </a:lnTo>
                      <a:lnTo>
                        <a:pt x="1813" y="14722"/>
                      </a:lnTo>
                      <a:lnTo>
                        <a:pt x="18125" y="21600"/>
                      </a:lnTo>
                      <a:lnTo>
                        <a:pt x="21600" y="6160"/>
                      </a:lnTo>
                      <a:lnTo>
                        <a:pt x="9631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2" name="iṡľîďê">
                  <a:extLst>
                    <a:ext uri="{FF2B5EF4-FFF2-40B4-BE49-F238E27FC236}">
                      <a16:creationId xmlns="" xmlns:a16="http://schemas.microsoft.com/office/drawing/2014/main" id="{237F7788-A507-4088-B050-92FFF3DB7BF7}"/>
                    </a:ext>
                  </a:extLst>
                </p:cNvPr>
                <p:cNvSpPr/>
                <p:nvPr/>
              </p:nvSpPr>
              <p:spPr>
                <a:xfrm>
                  <a:off x="3393321" y="3447981"/>
                  <a:ext cx="35832" cy="228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523" y="6376"/>
                      </a:moveTo>
                      <a:lnTo>
                        <a:pt x="4204" y="0"/>
                      </a:lnTo>
                      <a:lnTo>
                        <a:pt x="0" y="8047"/>
                      </a:lnTo>
                      <a:lnTo>
                        <a:pt x="10142" y="21600"/>
                      </a:lnTo>
                      <a:lnTo>
                        <a:pt x="18861" y="21123"/>
                      </a:lnTo>
                      <a:lnTo>
                        <a:pt x="21600" y="13528"/>
                      </a:lnTo>
                      <a:lnTo>
                        <a:pt x="16408" y="10012"/>
                      </a:lnTo>
                      <a:lnTo>
                        <a:pt x="11523" y="6376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iślíďê">
                  <a:extLst>
                    <a:ext uri="{FF2B5EF4-FFF2-40B4-BE49-F238E27FC236}">
                      <a16:creationId xmlns="" xmlns:a16="http://schemas.microsoft.com/office/drawing/2014/main" id="{D1050C10-E35F-4D56-86C6-73A1E336BC7D}"/>
                    </a:ext>
                  </a:extLst>
                </p:cNvPr>
                <p:cNvSpPr/>
                <p:nvPr/>
              </p:nvSpPr>
              <p:spPr>
                <a:xfrm>
                  <a:off x="3434240" y="3430336"/>
                  <a:ext cx="22284" cy="235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626" y="0"/>
                      </a:moveTo>
                      <a:lnTo>
                        <a:pt x="20027" y="3450"/>
                      </a:lnTo>
                      <a:lnTo>
                        <a:pt x="21600" y="15366"/>
                      </a:lnTo>
                      <a:lnTo>
                        <a:pt x="15221" y="21600"/>
                      </a:lnTo>
                      <a:lnTo>
                        <a:pt x="10567" y="15424"/>
                      </a:lnTo>
                      <a:lnTo>
                        <a:pt x="0" y="9425"/>
                      </a:lnTo>
                      <a:lnTo>
                        <a:pt x="6626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4" name="ïŝļîḑe">
                  <a:extLst>
                    <a:ext uri="{FF2B5EF4-FFF2-40B4-BE49-F238E27FC236}">
                      <a16:creationId xmlns="" xmlns:a16="http://schemas.microsoft.com/office/drawing/2014/main" id="{E51BDE7D-C434-421B-B257-7C0DD56B8040}"/>
                    </a:ext>
                  </a:extLst>
                </p:cNvPr>
                <p:cNvSpPr/>
                <p:nvPr/>
              </p:nvSpPr>
              <p:spPr>
                <a:xfrm>
                  <a:off x="3386807" y="3401248"/>
                  <a:ext cx="16360" cy="163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4009"/>
                      </a:lnTo>
                      <a:lnTo>
                        <a:pt x="4094" y="21600"/>
                      </a:lnTo>
                      <a:lnTo>
                        <a:pt x="19333" y="19457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5" name="íSļiḑê">
                  <a:extLst>
                    <a:ext uri="{FF2B5EF4-FFF2-40B4-BE49-F238E27FC236}">
                      <a16:creationId xmlns="" xmlns:a16="http://schemas.microsoft.com/office/drawing/2014/main" id="{A322107B-28FD-456E-BC14-A5080DD59755}"/>
                    </a:ext>
                  </a:extLst>
                </p:cNvPr>
                <p:cNvSpPr/>
                <p:nvPr/>
              </p:nvSpPr>
              <p:spPr>
                <a:xfrm>
                  <a:off x="3471329" y="3432447"/>
                  <a:ext cx="25215" cy="238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658" y="0"/>
                      </a:moveTo>
                      <a:lnTo>
                        <a:pt x="0" y="6332"/>
                      </a:lnTo>
                      <a:lnTo>
                        <a:pt x="2862" y="20225"/>
                      </a:lnTo>
                      <a:lnTo>
                        <a:pt x="16398" y="21600"/>
                      </a:lnTo>
                      <a:lnTo>
                        <a:pt x="21600" y="13406"/>
                      </a:lnTo>
                      <a:lnTo>
                        <a:pt x="12259" y="9052"/>
                      </a:lnTo>
                      <a:lnTo>
                        <a:pt x="4658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îṧľiḋe">
                  <a:extLst>
                    <a:ext uri="{FF2B5EF4-FFF2-40B4-BE49-F238E27FC236}">
                      <a16:creationId xmlns="" xmlns:a16="http://schemas.microsoft.com/office/drawing/2014/main" id="{15F08879-FB1D-4C34-BBAE-F73C3EFC2A7A}"/>
                    </a:ext>
                  </a:extLst>
                </p:cNvPr>
                <p:cNvSpPr/>
                <p:nvPr/>
              </p:nvSpPr>
              <p:spPr>
                <a:xfrm>
                  <a:off x="3444546" y="3470941"/>
                  <a:ext cx="16360" cy="163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399" y="0"/>
                      </a:moveTo>
                      <a:lnTo>
                        <a:pt x="0" y="5671"/>
                      </a:lnTo>
                      <a:lnTo>
                        <a:pt x="2675" y="21600"/>
                      </a:lnTo>
                      <a:lnTo>
                        <a:pt x="21600" y="16063"/>
                      </a:lnTo>
                      <a:lnTo>
                        <a:pt x="12399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7" name="îS1íḑè">
                  <a:extLst>
                    <a:ext uri="{FF2B5EF4-FFF2-40B4-BE49-F238E27FC236}">
                      <a16:creationId xmlns="" xmlns:a16="http://schemas.microsoft.com/office/drawing/2014/main" id="{31C598ED-538A-46B7-BA62-A7E343CE52F8}"/>
                    </a:ext>
                  </a:extLst>
                </p:cNvPr>
                <p:cNvSpPr/>
                <p:nvPr/>
              </p:nvSpPr>
              <p:spPr>
                <a:xfrm>
                  <a:off x="3474836" y="3472701"/>
                  <a:ext cx="20827" cy="336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991" y="1945"/>
                      </a:moveTo>
                      <a:lnTo>
                        <a:pt x="1244" y="7766"/>
                      </a:lnTo>
                      <a:lnTo>
                        <a:pt x="0" y="16103"/>
                      </a:lnTo>
                      <a:lnTo>
                        <a:pt x="7919" y="21600"/>
                      </a:lnTo>
                      <a:lnTo>
                        <a:pt x="15566" y="13365"/>
                      </a:lnTo>
                      <a:lnTo>
                        <a:pt x="21600" y="6755"/>
                      </a:lnTo>
                      <a:lnTo>
                        <a:pt x="18962" y="0"/>
                      </a:lnTo>
                      <a:lnTo>
                        <a:pt x="5991" y="1945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8" name="iśļïḍè">
                  <a:extLst>
                    <a:ext uri="{FF2B5EF4-FFF2-40B4-BE49-F238E27FC236}">
                      <a16:creationId xmlns="" xmlns:a16="http://schemas.microsoft.com/office/drawing/2014/main" id="{CAA0B831-94E8-4AA9-A51A-D0EEF7A60623}"/>
                    </a:ext>
                  </a:extLst>
                </p:cNvPr>
                <p:cNvSpPr/>
                <p:nvPr/>
              </p:nvSpPr>
              <p:spPr>
                <a:xfrm>
                  <a:off x="3486460" y="3511833"/>
                  <a:ext cx="18556" cy="1746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469" y="0"/>
                      </a:moveTo>
                      <a:lnTo>
                        <a:pt x="4293" y="1913"/>
                      </a:lnTo>
                      <a:lnTo>
                        <a:pt x="0" y="13206"/>
                      </a:lnTo>
                      <a:lnTo>
                        <a:pt x="8574" y="21600"/>
                      </a:lnTo>
                      <a:lnTo>
                        <a:pt x="21600" y="15041"/>
                      </a:lnTo>
                      <a:lnTo>
                        <a:pt x="14469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9" name="îslíḑè">
                  <a:extLst>
                    <a:ext uri="{FF2B5EF4-FFF2-40B4-BE49-F238E27FC236}">
                      <a16:creationId xmlns="" xmlns:a16="http://schemas.microsoft.com/office/drawing/2014/main" id="{9A966074-C5D1-4227-A845-ADC3D38EC0B4}"/>
                    </a:ext>
                  </a:extLst>
                </p:cNvPr>
                <p:cNvSpPr/>
                <p:nvPr/>
              </p:nvSpPr>
              <p:spPr>
                <a:xfrm>
                  <a:off x="3201743" y="3611230"/>
                  <a:ext cx="24821" cy="343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948" y="0"/>
                      </a:moveTo>
                      <a:lnTo>
                        <a:pt x="0" y="7133"/>
                      </a:lnTo>
                      <a:lnTo>
                        <a:pt x="2568" y="12598"/>
                      </a:lnTo>
                      <a:lnTo>
                        <a:pt x="10534" y="21600"/>
                      </a:lnTo>
                      <a:lnTo>
                        <a:pt x="21600" y="16991"/>
                      </a:lnTo>
                      <a:lnTo>
                        <a:pt x="13411" y="4789"/>
                      </a:lnTo>
                      <a:lnTo>
                        <a:pt x="5948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0" name="ïśḷîḓe">
                  <a:extLst>
                    <a:ext uri="{FF2B5EF4-FFF2-40B4-BE49-F238E27FC236}">
                      <a16:creationId xmlns="" xmlns:a16="http://schemas.microsoft.com/office/drawing/2014/main" id="{9B5587EF-B59C-445C-BC1E-D90A18453688}"/>
                    </a:ext>
                  </a:extLst>
                </p:cNvPr>
                <p:cNvSpPr/>
                <p:nvPr/>
              </p:nvSpPr>
              <p:spPr>
                <a:xfrm>
                  <a:off x="3163762" y="3609243"/>
                  <a:ext cx="17550" cy="295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385" y="0"/>
                      </a:moveTo>
                      <a:lnTo>
                        <a:pt x="0" y="5129"/>
                      </a:lnTo>
                      <a:lnTo>
                        <a:pt x="434" y="19428"/>
                      </a:lnTo>
                      <a:lnTo>
                        <a:pt x="19135" y="21600"/>
                      </a:lnTo>
                      <a:lnTo>
                        <a:pt x="21600" y="14762"/>
                      </a:lnTo>
                      <a:lnTo>
                        <a:pt x="16043" y="5916"/>
                      </a:lnTo>
                      <a:lnTo>
                        <a:pt x="2385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1" name="ïṧḻîďe">
                  <a:extLst>
                    <a:ext uri="{FF2B5EF4-FFF2-40B4-BE49-F238E27FC236}">
                      <a16:creationId xmlns="" xmlns:a16="http://schemas.microsoft.com/office/drawing/2014/main" id="{1E1C3DC2-2230-4FBE-B66F-0C57390024B0}"/>
                    </a:ext>
                  </a:extLst>
                </p:cNvPr>
                <p:cNvSpPr/>
                <p:nvPr/>
              </p:nvSpPr>
              <p:spPr>
                <a:xfrm>
                  <a:off x="3499270" y="3543405"/>
                  <a:ext cx="20061" cy="1868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114" y="0"/>
                      </a:moveTo>
                      <a:lnTo>
                        <a:pt x="0" y="7264"/>
                      </a:lnTo>
                      <a:lnTo>
                        <a:pt x="3469" y="21600"/>
                      </a:lnTo>
                      <a:lnTo>
                        <a:pt x="16705" y="21600"/>
                      </a:lnTo>
                      <a:lnTo>
                        <a:pt x="21600" y="6746"/>
                      </a:lnTo>
                      <a:lnTo>
                        <a:pt x="8114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2" name="îş1iďê">
                  <a:extLst>
                    <a:ext uri="{FF2B5EF4-FFF2-40B4-BE49-F238E27FC236}">
                      <a16:creationId xmlns="" xmlns:a16="http://schemas.microsoft.com/office/drawing/2014/main" id="{F6A64679-9588-45AB-B298-BFB3C624CDC7}"/>
                    </a:ext>
                  </a:extLst>
                </p:cNvPr>
                <p:cNvSpPr/>
                <p:nvPr/>
              </p:nvSpPr>
              <p:spPr>
                <a:xfrm>
                  <a:off x="3477190" y="3573359"/>
                  <a:ext cx="16360" cy="23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562" y="0"/>
                      </a:moveTo>
                      <a:lnTo>
                        <a:pt x="0" y="10629"/>
                      </a:lnTo>
                      <a:lnTo>
                        <a:pt x="15829" y="21600"/>
                      </a:lnTo>
                      <a:lnTo>
                        <a:pt x="21600" y="10397"/>
                      </a:lnTo>
                      <a:lnTo>
                        <a:pt x="7562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3" name="ïṥ1íḑè">
                  <a:extLst>
                    <a:ext uri="{FF2B5EF4-FFF2-40B4-BE49-F238E27FC236}">
                      <a16:creationId xmlns="" xmlns:a16="http://schemas.microsoft.com/office/drawing/2014/main" id="{5A5F1C22-CA3D-4A7B-9127-007A7985BB0D}"/>
                    </a:ext>
                  </a:extLst>
                </p:cNvPr>
                <p:cNvSpPr/>
                <p:nvPr/>
              </p:nvSpPr>
              <p:spPr>
                <a:xfrm>
                  <a:off x="3463227" y="3603633"/>
                  <a:ext cx="16360" cy="183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327" y="736"/>
                      </a:moveTo>
                      <a:lnTo>
                        <a:pt x="0" y="9568"/>
                      </a:lnTo>
                      <a:lnTo>
                        <a:pt x="5961" y="21600"/>
                      </a:lnTo>
                      <a:lnTo>
                        <a:pt x="20526" y="21266"/>
                      </a:lnTo>
                      <a:lnTo>
                        <a:pt x="21600" y="0"/>
                      </a:lnTo>
                      <a:lnTo>
                        <a:pt x="5327" y="736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ṩļiḑè">
                  <a:extLst>
                    <a:ext uri="{FF2B5EF4-FFF2-40B4-BE49-F238E27FC236}">
                      <a16:creationId xmlns="" xmlns:a16="http://schemas.microsoft.com/office/drawing/2014/main" id="{B8C14BCC-585A-43F6-B75B-50F6CAC2D37E}"/>
                    </a:ext>
                  </a:extLst>
                </p:cNvPr>
                <p:cNvSpPr/>
                <p:nvPr/>
              </p:nvSpPr>
              <p:spPr>
                <a:xfrm>
                  <a:off x="3443086" y="3638761"/>
                  <a:ext cx="16360" cy="220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127" y="0"/>
                      </a:moveTo>
                      <a:lnTo>
                        <a:pt x="0" y="9654"/>
                      </a:lnTo>
                      <a:lnTo>
                        <a:pt x="3308" y="20145"/>
                      </a:lnTo>
                      <a:lnTo>
                        <a:pt x="16235" y="21600"/>
                      </a:lnTo>
                      <a:lnTo>
                        <a:pt x="21600" y="6811"/>
                      </a:lnTo>
                      <a:lnTo>
                        <a:pt x="11127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5" name="îśliḍê">
                  <a:extLst>
                    <a:ext uri="{FF2B5EF4-FFF2-40B4-BE49-F238E27FC236}">
                      <a16:creationId xmlns="" xmlns:a16="http://schemas.microsoft.com/office/drawing/2014/main" id="{AB629BFF-6B0E-4BC3-80C8-EE4CAD19EEFC}"/>
                    </a:ext>
                  </a:extLst>
                </p:cNvPr>
                <p:cNvSpPr/>
                <p:nvPr/>
              </p:nvSpPr>
              <p:spPr>
                <a:xfrm>
                  <a:off x="3429659" y="3689387"/>
                  <a:ext cx="39165" cy="385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904" y="867"/>
                      </a:moveTo>
                      <a:lnTo>
                        <a:pt x="8331" y="0"/>
                      </a:lnTo>
                      <a:lnTo>
                        <a:pt x="2816" y="2733"/>
                      </a:lnTo>
                      <a:lnTo>
                        <a:pt x="6666" y="6397"/>
                      </a:lnTo>
                      <a:lnTo>
                        <a:pt x="2928" y="11440"/>
                      </a:lnTo>
                      <a:lnTo>
                        <a:pt x="0" y="16520"/>
                      </a:lnTo>
                      <a:lnTo>
                        <a:pt x="4665" y="21600"/>
                      </a:lnTo>
                      <a:lnTo>
                        <a:pt x="15744" y="21600"/>
                      </a:lnTo>
                      <a:lnTo>
                        <a:pt x="16989" y="14679"/>
                      </a:lnTo>
                      <a:lnTo>
                        <a:pt x="17830" y="9194"/>
                      </a:lnTo>
                      <a:lnTo>
                        <a:pt x="21600" y="3831"/>
                      </a:lnTo>
                      <a:lnTo>
                        <a:pt x="19513" y="592"/>
                      </a:lnTo>
                      <a:lnTo>
                        <a:pt x="14904" y="867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6" name="íšlïḍé">
                  <a:extLst>
                    <a:ext uri="{FF2B5EF4-FFF2-40B4-BE49-F238E27FC236}">
                      <a16:creationId xmlns="" xmlns:a16="http://schemas.microsoft.com/office/drawing/2014/main" id="{8C934D7F-C37C-495A-8334-1AA3B2E68E7F}"/>
                    </a:ext>
                  </a:extLst>
                </p:cNvPr>
                <p:cNvSpPr/>
                <p:nvPr/>
              </p:nvSpPr>
              <p:spPr>
                <a:xfrm>
                  <a:off x="3541688" y="3591732"/>
                  <a:ext cx="25710" cy="2191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204" y="0"/>
                      </a:moveTo>
                      <a:lnTo>
                        <a:pt x="385" y="10265"/>
                      </a:lnTo>
                      <a:lnTo>
                        <a:pt x="0" y="20853"/>
                      </a:lnTo>
                      <a:lnTo>
                        <a:pt x="13483" y="21600"/>
                      </a:lnTo>
                      <a:lnTo>
                        <a:pt x="21600" y="18646"/>
                      </a:lnTo>
                      <a:lnTo>
                        <a:pt x="9663" y="9934"/>
                      </a:lnTo>
                      <a:lnTo>
                        <a:pt x="6204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7" name="íṩľîḍè">
                  <a:extLst>
                    <a:ext uri="{FF2B5EF4-FFF2-40B4-BE49-F238E27FC236}">
                      <a16:creationId xmlns="" xmlns:a16="http://schemas.microsoft.com/office/drawing/2014/main" id="{8B4B97B6-6D20-4579-8FBE-2360D0EDBBC2}"/>
                    </a:ext>
                  </a:extLst>
                </p:cNvPr>
                <p:cNvSpPr/>
                <p:nvPr/>
              </p:nvSpPr>
              <p:spPr>
                <a:xfrm>
                  <a:off x="3470588" y="3663018"/>
                  <a:ext cx="21475" cy="163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020" y="3205"/>
                      </a:moveTo>
                      <a:lnTo>
                        <a:pt x="7333" y="0"/>
                      </a:lnTo>
                      <a:lnTo>
                        <a:pt x="0" y="8914"/>
                      </a:lnTo>
                      <a:lnTo>
                        <a:pt x="4730" y="21600"/>
                      </a:lnTo>
                      <a:lnTo>
                        <a:pt x="21600" y="21600"/>
                      </a:lnTo>
                      <a:lnTo>
                        <a:pt x="17020" y="3205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8" name="íṣlíḑe">
                  <a:extLst>
                    <a:ext uri="{FF2B5EF4-FFF2-40B4-BE49-F238E27FC236}">
                      <a16:creationId xmlns="" xmlns:a16="http://schemas.microsoft.com/office/drawing/2014/main" id="{6C993C88-2102-4482-8604-B8C2F5410272}"/>
                    </a:ext>
                  </a:extLst>
                </p:cNvPr>
                <p:cNvSpPr/>
                <p:nvPr/>
              </p:nvSpPr>
              <p:spPr>
                <a:xfrm>
                  <a:off x="1825926" y="2244407"/>
                  <a:ext cx="83204" cy="74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117" y="146"/>
                      </a:moveTo>
                      <a:lnTo>
                        <a:pt x="3502" y="1771"/>
                      </a:lnTo>
                      <a:lnTo>
                        <a:pt x="0" y="2955"/>
                      </a:lnTo>
                      <a:lnTo>
                        <a:pt x="708" y="6398"/>
                      </a:lnTo>
                      <a:lnTo>
                        <a:pt x="4312" y="9886"/>
                      </a:lnTo>
                      <a:lnTo>
                        <a:pt x="5691" y="13614"/>
                      </a:lnTo>
                      <a:lnTo>
                        <a:pt x="8851" y="16257"/>
                      </a:lnTo>
                      <a:lnTo>
                        <a:pt x="10889" y="16698"/>
                      </a:lnTo>
                      <a:lnTo>
                        <a:pt x="13588" y="19994"/>
                      </a:lnTo>
                      <a:lnTo>
                        <a:pt x="16096" y="21600"/>
                      </a:lnTo>
                      <a:lnTo>
                        <a:pt x="19232" y="21600"/>
                      </a:lnTo>
                      <a:lnTo>
                        <a:pt x="21394" y="20279"/>
                      </a:lnTo>
                      <a:lnTo>
                        <a:pt x="21600" y="17056"/>
                      </a:lnTo>
                      <a:lnTo>
                        <a:pt x="19554" y="13017"/>
                      </a:lnTo>
                      <a:lnTo>
                        <a:pt x="19158" y="10006"/>
                      </a:lnTo>
                      <a:lnTo>
                        <a:pt x="17375" y="5389"/>
                      </a:lnTo>
                      <a:lnTo>
                        <a:pt x="14075" y="5389"/>
                      </a:lnTo>
                      <a:lnTo>
                        <a:pt x="11979" y="3782"/>
                      </a:lnTo>
                      <a:lnTo>
                        <a:pt x="10857" y="1891"/>
                      </a:lnTo>
                      <a:lnTo>
                        <a:pt x="8909" y="0"/>
                      </a:lnTo>
                      <a:lnTo>
                        <a:pt x="6117" y="146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9" name="iṣḷíde">
                  <a:extLst>
                    <a:ext uri="{FF2B5EF4-FFF2-40B4-BE49-F238E27FC236}">
                      <a16:creationId xmlns="" xmlns:a16="http://schemas.microsoft.com/office/drawing/2014/main" id="{6B72B374-A2FD-4719-BBDF-91410F5FF3BF}"/>
                    </a:ext>
                  </a:extLst>
                </p:cNvPr>
                <p:cNvSpPr/>
                <p:nvPr/>
              </p:nvSpPr>
              <p:spPr>
                <a:xfrm>
                  <a:off x="1823323" y="2056804"/>
                  <a:ext cx="44228" cy="488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460" y="0"/>
                      </a:moveTo>
                      <a:lnTo>
                        <a:pt x="9924" y="1900"/>
                      </a:lnTo>
                      <a:lnTo>
                        <a:pt x="4018" y="6719"/>
                      </a:lnTo>
                      <a:lnTo>
                        <a:pt x="0" y="11386"/>
                      </a:lnTo>
                      <a:lnTo>
                        <a:pt x="7069" y="14725"/>
                      </a:lnTo>
                      <a:lnTo>
                        <a:pt x="9537" y="18288"/>
                      </a:lnTo>
                      <a:lnTo>
                        <a:pt x="13341" y="21600"/>
                      </a:lnTo>
                      <a:lnTo>
                        <a:pt x="16742" y="19182"/>
                      </a:lnTo>
                      <a:lnTo>
                        <a:pt x="14522" y="13942"/>
                      </a:lnTo>
                      <a:lnTo>
                        <a:pt x="18621" y="10604"/>
                      </a:lnTo>
                      <a:lnTo>
                        <a:pt x="21600" y="4903"/>
                      </a:lnTo>
                      <a:lnTo>
                        <a:pt x="16460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0" name="îṧlídé">
                  <a:extLst>
                    <a:ext uri="{FF2B5EF4-FFF2-40B4-BE49-F238E27FC236}">
                      <a16:creationId xmlns="" xmlns:a16="http://schemas.microsoft.com/office/drawing/2014/main" id="{E2AAC76B-B5B1-4D57-A3EF-93F89D7219E3}"/>
                    </a:ext>
                  </a:extLst>
                </p:cNvPr>
                <p:cNvSpPr/>
                <p:nvPr/>
              </p:nvSpPr>
              <p:spPr>
                <a:xfrm>
                  <a:off x="1819244" y="2000935"/>
                  <a:ext cx="28061" cy="423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900" y="0"/>
                      </a:moveTo>
                      <a:lnTo>
                        <a:pt x="5701" y="4155"/>
                      </a:lnTo>
                      <a:lnTo>
                        <a:pt x="0" y="9292"/>
                      </a:lnTo>
                      <a:lnTo>
                        <a:pt x="3627" y="15800"/>
                      </a:lnTo>
                      <a:lnTo>
                        <a:pt x="11688" y="21600"/>
                      </a:lnTo>
                      <a:lnTo>
                        <a:pt x="13818" y="14011"/>
                      </a:lnTo>
                      <a:lnTo>
                        <a:pt x="14405" y="8116"/>
                      </a:lnTo>
                      <a:lnTo>
                        <a:pt x="21600" y="3749"/>
                      </a:lnTo>
                      <a:lnTo>
                        <a:pt x="15900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1" name="ïṡļiḓe">
                  <a:extLst>
                    <a:ext uri="{FF2B5EF4-FFF2-40B4-BE49-F238E27FC236}">
                      <a16:creationId xmlns="" xmlns:a16="http://schemas.microsoft.com/office/drawing/2014/main" id="{D48A1463-9C01-47A0-A041-F9A2188B18D0}"/>
                    </a:ext>
                  </a:extLst>
                </p:cNvPr>
                <p:cNvSpPr/>
                <p:nvPr/>
              </p:nvSpPr>
              <p:spPr>
                <a:xfrm>
                  <a:off x="1856174" y="2020886"/>
                  <a:ext cx="16360" cy="185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929" y="0"/>
                      </a:moveTo>
                      <a:lnTo>
                        <a:pt x="0" y="10904"/>
                      </a:lnTo>
                      <a:lnTo>
                        <a:pt x="10299" y="21600"/>
                      </a:lnTo>
                      <a:lnTo>
                        <a:pt x="21600" y="13776"/>
                      </a:lnTo>
                      <a:lnTo>
                        <a:pt x="19395" y="5259"/>
                      </a:lnTo>
                      <a:lnTo>
                        <a:pt x="6929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2" name="îšlíḓe">
                  <a:extLst>
                    <a:ext uri="{FF2B5EF4-FFF2-40B4-BE49-F238E27FC236}">
                      <a16:creationId xmlns="" xmlns:a16="http://schemas.microsoft.com/office/drawing/2014/main" id="{1D140F43-044D-4D17-BD0D-3A68A805F7E3}"/>
                    </a:ext>
                  </a:extLst>
                </p:cNvPr>
                <p:cNvSpPr/>
                <p:nvPr/>
              </p:nvSpPr>
              <p:spPr>
                <a:xfrm>
                  <a:off x="1296107" y="1987859"/>
                  <a:ext cx="91303" cy="429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37" y="2831"/>
                      </a:moveTo>
                      <a:lnTo>
                        <a:pt x="10161" y="8024"/>
                      </a:lnTo>
                      <a:lnTo>
                        <a:pt x="5271" y="9340"/>
                      </a:lnTo>
                      <a:lnTo>
                        <a:pt x="1171" y="14295"/>
                      </a:lnTo>
                      <a:lnTo>
                        <a:pt x="0" y="19330"/>
                      </a:lnTo>
                      <a:lnTo>
                        <a:pt x="3343" y="21600"/>
                      </a:lnTo>
                      <a:lnTo>
                        <a:pt x="5268" y="16011"/>
                      </a:lnTo>
                      <a:lnTo>
                        <a:pt x="8817" y="15249"/>
                      </a:lnTo>
                      <a:lnTo>
                        <a:pt x="11276" y="14486"/>
                      </a:lnTo>
                      <a:lnTo>
                        <a:pt x="14517" y="13724"/>
                      </a:lnTo>
                      <a:lnTo>
                        <a:pt x="18179" y="13089"/>
                      </a:lnTo>
                      <a:lnTo>
                        <a:pt x="21239" y="5467"/>
                      </a:lnTo>
                      <a:lnTo>
                        <a:pt x="21600" y="162"/>
                      </a:lnTo>
                      <a:lnTo>
                        <a:pt x="19638" y="0"/>
                      </a:lnTo>
                      <a:lnTo>
                        <a:pt x="17537" y="2831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3" name="iS1iďê">
                  <a:extLst>
                    <a:ext uri="{FF2B5EF4-FFF2-40B4-BE49-F238E27FC236}">
                      <a16:creationId xmlns="" xmlns:a16="http://schemas.microsoft.com/office/drawing/2014/main" id="{1BA6E7DE-1CB8-457B-9737-C8EF8316FEB7}"/>
                    </a:ext>
                  </a:extLst>
                </p:cNvPr>
                <p:cNvSpPr/>
                <p:nvPr/>
              </p:nvSpPr>
              <p:spPr>
                <a:xfrm>
                  <a:off x="2777576" y="3634434"/>
                  <a:ext cx="1575803" cy="23665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69" y="1016"/>
                      </a:moveTo>
                      <a:lnTo>
                        <a:pt x="1153" y="974"/>
                      </a:lnTo>
                      <a:lnTo>
                        <a:pt x="1415" y="1017"/>
                      </a:lnTo>
                      <a:lnTo>
                        <a:pt x="1706" y="1125"/>
                      </a:lnTo>
                      <a:lnTo>
                        <a:pt x="1964" y="1238"/>
                      </a:lnTo>
                      <a:lnTo>
                        <a:pt x="2173" y="1355"/>
                      </a:lnTo>
                      <a:lnTo>
                        <a:pt x="2350" y="1292"/>
                      </a:lnTo>
                      <a:lnTo>
                        <a:pt x="2416" y="1193"/>
                      </a:lnTo>
                      <a:lnTo>
                        <a:pt x="2643" y="1138"/>
                      </a:lnTo>
                      <a:lnTo>
                        <a:pt x="2768" y="931"/>
                      </a:lnTo>
                      <a:lnTo>
                        <a:pt x="2901" y="758"/>
                      </a:lnTo>
                      <a:lnTo>
                        <a:pt x="3075" y="584"/>
                      </a:lnTo>
                      <a:lnTo>
                        <a:pt x="3218" y="492"/>
                      </a:lnTo>
                      <a:lnTo>
                        <a:pt x="3455" y="405"/>
                      </a:lnTo>
                      <a:lnTo>
                        <a:pt x="3796" y="405"/>
                      </a:lnTo>
                      <a:lnTo>
                        <a:pt x="4006" y="344"/>
                      </a:lnTo>
                      <a:lnTo>
                        <a:pt x="4155" y="198"/>
                      </a:lnTo>
                      <a:lnTo>
                        <a:pt x="4308" y="101"/>
                      </a:lnTo>
                      <a:lnTo>
                        <a:pt x="4423" y="34"/>
                      </a:lnTo>
                      <a:lnTo>
                        <a:pt x="4684" y="0"/>
                      </a:lnTo>
                      <a:lnTo>
                        <a:pt x="4809" y="15"/>
                      </a:lnTo>
                      <a:lnTo>
                        <a:pt x="4798" y="104"/>
                      </a:lnTo>
                      <a:lnTo>
                        <a:pt x="4656" y="173"/>
                      </a:lnTo>
                      <a:lnTo>
                        <a:pt x="4518" y="268"/>
                      </a:lnTo>
                      <a:lnTo>
                        <a:pt x="4466" y="385"/>
                      </a:lnTo>
                      <a:lnTo>
                        <a:pt x="4483" y="636"/>
                      </a:lnTo>
                      <a:lnTo>
                        <a:pt x="4421" y="753"/>
                      </a:lnTo>
                      <a:lnTo>
                        <a:pt x="4365" y="838"/>
                      </a:lnTo>
                      <a:lnTo>
                        <a:pt x="4375" y="962"/>
                      </a:lnTo>
                      <a:lnTo>
                        <a:pt x="4434" y="1080"/>
                      </a:lnTo>
                      <a:lnTo>
                        <a:pt x="4626" y="1121"/>
                      </a:lnTo>
                      <a:lnTo>
                        <a:pt x="4821" y="1077"/>
                      </a:lnTo>
                      <a:lnTo>
                        <a:pt x="4911" y="964"/>
                      </a:lnTo>
                      <a:lnTo>
                        <a:pt x="5012" y="863"/>
                      </a:lnTo>
                      <a:lnTo>
                        <a:pt x="5002" y="773"/>
                      </a:lnTo>
                      <a:lnTo>
                        <a:pt x="4888" y="691"/>
                      </a:lnTo>
                      <a:lnTo>
                        <a:pt x="4815" y="594"/>
                      </a:lnTo>
                      <a:cubicBezTo>
                        <a:pt x="4810" y="569"/>
                        <a:pt x="4818" y="543"/>
                        <a:pt x="4835" y="521"/>
                      </a:cubicBezTo>
                      <a:cubicBezTo>
                        <a:pt x="4864" y="484"/>
                        <a:pt x="4917" y="459"/>
                        <a:pt x="4977" y="452"/>
                      </a:cubicBezTo>
                      <a:lnTo>
                        <a:pt x="5179" y="365"/>
                      </a:lnTo>
                      <a:lnTo>
                        <a:pt x="5325" y="234"/>
                      </a:lnTo>
                      <a:lnTo>
                        <a:pt x="5398" y="181"/>
                      </a:lnTo>
                      <a:lnTo>
                        <a:pt x="5513" y="174"/>
                      </a:lnTo>
                      <a:lnTo>
                        <a:pt x="5658" y="180"/>
                      </a:lnTo>
                      <a:lnTo>
                        <a:pt x="5845" y="279"/>
                      </a:lnTo>
                      <a:lnTo>
                        <a:pt x="6023" y="369"/>
                      </a:lnTo>
                      <a:lnTo>
                        <a:pt x="6158" y="486"/>
                      </a:lnTo>
                      <a:lnTo>
                        <a:pt x="6252" y="563"/>
                      </a:lnTo>
                      <a:lnTo>
                        <a:pt x="6423" y="602"/>
                      </a:lnTo>
                      <a:lnTo>
                        <a:pt x="6760" y="602"/>
                      </a:lnTo>
                      <a:lnTo>
                        <a:pt x="6916" y="629"/>
                      </a:lnTo>
                      <a:lnTo>
                        <a:pt x="7159" y="658"/>
                      </a:lnTo>
                      <a:lnTo>
                        <a:pt x="7344" y="698"/>
                      </a:lnTo>
                      <a:lnTo>
                        <a:pt x="7500" y="785"/>
                      </a:lnTo>
                      <a:lnTo>
                        <a:pt x="7792" y="799"/>
                      </a:lnTo>
                      <a:lnTo>
                        <a:pt x="7945" y="725"/>
                      </a:lnTo>
                      <a:lnTo>
                        <a:pt x="8130" y="720"/>
                      </a:lnTo>
                      <a:lnTo>
                        <a:pt x="8343" y="741"/>
                      </a:lnTo>
                      <a:lnTo>
                        <a:pt x="8508" y="799"/>
                      </a:lnTo>
                      <a:lnTo>
                        <a:pt x="8764" y="882"/>
                      </a:lnTo>
                      <a:lnTo>
                        <a:pt x="9015" y="958"/>
                      </a:lnTo>
                      <a:lnTo>
                        <a:pt x="9502" y="1062"/>
                      </a:lnTo>
                      <a:lnTo>
                        <a:pt x="9816" y="1193"/>
                      </a:lnTo>
                      <a:lnTo>
                        <a:pt x="9920" y="1317"/>
                      </a:lnTo>
                      <a:lnTo>
                        <a:pt x="10065" y="1399"/>
                      </a:lnTo>
                      <a:lnTo>
                        <a:pt x="10187" y="1473"/>
                      </a:lnTo>
                      <a:lnTo>
                        <a:pt x="10298" y="1576"/>
                      </a:lnTo>
                      <a:lnTo>
                        <a:pt x="10339" y="1679"/>
                      </a:lnTo>
                      <a:lnTo>
                        <a:pt x="10420" y="1769"/>
                      </a:lnTo>
                      <a:lnTo>
                        <a:pt x="10606" y="1887"/>
                      </a:lnTo>
                      <a:lnTo>
                        <a:pt x="10818" y="2000"/>
                      </a:lnTo>
                      <a:lnTo>
                        <a:pt x="11131" y="2123"/>
                      </a:lnTo>
                      <a:lnTo>
                        <a:pt x="11378" y="2178"/>
                      </a:lnTo>
                      <a:lnTo>
                        <a:pt x="11636" y="2243"/>
                      </a:lnTo>
                      <a:lnTo>
                        <a:pt x="11855" y="2243"/>
                      </a:lnTo>
                      <a:lnTo>
                        <a:pt x="11990" y="2181"/>
                      </a:lnTo>
                      <a:lnTo>
                        <a:pt x="12151" y="2160"/>
                      </a:lnTo>
                      <a:lnTo>
                        <a:pt x="12356" y="2167"/>
                      </a:lnTo>
                      <a:lnTo>
                        <a:pt x="12575" y="2208"/>
                      </a:lnTo>
                      <a:lnTo>
                        <a:pt x="12707" y="2236"/>
                      </a:lnTo>
                      <a:lnTo>
                        <a:pt x="12850" y="2254"/>
                      </a:lnTo>
                      <a:lnTo>
                        <a:pt x="12964" y="2298"/>
                      </a:lnTo>
                      <a:lnTo>
                        <a:pt x="13152" y="2421"/>
                      </a:lnTo>
                      <a:lnTo>
                        <a:pt x="13358" y="2525"/>
                      </a:lnTo>
                      <a:lnTo>
                        <a:pt x="13524" y="2594"/>
                      </a:lnTo>
                      <a:lnTo>
                        <a:pt x="13666" y="2651"/>
                      </a:lnTo>
                      <a:lnTo>
                        <a:pt x="13833" y="2742"/>
                      </a:lnTo>
                      <a:lnTo>
                        <a:pt x="13864" y="2891"/>
                      </a:lnTo>
                      <a:lnTo>
                        <a:pt x="13944" y="3025"/>
                      </a:lnTo>
                      <a:lnTo>
                        <a:pt x="14059" y="3126"/>
                      </a:lnTo>
                      <a:lnTo>
                        <a:pt x="14069" y="3246"/>
                      </a:lnTo>
                      <a:lnTo>
                        <a:pt x="14069" y="3383"/>
                      </a:lnTo>
                      <a:lnTo>
                        <a:pt x="14132" y="3485"/>
                      </a:lnTo>
                      <a:lnTo>
                        <a:pt x="14251" y="3544"/>
                      </a:lnTo>
                      <a:lnTo>
                        <a:pt x="14376" y="3565"/>
                      </a:lnTo>
                      <a:lnTo>
                        <a:pt x="14376" y="3654"/>
                      </a:lnTo>
                      <a:lnTo>
                        <a:pt x="14240" y="3723"/>
                      </a:lnTo>
                      <a:lnTo>
                        <a:pt x="14147" y="3806"/>
                      </a:lnTo>
                      <a:lnTo>
                        <a:pt x="14084" y="3898"/>
                      </a:lnTo>
                      <a:lnTo>
                        <a:pt x="14021" y="4015"/>
                      </a:lnTo>
                      <a:lnTo>
                        <a:pt x="13892" y="4050"/>
                      </a:lnTo>
                      <a:lnTo>
                        <a:pt x="13746" y="4071"/>
                      </a:lnTo>
                      <a:lnTo>
                        <a:pt x="13369" y="4317"/>
                      </a:lnTo>
                      <a:lnTo>
                        <a:pt x="13296" y="4414"/>
                      </a:lnTo>
                      <a:lnTo>
                        <a:pt x="13244" y="4544"/>
                      </a:lnTo>
                      <a:lnTo>
                        <a:pt x="13401" y="4640"/>
                      </a:lnTo>
                      <a:lnTo>
                        <a:pt x="13638" y="4623"/>
                      </a:lnTo>
                      <a:lnTo>
                        <a:pt x="13801" y="4475"/>
                      </a:lnTo>
                      <a:lnTo>
                        <a:pt x="14058" y="4319"/>
                      </a:lnTo>
                      <a:lnTo>
                        <a:pt x="14233" y="4211"/>
                      </a:lnTo>
                      <a:lnTo>
                        <a:pt x="14406" y="4124"/>
                      </a:lnTo>
                      <a:lnTo>
                        <a:pt x="14601" y="4061"/>
                      </a:lnTo>
                      <a:lnTo>
                        <a:pt x="14824" y="4068"/>
                      </a:lnTo>
                      <a:lnTo>
                        <a:pt x="14950" y="4135"/>
                      </a:lnTo>
                      <a:lnTo>
                        <a:pt x="15054" y="4245"/>
                      </a:lnTo>
                      <a:lnTo>
                        <a:pt x="15054" y="4370"/>
                      </a:lnTo>
                      <a:lnTo>
                        <a:pt x="14772" y="4500"/>
                      </a:lnTo>
                      <a:lnTo>
                        <a:pt x="14706" y="4615"/>
                      </a:lnTo>
                      <a:lnTo>
                        <a:pt x="14561" y="4643"/>
                      </a:lnTo>
                      <a:lnTo>
                        <a:pt x="14369" y="4636"/>
                      </a:lnTo>
                      <a:lnTo>
                        <a:pt x="14297" y="4713"/>
                      </a:lnTo>
                      <a:lnTo>
                        <a:pt x="14537" y="4754"/>
                      </a:lnTo>
                      <a:lnTo>
                        <a:pt x="14713" y="4770"/>
                      </a:lnTo>
                      <a:lnTo>
                        <a:pt x="14862" y="4841"/>
                      </a:lnTo>
                      <a:lnTo>
                        <a:pt x="15018" y="4770"/>
                      </a:lnTo>
                      <a:lnTo>
                        <a:pt x="15209" y="4692"/>
                      </a:lnTo>
                      <a:lnTo>
                        <a:pt x="15341" y="4566"/>
                      </a:lnTo>
                      <a:lnTo>
                        <a:pt x="15491" y="4466"/>
                      </a:lnTo>
                      <a:lnTo>
                        <a:pt x="15585" y="4369"/>
                      </a:lnTo>
                      <a:lnTo>
                        <a:pt x="15846" y="4342"/>
                      </a:lnTo>
                      <a:lnTo>
                        <a:pt x="16125" y="4370"/>
                      </a:lnTo>
                      <a:lnTo>
                        <a:pt x="16397" y="4508"/>
                      </a:lnTo>
                      <a:lnTo>
                        <a:pt x="16564" y="4666"/>
                      </a:lnTo>
                      <a:lnTo>
                        <a:pt x="16723" y="4714"/>
                      </a:lnTo>
                      <a:lnTo>
                        <a:pt x="16844" y="4787"/>
                      </a:lnTo>
                      <a:lnTo>
                        <a:pt x="16817" y="4904"/>
                      </a:lnTo>
                      <a:lnTo>
                        <a:pt x="16751" y="4982"/>
                      </a:lnTo>
                      <a:lnTo>
                        <a:pt x="16751" y="5058"/>
                      </a:lnTo>
                      <a:lnTo>
                        <a:pt x="16949" y="5154"/>
                      </a:lnTo>
                      <a:lnTo>
                        <a:pt x="17116" y="5085"/>
                      </a:lnTo>
                      <a:lnTo>
                        <a:pt x="17332" y="5023"/>
                      </a:lnTo>
                      <a:lnTo>
                        <a:pt x="17569" y="4982"/>
                      </a:lnTo>
                      <a:lnTo>
                        <a:pt x="17746" y="4988"/>
                      </a:lnTo>
                      <a:lnTo>
                        <a:pt x="18122" y="5071"/>
                      </a:lnTo>
                      <a:lnTo>
                        <a:pt x="18476" y="5071"/>
                      </a:lnTo>
                      <a:lnTo>
                        <a:pt x="18914" y="5085"/>
                      </a:lnTo>
                      <a:lnTo>
                        <a:pt x="19226" y="5085"/>
                      </a:lnTo>
                      <a:lnTo>
                        <a:pt x="19337" y="5145"/>
                      </a:lnTo>
                      <a:lnTo>
                        <a:pt x="19417" y="5245"/>
                      </a:lnTo>
                      <a:lnTo>
                        <a:pt x="19501" y="5384"/>
                      </a:lnTo>
                      <a:lnTo>
                        <a:pt x="19761" y="5515"/>
                      </a:lnTo>
                      <a:lnTo>
                        <a:pt x="20054" y="5632"/>
                      </a:lnTo>
                      <a:lnTo>
                        <a:pt x="20337" y="5763"/>
                      </a:lnTo>
                      <a:lnTo>
                        <a:pt x="20783" y="5818"/>
                      </a:lnTo>
                      <a:lnTo>
                        <a:pt x="21128" y="5832"/>
                      </a:lnTo>
                      <a:lnTo>
                        <a:pt x="21292" y="5922"/>
                      </a:lnTo>
                      <a:lnTo>
                        <a:pt x="21413" y="6000"/>
                      </a:lnTo>
                      <a:lnTo>
                        <a:pt x="21423" y="6110"/>
                      </a:lnTo>
                      <a:lnTo>
                        <a:pt x="21496" y="6233"/>
                      </a:lnTo>
                      <a:lnTo>
                        <a:pt x="21548" y="6335"/>
                      </a:lnTo>
                      <a:lnTo>
                        <a:pt x="21600" y="6459"/>
                      </a:lnTo>
                      <a:lnTo>
                        <a:pt x="21558" y="6567"/>
                      </a:lnTo>
                      <a:lnTo>
                        <a:pt x="21548" y="6744"/>
                      </a:lnTo>
                      <a:lnTo>
                        <a:pt x="21416" y="6872"/>
                      </a:lnTo>
                      <a:lnTo>
                        <a:pt x="21374" y="6999"/>
                      </a:lnTo>
                      <a:lnTo>
                        <a:pt x="21263" y="7141"/>
                      </a:lnTo>
                      <a:lnTo>
                        <a:pt x="20928" y="7257"/>
                      </a:lnTo>
                      <a:lnTo>
                        <a:pt x="20782" y="7498"/>
                      </a:lnTo>
                      <a:lnTo>
                        <a:pt x="20646" y="7643"/>
                      </a:lnTo>
                      <a:lnTo>
                        <a:pt x="20531" y="7747"/>
                      </a:lnTo>
                      <a:lnTo>
                        <a:pt x="20344" y="7910"/>
                      </a:lnTo>
                      <a:lnTo>
                        <a:pt x="20222" y="8109"/>
                      </a:lnTo>
                      <a:lnTo>
                        <a:pt x="19916" y="8196"/>
                      </a:lnTo>
                      <a:lnTo>
                        <a:pt x="19700" y="8360"/>
                      </a:lnTo>
                      <a:lnTo>
                        <a:pt x="19631" y="8498"/>
                      </a:lnTo>
                      <a:lnTo>
                        <a:pt x="19615" y="8867"/>
                      </a:lnTo>
                      <a:lnTo>
                        <a:pt x="19688" y="9089"/>
                      </a:lnTo>
                      <a:lnTo>
                        <a:pt x="19688" y="9302"/>
                      </a:lnTo>
                      <a:lnTo>
                        <a:pt x="19705" y="9546"/>
                      </a:lnTo>
                      <a:lnTo>
                        <a:pt x="19653" y="9772"/>
                      </a:lnTo>
                      <a:lnTo>
                        <a:pt x="19612" y="9950"/>
                      </a:lnTo>
                      <a:lnTo>
                        <a:pt x="19580" y="10104"/>
                      </a:lnTo>
                      <a:lnTo>
                        <a:pt x="19559" y="10281"/>
                      </a:lnTo>
                      <a:lnTo>
                        <a:pt x="19465" y="10449"/>
                      </a:lnTo>
                      <a:lnTo>
                        <a:pt x="19444" y="10661"/>
                      </a:lnTo>
                      <a:lnTo>
                        <a:pt x="19392" y="10797"/>
                      </a:lnTo>
                      <a:lnTo>
                        <a:pt x="19322" y="10935"/>
                      </a:lnTo>
                      <a:lnTo>
                        <a:pt x="19169" y="11064"/>
                      </a:lnTo>
                      <a:lnTo>
                        <a:pt x="19033" y="11278"/>
                      </a:lnTo>
                      <a:lnTo>
                        <a:pt x="18939" y="11393"/>
                      </a:lnTo>
                      <a:lnTo>
                        <a:pt x="18834" y="11511"/>
                      </a:lnTo>
                      <a:lnTo>
                        <a:pt x="18562" y="11665"/>
                      </a:lnTo>
                      <a:lnTo>
                        <a:pt x="18374" y="11762"/>
                      </a:lnTo>
                      <a:lnTo>
                        <a:pt x="18204" y="11755"/>
                      </a:lnTo>
                      <a:lnTo>
                        <a:pt x="18048" y="11735"/>
                      </a:lnTo>
                      <a:lnTo>
                        <a:pt x="17899" y="11638"/>
                      </a:lnTo>
                      <a:lnTo>
                        <a:pt x="17642" y="11707"/>
                      </a:lnTo>
                      <a:lnTo>
                        <a:pt x="17486" y="11796"/>
                      </a:lnTo>
                      <a:lnTo>
                        <a:pt x="17287" y="11941"/>
                      </a:lnTo>
                      <a:lnTo>
                        <a:pt x="17134" y="11969"/>
                      </a:lnTo>
                      <a:lnTo>
                        <a:pt x="16834" y="12015"/>
                      </a:lnTo>
                      <a:lnTo>
                        <a:pt x="16534" y="12077"/>
                      </a:lnTo>
                      <a:lnTo>
                        <a:pt x="16336" y="12167"/>
                      </a:lnTo>
                      <a:lnTo>
                        <a:pt x="16253" y="12270"/>
                      </a:lnTo>
                      <a:lnTo>
                        <a:pt x="16183" y="12325"/>
                      </a:lnTo>
                      <a:lnTo>
                        <a:pt x="16027" y="12380"/>
                      </a:lnTo>
                      <a:lnTo>
                        <a:pt x="15916" y="12449"/>
                      </a:lnTo>
                      <a:lnTo>
                        <a:pt x="15804" y="12518"/>
                      </a:lnTo>
                      <a:lnTo>
                        <a:pt x="15752" y="12629"/>
                      </a:lnTo>
                      <a:lnTo>
                        <a:pt x="15825" y="12724"/>
                      </a:lnTo>
                      <a:lnTo>
                        <a:pt x="15951" y="12849"/>
                      </a:lnTo>
                      <a:lnTo>
                        <a:pt x="15961" y="13008"/>
                      </a:lnTo>
                      <a:lnTo>
                        <a:pt x="15909" y="13192"/>
                      </a:lnTo>
                      <a:cubicBezTo>
                        <a:pt x="15880" y="13228"/>
                        <a:pt x="15856" y="13266"/>
                        <a:pt x="15840" y="13305"/>
                      </a:cubicBezTo>
                      <a:cubicBezTo>
                        <a:pt x="15812" y="13369"/>
                        <a:pt x="15801" y="13436"/>
                        <a:pt x="15809" y="13503"/>
                      </a:cubicBezTo>
                      <a:lnTo>
                        <a:pt x="15600" y="13652"/>
                      </a:lnTo>
                      <a:lnTo>
                        <a:pt x="15506" y="13742"/>
                      </a:lnTo>
                      <a:lnTo>
                        <a:pt x="15464" y="13846"/>
                      </a:lnTo>
                      <a:cubicBezTo>
                        <a:pt x="15464" y="13877"/>
                        <a:pt x="15464" y="13909"/>
                        <a:pt x="15464" y="13940"/>
                      </a:cubicBezTo>
                      <a:cubicBezTo>
                        <a:pt x="15464" y="13981"/>
                        <a:pt x="15464" y="14022"/>
                        <a:pt x="15464" y="14062"/>
                      </a:cubicBezTo>
                      <a:lnTo>
                        <a:pt x="15412" y="14177"/>
                      </a:lnTo>
                      <a:lnTo>
                        <a:pt x="15183" y="14308"/>
                      </a:lnTo>
                      <a:lnTo>
                        <a:pt x="15048" y="14443"/>
                      </a:lnTo>
                      <a:lnTo>
                        <a:pt x="14923" y="14578"/>
                      </a:lnTo>
                      <a:lnTo>
                        <a:pt x="14840" y="14707"/>
                      </a:lnTo>
                      <a:lnTo>
                        <a:pt x="14760" y="14868"/>
                      </a:lnTo>
                      <a:cubicBezTo>
                        <a:pt x="14740" y="14913"/>
                        <a:pt x="14716" y="14957"/>
                        <a:pt x="14687" y="14999"/>
                      </a:cubicBezTo>
                      <a:cubicBezTo>
                        <a:pt x="14660" y="15040"/>
                        <a:pt x="14629" y="15079"/>
                        <a:pt x="14593" y="15116"/>
                      </a:cubicBezTo>
                      <a:cubicBezTo>
                        <a:pt x="14565" y="15141"/>
                        <a:pt x="14538" y="15167"/>
                        <a:pt x="14510" y="15192"/>
                      </a:cubicBezTo>
                      <a:cubicBezTo>
                        <a:pt x="14469" y="15230"/>
                        <a:pt x="14429" y="15268"/>
                        <a:pt x="14390" y="15307"/>
                      </a:cubicBezTo>
                      <a:lnTo>
                        <a:pt x="14233" y="15431"/>
                      </a:lnTo>
                      <a:lnTo>
                        <a:pt x="14123" y="15518"/>
                      </a:lnTo>
                      <a:lnTo>
                        <a:pt x="13872" y="15628"/>
                      </a:lnTo>
                      <a:lnTo>
                        <a:pt x="13685" y="15663"/>
                      </a:lnTo>
                      <a:lnTo>
                        <a:pt x="13323" y="15670"/>
                      </a:lnTo>
                      <a:cubicBezTo>
                        <a:pt x="13286" y="15642"/>
                        <a:pt x="13245" y="15616"/>
                        <a:pt x="13201" y="15594"/>
                      </a:cubicBezTo>
                      <a:cubicBezTo>
                        <a:pt x="13122" y="15553"/>
                        <a:pt x="13034" y="15521"/>
                        <a:pt x="12939" y="15499"/>
                      </a:cubicBezTo>
                      <a:cubicBezTo>
                        <a:pt x="12851" y="15484"/>
                        <a:pt x="12764" y="15467"/>
                        <a:pt x="12678" y="15446"/>
                      </a:cubicBezTo>
                      <a:cubicBezTo>
                        <a:pt x="12585" y="15424"/>
                        <a:pt x="12495" y="15399"/>
                        <a:pt x="12406" y="15370"/>
                      </a:cubicBezTo>
                      <a:lnTo>
                        <a:pt x="12194" y="15426"/>
                      </a:lnTo>
                      <a:lnTo>
                        <a:pt x="12131" y="15541"/>
                      </a:lnTo>
                      <a:lnTo>
                        <a:pt x="12255" y="15615"/>
                      </a:lnTo>
                      <a:lnTo>
                        <a:pt x="12467" y="15700"/>
                      </a:lnTo>
                      <a:lnTo>
                        <a:pt x="12582" y="15762"/>
                      </a:lnTo>
                      <a:lnTo>
                        <a:pt x="12768" y="15886"/>
                      </a:lnTo>
                      <a:lnTo>
                        <a:pt x="12977" y="16065"/>
                      </a:lnTo>
                      <a:lnTo>
                        <a:pt x="13103" y="16201"/>
                      </a:lnTo>
                      <a:lnTo>
                        <a:pt x="13155" y="16372"/>
                      </a:lnTo>
                      <a:lnTo>
                        <a:pt x="13166" y="16545"/>
                      </a:lnTo>
                      <a:lnTo>
                        <a:pt x="13065" y="16676"/>
                      </a:lnTo>
                      <a:lnTo>
                        <a:pt x="12951" y="16779"/>
                      </a:lnTo>
                      <a:lnTo>
                        <a:pt x="12787" y="16862"/>
                      </a:lnTo>
                      <a:lnTo>
                        <a:pt x="12505" y="16924"/>
                      </a:lnTo>
                      <a:lnTo>
                        <a:pt x="12122" y="16970"/>
                      </a:lnTo>
                      <a:lnTo>
                        <a:pt x="11913" y="16977"/>
                      </a:lnTo>
                      <a:lnTo>
                        <a:pt x="11733" y="16982"/>
                      </a:lnTo>
                      <a:lnTo>
                        <a:pt x="11430" y="16982"/>
                      </a:lnTo>
                      <a:lnTo>
                        <a:pt x="11263" y="17044"/>
                      </a:lnTo>
                      <a:lnTo>
                        <a:pt x="11232" y="17116"/>
                      </a:lnTo>
                      <a:lnTo>
                        <a:pt x="11252" y="17235"/>
                      </a:lnTo>
                      <a:lnTo>
                        <a:pt x="11325" y="17332"/>
                      </a:lnTo>
                      <a:lnTo>
                        <a:pt x="11412" y="17380"/>
                      </a:lnTo>
                      <a:lnTo>
                        <a:pt x="11444" y="17498"/>
                      </a:lnTo>
                      <a:lnTo>
                        <a:pt x="11382" y="17567"/>
                      </a:lnTo>
                      <a:cubicBezTo>
                        <a:pt x="11322" y="17599"/>
                        <a:pt x="11279" y="17642"/>
                        <a:pt x="11257" y="17691"/>
                      </a:cubicBezTo>
                      <a:cubicBezTo>
                        <a:pt x="11240" y="17729"/>
                        <a:pt x="11236" y="17769"/>
                        <a:pt x="11246" y="17808"/>
                      </a:cubicBezTo>
                      <a:lnTo>
                        <a:pt x="11037" y="17802"/>
                      </a:lnTo>
                      <a:lnTo>
                        <a:pt x="10881" y="17726"/>
                      </a:lnTo>
                      <a:lnTo>
                        <a:pt x="10631" y="17622"/>
                      </a:lnTo>
                      <a:lnTo>
                        <a:pt x="10349" y="17581"/>
                      </a:lnTo>
                      <a:lnTo>
                        <a:pt x="10141" y="17677"/>
                      </a:lnTo>
                      <a:lnTo>
                        <a:pt x="10273" y="17815"/>
                      </a:lnTo>
                      <a:cubicBezTo>
                        <a:pt x="10359" y="17814"/>
                        <a:pt x="10437" y="17847"/>
                        <a:pt x="10472" y="17898"/>
                      </a:cubicBezTo>
                      <a:cubicBezTo>
                        <a:pt x="10504" y="17944"/>
                        <a:pt x="10496" y="17997"/>
                        <a:pt x="10451" y="18038"/>
                      </a:cubicBezTo>
                      <a:lnTo>
                        <a:pt x="10493" y="18142"/>
                      </a:lnTo>
                      <a:cubicBezTo>
                        <a:pt x="10535" y="18167"/>
                        <a:pt x="10583" y="18187"/>
                        <a:pt x="10636" y="18201"/>
                      </a:cubicBezTo>
                      <a:cubicBezTo>
                        <a:pt x="10678" y="18213"/>
                        <a:pt x="10723" y="18220"/>
                        <a:pt x="10768" y="18222"/>
                      </a:cubicBezTo>
                      <a:cubicBezTo>
                        <a:pt x="10824" y="18185"/>
                        <a:pt x="10918" y="18194"/>
                        <a:pt x="10956" y="18240"/>
                      </a:cubicBezTo>
                      <a:cubicBezTo>
                        <a:pt x="10983" y="18272"/>
                        <a:pt x="10969" y="18313"/>
                        <a:pt x="10925" y="18335"/>
                      </a:cubicBezTo>
                      <a:lnTo>
                        <a:pt x="10783" y="18390"/>
                      </a:lnTo>
                      <a:lnTo>
                        <a:pt x="10605" y="18448"/>
                      </a:lnTo>
                      <a:lnTo>
                        <a:pt x="10615" y="18589"/>
                      </a:lnTo>
                      <a:lnTo>
                        <a:pt x="10663" y="18651"/>
                      </a:lnTo>
                      <a:lnTo>
                        <a:pt x="10698" y="18740"/>
                      </a:lnTo>
                      <a:lnTo>
                        <a:pt x="10479" y="18860"/>
                      </a:lnTo>
                      <a:lnTo>
                        <a:pt x="10374" y="19045"/>
                      </a:lnTo>
                      <a:lnTo>
                        <a:pt x="10259" y="19180"/>
                      </a:lnTo>
                      <a:lnTo>
                        <a:pt x="10218" y="19263"/>
                      </a:lnTo>
                      <a:lnTo>
                        <a:pt x="10283" y="19367"/>
                      </a:lnTo>
                      <a:lnTo>
                        <a:pt x="10350" y="19544"/>
                      </a:lnTo>
                      <a:lnTo>
                        <a:pt x="10506" y="19579"/>
                      </a:lnTo>
                      <a:lnTo>
                        <a:pt x="10637" y="19689"/>
                      </a:lnTo>
                      <a:lnTo>
                        <a:pt x="10913" y="19767"/>
                      </a:lnTo>
                      <a:lnTo>
                        <a:pt x="11066" y="19942"/>
                      </a:lnTo>
                      <a:lnTo>
                        <a:pt x="11076" y="20069"/>
                      </a:lnTo>
                      <a:lnTo>
                        <a:pt x="10982" y="20241"/>
                      </a:lnTo>
                      <a:lnTo>
                        <a:pt x="10888" y="20363"/>
                      </a:lnTo>
                      <a:lnTo>
                        <a:pt x="10794" y="20527"/>
                      </a:lnTo>
                      <a:cubicBezTo>
                        <a:pt x="10712" y="20573"/>
                        <a:pt x="10646" y="20631"/>
                        <a:pt x="10600" y="20695"/>
                      </a:cubicBezTo>
                      <a:cubicBezTo>
                        <a:pt x="10553" y="20760"/>
                        <a:pt x="10528" y="20830"/>
                        <a:pt x="10526" y="20902"/>
                      </a:cubicBezTo>
                      <a:lnTo>
                        <a:pt x="10613" y="21051"/>
                      </a:lnTo>
                      <a:lnTo>
                        <a:pt x="10773" y="21173"/>
                      </a:lnTo>
                      <a:lnTo>
                        <a:pt x="10846" y="21254"/>
                      </a:lnTo>
                      <a:lnTo>
                        <a:pt x="10766" y="21359"/>
                      </a:lnTo>
                      <a:lnTo>
                        <a:pt x="10536" y="21440"/>
                      </a:lnTo>
                      <a:lnTo>
                        <a:pt x="10441" y="21536"/>
                      </a:lnTo>
                      <a:lnTo>
                        <a:pt x="10363" y="21600"/>
                      </a:lnTo>
                      <a:lnTo>
                        <a:pt x="10225" y="21595"/>
                      </a:lnTo>
                      <a:lnTo>
                        <a:pt x="9866" y="21480"/>
                      </a:lnTo>
                      <a:lnTo>
                        <a:pt x="9668" y="21506"/>
                      </a:lnTo>
                      <a:lnTo>
                        <a:pt x="9418" y="21531"/>
                      </a:lnTo>
                      <a:cubicBezTo>
                        <a:pt x="9428" y="21473"/>
                        <a:pt x="9417" y="21413"/>
                        <a:pt x="9386" y="21358"/>
                      </a:cubicBezTo>
                      <a:cubicBezTo>
                        <a:pt x="9350" y="21293"/>
                        <a:pt x="9286" y="21235"/>
                        <a:pt x="9202" y="21193"/>
                      </a:cubicBezTo>
                      <a:lnTo>
                        <a:pt x="8951" y="21172"/>
                      </a:lnTo>
                      <a:lnTo>
                        <a:pt x="8767" y="21096"/>
                      </a:lnTo>
                      <a:lnTo>
                        <a:pt x="8767" y="20966"/>
                      </a:lnTo>
                      <a:lnTo>
                        <a:pt x="8683" y="20814"/>
                      </a:lnTo>
                      <a:cubicBezTo>
                        <a:pt x="8625" y="20767"/>
                        <a:pt x="8560" y="20724"/>
                        <a:pt x="8489" y="20687"/>
                      </a:cubicBezTo>
                      <a:cubicBezTo>
                        <a:pt x="8402" y="20641"/>
                        <a:pt x="8307" y="20603"/>
                        <a:pt x="8206" y="20574"/>
                      </a:cubicBezTo>
                      <a:lnTo>
                        <a:pt x="8185" y="20340"/>
                      </a:lnTo>
                      <a:lnTo>
                        <a:pt x="8175" y="20091"/>
                      </a:lnTo>
                      <a:cubicBezTo>
                        <a:pt x="8118" y="20014"/>
                        <a:pt x="8052" y="19940"/>
                        <a:pt x="7977" y="19870"/>
                      </a:cubicBezTo>
                      <a:cubicBezTo>
                        <a:pt x="7874" y="19775"/>
                        <a:pt x="7755" y="19687"/>
                        <a:pt x="7622" y="19610"/>
                      </a:cubicBezTo>
                      <a:lnTo>
                        <a:pt x="7320" y="19591"/>
                      </a:lnTo>
                      <a:lnTo>
                        <a:pt x="7269" y="19491"/>
                      </a:lnTo>
                      <a:lnTo>
                        <a:pt x="7463" y="19422"/>
                      </a:lnTo>
                      <a:lnTo>
                        <a:pt x="7664" y="19293"/>
                      </a:lnTo>
                      <a:lnTo>
                        <a:pt x="7747" y="19155"/>
                      </a:lnTo>
                      <a:lnTo>
                        <a:pt x="7862" y="18947"/>
                      </a:lnTo>
                      <a:cubicBezTo>
                        <a:pt x="7859" y="18904"/>
                        <a:pt x="7841" y="18862"/>
                        <a:pt x="7810" y="18823"/>
                      </a:cubicBezTo>
                      <a:cubicBezTo>
                        <a:pt x="7763" y="18763"/>
                        <a:pt x="7687" y="18715"/>
                        <a:pt x="7594" y="18687"/>
                      </a:cubicBezTo>
                      <a:lnTo>
                        <a:pt x="7373" y="18531"/>
                      </a:lnTo>
                      <a:lnTo>
                        <a:pt x="7344" y="18427"/>
                      </a:lnTo>
                      <a:lnTo>
                        <a:pt x="7439" y="18291"/>
                      </a:lnTo>
                      <a:lnTo>
                        <a:pt x="7386" y="18128"/>
                      </a:lnTo>
                      <a:lnTo>
                        <a:pt x="7191" y="18036"/>
                      </a:lnTo>
                      <a:lnTo>
                        <a:pt x="6944" y="17872"/>
                      </a:lnTo>
                      <a:lnTo>
                        <a:pt x="6714" y="17722"/>
                      </a:lnTo>
                      <a:lnTo>
                        <a:pt x="6595" y="17655"/>
                      </a:lnTo>
                      <a:lnTo>
                        <a:pt x="6560" y="17485"/>
                      </a:lnTo>
                      <a:lnTo>
                        <a:pt x="6414" y="17372"/>
                      </a:lnTo>
                      <a:lnTo>
                        <a:pt x="6518" y="17199"/>
                      </a:lnTo>
                      <a:cubicBezTo>
                        <a:pt x="6570" y="17154"/>
                        <a:pt x="6593" y="17097"/>
                        <a:pt x="6581" y="17041"/>
                      </a:cubicBezTo>
                      <a:cubicBezTo>
                        <a:pt x="6561" y="16948"/>
                        <a:pt x="6457" y="16874"/>
                        <a:pt x="6320" y="16854"/>
                      </a:cubicBezTo>
                      <a:cubicBezTo>
                        <a:pt x="6272" y="16815"/>
                        <a:pt x="6237" y="16771"/>
                        <a:pt x="6215" y="16723"/>
                      </a:cubicBezTo>
                      <a:cubicBezTo>
                        <a:pt x="6159" y="16596"/>
                        <a:pt x="6202" y="16460"/>
                        <a:pt x="6330" y="16359"/>
                      </a:cubicBezTo>
                      <a:lnTo>
                        <a:pt x="6341" y="16207"/>
                      </a:lnTo>
                      <a:lnTo>
                        <a:pt x="6351" y="16005"/>
                      </a:lnTo>
                      <a:lnTo>
                        <a:pt x="6382" y="15534"/>
                      </a:lnTo>
                      <a:lnTo>
                        <a:pt x="6330" y="14960"/>
                      </a:lnTo>
                      <a:lnTo>
                        <a:pt x="6125" y="14624"/>
                      </a:lnTo>
                      <a:lnTo>
                        <a:pt x="6027" y="14310"/>
                      </a:lnTo>
                      <a:lnTo>
                        <a:pt x="5975" y="14131"/>
                      </a:lnTo>
                      <a:lnTo>
                        <a:pt x="5925" y="13492"/>
                      </a:lnTo>
                      <a:lnTo>
                        <a:pt x="5925" y="13243"/>
                      </a:lnTo>
                      <a:lnTo>
                        <a:pt x="6020" y="13001"/>
                      </a:lnTo>
                      <a:lnTo>
                        <a:pt x="6020" y="12755"/>
                      </a:lnTo>
                      <a:lnTo>
                        <a:pt x="5988" y="12469"/>
                      </a:lnTo>
                      <a:lnTo>
                        <a:pt x="5842" y="12317"/>
                      </a:lnTo>
                      <a:lnTo>
                        <a:pt x="5852" y="12041"/>
                      </a:lnTo>
                      <a:lnTo>
                        <a:pt x="5936" y="11755"/>
                      </a:lnTo>
                      <a:cubicBezTo>
                        <a:pt x="5963" y="11665"/>
                        <a:pt x="5977" y="11573"/>
                        <a:pt x="5978" y="11481"/>
                      </a:cubicBezTo>
                      <a:cubicBezTo>
                        <a:pt x="5979" y="11396"/>
                        <a:pt x="5968" y="11310"/>
                        <a:pt x="5946" y="11226"/>
                      </a:cubicBezTo>
                      <a:cubicBezTo>
                        <a:pt x="5920" y="11122"/>
                        <a:pt x="5877" y="11021"/>
                        <a:pt x="5817" y="10924"/>
                      </a:cubicBezTo>
                      <a:lnTo>
                        <a:pt x="5790" y="10657"/>
                      </a:lnTo>
                      <a:lnTo>
                        <a:pt x="5779" y="10588"/>
                      </a:lnTo>
                      <a:lnTo>
                        <a:pt x="5509" y="10273"/>
                      </a:lnTo>
                      <a:lnTo>
                        <a:pt x="5325" y="10025"/>
                      </a:lnTo>
                      <a:lnTo>
                        <a:pt x="5081" y="9901"/>
                      </a:lnTo>
                      <a:lnTo>
                        <a:pt x="4781" y="9783"/>
                      </a:lnTo>
                      <a:lnTo>
                        <a:pt x="4531" y="9611"/>
                      </a:lnTo>
                      <a:lnTo>
                        <a:pt x="4066" y="9506"/>
                      </a:lnTo>
                      <a:lnTo>
                        <a:pt x="3850" y="9416"/>
                      </a:lnTo>
                      <a:lnTo>
                        <a:pt x="3285" y="9256"/>
                      </a:lnTo>
                      <a:lnTo>
                        <a:pt x="3020" y="9164"/>
                      </a:lnTo>
                      <a:lnTo>
                        <a:pt x="2895" y="8913"/>
                      </a:lnTo>
                      <a:lnTo>
                        <a:pt x="2752" y="8757"/>
                      </a:lnTo>
                      <a:lnTo>
                        <a:pt x="2626" y="8512"/>
                      </a:lnTo>
                      <a:lnTo>
                        <a:pt x="2494" y="8355"/>
                      </a:lnTo>
                      <a:lnTo>
                        <a:pt x="2330" y="8219"/>
                      </a:lnTo>
                      <a:lnTo>
                        <a:pt x="2088" y="8047"/>
                      </a:lnTo>
                      <a:lnTo>
                        <a:pt x="1976" y="7929"/>
                      </a:lnTo>
                      <a:lnTo>
                        <a:pt x="1868" y="7775"/>
                      </a:lnTo>
                      <a:lnTo>
                        <a:pt x="1712" y="7713"/>
                      </a:lnTo>
                      <a:lnTo>
                        <a:pt x="1653" y="7630"/>
                      </a:lnTo>
                      <a:lnTo>
                        <a:pt x="1559" y="7481"/>
                      </a:lnTo>
                      <a:lnTo>
                        <a:pt x="1499" y="7363"/>
                      </a:lnTo>
                      <a:lnTo>
                        <a:pt x="1332" y="7016"/>
                      </a:lnTo>
                      <a:lnTo>
                        <a:pt x="1207" y="6813"/>
                      </a:lnTo>
                      <a:lnTo>
                        <a:pt x="1072" y="6654"/>
                      </a:lnTo>
                      <a:lnTo>
                        <a:pt x="958" y="6495"/>
                      </a:lnTo>
                      <a:lnTo>
                        <a:pt x="875" y="6420"/>
                      </a:lnTo>
                      <a:lnTo>
                        <a:pt x="683" y="6358"/>
                      </a:lnTo>
                      <a:lnTo>
                        <a:pt x="577" y="6210"/>
                      </a:lnTo>
                      <a:lnTo>
                        <a:pt x="392" y="6183"/>
                      </a:lnTo>
                      <a:lnTo>
                        <a:pt x="270" y="6084"/>
                      </a:lnTo>
                      <a:lnTo>
                        <a:pt x="131" y="5971"/>
                      </a:lnTo>
                      <a:lnTo>
                        <a:pt x="79" y="5813"/>
                      </a:lnTo>
                      <a:lnTo>
                        <a:pt x="38" y="5703"/>
                      </a:lnTo>
                      <a:lnTo>
                        <a:pt x="0" y="5602"/>
                      </a:lnTo>
                      <a:lnTo>
                        <a:pt x="115" y="5491"/>
                      </a:lnTo>
                      <a:lnTo>
                        <a:pt x="268" y="5348"/>
                      </a:lnTo>
                      <a:lnTo>
                        <a:pt x="330" y="5224"/>
                      </a:lnTo>
                      <a:lnTo>
                        <a:pt x="413" y="5153"/>
                      </a:lnTo>
                      <a:lnTo>
                        <a:pt x="602" y="5033"/>
                      </a:lnTo>
                      <a:lnTo>
                        <a:pt x="653" y="4916"/>
                      </a:lnTo>
                      <a:lnTo>
                        <a:pt x="542" y="4875"/>
                      </a:lnTo>
                      <a:lnTo>
                        <a:pt x="350" y="4849"/>
                      </a:lnTo>
                      <a:lnTo>
                        <a:pt x="233" y="4810"/>
                      </a:lnTo>
                      <a:lnTo>
                        <a:pt x="173" y="4693"/>
                      </a:lnTo>
                      <a:lnTo>
                        <a:pt x="132" y="4589"/>
                      </a:lnTo>
                      <a:lnTo>
                        <a:pt x="236" y="4435"/>
                      </a:lnTo>
                      <a:lnTo>
                        <a:pt x="363" y="4279"/>
                      </a:lnTo>
                      <a:lnTo>
                        <a:pt x="464" y="4141"/>
                      </a:lnTo>
                      <a:lnTo>
                        <a:pt x="722" y="3881"/>
                      </a:lnTo>
                      <a:lnTo>
                        <a:pt x="837" y="3725"/>
                      </a:lnTo>
                      <a:lnTo>
                        <a:pt x="878" y="3658"/>
                      </a:lnTo>
                      <a:lnTo>
                        <a:pt x="1105" y="3567"/>
                      </a:lnTo>
                      <a:lnTo>
                        <a:pt x="1275" y="3479"/>
                      </a:lnTo>
                      <a:lnTo>
                        <a:pt x="1338" y="3385"/>
                      </a:lnTo>
                      <a:lnTo>
                        <a:pt x="1359" y="3295"/>
                      </a:lnTo>
                      <a:lnTo>
                        <a:pt x="1523" y="3201"/>
                      </a:lnTo>
                      <a:lnTo>
                        <a:pt x="1707" y="3072"/>
                      </a:lnTo>
                      <a:cubicBezTo>
                        <a:pt x="1704" y="3016"/>
                        <a:pt x="1711" y="2960"/>
                        <a:pt x="1728" y="2906"/>
                      </a:cubicBezTo>
                      <a:cubicBezTo>
                        <a:pt x="1757" y="2814"/>
                        <a:pt x="1814" y="2727"/>
                        <a:pt x="1896" y="2650"/>
                      </a:cubicBezTo>
                      <a:cubicBezTo>
                        <a:pt x="1934" y="2572"/>
                        <a:pt x="1938" y="2488"/>
                        <a:pt x="1906" y="2408"/>
                      </a:cubicBezTo>
                      <a:cubicBezTo>
                        <a:pt x="1883" y="2352"/>
                        <a:pt x="1843" y="2298"/>
                        <a:pt x="1815" y="2242"/>
                      </a:cubicBezTo>
                      <a:cubicBezTo>
                        <a:pt x="1790" y="2191"/>
                        <a:pt x="1776" y="2138"/>
                        <a:pt x="1774" y="2083"/>
                      </a:cubicBezTo>
                      <a:lnTo>
                        <a:pt x="1774" y="1918"/>
                      </a:lnTo>
                      <a:lnTo>
                        <a:pt x="1753" y="1808"/>
                      </a:lnTo>
                      <a:lnTo>
                        <a:pt x="1638" y="1656"/>
                      </a:lnTo>
                      <a:lnTo>
                        <a:pt x="1493" y="1546"/>
                      </a:lnTo>
                      <a:lnTo>
                        <a:pt x="1587" y="1443"/>
                      </a:lnTo>
                      <a:lnTo>
                        <a:pt x="1656" y="1310"/>
                      </a:lnTo>
                      <a:lnTo>
                        <a:pt x="1459" y="1199"/>
                      </a:lnTo>
                      <a:lnTo>
                        <a:pt x="1280" y="1115"/>
                      </a:lnTo>
                      <a:lnTo>
                        <a:pt x="1083" y="1076"/>
                      </a:lnTo>
                      <a:lnTo>
                        <a:pt x="968" y="1103"/>
                      </a:lnTo>
                      <a:lnTo>
                        <a:pt x="869" y="1016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4" name="i$ļiďé">
                  <a:extLst>
                    <a:ext uri="{FF2B5EF4-FFF2-40B4-BE49-F238E27FC236}">
                      <a16:creationId xmlns="" xmlns:a16="http://schemas.microsoft.com/office/drawing/2014/main" id="{BE9A8492-D4DB-4AE2-B92B-759F7C5AEBDD}"/>
                    </a:ext>
                  </a:extLst>
                </p:cNvPr>
                <p:cNvSpPr/>
                <p:nvPr/>
              </p:nvSpPr>
              <p:spPr>
                <a:xfrm>
                  <a:off x="3559421" y="5995142"/>
                  <a:ext cx="176422" cy="898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225" y="3547"/>
                      </a:moveTo>
                      <a:lnTo>
                        <a:pt x="5676" y="1626"/>
                      </a:lnTo>
                      <a:lnTo>
                        <a:pt x="3209" y="0"/>
                      </a:lnTo>
                      <a:lnTo>
                        <a:pt x="1176" y="1709"/>
                      </a:lnTo>
                      <a:lnTo>
                        <a:pt x="993" y="6809"/>
                      </a:lnTo>
                      <a:lnTo>
                        <a:pt x="0" y="9230"/>
                      </a:lnTo>
                      <a:lnTo>
                        <a:pt x="146" y="11719"/>
                      </a:lnTo>
                      <a:lnTo>
                        <a:pt x="1232" y="14861"/>
                      </a:lnTo>
                      <a:lnTo>
                        <a:pt x="2757" y="16925"/>
                      </a:lnTo>
                      <a:lnTo>
                        <a:pt x="4617" y="16204"/>
                      </a:lnTo>
                      <a:lnTo>
                        <a:pt x="6205" y="18329"/>
                      </a:lnTo>
                      <a:lnTo>
                        <a:pt x="6765" y="21054"/>
                      </a:lnTo>
                      <a:lnTo>
                        <a:pt x="9338" y="21600"/>
                      </a:lnTo>
                      <a:lnTo>
                        <a:pt x="10638" y="20386"/>
                      </a:lnTo>
                      <a:lnTo>
                        <a:pt x="12868" y="19239"/>
                      </a:lnTo>
                      <a:cubicBezTo>
                        <a:pt x="13384" y="19258"/>
                        <a:pt x="13900" y="19258"/>
                        <a:pt x="14416" y="19239"/>
                      </a:cubicBezTo>
                      <a:cubicBezTo>
                        <a:pt x="15695" y="19193"/>
                        <a:pt x="16971" y="19031"/>
                        <a:pt x="18242" y="18754"/>
                      </a:cubicBezTo>
                      <a:lnTo>
                        <a:pt x="20946" y="19118"/>
                      </a:lnTo>
                      <a:lnTo>
                        <a:pt x="21600" y="16751"/>
                      </a:lnTo>
                      <a:lnTo>
                        <a:pt x="17600" y="16751"/>
                      </a:lnTo>
                      <a:lnTo>
                        <a:pt x="14802" y="15172"/>
                      </a:lnTo>
                      <a:lnTo>
                        <a:pt x="13214" y="10808"/>
                      </a:lnTo>
                      <a:lnTo>
                        <a:pt x="11408" y="9230"/>
                      </a:lnTo>
                      <a:lnTo>
                        <a:pt x="9731" y="7773"/>
                      </a:lnTo>
                      <a:lnTo>
                        <a:pt x="9139" y="5420"/>
                      </a:lnTo>
                      <a:lnTo>
                        <a:pt x="7225" y="3547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5" name="işḷiḋé">
                  <a:extLst>
                    <a:ext uri="{FF2B5EF4-FFF2-40B4-BE49-F238E27FC236}">
                      <a16:creationId xmlns="" xmlns:a16="http://schemas.microsoft.com/office/drawing/2014/main" id="{21295AEA-312E-417F-97CE-0E26E676E2EC}"/>
                    </a:ext>
                  </a:extLst>
                </p:cNvPr>
                <p:cNvSpPr/>
                <p:nvPr/>
              </p:nvSpPr>
              <p:spPr>
                <a:xfrm>
                  <a:off x="3768642" y="5937250"/>
                  <a:ext cx="110098" cy="467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319" y="0"/>
                      </a:moveTo>
                      <a:lnTo>
                        <a:pt x="5026" y="117"/>
                      </a:lnTo>
                      <a:cubicBezTo>
                        <a:pt x="4484" y="789"/>
                        <a:pt x="3941" y="1461"/>
                        <a:pt x="3399" y="2133"/>
                      </a:cubicBezTo>
                      <a:cubicBezTo>
                        <a:pt x="2857" y="2805"/>
                        <a:pt x="2314" y="3476"/>
                        <a:pt x="1772" y="4148"/>
                      </a:cubicBezTo>
                      <a:lnTo>
                        <a:pt x="4542" y="6577"/>
                      </a:lnTo>
                      <a:lnTo>
                        <a:pt x="3392" y="10753"/>
                      </a:lnTo>
                      <a:lnTo>
                        <a:pt x="0" y="11818"/>
                      </a:lnTo>
                      <a:lnTo>
                        <a:pt x="1581" y="16345"/>
                      </a:lnTo>
                      <a:lnTo>
                        <a:pt x="4913" y="16345"/>
                      </a:lnTo>
                      <a:lnTo>
                        <a:pt x="7757" y="19148"/>
                      </a:lnTo>
                      <a:lnTo>
                        <a:pt x="10993" y="21600"/>
                      </a:lnTo>
                      <a:lnTo>
                        <a:pt x="14223" y="19761"/>
                      </a:lnTo>
                      <a:lnTo>
                        <a:pt x="14972" y="14169"/>
                      </a:lnTo>
                      <a:lnTo>
                        <a:pt x="18108" y="8928"/>
                      </a:lnTo>
                      <a:lnTo>
                        <a:pt x="21600" y="7876"/>
                      </a:lnTo>
                      <a:lnTo>
                        <a:pt x="21600" y="3101"/>
                      </a:lnTo>
                      <a:lnTo>
                        <a:pt x="19411" y="1378"/>
                      </a:lnTo>
                      <a:lnTo>
                        <a:pt x="17621" y="692"/>
                      </a:lnTo>
                      <a:lnTo>
                        <a:pt x="12533" y="2093"/>
                      </a:lnTo>
                      <a:lnTo>
                        <a:pt x="10949" y="1393"/>
                      </a:lnTo>
                      <a:lnTo>
                        <a:pt x="8319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6" name="íSľîḑê">
                  <a:extLst>
                    <a:ext uri="{FF2B5EF4-FFF2-40B4-BE49-F238E27FC236}">
                      <a16:creationId xmlns="" xmlns:a16="http://schemas.microsoft.com/office/drawing/2014/main" id="{33B8E9DD-9BDB-483A-BA80-2BD0B5F8C85A}"/>
                    </a:ext>
                  </a:extLst>
                </p:cNvPr>
                <p:cNvSpPr/>
                <p:nvPr/>
              </p:nvSpPr>
              <p:spPr>
                <a:xfrm>
                  <a:off x="4951705" y="2729160"/>
                  <a:ext cx="2278812" cy="26127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905" y="1298"/>
                      </a:moveTo>
                      <a:lnTo>
                        <a:pt x="11748" y="1386"/>
                      </a:lnTo>
                      <a:lnTo>
                        <a:pt x="11649" y="1501"/>
                      </a:lnTo>
                      <a:lnTo>
                        <a:pt x="11657" y="1629"/>
                      </a:lnTo>
                      <a:lnTo>
                        <a:pt x="11744" y="1704"/>
                      </a:lnTo>
                      <a:lnTo>
                        <a:pt x="11765" y="1791"/>
                      </a:lnTo>
                      <a:lnTo>
                        <a:pt x="11622" y="1915"/>
                      </a:lnTo>
                      <a:lnTo>
                        <a:pt x="11470" y="2059"/>
                      </a:lnTo>
                      <a:lnTo>
                        <a:pt x="11326" y="2096"/>
                      </a:lnTo>
                      <a:lnTo>
                        <a:pt x="11204" y="2078"/>
                      </a:lnTo>
                      <a:lnTo>
                        <a:pt x="10972" y="2003"/>
                      </a:lnTo>
                      <a:lnTo>
                        <a:pt x="10824" y="1959"/>
                      </a:lnTo>
                      <a:lnTo>
                        <a:pt x="10659" y="1903"/>
                      </a:lnTo>
                      <a:lnTo>
                        <a:pt x="10370" y="1872"/>
                      </a:lnTo>
                      <a:lnTo>
                        <a:pt x="10297" y="1768"/>
                      </a:lnTo>
                      <a:lnTo>
                        <a:pt x="10194" y="1639"/>
                      </a:lnTo>
                      <a:lnTo>
                        <a:pt x="10095" y="1497"/>
                      </a:lnTo>
                      <a:lnTo>
                        <a:pt x="9893" y="1403"/>
                      </a:lnTo>
                      <a:lnTo>
                        <a:pt x="9738" y="1384"/>
                      </a:lnTo>
                      <a:lnTo>
                        <a:pt x="9487" y="1311"/>
                      </a:lnTo>
                      <a:lnTo>
                        <a:pt x="9256" y="1311"/>
                      </a:lnTo>
                      <a:lnTo>
                        <a:pt x="9130" y="1305"/>
                      </a:lnTo>
                      <a:lnTo>
                        <a:pt x="9053" y="1242"/>
                      </a:lnTo>
                      <a:lnTo>
                        <a:pt x="8911" y="1116"/>
                      </a:lnTo>
                      <a:lnTo>
                        <a:pt x="8694" y="947"/>
                      </a:lnTo>
                      <a:lnTo>
                        <a:pt x="8636" y="849"/>
                      </a:lnTo>
                      <a:lnTo>
                        <a:pt x="8687" y="761"/>
                      </a:lnTo>
                      <a:lnTo>
                        <a:pt x="8783" y="636"/>
                      </a:lnTo>
                      <a:lnTo>
                        <a:pt x="8776" y="548"/>
                      </a:lnTo>
                      <a:lnTo>
                        <a:pt x="8704" y="440"/>
                      </a:lnTo>
                      <a:lnTo>
                        <a:pt x="8651" y="369"/>
                      </a:lnTo>
                      <a:lnTo>
                        <a:pt x="8694" y="263"/>
                      </a:lnTo>
                      <a:lnTo>
                        <a:pt x="8750" y="213"/>
                      </a:lnTo>
                      <a:lnTo>
                        <a:pt x="8706" y="120"/>
                      </a:lnTo>
                      <a:lnTo>
                        <a:pt x="8574" y="53"/>
                      </a:lnTo>
                      <a:lnTo>
                        <a:pt x="8473" y="0"/>
                      </a:lnTo>
                      <a:lnTo>
                        <a:pt x="8301" y="31"/>
                      </a:lnTo>
                      <a:lnTo>
                        <a:pt x="8038" y="123"/>
                      </a:lnTo>
                      <a:lnTo>
                        <a:pt x="7831" y="167"/>
                      </a:lnTo>
                      <a:lnTo>
                        <a:pt x="7542" y="204"/>
                      </a:lnTo>
                      <a:lnTo>
                        <a:pt x="7323" y="198"/>
                      </a:lnTo>
                      <a:lnTo>
                        <a:pt x="7098" y="173"/>
                      </a:lnTo>
                      <a:lnTo>
                        <a:pt x="6861" y="167"/>
                      </a:lnTo>
                      <a:lnTo>
                        <a:pt x="6735" y="117"/>
                      </a:lnTo>
                      <a:lnTo>
                        <a:pt x="6538" y="97"/>
                      </a:lnTo>
                      <a:lnTo>
                        <a:pt x="6405" y="145"/>
                      </a:lnTo>
                      <a:lnTo>
                        <a:pt x="6221" y="214"/>
                      </a:lnTo>
                      <a:lnTo>
                        <a:pt x="6040" y="224"/>
                      </a:lnTo>
                      <a:lnTo>
                        <a:pt x="5774" y="295"/>
                      </a:lnTo>
                      <a:lnTo>
                        <a:pt x="5503" y="389"/>
                      </a:lnTo>
                      <a:lnTo>
                        <a:pt x="5346" y="481"/>
                      </a:lnTo>
                      <a:lnTo>
                        <a:pt x="5159" y="600"/>
                      </a:lnTo>
                      <a:lnTo>
                        <a:pt x="4994" y="675"/>
                      </a:lnTo>
                      <a:cubicBezTo>
                        <a:pt x="4958" y="685"/>
                        <a:pt x="4920" y="693"/>
                        <a:pt x="4883" y="698"/>
                      </a:cubicBezTo>
                      <a:cubicBezTo>
                        <a:pt x="4849" y="702"/>
                        <a:pt x="4815" y="704"/>
                        <a:pt x="4781" y="704"/>
                      </a:cubicBezTo>
                      <a:lnTo>
                        <a:pt x="4638" y="679"/>
                      </a:lnTo>
                      <a:lnTo>
                        <a:pt x="4547" y="675"/>
                      </a:lnTo>
                      <a:lnTo>
                        <a:pt x="4417" y="656"/>
                      </a:lnTo>
                      <a:lnTo>
                        <a:pt x="4244" y="637"/>
                      </a:lnTo>
                      <a:lnTo>
                        <a:pt x="4107" y="562"/>
                      </a:lnTo>
                      <a:lnTo>
                        <a:pt x="3988" y="482"/>
                      </a:lnTo>
                      <a:lnTo>
                        <a:pt x="3873" y="464"/>
                      </a:lnTo>
                      <a:lnTo>
                        <a:pt x="3807" y="533"/>
                      </a:lnTo>
                      <a:lnTo>
                        <a:pt x="3751" y="608"/>
                      </a:lnTo>
                      <a:lnTo>
                        <a:pt x="3646" y="730"/>
                      </a:lnTo>
                      <a:lnTo>
                        <a:pt x="3580" y="822"/>
                      </a:lnTo>
                      <a:lnTo>
                        <a:pt x="3480" y="939"/>
                      </a:lnTo>
                      <a:lnTo>
                        <a:pt x="3212" y="1058"/>
                      </a:lnTo>
                      <a:lnTo>
                        <a:pt x="2961" y="1162"/>
                      </a:lnTo>
                      <a:lnTo>
                        <a:pt x="2882" y="1237"/>
                      </a:lnTo>
                      <a:lnTo>
                        <a:pt x="2746" y="1325"/>
                      </a:lnTo>
                      <a:lnTo>
                        <a:pt x="2704" y="1430"/>
                      </a:lnTo>
                      <a:lnTo>
                        <a:pt x="2576" y="1610"/>
                      </a:lnTo>
                      <a:lnTo>
                        <a:pt x="2532" y="1707"/>
                      </a:lnTo>
                      <a:lnTo>
                        <a:pt x="2566" y="1826"/>
                      </a:lnTo>
                      <a:lnTo>
                        <a:pt x="2573" y="1918"/>
                      </a:lnTo>
                      <a:lnTo>
                        <a:pt x="2559" y="2012"/>
                      </a:lnTo>
                      <a:lnTo>
                        <a:pt x="2544" y="2114"/>
                      </a:lnTo>
                      <a:lnTo>
                        <a:pt x="2436" y="2195"/>
                      </a:lnTo>
                      <a:lnTo>
                        <a:pt x="2269" y="2330"/>
                      </a:lnTo>
                      <a:lnTo>
                        <a:pt x="2091" y="2512"/>
                      </a:lnTo>
                      <a:lnTo>
                        <a:pt x="1925" y="2605"/>
                      </a:lnTo>
                      <a:lnTo>
                        <a:pt x="1797" y="2653"/>
                      </a:lnTo>
                      <a:lnTo>
                        <a:pt x="1647" y="2722"/>
                      </a:lnTo>
                      <a:lnTo>
                        <a:pt x="1528" y="2808"/>
                      </a:lnTo>
                      <a:lnTo>
                        <a:pt x="1447" y="2931"/>
                      </a:lnTo>
                      <a:lnTo>
                        <a:pt x="1332" y="3038"/>
                      </a:lnTo>
                      <a:lnTo>
                        <a:pt x="1173" y="3213"/>
                      </a:lnTo>
                      <a:lnTo>
                        <a:pt x="1030" y="3388"/>
                      </a:lnTo>
                      <a:lnTo>
                        <a:pt x="1001" y="3475"/>
                      </a:lnTo>
                      <a:lnTo>
                        <a:pt x="951" y="3585"/>
                      </a:lnTo>
                      <a:lnTo>
                        <a:pt x="845" y="3723"/>
                      </a:lnTo>
                      <a:lnTo>
                        <a:pt x="700" y="3911"/>
                      </a:lnTo>
                      <a:lnTo>
                        <a:pt x="650" y="4048"/>
                      </a:lnTo>
                      <a:lnTo>
                        <a:pt x="448" y="4221"/>
                      </a:lnTo>
                      <a:lnTo>
                        <a:pt x="410" y="4305"/>
                      </a:lnTo>
                      <a:lnTo>
                        <a:pt x="349" y="4386"/>
                      </a:lnTo>
                      <a:lnTo>
                        <a:pt x="269" y="4455"/>
                      </a:lnTo>
                      <a:lnTo>
                        <a:pt x="232" y="4555"/>
                      </a:lnTo>
                      <a:lnTo>
                        <a:pt x="226" y="4651"/>
                      </a:lnTo>
                      <a:lnTo>
                        <a:pt x="176" y="4751"/>
                      </a:lnTo>
                      <a:lnTo>
                        <a:pt x="156" y="4813"/>
                      </a:lnTo>
                      <a:lnTo>
                        <a:pt x="163" y="4888"/>
                      </a:lnTo>
                      <a:lnTo>
                        <a:pt x="220" y="5002"/>
                      </a:lnTo>
                      <a:lnTo>
                        <a:pt x="292" y="5121"/>
                      </a:lnTo>
                      <a:lnTo>
                        <a:pt x="355" y="5258"/>
                      </a:lnTo>
                      <a:lnTo>
                        <a:pt x="369" y="5453"/>
                      </a:lnTo>
                      <a:lnTo>
                        <a:pt x="413" y="5578"/>
                      </a:lnTo>
                      <a:lnTo>
                        <a:pt x="477" y="5695"/>
                      </a:lnTo>
                      <a:lnTo>
                        <a:pt x="477" y="5825"/>
                      </a:lnTo>
                      <a:lnTo>
                        <a:pt x="441" y="5944"/>
                      </a:lnTo>
                      <a:lnTo>
                        <a:pt x="405" y="6019"/>
                      </a:lnTo>
                      <a:lnTo>
                        <a:pt x="391" y="6138"/>
                      </a:lnTo>
                      <a:lnTo>
                        <a:pt x="355" y="6250"/>
                      </a:lnTo>
                      <a:lnTo>
                        <a:pt x="307" y="6323"/>
                      </a:lnTo>
                      <a:lnTo>
                        <a:pt x="280" y="6392"/>
                      </a:lnTo>
                      <a:lnTo>
                        <a:pt x="215" y="6459"/>
                      </a:lnTo>
                      <a:lnTo>
                        <a:pt x="80" y="6545"/>
                      </a:lnTo>
                      <a:lnTo>
                        <a:pt x="0" y="6592"/>
                      </a:lnTo>
                      <a:lnTo>
                        <a:pt x="0" y="6680"/>
                      </a:lnTo>
                      <a:lnTo>
                        <a:pt x="74" y="6761"/>
                      </a:lnTo>
                      <a:lnTo>
                        <a:pt x="110" y="6891"/>
                      </a:lnTo>
                      <a:lnTo>
                        <a:pt x="117" y="7009"/>
                      </a:lnTo>
                      <a:lnTo>
                        <a:pt x="117" y="7138"/>
                      </a:lnTo>
                      <a:lnTo>
                        <a:pt x="61" y="7213"/>
                      </a:lnTo>
                      <a:lnTo>
                        <a:pt x="54" y="7299"/>
                      </a:lnTo>
                      <a:lnTo>
                        <a:pt x="185" y="7447"/>
                      </a:lnTo>
                      <a:lnTo>
                        <a:pt x="278" y="7578"/>
                      </a:lnTo>
                      <a:lnTo>
                        <a:pt x="459" y="7641"/>
                      </a:lnTo>
                      <a:lnTo>
                        <a:pt x="564" y="7676"/>
                      </a:lnTo>
                      <a:lnTo>
                        <a:pt x="670" y="7805"/>
                      </a:lnTo>
                      <a:lnTo>
                        <a:pt x="779" y="7951"/>
                      </a:lnTo>
                      <a:lnTo>
                        <a:pt x="880" y="8070"/>
                      </a:lnTo>
                      <a:lnTo>
                        <a:pt x="1010" y="8216"/>
                      </a:lnTo>
                      <a:lnTo>
                        <a:pt x="1152" y="8321"/>
                      </a:lnTo>
                      <a:lnTo>
                        <a:pt x="1238" y="8546"/>
                      </a:lnTo>
                      <a:lnTo>
                        <a:pt x="1195" y="8652"/>
                      </a:lnTo>
                      <a:lnTo>
                        <a:pt x="1275" y="8822"/>
                      </a:lnTo>
                      <a:lnTo>
                        <a:pt x="1378" y="8876"/>
                      </a:lnTo>
                      <a:lnTo>
                        <a:pt x="1513" y="8970"/>
                      </a:lnTo>
                      <a:lnTo>
                        <a:pt x="1679" y="9195"/>
                      </a:lnTo>
                      <a:lnTo>
                        <a:pt x="1843" y="9284"/>
                      </a:lnTo>
                      <a:lnTo>
                        <a:pt x="1963" y="9393"/>
                      </a:lnTo>
                      <a:lnTo>
                        <a:pt x="2026" y="9468"/>
                      </a:lnTo>
                      <a:lnTo>
                        <a:pt x="2137" y="9480"/>
                      </a:lnTo>
                      <a:lnTo>
                        <a:pt x="2185" y="9549"/>
                      </a:lnTo>
                      <a:lnTo>
                        <a:pt x="2387" y="9655"/>
                      </a:lnTo>
                      <a:lnTo>
                        <a:pt x="2546" y="9722"/>
                      </a:lnTo>
                      <a:lnTo>
                        <a:pt x="2676" y="9747"/>
                      </a:lnTo>
                      <a:lnTo>
                        <a:pt x="2864" y="9801"/>
                      </a:lnTo>
                      <a:lnTo>
                        <a:pt x="3059" y="9868"/>
                      </a:lnTo>
                      <a:lnTo>
                        <a:pt x="3321" y="9803"/>
                      </a:lnTo>
                      <a:lnTo>
                        <a:pt x="3355" y="9741"/>
                      </a:lnTo>
                      <a:lnTo>
                        <a:pt x="3514" y="9656"/>
                      </a:lnTo>
                      <a:lnTo>
                        <a:pt x="3671" y="9656"/>
                      </a:lnTo>
                      <a:lnTo>
                        <a:pt x="3834" y="9668"/>
                      </a:lnTo>
                      <a:lnTo>
                        <a:pt x="3928" y="9618"/>
                      </a:lnTo>
                      <a:lnTo>
                        <a:pt x="4065" y="9568"/>
                      </a:lnTo>
                      <a:lnTo>
                        <a:pt x="4183" y="9562"/>
                      </a:lnTo>
                      <a:lnTo>
                        <a:pt x="4264" y="9614"/>
                      </a:lnTo>
                      <a:lnTo>
                        <a:pt x="4399" y="9656"/>
                      </a:lnTo>
                      <a:lnTo>
                        <a:pt x="4491" y="9685"/>
                      </a:lnTo>
                      <a:lnTo>
                        <a:pt x="4570" y="9697"/>
                      </a:lnTo>
                      <a:lnTo>
                        <a:pt x="4741" y="9672"/>
                      </a:lnTo>
                      <a:lnTo>
                        <a:pt x="4835" y="9629"/>
                      </a:lnTo>
                      <a:lnTo>
                        <a:pt x="5049" y="9541"/>
                      </a:lnTo>
                      <a:lnTo>
                        <a:pt x="5236" y="9504"/>
                      </a:lnTo>
                      <a:lnTo>
                        <a:pt x="5409" y="9560"/>
                      </a:lnTo>
                      <a:lnTo>
                        <a:pt x="5568" y="9456"/>
                      </a:lnTo>
                      <a:lnTo>
                        <a:pt x="5900" y="9362"/>
                      </a:lnTo>
                      <a:lnTo>
                        <a:pt x="6211" y="9231"/>
                      </a:lnTo>
                      <a:lnTo>
                        <a:pt x="6387" y="9206"/>
                      </a:lnTo>
                      <a:lnTo>
                        <a:pt x="6552" y="9212"/>
                      </a:lnTo>
                      <a:lnTo>
                        <a:pt x="6746" y="9256"/>
                      </a:lnTo>
                      <a:lnTo>
                        <a:pt x="6865" y="9309"/>
                      </a:lnTo>
                      <a:lnTo>
                        <a:pt x="6951" y="9353"/>
                      </a:lnTo>
                      <a:lnTo>
                        <a:pt x="7023" y="9409"/>
                      </a:lnTo>
                      <a:lnTo>
                        <a:pt x="7103" y="9497"/>
                      </a:lnTo>
                      <a:lnTo>
                        <a:pt x="7134" y="9626"/>
                      </a:lnTo>
                      <a:lnTo>
                        <a:pt x="7148" y="9713"/>
                      </a:lnTo>
                      <a:lnTo>
                        <a:pt x="7170" y="9786"/>
                      </a:lnTo>
                      <a:lnTo>
                        <a:pt x="7298" y="9829"/>
                      </a:lnTo>
                      <a:lnTo>
                        <a:pt x="7435" y="9842"/>
                      </a:lnTo>
                      <a:lnTo>
                        <a:pt x="7584" y="9786"/>
                      </a:lnTo>
                      <a:lnTo>
                        <a:pt x="7980" y="9786"/>
                      </a:lnTo>
                      <a:lnTo>
                        <a:pt x="8202" y="9831"/>
                      </a:lnTo>
                      <a:lnTo>
                        <a:pt x="8289" y="9968"/>
                      </a:lnTo>
                      <a:lnTo>
                        <a:pt x="8455" y="10087"/>
                      </a:lnTo>
                      <a:lnTo>
                        <a:pt x="8491" y="10175"/>
                      </a:lnTo>
                      <a:lnTo>
                        <a:pt x="8498" y="10323"/>
                      </a:lnTo>
                      <a:lnTo>
                        <a:pt x="8534" y="10455"/>
                      </a:lnTo>
                      <a:lnTo>
                        <a:pt x="8534" y="10567"/>
                      </a:lnTo>
                      <a:lnTo>
                        <a:pt x="8486" y="10709"/>
                      </a:lnTo>
                      <a:lnTo>
                        <a:pt x="8438" y="10877"/>
                      </a:lnTo>
                      <a:lnTo>
                        <a:pt x="8421" y="11008"/>
                      </a:lnTo>
                      <a:lnTo>
                        <a:pt x="8356" y="11171"/>
                      </a:lnTo>
                      <a:lnTo>
                        <a:pt x="8236" y="11348"/>
                      </a:lnTo>
                      <a:lnTo>
                        <a:pt x="8272" y="11458"/>
                      </a:lnTo>
                      <a:lnTo>
                        <a:pt x="8279" y="11545"/>
                      </a:lnTo>
                      <a:lnTo>
                        <a:pt x="8322" y="11649"/>
                      </a:lnTo>
                      <a:lnTo>
                        <a:pt x="8387" y="11749"/>
                      </a:lnTo>
                      <a:lnTo>
                        <a:pt x="8437" y="11849"/>
                      </a:lnTo>
                      <a:lnTo>
                        <a:pt x="8567" y="11936"/>
                      </a:lnTo>
                      <a:lnTo>
                        <a:pt x="8726" y="12086"/>
                      </a:lnTo>
                      <a:lnTo>
                        <a:pt x="8935" y="12257"/>
                      </a:lnTo>
                      <a:lnTo>
                        <a:pt x="9193" y="12538"/>
                      </a:lnTo>
                      <a:lnTo>
                        <a:pt x="9222" y="12667"/>
                      </a:lnTo>
                      <a:lnTo>
                        <a:pt x="9215" y="12761"/>
                      </a:lnTo>
                      <a:lnTo>
                        <a:pt x="9229" y="12888"/>
                      </a:lnTo>
                      <a:lnTo>
                        <a:pt x="9266" y="13018"/>
                      </a:lnTo>
                      <a:lnTo>
                        <a:pt x="9302" y="13097"/>
                      </a:lnTo>
                      <a:lnTo>
                        <a:pt x="9403" y="13235"/>
                      </a:lnTo>
                      <a:lnTo>
                        <a:pt x="9453" y="13316"/>
                      </a:lnTo>
                      <a:lnTo>
                        <a:pt x="9566" y="13451"/>
                      </a:lnTo>
                      <a:lnTo>
                        <a:pt x="9766" y="13633"/>
                      </a:lnTo>
                      <a:lnTo>
                        <a:pt x="9692" y="13770"/>
                      </a:lnTo>
                      <a:lnTo>
                        <a:pt x="9591" y="13864"/>
                      </a:lnTo>
                      <a:lnTo>
                        <a:pt x="9591" y="13962"/>
                      </a:lnTo>
                      <a:lnTo>
                        <a:pt x="9620" y="14068"/>
                      </a:lnTo>
                      <a:lnTo>
                        <a:pt x="9710" y="14197"/>
                      </a:lnTo>
                      <a:lnTo>
                        <a:pt x="9780" y="14370"/>
                      </a:lnTo>
                      <a:lnTo>
                        <a:pt x="9795" y="14482"/>
                      </a:lnTo>
                      <a:lnTo>
                        <a:pt x="9802" y="14588"/>
                      </a:lnTo>
                      <a:lnTo>
                        <a:pt x="9775" y="14690"/>
                      </a:lnTo>
                      <a:lnTo>
                        <a:pt x="9739" y="14790"/>
                      </a:lnTo>
                      <a:lnTo>
                        <a:pt x="9667" y="14915"/>
                      </a:lnTo>
                      <a:lnTo>
                        <a:pt x="9609" y="15021"/>
                      </a:lnTo>
                      <a:lnTo>
                        <a:pt x="9530" y="15132"/>
                      </a:lnTo>
                      <a:lnTo>
                        <a:pt x="9479" y="15276"/>
                      </a:lnTo>
                      <a:lnTo>
                        <a:pt x="9395" y="15443"/>
                      </a:lnTo>
                      <a:lnTo>
                        <a:pt x="9345" y="15586"/>
                      </a:lnTo>
                      <a:lnTo>
                        <a:pt x="9275" y="15726"/>
                      </a:lnTo>
                      <a:lnTo>
                        <a:pt x="9162" y="15929"/>
                      </a:lnTo>
                      <a:lnTo>
                        <a:pt x="9125" y="16060"/>
                      </a:lnTo>
                      <a:lnTo>
                        <a:pt x="9118" y="16204"/>
                      </a:lnTo>
                      <a:lnTo>
                        <a:pt x="9133" y="16366"/>
                      </a:lnTo>
                      <a:lnTo>
                        <a:pt x="9145" y="16558"/>
                      </a:lnTo>
                      <a:lnTo>
                        <a:pt x="9224" y="16671"/>
                      </a:lnTo>
                      <a:lnTo>
                        <a:pt x="9275" y="16808"/>
                      </a:lnTo>
                      <a:lnTo>
                        <a:pt x="9364" y="16942"/>
                      </a:lnTo>
                      <a:lnTo>
                        <a:pt x="9448" y="17105"/>
                      </a:lnTo>
                      <a:lnTo>
                        <a:pt x="9540" y="17211"/>
                      </a:lnTo>
                      <a:lnTo>
                        <a:pt x="9663" y="17399"/>
                      </a:lnTo>
                      <a:lnTo>
                        <a:pt x="9739" y="17522"/>
                      </a:lnTo>
                      <a:lnTo>
                        <a:pt x="9826" y="17703"/>
                      </a:lnTo>
                      <a:lnTo>
                        <a:pt x="9978" y="17846"/>
                      </a:lnTo>
                      <a:lnTo>
                        <a:pt x="9978" y="17984"/>
                      </a:lnTo>
                      <a:lnTo>
                        <a:pt x="10014" y="18084"/>
                      </a:lnTo>
                      <a:lnTo>
                        <a:pt x="10050" y="18240"/>
                      </a:lnTo>
                      <a:lnTo>
                        <a:pt x="10081" y="18371"/>
                      </a:lnTo>
                      <a:lnTo>
                        <a:pt x="10146" y="18518"/>
                      </a:lnTo>
                      <a:lnTo>
                        <a:pt x="10197" y="18674"/>
                      </a:lnTo>
                      <a:lnTo>
                        <a:pt x="10223" y="18828"/>
                      </a:lnTo>
                      <a:lnTo>
                        <a:pt x="10173" y="18905"/>
                      </a:lnTo>
                      <a:cubicBezTo>
                        <a:pt x="10161" y="18932"/>
                        <a:pt x="10154" y="18960"/>
                        <a:pt x="10154" y="18989"/>
                      </a:cubicBezTo>
                      <a:cubicBezTo>
                        <a:pt x="10153" y="19050"/>
                        <a:pt x="10179" y="19109"/>
                        <a:pt x="10226" y="19154"/>
                      </a:cubicBezTo>
                      <a:lnTo>
                        <a:pt x="10226" y="19319"/>
                      </a:lnTo>
                      <a:lnTo>
                        <a:pt x="10198" y="19438"/>
                      </a:lnTo>
                      <a:lnTo>
                        <a:pt x="10205" y="19569"/>
                      </a:lnTo>
                      <a:lnTo>
                        <a:pt x="10335" y="19657"/>
                      </a:lnTo>
                      <a:cubicBezTo>
                        <a:pt x="10390" y="19680"/>
                        <a:pt x="10437" y="19714"/>
                        <a:pt x="10472" y="19757"/>
                      </a:cubicBezTo>
                      <a:cubicBezTo>
                        <a:pt x="10520" y="19816"/>
                        <a:pt x="10543" y="19887"/>
                        <a:pt x="10537" y="19959"/>
                      </a:cubicBezTo>
                      <a:cubicBezTo>
                        <a:pt x="10582" y="19972"/>
                        <a:pt x="10624" y="19991"/>
                        <a:pt x="10662" y="20015"/>
                      </a:cubicBezTo>
                      <a:cubicBezTo>
                        <a:pt x="10709" y="20045"/>
                        <a:pt x="10748" y="20083"/>
                        <a:pt x="10778" y="20126"/>
                      </a:cubicBezTo>
                      <a:lnTo>
                        <a:pt x="10833" y="20258"/>
                      </a:lnTo>
                      <a:lnTo>
                        <a:pt x="10886" y="20443"/>
                      </a:lnTo>
                      <a:lnTo>
                        <a:pt x="10987" y="20518"/>
                      </a:lnTo>
                      <a:lnTo>
                        <a:pt x="11146" y="20643"/>
                      </a:lnTo>
                      <a:lnTo>
                        <a:pt x="11228" y="20767"/>
                      </a:lnTo>
                      <a:lnTo>
                        <a:pt x="11192" y="20929"/>
                      </a:lnTo>
                      <a:lnTo>
                        <a:pt x="11116" y="20979"/>
                      </a:lnTo>
                      <a:lnTo>
                        <a:pt x="11094" y="21129"/>
                      </a:lnTo>
                      <a:lnTo>
                        <a:pt x="11138" y="21216"/>
                      </a:lnTo>
                      <a:lnTo>
                        <a:pt x="11232" y="21323"/>
                      </a:lnTo>
                      <a:lnTo>
                        <a:pt x="11296" y="21404"/>
                      </a:lnTo>
                      <a:lnTo>
                        <a:pt x="11398" y="21485"/>
                      </a:lnTo>
                      <a:lnTo>
                        <a:pt x="11510" y="21554"/>
                      </a:lnTo>
                      <a:lnTo>
                        <a:pt x="11611" y="21600"/>
                      </a:lnTo>
                      <a:lnTo>
                        <a:pt x="11710" y="21587"/>
                      </a:lnTo>
                      <a:lnTo>
                        <a:pt x="11885" y="21519"/>
                      </a:lnTo>
                      <a:lnTo>
                        <a:pt x="12056" y="21494"/>
                      </a:lnTo>
                      <a:lnTo>
                        <a:pt x="12201" y="21481"/>
                      </a:lnTo>
                      <a:lnTo>
                        <a:pt x="12338" y="21418"/>
                      </a:lnTo>
                      <a:lnTo>
                        <a:pt x="12439" y="21389"/>
                      </a:lnTo>
                      <a:lnTo>
                        <a:pt x="12576" y="21408"/>
                      </a:lnTo>
                      <a:lnTo>
                        <a:pt x="12739" y="21426"/>
                      </a:lnTo>
                      <a:lnTo>
                        <a:pt x="12983" y="21499"/>
                      </a:lnTo>
                      <a:lnTo>
                        <a:pt x="13082" y="21535"/>
                      </a:lnTo>
                      <a:lnTo>
                        <a:pt x="13262" y="21478"/>
                      </a:lnTo>
                      <a:lnTo>
                        <a:pt x="13457" y="21372"/>
                      </a:lnTo>
                      <a:lnTo>
                        <a:pt x="13645" y="21293"/>
                      </a:lnTo>
                      <a:lnTo>
                        <a:pt x="13855" y="21184"/>
                      </a:lnTo>
                      <a:lnTo>
                        <a:pt x="13917" y="21124"/>
                      </a:lnTo>
                      <a:lnTo>
                        <a:pt x="14020" y="21112"/>
                      </a:lnTo>
                      <a:lnTo>
                        <a:pt x="14140" y="20918"/>
                      </a:lnTo>
                      <a:lnTo>
                        <a:pt x="14308" y="20841"/>
                      </a:lnTo>
                      <a:lnTo>
                        <a:pt x="14496" y="20735"/>
                      </a:lnTo>
                      <a:lnTo>
                        <a:pt x="14532" y="20631"/>
                      </a:lnTo>
                      <a:cubicBezTo>
                        <a:pt x="14523" y="20597"/>
                        <a:pt x="14526" y="20563"/>
                        <a:pt x="14539" y="20531"/>
                      </a:cubicBezTo>
                      <a:cubicBezTo>
                        <a:pt x="14575" y="20440"/>
                        <a:pt x="14682" y="20384"/>
                        <a:pt x="14791" y="20399"/>
                      </a:cubicBezTo>
                      <a:lnTo>
                        <a:pt x="14996" y="20260"/>
                      </a:lnTo>
                      <a:lnTo>
                        <a:pt x="15107" y="20110"/>
                      </a:lnTo>
                      <a:lnTo>
                        <a:pt x="15150" y="19997"/>
                      </a:lnTo>
                      <a:lnTo>
                        <a:pt x="15186" y="19891"/>
                      </a:lnTo>
                      <a:lnTo>
                        <a:pt x="15369" y="19792"/>
                      </a:lnTo>
                      <a:lnTo>
                        <a:pt x="15454" y="19676"/>
                      </a:lnTo>
                      <a:lnTo>
                        <a:pt x="15576" y="19632"/>
                      </a:lnTo>
                      <a:lnTo>
                        <a:pt x="15638" y="19549"/>
                      </a:lnTo>
                      <a:lnTo>
                        <a:pt x="15609" y="19482"/>
                      </a:lnTo>
                      <a:lnTo>
                        <a:pt x="15554" y="19391"/>
                      </a:lnTo>
                      <a:lnTo>
                        <a:pt x="15540" y="19247"/>
                      </a:lnTo>
                      <a:lnTo>
                        <a:pt x="15594" y="18994"/>
                      </a:lnTo>
                      <a:lnTo>
                        <a:pt x="15680" y="18888"/>
                      </a:lnTo>
                      <a:lnTo>
                        <a:pt x="15783" y="18803"/>
                      </a:lnTo>
                      <a:lnTo>
                        <a:pt x="16108" y="18703"/>
                      </a:lnTo>
                      <a:lnTo>
                        <a:pt x="16294" y="18563"/>
                      </a:lnTo>
                      <a:lnTo>
                        <a:pt x="16356" y="18482"/>
                      </a:lnTo>
                      <a:lnTo>
                        <a:pt x="16450" y="18419"/>
                      </a:lnTo>
                      <a:lnTo>
                        <a:pt x="16505" y="18325"/>
                      </a:lnTo>
                      <a:lnTo>
                        <a:pt x="16541" y="18156"/>
                      </a:lnTo>
                      <a:lnTo>
                        <a:pt x="16548" y="18043"/>
                      </a:lnTo>
                      <a:lnTo>
                        <a:pt x="16548" y="17943"/>
                      </a:lnTo>
                      <a:lnTo>
                        <a:pt x="16457" y="17826"/>
                      </a:lnTo>
                      <a:lnTo>
                        <a:pt x="16334" y="17670"/>
                      </a:lnTo>
                      <a:lnTo>
                        <a:pt x="16240" y="17538"/>
                      </a:lnTo>
                      <a:lnTo>
                        <a:pt x="16254" y="17449"/>
                      </a:lnTo>
                      <a:lnTo>
                        <a:pt x="16304" y="17342"/>
                      </a:lnTo>
                      <a:lnTo>
                        <a:pt x="16369" y="17186"/>
                      </a:lnTo>
                      <a:lnTo>
                        <a:pt x="16451" y="17084"/>
                      </a:lnTo>
                      <a:lnTo>
                        <a:pt x="16585" y="16986"/>
                      </a:lnTo>
                      <a:lnTo>
                        <a:pt x="16672" y="16904"/>
                      </a:lnTo>
                      <a:lnTo>
                        <a:pt x="16819" y="16806"/>
                      </a:lnTo>
                      <a:lnTo>
                        <a:pt x="16908" y="16667"/>
                      </a:lnTo>
                      <a:lnTo>
                        <a:pt x="17014" y="16561"/>
                      </a:lnTo>
                      <a:lnTo>
                        <a:pt x="17093" y="16492"/>
                      </a:lnTo>
                      <a:lnTo>
                        <a:pt x="17208" y="16417"/>
                      </a:lnTo>
                      <a:lnTo>
                        <a:pt x="17512" y="16298"/>
                      </a:lnTo>
                      <a:lnTo>
                        <a:pt x="17764" y="16173"/>
                      </a:lnTo>
                      <a:lnTo>
                        <a:pt x="17834" y="16130"/>
                      </a:lnTo>
                      <a:lnTo>
                        <a:pt x="18026" y="15990"/>
                      </a:lnTo>
                      <a:cubicBezTo>
                        <a:pt x="18082" y="15956"/>
                        <a:pt x="18127" y="15911"/>
                        <a:pt x="18157" y="15859"/>
                      </a:cubicBezTo>
                      <a:cubicBezTo>
                        <a:pt x="18188" y="15803"/>
                        <a:pt x="18203" y="15741"/>
                        <a:pt x="18198" y="15679"/>
                      </a:cubicBezTo>
                      <a:lnTo>
                        <a:pt x="18246" y="15583"/>
                      </a:lnTo>
                      <a:lnTo>
                        <a:pt x="18366" y="15487"/>
                      </a:lnTo>
                      <a:lnTo>
                        <a:pt x="18345" y="15404"/>
                      </a:lnTo>
                      <a:lnTo>
                        <a:pt x="18243" y="15335"/>
                      </a:lnTo>
                      <a:lnTo>
                        <a:pt x="18279" y="15179"/>
                      </a:lnTo>
                      <a:lnTo>
                        <a:pt x="18265" y="15022"/>
                      </a:lnTo>
                      <a:lnTo>
                        <a:pt x="18188" y="14962"/>
                      </a:lnTo>
                      <a:cubicBezTo>
                        <a:pt x="18199" y="14916"/>
                        <a:pt x="18210" y="14869"/>
                        <a:pt x="18222" y="14823"/>
                      </a:cubicBezTo>
                      <a:cubicBezTo>
                        <a:pt x="18246" y="14730"/>
                        <a:pt x="18271" y="14638"/>
                        <a:pt x="18299" y="14547"/>
                      </a:cubicBezTo>
                      <a:lnTo>
                        <a:pt x="18285" y="14483"/>
                      </a:lnTo>
                      <a:lnTo>
                        <a:pt x="18215" y="14353"/>
                      </a:lnTo>
                      <a:lnTo>
                        <a:pt x="18136" y="14247"/>
                      </a:lnTo>
                      <a:lnTo>
                        <a:pt x="18078" y="14173"/>
                      </a:lnTo>
                      <a:lnTo>
                        <a:pt x="18002" y="14079"/>
                      </a:lnTo>
                      <a:lnTo>
                        <a:pt x="17843" y="13717"/>
                      </a:lnTo>
                      <a:lnTo>
                        <a:pt x="17758" y="13550"/>
                      </a:lnTo>
                      <a:lnTo>
                        <a:pt x="17758" y="13409"/>
                      </a:lnTo>
                      <a:lnTo>
                        <a:pt x="17751" y="13334"/>
                      </a:lnTo>
                      <a:lnTo>
                        <a:pt x="17751" y="13215"/>
                      </a:lnTo>
                      <a:lnTo>
                        <a:pt x="17758" y="13096"/>
                      </a:lnTo>
                      <a:lnTo>
                        <a:pt x="17763" y="12990"/>
                      </a:lnTo>
                      <a:lnTo>
                        <a:pt x="17785" y="12871"/>
                      </a:lnTo>
                      <a:lnTo>
                        <a:pt x="17806" y="12777"/>
                      </a:lnTo>
                      <a:lnTo>
                        <a:pt x="17847" y="12656"/>
                      </a:lnTo>
                      <a:lnTo>
                        <a:pt x="17869" y="12508"/>
                      </a:lnTo>
                      <a:lnTo>
                        <a:pt x="17948" y="12397"/>
                      </a:lnTo>
                      <a:lnTo>
                        <a:pt x="17975" y="12341"/>
                      </a:lnTo>
                      <a:lnTo>
                        <a:pt x="18025" y="12266"/>
                      </a:lnTo>
                      <a:lnTo>
                        <a:pt x="18119" y="12160"/>
                      </a:lnTo>
                      <a:lnTo>
                        <a:pt x="18213" y="12103"/>
                      </a:lnTo>
                      <a:lnTo>
                        <a:pt x="18266" y="11989"/>
                      </a:lnTo>
                      <a:lnTo>
                        <a:pt x="18374" y="11916"/>
                      </a:lnTo>
                      <a:lnTo>
                        <a:pt x="18483" y="11840"/>
                      </a:lnTo>
                      <a:lnTo>
                        <a:pt x="18706" y="11666"/>
                      </a:lnTo>
                      <a:lnTo>
                        <a:pt x="18844" y="11494"/>
                      </a:lnTo>
                      <a:lnTo>
                        <a:pt x="18938" y="11331"/>
                      </a:lnTo>
                      <a:lnTo>
                        <a:pt x="19010" y="11281"/>
                      </a:lnTo>
                      <a:lnTo>
                        <a:pt x="19096" y="11194"/>
                      </a:lnTo>
                      <a:lnTo>
                        <a:pt x="19175" y="11131"/>
                      </a:lnTo>
                      <a:lnTo>
                        <a:pt x="19282" y="10996"/>
                      </a:lnTo>
                      <a:lnTo>
                        <a:pt x="19324" y="10940"/>
                      </a:lnTo>
                      <a:lnTo>
                        <a:pt x="19389" y="10872"/>
                      </a:lnTo>
                      <a:lnTo>
                        <a:pt x="19524" y="10799"/>
                      </a:lnTo>
                      <a:cubicBezTo>
                        <a:pt x="19560" y="10778"/>
                        <a:pt x="19596" y="10758"/>
                        <a:pt x="19632" y="10738"/>
                      </a:cubicBezTo>
                      <a:cubicBezTo>
                        <a:pt x="19704" y="10698"/>
                        <a:pt x="19777" y="10660"/>
                        <a:pt x="19849" y="10621"/>
                      </a:cubicBezTo>
                      <a:lnTo>
                        <a:pt x="20001" y="10465"/>
                      </a:lnTo>
                      <a:lnTo>
                        <a:pt x="20044" y="10396"/>
                      </a:lnTo>
                      <a:lnTo>
                        <a:pt x="20145" y="10315"/>
                      </a:lnTo>
                      <a:lnTo>
                        <a:pt x="20246" y="10299"/>
                      </a:lnTo>
                      <a:lnTo>
                        <a:pt x="20366" y="10226"/>
                      </a:lnTo>
                      <a:cubicBezTo>
                        <a:pt x="20392" y="10200"/>
                        <a:pt x="20416" y="10173"/>
                        <a:pt x="20438" y="10144"/>
                      </a:cubicBezTo>
                      <a:cubicBezTo>
                        <a:pt x="20479" y="10093"/>
                        <a:pt x="20513" y="10038"/>
                        <a:pt x="20540" y="9980"/>
                      </a:cubicBezTo>
                      <a:lnTo>
                        <a:pt x="20669" y="9713"/>
                      </a:lnTo>
                      <a:lnTo>
                        <a:pt x="20763" y="9627"/>
                      </a:lnTo>
                      <a:lnTo>
                        <a:pt x="20850" y="9427"/>
                      </a:lnTo>
                      <a:lnTo>
                        <a:pt x="21053" y="9218"/>
                      </a:lnTo>
                      <a:lnTo>
                        <a:pt x="21106" y="9101"/>
                      </a:lnTo>
                      <a:lnTo>
                        <a:pt x="21207" y="8920"/>
                      </a:lnTo>
                      <a:lnTo>
                        <a:pt x="21270" y="8773"/>
                      </a:lnTo>
                      <a:lnTo>
                        <a:pt x="21345" y="8665"/>
                      </a:lnTo>
                      <a:lnTo>
                        <a:pt x="21410" y="8525"/>
                      </a:lnTo>
                      <a:lnTo>
                        <a:pt x="21516" y="8371"/>
                      </a:lnTo>
                      <a:lnTo>
                        <a:pt x="21542" y="8283"/>
                      </a:lnTo>
                      <a:lnTo>
                        <a:pt x="21600" y="8133"/>
                      </a:lnTo>
                      <a:lnTo>
                        <a:pt x="21600" y="8003"/>
                      </a:lnTo>
                      <a:lnTo>
                        <a:pt x="21549" y="7866"/>
                      </a:lnTo>
                      <a:lnTo>
                        <a:pt x="21537" y="7747"/>
                      </a:lnTo>
                      <a:lnTo>
                        <a:pt x="21528" y="7674"/>
                      </a:lnTo>
                      <a:lnTo>
                        <a:pt x="21417" y="7699"/>
                      </a:lnTo>
                      <a:lnTo>
                        <a:pt x="21251" y="7784"/>
                      </a:lnTo>
                      <a:lnTo>
                        <a:pt x="20953" y="7845"/>
                      </a:lnTo>
                      <a:lnTo>
                        <a:pt x="20707" y="7931"/>
                      </a:lnTo>
                      <a:lnTo>
                        <a:pt x="20477" y="7987"/>
                      </a:lnTo>
                      <a:lnTo>
                        <a:pt x="20226" y="8018"/>
                      </a:lnTo>
                      <a:lnTo>
                        <a:pt x="19987" y="8056"/>
                      </a:lnTo>
                      <a:lnTo>
                        <a:pt x="19901" y="8080"/>
                      </a:lnTo>
                      <a:lnTo>
                        <a:pt x="19803" y="8110"/>
                      </a:lnTo>
                      <a:lnTo>
                        <a:pt x="19721" y="8116"/>
                      </a:lnTo>
                      <a:lnTo>
                        <a:pt x="19490" y="8053"/>
                      </a:lnTo>
                      <a:cubicBezTo>
                        <a:pt x="19444" y="8038"/>
                        <a:pt x="19398" y="8022"/>
                        <a:pt x="19353" y="8003"/>
                      </a:cubicBezTo>
                      <a:cubicBezTo>
                        <a:pt x="19301" y="7982"/>
                        <a:pt x="19251" y="7959"/>
                        <a:pt x="19202" y="7934"/>
                      </a:cubicBezTo>
                      <a:lnTo>
                        <a:pt x="19144" y="7826"/>
                      </a:lnTo>
                      <a:lnTo>
                        <a:pt x="19151" y="7733"/>
                      </a:lnTo>
                      <a:lnTo>
                        <a:pt x="19091" y="7614"/>
                      </a:lnTo>
                      <a:lnTo>
                        <a:pt x="19062" y="7518"/>
                      </a:lnTo>
                      <a:lnTo>
                        <a:pt x="19033" y="7385"/>
                      </a:lnTo>
                      <a:lnTo>
                        <a:pt x="18862" y="7343"/>
                      </a:lnTo>
                      <a:lnTo>
                        <a:pt x="18805" y="7243"/>
                      </a:lnTo>
                      <a:lnTo>
                        <a:pt x="18783" y="7166"/>
                      </a:lnTo>
                      <a:lnTo>
                        <a:pt x="18632" y="7073"/>
                      </a:lnTo>
                      <a:lnTo>
                        <a:pt x="18605" y="6906"/>
                      </a:lnTo>
                      <a:lnTo>
                        <a:pt x="18519" y="6897"/>
                      </a:lnTo>
                      <a:cubicBezTo>
                        <a:pt x="18492" y="6901"/>
                        <a:pt x="18465" y="6899"/>
                        <a:pt x="18439" y="6891"/>
                      </a:cubicBezTo>
                      <a:cubicBezTo>
                        <a:pt x="18366" y="6870"/>
                        <a:pt x="18317" y="6810"/>
                        <a:pt x="18316" y="6743"/>
                      </a:cubicBezTo>
                      <a:cubicBezTo>
                        <a:pt x="18302" y="6716"/>
                        <a:pt x="18283" y="6691"/>
                        <a:pt x="18261" y="6668"/>
                      </a:cubicBezTo>
                      <a:cubicBezTo>
                        <a:pt x="18230" y="6636"/>
                        <a:pt x="18191" y="6609"/>
                        <a:pt x="18148" y="6589"/>
                      </a:cubicBezTo>
                      <a:lnTo>
                        <a:pt x="18030" y="6579"/>
                      </a:lnTo>
                      <a:lnTo>
                        <a:pt x="17871" y="6463"/>
                      </a:lnTo>
                      <a:lnTo>
                        <a:pt x="17771" y="6355"/>
                      </a:lnTo>
                      <a:lnTo>
                        <a:pt x="17792" y="6247"/>
                      </a:lnTo>
                      <a:lnTo>
                        <a:pt x="17721" y="6185"/>
                      </a:lnTo>
                      <a:lnTo>
                        <a:pt x="17713" y="6087"/>
                      </a:lnTo>
                      <a:lnTo>
                        <a:pt x="17711" y="6006"/>
                      </a:lnTo>
                      <a:lnTo>
                        <a:pt x="17530" y="5908"/>
                      </a:lnTo>
                      <a:lnTo>
                        <a:pt x="17460" y="5774"/>
                      </a:lnTo>
                      <a:lnTo>
                        <a:pt x="17402" y="5680"/>
                      </a:lnTo>
                      <a:lnTo>
                        <a:pt x="17258" y="5530"/>
                      </a:lnTo>
                      <a:lnTo>
                        <a:pt x="17183" y="5451"/>
                      </a:lnTo>
                      <a:lnTo>
                        <a:pt x="17082" y="5351"/>
                      </a:lnTo>
                      <a:lnTo>
                        <a:pt x="17048" y="5222"/>
                      </a:lnTo>
                      <a:lnTo>
                        <a:pt x="17048" y="5089"/>
                      </a:lnTo>
                      <a:cubicBezTo>
                        <a:pt x="17065" y="5018"/>
                        <a:pt x="17060" y="4945"/>
                        <a:pt x="17034" y="4876"/>
                      </a:cubicBezTo>
                      <a:cubicBezTo>
                        <a:pt x="17013" y="4820"/>
                        <a:pt x="16978" y="4769"/>
                        <a:pt x="16933" y="4726"/>
                      </a:cubicBezTo>
                      <a:lnTo>
                        <a:pt x="16889" y="4630"/>
                      </a:lnTo>
                      <a:lnTo>
                        <a:pt x="16775" y="4458"/>
                      </a:lnTo>
                      <a:lnTo>
                        <a:pt x="16501" y="4341"/>
                      </a:lnTo>
                      <a:lnTo>
                        <a:pt x="16472" y="4199"/>
                      </a:lnTo>
                      <a:cubicBezTo>
                        <a:pt x="16470" y="4140"/>
                        <a:pt x="16461" y="4082"/>
                        <a:pt x="16443" y="4024"/>
                      </a:cubicBezTo>
                      <a:cubicBezTo>
                        <a:pt x="16425" y="3965"/>
                        <a:pt x="16398" y="3909"/>
                        <a:pt x="16363" y="3855"/>
                      </a:cubicBezTo>
                      <a:lnTo>
                        <a:pt x="16291" y="3674"/>
                      </a:lnTo>
                      <a:cubicBezTo>
                        <a:pt x="16289" y="3647"/>
                        <a:pt x="16285" y="3621"/>
                        <a:pt x="16277" y="3595"/>
                      </a:cubicBezTo>
                      <a:cubicBezTo>
                        <a:pt x="16256" y="3522"/>
                        <a:pt x="16213" y="3455"/>
                        <a:pt x="16154" y="3401"/>
                      </a:cubicBezTo>
                      <a:lnTo>
                        <a:pt x="16039" y="3250"/>
                      </a:lnTo>
                      <a:lnTo>
                        <a:pt x="15769" y="2894"/>
                      </a:lnTo>
                      <a:lnTo>
                        <a:pt x="15611" y="2670"/>
                      </a:lnTo>
                      <a:lnTo>
                        <a:pt x="15517" y="2564"/>
                      </a:lnTo>
                      <a:lnTo>
                        <a:pt x="15445" y="2442"/>
                      </a:lnTo>
                      <a:lnTo>
                        <a:pt x="15435" y="2351"/>
                      </a:lnTo>
                      <a:lnTo>
                        <a:pt x="15507" y="2268"/>
                      </a:lnTo>
                      <a:lnTo>
                        <a:pt x="15557" y="2174"/>
                      </a:lnTo>
                      <a:lnTo>
                        <a:pt x="15579" y="2095"/>
                      </a:lnTo>
                      <a:lnTo>
                        <a:pt x="15476" y="1983"/>
                      </a:lnTo>
                      <a:lnTo>
                        <a:pt x="15276" y="1854"/>
                      </a:lnTo>
                      <a:lnTo>
                        <a:pt x="15163" y="1798"/>
                      </a:lnTo>
                      <a:lnTo>
                        <a:pt x="15004" y="1798"/>
                      </a:lnTo>
                      <a:lnTo>
                        <a:pt x="14882" y="1810"/>
                      </a:lnTo>
                      <a:lnTo>
                        <a:pt x="14680" y="1867"/>
                      </a:lnTo>
                      <a:lnTo>
                        <a:pt x="14502" y="1898"/>
                      </a:lnTo>
                      <a:lnTo>
                        <a:pt x="14335" y="1902"/>
                      </a:lnTo>
                      <a:lnTo>
                        <a:pt x="14156" y="1858"/>
                      </a:lnTo>
                      <a:lnTo>
                        <a:pt x="13954" y="1827"/>
                      </a:lnTo>
                      <a:lnTo>
                        <a:pt x="13826" y="1795"/>
                      </a:lnTo>
                      <a:lnTo>
                        <a:pt x="13650" y="1741"/>
                      </a:lnTo>
                      <a:lnTo>
                        <a:pt x="13521" y="1716"/>
                      </a:lnTo>
                      <a:lnTo>
                        <a:pt x="13389" y="1716"/>
                      </a:lnTo>
                      <a:lnTo>
                        <a:pt x="13240" y="1681"/>
                      </a:lnTo>
                      <a:lnTo>
                        <a:pt x="13103" y="1668"/>
                      </a:lnTo>
                      <a:lnTo>
                        <a:pt x="12934" y="1606"/>
                      </a:lnTo>
                      <a:lnTo>
                        <a:pt x="12749" y="1481"/>
                      </a:lnTo>
                      <a:lnTo>
                        <a:pt x="12590" y="1418"/>
                      </a:lnTo>
                      <a:lnTo>
                        <a:pt x="12457" y="1374"/>
                      </a:lnTo>
                      <a:lnTo>
                        <a:pt x="12308" y="1331"/>
                      </a:lnTo>
                      <a:lnTo>
                        <a:pt x="12072" y="1318"/>
                      </a:lnTo>
                      <a:lnTo>
                        <a:pt x="11905" y="1298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7" name="ïSḷiḓê">
                  <a:extLst>
                    <a:ext uri="{FF2B5EF4-FFF2-40B4-BE49-F238E27FC236}">
                      <a16:creationId xmlns="" xmlns:a16="http://schemas.microsoft.com/office/drawing/2014/main" id="{2F6ED008-1752-43ED-831C-B4B4B7296608}"/>
                    </a:ext>
                  </a:extLst>
                </p:cNvPr>
                <p:cNvSpPr/>
                <p:nvPr/>
              </p:nvSpPr>
              <p:spPr>
                <a:xfrm>
                  <a:off x="7392962" y="4263491"/>
                  <a:ext cx="22472" cy="2732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326" y="0"/>
                      </a:moveTo>
                      <a:lnTo>
                        <a:pt x="0" y="9333"/>
                      </a:lnTo>
                      <a:lnTo>
                        <a:pt x="1832" y="16236"/>
                      </a:lnTo>
                      <a:lnTo>
                        <a:pt x="15030" y="21600"/>
                      </a:lnTo>
                      <a:lnTo>
                        <a:pt x="21600" y="15013"/>
                      </a:lnTo>
                      <a:lnTo>
                        <a:pt x="21600" y="3233"/>
                      </a:lnTo>
                      <a:lnTo>
                        <a:pt x="6326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8" name="ïŝḷîḍe">
                  <a:extLst>
                    <a:ext uri="{FF2B5EF4-FFF2-40B4-BE49-F238E27FC236}">
                      <a16:creationId xmlns="" xmlns:a16="http://schemas.microsoft.com/office/drawing/2014/main" id="{4489EA31-E53C-4B66-B31A-6ACEA65CF6BB}"/>
                    </a:ext>
                  </a:extLst>
                </p:cNvPr>
                <p:cNvSpPr/>
                <p:nvPr/>
              </p:nvSpPr>
              <p:spPr>
                <a:xfrm>
                  <a:off x="6950702" y="4538501"/>
                  <a:ext cx="248466" cy="4757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696" y="0"/>
                      </a:moveTo>
                      <a:lnTo>
                        <a:pt x="19918" y="733"/>
                      </a:lnTo>
                      <a:lnTo>
                        <a:pt x="20738" y="1839"/>
                      </a:lnTo>
                      <a:lnTo>
                        <a:pt x="21268" y="2687"/>
                      </a:lnTo>
                      <a:lnTo>
                        <a:pt x="21600" y="3981"/>
                      </a:lnTo>
                      <a:lnTo>
                        <a:pt x="20826" y="5023"/>
                      </a:lnTo>
                      <a:cubicBezTo>
                        <a:pt x="20609" y="5376"/>
                        <a:pt x="20366" y="5724"/>
                        <a:pt x="20097" y="6066"/>
                      </a:cubicBezTo>
                      <a:cubicBezTo>
                        <a:pt x="19662" y="6621"/>
                        <a:pt x="19160" y="7160"/>
                        <a:pt x="18594" y="7681"/>
                      </a:cubicBezTo>
                      <a:lnTo>
                        <a:pt x="17802" y="9136"/>
                      </a:lnTo>
                      <a:lnTo>
                        <a:pt x="17031" y="10592"/>
                      </a:lnTo>
                      <a:cubicBezTo>
                        <a:pt x="16764" y="10920"/>
                        <a:pt x="16499" y="11249"/>
                        <a:pt x="16235" y="11578"/>
                      </a:cubicBezTo>
                      <a:cubicBezTo>
                        <a:pt x="15888" y="12012"/>
                        <a:pt x="15544" y="12446"/>
                        <a:pt x="15203" y="12881"/>
                      </a:cubicBezTo>
                      <a:lnTo>
                        <a:pt x="14606" y="13728"/>
                      </a:lnTo>
                      <a:lnTo>
                        <a:pt x="14010" y="14760"/>
                      </a:lnTo>
                      <a:lnTo>
                        <a:pt x="13215" y="16308"/>
                      </a:lnTo>
                      <a:lnTo>
                        <a:pt x="12950" y="17339"/>
                      </a:lnTo>
                      <a:lnTo>
                        <a:pt x="12553" y="18473"/>
                      </a:lnTo>
                      <a:lnTo>
                        <a:pt x="11359" y="19536"/>
                      </a:lnTo>
                      <a:lnTo>
                        <a:pt x="10161" y="20327"/>
                      </a:lnTo>
                      <a:lnTo>
                        <a:pt x="8567" y="20671"/>
                      </a:lnTo>
                      <a:lnTo>
                        <a:pt x="6435" y="21394"/>
                      </a:lnTo>
                      <a:lnTo>
                        <a:pt x="5446" y="21600"/>
                      </a:lnTo>
                      <a:cubicBezTo>
                        <a:pt x="4959" y="21573"/>
                        <a:pt x="4489" y="21491"/>
                        <a:pt x="4070" y="21359"/>
                      </a:cubicBezTo>
                      <a:cubicBezTo>
                        <a:pt x="3557" y="21198"/>
                        <a:pt x="3137" y="20969"/>
                        <a:pt x="2852" y="20696"/>
                      </a:cubicBezTo>
                      <a:cubicBezTo>
                        <a:pt x="2444" y="20653"/>
                        <a:pt x="2063" y="20558"/>
                        <a:pt x="1743" y="20420"/>
                      </a:cubicBezTo>
                      <a:cubicBezTo>
                        <a:pt x="1252" y="20209"/>
                        <a:pt x="932" y="19911"/>
                        <a:pt x="844" y="19584"/>
                      </a:cubicBezTo>
                      <a:cubicBezTo>
                        <a:pt x="905" y="19197"/>
                        <a:pt x="866" y="18807"/>
                        <a:pt x="730" y="18426"/>
                      </a:cubicBezTo>
                      <a:cubicBezTo>
                        <a:pt x="598" y="18058"/>
                        <a:pt x="376" y="17701"/>
                        <a:pt x="69" y="17362"/>
                      </a:cubicBezTo>
                      <a:lnTo>
                        <a:pt x="0" y="16892"/>
                      </a:lnTo>
                      <a:lnTo>
                        <a:pt x="534" y="16137"/>
                      </a:lnTo>
                      <a:lnTo>
                        <a:pt x="1656" y="15246"/>
                      </a:lnTo>
                      <a:lnTo>
                        <a:pt x="2695" y="14432"/>
                      </a:lnTo>
                      <a:lnTo>
                        <a:pt x="3422" y="13745"/>
                      </a:lnTo>
                      <a:lnTo>
                        <a:pt x="4350" y="12713"/>
                      </a:lnTo>
                      <a:cubicBezTo>
                        <a:pt x="4439" y="12532"/>
                        <a:pt x="4506" y="12348"/>
                        <a:pt x="4549" y="12163"/>
                      </a:cubicBezTo>
                      <a:cubicBezTo>
                        <a:pt x="4652" y="11728"/>
                        <a:pt x="4630" y="11288"/>
                        <a:pt x="4483" y="10857"/>
                      </a:cubicBezTo>
                      <a:lnTo>
                        <a:pt x="3687" y="9791"/>
                      </a:lnTo>
                      <a:cubicBezTo>
                        <a:pt x="3616" y="9483"/>
                        <a:pt x="3616" y="9171"/>
                        <a:pt x="3687" y="8862"/>
                      </a:cubicBezTo>
                      <a:cubicBezTo>
                        <a:pt x="3777" y="8475"/>
                        <a:pt x="3978" y="8097"/>
                        <a:pt x="4284" y="7740"/>
                      </a:cubicBezTo>
                      <a:lnTo>
                        <a:pt x="4594" y="6756"/>
                      </a:lnTo>
                      <a:lnTo>
                        <a:pt x="5588" y="5967"/>
                      </a:lnTo>
                      <a:cubicBezTo>
                        <a:pt x="5955" y="5974"/>
                        <a:pt x="6322" y="5974"/>
                        <a:pt x="6688" y="5967"/>
                      </a:cubicBezTo>
                      <a:cubicBezTo>
                        <a:pt x="7526" y="5953"/>
                        <a:pt x="8361" y="5907"/>
                        <a:pt x="9186" y="5830"/>
                      </a:cubicBezTo>
                      <a:lnTo>
                        <a:pt x="11131" y="5176"/>
                      </a:lnTo>
                      <a:lnTo>
                        <a:pt x="12454" y="4236"/>
                      </a:lnTo>
                      <a:cubicBezTo>
                        <a:pt x="12687" y="3853"/>
                        <a:pt x="13251" y="3548"/>
                        <a:pt x="13980" y="3411"/>
                      </a:cubicBezTo>
                      <a:cubicBezTo>
                        <a:pt x="14318" y="3347"/>
                        <a:pt x="14680" y="3324"/>
                        <a:pt x="15038" y="3342"/>
                      </a:cubicBezTo>
                      <a:cubicBezTo>
                        <a:pt x="15356" y="3221"/>
                        <a:pt x="15665" y="3095"/>
                        <a:pt x="15966" y="2964"/>
                      </a:cubicBezTo>
                      <a:cubicBezTo>
                        <a:pt x="16733" y="2629"/>
                        <a:pt x="17443" y="2261"/>
                        <a:pt x="18088" y="1863"/>
                      </a:cubicBezTo>
                      <a:lnTo>
                        <a:pt x="18685" y="866"/>
                      </a:lnTo>
                      <a:lnTo>
                        <a:pt x="18354" y="341"/>
                      </a:lnTo>
                      <a:lnTo>
                        <a:pt x="18696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9" name="iṣḻíḋê">
                  <a:extLst>
                    <a:ext uri="{FF2B5EF4-FFF2-40B4-BE49-F238E27FC236}">
                      <a16:creationId xmlns="" xmlns:a16="http://schemas.microsoft.com/office/drawing/2014/main" id="{6B379066-0D35-42EC-A8AB-646D51B61E89}"/>
                    </a:ext>
                  </a:extLst>
                </p:cNvPr>
                <p:cNvSpPr/>
                <p:nvPr/>
              </p:nvSpPr>
              <p:spPr>
                <a:xfrm>
                  <a:off x="7015877" y="4582107"/>
                  <a:ext cx="16360" cy="256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802" y="0"/>
                      </a:moveTo>
                      <a:lnTo>
                        <a:pt x="4813" y="1913"/>
                      </a:lnTo>
                      <a:lnTo>
                        <a:pt x="0" y="12064"/>
                      </a:lnTo>
                      <a:lnTo>
                        <a:pt x="5083" y="21600"/>
                      </a:lnTo>
                      <a:lnTo>
                        <a:pt x="21600" y="9513"/>
                      </a:lnTo>
                      <a:lnTo>
                        <a:pt x="18802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0" name="iŝľïďê">
                  <a:extLst>
                    <a:ext uri="{FF2B5EF4-FFF2-40B4-BE49-F238E27FC236}">
                      <a16:creationId xmlns="" xmlns:a16="http://schemas.microsoft.com/office/drawing/2014/main" id="{D6D76FC8-0ED6-4212-B08F-3C9F45758872}"/>
                    </a:ext>
                  </a:extLst>
                </p:cNvPr>
                <p:cNvSpPr/>
                <p:nvPr/>
              </p:nvSpPr>
              <p:spPr>
                <a:xfrm>
                  <a:off x="6990181" y="4542570"/>
                  <a:ext cx="21071" cy="206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128" y="8886"/>
                      </a:moveTo>
                      <a:lnTo>
                        <a:pt x="8318" y="0"/>
                      </a:lnTo>
                      <a:lnTo>
                        <a:pt x="0" y="6625"/>
                      </a:lnTo>
                      <a:lnTo>
                        <a:pt x="9071" y="16880"/>
                      </a:lnTo>
                      <a:lnTo>
                        <a:pt x="21600" y="21600"/>
                      </a:lnTo>
                      <a:lnTo>
                        <a:pt x="18128" y="8886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1" name="íṥḷîďé">
                  <a:extLst>
                    <a:ext uri="{FF2B5EF4-FFF2-40B4-BE49-F238E27FC236}">
                      <a16:creationId xmlns="" xmlns:a16="http://schemas.microsoft.com/office/drawing/2014/main" id="{E4E41C60-BAD5-49A4-9895-7873C11279B2}"/>
                    </a:ext>
                  </a:extLst>
                </p:cNvPr>
                <p:cNvSpPr/>
                <p:nvPr/>
              </p:nvSpPr>
              <p:spPr>
                <a:xfrm>
                  <a:off x="6964606" y="4555580"/>
                  <a:ext cx="20339" cy="166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800" y="0"/>
                      </a:moveTo>
                      <a:lnTo>
                        <a:pt x="0" y="2623"/>
                      </a:lnTo>
                      <a:lnTo>
                        <a:pt x="9524" y="21600"/>
                      </a:lnTo>
                      <a:lnTo>
                        <a:pt x="21600" y="20616"/>
                      </a:lnTo>
                      <a:lnTo>
                        <a:pt x="19979" y="3243"/>
                      </a:lnTo>
                      <a:lnTo>
                        <a:pt x="7800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2" name="îṡľidê">
                  <a:extLst>
                    <a:ext uri="{FF2B5EF4-FFF2-40B4-BE49-F238E27FC236}">
                      <a16:creationId xmlns="" xmlns:a16="http://schemas.microsoft.com/office/drawing/2014/main" id="{315022B5-91B1-4AF2-8105-78533E7AE093}"/>
                    </a:ext>
                  </a:extLst>
                </p:cNvPr>
                <p:cNvSpPr/>
                <p:nvPr/>
              </p:nvSpPr>
              <p:spPr>
                <a:xfrm>
                  <a:off x="6946134" y="4515244"/>
                  <a:ext cx="16360" cy="240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062" y="0"/>
                      </a:moveTo>
                      <a:lnTo>
                        <a:pt x="3048" y="6808"/>
                      </a:lnTo>
                      <a:lnTo>
                        <a:pt x="0" y="16890"/>
                      </a:lnTo>
                      <a:lnTo>
                        <a:pt x="17411" y="21600"/>
                      </a:lnTo>
                      <a:lnTo>
                        <a:pt x="21600" y="12326"/>
                      </a:lnTo>
                      <a:lnTo>
                        <a:pt x="13062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3" name="işľïḍè">
                  <a:extLst>
                    <a:ext uri="{FF2B5EF4-FFF2-40B4-BE49-F238E27FC236}">
                      <a16:creationId xmlns="" xmlns:a16="http://schemas.microsoft.com/office/drawing/2014/main" id="{128693D1-3554-4F99-8589-969617A636A2}"/>
                    </a:ext>
                  </a:extLst>
                </p:cNvPr>
                <p:cNvSpPr/>
                <p:nvPr/>
              </p:nvSpPr>
              <p:spPr>
                <a:xfrm>
                  <a:off x="7355849" y="4831107"/>
                  <a:ext cx="26760" cy="3579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532" y="0"/>
                      </a:moveTo>
                      <a:lnTo>
                        <a:pt x="1397" y="5278"/>
                      </a:lnTo>
                      <a:lnTo>
                        <a:pt x="0" y="13559"/>
                      </a:lnTo>
                      <a:lnTo>
                        <a:pt x="6822" y="21600"/>
                      </a:lnTo>
                      <a:lnTo>
                        <a:pt x="21600" y="17485"/>
                      </a:lnTo>
                      <a:lnTo>
                        <a:pt x="21600" y="7445"/>
                      </a:lnTo>
                      <a:lnTo>
                        <a:pt x="9532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4" name="ïŝļîďé">
                  <a:extLst>
                    <a:ext uri="{FF2B5EF4-FFF2-40B4-BE49-F238E27FC236}">
                      <a16:creationId xmlns="" xmlns:a16="http://schemas.microsoft.com/office/drawing/2014/main" id="{A912B6E6-3251-473D-B3DF-10EF4BA8ABAD}"/>
                    </a:ext>
                  </a:extLst>
                </p:cNvPr>
                <p:cNvSpPr/>
                <p:nvPr/>
              </p:nvSpPr>
              <p:spPr>
                <a:xfrm>
                  <a:off x="7418815" y="4803555"/>
                  <a:ext cx="16360" cy="2350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956" y="0"/>
                      </a:moveTo>
                      <a:lnTo>
                        <a:pt x="1750" y="4177"/>
                      </a:lnTo>
                      <a:lnTo>
                        <a:pt x="0" y="18148"/>
                      </a:lnTo>
                      <a:lnTo>
                        <a:pt x="21600" y="21600"/>
                      </a:lnTo>
                      <a:lnTo>
                        <a:pt x="21555" y="10257"/>
                      </a:lnTo>
                      <a:lnTo>
                        <a:pt x="17956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5" name="îSḷîḑê">
                  <a:extLst>
                    <a:ext uri="{FF2B5EF4-FFF2-40B4-BE49-F238E27FC236}">
                      <a16:creationId xmlns="" xmlns:a16="http://schemas.microsoft.com/office/drawing/2014/main" id="{381A0EDA-358A-47CC-9CB9-8B309B7D8AE8}"/>
                    </a:ext>
                  </a:extLst>
                </p:cNvPr>
                <p:cNvSpPr/>
                <p:nvPr/>
              </p:nvSpPr>
              <p:spPr>
                <a:xfrm>
                  <a:off x="5322768" y="4656828"/>
                  <a:ext cx="31865" cy="302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397" y="0"/>
                      </a:moveTo>
                      <a:lnTo>
                        <a:pt x="0" y="19826"/>
                      </a:lnTo>
                      <a:lnTo>
                        <a:pt x="21600" y="21600"/>
                      </a:lnTo>
                      <a:lnTo>
                        <a:pt x="9397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6" name="îş1iďe">
                  <a:extLst>
                    <a:ext uri="{FF2B5EF4-FFF2-40B4-BE49-F238E27FC236}">
                      <a16:creationId xmlns="" xmlns:a16="http://schemas.microsoft.com/office/drawing/2014/main" id="{29B7E068-338F-47D9-8D29-34EFF2694C30}"/>
                    </a:ext>
                  </a:extLst>
                </p:cNvPr>
                <p:cNvSpPr/>
                <p:nvPr/>
              </p:nvSpPr>
              <p:spPr>
                <a:xfrm>
                  <a:off x="5724659" y="4042992"/>
                  <a:ext cx="23245" cy="213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4824" y="4121"/>
                      </a:lnTo>
                      <a:lnTo>
                        <a:pt x="0" y="11667"/>
                      </a:lnTo>
                      <a:lnTo>
                        <a:pt x="9389" y="21600"/>
                      </a:lnTo>
                      <a:lnTo>
                        <a:pt x="20674" y="10869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7" name="isḷiďe">
                  <a:extLst>
                    <a:ext uri="{FF2B5EF4-FFF2-40B4-BE49-F238E27FC236}">
                      <a16:creationId xmlns="" xmlns:a16="http://schemas.microsoft.com/office/drawing/2014/main" id="{E733622F-AF80-4527-AD63-B1716B04F9F8}"/>
                    </a:ext>
                  </a:extLst>
                </p:cNvPr>
                <p:cNvSpPr/>
                <p:nvPr/>
              </p:nvSpPr>
              <p:spPr>
                <a:xfrm>
                  <a:off x="5797850" y="3949493"/>
                  <a:ext cx="20701" cy="163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047" y="0"/>
                      </a:moveTo>
                      <a:lnTo>
                        <a:pt x="0" y="5982"/>
                      </a:lnTo>
                      <a:lnTo>
                        <a:pt x="2019" y="20443"/>
                      </a:lnTo>
                      <a:lnTo>
                        <a:pt x="15499" y="21600"/>
                      </a:lnTo>
                      <a:lnTo>
                        <a:pt x="21600" y="4412"/>
                      </a:lnTo>
                      <a:lnTo>
                        <a:pt x="11047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8" name="îSļïḋè">
                  <a:extLst>
                    <a:ext uri="{FF2B5EF4-FFF2-40B4-BE49-F238E27FC236}">
                      <a16:creationId xmlns="" xmlns:a16="http://schemas.microsoft.com/office/drawing/2014/main" id="{E1B603A9-B0B0-4C1C-8064-C921C9C28E63}"/>
                    </a:ext>
                  </a:extLst>
                </p:cNvPr>
                <p:cNvSpPr/>
                <p:nvPr/>
              </p:nvSpPr>
              <p:spPr>
                <a:xfrm>
                  <a:off x="5771093" y="4007307"/>
                  <a:ext cx="16360" cy="163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211" y="0"/>
                      </a:moveTo>
                      <a:lnTo>
                        <a:pt x="0" y="9014"/>
                      </a:lnTo>
                      <a:lnTo>
                        <a:pt x="7385" y="21600"/>
                      </a:lnTo>
                      <a:lnTo>
                        <a:pt x="21600" y="12069"/>
                      </a:lnTo>
                      <a:lnTo>
                        <a:pt x="17567" y="1769"/>
                      </a:lnTo>
                      <a:lnTo>
                        <a:pt x="7211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9" name="íśliďè">
                  <a:extLst>
                    <a:ext uri="{FF2B5EF4-FFF2-40B4-BE49-F238E27FC236}">
                      <a16:creationId xmlns="" xmlns:a16="http://schemas.microsoft.com/office/drawing/2014/main" id="{0630BA85-A9C8-40E7-9A62-3F9B8FB368E5}"/>
                    </a:ext>
                  </a:extLst>
                </p:cNvPr>
                <p:cNvSpPr/>
                <p:nvPr/>
              </p:nvSpPr>
              <p:spPr>
                <a:xfrm>
                  <a:off x="4744799" y="3515700"/>
                  <a:ext cx="23569" cy="208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240" y="3109"/>
                      </a:moveTo>
                      <a:lnTo>
                        <a:pt x="7082" y="0"/>
                      </a:lnTo>
                      <a:lnTo>
                        <a:pt x="0" y="4651"/>
                      </a:lnTo>
                      <a:lnTo>
                        <a:pt x="2157" y="15611"/>
                      </a:lnTo>
                      <a:lnTo>
                        <a:pt x="14637" y="21600"/>
                      </a:lnTo>
                      <a:lnTo>
                        <a:pt x="21600" y="17214"/>
                      </a:lnTo>
                      <a:lnTo>
                        <a:pt x="18240" y="3109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0" name="iṧļiďê">
                  <a:extLst>
                    <a:ext uri="{FF2B5EF4-FFF2-40B4-BE49-F238E27FC236}">
                      <a16:creationId xmlns="" xmlns:a16="http://schemas.microsoft.com/office/drawing/2014/main" id="{309894C6-6E39-4B53-8E18-25115C833012}"/>
                    </a:ext>
                  </a:extLst>
                </p:cNvPr>
                <p:cNvSpPr/>
                <p:nvPr/>
              </p:nvSpPr>
              <p:spPr>
                <a:xfrm>
                  <a:off x="4718288" y="3519867"/>
                  <a:ext cx="18421" cy="1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002" y="0"/>
                      </a:moveTo>
                      <a:lnTo>
                        <a:pt x="2249" y="4561"/>
                      </a:lnTo>
                      <a:lnTo>
                        <a:pt x="0" y="15210"/>
                      </a:lnTo>
                      <a:lnTo>
                        <a:pt x="16269" y="21600"/>
                      </a:lnTo>
                      <a:lnTo>
                        <a:pt x="21600" y="9771"/>
                      </a:lnTo>
                      <a:lnTo>
                        <a:pt x="10002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1" name="ïsḷíḑe">
                  <a:extLst>
                    <a:ext uri="{FF2B5EF4-FFF2-40B4-BE49-F238E27FC236}">
                      <a16:creationId xmlns="" xmlns:a16="http://schemas.microsoft.com/office/drawing/2014/main" id="{2A9C0F49-629E-42A7-B87C-A7FA67EAB6AF}"/>
                    </a:ext>
                  </a:extLst>
                </p:cNvPr>
                <p:cNvSpPr/>
                <p:nvPr/>
              </p:nvSpPr>
              <p:spPr>
                <a:xfrm>
                  <a:off x="4711539" y="3478504"/>
                  <a:ext cx="16360" cy="163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567" y="0"/>
                      </a:moveTo>
                      <a:lnTo>
                        <a:pt x="0" y="5790"/>
                      </a:lnTo>
                      <a:lnTo>
                        <a:pt x="269" y="21257"/>
                      </a:lnTo>
                      <a:lnTo>
                        <a:pt x="21600" y="21600"/>
                      </a:lnTo>
                      <a:lnTo>
                        <a:pt x="15567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2" name="ïs1iḓe">
                  <a:extLst>
                    <a:ext uri="{FF2B5EF4-FFF2-40B4-BE49-F238E27FC236}">
                      <a16:creationId xmlns="" xmlns:a16="http://schemas.microsoft.com/office/drawing/2014/main" id="{3149630C-AD20-4F48-BC2D-5223403394D9}"/>
                    </a:ext>
                  </a:extLst>
                </p:cNvPr>
                <p:cNvSpPr/>
                <p:nvPr/>
              </p:nvSpPr>
              <p:spPr>
                <a:xfrm>
                  <a:off x="4753604" y="3480420"/>
                  <a:ext cx="16360" cy="163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788" y="13213"/>
                      </a:lnTo>
                      <a:lnTo>
                        <a:pt x="15312" y="21600"/>
                      </a:lnTo>
                      <a:lnTo>
                        <a:pt x="21600" y="19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3" name="îṧḻîďê">
                  <a:extLst>
                    <a:ext uri="{FF2B5EF4-FFF2-40B4-BE49-F238E27FC236}">
                      <a16:creationId xmlns="" xmlns:a16="http://schemas.microsoft.com/office/drawing/2014/main" id="{22F603E0-F7B6-4909-9FBE-F8940AF78FA2}"/>
                    </a:ext>
                  </a:extLst>
                </p:cNvPr>
                <p:cNvSpPr/>
                <p:nvPr/>
              </p:nvSpPr>
              <p:spPr>
                <a:xfrm>
                  <a:off x="4664619" y="3447009"/>
                  <a:ext cx="16360" cy="220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3742"/>
                      </a:moveTo>
                      <a:lnTo>
                        <a:pt x="4329" y="14327"/>
                      </a:lnTo>
                      <a:lnTo>
                        <a:pt x="16819" y="21600"/>
                      </a:lnTo>
                      <a:lnTo>
                        <a:pt x="21600" y="10493"/>
                      </a:lnTo>
                      <a:lnTo>
                        <a:pt x="13195" y="0"/>
                      </a:lnTo>
                      <a:lnTo>
                        <a:pt x="0" y="3742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4" name="iŝḷíḋè">
                  <a:extLst>
                    <a:ext uri="{FF2B5EF4-FFF2-40B4-BE49-F238E27FC236}">
                      <a16:creationId xmlns="" xmlns:a16="http://schemas.microsoft.com/office/drawing/2014/main" id="{0C89CD37-3252-47CF-AB2B-F17F0EBA9F20}"/>
                    </a:ext>
                  </a:extLst>
                </p:cNvPr>
                <p:cNvSpPr/>
                <p:nvPr/>
              </p:nvSpPr>
              <p:spPr>
                <a:xfrm>
                  <a:off x="6355015" y="1385657"/>
                  <a:ext cx="4055030" cy="26522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888" y="10223"/>
                      </a:moveTo>
                      <a:lnTo>
                        <a:pt x="3759" y="10132"/>
                      </a:lnTo>
                      <a:lnTo>
                        <a:pt x="3569" y="10003"/>
                      </a:lnTo>
                      <a:lnTo>
                        <a:pt x="3374" y="9884"/>
                      </a:lnTo>
                      <a:lnTo>
                        <a:pt x="3246" y="9786"/>
                      </a:lnTo>
                      <a:lnTo>
                        <a:pt x="3076" y="9629"/>
                      </a:lnTo>
                      <a:lnTo>
                        <a:pt x="2911" y="9493"/>
                      </a:lnTo>
                      <a:lnTo>
                        <a:pt x="2761" y="9429"/>
                      </a:lnTo>
                      <a:lnTo>
                        <a:pt x="2496" y="9413"/>
                      </a:lnTo>
                      <a:lnTo>
                        <a:pt x="2488" y="9536"/>
                      </a:lnTo>
                      <a:lnTo>
                        <a:pt x="2488" y="9685"/>
                      </a:lnTo>
                      <a:lnTo>
                        <a:pt x="2440" y="9710"/>
                      </a:lnTo>
                      <a:lnTo>
                        <a:pt x="2438" y="9806"/>
                      </a:lnTo>
                      <a:lnTo>
                        <a:pt x="2404" y="9868"/>
                      </a:lnTo>
                      <a:lnTo>
                        <a:pt x="2281" y="9898"/>
                      </a:lnTo>
                      <a:lnTo>
                        <a:pt x="2204" y="9935"/>
                      </a:lnTo>
                      <a:lnTo>
                        <a:pt x="2136" y="9972"/>
                      </a:lnTo>
                      <a:lnTo>
                        <a:pt x="2027" y="9972"/>
                      </a:lnTo>
                      <a:lnTo>
                        <a:pt x="2002" y="9923"/>
                      </a:lnTo>
                      <a:lnTo>
                        <a:pt x="1910" y="9911"/>
                      </a:lnTo>
                      <a:lnTo>
                        <a:pt x="1838" y="9882"/>
                      </a:lnTo>
                      <a:lnTo>
                        <a:pt x="1737" y="9753"/>
                      </a:lnTo>
                      <a:lnTo>
                        <a:pt x="1662" y="9674"/>
                      </a:lnTo>
                      <a:lnTo>
                        <a:pt x="1566" y="9632"/>
                      </a:lnTo>
                      <a:lnTo>
                        <a:pt x="1456" y="9632"/>
                      </a:lnTo>
                      <a:lnTo>
                        <a:pt x="1311" y="9556"/>
                      </a:lnTo>
                      <a:lnTo>
                        <a:pt x="1142" y="9550"/>
                      </a:lnTo>
                      <a:lnTo>
                        <a:pt x="1029" y="9601"/>
                      </a:lnTo>
                      <a:lnTo>
                        <a:pt x="892" y="9755"/>
                      </a:lnTo>
                      <a:lnTo>
                        <a:pt x="746" y="9853"/>
                      </a:lnTo>
                      <a:lnTo>
                        <a:pt x="686" y="9775"/>
                      </a:lnTo>
                      <a:lnTo>
                        <a:pt x="637" y="9781"/>
                      </a:lnTo>
                      <a:lnTo>
                        <a:pt x="517" y="9840"/>
                      </a:lnTo>
                      <a:lnTo>
                        <a:pt x="497" y="9942"/>
                      </a:lnTo>
                      <a:lnTo>
                        <a:pt x="434" y="10016"/>
                      </a:lnTo>
                      <a:lnTo>
                        <a:pt x="372" y="10094"/>
                      </a:lnTo>
                      <a:lnTo>
                        <a:pt x="333" y="10172"/>
                      </a:lnTo>
                      <a:lnTo>
                        <a:pt x="266" y="10168"/>
                      </a:lnTo>
                      <a:lnTo>
                        <a:pt x="217" y="10086"/>
                      </a:lnTo>
                      <a:lnTo>
                        <a:pt x="134" y="10086"/>
                      </a:lnTo>
                      <a:lnTo>
                        <a:pt x="77" y="10159"/>
                      </a:lnTo>
                      <a:lnTo>
                        <a:pt x="17" y="10178"/>
                      </a:lnTo>
                      <a:lnTo>
                        <a:pt x="0" y="10303"/>
                      </a:lnTo>
                      <a:lnTo>
                        <a:pt x="78" y="10326"/>
                      </a:lnTo>
                      <a:lnTo>
                        <a:pt x="133" y="10326"/>
                      </a:lnTo>
                      <a:lnTo>
                        <a:pt x="213" y="10443"/>
                      </a:lnTo>
                      <a:lnTo>
                        <a:pt x="190" y="10662"/>
                      </a:lnTo>
                      <a:lnTo>
                        <a:pt x="231" y="10788"/>
                      </a:lnTo>
                      <a:lnTo>
                        <a:pt x="262" y="10847"/>
                      </a:lnTo>
                      <a:lnTo>
                        <a:pt x="282" y="10968"/>
                      </a:lnTo>
                      <a:lnTo>
                        <a:pt x="337" y="11040"/>
                      </a:lnTo>
                      <a:lnTo>
                        <a:pt x="424" y="11071"/>
                      </a:lnTo>
                      <a:lnTo>
                        <a:pt x="465" y="11186"/>
                      </a:lnTo>
                      <a:lnTo>
                        <a:pt x="540" y="11180"/>
                      </a:lnTo>
                      <a:lnTo>
                        <a:pt x="596" y="11201"/>
                      </a:lnTo>
                      <a:lnTo>
                        <a:pt x="645" y="11223"/>
                      </a:lnTo>
                      <a:lnTo>
                        <a:pt x="735" y="11198"/>
                      </a:lnTo>
                      <a:lnTo>
                        <a:pt x="776" y="11089"/>
                      </a:lnTo>
                      <a:lnTo>
                        <a:pt x="857" y="11047"/>
                      </a:lnTo>
                      <a:lnTo>
                        <a:pt x="954" y="11071"/>
                      </a:lnTo>
                      <a:lnTo>
                        <a:pt x="993" y="11139"/>
                      </a:lnTo>
                      <a:lnTo>
                        <a:pt x="1119" y="11238"/>
                      </a:lnTo>
                      <a:lnTo>
                        <a:pt x="1269" y="11219"/>
                      </a:lnTo>
                      <a:lnTo>
                        <a:pt x="1313" y="11207"/>
                      </a:lnTo>
                      <a:lnTo>
                        <a:pt x="1390" y="11119"/>
                      </a:lnTo>
                      <a:lnTo>
                        <a:pt x="1486" y="11040"/>
                      </a:lnTo>
                      <a:lnTo>
                        <a:pt x="1581" y="11016"/>
                      </a:lnTo>
                      <a:lnTo>
                        <a:pt x="1654" y="11065"/>
                      </a:lnTo>
                      <a:lnTo>
                        <a:pt x="1739" y="11096"/>
                      </a:lnTo>
                      <a:lnTo>
                        <a:pt x="1739" y="11260"/>
                      </a:lnTo>
                      <a:lnTo>
                        <a:pt x="1702" y="11340"/>
                      </a:lnTo>
                      <a:lnTo>
                        <a:pt x="1719" y="11558"/>
                      </a:lnTo>
                      <a:lnTo>
                        <a:pt x="1711" y="11714"/>
                      </a:lnTo>
                      <a:lnTo>
                        <a:pt x="1701" y="11890"/>
                      </a:lnTo>
                      <a:lnTo>
                        <a:pt x="1645" y="12051"/>
                      </a:lnTo>
                      <a:lnTo>
                        <a:pt x="1657" y="12205"/>
                      </a:lnTo>
                      <a:cubicBezTo>
                        <a:pt x="1663" y="12254"/>
                        <a:pt x="1664" y="12305"/>
                        <a:pt x="1661" y="12355"/>
                      </a:cubicBezTo>
                      <a:cubicBezTo>
                        <a:pt x="1657" y="12420"/>
                        <a:pt x="1645" y="12483"/>
                        <a:pt x="1626" y="12542"/>
                      </a:cubicBezTo>
                      <a:lnTo>
                        <a:pt x="1585" y="12622"/>
                      </a:lnTo>
                      <a:lnTo>
                        <a:pt x="1546" y="12708"/>
                      </a:lnTo>
                      <a:lnTo>
                        <a:pt x="1479" y="12732"/>
                      </a:lnTo>
                      <a:lnTo>
                        <a:pt x="1386" y="12744"/>
                      </a:lnTo>
                      <a:lnTo>
                        <a:pt x="1285" y="12855"/>
                      </a:lnTo>
                      <a:lnTo>
                        <a:pt x="1201" y="12825"/>
                      </a:lnTo>
                      <a:lnTo>
                        <a:pt x="1164" y="12855"/>
                      </a:lnTo>
                      <a:lnTo>
                        <a:pt x="1228" y="12954"/>
                      </a:lnTo>
                      <a:lnTo>
                        <a:pt x="1263" y="13016"/>
                      </a:lnTo>
                      <a:lnTo>
                        <a:pt x="1239" y="13122"/>
                      </a:lnTo>
                      <a:lnTo>
                        <a:pt x="1307" y="13243"/>
                      </a:lnTo>
                      <a:lnTo>
                        <a:pt x="1359" y="13286"/>
                      </a:lnTo>
                      <a:lnTo>
                        <a:pt x="1408" y="13345"/>
                      </a:lnTo>
                      <a:lnTo>
                        <a:pt x="1404" y="13429"/>
                      </a:lnTo>
                      <a:lnTo>
                        <a:pt x="1404" y="13509"/>
                      </a:lnTo>
                      <a:lnTo>
                        <a:pt x="1481" y="13572"/>
                      </a:lnTo>
                      <a:lnTo>
                        <a:pt x="1558" y="13731"/>
                      </a:lnTo>
                      <a:lnTo>
                        <a:pt x="1602" y="13657"/>
                      </a:lnTo>
                      <a:lnTo>
                        <a:pt x="1602" y="13398"/>
                      </a:lnTo>
                      <a:lnTo>
                        <a:pt x="1659" y="13331"/>
                      </a:lnTo>
                      <a:lnTo>
                        <a:pt x="1705" y="13420"/>
                      </a:lnTo>
                      <a:lnTo>
                        <a:pt x="1741" y="13555"/>
                      </a:lnTo>
                      <a:lnTo>
                        <a:pt x="1778" y="13837"/>
                      </a:lnTo>
                      <a:lnTo>
                        <a:pt x="1857" y="13946"/>
                      </a:lnTo>
                      <a:lnTo>
                        <a:pt x="1897" y="14113"/>
                      </a:lnTo>
                      <a:lnTo>
                        <a:pt x="1945" y="14215"/>
                      </a:lnTo>
                      <a:lnTo>
                        <a:pt x="1995" y="14373"/>
                      </a:lnTo>
                      <a:lnTo>
                        <a:pt x="2107" y="14477"/>
                      </a:lnTo>
                      <a:lnTo>
                        <a:pt x="2161" y="14557"/>
                      </a:lnTo>
                      <a:lnTo>
                        <a:pt x="2205" y="14753"/>
                      </a:lnTo>
                      <a:lnTo>
                        <a:pt x="2226" y="14836"/>
                      </a:lnTo>
                      <a:lnTo>
                        <a:pt x="2263" y="14879"/>
                      </a:lnTo>
                      <a:lnTo>
                        <a:pt x="2376" y="14996"/>
                      </a:lnTo>
                      <a:cubicBezTo>
                        <a:pt x="2426" y="15014"/>
                        <a:pt x="2466" y="15070"/>
                        <a:pt x="2482" y="15144"/>
                      </a:cubicBezTo>
                      <a:cubicBezTo>
                        <a:pt x="2497" y="15214"/>
                        <a:pt x="2488" y="15290"/>
                        <a:pt x="2459" y="15348"/>
                      </a:cubicBezTo>
                      <a:lnTo>
                        <a:pt x="2471" y="15538"/>
                      </a:lnTo>
                      <a:lnTo>
                        <a:pt x="2507" y="15643"/>
                      </a:lnTo>
                      <a:lnTo>
                        <a:pt x="2572" y="15815"/>
                      </a:lnTo>
                      <a:lnTo>
                        <a:pt x="2569" y="15885"/>
                      </a:lnTo>
                      <a:lnTo>
                        <a:pt x="2642" y="16007"/>
                      </a:lnTo>
                      <a:lnTo>
                        <a:pt x="2642" y="16132"/>
                      </a:lnTo>
                      <a:lnTo>
                        <a:pt x="2752" y="16182"/>
                      </a:lnTo>
                      <a:lnTo>
                        <a:pt x="2832" y="16227"/>
                      </a:lnTo>
                      <a:lnTo>
                        <a:pt x="2913" y="16387"/>
                      </a:lnTo>
                      <a:lnTo>
                        <a:pt x="2927" y="16529"/>
                      </a:lnTo>
                      <a:lnTo>
                        <a:pt x="2966" y="16723"/>
                      </a:lnTo>
                      <a:lnTo>
                        <a:pt x="3043" y="16785"/>
                      </a:lnTo>
                      <a:lnTo>
                        <a:pt x="3087" y="16846"/>
                      </a:lnTo>
                      <a:lnTo>
                        <a:pt x="3139" y="16957"/>
                      </a:lnTo>
                      <a:lnTo>
                        <a:pt x="3191" y="17089"/>
                      </a:lnTo>
                      <a:lnTo>
                        <a:pt x="3118" y="17304"/>
                      </a:lnTo>
                      <a:lnTo>
                        <a:pt x="3139" y="17419"/>
                      </a:lnTo>
                      <a:lnTo>
                        <a:pt x="3194" y="17508"/>
                      </a:lnTo>
                      <a:lnTo>
                        <a:pt x="3227" y="17680"/>
                      </a:lnTo>
                      <a:lnTo>
                        <a:pt x="3227" y="17814"/>
                      </a:lnTo>
                      <a:lnTo>
                        <a:pt x="3293" y="17911"/>
                      </a:lnTo>
                      <a:lnTo>
                        <a:pt x="3336" y="18030"/>
                      </a:lnTo>
                      <a:lnTo>
                        <a:pt x="3409" y="18178"/>
                      </a:lnTo>
                      <a:lnTo>
                        <a:pt x="3565" y="18190"/>
                      </a:lnTo>
                      <a:lnTo>
                        <a:pt x="3748" y="18135"/>
                      </a:lnTo>
                      <a:lnTo>
                        <a:pt x="3935" y="18014"/>
                      </a:lnTo>
                      <a:lnTo>
                        <a:pt x="4073" y="17896"/>
                      </a:lnTo>
                      <a:lnTo>
                        <a:pt x="4184" y="17812"/>
                      </a:lnTo>
                      <a:cubicBezTo>
                        <a:pt x="4199" y="17796"/>
                        <a:pt x="4214" y="17780"/>
                        <a:pt x="4230" y="17765"/>
                      </a:cubicBezTo>
                      <a:cubicBezTo>
                        <a:pt x="4287" y="17711"/>
                        <a:pt x="4350" y="17669"/>
                        <a:pt x="4415" y="17640"/>
                      </a:cubicBezTo>
                      <a:lnTo>
                        <a:pt x="4544" y="17598"/>
                      </a:lnTo>
                      <a:lnTo>
                        <a:pt x="4658" y="17456"/>
                      </a:lnTo>
                      <a:lnTo>
                        <a:pt x="4758" y="17382"/>
                      </a:lnTo>
                      <a:lnTo>
                        <a:pt x="4839" y="17253"/>
                      </a:lnTo>
                      <a:lnTo>
                        <a:pt x="4875" y="17128"/>
                      </a:lnTo>
                      <a:lnTo>
                        <a:pt x="4961" y="17019"/>
                      </a:lnTo>
                      <a:cubicBezTo>
                        <a:pt x="4995" y="16986"/>
                        <a:pt x="5032" y="16960"/>
                        <a:pt x="5070" y="16941"/>
                      </a:cubicBezTo>
                      <a:cubicBezTo>
                        <a:pt x="5110" y="16921"/>
                        <a:pt x="5151" y="16908"/>
                        <a:pt x="5192" y="16903"/>
                      </a:cubicBezTo>
                      <a:cubicBezTo>
                        <a:pt x="5225" y="16899"/>
                        <a:pt x="5257" y="16887"/>
                        <a:pt x="5288" y="16869"/>
                      </a:cubicBezTo>
                      <a:cubicBezTo>
                        <a:pt x="5328" y="16844"/>
                        <a:pt x="5365" y="16809"/>
                        <a:pt x="5396" y="16764"/>
                      </a:cubicBezTo>
                      <a:lnTo>
                        <a:pt x="5451" y="16651"/>
                      </a:lnTo>
                      <a:lnTo>
                        <a:pt x="5538" y="16468"/>
                      </a:lnTo>
                      <a:lnTo>
                        <a:pt x="5657" y="16322"/>
                      </a:lnTo>
                      <a:cubicBezTo>
                        <a:pt x="5670" y="16286"/>
                        <a:pt x="5682" y="16249"/>
                        <a:pt x="5694" y="16212"/>
                      </a:cubicBezTo>
                      <a:cubicBezTo>
                        <a:pt x="5710" y="16157"/>
                        <a:pt x="5726" y="16102"/>
                        <a:pt x="5740" y="16045"/>
                      </a:cubicBezTo>
                      <a:lnTo>
                        <a:pt x="5776" y="15879"/>
                      </a:lnTo>
                      <a:cubicBezTo>
                        <a:pt x="5808" y="15838"/>
                        <a:pt x="5839" y="15797"/>
                        <a:pt x="5869" y="15756"/>
                      </a:cubicBezTo>
                      <a:cubicBezTo>
                        <a:pt x="5901" y="15713"/>
                        <a:pt x="5933" y="15670"/>
                        <a:pt x="5964" y="15626"/>
                      </a:cubicBezTo>
                      <a:lnTo>
                        <a:pt x="6029" y="15553"/>
                      </a:lnTo>
                      <a:lnTo>
                        <a:pt x="6063" y="15485"/>
                      </a:lnTo>
                      <a:lnTo>
                        <a:pt x="6063" y="15401"/>
                      </a:lnTo>
                      <a:lnTo>
                        <a:pt x="5965" y="15268"/>
                      </a:lnTo>
                      <a:lnTo>
                        <a:pt x="5871" y="15159"/>
                      </a:lnTo>
                      <a:lnTo>
                        <a:pt x="5830" y="15003"/>
                      </a:lnTo>
                      <a:lnTo>
                        <a:pt x="5748" y="14940"/>
                      </a:lnTo>
                      <a:lnTo>
                        <a:pt x="5631" y="14861"/>
                      </a:lnTo>
                      <a:lnTo>
                        <a:pt x="5505" y="14786"/>
                      </a:lnTo>
                      <a:lnTo>
                        <a:pt x="5437" y="14638"/>
                      </a:lnTo>
                      <a:lnTo>
                        <a:pt x="5414" y="14547"/>
                      </a:lnTo>
                      <a:lnTo>
                        <a:pt x="5434" y="14455"/>
                      </a:lnTo>
                      <a:lnTo>
                        <a:pt x="5487" y="14377"/>
                      </a:lnTo>
                      <a:lnTo>
                        <a:pt x="5436" y="14294"/>
                      </a:lnTo>
                      <a:lnTo>
                        <a:pt x="5436" y="14214"/>
                      </a:lnTo>
                      <a:lnTo>
                        <a:pt x="5394" y="14183"/>
                      </a:lnTo>
                      <a:lnTo>
                        <a:pt x="5375" y="14243"/>
                      </a:lnTo>
                      <a:lnTo>
                        <a:pt x="5340" y="14329"/>
                      </a:lnTo>
                      <a:lnTo>
                        <a:pt x="5256" y="14499"/>
                      </a:lnTo>
                      <a:lnTo>
                        <a:pt x="5091" y="14727"/>
                      </a:lnTo>
                      <a:lnTo>
                        <a:pt x="5056" y="14801"/>
                      </a:lnTo>
                      <a:lnTo>
                        <a:pt x="4994" y="14801"/>
                      </a:lnTo>
                      <a:lnTo>
                        <a:pt x="4947" y="14807"/>
                      </a:lnTo>
                      <a:lnTo>
                        <a:pt x="4906" y="14856"/>
                      </a:lnTo>
                      <a:lnTo>
                        <a:pt x="4740" y="14875"/>
                      </a:lnTo>
                      <a:lnTo>
                        <a:pt x="4692" y="14807"/>
                      </a:lnTo>
                      <a:lnTo>
                        <a:pt x="4634" y="14766"/>
                      </a:lnTo>
                      <a:lnTo>
                        <a:pt x="4581" y="14679"/>
                      </a:lnTo>
                      <a:lnTo>
                        <a:pt x="4674" y="14568"/>
                      </a:lnTo>
                      <a:lnTo>
                        <a:pt x="4648" y="14475"/>
                      </a:lnTo>
                      <a:lnTo>
                        <a:pt x="4550" y="14438"/>
                      </a:lnTo>
                      <a:lnTo>
                        <a:pt x="4562" y="14367"/>
                      </a:lnTo>
                      <a:lnTo>
                        <a:pt x="4522" y="14348"/>
                      </a:lnTo>
                      <a:lnTo>
                        <a:pt x="4490" y="14410"/>
                      </a:lnTo>
                      <a:lnTo>
                        <a:pt x="4462" y="14502"/>
                      </a:lnTo>
                      <a:lnTo>
                        <a:pt x="4337" y="14533"/>
                      </a:lnTo>
                      <a:cubicBezTo>
                        <a:pt x="4331" y="14498"/>
                        <a:pt x="4323" y="14463"/>
                        <a:pt x="4314" y="14428"/>
                      </a:cubicBezTo>
                      <a:cubicBezTo>
                        <a:pt x="4298" y="14362"/>
                        <a:pt x="4278" y="14299"/>
                        <a:pt x="4255" y="14237"/>
                      </a:cubicBezTo>
                      <a:lnTo>
                        <a:pt x="4234" y="14018"/>
                      </a:lnTo>
                      <a:lnTo>
                        <a:pt x="4191" y="13904"/>
                      </a:lnTo>
                      <a:lnTo>
                        <a:pt x="4136" y="13783"/>
                      </a:lnTo>
                      <a:lnTo>
                        <a:pt x="4036" y="13581"/>
                      </a:lnTo>
                      <a:lnTo>
                        <a:pt x="3967" y="13457"/>
                      </a:lnTo>
                      <a:lnTo>
                        <a:pt x="3917" y="13357"/>
                      </a:lnTo>
                      <a:lnTo>
                        <a:pt x="3910" y="13265"/>
                      </a:lnTo>
                      <a:lnTo>
                        <a:pt x="3970" y="13125"/>
                      </a:lnTo>
                      <a:lnTo>
                        <a:pt x="3985" y="13013"/>
                      </a:lnTo>
                      <a:lnTo>
                        <a:pt x="4029" y="12939"/>
                      </a:lnTo>
                      <a:lnTo>
                        <a:pt x="4100" y="12939"/>
                      </a:lnTo>
                      <a:lnTo>
                        <a:pt x="4187" y="12956"/>
                      </a:lnTo>
                      <a:lnTo>
                        <a:pt x="4248" y="13017"/>
                      </a:lnTo>
                      <a:lnTo>
                        <a:pt x="4344" y="13091"/>
                      </a:lnTo>
                      <a:lnTo>
                        <a:pt x="4365" y="13162"/>
                      </a:lnTo>
                      <a:lnTo>
                        <a:pt x="4421" y="13266"/>
                      </a:lnTo>
                      <a:cubicBezTo>
                        <a:pt x="4450" y="13317"/>
                        <a:pt x="4470" y="13379"/>
                        <a:pt x="4479" y="13445"/>
                      </a:cubicBezTo>
                      <a:cubicBezTo>
                        <a:pt x="4485" y="13493"/>
                        <a:pt x="4485" y="13543"/>
                        <a:pt x="4479" y="13591"/>
                      </a:cubicBezTo>
                      <a:lnTo>
                        <a:pt x="4511" y="13696"/>
                      </a:lnTo>
                      <a:lnTo>
                        <a:pt x="4660" y="13788"/>
                      </a:lnTo>
                      <a:lnTo>
                        <a:pt x="4794" y="13899"/>
                      </a:lnTo>
                      <a:lnTo>
                        <a:pt x="4994" y="14024"/>
                      </a:lnTo>
                      <a:lnTo>
                        <a:pt x="5100" y="14092"/>
                      </a:lnTo>
                      <a:lnTo>
                        <a:pt x="5224" y="14082"/>
                      </a:lnTo>
                      <a:lnTo>
                        <a:pt x="5261" y="14033"/>
                      </a:lnTo>
                      <a:lnTo>
                        <a:pt x="5374" y="13959"/>
                      </a:lnTo>
                      <a:lnTo>
                        <a:pt x="5431" y="13947"/>
                      </a:lnTo>
                      <a:lnTo>
                        <a:pt x="5522" y="14062"/>
                      </a:lnTo>
                      <a:cubicBezTo>
                        <a:pt x="5537" y="14073"/>
                        <a:pt x="5550" y="14086"/>
                        <a:pt x="5562" y="14103"/>
                      </a:cubicBezTo>
                      <a:cubicBezTo>
                        <a:pt x="5586" y="14136"/>
                        <a:pt x="5605" y="14180"/>
                        <a:pt x="5614" y="14228"/>
                      </a:cubicBezTo>
                      <a:lnTo>
                        <a:pt x="5643" y="14331"/>
                      </a:lnTo>
                      <a:lnTo>
                        <a:pt x="5698" y="14433"/>
                      </a:lnTo>
                      <a:lnTo>
                        <a:pt x="5848" y="14477"/>
                      </a:lnTo>
                      <a:lnTo>
                        <a:pt x="6003" y="14470"/>
                      </a:lnTo>
                      <a:cubicBezTo>
                        <a:pt x="6040" y="14472"/>
                        <a:pt x="6077" y="14481"/>
                        <a:pt x="6112" y="14497"/>
                      </a:cubicBezTo>
                      <a:cubicBezTo>
                        <a:pt x="6145" y="14512"/>
                        <a:pt x="6176" y="14533"/>
                        <a:pt x="6206" y="14559"/>
                      </a:cubicBezTo>
                      <a:lnTo>
                        <a:pt x="6303" y="14547"/>
                      </a:lnTo>
                      <a:lnTo>
                        <a:pt x="6419" y="14487"/>
                      </a:lnTo>
                      <a:lnTo>
                        <a:pt x="6603" y="14487"/>
                      </a:lnTo>
                      <a:lnTo>
                        <a:pt x="6724" y="14567"/>
                      </a:lnTo>
                      <a:lnTo>
                        <a:pt x="6879" y="14555"/>
                      </a:lnTo>
                      <a:lnTo>
                        <a:pt x="6977" y="14489"/>
                      </a:lnTo>
                      <a:lnTo>
                        <a:pt x="7070" y="14403"/>
                      </a:lnTo>
                      <a:lnTo>
                        <a:pt x="7147" y="14409"/>
                      </a:lnTo>
                      <a:lnTo>
                        <a:pt x="7209" y="14502"/>
                      </a:lnTo>
                      <a:lnTo>
                        <a:pt x="7315" y="14543"/>
                      </a:lnTo>
                      <a:lnTo>
                        <a:pt x="7340" y="14604"/>
                      </a:lnTo>
                      <a:lnTo>
                        <a:pt x="7368" y="14721"/>
                      </a:lnTo>
                      <a:lnTo>
                        <a:pt x="7407" y="14857"/>
                      </a:lnTo>
                      <a:lnTo>
                        <a:pt x="7550" y="14913"/>
                      </a:lnTo>
                      <a:lnTo>
                        <a:pt x="7601" y="14995"/>
                      </a:lnTo>
                      <a:lnTo>
                        <a:pt x="7666" y="15131"/>
                      </a:lnTo>
                      <a:lnTo>
                        <a:pt x="7730" y="15227"/>
                      </a:lnTo>
                      <a:lnTo>
                        <a:pt x="7824" y="15221"/>
                      </a:lnTo>
                      <a:lnTo>
                        <a:pt x="7928" y="15166"/>
                      </a:lnTo>
                      <a:lnTo>
                        <a:pt x="7948" y="15245"/>
                      </a:lnTo>
                      <a:lnTo>
                        <a:pt x="7920" y="15356"/>
                      </a:lnTo>
                      <a:lnTo>
                        <a:pt x="7861" y="15391"/>
                      </a:lnTo>
                      <a:lnTo>
                        <a:pt x="7781" y="15366"/>
                      </a:lnTo>
                      <a:lnTo>
                        <a:pt x="7730" y="15391"/>
                      </a:lnTo>
                      <a:lnTo>
                        <a:pt x="7758" y="15489"/>
                      </a:lnTo>
                      <a:lnTo>
                        <a:pt x="7847" y="15538"/>
                      </a:lnTo>
                      <a:lnTo>
                        <a:pt x="7873" y="15682"/>
                      </a:lnTo>
                      <a:lnTo>
                        <a:pt x="7941" y="15770"/>
                      </a:lnTo>
                      <a:lnTo>
                        <a:pt x="8042" y="15801"/>
                      </a:lnTo>
                      <a:lnTo>
                        <a:pt x="8140" y="15801"/>
                      </a:lnTo>
                      <a:lnTo>
                        <a:pt x="8215" y="15735"/>
                      </a:lnTo>
                      <a:lnTo>
                        <a:pt x="8215" y="15647"/>
                      </a:lnTo>
                      <a:lnTo>
                        <a:pt x="8207" y="15558"/>
                      </a:lnTo>
                      <a:lnTo>
                        <a:pt x="8244" y="15441"/>
                      </a:lnTo>
                      <a:cubicBezTo>
                        <a:pt x="8257" y="15421"/>
                        <a:pt x="8274" y="15406"/>
                        <a:pt x="8293" y="15398"/>
                      </a:cubicBezTo>
                      <a:cubicBezTo>
                        <a:pt x="8324" y="15385"/>
                        <a:pt x="8357" y="15392"/>
                        <a:pt x="8385" y="15417"/>
                      </a:cubicBezTo>
                      <a:lnTo>
                        <a:pt x="8429" y="15521"/>
                      </a:lnTo>
                      <a:lnTo>
                        <a:pt x="8417" y="15693"/>
                      </a:lnTo>
                      <a:lnTo>
                        <a:pt x="8397" y="15792"/>
                      </a:lnTo>
                      <a:lnTo>
                        <a:pt x="8386" y="15933"/>
                      </a:lnTo>
                      <a:lnTo>
                        <a:pt x="8386" y="16079"/>
                      </a:lnTo>
                      <a:lnTo>
                        <a:pt x="8398" y="16182"/>
                      </a:lnTo>
                      <a:lnTo>
                        <a:pt x="8473" y="16441"/>
                      </a:lnTo>
                      <a:lnTo>
                        <a:pt x="8502" y="16728"/>
                      </a:lnTo>
                      <a:lnTo>
                        <a:pt x="8510" y="16868"/>
                      </a:lnTo>
                      <a:lnTo>
                        <a:pt x="8607" y="17022"/>
                      </a:lnTo>
                      <a:lnTo>
                        <a:pt x="8663" y="17133"/>
                      </a:lnTo>
                      <a:lnTo>
                        <a:pt x="8679" y="17303"/>
                      </a:lnTo>
                      <a:lnTo>
                        <a:pt x="8703" y="17418"/>
                      </a:lnTo>
                      <a:lnTo>
                        <a:pt x="8759" y="17603"/>
                      </a:lnTo>
                      <a:lnTo>
                        <a:pt x="8799" y="17688"/>
                      </a:lnTo>
                      <a:lnTo>
                        <a:pt x="8858" y="17815"/>
                      </a:lnTo>
                      <a:lnTo>
                        <a:pt x="8894" y="17957"/>
                      </a:lnTo>
                      <a:lnTo>
                        <a:pt x="8919" y="18076"/>
                      </a:lnTo>
                      <a:lnTo>
                        <a:pt x="8963" y="18226"/>
                      </a:lnTo>
                      <a:lnTo>
                        <a:pt x="9034" y="18456"/>
                      </a:lnTo>
                      <a:lnTo>
                        <a:pt x="9088" y="18673"/>
                      </a:lnTo>
                      <a:lnTo>
                        <a:pt x="9120" y="18766"/>
                      </a:lnTo>
                      <a:lnTo>
                        <a:pt x="9157" y="18876"/>
                      </a:lnTo>
                      <a:lnTo>
                        <a:pt x="9165" y="18992"/>
                      </a:lnTo>
                      <a:lnTo>
                        <a:pt x="9224" y="19229"/>
                      </a:lnTo>
                      <a:lnTo>
                        <a:pt x="9265" y="19340"/>
                      </a:lnTo>
                      <a:lnTo>
                        <a:pt x="9335" y="19401"/>
                      </a:lnTo>
                      <a:lnTo>
                        <a:pt x="9398" y="19455"/>
                      </a:lnTo>
                      <a:lnTo>
                        <a:pt x="9435" y="19534"/>
                      </a:lnTo>
                      <a:lnTo>
                        <a:pt x="9499" y="19529"/>
                      </a:lnTo>
                      <a:cubicBezTo>
                        <a:pt x="9505" y="19494"/>
                        <a:pt x="9512" y="19459"/>
                        <a:pt x="9519" y="19424"/>
                      </a:cubicBezTo>
                      <a:cubicBezTo>
                        <a:pt x="9525" y="19391"/>
                        <a:pt x="9532" y="19357"/>
                        <a:pt x="9539" y="19324"/>
                      </a:cubicBezTo>
                      <a:cubicBezTo>
                        <a:pt x="9570" y="19289"/>
                        <a:pt x="9599" y="19249"/>
                        <a:pt x="9625" y="19204"/>
                      </a:cubicBezTo>
                      <a:cubicBezTo>
                        <a:pt x="9647" y="19167"/>
                        <a:pt x="9667" y="19127"/>
                        <a:pt x="9684" y="19085"/>
                      </a:cubicBezTo>
                      <a:cubicBezTo>
                        <a:pt x="9697" y="19045"/>
                        <a:pt x="9711" y="19006"/>
                        <a:pt x="9726" y="18966"/>
                      </a:cubicBezTo>
                      <a:cubicBezTo>
                        <a:pt x="9741" y="18924"/>
                        <a:pt x="9756" y="18882"/>
                        <a:pt x="9772" y="18841"/>
                      </a:cubicBezTo>
                      <a:cubicBezTo>
                        <a:pt x="9774" y="18775"/>
                        <a:pt x="9777" y="18710"/>
                        <a:pt x="9780" y="18644"/>
                      </a:cubicBezTo>
                      <a:cubicBezTo>
                        <a:pt x="9783" y="18560"/>
                        <a:pt x="9787" y="18477"/>
                        <a:pt x="9791" y="18393"/>
                      </a:cubicBezTo>
                      <a:lnTo>
                        <a:pt x="9799" y="18288"/>
                      </a:lnTo>
                      <a:cubicBezTo>
                        <a:pt x="9805" y="18246"/>
                        <a:pt x="9812" y="18203"/>
                        <a:pt x="9819" y="18161"/>
                      </a:cubicBezTo>
                      <a:cubicBezTo>
                        <a:pt x="9829" y="18099"/>
                        <a:pt x="9840" y="18037"/>
                        <a:pt x="9852" y="17976"/>
                      </a:cubicBezTo>
                      <a:lnTo>
                        <a:pt x="9839" y="17816"/>
                      </a:lnTo>
                      <a:lnTo>
                        <a:pt x="9791" y="17643"/>
                      </a:lnTo>
                      <a:lnTo>
                        <a:pt x="9831" y="17391"/>
                      </a:lnTo>
                      <a:lnTo>
                        <a:pt x="9876" y="17301"/>
                      </a:lnTo>
                      <a:lnTo>
                        <a:pt x="10002" y="17165"/>
                      </a:lnTo>
                      <a:lnTo>
                        <a:pt x="10132" y="17023"/>
                      </a:lnTo>
                      <a:lnTo>
                        <a:pt x="10237" y="16902"/>
                      </a:lnTo>
                      <a:lnTo>
                        <a:pt x="10262" y="16723"/>
                      </a:lnTo>
                      <a:lnTo>
                        <a:pt x="10286" y="16610"/>
                      </a:lnTo>
                      <a:lnTo>
                        <a:pt x="10412" y="16555"/>
                      </a:lnTo>
                      <a:lnTo>
                        <a:pt x="10492" y="16493"/>
                      </a:lnTo>
                      <a:lnTo>
                        <a:pt x="10549" y="16327"/>
                      </a:lnTo>
                      <a:cubicBezTo>
                        <a:pt x="10554" y="16271"/>
                        <a:pt x="10568" y="16218"/>
                        <a:pt x="10590" y="16173"/>
                      </a:cubicBezTo>
                      <a:cubicBezTo>
                        <a:pt x="10626" y="16098"/>
                        <a:pt x="10680" y="16049"/>
                        <a:pt x="10740" y="16037"/>
                      </a:cubicBezTo>
                      <a:lnTo>
                        <a:pt x="10874" y="15975"/>
                      </a:lnTo>
                      <a:lnTo>
                        <a:pt x="10909" y="15840"/>
                      </a:lnTo>
                      <a:lnTo>
                        <a:pt x="10885" y="15717"/>
                      </a:lnTo>
                      <a:lnTo>
                        <a:pt x="10892" y="15606"/>
                      </a:lnTo>
                      <a:lnTo>
                        <a:pt x="11030" y="15483"/>
                      </a:lnTo>
                      <a:lnTo>
                        <a:pt x="11172" y="15422"/>
                      </a:lnTo>
                      <a:lnTo>
                        <a:pt x="11283" y="15422"/>
                      </a:lnTo>
                      <a:lnTo>
                        <a:pt x="11432" y="15358"/>
                      </a:lnTo>
                      <a:cubicBezTo>
                        <a:pt x="11441" y="15314"/>
                        <a:pt x="11462" y="15277"/>
                        <a:pt x="11490" y="15257"/>
                      </a:cubicBezTo>
                      <a:cubicBezTo>
                        <a:pt x="11517" y="15237"/>
                        <a:pt x="11549" y="15235"/>
                        <a:pt x="11578" y="15251"/>
                      </a:cubicBezTo>
                      <a:lnTo>
                        <a:pt x="11664" y="15279"/>
                      </a:lnTo>
                      <a:cubicBezTo>
                        <a:pt x="11683" y="15305"/>
                        <a:pt x="11699" y="15334"/>
                        <a:pt x="11713" y="15365"/>
                      </a:cubicBezTo>
                      <a:cubicBezTo>
                        <a:pt x="11732" y="15408"/>
                        <a:pt x="11745" y="15456"/>
                        <a:pt x="11753" y="15507"/>
                      </a:cubicBezTo>
                      <a:lnTo>
                        <a:pt x="11800" y="15701"/>
                      </a:lnTo>
                      <a:lnTo>
                        <a:pt x="11828" y="15833"/>
                      </a:lnTo>
                      <a:cubicBezTo>
                        <a:pt x="11839" y="15860"/>
                        <a:pt x="11854" y="15883"/>
                        <a:pt x="11872" y="15899"/>
                      </a:cubicBezTo>
                      <a:cubicBezTo>
                        <a:pt x="11906" y="15927"/>
                        <a:pt x="11947" y="15931"/>
                        <a:pt x="11982" y="15909"/>
                      </a:cubicBezTo>
                      <a:lnTo>
                        <a:pt x="12043" y="15981"/>
                      </a:lnTo>
                      <a:lnTo>
                        <a:pt x="12197" y="16141"/>
                      </a:lnTo>
                      <a:cubicBezTo>
                        <a:pt x="12217" y="16216"/>
                        <a:pt x="12238" y="16289"/>
                        <a:pt x="12262" y="16361"/>
                      </a:cubicBezTo>
                      <a:cubicBezTo>
                        <a:pt x="12295" y="16459"/>
                        <a:pt x="12331" y="16555"/>
                        <a:pt x="12368" y="16650"/>
                      </a:cubicBezTo>
                      <a:cubicBezTo>
                        <a:pt x="12386" y="16699"/>
                        <a:pt x="12405" y="16748"/>
                        <a:pt x="12423" y="16798"/>
                      </a:cubicBezTo>
                      <a:lnTo>
                        <a:pt x="12395" y="16894"/>
                      </a:lnTo>
                      <a:lnTo>
                        <a:pt x="12331" y="16954"/>
                      </a:lnTo>
                      <a:lnTo>
                        <a:pt x="12335" y="17094"/>
                      </a:lnTo>
                      <a:cubicBezTo>
                        <a:pt x="12355" y="17119"/>
                        <a:pt x="12375" y="17144"/>
                        <a:pt x="12396" y="17168"/>
                      </a:cubicBezTo>
                      <a:cubicBezTo>
                        <a:pt x="12423" y="17200"/>
                        <a:pt x="12450" y="17230"/>
                        <a:pt x="12478" y="17260"/>
                      </a:cubicBezTo>
                      <a:lnTo>
                        <a:pt x="12575" y="17255"/>
                      </a:lnTo>
                      <a:lnTo>
                        <a:pt x="12636" y="17120"/>
                      </a:lnTo>
                      <a:lnTo>
                        <a:pt x="12693" y="16980"/>
                      </a:lnTo>
                      <a:lnTo>
                        <a:pt x="12800" y="16904"/>
                      </a:lnTo>
                      <a:lnTo>
                        <a:pt x="12877" y="17115"/>
                      </a:lnTo>
                      <a:lnTo>
                        <a:pt x="12945" y="17317"/>
                      </a:lnTo>
                      <a:lnTo>
                        <a:pt x="12957" y="17518"/>
                      </a:lnTo>
                      <a:lnTo>
                        <a:pt x="13008" y="17691"/>
                      </a:lnTo>
                      <a:lnTo>
                        <a:pt x="13054" y="17855"/>
                      </a:lnTo>
                      <a:lnTo>
                        <a:pt x="13127" y="18014"/>
                      </a:lnTo>
                      <a:lnTo>
                        <a:pt x="13171" y="18203"/>
                      </a:lnTo>
                      <a:lnTo>
                        <a:pt x="13183" y="18371"/>
                      </a:lnTo>
                      <a:lnTo>
                        <a:pt x="13148" y="18675"/>
                      </a:lnTo>
                      <a:lnTo>
                        <a:pt x="13144" y="18870"/>
                      </a:lnTo>
                      <a:lnTo>
                        <a:pt x="13159" y="19080"/>
                      </a:lnTo>
                      <a:lnTo>
                        <a:pt x="13159" y="19174"/>
                      </a:lnTo>
                      <a:lnTo>
                        <a:pt x="13117" y="19238"/>
                      </a:lnTo>
                      <a:lnTo>
                        <a:pt x="13113" y="19347"/>
                      </a:lnTo>
                      <a:lnTo>
                        <a:pt x="13125" y="19507"/>
                      </a:lnTo>
                      <a:lnTo>
                        <a:pt x="13186" y="19549"/>
                      </a:lnTo>
                      <a:cubicBezTo>
                        <a:pt x="13215" y="19555"/>
                        <a:pt x="13242" y="19574"/>
                        <a:pt x="13263" y="19604"/>
                      </a:cubicBezTo>
                      <a:cubicBezTo>
                        <a:pt x="13285" y="19635"/>
                        <a:pt x="13300" y="19676"/>
                        <a:pt x="13306" y="19721"/>
                      </a:cubicBezTo>
                      <a:lnTo>
                        <a:pt x="13420" y="19817"/>
                      </a:lnTo>
                      <a:lnTo>
                        <a:pt x="13492" y="19981"/>
                      </a:lnTo>
                      <a:lnTo>
                        <a:pt x="13536" y="20099"/>
                      </a:lnTo>
                      <a:lnTo>
                        <a:pt x="13550" y="20266"/>
                      </a:lnTo>
                      <a:lnTo>
                        <a:pt x="13596" y="20554"/>
                      </a:lnTo>
                      <a:lnTo>
                        <a:pt x="13625" y="20775"/>
                      </a:lnTo>
                      <a:lnTo>
                        <a:pt x="13682" y="20923"/>
                      </a:lnTo>
                      <a:lnTo>
                        <a:pt x="13714" y="21021"/>
                      </a:lnTo>
                      <a:lnTo>
                        <a:pt x="13772" y="21189"/>
                      </a:lnTo>
                      <a:lnTo>
                        <a:pt x="13829" y="21220"/>
                      </a:lnTo>
                      <a:lnTo>
                        <a:pt x="13914" y="21327"/>
                      </a:lnTo>
                      <a:lnTo>
                        <a:pt x="13982" y="21385"/>
                      </a:lnTo>
                      <a:lnTo>
                        <a:pt x="14071" y="21477"/>
                      </a:lnTo>
                      <a:lnTo>
                        <a:pt x="14136" y="21600"/>
                      </a:lnTo>
                      <a:lnTo>
                        <a:pt x="14168" y="21558"/>
                      </a:lnTo>
                      <a:lnTo>
                        <a:pt x="14144" y="21461"/>
                      </a:lnTo>
                      <a:lnTo>
                        <a:pt x="14220" y="21456"/>
                      </a:lnTo>
                      <a:lnTo>
                        <a:pt x="14242" y="21376"/>
                      </a:lnTo>
                      <a:lnTo>
                        <a:pt x="14195" y="21227"/>
                      </a:lnTo>
                      <a:lnTo>
                        <a:pt x="14149" y="21028"/>
                      </a:lnTo>
                      <a:lnTo>
                        <a:pt x="14121" y="20856"/>
                      </a:lnTo>
                      <a:lnTo>
                        <a:pt x="14064" y="20706"/>
                      </a:lnTo>
                      <a:cubicBezTo>
                        <a:pt x="14060" y="20650"/>
                        <a:pt x="14051" y="20596"/>
                        <a:pt x="14037" y="20544"/>
                      </a:cubicBezTo>
                      <a:cubicBezTo>
                        <a:pt x="14023" y="20489"/>
                        <a:pt x="14004" y="20437"/>
                        <a:pt x="13980" y="20389"/>
                      </a:cubicBezTo>
                      <a:lnTo>
                        <a:pt x="13916" y="20256"/>
                      </a:lnTo>
                      <a:lnTo>
                        <a:pt x="13796" y="20153"/>
                      </a:lnTo>
                      <a:lnTo>
                        <a:pt x="13711" y="20030"/>
                      </a:lnTo>
                      <a:lnTo>
                        <a:pt x="13609" y="19920"/>
                      </a:lnTo>
                      <a:cubicBezTo>
                        <a:pt x="13556" y="19920"/>
                        <a:pt x="13507" y="19872"/>
                        <a:pt x="13485" y="19798"/>
                      </a:cubicBezTo>
                      <a:cubicBezTo>
                        <a:pt x="13470" y="19751"/>
                        <a:pt x="13469" y="19697"/>
                        <a:pt x="13481" y="19648"/>
                      </a:cubicBezTo>
                      <a:lnTo>
                        <a:pt x="13460" y="19495"/>
                      </a:lnTo>
                      <a:lnTo>
                        <a:pt x="13452" y="19396"/>
                      </a:lnTo>
                      <a:lnTo>
                        <a:pt x="13387" y="19310"/>
                      </a:lnTo>
                      <a:lnTo>
                        <a:pt x="13305" y="19191"/>
                      </a:lnTo>
                      <a:lnTo>
                        <a:pt x="13276" y="19059"/>
                      </a:lnTo>
                      <a:cubicBezTo>
                        <a:pt x="13277" y="19012"/>
                        <a:pt x="13280" y="18965"/>
                        <a:pt x="13285" y="18918"/>
                      </a:cubicBezTo>
                      <a:cubicBezTo>
                        <a:pt x="13292" y="18843"/>
                        <a:pt x="13304" y="18769"/>
                        <a:pt x="13320" y="18698"/>
                      </a:cubicBezTo>
                      <a:lnTo>
                        <a:pt x="13344" y="18550"/>
                      </a:lnTo>
                      <a:lnTo>
                        <a:pt x="13373" y="18396"/>
                      </a:lnTo>
                      <a:lnTo>
                        <a:pt x="13344" y="18289"/>
                      </a:lnTo>
                      <a:lnTo>
                        <a:pt x="13320" y="18141"/>
                      </a:lnTo>
                      <a:lnTo>
                        <a:pt x="13317" y="18024"/>
                      </a:lnTo>
                      <a:lnTo>
                        <a:pt x="13378" y="17962"/>
                      </a:lnTo>
                      <a:lnTo>
                        <a:pt x="13468" y="17956"/>
                      </a:lnTo>
                      <a:lnTo>
                        <a:pt x="13512" y="18073"/>
                      </a:lnTo>
                      <a:lnTo>
                        <a:pt x="13562" y="18139"/>
                      </a:lnTo>
                      <a:lnTo>
                        <a:pt x="13671" y="18279"/>
                      </a:lnTo>
                      <a:lnTo>
                        <a:pt x="13730" y="18310"/>
                      </a:lnTo>
                      <a:lnTo>
                        <a:pt x="13812" y="18382"/>
                      </a:lnTo>
                      <a:lnTo>
                        <a:pt x="13875" y="18423"/>
                      </a:lnTo>
                      <a:lnTo>
                        <a:pt x="13920" y="18490"/>
                      </a:lnTo>
                      <a:lnTo>
                        <a:pt x="13956" y="18648"/>
                      </a:lnTo>
                      <a:lnTo>
                        <a:pt x="14008" y="18743"/>
                      </a:lnTo>
                      <a:lnTo>
                        <a:pt x="14063" y="18771"/>
                      </a:lnTo>
                      <a:lnTo>
                        <a:pt x="14091" y="18862"/>
                      </a:lnTo>
                      <a:lnTo>
                        <a:pt x="14107" y="18940"/>
                      </a:lnTo>
                      <a:lnTo>
                        <a:pt x="14172" y="18933"/>
                      </a:lnTo>
                      <a:lnTo>
                        <a:pt x="14221" y="18872"/>
                      </a:lnTo>
                      <a:lnTo>
                        <a:pt x="14260" y="18826"/>
                      </a:lnTo>
                      <a:lnTo>
                        <a:pt x="14320" y="18833"/>
                      </a:lnTo>
                      <a:lnTo>
                        <a:pt x="14345" y="18921"/>
                      </a:lnTo>
                      <a:lnTo>
                        <a:pt x="14360" y="19056"/>
                      </a:lnTo>
                      <a:lnTo>
                        <a:pt x="14331" y="19130"/>
                      </a:lnTo>
                      <a:lnTo>
                        <a:pt x="14319" y="19343"/>
                      </a:lnTo>
                      <a:lnTo>
                        <a:pt x="14412" y="19408"/>
                      </a:lnTo>
                      <a:lnTo>
                        <a:pt x="14456" y="19286"/>
                      </a:lnTo>
                      <a:lnTo>
                        <a:pt x="14548" y="19241"/>
                      </a:lnTo>
                      <a:lnTo>
                        <a:pt x="14577" y="19051"/>
                      </a:lnTo>
                      <a:lnTo>
                        <a:pt x="14624" y="18944"/>
                      </a:lnTo>
                      <a:lnTo>
                        <a:pt x="14784" y="18882"/>
                      </a:lnTo>
                      <a:lnTo>
                        <a:pt x="14859" y="18791"/>
                      </a:lnTo>
                      <a:lnTo>
                        <a:pt x="15001" y="18675"/>
                      </a:lnTo>
                      <a:lnTo>
                        <a:pt x="15018" y="18428"/>
                      </a:lnTo>
                      <a:cubicBezTo>
                        <a:pt x="15027" y="18358"/>
                        <a:pt x="15029" y="18286"/>
                        <a:pt x="15026" y="18214"/>
                      </a:cubicBezTo>
                      <a:cubicBezTo>
                        <a:pt x="15023" y="18158"/>
                        <a:pt x="15016" y="18102"/>
                        <a:pt x="15005" y="18048"/>
                      </a:cubicBezTo>
                      <a:lnTo>
                        <a:pt x="14951" y="17795"/>
                      </a:lnTo>
                      <a:lnTo>
                        <a:pt x="14866" y="17561"/>
                      </a:lnTo>
                      <a:lnTo>
                        <a:pt x="14850" y="17352"/>
                      </a:lnTo>
                      <a:lnTo>
                        <a:pt x="14784" y="17141"/>
                      </a:lnTo>
                      <a:lnTo>
                        <a:pt x="14703" y="17036"/>
                      </a:lnTo>
                      <a:lnTo>
                        <a:pt x="14574" y="16931"/>
                      </a:lnTo>
                      <a:lnTo>
                        <a:pt x="14515" y="16866"/>
                      </a:lnTo>
                      <a:lnTo>
                        <a:pt x="14356" y="16669"/>
                      </a:lnTo>
                      <a:lnTo>
                        <a:pt x="14313" y="16504"/>
                      </a:lnTo>
                      <a:lnTo>
                        <a:pt x="14270" y="16280"/>
                      </a:lnTo>
                      <a:lnTo>
                        <a:pt x="14249" y="16054"/>
                      </a:lnTo>
                      <a:lnTo>
                        <a:pt x="14249" y="15855"/>
                      </a:lnTo>
                      <a:lnTo>
                        <a:pt x="14310" y="15701"/>
                      </a:lnTo>
                      <a:lnTo>
                        <a:pt x="14404" y="15603"/>
                      </a:lnTo>
                      <a:lnTo>
                        <a:pt x="14539" y="15572"/>
                      </a:lnTo>
                      <a:lnTo>
                        <a:pt x="14646" y="15529"/>
                      </a:lnTo>
                      <a:lnTo>
                        <a:pt x="14709" y="15498"/>
                      </a:lnTo>
                      <a:lnTo>
                        <a:pt x="14801" y="15566"/>
                      </a:lnTo>
                      <a:lnTo>
                        <a:pt x="14849" y="15613"/>
                      </a:lnTo>
                      <a:lnTo>
                        <a:pt x="14905" y="15711"/>
                      </a:lnTo>
                      <a:lnTo>
                        <a:pt x="14913" y="15816"/>
                      </a:lnTo>
                      <a:lnTo>
                        <a:pt x="14978" y="15932"/>
                      </a:lnTo>
                      <a:lnTo>
                        <a:pt x="15034" y="15903"/>
                      </a:lnTo>
                      <a:lnTo>
                        <a:pt x="15067" y="15749"/>
                      </a:lnTo>
                      <a:lnTo>
                        <a:pt x="15119" y="15621"/>
                      </a:lnTo>
                      <a:lnTo>
                        <a:pt x="15197" y="15541"/>
                      </a:lnTo>
                      <a:lnTo>
                        <a:pt x="15236" y="15492"/>
                      </a:lnTo>
                      <a:lnTo>
                        <a:pt x="15356" y="15426"/>
                      </a:lnTo>
                      <a:lnTo>
                        <a:pt x="15409" y="15420"/>
                      </a:lnTo>
                      <a:lnTo>
                        <a:pt x="15506" y="15420"/>
                      </a:lnTo>
                      <a:cubicBezTo>
                        <a:pt x="15541" y="15410"/>
                        <a:pt x="15576" y="15402"/>
                        <a:pt x="15611" y="15395"/>
                      </a:cubicBezTo>
                      <a:cubicBezTo>
                        <a:pt x="15656" y="15387"/>
                        <a:pt x="15702" y="15382"/>
                        <a:pt x="15748" y="15381"/>
                      </a:cubicBezTo>
                      <a:lnTo>
                        <a:pt x="15797" y="15264"/>
                      </a:lnTo>
                      <a:lnTo>
                        <a:pt x="15824" y="15215"/>
                      </a:lnTo>
                      <a:lnTo>
                        <a:pt x="15922" y="15247"/>
                      </a:lnTo>
                      <a:lnTo>
                        <a:pt x="16095" y="15132"/>
                      </a:lnTo>
                      <a:lnTo>
                        <a:pt x="16192" y="15009"/>
                      </a:lnTo>
                      <a:lnTo>
                        <a:pt x="16270" y="14854"/>
                      </a:lnTo>
                      <a:lnTo>
                        <a:pt x="16310" y="14737"/>
                      </a:lnTo>
                      <a:lnTo>
                        <a:pt x="16407" y="14620"/>
                      </a:lnTo>
                      <a:lnTo>
                        <a:pt x="16439" y="14464"/>
                      </a:lnTo>
                      <a:lnTo>
                        <a:pt x="16441" y="14274"/>
                      </a:lnTo>
                      <a:lnTo>
                        <a:pt x="16474" y="14063"/>
                      </a:lnTo>
                      <a:lnTo>
                        <a:pt x="16523" y="13908"/>
                      </a:lnTo>
                      <a:cubicBezTo>
                        <a:pt x="16537" y="13860"/>
                        <a:pt x="16549" y="13811"/>
                        <a:pt x="16559" y="13760"/>
                      </a:cubicBezTo>
                      <a:cubicBezTo>
                        <a:pt x="16573" y="13694"/>
                        <a:pt x="16583" y="13626"/>
                        <a:pt x="16590" y="13557"/>
                      </a:cubicBezTo>
                      <a:lnTo>
                        <a:pt x="16618" y="13434"/>
                      </a:lnTo>
                      <a:lnTo>
                        <a:pt x="16612" y="13238"/>
                      </a:lnTo>
                      <a:lnTo>
                        <a:pt x="16579" y="13087"/>
                      </a:lnTo>
                      <a:lnTo>
                        <a:pt x="16463" y="13118"/>
                      </a:lnTo>
                      <a:lnTo>
                        <a:pt x="16401" y="13023"/>
                      </a:lnTo>
                      <a:lnTo>
                        <a:pt x="16404" y="12902"/>
                      </a:lnTo>
                      <a:lnTo>
                        <a:pt x="16500" y="12877"/>
                      </a:lnTo>
                      <a:lnTo>
                        <a:pt x="16499" y="12711"/>
                      </a:lnTo>
                      <a:lnTo>
                        <a:pt x="16452" y="12608"/>
                      </a:lnTo>
                      <a:lnTo>
                        <a:pt x="16290" y="12516"/>
                      </a:lnTo>
                      <a:lnTo>
                        <a:pt x="16202" y="12414"/>
                      </a:lnTo>
                      <a:lnTo>
                        <a:pt x="16127" y="12274"/>
                      </a:lnTo>
                      <a:lnTo>
                        <a:pt x="16079" y="12031"/>
                      </a:lnTo>
                      <a:lnTo>
                        <a:pt x="16006" y="11871"/>
                      </a:lnTo>
                      <a:lnTo>
                        <a:pt x="15922" y="11816"/>
                      </a:lnTo>
                      <a:lnTo>
                        <a:pt x="15808" y="11687"/>
                      </a:lnTo>
                      <a:lnTo>
                        <a:pt x="15821" y="11475"/>
                      </a:lnTo>
                      <a:lnTo>
                        <a:pt x="15861" y="11346"/>
                      </a:lnTo>
                      <a:lnTo>
                        <a:pt x="15955" y="11253"/>
                      </a:lnTo>
                      <a:lnTo>
                        <a:pt x="16048" y="11167"/>
                      </a:lnTo>
                      <a:lnTo>
                        <a:pt x="16158" y="11093"/>
                      </a:lnTo>
                      <a:lnTo>
                        <a:pt x="16213" y="11001"/>
                      </a:lnTo>
                      <a:lnTo>
                        <a:pt x="16121" y="10906"/>
                      </a:lnTo>
                      <a:lnTo>
                        <a:pt x="16057" y="10878"/>
                      </a:lnTo>
                      <a:lnTo>
                        <a:pt x="15876" y="10796"/>
                      </a:lnTo>
                      <a:lnTo>
                        <a:pt x="15787" y="10913"/>
                      </a:lnTo>
                      <a:lnTo>
                        <a:pt x="15726" y="10986"/>
                      </a:lnTo>
                      <a:lnTo>
                        <a:pt x="15616" y="10898"/>
                      </a:lnTo>
                      <a:lnTo>
                        <a:pt x="15572" y="10814"/>
                      </a:lnTo>
                      <a:lnTo>
                        <a:pt x="15466" y="10773"/>
                      </a:lnTo>
                      <a:lnTo>
                        <a:pt x="15240" y="10656"/>
                      </a:lnTo>
                      <a:lnTo>
                        <a:pt x="15246" y="10486"/>
                      </a:lnTo>
                      <a:lnTo>
                        <a:pt x="15242" y="10361"/>
                      </a:lnTo>
                      <a:lnTo>
                        <a:pt x="15301" y="10324"/>
                      </a:lnTo>
                      <a:lnTo>
                        <a:pt x="15407" y="10336"/>
                      </a:lnTo>
                      <a:lnTo>
                        <a:pt x="15531" y="10149"/>
                      </a:lnTo>
                      <a:lnTo>
                        <a:pt x="15564" y="10015"/>
                      </a:lnTo>
                      <a:lnTo>
                        <a:pt x="15631" y="9837"/>
                      </a:lnTo>
                      <a:lnTo>
                        <a:pt x="15707" y="9806"/>
                      </a:lnTo>
                      <a:lnTo>
                        <a:pt x="15791" y="9837"/>
                      </a:lnTo>
                      <a:lnTo>
                        <a:pt x="15841" y="9943"/>
                      </a:lnTo>
                      <a:lnTo>
                        <a:pt x="15848" y="10050"/>
                      </a:lnTo>
                      <a:lnTo>
                        <a:pt x="15863" y="10231"/>
                      </a:lnTo>
                      <a:lnTo>
                        <a:pt x="15907" y="10340"/>
                      </a:lnTo>
                      <a:lnTo>
                        <a:pt x="15948" y="10401"/>
                      </a:lnTo>
                      <a:lnTo>
                        <a:pt x="16001" y="10382"/>
                      </a:lnTo>
                      <a:lnTo>
                        <a:pt x="16072" y="10288"/>
                      </a:lnTo>
                      <a:lnTo>
                        <a:pt x="16148" y="10200"/>
                      </a:lnTo>
                      <a:lnTo>
                        <a:pt x="16274" y="10150"/>
                      </a:lnTo>
                      <a:lnTo>
                        <a:pt x="16333" y="10181"/>
                      </a:lnTo>
                      <a:lnTo>
                        <a:pt x="16409" y="10234"/>
                      </a:lnTo>
                      <a:lnTo>
                        <a:pt x="16525" y="10312"/>
                      </a:lnTo>
                      <a:lnTo>
                        <a:pt x="16590" y="10442"/>
                      </a:lnTo>
                      <a:lnTo>
                        <a:pt x="16527" y="10497"/>
                      </a:lnTo>
                      <a:lnTo>
                        <a:pt x="16523" y="10644"/>
                      </a:lnTo>
                      <a:lnTo>
                        <a:pt x="16588" y="10729"/>
                      </a:lnTo>
                      <a:lnTo>
                        <a:pt x="16695" y="10722"/>
                      </a:lnTo>
                      <a:lnTo>
                        <a:pt x="16853" y="10809"/>
                      </a:lnTo>
                      <a:lnTo>
                        <a:pt x="16926" y="10987"/>
                      </a:lnTo>
                      <a:lnTo>
                        <a:pt x="16986" y="11078"/>
                      </a:lnTo>
                      <a:lnTo>
                        <a:pt x="17010" y="11232"/>
                      </a:lnTo>
                      <a:lnTo>
                        <a:pt x="17031" y="11349"/>
                      </a:lnTo>
                      <a:lnTo>
                        <a:pt x="17059" y="11498"/>
                      </a:lnTo>
                      <a:lnTo>
                        <a:pt x="17071" y="11651"/>
                      </a:lnTo>
                      <a:lnTo>
                        <a:pt x="17130" y="11766"/>
                      </a:lnTo>
                      <a:lnTo>
                        <a:pt x="17195" y="11815"/>
                      </a:lnTo>
                      <a:lnTo>
                        <a:pt x="17296" y="11702"/>
                      </a:lnTo>
                      <a:lnTo>
                        <a:pt x="17415" y="11614"/>
                      </a:lnTo>
                      <a:lnTo>
                        <a:pt x="17496" y="11558"/>
                      </a:lnTo>
                      <a:lnTo>
                        <a:pt x="17559" y="11499"/>
                      </a:lnTo>
                      <a:cubicBezTo>
                        <a:pt x="17562" y="11433"/>
                        <a:pt x="17556" y="11367"/>
                        <a:pt x="17540" y="11306"/>
                      </a:cubicBezTo>
                      <a:cubicBezTo>
                        <a:pt x="17525" y="11249"/>
                        <a:pt x="17502" y="11197"/>
                        <a:pt x="17473" y="11154"/>
                      </a:cubicBezTo>
                      <a:lnTo>
                        <a:pt x="17400" y="10964"/>
                      </a:lnTo>
                      <a:lnTo>
                        <a:pt x="17298" y="10799"/>
                      </a:lnTo>
                      <a:lnTo>
                        <a:pt x="17248" y="10793"/>
                      </a:lnTo>
                      <a:lnTo>
                        <a:pt x="17072" y="10623"/>
                      </a:lnTo>
                      <a:lnTo>
                        <a:pt x="16989" y="10544"/>
                      </a:lnTo>
                      <a:lnTo>
                        <a:pt x="16900" y="10423"/>
                      </a:lnTo>
                      <a:lnTo>
                        <a:pt x="16820" y="10351"/>
                      </a:lnTo>
                      <a:lnTo>
                        <a:pt x="16820" y="10220"/>
                      </a:lnTo>
                      <a:lnTo>
                        <a:pt x="16933" y="10133"/>
                      </a:lnTo>
                      <a:lnTo>
                        <a:pt x="17068" y="10029"/>
                      </a:lnTo>
                      <a:lnTo>
                        <a:pt x="17083" y="9914"/>
                      </a:lnTo>
                      <a:lnTo>
                        <a:pt x="17049" y="9761"/>
                      </a:lnTo>
                      <a:lnTo>
                        <a:pt x="16957" y="9770"/>
                      </a:lnTo>
                      <a:cubicBezTo>
                        <a:pt x="16942" y="9699"/>
                        <a:pt x="16956" y="9621"/>
                        <a:pt x="16992" y="9571"/>
                      </a:cubicBezTo>
                      <a:cubicBezTo>
                        <a:pt x="17020" y="9533"/>
                        <a:pt x="17058" y="9517"/>
                        <a:pt x="17095" y="9528"/>
                      </a:cubicBezTo>
                      <a:cubicBezTo>
                        <a:pt x="17106" y="9498"/>
                        <a:pt x="17116" y="9467"/>
                        <a:pt x="17123" y="9435"/>
                      </a:cubicBezTo>
                      <a:cubicBezTo>
                        <a:pt x="17139" y="9373"/>
                        <a:pt x="17147" y="9308"/>
                        <a:pt x="17149" y="9242"/>
                      </a:cubicBezTo>
                      <a:lnTo>
                        <a:pt x="17174" y="9110"/>
                      </a:lnTo>
                      <a:lnTo>
                        <a:pt x="17248" y="9178"/>
                      </a:lnTo>
                      <a:lnTo>
                        <a:pt x="17347" y="9270"/>
                      </a:lnTo>
                      <a:lnTo>
                        <a:pt x="17392" y="9297"/>
                      </a:lnTo>
                      <a:lnTo>
                        <a:pt x="17514" y="9286"/>
                      </a:lnTo>
                      <a:lnTo>
                        <a:pt x="17568" y="9177"/>
                      </a:lnTo>
                      <a:cubicBezTo>
                        <a:pt x="17590" y="9119"/>
                        <a:pt x="17610" y="9059"/>
                        <a:pt x="17626" y="8997"/>
                      </a:cubicBezTo>
                      <a:cubicBezTo>
                        <a:pt x="17641" y="8944"/>
                        <a:pt x="17653" y="8890"/>
                        <a:pt x="17663" y="8835"/>
                      </a:cubicBezTo>
                      <a:lnTo>
                        <a:pt x="17709" y="8691"/>
                      </a:lnTo>
                      <a:lnTo>
                        <a:pt x="17732" y="8540"/>
                      </a:lnTo>
                      <a:lnTo>
                        <a:pt x="17783" y="8406"/>
                      </a:lnTo>
                      <a:lnTo>
                        <a:pt x="17835" y="8208"/>
                      </a:lnTo>
                      <a:lnTo>
                        <a:pt x="17770" y="8060"/>
                      </a:lnTo>
                      <a:lnTo>
                        <a:pt x="17770" y="7890"/>
                      </a:lnTo>
                      <a:lnTo>
                        <a:pt x="17823" y="7767"/>
                      </a:lnTo>
                      <a:lnTo>
                        <a:pt x="17830" y="7600"/>
                      </a:lnTo>
                      <a:cubicBezTo>
                        <a:pt x="17813" y="7554"/>
                        <a:pt x="17796" y="7509"/>
                        <a:pt x="17778" y="7463"/>
                      </a:cubicBezTo>
                      <a:cubicBezTo>
                        <a:pt x="17763" y="7423"/>
                        <a:pt x="17747" y="7384"/>
                        <a:pt x="17735" y="7341"/>
                      </a:cubicBezTo>
                      <a:cubicBezTo>
                        <a:pt x="17715" y="7271"/>
                        <a:pt x="17705" y="7195"/>
                        <a:pt x="17707" y="7119"/>
                      </a:cubicBezTo>
                      <a:lnTo>
                        <a:pt x="17634" y="7044"/>
                      </a:lnTo>
                      <a:lnTo>
                        <a:pt x="17580" y="7052"/>
                      </a:lnTo>
                      <a:lnTo>
                        <a:pt x="17503" y="6849"/>
                      </a:lnTo>
                      <a:lnTo>
                        <a:pt x="17459" y="6758"/>
                      </a:lnTo>
                      <a:lnTo>
                        <a:pt x="17435" y="6611"/>
                      </a:lnTo>
                      <a:lnTo>
                        <a:pt x="17373" y="6495"/>
                      </a:lnTo>
                      <a:lnTo>
                        <a:pt x="17240" y="6324"/>
                      </a:lnTo>
                      <a:lnTo>
                        <a:pt x="17132" y="6263"/>
                      </a:lnTo>
                      <a:lnTo>
                        <a:pt x="17059" y="6103"/>
                      </a:lnTo>
                      <a:lnTo>
                        <a:pt x="16962" y="6028"/>
                      </a:lnTo>
                      <a:lnTo>
                        <a:pt x="16881" y="6047"/>
                      </a:lnTo>
                      <a:lnTo>
                        <a:pt x="16783" y="6115"/>
                      </a:lnTo>
                      <a:lnTo>
                        <a:pt x="16687" y="6140"/>
                      </a:lnTo>
                      <a:lnTo>
                        <a:pt x="16607" y="6103"/>
                      </a:lnTo>
                      <a:lnTo>
                        <a:pt x="16460" y="6072"/>
                      </a:lnTo>
                      <a:lnTo>
                        <a:pt x="16403" y="6004"/>
                      </a:lnTo>
                      <a:lnTo>
                        <a:pt x="16326" y="5924"/>
                      </a:lnTo>
                      <a:lnTo>
                        <a:pt x="16206" y="5924"/>
                      </a:lnTo>
                      <a:lnTo>
                        <a:pt x="16146" y="5807"/>
                      </a:lnTo>
                      <a:lnTo>
                        <a:pt x="16226" y="5720"/>
                      </a:lnTo>
                      <a:lnTo>
                        <a:pt x="16275" y="5634"/>
                      </a:lnTo>
                      <a:lnTo>
                        <a:pt x="16349" y="5282"/>
                      </a:lnTo>
                      <a:lnTo>
                        <a:pt x="16330" y="5106"/>
                      </a:lnTo>
                      <a:lnTo>
                        <a:pt x="16362" y="4989"/>
                      </a:lnTo>
                      <a:lnTo>
                        <a:pt x="16434" y="4856"/>
                      </a:lnTo>
                      <a:lnTo>
                        <a:pt x="16537" y="4743"/>
                      </a:lnTo>
                      <a:lnTo>
                        <a:pt x="16606" y="4658"/>
                      </a:lnTo>
                      <a:lnTo>
                        <a:pt x="16694" y="4611"/>
                      </a:lnTo>
                      <a:lnTo>
                        <a:pt x="16817" y="4582"/>
                      </a:lnTo>
                      <a:lnTo>
                        <a:pt x="16917" y="4582"/>
                      </a:lnTo>
                      <a:lnTo>
                        <a:pt x="17020" y="4619"/>
                      </a:lnTo>
                      <a:lnTo>
                        <a:pt x="17129" y="4632"/>
                      </a:lnTo>
                      <a:lnTo>
                        <a:pt x="17261" y="4626"/>
                      </a:lnTo>
                      <a:lnTo>
                        <a:pt x="17398" y="4558"/>
                      </a:lnTo>
                      <a:lnTo>
                        <a:pt x="17471" y="4527"/>
                      </a:lnTo>
                      <a:lnTo>
                        <a:pt x="17580" y="4490"/>
                      </a:lnTo>
                      <a:lnTo>
                        <a:pt x="17633" y="4527"/>
                      </a:lnTo>
                      <a:lnTo>
                        <a:pt x="17686" y="4607"/>
                      </a:lnTo>
                      <a:lnTo>
                        <a:pt x="17787" y="4674"/>
                      </a:lnTo>
                      <a:lnTo>
                        <a:pt x="17836" y="4724"/>
                      </a:lnTo>
                      <a:lnTo>
                        <a:pt x="17952" y="4730"/>
                      </a:lnTo>
                      <a:lnTo>
                        <a:pt x="18081" y="4644"/>
                      </a:lnTo>
                      <a:lnTo>
                        <a:pt x="18189" y="4625"/>
                      </a:lnTo>
                      <a:lnTo>
                        <a:pt x="18143" y="4366"/>
                      </a:lnTo>
                      <a:cubicBezTo>
                        <a:pt x="18105" y="4367"/>
                        <a:pt x="18070" y="4330"/>
                        <a:pt x="18058" y="4274"/>
                      </a:cubicBezTo>
                      <a:cubicBezTo>
                        <a:pt x="18044" y="4208"/>
                        <a:pt x="18064" y="4136"/>
                        <a:pt x="18106" y="4107"/>
                      </a:cubicBezTo>
                      <a:cubicBezTo>
                        <a:pt x="18105" y="4044"/>
                        <a:pt x="18122" y="3983"/>
                        <a:pt x="18153" y="3941"/>
                      </a:cubicBezTo>
                      <a:cubicBezTo>
                        <a:pt x="18184" y="3898"/>
                        <a:pt x="18225" y="3878"/>
                        <a:pt x="18266" y="3886"/>
                      </a:cubicBezTo>
                      <a:lnTo>
                        <a:pt x="18388" y="3912"/>
                      </a:lnTo>
                      <a:lnTo>
                        <a:pt x="18433" y="3986"/>
                      </a:lnTo>
                      <a:lnTo>
                        <a:pt x="18561" y="3941"/>
                      </a:lnTo>
                      <a:lnTo>
                        <a:pt x="18622" y="4058"/>
                      </a:lnTo>
                      <a:lnTo>
                        <a:pt x="18642" y="4156"/>
                      </a:lnTo>
                      <a:lnTo>
                        <a:pt x="18742" y="4173"/>
                      </a:lnTo>
                      <a:lnTo>
                        <a:pt x="18819" y="4105"/>
                      </a:lnTo>
                      <a:lnTo>
                        <a:pt x="18815" y="3967"/>
                      </a:lnTo>
                      <a:lnTo>
                        <a:pt x="18815" y="3844"/>
                      </a:lnTo>
                      <a:lnTo>
                        <a:pt x="18867" y="3773"/>
                      </a:lnTo>
                      <a:lnTo>
                        <a:pt x="18940" y="3726"/>
                      </a:lnTo>
                      <a:lnTo>
                        <a:pt x="19014" y="3739"/>
                      </a:lnTo>
                      <a:lnTo>
                        <a:pt x="19059" y="3881"/>
                      </a:lnTo>
                      <a:lnTo>
                        <a:pt x="19100" y="4056"/>
                      </a:lnTo>
                      <a:lnTo>
                        <a:pt x="19170" y="4183"/>
                      </a:lnTo>
                      <a:lnTo>
                        <a:pt x="19186" y="4282"/>
                      </a:lnTo>
                      <a:lnTo>
                        <a:pt x="19098" y="4430"/>
                      </a:lnTo>
                      <a:lnTo>
                        <a:pt x="19067" y="4607"/>
                      </a:lnTo>
                      <a:lnTo>
                        <a:pt x="19096" y="4814"/>
                      </a:lnTo>
                      <a:lnTo>
                        <a:pt x="19031" y="4991"/>
                      </a:lnTo>
                      <a:lnTo>
                        <a:pt x="18966" y="5108"/>
                      </a:lnTo>
                      <a:cubicBezTo>
                        <a:pt x="18954" y="5143"/>
                        <a:pt x="18950" y="5183"/>
                        <a:pt x="18953" y="5223"/>
                      </a:cubicBezTo>
                      <a:cubicBezTo>
                        <a:pt x="18962" y="5311"/>
                        <a:pt x="19008" y="5380"/>
                        <a:pt x="19066" y="5393"/>
                      </a:cubicBezTo>
                      <a:lnTo>
                        <a:pt x="19082" y="5556"/>
                      </a:lnTo>
                      <a:lnTo>
                        <a:pt x="19157" y="5665"/>
                      </a:lnTo>
                      <a:lnTo>
                        <a:pt x="19206" y="5747"/>
                      </a:lnTo>
                      <a:lnTo>
                        <a:pt x="19243" y="5909"/>
                      </a:lnTo>
                      <a:lnTo>
                        <a:pt x="19298" y="5952"/>
                      </a:lnTo>
                      <a:lnTo>
                        <a:pt x="19402" y="6100"/>
                      </a:lnTo>
                      <a:lnTo>
                        <a:pt x="19470" y="6174"/>
                      </a:lnTo>
                      <a:lnTo>
                        <a:pt x="19527" y="6193"/>
                      </a:lnTo>
                      <a:lnTo>
                        <a:pt x="19531" y="6369"/>
                      </a:lnTo>
                      <a:lnTo>
                        <a:pt x="19624" y="6357"/>
                      </a:lnTo>
                      <a:lnTo>
                        <a:pt x="19673" y="6369"/>
                      </a:lnTo>
                      <a:lnTo>
                        <a:pt x="19721" y="6499"/>
                      </a:lnTo>
                      <a:lnTo>
                        <a:pt x="19782" y="6579"/>
                      </a:lnTo>
                      <a:lnTo>
                        <a:pt x="19822" y="6747"/>
                      </a:lnTo>
                      <a:lnTo>
                        <a:pt x="19922" y="6825"/>
                      </a:lnTo>
                      <a:lnTo>
                        <a:pt x="19989" y="6912"/>
                      </a:lnTo>
                      <a:lnTo>
                        <a:pt x="20047" y="6840"/>
                      </a:lnTo>
                      <a:lnTo>
                        <a:pt x="20095" y="6770"/>
                      </a:lnTo>
                      <a:lnTo>
                        <a:pt x="20141" y="6776"/>
                      </a:lnTo>
                      <a:lnTo>
                        <a:pt x="20122" y="6661"/>
                      </a:lnTo>
                      <a:cubicBezTo>
                        <a:pt x="20096" y="6629"/>
                        <a:pt x="20076" y="6588"/>
                        <a:pt x="20063" y="6541"/>
                      </a:cubicBezTo>
                      <a:cubicBezTo>
                        <a:pt x="20048" y="6486"/>
                        <a:pt x="20044" y="6426"/>
                        <a:pt x="20051" y="6368"/>
                      </a:cubicBezTo>
                      <a:lnTo>
                        <a:pt x="20097" y="6333"/>
                      </a:lnTo>
                      <a:lnTo>
                        <a:pt x="20060" y="6229"/>
                      </a:lnTo>
                      <a:lnTo>
                        <a:pt x="20028" y="6130"/>
                      </a:lnTo>
                      <a:cubicBezTo>
                        <a:pt x="20017" y="6102"/>
                        <a:pt x="20015" y="6068"/>
                        <a:pt x="20024" y="6038"/>
                      </a:cubicBezTo>
                      <a:cubicBezTo>
                        <a:pt x="20032" y="6008"/>
                        <a:pt x="20050" y="5987"/>
                        <a:pt x="20071" y="5981"/>
                      </a:cubicBezTo>
                      <a:lnTo>
                        <a:pt x="20148" y="5952"/>
                      </a:lnTo>
                      <a:lnTo>
                        <a:pt x="20116" y="5824"/>
                      </a:lnTo>
                      <a:lnTo>
                        <a:pt x="20073" y="5726"/>
                      </a:lnTo>
                      <a:lnTo>
                        <a:pt x="20027" y="5675"/>
                      </a:lnTo>
                      <a:lnTo>
                        <a:pt x="19988" y="5459"/>
                      </a:lnTo>
                      <a:lnTo>
                        <a:pt x="19971" y="5357"/>
                      </a:lnTo>
                      <a:lnTo>
                        <a:pt x="19889" y="5276"/>
                      </a:lnTo>
                      <a:cubicBezTo>
                        <a:pt x="19848" y="5275"/>
                        <a:pt x="19809" y="5248"/>
                        <a:pt x="19781" y="5203"/>
                      </a:cubicBezTo>
                      <a:cubicBezTo>
                        <a:pt x="19758" y="5165"/>
                        <a:pt x="19743" y="5118"/>
                        <a:pt x="19740" y="5067"/>
                      </a:cubicBezTo>
                      <a:lnTo>
                        <a:pt x="19649" y="5030"/>
                      </a:lnTo>
                      <a:lnTo>
                        <a:pt x="19552" y="5065"/>
                      </a:lnTo>
                      <a:lnTo>
                        <a:pt x="19499" y="4954"/>
                      </a:lnTo>
                      <a:lnTo>
                        <a:pt x="19530" y="4815"/>
                      </a:lnTo>
                      <a:lnTo>
                        <a:pt x="19474" y="4739"/>
                      </a:lnTo>
                      <a:lnTo>
                        <a:pt x="19445" y="4653"/>
                      </a:lnTo>
                      <a:lnTo>
                        <a:pt x="19429" y="4566"/>
                      </a:lnTo>
                      <a:lnTo>
                        <a:pt x="19532" y="4463"/>
                      </a:lnTo>
                      <a:lnTo>
                        <a:pt x="19674" y="4445"/>
                      </a:lnTo>
                      <a:lnTo>
                        <a:pt x="19757" y="4410"/>
                      </a:lnTo>
                      <a:lnTo>
                        <a:pt x="19810" y="4391"/>
                      </a:lnTo>
                      <a:lnTo>
                        <a:pt x="19862" y="4330"/>
                      </a:lnTo>
                      <a:lnTo>
                        <a:pt x="19913" y="4237"/>
                      </a:lnTo>
                      <a:lnTo>
                        <a:pt x="19960" y="4135"/>
                      </a:lnTo>
                      <a:lnTo>
                        <a:pt x="20017" y="4135"/>
                      </a:lnTo>
                      <a:lnTo>
                        <a:pt x="20052" y="4258"/>
                      </a:lnTo>
                      <a:lnTo>
                        <a:pt x="20103" y="4307"/>
                      </a:lnTo>
                      <a:lnTo>
                        <a:pt x="20167" y="4360"/>
                      </a:lnTo>
                      <a:lnTo>
                        <a:pt x="20240" y="4360"/>
                      </a:lnTo>
                      <a:lnTo>
                        <a:pt x="20330" y="4258"/>
                      </a:lnTo>
                      <a:lnTo>
                        <a:pt x="20441" y="4155"/>
                      </a:lnTo>
                      <a:lnTo>
                        <a:pt x="20460" y="4007"/>
                      </a:lnTo>
                      <a:lnTo>
                        <a:pt x="20532" y="3897"/>
                      </a:lnTo>
                      <a:lnTo>
                        <a:pt x="20647" y="3796"/>
                      </a:lnTo>
                      <a:lnTo>
                        <a:pt x="20690" y="3796"/>
                      </a:lnTo>
                      <a:lnTo>
                        <a:pt x="20798" y="3815"/>
                      </a:lnTo>
                      <a:lnTo>
                        <a:pt x="20974" y="3825"/>
                      </a:lnTo>
                      <a:lnTo>
                        <a:pt x="21043" y="3689"/>
                      </a:lnTo>
                      <a:lnTo>
                        <a:pt x="20828" y="3616"/>
                      </a:lnTo>
                      <a:lnTo>
                        <a:pt x="20699" y="3488"/>
                      </a:lnTo>
                      <a:cubicBezTo>
                        <a:pt x="20651" y="3440"/>
                        <a:pt x="20598" y="3408"/>
                        <a:pt x="20541" y="3395"/>
                      </a:cubicBezTo>
                      <a:cubicBezTo>
                        <a:pt x="20487" y="3382"/>
                        <a:pt x="20431" y="3387"/>
                        <a:pt x="20377" y="3369"/>
                      </a:cubicBezTo>
                      <a:cubicBezTo>
                        <a:pt x="20319" y="3349"/>
                        <a:pt x="20265" y="3304"/>
                        <a:pt x="20223" y="3239"/>
                      </a:cubicBezTo>
                      <a:lnTo>
                        <a:pt x="20154" y="3103"/>
                      </a:lnTo>
                      <a:lnTo>
                        <a:pt x="20236" y="3024"/>
                      </a:lnTo>
                      <a:lnTo>
                        <a:pt x="20355" y="3107"/>
                      </a:lnTo>
                      <a:lnTo>
                        <a:pt x="20443" y="3134"/>
                      </a:lnTo>
                      <a:lnTo>
                        <a:pt x="20540" y="3140"/>
                      </a:lnTo>
                      <a:lnTo>
                        <a:pt x="20552" y="3056"/>
                      </a:lnTo>
                      <a:lnTo>
                        <a:pt x="20456" y="2990"/>
                      </a:lnTo>
                      <a:lnTo>
                        <a:pt x="20365" y="2851"/>
                      </a:lnTo>
                      <a:lnTo>
                        <a:pt x="20463" y="2783"/>
                      </a:lnTo>
                      <a:lnTo>
                        <a:pt x="20569" y="2870"/>
                      </a:lnTo>
                      <a:lnTo>
                        <a:pt x="20686" y="2876"/>
                      </a:lnTo>
                      <a:lnTo>
                        <a:pt x="20806" y="2925"/>
                      </a:lnTo>
                      <a:lnTo>
                        <a:pt x="20940" y="2947"/>
                      </a:lnTo>
                      <a:lnTo>
                        <a:pt x="21026" y="2924"/>
                      </a:lnTo>
                      <a:lnTo>
                        <a:pt x="21094" y="3032"/>
                      </a:lnTo>
                      <a:lnTo>
                        <a:pt x="21270" y="3145"/>
                      </a:lnTo>
                      <a:lnTo>
                        <a:pt x="21423" y="3219"/>
                      </a:lnTo>
                      <a:lnTo>
                        <a:pt x="21566" y="3127"/>
                      </a:lnTo>
                      <a:lnTo>
                        <a:pt x="21600" y="3078"/>
                      </a:lnTo>
                      <a:lnTo>
                        <a:pt x="21527" y="3010"/>
                      </a:lnTo>
                      <a:lnTo>
                        <a:pt x="21426" y="2891"/>
                      </a:lnTo>
                      <a:lnTo>
                        <a:pt x="21301" y="2737"/>
                      </a:lnTo>
                      <a:lnTo>
                        <a:pt x="21190" y="2630"/>
                      </a:lnTo>
                      <a:lnTo>
                        <a:pt x="21119" y="2630"/>
                      </a:lnTo>
                      <a:lnTo>
                        <a:pt x="21030" y="2636"/>
                      </a:lnTo>
                      <a:lnTo>
                        <a:pt x="20974" y="2686"/>
                      </a:lnTo>
                      <a:lnTo>
                        <a:pt x="20878" y="2770"/>
                      </a:lnTo>
                      <a:lnTo>
                        <a:pt x="20770" y="2686"/>
                      </a:lnTo>
                      <a:lnTo>
                        <a:pt x="20722" y="2588"/>
                      </a:lnTo>
                      <a:lnTo>
                        <a:pt x="20543" y="2472"/>
                      </a:lnTo>
                      <a:lnTo>
                        <a:pt x="20456" y="2425"/>
                      </a:lnTo>
                      <a:lnTo>
                        <a:pt x="20307" y="2425"/>
                      </a:lnTo>
                      <a:lnTo>
                        <a:pt x="20202" y="2382"/>
                      </a:lnTo>
                      <a:lnTo>
                        <a:pt x="20089" y="2339"/>
                      </a:lnTo>
                      <a:lnTo>
                        <a:pt x="19926" y="2311"/>
                      </a:lnTo>
                      <a:lnTo>
                        <a:pt x="19800" y="2213"/>
                      </a:lnTo>
                      <a:lnTo>
                        <a:pt x="19643" y="2083"/>
                      </a:lnTo>
                      <a:lnTo>
                        <a:pt x="19551" y="2052"/>
                      </a:lnTo>
                      <a:lnTo>
                        <a:pt x="19315" y="2034"/>
                      </a:lnTo>
                      <a:lnTo>
                        <a:pt x="19215" y="1997"/>
                      </a:lnTo>
                      <a:lnTo>
                        <a:pt x="19122" y="1921"/>
                      </a:lnTo>
                      <a:lnTo>
                        <a:pt x="18920" y="1933"/>
                      </a:lnTo>
                      <a:lnTo>
                        <a:pt x="18735" y="1921"/>
                      </a:lnTo>
                      <a:lnTo>
                        <a:pt x="18590" y="1909"/>
                      </a:lnTo>
                      <a:lnTo>
                        <a:pt x="18496" y="1822"/>
                      </a:lnTo>
                      <a:lnTo>
                        <a:pt x="18364" y="1797"/>
                      </a:lnTo>
                      <a:lnTo>
                        <a:pt x="18239" y="1810"/>
                      </a:lnTo>
                      <a:lnTo>
                        <a:pt x="18137" y="1829"/>
                      </a:lnTo>
                      <a:lnTo>
                        <a:pt x="18157" y="1902"/>
                      </a:lnTo>
                      <a:lnTo>
                        <a:pt x="18248" y="1991"/>
                      </a:lnTo>
                      <a:lnTo>
                        <a:pt x="18296" y="2120"/>
                      </a:lnTo>
                      <a:lnTo>
                        <a:pt x="18233" y="2151"/>
                      </a:lnTo>
                      <a:lnTo>
                        <a:pt x="18148" y="2110"/>
                      </a:lnTo>
                      <a:lnTo>
                        <a:pt x="18025" y="2036"/>
                      </a:lnTo>
                      <a:lnTo>
                        <a:pt x="17903" y="1987"/>
                      </a:lnTo>
                      <a:lnTo>
                        <a:pt x="17710" y="1891"/>
                      </a:lnTo>
                      <a:lnTo>
                        <a:pt x="17551" y="1878"/>
                      </a:lnTo>
                      <a:lnTo>
                        <a:pt x="17370" y="1915"/>
                      </a:lnTo>
                      <a:lnTo>
                        <a:pt x="17038" y="1989"/>
                      </a:lnTo>
                      <a:lnTo>
                        <a:pt x="16827" y="1926"/>
                      </a:lnTo>
                      <a:lnTo>
                        <a:pt x="16722" y="1858"/>
                      </a:lnTo>
                      <a:lnTo>
                        <a:pt x="16565" y="1799"/>
                      </a:lnTo>
                      <a:lnTo>
                        <a:pt x="16503" y="1709"/>
                      </a:lnTo>
                      <a:lnTo>
                        <a:pt x="16417" y="1665"/>
                      </a:lnTo>
                      <a:lnTo>
                        <a:pt x="16350" y="1665"/>
                      </a:lnTo>
                      <a:lnTo>
                        <a:pt x="16180" y="1702"/>
                      </a:lnTo>
                      <a:lnTo>
                        <a:pt x="15880" y="1706"/>
                      </a:lnTo>
                      <a:lnTo>
                        <a:pt x="15742" y="1620"/>
                      </a:lnTo>
                      <a:lnTo>
                        <a:pt x="15543" y="1620"/>
                      </a:lnTo>
                      <a:lnTo>
                        <a:pt x="15307" y="1595"/>
                      </a:lnTo>
                      <a:lnTo>
                        <a:pt x="15157" y="1620"/>
                      </a:lnTo>
                      <a:lnTo>
                        <a:pt x="15047" y="1501"/>
                      </a:lnTo>
                      <a:lnTo>
                        <a:pt x="14881" y="1420"/>
                      </a:lnTo>
                      <a:lnTo>
                        <a:pt x="14763" y="1303"/>
                      </a:lnTo>
                      <a:lnTo>
                        <a:pt x="14679" y="1266"/>
                      </a:lnTo>
                      <a:lnTo>
                        <a:pt x="14635" y="1352"/>
                      </a:lnTo>
                      <a:lnTo>
                        <a:pt x="14550" y="1352"/>
                      </a:lnTo>
                      <a:lnTo>
                        <a:pt x="14462" y="1297"/>
                      </a:lnTo>
                      <a:lnTo>
                        <a:pt x="14166" y="1211"/>
                      </a:lnTo>
                      <a:lnTo>
                        <a:pt x="14073" y="1169"/>
                      </a:lnTo>
                      <a:lnTo>
                        <a:pt x="13945" y="1162"/>
                      </a:lnTo>
                      <a:lnTo>
                        <a:pt x="13813" y="1181"/>
                      </a:lnTo>
                      <a:lnTo>
                        <a:pt x="13627" y="1224"/>
                      </a:lnTo>
                      <a:lnTo>
                        <a:pt x="13667" y="1317"/>
                      </a:lnTo>
                      <a:lnTo>
                        <a:pt x="13749" y="1403"/>
                      </a:lnTo>
                      <a:lnTo>
                        <a:pt x="13692" y="1507"/>
                      </a:lnTo>
                      <a:lnTo>
                        <a:pt x="13597" y="1536"/>
                      </a:lnTo>
                      <a:lnTo>
                        <a:pt x="13538" y="1628"/>
                      </a:lnTo>
                      <a:lnTo>
                        <a:pt x="13428" y="1659"/>
                      </a:lnTo>
                      <a:lnTo>
                        <a:pt x="13358" y="1560"/>
                      </a:lnTo>
                      <a:lnTo>
                        <a:pt x="13216" y="1548"/>
                      </a:lnTo>
                      <a:lnTo>
                        <a:pt x="13131" y="1566"/>
                      </a:lnTo>
                      <a:lnTo>
                        <a:pt x="13104" y="1505"/>
                      </a:lnTo>
                      <a:lnTo>
                        <a:pt x="12982" y="1530"/>
                      </a:lnTo>
                      <a:lnTo>
                        <a:pt x="12917" y="1609"/>
                      </a:lnTo>
                      <a:lnTo>
                        <a:pt x="12808" y="1661"/>
                      </a:lnTo>
                      <a:lnTo>
                        <a:pt x="12730" y="1716"/>
                      </a:lnTo>
                      <a:lnTo>
                        <a:pt x="12648" y="1673"/>
                      </a:lnTo>
                      <a:lnTo>
                        <a:pt x="12554" y="1612"/>
                      </a:lnTo>
                      <a:lnTo>
                        <a:pt x="12432" y="1501"/>
                      </a:lnTo>
                      <a:lnTo>
                        <a:pt x="12362" y="1435"/>
                      </a:lnTo>
                      <a:lnTo>
                        <a:pt x="12252" y="1303"/>
                      </a:lnTo>
                      <a:lnTo>
                        <a:pt x="12198" y="1196"/>
                      </a:lnTo>
                      <a:lnTo>
                        <a:pt x="12065" y="1147"/>
                      </a:lnTo>
                      <a:lnTo>
                        <a:pt x="11907" y="1091"/>
                      </a:lnTo>
                      <a:lnTo>
                        <a:pt x="11807" y="1027"/>
                      </a:lnTo>
                      <a:lnTo>
                        <a:pt x="11650" y="1040"/>
                      </a:lnTo>
                      <a:lnTo>
                        <a:pt x="11476" y="1046"/>
                      </a:lnTo>
                      <a:lnTo>
                        <a:pt x="11319" y="1107"/>
                      </a:lnTo>
                      <a:lnTo>
                        <a:pt x="11161" y="1175"/>
                      </a:lnTo>
                      <a:lnTo>
                        <a:pt x="11102" y="1212"/>
                      </a:lnTo>
                      <a:lnTo>
                        <a:pt x="10997" y="1157"/>
                      </a:lnTo>
                      <a:lnTo>
                        <a:pt x="10925" y="1085"/>
                      </a:lnTo>
                      <a:lnTo>
                        <a:pt x="10818" y="1062"/>
                      </a:lnTo>
                      <a:lnTo>
                        <a:pt x="10706" y="1005"/>
                      </a:lnTo>
                      <a:lnTo>
                        <a:pt x="10635" y="986"/>
                      </a:lnTo>
                      <a:lnTo>
                        <a:pt x="10534" y="1017"/>
                      </a:lnTo>
                      <a:lnTo>
                        <a:pt x="10460" y="1067"/>
                      </a:lnTo>
                      <a:lnTo>
                        <a:pt x="10390" y="1116"/>
                      </a:lnTo>
                      <a:lnTo>
                        <a:pt x="10258" y="1109"/>
                      </a:lnTo>
                      <a:lnTo>
                        <a:pt x="10185" y="1048"/>
                      </a:lnTo>
                      <a:lnTo>
                        <a:pt x="10067" y="999"/>
                      </a:lnTo>
                      <a:lnTo>
                        <a:pt x="10001" y="925"/>
                      </a:lnTo>
                      <a:lnTo>
                        <a:pt x="9915" y="908"/>
                      </a:lnTo>
                      <a:lnTo>
                        <a:pt x="9859" y="933"/>
                      </a:lnTo>
                      <a:lnTo>
                        <a:pt x="9750" y="999"/>
                      </a:lnTo>
                      <a:lnTo>
                        <a:pt x="9570" y="1077"/>
                      </a:lnTo>
                      <a:lnTo>
                        <a:pt x="9446" y="1137"/>
                      </a:lnTo>
                      <a:lnTo>
                        <a:pt x="9279" y="1137"/>
                      </a:lnTo>
                      <a:lnTo>
                        <a:pt x="9295" y="1014"/>
                      </a:lnTo>
                      <a:lnTo>
                        <a:pt x="9310" y="961"/>
                      </a:lnTo>
                      <a:lnTo>
                        <a:pt x="9378" y="871"/>
                      </a:lnTo>
                      <a:lnTo>
                        <a:pt x="9505" y="792"/>
                      </a:lnTo>
                      <a:lnTo>
                        <a:pt x="9585" y="731"/>
                      </a:lnTo>
                      <a:lnTo>
                        <a:pt x="9656" y="672"/>
                      </a:lnTo>
                      <a:lnTo>
                        <a:pt x="9727" y="607"/>
                      </a:lnTo>
                      <a:lnTo>
                        <a:pt x="9742" y="445"/>
                      </a:lnTo>
                      <a:lnTo>
                        <a:pt x="9582" y="412"/>
                      </a:lnTo>
                      <a:cubicBezTo>
                        <a:pt x="9560" y="371"/>
                        <a:pt x="9533" y="339"/>
                        <a:pt x="9502" y="316"/>
                      </a:cubicBezTo>
                      <a:cubicBezTo>
                        <a:pt x="9454" y="281"/>
                        <a:pt x="9400" y="272"/>
                        <a:pt x="9348" y="291"/>
                      </a:cubicBezTo>
                      <a:lnTo>
                        <a:pt x="9271" y="259"/>
                      </a:lnTo>
                      <a:lnTo>
                        <a:pt x="9024" y="240"/>
                      </a:lnTo>
                      <a:lnTo>
                        <a:pt x="8961" y="296"/>
                      </a:lnTo>
                      <a:lnTo>
                        <a:pt x="8878" y="321"/>
                      </a:lnTo>
                      <a:lnTo>
                        <a:pt x="8778" y="327"/>
                      </a:lnTo>
                      <a:lnTo>
                        <a:pt x="8669" y="321"/>
                      </a:lnTo>
                      <a:lnTo>
                        <a:pt x="8552" y="169"/>
                      </a:lnTo>
                      <a:lnTo>
                        <a:pt x="8382" y="61"/>
                      </a:lnTo>
                      <a:lnTo>
                        <a:pt x="8181" y="0"/>
                      </a:lnTo>
                      <a:lnTo>
                        <a:pt x="8118" y="111"/>
                      </a:lnTo>
                      <a:cubicBezTo>
                        <a:pt x="8095" y="146"/>
                        <a:pt x="8072" y="181"/>
                        <a:pt x="8049" y="216"/>
                      </a:cubicBezTo>
                      <a:cubicBezTo>
                        <a:pt x="8019" y="259"/>
                        <a:pt x="7990" y="302"/>
                        <a:pt x="7960" y="345"/>
                      </a:cubicBezTo>
                      <a:lnTo>
                        <a:pt x="7855" y="476"/>
                      </a:lnTo>
                      <a:lnTo>
                        <a:pt x="7722" y="482"/>
                      </a:lnTo>
                      <a:lnTo>
                        <a:pt x="7658" y="400"/>
                      </a:lnTo>
                      <a:lnTo>
                        <a:pt x="7484" y="373"/>
                      </a:lnTo>
                      <a:lnTo>
                        <a:pt x="7361" y="362"/>
                      </a:lnTo>
                      <a:lnTo>
                        <a:pt x="7275" y="430"/>
                      </a:lnTo>
                      <a:lnTo>
                        <a:pt x="7161" y="486"/>
                      </a:lnTo>
                      <a:lnTo>
                        <a:pt x="7012" y="523"/>
                      </a:lnTo>
                      <a:lnTo>
                        <a:pt x="6838" y="560"/>
                      </a:lnTo>
                      <a:lnTo>
                        <a:pt x="6726" y="578"/>
                      </a:lnTo>
                      <a:lnTo>
                        <a:pt x="6715" y="666"/>
                      </a:lnTo>
                      <a:lnTo>
                        <a:pt x="6751" y="734"/>
                      </a:lnTo>
                      <a:lnTo>
                        <a:pt x="6843" y="832"/>
                      </a:lnTo>
                      <a:lnTo>
                        <a:pt x="6786" y="906"/>
                      </a:lnTo>
                      <a:lnTo>
                        <a:pt x="6718" y="930"/>
                      </a:lnTo>
                      <a:lnTo>
                        <a:pt x="6637" y="973"/>
                      </a:lnTo>
                      <a:lnTo>
                        <a:pt x="6556" y="924"/>
                      </a:lnTo>
                      <a:lnTo>
                        <a:pt x="6471" y="887"/>
                      </a:lnTo>
                      <a:lnTo>
                        <a:pt x="6350" y="943"/>
                      </a:lnTo>
                      <a:lnTo>
                        <a:pt x="6279" y="996"/>
                      </a:lnTo>
                      <a:lnTo>
                        <a:pt x="6206" y="1051"/>
                      </a:lnTo>
                      <a:lnTo>
                        <a:pt x="6149" y="1132"/>
                      </a:lnTo>
                      <a:lnTo>
                        <a:pt x="6064" y="1205"/>
                      </a:lnTo>
                      <a:lnTo>
                        <a:pt x="5960" y="1295"/>
                      </a:lnTo>
                      <a:lnTo>
                        <a:pt x="5892" y="1351"/>
                      </a:lnTo>
                      <a:lnTo>
                        <a:pt x="5816" y="1400"/>
                      </a:lnTo>
                      <a:lnTo>
                        <a:pt x="5722" y="1449"/>
                      </a:lnTo>
                      <a:lnTo>
                        <a:pt x="5637" y="1449"/>
                      </a:lnTo>
                      <a:lnTo>
                        <a:pt x="5595" y="1413"/>
                      </a:lnTo>
                      <a:lnTo>
                        <a:pt x="5495" y="1413"/>
                      </a:lnTo>
                      <a:lnTo>
                        <a:pt x="5468" y="1536"/>
                      </a:lnTo>
                      <a:lnTo>
                        <a:pt x="5511" y="1683"/>
                      </a:lnTo>
                      <a:lnTo>
                        <a:pt x="5628" y="1858"/>
                      </a:lnTo>
                      <a:lnTo>
                        <a:pt x="5664" y="1907"/>
                      </a:lnTo>
                      <a:lnTo>
                        <a:pt x="5767" y="1929"/>
                      </a:lnTo>
                      <a:lnTo>
                        <a:pt x="5876" y="2075"/>
                      </a:lnTo>
                      <a:lnTo>
                        <a:pt x="5864" y="2215"/>
                      </a:lnTo>
                      <a:lnTo>
                        <a:pt x="5905" y="2289"/>
                      </a:lnTo>
                      <a:lnTo>
                        <a:pt x="5866" y="2477"/>
                      </a:lnTo>
                      <a:lnTo>
                        <a:pt x="5797" y="2656"/>
                      </a:lnTo>
                      <a:lnTo>
                        <a:pt x="5709" y="2755"/>
                      </a:lnTo>
                      <a:lnTo>
                        <a:pt x="5587" y="2810"/>
                      </a:lnTo>
                      <a:lnTo>
                        <a:pt x="5482" y="2822"/>
                      </a:lnTo>
                      <a:cubicBezTo>
                        <a:pt x="5453" y="2798"/>
                        <a:pt x="5444" y="2741"/>
                        <a:pt x="5463" y="2699"/>
                      </a:cubicBezTo>
                      <a:cubicBezTo>
                        <a:pt x="5481" y="2659"/>
                        <a:pt x="5516" y="2653"/>
                        <a:pt x="5544" y="2631"/>
                      </a:cubicBezTo>
                      <a:cubicBezTo>
                        <a:pt x="5592" y="2593"/>
                        <a:pt x="5617" y="2510"/>
                        <a:pt x="5603" y="2430"/>
                      </a:cubicBezTo>
                      <a:lnTo>
                        <a:pt x="5557" y="2208"/>
                      </a:lnTo>
                      <a:lnTo>
                        <a:pt x="5456" y="2066"/>
                      </a:lnTo>
                      <a:lnTo>
                        <a:pt x="5369" y="1842"/>
                      </a:lnTo>
                      <a:lnTo>
                        <a:pt x="5304" y="1651"/>
                      </a:lnTo>
                      <a:lnTo>
                        <a:pt x="5239" y="1515"/>
                      </a:lnTo>
                      <a:lnTo>
                        <a:pt x="5182" y="1355"/>
                      </a:lnTo>
                      <a:lnTo>
                        <a:pt x="5074" y="1252"/>
                      </a:lnTo>
                      <a:lnTo>
                        <a:pt x="4913" y="1178"/>
                      </a:lnTo>
                      <a:lnTo>
                        <a:pt x="4747" y="1246"/>
                      </a:lnTo>
                      <a:lnTo>
                        <a:pt x="4613" y="1388"/>
                      </a:lnTo>
                      <a:lnTo>
                        <a:pt x="4609" y="1523"/>
                      </a:lnTo>
                      <a:lnTo>
                        <a:pt x="4654" y="1702"/>
                      </a:lnTo>
                      <a:lnTo>
                        <a:pt x="4727" y="1825"/>
                      </a:lnTo>
                      <a:lnTo>
                        <a:pt x="4848" y="1874"/>
                      </a:lnTo>
                      <a:lnTo>
                        <a:pt x="4946" y="1942"/>
                      </a:lnTo>
                      <a:lnTo>
                        <a:pt x="5024" y="2032"/>
                      </a:lnTo>
                      <a:lnTo>
                        <a:pt x="5089" y="2143"/>
                      </a:lnTo>
                      <a:lnTo>
                        <a:pt x="5077" y="2241"/>
                      </a:lnTo>
                      <a:lnTo>
                        <a:pt x="4981" y="2276"/>
                      </a:lnTo>
                      <a:lnTo>
                        <a:pt x="4947" y="2348"/>
                      </a:lnTo>
                      <a:lnTo>
                        <a:pt x="4872" y="2286"/>
                      </a:lnTo>
                      <a:lnTo>
                        <a:pt x="4788" y="2194"/>
                      </a:lnTo>
                      <a:lnTo>
                        <a:pt x="4710" y="2163"/>
                      </a:lnTo>
                      <a:lnTo>
                        <a:pt x="4603" y="2151"/>
                      </a:lnTo>
                      <a:lnTo>
                        <a:pt x="4678" y="2284"/>
                      </a:lnTo>
                      <a:lnTo>
                        <a:pt x="4754" y="2363"/>
                      </a:lnTo>
                      <a:lnTo>
                        <a:pt x="4735" y="2522"/>
                      </a:lnTo>
                      <a:lnTo>
                        <a:pt x="4571" y="2643"/>
                      </a:lnTo>
                      <a:lnTo>
                        <a:pt x="4490" y="2738"/>
                      </a:lnTo>
                      <a:lnTo>
                        <a:pt x="4323" y="2820"/>
                      </a:lnTo>
                      <a:lnTo>
                        <a:pt x="4189" y="2900"/>
                      </a:lnTo>
                      <a:lnTo>
                        <a:pt x="4168" y="3010"/>
                      </a:lnTo>
                      <a:lnTo>
                        <a:pt x="4176" y="3166"/>
                      </a:lnTo>
                      <a:lnTo>
                        <a:pt x="4263" y="3589"/>
                      </a:lnTo>
                      <a:lnTo>
                        <a:pt x="4302" y="3809"/>
                      </a:lnTo>
                      <a:lnTo>
                        <a:pt x="4391" y="3967"/>
                      </a:lnTo>
                      <a:lnTo>
                        <a:pt x="4410" y="4139"/>
                      </a:lnTo>
                      <a:lnTo>
                        <a:pt x="4418" y="4379"/>
                      </a:lnTo>
                      <a:lnTo>
                        <a:pt x="4441" y="4560"/>
                      </a:lnTo>
                      <a:lnTo>
                        <a:pt x="4437" y="4864"/>
                      </a:lnTo>
                      <a:lnTo>
                        <a:pt x="4527" y="4941"/>
                      </a:lnTo>
                      <a:lnTo>
                        <a:pt x="4567" y="5097"/>
                      </a:lnTo>
                      <a:lnTo>
                        <a:pt x="4635" y="5183"/>
                      </a:lnTo>
                      <a:lnTo>
                        <a:pt x="4651" y="5256"/>
                      </a:lnTo>
                      <a:lnTo>
                        <a:pt x="4626" y="5367"/>
                      </a:lnTo>
                      <a:lnTo>
                        <a:pt x="4576" y="5443"/>
                      </a:lnTo>
                      <a:lnTo>
                        <a:pt x="4445" y="5463"/>
                      </a:lnTo>
                      <a:lnTo>
                        <a:pt x="4316" y="5596"/>
                      </a:lnTo>
                      <a:lnTo>
                        <a:pt x="4406" y="5724"/>
                      </a:lnTo>
                      <a:lnTo>
                        <a:pt x="4387" y="5836"/>
                      </a:lnTo>
                      <a:lnTo>
                        <a:pt x="4594" y="6114"/>
                      </a:lnTo>
                      <a:lnTo>
                        <a:pt x="4754" y="6030"/>
                      </a:lnTo>
                      <a:lnTo>
                        <a:pt x="4789" y="5840"/>
                      </a:lnTo>
                      <a:lnTo>
                        <a:pt x="4841" y="5803"/>
                      </a:lnTo>
                      <a:lnTo>
                        <a:pt x="4948" y="5879"/>
                      </a:lnTo>
                      <a:lnTo>
                        <a:pt x="5006" y="6012"/>
                      </a:lnTo>
                      <a:lnTo>
                        <a:pt x="4972" y="6178"/>
                      </a:lnTo>
                      <a:lnTo>
                        <a:pt x="4922" y="6262"/>
                      </a:lnTo>
                      <a:lnTo>
                        <a:pt x="4935" y="6389"/>
                      </a:lnTo>
                      <a:lnTo>
                        <a:pt x="4975" y="6457"/>
                      </a:lnTo>
                      <a:lnTo>
                        <a:pt x="4930" y="6525"/>
                      </a:lnTo>
                      <a:lnTo>
                        <a:pt x="4941" y="6684"/>
                      </a:lnTo>
                      <a:lnTo>
                        <a:pt x="4896" y="6822"/>
                      </a:lnTo>
                      <a:lnTo>
                        <a:pt x="4856" y="6858"/>
                      </a:lnTo>
                      <a:lnTo>
                        <a:pt x="4492" y="6703"/>
                      </a:lnTo>
                      <a:lnTo>
                        <a:pt x="4399" y="6602"/>
                      </a:lnTo>
                      <a:lnTo>
                        <a:pt x="4252" y="6584"/>
                      </a:lnTo>
                      <a:lnTo>
                        <a:pt x="4068" y="6730"/>
                      </a:lnTo>
                      <a:lnTo>
                        <a:pt x="3743" y="6603"/>
                      </a:lnTo>
                      <a:lnTo>
                        <a:pt x="3618" y="6656"/>
                      </a:lnTo>
                      <a:lnTo>
                        <a:pt x="3600" y="6823"/>
                      </a:lnTo>
                      <a:lnTo>
                        <a:pt x="3636" y="7187"/>
                      </a:lnTo>
                      <a:lnTo>
                        <a:pt x="3748" y="7239"/>
                      </a:lnTo>
                      <a:lnTo>
                        <a:pt x="3825" y="7347"/>
                      </a:lnTo>
                      <a:lnTo>
                        <a:pt x="3825" y="7604"/>
                      </a:lnTo>
                      <a:lnTo>
                        <a:pt x="3887" y="7855"/>
                      </a:lnTo>
                      <a:lnTo>
                        <a:pt x="3979" y="8012"/>
                      </a:lnTo>
                      <a:lnTo>
                        <a:pt x="4086" y="8093"/>
                      </a:lnTo>
                      <a:lnTo>
                        <a:pt x="4220" y="8136"/>
                      </a:lnTo>
                      <a:lnTo>
                        <a:pt x="4293" y="8263"/>
                      </a:lnTo>
                      <a:lnTo>
                        <a:pt x="4293" y="8394"/>
                      </a:lnTo>
                      <a:lnTo>
                        <a:pt x="4366" y="8540"/>
                      </a:lnTo>
                      <a:lnTo>
                        <a:pt x="4383" y="8629"/>
                      </a:lnTo>
                      <a:lnTo>
                        <a:pt x="4299" y="8664"/>
                      </a:lnTo>
                      <a:lnTo>
                        <a:pt x="4172" y="8604"/>
                      </a:lnTo>
                      <a:lnTo>
                        <a:pt x="4026" y="8653"/>
                      </a:lnTo>
                      <a:lnTo>
                        <a:pt x="3937" y="8795"/>
                      </a:lnTo>
                      <a:lnTo>
                        <a:pt x="3868" y="9042"/>
                      </a:lnTo>
                      <a:lnTo>
                        <a:pt x="4014" y="9200"/>
                      </a:lnTo>
                      <a:lnTo>
                        <a:pt x="4153" y="9272"/>
                      </a:lnTo>
                      <a:lnTo>
                        <a:pt x="4317" y="9447"/>
                      </a:lnTo>
                      <a:lnTo>
                        <a:pt x="4379" y="9595"/>
                      </a:lnTo>
                      <a:lnTo>
                        <a:pt x="4500" y="9504"/>
                      </a:lnTo>
                      <a:lnTo>
                        <a:pt x="4590" y="9545"/>
                      </a:lnTo>
                      <a:lnTo>
                        <a:pt x="4620" y="9647"/>
                      </a:lnTo>
                      <a:lnTo>
                        <a:pt x="4729" y="9807"/>
                      </a:lnTo>
                      <a:lnTo>
                        <a:pt x="4703" y="9934"/>
                      </a:lnTo>
                      <a:lnTo>
                        <a:pt x="4589" y="10028"/>
                      </a:lnTo>
                      <a:lnTo>
                        <a:pt x="4485" y="9905"/>
                      </a:lnTo>
                      <a:lnTo>
                        <a:pt x="4398" y="9948"/>
                      </a:lnTo>
                      <a:lnTo>
                        <a:pt x="4460" y="10099"/>
                      </a:lnTo>
                      <a:lnTo>
                        <a:pt x="4558" y="10237"/>
                      </a:lnTo>
                      <a:lnTo>
                        <a:pt x="4639" y="10407"/>
                      </a:lnTo>
                      <a:lnTo>
                        <a:pt x="4716" y="10732"/>
                      </a:lnTo>
                      <a:lnTo>
                        <a:pt x="4705" y="10997"/>
                      </a:lnTo>
                      <a:lnTo>
                        <a:pt x="4587" y="11154"/>
                      </a:lnTo>
                      <a:lnTo>
                        <a:pt x="4430" y="11160"/>
                      </a:lnTo>
                      <a:lnTo>
                        <a:pt x="4375" y="11281"/>
                      </a:lnTo>
                      <a:lnTo>
                        <a:pt x="4289" y="11156"/>
                      </a:lnTo>
                      <a:cubicBezTo>
                        <a:pt x="4252" y="11136"/>
                        <a:pt x="4216" y="11114"/>
                        <a:pt x="4180" y="11088"/>
                      </a:cubicBezTo>
                      <a:cubicBezTo>
                        <a:pt x="4134" y="11055"/>
                        <a:pt x="4089" y="11017"/>
                        <a:pt x="4044" y="10979"/>
                      </a:cubicBezTo>
                      <a:cubicBezTo>
                        <a:pt x="3984" y="10930"/>
                        <a:pt x="3923" y="10882"/>
                        <a:pt x="3862" y="10835"/>
                      </a:cubicBezTo>
                      <a:lnTo>
                        <a:pt x="3803" y="10661"/>
                      </a:lnTo>
                      <a:lnTo>
                        <a:pt x="3784" y="10495"/>
                      </a:lnTo>
                      <a:lnTo>
                        <a:pt x="3841" y="10339"/>
                      </a:lnTo>
                      <a:lnTo>
                        <a:pt x="3888" y="10223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5" name="îṩ1îďe">
                  <a:extLst>
                    <a:ext uri="{FF2B5EF4-FFF2-40B4-BE49-F238E27FC236}">
                      <a16:creationId xmlns="" xmlns:a16="http://schemas.microsoft.com/office/drawing/2014/main" id="{7F6DFB87-1172-49E9-A24F-5DED34EC9366}"/>
                    </a:ext>
                  </a:extLst>
                </p:cNvPr>
                <p:cNvSpPr/>
                <p:nvPr/>
              </p:nvSpPr>
              <p:spPr>
                <a:xfrm>
                  <a:off x="7558388" y="1310558"/>
                  <a:ext cx="328933" cy="895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778" y="6595"/>
                      </a:moveTo>
                      <a:lnTo>
                        <a:pt x="10446" y="7621"/>
                      </a:lnTo>
                      <a:lnTo>
                        <a:pt x="11913" y="8186"/>
                      </a:lnTo>
                      <a:lnTo>
                        <a:pt x="12620" y="11749"/>
                      </a:lnTo>
                      <a:lnTo>
                        <a:pt x="14481" y="12643"/>
                      </a:lnTo>
                      <a:lnTo>
                        <a:pt x="16772" y="11668"/>
                      </a:lnTo>
                      <a:lnTo>
                        <a:pt x="18486" y="11668"/>
                      </a:lnTo>
                      <a:lnTo>
                        <a:pt x="20801" y="12156"/>
                      </a:lnTo>
                      <a:lnTo>
                        <a:pt x="21600" y="13283"/>
                      </a:lnTo>
                      <a:lnTo>
                        <a:pt x="19933" y="15944"/>
                      </a:lnTo>
                      <a:lnTo>
                        <a:pt x="17089" y="15944"/>
                      </a:lnTo>
                      <a:lnTo>
                        <a:pt x="16332" y="19345"/>
                      </a:lnTo>
                      <a:lnTo>
                        <a:pt x="16001" y="21600"/>
                      </a:lnTo>
                      <a:lnTo>
                        <a:pt x="14718" y="20625"/>
                      </a:lnTo>
                      <a:lnTo>
                        <a:pt x="14985" y="16005"/>
                      </a:lnTo>
                      <a:lnTo>
                        <a:pt x="13115" y="14553"/>
                      </a:lnTo>
                      <a:lnTo>
                        <a:pt x="9998" y="14309"/>
                      </a:lnTo>
                      <a:lnTo>
                        <a:pt x="8554" y="13334"/>
                      </a:lnTo>
                      <a:lnTo>
                        <a:pt x="6375" y="9273"/>
                      </a:lnTo>
                      <a:lnTo>
                        <a:pt x="4455" y="10004"/>
                      </a:lnTo>
                      <a:lnTo>
                        <a:pt x="647" y="10490"/>
                      </a:lnTo>
                      <a:lnTo>
                        <a:pt x="0" y="7648"/>
                      </a:lnTo>
                      <a:lnTo>
                        <a:pt x="1373" y="1494"/>
                      </a:lnTo>
                      <a:lnTo>
                        <a:pt x="2843" y="0"/>
                      </a:lnTo>
                      <a:lnTo>
                        <a:pt x="5108" y="1491"/>
                      </a:lnTo>
                      <a:lnTo>
                        <a:pt x="5617" y="3189"/>
                      </a:lnTo>
                      <a:lnTo>
                        <a:pt x="6572" y="5128"/>
                      </a:lnTo>
                      <a:lnTo>
                        <a:pt x="7778" y="6595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6" name="îş1ïdé">
                  <a:extLst>
                    <a:ext uri="{FF2B5EF4-FFF2-40B4-BE49-F238E27FC236}">
                      <a16:creationId xmlns="" xmlns:a16="http://schemas.microsoft.com/office/drawing/2014/main" id="{BBFD61CC-BED9-45AC-9F82-DB7CD5DB5ED2}"/>
                    </a:ext>
                  </a:extLst>
                </p:cNvPr>
                <p:cNvSpPr/>
                <p:nvPr/>
              </p:nvSpPr>
              <p:spPr>
                <a:xfrm>
                  <a:off x="9628653" y="2148074"/>
                  <a:ext cx="217835" cy="25574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18" y="306"/>
                      </a:moveTo>
                      <a:lnTo>
                        <a:pt x="2649" y="0"/>
                      </a:lnTo>
                      <a:lnTo>
                        <a:pt x="4359" y="1473"/>
                      </a:lnTo>
                      <a:lnTo>
                        <a:pt x="4763" y="2920"/>
                      </a:lnTo>
                      <a:lnTo>
                        <a:pt x="5532" y="4452"/>
                      </a:lnTo>
                      <a:lnTo>
                        <a:pt x="7347" y="6386"/>
                      </a:lnTo>
                      <a:lnTo>
                        <a:pt x="9263" y="7065"/>
                      </a:lnTo>
                      <a:lnTo>
                        <a:pt x="12200" y="8654"/>
                      </a:lnTo>
                      <a:lnTo>
                        <a:pt x="15159" y="10100"/>
                      </a:lnTo>
                      <a:lnTo>
                        <a:pt x="16566" y="11032"/>
                      </a:lnTo>
                      <a:lnTo>
                        <a:pt x="17268" y="12134"/>
                      </a:lnTo>
                      <a:lnTo>
                        <a:pt x="17470" y="13346"/>
                      </a:lnTo>
                      <a:lnTo>
                        <a:pt x="16028" y="13005"/>
                      </a:lnTo>
                      <a:lnTo>
                        <a:pt x="14423" y="13403"/>
                      </a:lnTo>
                      <a:lnTo>
                        <a:pt x="14629" y="14594"/>
                      </a:lnTo>
                      <a:lnTo>
                        <a:pt x="16612" y="15959"/>
                      </a:lnTo>
                      <a:lnTo>
                        <a:pt x="18226" y="17825"/>
                      </a:lnTo>
                      <a:lnTo>
                        <a:pt x="20991" y="20121"/>
                      </a:lnTo>
                      <a:lnTo>
                        <a:pt x="21600" y="21600"/>
                      </a:lnTo>
                      <a:lnTo>
                        <a:pt x="18856" y="21600"/>
                      </a:lnTo>
                      <a:lnTo>
                        <a:pt x="16692" y="20075"/>
                      </a:lnTo>
                      <a:cubicBezTo>
                        <a:pt x="16027" y="19637"/>
                        <a:pt x="15479" y="19086"/>
                        <a:pt x="15082" y="18458"/>
                      </a:cubicBezTo>
                      <a:cubicBezTo>
                        <a:pt x="14796" y="18005"/>
                        <a:pt x="14594" y="17518"/>
                        <a:pt x="14481" y="17014"/>
                      </a:cubicBezTo>
                      <a:lnTo>
                        <a:pt x="13271" y="15138"/>
                      </a:lnTo>
                      <a:lnTo>
                        <a:pt x="12262" y="13005"/>
                      </a:lnTo>
                      <a:lnTo>
                        <a:pt x="10884" y="11071"/>
                      </a:lnTo>
                      <a:lnTo>
                        <a:pt x="9077" y="9201"/>
                      </a:lnTo>
                      <a:lnTo>
                        <a:pt x="7270" y="7413"/>
                      </a:lnTo>
                      <a:lnTo>
                        <a:pt x="5169" y="6059"/>
                      </a:lnTo>
                      <a:lnTo>
                        <a:pt x="4097" y="4751"/>
                      </a:lnTo>
                      <a:lnTo>
                        <a:pt x="2685" y="3332"/>
                      </a:lnTo>
                      <a:lnTo>
                        <a:pt x="0" y="1690"/>
                      </a:lnTo>
                      <a:lnTo>
                        <a:pt x="918" y="306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7" name="í$ļíde">
                  <a:extLst>
                    <a:ext uri="{FF2B5EF4-FFF2-40B4-BE49-F238E27FC236}">
                      <a16:creationId xmlns="" xmlns:a16="http://schemas.microsoft.com/office/drawing/2014/main" id="{7DD67A1C-16A9-4BF1-A71E-5F30763C127B}"/>
                    </a:ext>
                  </a:extLst>
                </p:cNvPr>
                <p:cNvSpPr/>
                <p:nvPr/>
              </p:nvSpPr>
              <p:spPr>
                <a:xfrm>
                  <a:off x="9834882" y="2436351"/>
                  <a:ext cx="152671" cy="14522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16" y="0"/>
                      </a:moveTo>
                      <a:lnTo>
                        <a:pt x="3327" y="2686"/>
                      </a:lnTo>
                      <a:lnTo>
                        <a:pt x="5129" y="3465"/>
                      </a:lnTo>
                      <a:lnTo>
                        <a:pt x="5987" y="5412"/>
                      </a:lnTo>
                      <a:lnTo>
                        <a:pt x="8960" y="8066"/>
                      </a:lnTo>
                      <a:lnTo>
                        <a:pt x="13176" y="8066"/>
                      </a:lnTo>
                      <a:lnTo>
                        <a:pt x="16240" y="8060"/>
                      </a:lnTo>
                      <a:lnTo>
                        <a:pt x="20071" y="9506"/>
                      </a:lnTo>
                      <a:lnTo>
                        <a:pt x="21600" y="11754"/>
                      </a:lnTo>
                      <a:lnTo>
                        <a:pt x="18242" y="13299"/>
                      </a:lnTo>
                      <a:lnTo>
                        <a:pt x="16138" y="13894"/>
                      </a:lnTo>
                      <a:lnTo>
                        <a:pt x="16857" y="17337"/>
                      </a:lnTo>
                      <a:lnTo>
                        <a:pt x="14039" y="17181"/>
                      </a:lnTo>
                      <a:lnTo>
                        <a:pt x="12762" y="16136"/>
                      </a:lnTo>
                      <a:cubicBezTo>
                        <a:pt x="11828" y="15985"/>
                        <a:pt x="10901" y="15786"/>
                        <a:pt x="9986" y="15541"/>
                      </a:cubicBezTo>
                      <a:cubicBezTo>
                        <a:pt x="9104" y="15304"/>
                        <a:pt x="8234" y="15024"/>
                        <a:pt x="7377" y="14702"/>
                      </a:cubicBezTo>
                      <a:lnTo>
                        <a:pt x="5842" y="15002"/>
                      </a:lnTo>
                      <a:lnTo>
                        <a:pt x="5992" y="19096"/>
                      </a:lnTo>
                      <a:lnTo>
                        <a:pt x="4895" y="21600"/>
                      </a:lnTo>
                      <a:lnTo>
                        <a:pt x="2646" y="18495"/>
                      </a:lnTo>
                      <a:lnTo>
                        <a:pt x="2215" y="16698"/>
                      </a:lnTo>
                      <a:lnTo>
                        <a:pt x="499" y="14902"/>
                      </a:lnTo>
                      <a:lnTo>
                        <a:pt x="34" y="12773"/>
                      </a:lnTo>
                      <a:cubicBezTo>
                        <a:pt x="789" y="12296"/>
                        <a:pt x="1459" y="11687"/>
                        <a:pt x="2015" y="10971"/>
                      </a:cubicBezTo>
                      <a:cubicBezTo>
                        <a:pt x="2581" y="10241"/>
                        <a:pt x="3020" y="9412"/>
                        <a:pt x="3310" y="8523"/>
                      </a:cubicBezTo>
                      <a:lnTo>
                        <a:pt x="1535" y="5374"/>
                      </a:lnTo>
                      <a:lnTo>
                        <a:pt x="0" y="3428"/>
                      </a:lnTo>
                      <a:lnTo>
                        <a:pt x="1216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8" name="isļiḑe">
                  <a:extLst>
                    <a:ext uri="{FF2B5EF4-FFF2-40B4-BE49-F238E27FC236}">
                      <a16:creationId xmlns="" xmlns:a16="http://schemas.microsoft.com/office/drawing/2014/main" id="{5008A10D-9F21-4363-B984-31E0BE7D26F5}"/>
                    </a:ext>
                  </a:extLst>
                </p:cNvPr>
                <p:cNvSpPr/>
                <p:nvPr/>
              </p:nvSpPr>
              <p:spPr>
                <a:xfrm>
                  <a:off x="9716338" y="2591817"/>
                  <a:ext cx="274646" cy="2658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831" y="0"/>
                      </a:moveTo>
                      <a:lnTo>
                        <a:pt x="16152" y="752"/>
                      </a:lnTo>
                      <a:lnTo>
                        <a:pt x="17169" y="1568"/>
                      </a:lnTo>
                      <a:lnTo>
                        <a:pt x="18839" y="1893"/>
                      </a:lnTo>
                      <a:lnTo>
                        <a:pt x="18839" y="3442"/>
                      </a:lnTo>
                      <a:lnTo>
                        <a:pt x="19262" y="4642"/>
                      </a:lnTo>
                      <a:lnTo>
                        <a:pt x="19979" y="5617"/>
                      </a:lnTo>
                      <a:lnTo>
                        <a:pt x="19182" y="6899"/>
                      </a:lnTo>
                      <a:lnTo>
                        <a:pt x="19182" y="8099"/>
                      </a:lnTo>
                      <a:lnTo>
                        <a:pt x="19662" y="9375"/>
                      </a:lnTo>
                      <a:lnTo>
                        <a:pt x="20216" y="10435"/>
                      </a:lnTo>
                      <a:lnTo>
                        <a:pt x="20594" y="11892"/>
                      </a:lnTo>
                      <a:lnTo>
                        <a:pt x="21520" y="13554"/>
                      </a:lnTo>
                      <a:lnTo>
                        <a:pt x="21600" y="15848"/>
                      </a:lnTo>
                      <a:lnTo>
                        <a:pt x="20167" y="17076"/>
                      </a:lnTo>
                      <a:lnTo>
                        <a:pt x="18837" y="17726"/>
                      </a:lnTo>
                      <a:lnTo>
                        <a:pt x="16684" y="18109"/>
                      </a:lnTo>
                      <a:lnTo>
                        <a:pt x="15274" y="18188"/>
                      </a:lnTo>
                      <a:lnTo>
                        <a:pt x="13867" y="18430"/>
                      </a:lnTo>
                      <a:lnTo>
                        <a:pt x="13462" y="19798"/>
                      </a:lnTo>
                      <a:lnTo>
                        <a:pt x="13164" y="20810"/>
                      </a:lnTo>
                      <a:lnTo>
                        <a:pt x="12474" y="21600"/>
                      </a:lnTo>
                      <a:lnTo>
                        <a:pt x="11162" y="19907"/>
                      </a:lnTo>
                      <a:lnTo>
                        <a:pt x="10416" y="19251"/>
                      </a:lnTo>
                      <a:lnTo>
                        <a:pt x="7383" y="19114"/>
                      </a:lnTo>
                      <a:lnTo>
                        <a:pt x="4329" y="19388"/>
                      </a:lnTo>
                      <a:lnTo>
                        <a:pt x="1907" y="20174"/>
                      </a:lnTo>
                      <a:lnTo>
                        <a:pt x="0" y="18923"/>
                      </a:lnTo>
                      <a:lnTo>
                        <a:pt x="1177" y="17804"/>
                      </a:lnTo>
                      <a:lnTo>
                        <a:pt x="2674" y="17668"/>
                      </a:lnTo>
                      <a:lnTo>
                        <a:pt x="3680" y="16334"/>
                      </a:lnTo>
                      <a:lnTo>
                        <a:pt x="4960" y="15541"/>
                      </a:lnTo>
                      <a:lnTo>
                        <a:pt x="6637" y="16033"/>
                      </a:lnTo>
                      <a:lnTo>
                        <a:pt x="8203" y="16279"/>
                      </a:lnTo>
                      <a:lnTo>
                        <a:pt x="9693" y="15161"/>
                      </a:lnTo>
                      <a:lnTo>
                        <a:pt x="10727" y="14180"/>
                      </a:lnTo>
                      <a:lnTo>
                        <a:pt x="13446" y="12244"/>
                      </a:lnTo>
                      <a:lnTo>
                        <a:pt x="14243" y="11348"/>
                      </a:lnTo>
                      <a:lnTo>
                        <a:pt x="16242" y="10719"/>
                      </a:lnTo>
                      <a:lnTo>
                        <a:pt x="16482" y="9003"/>
                      </a:lnTo>
                      <a:lnTo>
                        <a:pt x="16482" y="7470"/>
                      </a:lnTo>
                      <a:lnTo>
                        <a:pt x="14963" y="5446"/>
                      </a:lnTo>
                      <a:lnTo>
                        <a:pt x="14030" y="3313"/>
                      </a:lnTo>
                      <a:lnTo>
                        <a:pt x="13976" y="2082"/>
                      </a:lnTo>
                      <a:lnTo>
                        <a:pt x="13500" y="1100"/>
                      </a:lnTo>
                      <a:lnTo>
                        <a:pt x="14831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9" name="íṥḻîdè">
                  <a:extLst>
                    <a:ext uri="{FF2B5EF4-FFF2-40B4-BE49-F238E27FC236}">
                      <a16:creationId xmlns="" xmlns:a16="http://schemas.microsoft.com/office/drawing/2014/main" id="{688D2AAF-9E6D-418F-9D77-C68AAF5B47FC}"/>
                    </a:ext>
                  </a:extLst>
                </p:cNvPr>
                <p:cNvSpPr/>
                <p:nvPr/>
              </p:nvSpPr>
              <p:spPr>
                <a:xfrm>
                  <a:off x="9773896" y="2850018"/>
                  <a:ext cx="47636" cy="4257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130" y="2820"/>
                      </a:moveTo>
                      <a:lnTo>
                        <a:pt x="3175" y="0"/>
                      </a:lnTo>
                      <a:lnTo>
                        <a:pt x="0" y="4621"/>
                      </a:lnTo>
                      <a:lnTo>
                        <a:pt x="4230" y="10217"/>
                      </a:lnTo>
                      <a:lnTo>
                        <a:pt x="4401" y="19722"/>
                      </a:lnTo>
                      <a:lnTo>
                        <a:pt x="14203" y="21600"/>
                      </a:lnTo>
                      <a:lnTo>
                        <a:pt x="18813" y="14767"/>
                      </a:lnTo>
                      <a:lnTo>
                        <a:pt x="21600" y="929"/>
                      </a:lnTo>
                      <a:lnTo>
                        <a:pt x="15130" y="282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0" name="iṥḻíďe">
                  <a:extLst>
                    <a:ext uri="{FF2B5EF4-FFF2-40B4-BE49-F238E27FC236}">
                      <a16:creationId xmlns="" xmlns:a16="http://schemas.microsoft.com/office/drawing/2014/main" id="{E94A571D-1AF7-436D-93A0-39F83D398788}"/>
                    </a:ext>
                  </a:extLst>
                </p:cNvPr>
                <p:cNvSpPr/>
                <p:nvPr/>
              </p:nvSpPr>
              <p:spPr>
                <a:xfrm>
                  <a:off x="9703522" y="2858648"/>
                  <a:ext cx="58652" cy="830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179" y="0"/>
                      </a:moveTo>
                      <a:lnTo>
                        <a:pt x="10237" y="2528"/>
                      </a:lnTo>
                      <a:lnTo>
                        <a:pt x="16136" y="4696"/>
                      </a:lnTo>
                      <a:lnTo>
                        <a:pt x="19977" y="6514"/>
                      </a:lnTo>
                      <a:lnTo>
                        <a:pt x="19602" y="11221"/>
                      </a:lnTo>
                      <a:lnTo>
                        <a:pt x="20976" y="14878"/>
                      </a:lnTo>
                      <a:lnTo>
                        <a:pt x="21600" y="19246"/>
                      </a:lnTo>
                      <a:lnTo>
                        <a:pt x="18618" y="21600"/>
                      </a:lnTo>
                      <a:lnTo>
                        <a:pt x="11299" y="20100"/>
                      </a:lnTo>
                      <a:lnTo>
                        <a:pt x="11672" y="15196"/>
                      </a:lnTo>
                      <a:lnTo>
                        <a:pt x="4821" y="10992"/>
                      </a:lnTo>
                      <a:lnTo>
                        <a:pt x="1366" y="8562"/>
                      </a:lnTo>
                      <a:lnTo>
                        <a:pt x="0" y="4533"/>
                      </a:lnTo>
                      <a:lnTo>
                        <a:pt x="5179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1" name="isliḑé">
                  <a:extLst>
                    <a:ext uri="{FF2B5EF4-FFF2-40B4-BE49-F238E27FC236}">
                      <a16:creationId xmlns="" xmlns:a16="http://schemas.microsoft.com/office/drawing/2014/main" id="{6DE82246-29F9-4542-8537-A7DACBA9CA74}"/>
                    </a:ext>
                  </a:extLst>
                </p:cNvPr>
                <p:cNvSpPr/>
                <p:nvPr/>
              </p:nvSpPr>
              <p:spPr>
                <a:xfrm>
                  <a:off x="9478424" y="3163043"/>
                  <a:ext cx="55804" cy="1075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0" h="21600" extrusionOk="0">
                      <a:moveTo>
                        <a:pt x="10688" y="0"/>
                      </a:moveTo>
                      <a:lnTo>
                        <a:pt x="7165" y="3027"/>
                      </a:lnTo>
                      <a:lnTo>
                        <a:pt x="5618" y="8797"/>
                      </a:lnTo>
                      <a:lnTo>
                        <a:pt x="0" y="12556"/>
                      </a:lnTo>
                      <a:lnTo>
                        <a:pt x="2313" y="15996"/>
                      </a:lnTo>
                      <a:lnTo>
                        <a:pt x="6119" y="18152"/>
                      </a:lnTo>
                      <a:lnTo>
                        <a:pt x="12017" y="21600"/>
                      </a:lnTo>
                      <a:lnTo>
                        <a:pt x="18421" y="20856"/>
                      </a:lnTo>
                      <a:lnTo>
                        <a:pt x="19994" y="15920"/>
                      </a:lnTo>
                      <a:lnTo>
                        <a:pt x="19601" y="12480"/>
                      </a:lnTo>
                      <a:cubicBezTo>
                        <a:pt x="20082" y="11316"/>
                        <a:pt x="20475" y="10143"/>
                        <a:pt x="20780" y="8963"/>
                      </a:cubicBezTo>
                      <a:cubicBezTo>
                        <a:pt x="21337" y="6812"/>
                        <a:pt x="21600" y="4643"/>
                        <a:pt x="21567" y="2472"/>
                      </a:cubicBezTo>
                      <a:lnTo>
                        <a:pt x="10688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2" name="iŝḷiḋé">
                  <a:extLst>
                    <a:ext uri="{FF2B5EF4-FFF2-40B4-BE49-F238E27FC236}">
                      <a16:creationId xmlns="" xmlns:a16="http://schemas.microsoft.com/office/drawing/2014/main" id="{71AF3824-589E-431F-B417-67B3F0527A88}"/>
                    </a:ext>
                  </a:extLst>
                </p:cNvPr>
                <p:cNvSpPr/>
                <p:nvPr/>
              </p:nvSpPr>
              <p:spPr>
                <a:xfrm>
                  <a:off x="9135285" y="3359667"/>
                  <a:ext cx="61216" cy="641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237" y="806"/>
                      </a:moveTo>
                      <a:lnTo>
                        <a:pt x="13014" y="0"/>
                      </a:lnTo>
                      <a:lnTo>
                        <a:pt x="4311" y="2387"/>
                      </a:lnTo>
                      <a:lnTo>
                        <a:pt x="1595" y="5661"/>
                      </a:lnTo>
                      <a:lnTo>
                        <a:pt x="0" y="10054"/>
                      </a:lnTo>
                      <a:lnTo>
                        <a:pt x="1800" y="15494"/>
                      </a:lnTo>
                      <a:lnTo>
                        <a:pt x="5016" y="21600"/>
                      </a:lnTo>
                      <a:lnTo>
                        <a:pt x="11327" y="20806"/>
                      </a:lnTo>
                      <a:lnTo>
                        <a:pt x="13480" y="14360"/>
                      </a:lnTo>
                      <a:lnTo>
                        <a:pt x="21600" y="6554"/>
                      </a:lnTo>
                      <a:lnTo>
                        <a:pt x="20237" y="806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3" name="íŝļîḋe">
                  <a:extLst>
                    <a:ext uri="{FF2B5EF4-FFF2-40B4-BE49-F238E27FC236}">
                      <a16:creationId xmlns="" xmlns:a16="http://schemas.microsoft.com/office/drawing/2014/main" id="{6A42BB70-863D-4876-8668-23D99333068E}"/>
                    </a:ext>
                  </a:extLst>
                </p:cNvPr>
                <p:cNvSpPr/>
                <p:nvPr/>
              </p:nvSpPr>
              <p:spPr>
                <a:xfrm>
                  <a:off x="9517257" y="3403769"/>
                  <a:ext cx="158867" cy="2078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205" y="214"/>
                      </a:moveTo>
                      <a:lnTo>
                        <a:pt x="2995" y="0"/>
                      </a:lnTo>
                      <a:lnTo>
                        <a:pt x="2584" y="2552"/>
                      </a:lnTo>
                      <a:lnTo>
                        <a:pt x="3044" y="4581"/>
                      </a:lnTo>
                      <a:lnTo>
                        <a:pt x="2030" y="7340"/>
                      </a:lnTo>
                      <a:lnTo>
                        <a:pt x="0" y="9509"/>
                      </a:lnTo>
                      <a:cubicBezTo>
                        <a:pt x="160" y="10395"/>
                        <a:pt x="581" y="11243"/>
                        <a:pt x="1232" y="11988"/>
                      </a:cubicBezTo>
                      <a:cubicBezTo>
                        <a:pt x="2023" y="12895"/>
                        <a:pt x="3124" y="13621"/>
                        <a:pt x="4418" y="14087"/>
                      </a:cubicBezTo>
                      <a:lnTo>
                        <a:pt x="5236" y="15133"/>
                      </a:lnTo>
                      <a:lnTo>
                        <a:pt x="7310" y="17966"/>
                      </a:lnTo>
                      <a:lnTo>
                        <a:pt x="8555" y="18981"/>
                      </a:lnTo>
                      <a:lnTo>
                        <a:pt x="11367" y="20065"/>
                      </a:lnTo>
                      <a:lnTo>
                        <a:pt x="14409" y="20170"/>
                      </a:lnTo>
                      <a:lnTo>
                        <a:pt x="16201" y="20275"/>
                      </a:lnTo>
                      <a:lnTo>
                        <a:pt x="18690" y="21010"/>
                      </a:lnTo>
                      <a:lnTo>
                        <a:pt x="21410" y="21600"/>
                      </a:lnTo>
                      <a:lnTo>
                        <a:pt x="21600" y="19654"/>
                      </a:lnTo>
                      <a:lnTo>
                        <a:pt x="20730" y="18749"/>
                      </a:lnTo>
                      <a:lnTo>
                        <a:pt x="19543" y="17743"/>
                      </a:lnTo>
                      <a:lnTo>
                        <a:pt x="15953" y="18233"/>
                      </a:lnTo>
                      <a:cubicBezTo>
                        <a:pt x="15448" y="18445"/>
                        <a:pt x="14862" y="18519"/>
                        <a:pt x="14294" y="18443"/>
                      </a:cubicBezTo>
                      <a:cubicBezTo>
                        <a:pt x="13070" y="18278"/>
                        <a:pt x="12157" y="17495"/>
                        <a:pt x="12093" y="16553"/>
                      </a:cubicBezTo>
                      <a:lnTo>
                        <a:pt x="9471" y="15298"/>
                      </a:lnTo>
                      <a:lnTo>
                        <a:pt x="8693" y="14218"/>
                      </a:lnTo>
                      <a:lnTo>
                        <a:pt x="8601" y="12924"/>
                      </a:lnTo>
                      <a:cubicBezTo>
                        <a:pt x="9108" y="12238"/>
                        <a:pt x="9615" y="11551"/>
                        <a:pt x="10122" y="10864"/>
                      </a:cubicBezTo>
                      <a:cubicBezTo>
                        <a:pt x="10531" y="10309"/>
                        <a:pt x="10940" y="9754"/>
                        <a:pt x="11349" y="9198"/>
                      </a:cubicBezTo>
                      <a:lnTo>
                        <a:pt x="11759" y="7593"/>
                      </a:lnTo>
                      <a:lnTo>
                        <a:pt x="9915" y="5459"/>
                      </a:lnTo>
                      <a:lnTo>
                        <a:pt x="8117" y="3260"/>
                      </a:lnTo>
                      <a:lnTo>
                        <a:pt x="6205" y="214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ïṥḻïḋè">
                  <a:extLst>
                    <a:ext uri="{FF2B5EF4-FFF2-40B4-BE49-F238E27FC236}">
                      <a16:creationId xmlns="" xmlns:a16="http://schemas.microsoft.com/office/drawing/2014/main" id="{613276A2-609B-4C05-8E86-63F6FA7483CF}"/>
                    </a:ext>
                  </a:extLst>
                </p:cNvPr>
                <p:cNvSpPr/>
                <p:nvPr/>
              </p:nvSpPr>
              <p:spPr>
                <a:xfrm>
                  <a:off x="9453604" y="3685864"/>
                  <a:ext cx="89307" cy="969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5" h="19908" extrusionOk="0">
                      <a:moveTo>
                        <a:pt x="17580" y="0"/>
                      </a:moveTo>
                      <a:lnTo>
                        <a:pt x="14738" y="1728"/>
                      </a:lnTo>
                      <a:lnTo>
                        <a:pt x="10679" y="5098"/>
                      </a:lnTo>
                      <a:lnTo>
                        <a:pt x="8216" y="7569"/>
                      </a:lnTo>
                      <a:lnTo>
                        <a:pt x="8222" y="12060"/>
                      </a:lnTo>
                      <a:lnTo>
                        <a:pt x="5046" y="14125"/>
                      </a:lnTo>
                      <a:cubicBezTo>
                        <a:pt x="3326" y="12967"/>
                        <a:pt x="832" y="13677"/>
                        <a:pt x="191" y="15507"/>
                      </a:cubicBezTo>
                      <a:cubicBezTo>
                        <a:pt x="-1095" y="19179"/>
                        <a:pt x="4427" y="21600"/>
                        <a:pt x="6929" y="18462"/>
                      </a:cubicBezTo>
                      <a:lnTo>
                        <a:pt x="10638" y="16258"/>
                      </a:lnTo>
                      <a:lnTo>
                        <a:pt x="12739" y="13426"/>
                      </a:lnTo>
                      <a:lnTo>
                        <a:pt x="14530" y="11490"/>
                      </a:lnTo>
                      <a:lnTo>
                        <a:pt x="18733" y="6592"/>
                      </a:lnTo>
                      <a:lnTo>
                        <a:pt x="20505" y="1980"/>
                      </a:lnTo>
                      <a:lnTo>
                        <a:pt x="17580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5" name="isḻïḑé">
                  <a:extLst>
                    <a:ext uri="{FF2B5EF4-FFF2-40B4-BE49-F238E27FC236}">
                      <a16:creationId xmlns="" xmlns:a16="http://schemas.microsoft.com/office/drawing/2014/main" id="{4E26E3C6-73E5-4F2F-8355-FB655F912F4C}"/>
                    </a:ext>
                  </a:extLst>
                </p:cNvPr>
                <p:cNvSpPr/>
                <p:nvPr/>
              </p:nvSpPr>
              <p:spPr>
                <a:xfrm>
                  <a:off x="9553899" y="3604386"/>
                  <a:ext cx="41967" cy="416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824" y="0"/>
                      </a:moveTo>
                      <a:lnTo>
                        <a:pt x="0" y="3997"/>
                      </a:lnTo>
                      <a:lnTo>
                        <a:pt x="7260" y="15507"/>
                      </a:lnTo>
                      <a:lnTo>
                        <a:pt x="11327" y="21600"/>
                      </a:lnTo>
                      <a:lnTo>
                        <a:pt x="21600" y="21076"/>
                      </a:lnTo>
                      <a:lnTo>
                        <a:pt x="15668" y="7101"/>
                      </a:lnTo>
                      <a:lnTo>
                        <a:pt x="5824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îšľíḋe">
                  <a:extLst>
                    <a:ext uri="{FF2B5EF4-FFF2-40B4-BE49-F238E27FC236}">
                      <a16:creationId xmlns="" xmlns:a16="http://schemas.microsoft.com/office/drawing/2014/main" id="{0F3E55E9-599D-458F-A9FA-DAD4419BAD9A}"/>
                    </a:ext>
                  </a:extLst>
                </p:cNvPr>
                <p:cNvSpPr/>
                <p:nvPr/>
              </p:nvSpPr>
              <p:spPr>
                <a:xfrm>
                  <a:off x="9690104" y="3635830"/>
                  <a:ext cx="70568" cy="490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112" y="90"/>
                      </a:moveTo>
                      <a:lnTo>
                        <a:pt x="0" y="1424"/>
                      </a:lnTo>
                      <a:lnTo>
                        <a:pt x="3236" y="8466"/>
                      </a:lnTo>
                      <a:lnTo>
                        <a:pt x="8121" y="17785"/>
                      </a:lnTo>
                      <a:lnTo>
                        <a:pt x="13518" y="21155"/>
                      </a:lnTo>
                      <a:lnTo>
                        <a:pt x="21600" y="21600"/>
                      </a:lnTo>
                      <a:lnTo>
                        <a:pt x="17669" y="11727"/>
                      </a:lnTo>
                      <a:lnTo>
                        <a:pt x="14063" y="7299"/>
                      </a:lnTo>
                      <a:lnTo>
                        <a:pt x="10768" y="6411"/>
                      </a:lnTo>
                      <a:lnTo>
                        <a:pt x="7589" y="0"/>
                      </a:lnTo>
                      <a:lnTo>
                        <a:pt x="3112" y="9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ïsļïdê">
                  <a:extLst>
                    <a:ext uri="{FF2B5EF4-FFF2-40B4-BE49-F238E27FC236}">
                      <a16:creationId xmlns="" xmlns:a16="http://schemas.microsoft.com/office/drawing/2014/main" id="{B63435B8-66A8-4765-B47B-EEC36802A16A}"/>
                    </a:ext>
                  </a:extLst>
                </p:cNvPr>
                <p:cNvSpPr/>
                <p:nvPr/>
              </p:nvSpPr>
              <p:spPr>
                <a:xfrm>
                  <a:off x="9646111" y="3565738"/>
                  <a:ext cx="19467" cy="253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404" y="4234"/>
                      </a:moveTo>
                      <a:lnTo>
                        <a:pt x="5083" y="0"/>
                      </a:lnTo>
                      <a:lnTo>
                        <a:pt x="0" y="11342"/>
                      </a:lnTo>
                      <a:lnTo>
                        <a:pt x="21600" y="21600"/>
                      </a:lnTo>
                      <a:lnTo>
                        <a:pt x="20404" y="4234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íṡliḋè">
                  <a:extLst>
                    <a:ext uri="{FF2B5EF4-FFF2-40B4-BE49-F238E27FC236}">
                      <a16:creationId xmlns="" xmlns:a16="http://schemas.microsoft.com/office/drawing/2014/main" id="{DE1869AC-D0C5-4EDA-8C9A-E79E31610A44}"/>
                    </a:ext>
                  </a:extLst>
                </p:cNvPr>
                <p:cNvSpPr/>
                <p:nvPr/>
              </p:nvSpPr>
              <p:spPr>
                <a:xfrm>
                  <a:off x="9594891" y="3654803"/>
                  <a:ext cx="47691" cy="489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899" y="3302"/>
                      </a:moveTo>
                      <a:cubicBezTo>
                        <a:pt x="9224" y="3989"/>
                        <a:pt x="8549" y="4676"/>
                        <a:pt x="7875" y="5363"/>
                      </a:cubicBezTo>
                      <a:cubicBezTo>
                        <a:pt x="7200" y="6049"/>
                        <a:pt x="6525" y="6736"/>
                        <a:pt x="5850" y="7423"/>
                      </a:cubicBezTo>
                      <a:lnTo>
                        <a:pt x="0" y="13749"/>
                      </a:lnTo>
                      <a:lnTo>
                        <a:pt x="5955" y="20264"/>
                      </a:lnTo>
                      <a:lnTo>
                        <a:pt x="13153" y="21600"/>
                      </a:lnTo>
                      <a:lnTo>
                        <a:pt x="16685" y="18073"/>
                      </a:lnTo>
                      <a:lnTo>
                        <a:pt x="16244" y="11856"/>
                      </a:lnTo>
                      <a:lnTo>
                        <a:pt x="21600" y="2243"/>
                      </a:lnTo>
                      <a:lnTo>
                        <a:pt x="15783" y="0"/>
                      </a:lnTo>
                      <a:lnTo>
                        <a:pt x="9899" y="3302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9" name="ïṥlïḑè">
                  <a:extLst>
                    <a:ext uri="{FF2B5EF4-FFF2-40B4-BE49-F238E27FC236}">
                      <a16:creationId xmlns="" xmlns:a16="http://schemas.microsoft.com/office/drawing/2014/main" id="{56592121-A892-4E47-AD25-25A1CE7BBE70}"/>
                    </a:ext>
                  </a:extLst>
                </p:cNvPr>
                <p:cNvSpPr/>
                <p:nvPr/>
              </p:nvSpPr>
              <p:spPr>
                <a:xfrm>
                  <a:off x="9632393" y="3706816"/>
                  <a:ext cx="37284" cy="549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580" y="0"/>
                      </a:moveTo>
                      <a:lnTo>
                        <a:pt x="5492" y="4637"/>
                      </a:lnTo>
                      <a:lnTo>
                        <a:pt x="0" y="9562"/>
                      </a:lnTo>
                      <a:lnTo>
                        <a:pt x="532" y="14978"/>
                      </a:lnTo>
                      <a:lnTo>
                        <a:pt x="5198" y="17362"/>
                      </a:lnTo>
                      <a:lnTo>
                        <a:pt x="8142" y="21600"/>
                      </a:lnTo>
                      <a:lnTo>
                        <a:pt x="17499" y="19994"/>
                      </a:lnTo>
                      <a:lnTo>
                        <a:pt x="17499" y="13520"/>
                      </a:lnTo>
                      <a:lnTo>
                        <a:pt x="21600" y="9579"/>
                      </a:lnTo>
                      <a:lnTo>
                        <a:pt x="19856" y="4413"/>
                      </a:lnTo>
                      <a:lnTo>
                        <a:pt x="14429" y="2161"/>
                      </a:lnTo>
                      <a:lnTo>
                        <a:pt x="7580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0" name="i$ḻïḓè">
                  <a:extLst>
                    <a:ext uri="{FF2B5EF4-FFF2-40B4-BE49-F238E27FC236}">
                      <a16:creationId xmlns="" xmlns:a16="http://schemas.microsoft.com/office/drawing/2014/main" id="{869FBF0B-B8B1-4BEE-B83F-D236F758F0C5}"/>
                    </a:ext>
                  </a:extLst>
                </p:cNvPr>
                <p:cNvSpPr/>
                <p:nvPr/>
              </p:nvSpPr>
              <p:spPr>
                <a:xfrm>
                  <a:off x="9681665" y="3678031"/>
                  <a:ext cx="29941" cy="51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374" y="2282"/>
                      </a:moveTo>
                      <a:lnTo>
                        <a:pt x="2301" y="0"/>
                      </a:lnTo>
                      <a:lnTo>
                        <a:pt x="0" y="4114"/>
                      </a:lnTo>
                      <a:lnTo>
                        <a:pt x="8942" y="8249"/>
                      </a:lnTo>
                      <a:lnTo>
                        <a:pt x="10410" y="16662"/>
                      </a:lnTo>
                      <a:lnTo>
                        <a:pt x="13285" y="21600"/>
                      </a:lnTo>
                      <a:lnTo>
                        <a:pt x="21600" y="19354"/>
                      </a:lnTo>
                      <a:lnTo>
                        <a:pt x="20132" y="10993"/>
                      </a:lnTo>
                      <a:lnTo>
                        <a:pt x="10374" y="2282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ï$1iḍè">
                  <a:extLst>
                    <a:ext uri="{FF2B5EF4-FFF2-40B4-BE49-F238E27FC236}">
                      <a16:creationId xmlns="" xmlns:a16="http://schemas.microsoft.com/office/drawing/2014/main" id="{5FE11FEF-1753-4BC5-8133-FD7A509C8EF2}"/>
                    </a:ext>
                  </a:extLst>
                </p:cNvPr>
                <p:cNvSpPr/>
                <p:nvPr/>
              </p:nvSpPr>
              <p:spPr>
                <a:xfrm>
                  <a:off x="9628583" y="3726518"/>
                  <a:ext cx="162677" cy="15878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46" h="21600" extrusionOk="0">
                      <a:moveTo>
                        <a:pt x="15618" y="0"/>
                      </a:moveTo>
                      <a:lnTo>
                        <a:pt x="14068" y="137"/>
                      </a:lnTo>
                      <a:lnTo>
                        <a:pt x="13901" y="3471"/>
                      </a:lnTo>
                      <a:lnTo>
                        <a:pt x="11653" y="5499"/>
                      </a:lnTo>
                      <a:lnTo>
                        <a:pt x="9433" y="7154"/>
                      </a:lnTo>
                      <a:lnTo>
                        <a:pt x="8019" y="8935"/>
                      </a:lnTo>
                      <a:lnTo>
                        <a:pt x="6129" y="8803"/>
                      </a:lnTo>
                      <a:lnTo>
                        <a:pt x="4020" y="7291"/>
                      </a:lnTo>
                      <a:lnTo>
                        <a:pt x="1658" y="8253"/>
                      </a:lnTo>
                      <a:lnTo>
                        <a:pt x="1029" y="10864"/>
                      </a:lnTo>
                      <a:lnTo>
                        <a:pt x="0" y="12771"/>
                      </a:lnTo>
                      <a:lnTo>
                        <a:pt x="3621" y="12908"/>
                      </a:lnTo>
                      <a:lnTo>
                        <a:pt x="5425" y="10801"/>
                      </a:lnTo>
                      <a:lnTo>
                        <a:pt x="6970" y="11345"/>
                      </a:lnTo>
                      <a:lnTo>
                        <a:pt x="8696" y="13544"/>
                      </a:lnTo>
                      <a:lnTo>
                        <a:pt x="8696" y="16286"/>
                      </a:lnTo>
                      <a:lnTo>
                        <a:pt x="10584" y="19825"/>
                      </a:lnTo>
                      <a:lnTo>
                        <a:pt x="11691" y="21600"/>
                      </a:lnTo>
                      <a:lnTo>
                        <a:pt x="13329" y="20592"/>
                      </a:lnTo>
                      <a:lnTo>
                        <a:pt x="14785" y="19539"/>
                      </a:lnTo>
                      <a:lnTo>
                        <a:pt x="16955" y="20226"/>
                      </a:lnTo>
                      <a:lnTo>
                        <a:pt x="17088" y="18955"/>
                      </a:lnTo>
                      <a:lnTo>
                        <a:pt x="14658" y="17037"/>
                      </a:lnTo>
                      <a:lnTo>
                        <a:pt x="14525" y="14747"/>
                      </a:lnTo>
                      <a:lnTo>
                        <a:pt x="15986" y="13831"/>
                      </a:lnTo>
                      <a:lnTo>
                        <a:pt x="18372" y="14380"/>
                      </a:lnTo>
                      <a:lnTo>
                        <a:pt x="18632" y="17071"/>
                      </a:lnTo>
                      <a:cubicBezTo>
                        <a:pt x="19138" y="17458"/>
                        <a:pt x="19818" y="17494"/>
                        <a:pt x="20359" y="17163"/>
                      </a:cubicBezTo>
                      <a:cubicBezTo>
                        <a:pt x="21600" y="16403"/>
                        <a:pt x="21524" y="14520"/>
                        <a:pt x="20226" y="13871"/>
                      </a:cubicBezTo>
                      <a:cubicBezTo>
                        <a:pt x="19707" y="12622"/>
                        <a:pt x="19161" y="11385"/>
                        <a:pt x="18588" y="10161"/>
                      </a:cubicBezTo>
                      <a:cubicBezTo>
                        <a:pt x="18105" y="9128"/>
                        <a:pt x="17603" y="8105"/>
                        <a:pt x="17082" y="7092"/>
                      </a:cubicBezTo>
                      <a:lnTo>
                        <a:pt x="16551" y="3382"/>
                      </a:lnTo>
                      <a:lnTo>
                        <a:pt x="15618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íşļîḓe">
                  <a:extLst>
                    <a:ext uri="{FF2B5EF4-FFF2-40B4-BE49-F238E27FC236}">
                      <a16:creationId xmlns="" xmlns:a16="http://schemas.microsoft.com/office/drawing/2014/main" id="{04A4CAB9-B7F1-46A3-9C10-A8C224A15052}"/>
                    </a:ext>
                  </a:extLst>
                </p:cNvPr>
                <p:cNvSpPr/>
                <p:nvPr/>
              </p:nvSpPr>
              <p:spPr>
                <a:xfrm>
                  <a:off x="9187751" y="3843193"/>
                  <a:ext cx="329761" cy="3812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693" y="182"/>
                      </a:moveTo>
                      <a:lnTo>
                        <a:pt x="19070" y="0"/>
                      </a:lnTo>
                      <a:lnTo>
                        <a:pt x="20340" y="1335"/>
                      </a:lnTo>
                      <a:lnTo>
                        <a:pt x="21003" y="2362"/>
                      </a:lnTo>
                      <a:lnTo>
                        <a:pt x="21600" y="2990"/>
                      </a:lnTo>
                      <a:lnTo>
                        <a:pt x="21001" y="3848"/>
                      </a:lnTo>
                      <a:lnTo>
                        <a:pt x="20512" y="4459"/>
                      </a:lnTo>
                      <a:lnTo>
                        <a:pt x="19915" y="5222"/>
                      </a:lnTo>
                      <a:lnTo>
                        <a:pt x="19382" y="6290"/>
                      </a:lnTo>
                      <a:lnTo>
                        <a:pt x="19382" y="7432"/>
                      </a:lnTo>
                      <a:lnTo>
                        <a:pt x="19626" y="8233"/>
                      </a:lnTo>
                      <a:lnTo>
                        <a:pt x="20490" y="9318"/>
                      </a:lnTo>
                      <a:lnTo>
                        <a:pt x="21464" y="10423"/>
                      </a:lnTo>
                      <a:lnTo>
                        <a:pt x="21531" y="12044"/>
                      </a:lnTo>
                      <a:lnTo>
                        <a:pt x="19671" y="12598"/>
                      </a:lnTo>
                      <a:lnTo>
                        <a:pt x="19271" y="13509"/>
                      </a:lnTo>
                      <a:lnTo>
                        <a:pt x="19427" y="14768"/>
                      </a:lnTo>
                      <a:lnTo>
                        <a:pt x="18783" y="15910"/>
                      </a:lnTo>
                      <a:lnTo>
                        <a:pt x="18030" y="16900"/>
                      </a:lnTo>
                      <a:lnTo>
                        <a:pt x="16831" y="17925"/>
                      </a:lnTo>
                      <a:lnTo>
                        <a:pt x="16378" y="19125"/>
                      </a:lnTo>
                      <a:lnTo>
                        <a:pt x="15584" y="20935"/>
                      </a:lnTo>
                      <a:lnTo>
                        <a:pt x="14482" y="21600"/>
                      </a:lnTo>
                      <a:lnTo>
                        <a:pt x="13585" y="21028"/>
                      </a:lnTo>
                      <a:lnTo>
                        <a:pt x="12212" y="20589"/>
                      </a:lnTo>
                      <a:lnTo>
                        <a:pt x="11498" y="20436"/>
                      </a:lnTo>
                      <a:lnTo>
                        <a:pt x="10252" y="20665"/>
                      </a:lnTo>
                      <a:lnTo>
                        <a:pt x="9540" y="20665"/>
                      </a:lnTo>
                      <a:lnTo>
                        <a:pt x="7603" y="20436"/>
                      </a:lnTo>
                      <a:lnTo>
                        <a:pt x="6274" y="20172"/>
                      </a:lnTo>
                      <a:lnTo>
                        <a:pt x="4280" y="19885"/>
                      </a:lnTo>
                      <a:lnTo>
                        <a:pt x="3374" y="19375"/>
                      </a:lnTo>
                      <a:lnTo>
                        <a:pt x="2783" y="17734"/>
                      </a:lnTo>
                      <a:lnTo>
                        <a:pt x="1530" y="16227"/>
                      </a:lnTo>
                      <a:cubicBezTo>
                        <a:pt x="1300" y="15735"/>
                        <a:pt x="1078" y="15241"/>
                        <a:pt x="863" y="14744"/>
                      </a:cubicBezTo>
                      <a:cubicBezTo>
                        <a:pt x="560" y="14044"/>
                        <a:pt x="273" y="13340"/>
                        <a:pt x="0" y="12631"/>
                      </a:cubicBezTo>
                      <a:lnTo>
                        <a:pt x="197" y="11603"/>
                      </a:lnTo>
                      <a:lnTo>
                        <a:pt x="1259" y="10406"/>
                      </a:lnTo>
                      <a:lnTo>
                        <a:pt x="2436" y="9948"/>
                      </a:lnTo>
                      <a:lnTo>
                        <a:pt x="2902" y="10864"/>
                      </a:lnTo>
                      <a:lnTo>
                        <a:pt x="3946" y="11529"/>
                      </a:lnTo>
                      <a:lnTo>
                        <a:pt x="4323" y="10976"/>
                      </a:lnTo>
                      <a:lnTo>
                        <a:pt x="4723" y="9946"/>
                      </a:lnTo>
                      <a:lnTo>
                        <a:pt x="5431" y="9223"/>
                      </a:lnTo>
                      <a:lnTo>
                        <a:pt x="6230" y="8765"/>
                      </a:lnTo>
                      <a:lnTo>
                        <a:pt x="7338" y="8307"/>
                      </a:lnTo>
                      <a:lnTo>
                        <a:pt x="8604" y="7735"/>
                      </a:lnTo>
                      <a:lnTo>
                        <a:pt x="9378" y="7184"/>
                      </a:lnTo>
                      <a:lnTo>
                        <a:pt x="10242" y="5586"/>
                      </a:lnTo>
                      <a:lnTo>
                        <a:pt x="10927" y="5033"/>
                      </a:lnTo>
                      <a:lnTo>
                        <a:pt x="11838" y="4480"/>
                      </a:lnTo>
                      <a:lnTo>
                        <a:pt x="12570" y="4251"/>
                      </a:lnTo>
                      <a:lnTo>
                        <a:pt x="13392" y="4041"/>
                      </a:lnTo>
                      <a:lnTo>
                        <a:pt x="14386" y="3302"/>
                      </a:lnTo>
                      <a:lnTo>
                        <a:pt x="15319" y="2405"/>
                      </a:lnTo>
                      <a:lnTo>
                        <a:pt x="16229" y="1451"/>
                      </a:lnTo>
                      <a:lnTo>
                        <a:pt x="17693" y="182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íşľïḑê">
                  <a:extLst>
                    <a:ext uri="{FF2B5EF4-FFF2-40B4-BE49-F238E27FC236}">
                      <a16:creationId xmlns="" xmlns:a16="http://schemas.microsoft.com/office/drawing/2014/main" id="{5E045923-70EE-401F-B874-0CBECA74BEFA}"/>
                    </a:ext>
                  </a:extLst>
                </p:cNvPr>
                <p:cNvSpPr/>
                <p:nvPr/>
              </p:nvSpPr>
              <p:spPr>
                <a:xfrm>
                  <a:off x="9518950" y="4026819"/>
                  <a:ext cx="221080" cy="26441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"/>
                      </a:moveTo>
                      <a:lnTo>
                        <a:pt x="19302" y="0"/>
                      </a:lnTo>
                      <a:lnTo>
                        <a:pt x="18507" y="1508"/>
                      </a:lnTo>
                      <a:lnTo>
                        <a:pt x="16888" y="2495"/>
                      </a:lnTo>
                      <a:lnTo>
                        <a:pt x="15588" y="2660"/>
                      </a:lnTo>
                      <a:lnTo>
                        <a:pt x="14223" y="1866"/>
                      </a:lnTo>
                      <a:lnTo>
                        <a:pt x="11000" y="1783"/>
                      </a:lnTo>
                      <a:lnTo>
                        <a:pt x="9523" y="1673"/>
                      </a:lnTo>
                      <a:lnTo>
                        <a:pt x="7078" y="1838"/>
                      </a:lnTo>
                      <a:lnTo>
                        <a:pt x="3910" y="2828"/>
                      </a:lnTo>
                      <a:lnTo>
                        <a:pt x="3328" y="4063"/>
                      </a:lnTo>
                      <a:lnTo>
                        <a:pt x="3249" y="6070"/>
                      </a:lnTo>
                      <a:lnTo>
                        <a:pt x="3252" y="8298"/>
                      </a:lnTo>
                      <a:lnTo>
                        <a:pt x="3450" y="9618"/>
                      </a:lnTo>
                      <a:lnTo>
                        <a:pt x="3152" y="10719"/>
                      </a:lnTo>
                      <a:lnTo>
                        <a:pt x="1267" y="12420"/>
                      </a:lnTo>
                      <a:lnTo>
                        <a:pt x="0" y="14236"/>
                      </a:lnTo>
                      <a:lnTo>
                        <a:pt x="998" y="16436"/>
                      </a:lnTo>
                      <a:lnTo>
                        <a:pt x="1891" y="17340"/>
                      </a:lnTo>
                      <a:lnTo>
                        <a:pt x="2289" y="18739"/>
                      </a:lnTo>
                      <a:lnTo>
                        <a:pt x="1593" y="20390"/>
                      </a:lnTo>
                      <a:lnTo>
                        <a:pt x="2388" y="21600"/>
                      </a:lnTo>
                      <a:lnTo>
                        <a:pt x="4442" y="21352"/>
                      </a:lnTo>
                      <a:lnTo>
                        <a:pt x="5237" y="19733"/>
                      </a:lnTo>
                      <a:lnTo>
                        <a:pt x="4342" y="17643"/>
                      </a:lnTo>
                      <a:lnTo>
                        <a:pt x="3945" y="16161"/>
                      </a:lnTo>
                      <a:cubicBezTo>
                        <a:pt x="4074" y="15650"/>
                        <a:pt x="4347" y="15172"/>
                        <a:pt x="4740" y="14765"/>
                      </a:cubicBezTo>
                      <a:cubicBezTo>
                        <a:pt x="5266" y="14220"/>
                        <a:pt x="5984" y="13826"/>
                        <a:pt x="6793" y="13637"/>
                      </a:cubicBezTo>
                      <a:lnTo>
                        <a:pt x="8040" y="13310"/>
                      </a:lnTo>
                      <a:lnTo>
                        <a:pt x="8802" y="14576"/>
                      </a:lnTo>
                      <a:lnTo>
                        <a:pt x="8802" y="16635"/>
                      </a:lnTo>
                      <a:cubicBezTo>
                        <a:pt x="9210" y="17046"/>
                        <a:pt x="9677" y="17415"/>
                        <a:pt x="10193" y="17732"/>
                      </a:cubicBezTo>
                      <a:cubicBezTo>
                        <a:pt x="10742" y="18070"/>
                        <a:pt x="11342" y="18347"/>
                        <a:pt x="11978" y="18557"/>
                      </a:cubicBezTo>
                      <a:cubicBezTo>
                        <a:pt x="12325" y="18437"/>
                        <a:pt x="12624" y="18237"/>
                        <a:pt x="12839" y="17979"/>
                      </a:cubicBezTo>
                      <a:cubicBezTo>
                        <a:pt x="13328" y="17393"/>
                        <a:pt x="13328" y="16616"/>
                        <a:pt x="12839" y="16030"/>
                      </a:cubicBezTo>
                      <a:lnTo>
                        <a:pt x="12209" y="14548"/>
                      </a:lnTo>
                      <a:cubicBezTo>
                        <a:pt x="11711" y="14198"/>
                        <a:pt x="11335" y="13743"/>
                        <a:pt x="11120" y="13231"/>
                      </a:cubicBezTo>
                      <a:cubicBezTo>
                        <a:pt x="10817" y="12506"/>
                        <a:pt x="10852" y="11712"/>
                        <a:pt x="11220" y="11007"/>
                      </a:cubicBezTo>
                      <a:lnTo>
                        <a:pt x="12512" y="9934"/>
                      </a:lnTo>
                      <a:lnTo>
                        <a:pt x="14201" y="9109"/>
                      </a:lnTo>
                      <a:lnTo>
                        <a:pt x="15352" y="8700"/>
                      </a:lnTo>
                      <a:lnTo>
                        <a:pt x="14756" y="7572"/>
                      </a:lnTo>
                      <a:lnTo>
                        <a:pt x="12081" y="7903"/>
                      </a:lnTo>
                      <a:lnTo>
                        <a:pt x="8450" y="9109"/>
                      </a:lnTo>
                      <a:cubicBezTo>
                        <a:pt x="7962" y="9001"/>
                        <a:pt x="7496" y="8834"/>
                        <a:pt x="7067" y="8614"/>
                      </a:cubicBezTo>
                      <a:cubicBezTo>
                        <a:pt x="6290" y="8217"/>
                        <a:pt x="5653" y="7659"/>
                        <a:pt x="5216" y="6995"/>
                      </a:cubicBezTo>
                      <a:cubicBezTo>
                        <a:pt x="5085" y="6422"/>
                        <a:pt x="5085" y="5835"/>
                        <a:pt x="5216" y="5262"/>
                      </a:cubicBezTo>
                      <a:cubicBezTo>
                        <a:pt x="5343" y="4707"/>
                        <a:pt x="5600" y="4165"/>
                        <a:pt x="6106" y="3787"/>
                      </a:cubicBezTo>
                      <a:cubicBezTo>
                        <a:pt x="6720" y="3329"/>
                        <a:pt x="7565" y="3206"/>
                        <a:pt x="8388" y="3154"/>
                      </a:cubicBezTo>
                      <a:cubicBezTo>
                        <a:pt x="9337" y="3095"/>
                        <a:pt x="10291" y="3113"/>
                        <a:pt x="11236" y="3209"/>
                      </a:cubicBezTo>
                      <a:lnTo>
                        <a:pt x="12594" y="3347"/>
                      </a:lnTo>
                      <a:lnTo>
                        <a:pt x="13886" y="3787"/>
                      </a:lnTo>
                      <a:lnTo>
                        <a:pt x="15045" y="4475"/>
                      </a:lnTo>
                      <a:lnTo>
                        <a:pt x="16900" y="4695"/>
                      </a:lnTo>
                      <a:cubicBezTo>
                        <a:pt x="17689" y="4733"/>
                        <a:pt x="18466" y="4527"/>
                        <a:pt x="19083" y="4117"/>
                      </a:cubicBezTo>
                      <a:cubicBezTo>
                        <a:pt x="19535" y="3816"/>
                        <a:pt x="19878" y="3418"/>
                        <a:pt x="20076" y="2965"/>
                      </a:cubicBezTo>
                      <a:lnTo>
                        <a:pt x="21434" y="1511"/>
                      </a:lnTo>
                      <a:lnTo>
                        <a:pt x="21600" y="1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4" name="ïSḻîde">
                  <a:extLst>
                    <a:ext uri="{FF2B5EF4-FFF2-40B4-BE49-F238E27FC236}">
                      <a16:creationId xmlns="" xmlns:a16="http://schemas.microsoft.com/office/drawing/2014/main" id="{BB0F19F6-9A39-40C1-8DA6-0166C379F39E}"/>
                    </a:ext>
                  </a:extLst>
                </p:cNvPr>
                <p:cNvSpPr/>
                <p:nvPr/>
              </p:nvSpPr>
              <p:spPr>
                <a:xfrm>
                  <a:off x="9816350" y="3993819"/>
                  <a:ext cx="41001" cy="1037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255" y="0"/>
                      </a:moveTo>
                      <a:lnTo>
                        <a:pt x="9754" y="981"/>
                      </a:lnTo>
                      <a:lnTo>
                        <a:pt x="6086" y="3566"/>
                      </a:lnTo>
                      <a:lnTo>
                        <a:pt x="1417" y="5861"/>
                      </a:lnTo>
                      <a:lnTo>
                        <a:pt x="4076" y="9434"/>
                      </a:lnTo>
                      <a:lnTo>
                        <a:pt x="6254" y="12097"/>
                      </a:lnTo>
                      <a:lnTo>
                        <a:pt x="3575" y="14050"/>
                      </a:lnTo>
                      <a:lnTo>
                        <a:pt x="383" y="15872"/>
                      </a:lnTo>
                      <a:lnTo>
                        <a:pt x="0" y="19016"/>
                      </a:lnTo>
                      <a:lnTo>
                        <a:pt x="9298" y="21600"/>
                      </a:lnTo>
                      <a:lnTo>
                        <a:pt x="16777" y="20549"/>
                      </a:lnTo>
                      <a:lnTo>
                        <a:pt x="17849" y="16774"/>
                      </a:lnTo>
                      <a:lnTo>
                        <a:pt x="17849" y="12999"/>
                      </a:lnTo>
                      <a:lnTo>
                        <a:pt x="14300" y="9426"/>
                      </a:lnTo>
                      <a:lnTo>
                        <a:pt x="11643" y="6290"/>
                      </a:lnTo>
                      <a:lnTo>
                        <a:pt x="13250" y="4118"/>
                      </a:lnTo>
                      <a:lnTo>
                        <a:pt x="21600" y="2454"/>
                      </a:lnTo>
                      <a:lnTo>
                        <a:pt x="17255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5" name="iṧliḋê">
                  <a:extLst>
                    <a:ext uri="{FF2B5EF4-FFF2-40B4-BE49-F238E27FC236}">
                      <a16:creationId xmlns="" xmlns:a16="http://schemas.microsoft.com/office/drawing/2014/main" id="{C8CD6823-B7BE-4C19-A085-C159095C04DE}"/>
                    </a:ext>
                  </a:extLst>
                </p:cNvPr>
                <p:cNvSpPr/>
                <p:nvPr/>
              </p:nvSpPr>
              <p:spPr>
                <a:xfrm>
                  <a:off x="9834437" y="4184237"/>
                  <a:ext cx="82580" cy="375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00" h="19363" extrusionOk="0">
                      <a:moveTo>
                        <a:pt x="5683" y="318"/>
                      </a:moveTo>
                      <a:lnTo>
                        <a:pt x="1027" y="1360"/>
                      </a:lnTo>
                      <a:lnTo>
                        <a:pt x="0" y="7059"/>
                      </a:lnTo>
                      <a:lnTo>
                        <a:pt x="2914" y="13850"/>
                      </a:lnTo>
                      <a:lnTo>
                        <a:pt x="8729" y="12808"/>
                      </a:lnTo>
                      <a:lnTo>
                        <a:pt x="9876" y="18864"/>
                      </a:lnTo>
                      <a:lnTo>
                        <a:pt x="14356" y="19363"/>
                      </a:lnTo>
                      <a:cubicBezTo>
                        <a:pt x="15680" y="17818"/>
                        <a:pt x="17000" y="16262"/>
                        <a:pt x="18317" y="14697"/>
                      </a:cubicBezTo>
                      <a:cubicBezTo>
                        <a:pt x="19936" y="12772"/>
                        <a:pt x="21600" y="10321"/>
                        <a:pt x="21495" y="6712"/>
                      </a:cubicBezTo>
                      <a:cubicBezTo>
                        <a:pt x="21234" y="-2237"/>
                        <a:pt x="14529" y="-2237"/>
                        <a:pt x="14268" y="6712"/>
                      </a:cubicBezTo>
                      <a:lnTo>
                        <a:pt x="10052" y="5498"/>
                      </a:lnTo>
                      <a:lnTo>
                        <a:pt x="5683" y="318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6" name="işľidê">
                  <a:extLst>
                    <a:ext uri="{FF2B5EF4-FFF2-40B4-BE49-F238E27FC236}">
                      <a16:creationId xmlns="" xmlns:a16="http://schemas.microsoft.com/office/drawing/2014/main" id="{53E21E8B-3FBE-42F5-B2AA-9B88041D8155}"/>
                    </a:ext>
                  </a:extLst>
                </p:cNvPr>
                <p:cNvSpPr/>
                <p:nvPr/>
              </p:nvSpPr>
              <p:spPr>
                <a:xfrm>
                  <a:off x="9664278" y="4387494"/>
                  <a:ext cx="133525" cy="809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152" y="0"/>
                      </a:moveTo>
                      <a:lnTo>
                        <a:pt x="10628" y="460"/>
                      </a:lnTo>
                      <a:lnTo>
                        <a:pt x="7726" y="4319"/>
                      </a:lnTo>
                      <a:lnTo>
                        <a:pt x="5627" y="8451"/>
                      </a:lnTo>
                      <a:lnTo>
                        <a:pt x="4174" y="14357"/>
                      </a:lnTo>
                      <a:lnTo>
                        <a:pt x="1935" y="16154"/>
                      </a:lnTo>
                      <a:lnTo>
                        <a:pt x="0" y="18468"/>
                      </a:lnTo>
                      <a:lnTo>
                        <a:pt x="1106" y="21600"/>
                      </a:lnTo>
                      <a:lnTo>
                        <a:pt x="6381" y="17839"/>
                      </a:lnTo>
                      <a:lnTo>
                        <a:pt x="8410" y="9597"/>
                      </a:lnTo>
                      <a:lnTo>
                        <a:pt x="11042" y="7530"/>
                      </a:lnTo>
                      <a:lnTo>
                        <a:pt x="13668" y="8597"/>
                      </a:lnTo>
                      <a:lnTo>
                        <a:pt x="17384" y="8597"/>
                      </a:lnTo>
                      <a:lnTo>
                        <a:pt x="21600" y="6531"/>
                      </a:lnTo>
                      <a:lnTo>
                        <a:pt x="19790" y="883"/>
                      </a:lnTo>
                      <a:lnTo>
                        <a:pt x="16677" y="3399"/>
                      </a:lnTo>
                      <a:lnTo>
                        <a:pt x="14152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7" name="ï$ḻïďe">
                  <a:extLst>
                    <a:ext uri="{FF2B5EF4-FFF2-40B4-BE49-F238E27FC236}">
                      <a16:creationId xmlns="" xmlns:a16="http://schemas.microsoft.com/office/drawing/2014/main" id="{857E4AC2-6A88-4F8F-A89D-78A8CE07B2C4}"/>
                    </a:ext>
                  </a:extLst>
                </p:cNvPr>
                <p:cNvSpPr/>
                <p:nvPr/>
              </p:nvSpPr>
              <p:spPr>
                <a:xfrm>
                  <a:off x="9557284" y="4379124"/>
                  <a:ext cx="90437" cy="433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127" h="20202" extrusionOk="0">
                      <a:moveTo>
                        <a:pt x="8120" y="1413"/>
                      </a:moveTo>
                      <a:lnTo>
                        <a:pt x="2989" y="0"/>
                      </a:lnTo>
                      <a:lnTo>
                        <a:pt x="0" y="4386"/>
                      </a:lnTo>
                      <a:lnTo>
                        <a:pt x="2074" y="13178"/>
                      </a:lnTo>
                      <a:lnTo>
                        <a:pt x="6156" y="20202"/>
                      </a:lnTo>
                      <a:lnTo>
                        <a:pt x="9392" y="20202"/>
                      </a:lnTo>
                      <a:cubicBezTo>
                        <a:pt x="9507" y="17730"/>
                        <a:pt x="10179" y="15518"/>
                        <a:pt x="11202" y="14238"/>
                      </a:cubicBezTo>
                      <a:cubicBezTo>
                        <a:pt x="12897" y="12117"/>
                        <a:pt x="14975" y="13081"/>
                        <a:pt x="16937" y="12982"/>
                      </a:cubicBezTo>
                      <a:cubicBezTo>
                        <a:pt x="17858" y="12935"/>
                        <a:pt x="18816" y="12577"/>
                        <a:pt x="19418" y="11137"/>
                      </a:cubicBezTo>
                      <a:cubicBezTo>
                        <a:pt x="21600" y="5910"/>
                        <a:pt x="18293" y="-1398"/>
                        <a:pt x="15654" y="2817"/>
                      </a:cubicBezTo>
                      <a:lnTo>
                        <a:pt x="11513" y="7369"/>
                      </a:lnTo>
                      <a:lnTo>
                        <a:pt x="8120" y="1413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8" name="ïśḷiḑé">
                  <a:extLst>
                    <a:ext uri="{FF2B5EF4-FFF2-40B4-BE49-F238E27FC236}">
                      <a16:creationId xmlns="" xmlns:a16="http://schemas.microsoft.com/office/drawing/2014/main" id="{CD23C000-86C4-4B7E-AC59-0D6882C8BA6F}"/>
                    </a:ext>
                  </a:extLst>
                </p:cNvPr>
                <p:cNvSpPr/>
                <p:nvPr/>
              </p:nvSpPr>
              <p:spPr>
                <a:xfrm>
                  <a:off x="9429485" y="4387992"/>
                  <a:ext cx="74217" cy="350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859" y="1149"/>
                      </a:moveTo>
                      <a:lnTo>
                        <a:pt x="16794" y="1980"/>
                      </a:lnTo>
                      <a:lnTo>
                        <a:pt x="20811" y="5943"/>
                      </a:lnTo>
                      <a:lnTo>
                        <a:pt x="21600" y="15447"/>
                      </a:lnTo>
                      <a:lnTo>
                        <a:pt x="15100" y="14824"/>
                      </a:lnTo>
                      <a:lnTo>
                        <a:pt x="10412" y="21600"/>
                      </a:lnTo>
                      <a:lnTo>
                        <a:pt x="4161" y="15786"/>
                      </a:lnTo>
                      <a:lnTo>
                        <a:pt x="0" y="8515"/>
                      </a:lnTo>
                      <a:lnTo>
                        <a:pt x="3564" y="3114"/>
                      </a:lnTo>
                      <a:lnTo>
                        <a:pt x="8770" y="0"/>
                      </a:lnTo>
                      <a:lnTo>
                        <a:pt x="11859" y="1149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9" name="ï$ḷïdé">
                  <a:extLst>
                    <a:ext uri="{FF2B5EF4-FFF2-40B4-BE49-F238E27FC236}">
                      <a16:creationId xmlns="" xmlns:a16="http://schemas.microsoft.com/office/drawing/2014/main" id="{7F39289E-7943-4447-B9C6-1777F08A415E}"/>
                    </a:ext>
                  </a:extLst>
                </p:cNvPr>
                <p:cNvSpPr/>
                <p:nvPr/>
              </p:nvSpPr>
              <p:spPr>
                <a:xfrm>
                  <a:off x="9520068" y="4428015"/>
                  <a:ext cx="55095" cy="313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893" y="1028"/>
                      </a:moveTo>
                      <a:lnTo>
                        <a:pt x="16832" y="971"/>
                      </a:lnTo>
                      <a:lnTo>
                        <a:pt x="20420" y="11208"/>
                      </a:lnTo>
                      <a:lnTo>
                        <a:pt x="21600" y="21600"/>
                      </a:lnTo>
                      <a:lnTo>
                        <a:pt x="16982" y="18870"/>
                      </a:lnTo>
                      <a:lnTo>
                        <a:pt x="11664" y="14489"/>
                      </a:lnTo>
                      <a:lnTo>
                        <a:pt x="5019" y="13095"/>
                      </a:lnTo>
                      <a:lnTo>
                        <a:pt x="0" y="8275"/>
                      </a:lnTo>
                      <a:lnTo>
                        <a:pt x="451" y="0"/>
                      </a:lnTo>
                      <a:lnTo>
                        <a:pt x="7893" y="1028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0" name="îś1ïdé">
                  <a:extLst>
                    <a:ext uri="{FF2B5EF4-FFF2-40B4-BE49-F238E27FC236}">
                      <a16:creationId xmlns="" xmlns:a16="http://schemas.microsoft.com/office/drawing/2014/main" id="{A2BB5A96-8295-4256-9387-67B786202305}"/>
                    </a:ext>
                  </a:extLst>
                </p:cNvPr>
                <p:cNvSpPr/>
                <p:nvPr/>
              </p:nvSpPr>
              <p:spPr>
                <a:xfrm>
                  <a:off x="9067733" y="4304888"/>
                  <a:ext cx="331335" cy="945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462" y="0"/>
                      </a:moveTo>
                      <a:lnTo>
                        <a:pt x="5763" y="1193"/>
                      </a:lnTo>
                      <a:lnTo>
                        <a:pt x="7140" y="6505"/>
                      </a:lnTo>
                      <a:lnTo>
                        <a:pt x="8532" y="9504"/>
                      </a:lnTo>
                      <a:lnTo>
                        <a:pt x="10248" y="8812"/>
                      </a:lnTo>
                      <a:lnTo>
                        <a:pt x="11883" y="6582"/>
                      </a:lnTo>
                      <a:lnTo>
                        <a:pt x="13403" y="5274"/>
                      </a:lnTo>
                      <a:lnTo>
                        <a:pt x="14790" y="7803"/>
                      </a:lnTo>
                      <a:lnTo>
                        <a:pt x="15917" y="11562"/>
                      </a:lnTo>
                      <a:lnTo>
                        <a:pt x="17221" y="12706"/>
                      </a:lnTo>
                      <a:lnTo>
                        <a:pt x="18945" y="12706"/>
                      </a:lnTo>
                      <a:lnTo>
                        <a:pt x="21465" y="16859"/>
                      </a:lnTo>
                      <a:lnTo>
                        <a:pt x="21600" y="19533"/>
                      </a:lnTo>
                      <a:lnTo>
                        <a:pt x="21006" y="21369"/>
                      </a:lnTo>
                      <a:lnTo>
                        <a:pt x="19970" y="21600"/>
                      </a:lnTo>
                      <a:lnTo>
                        <a:pt x="18003" y="19138"/>
                      </a:lnTo>
                      <a:lnTo>
                        <a:pt x="15022" y="18215"/>
                      </a:lnTo>
                      <a:lnTo>
                        <a:pt x="11204" y="18215"/>
                      </a:lnTo>
                      <a:lnTo>
                        <a:pt x="9900" y="15985"/>
                      </a:lnTo>
                      <a:lnTo>
                        <a:pt x="8817" y="13601"/>
                      </a:lnTo>
                      <a:lnTo>
                        <a:pt x="7759" y="13380"/>
                      </a:lnTo>
                      <a:lnTo>
                        <a:pt x="6457" y="15686"/>
                      </a:lnTo>
                      <a:cubicBezTo>
                        <a:pt x="6016" y="15792"/>
                        <a:pt x="5574" y="15767"/>
                        <a:pt x="5134" y="15610"/>
                      </a:cubicBezTo>
                      <a:cubicBezTo>
                        <a:pt x="4240" y="15293"/>
                        <a:pt x="3369" y="14440"/>
                        <a:pt x="2559" y="13091"/>
                      </a:cubicBezTo>
                      <a:cubicBezTo>
                        <a:pt x="2427" y="12283"/>
                        <a:pt x="2248" y="11576"/>
                        <a:pt x="2036" y="11014"/>
                      </a:cubicBezTo>
                      <a:cubicBezTo>
                        <a:pt x="1623" y="9923"/>
                        <a:pt x="1105" y="9427"/>
                        <a:pt x="590" y="9629"/>
                      </a:cubicBezTo>
                      <a:lnTo>
                        <a:pt x="0" y="6938"/>
                      </a:lnTo>
                      <a:lnTo>
                        <a:pt x="743" y="3332"/>
                      </a:lnTo>
                      <a:lnTo>
                        <a:pt x="1495" y="2410"/>
                      </a:lnTo>
                      <a:lnTo>
                        <a:pt x="3462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1" name="i$ḷîḍê">
                  <a:extLst>
                    <a:ext uri="{FF2B5EF4-FFF2-40B4-BE49-F238E27FC236}">
                      <a16:creationId xmlns="" xmlns:a16="http://schemas.microsoft.com/office/drawing/2014/main" id="{CEB3CC25-1B27-4FCA-BABA-80D8EA1F1E33}"/>
                    </a:ext>
                  </a:extLst>
                </p:cNvPr>
                <p:cNvSpPr/>
                <p:nvPr/>
              </p:nvSpPr>
              <p:spPr>
                <a:xfrm>
                  <a:off x="8739813" y="3881623"/>
                  <a:ext cx="352969" cy="4143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84"/>
                      </a:moveTo>
                      <a:lnTo>
                        <a:pt x="993" y="0"/>
                      </a:lnTo>
                      <a:lnTo>
                        <a:pt x="1986" y="598"/>
                      </a:lnTo>
                      <a:lnTo>
                        <a:pt x="2816" y="1157"/>
                      </a:lnTo>
                      <a:lnTo>
                        <a:pt x="4289" y="1420"/>
                      </a:lnTo>
                      <a:lnTo>
                        <a:pt x="5451" y="2210"/>
                      </a:lnTo>
                      <a:lnTo>
                        <a:pt x="5555" y="3015"/>
                      </a:lnTo>
                      <a:lnTo>
                        <a:pt x="6776" y="3171"/>
                      </a:lnTo>
                      <a:lnTo>
                        <a:pt x="7274" y="4172"/>
                      </a:lnTo>
                      <a:lnTo>
                        <a:pt x="7521" y="5067"/>
                      </a:lnTo>
                      <a:lnTo>
                        <a:pt x="8703" y="5646"/>
                      </a:lnTo>
                      <a:lnTo>
                        <a:pt x="10010" y="6313"/>
                      </a:lnTo>
                      <a:lnTo>
                        <a:pt x="11379" y="7204"/>
                      </a:lnTo>
                      <a:lnTo>
                        <a:pt x="13037" y="8026"/>
                      </a:lnTo>
                      <a:lnTo>
                        <a:pt x="14033" y="8799"/>
                      </a:lnTo>
                      <a:lnTo>
                        <a:pt x="14551" y="9185"/>
                      </a:lnTo>
                      <a:lnTo>
                        <a:pt x="15132" y="9746"/>
                      </a:lnTo>
                      <a:lnTo>
                        <a:pt x="15630" y="10424"/>
                      </a:lnTo>
                      <a:lnTo>
                        <a:pt x="15570" y="11405"/>
                      </a:lnTo>
                      <a:lnTo>
                        <a:pt x="15570" y="12087"/>
                      </a:lnTo>
                      <a:lnTo>
                        <a:pt x="16649" y="12471"/>
                      </a:lnTo>
                      <a:lnTo>
                        <a:pt x="17617" y="13079"/>
                      </a:lnTo>
                      <a:lnTo>
                        <a:pt x="17866" y="14746"/>
                      </a:lnTo>
                      <a:lnTo>
                        <a:pt x="19276" y="15306"/>
                      </a:lnTo>
                      <a:lnTo>
                        <a:pt x="20065" y="16197"/>
                      </a:lnTo>
                      <a:lnTo>
                        <a:pt x="20874" y="16512"/>
                      </a:lnTo>
                      <a:lnTo>
                        <a:pt x="21247" y="17881"/>
                      </a:lnTo>
                      <a:lnTo>
                        <a:pt x="21600" y="18880"/>
                      </a:lnTo>
                      <a:lnTo>
                        <a:pt x="20980" y="20073"/>
                      </a:lnTo>
                      <a:lnTo>
                        <a:pt x="19738" y="21284"/>
                      </a:lnTo>
                      <a:lnTo>
                        <a:pt x="18825" y="21600"/>
                      </a:lnTo>
                      <a:lnTo>
                        <a:pt x="17920" y="20918"/>
                      </a:lnTo>
                      <a:lnTo>
                        <a:pt x="16761" y="20657"/>
                      </a:lnTo>
                      <a:lnTo>
                        <a:pt x="16221" y="20130"/>
                      </a:lnTo>
                      <a:lnTo>
                        <a:pt x="15871" y="19375"/>
                      </a:lnTo>
                      <a:lnTo>
                        <a:pt x="14730" y="18518"/>
                      </a:lnTo>
                      <a:lnTo>
                        <a:pt x="12845" y="16958"/>
                      </a:lnTo>
                      <a:cubicBezTo>
                        <a:pt x="12017" y="16567"/>
                        <a:pt x="11468" y="15860"/>
                        <a:pt x="11372" y="15062"/>
                      </a:cubicBezTo>
                      <a:cubicBezTo>
                        <a:pt x="11299" y="14464"/>
                        <a:pt x="11495" y="13846"/>
                        <a:pt x="11270" y="13272"/>
                      </a:cubicBezTo>
                      <a:cubicBezTo>
                        <a:pt x="11040" y="12683"/>
                        <a:pt x="10437" y="12286"/>
                        <a:pt x="9880" y="11886"/>
                      </a:cubicBezTo>
                      <a:cubicBezTo>
                        <a:pt x="9302" y="11470"/>
                        <a:pt x="8755" y="11024"/>
                        <a:pt x="8241" y="10552"/>
                      </a:cubicBezTo>
                      <a:lnTo>
                        <a:pt x="7806" y="8674"/>
                      </a:lnTo>
                      <a:lnTo>
                        <a:pt x="6997" y="7096"/>
                      </a:lnTo>
                      <a:lnTo>
                        <a:pt x="5321" y="5752"/>
                      </a:lnTo>
                      <a:lnTo>
                        <a:pt x="3277" y="4023"/>
                      </a:lnTo>
                      <a:lnTo>
                        <a:pt x="2077" y="3410"/>
                      </a:lnTo>
                      <a:lnTo>
                        <a:pt x="505" y="1818"/>
                      </a:lnTo>
                      <a:lnTo>
                        <a:pt x="256" y="1168"/>
                      </a:lnTo>
                      <a:lnTo>
                        <a:pt x="0" y="184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2" name="î$ḻîḋè">
                  <a:extLst>
                    <a:ext uri="{FF2B5EF4-FFF2-40B4-BE49-F238E27FC236}">
                      <a16:creationId xmlns="" xmlns:a16="http://schemas.microsoft.com/office/drawing/2014/main" id="{27B90E6C-EDE6-45A4-A348-5DB44E4237A7}"/>
                    </a:ext>
                  </a:extLst>
                </p:cNvPr>
                <p:cNvSpPr/>
                <p:nvPr/>
              </p:nvSpPr>
              <p:spPr>
                <a:xfrm>
                  <a:off x="8199229" y="3742697"/>
                  <a:ext cx="76119" cy="1146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600" y="0"/>
                      </a:moveTo>
                      <a:lnTo>
                        <a:pt x="8713" y="182"/>
                      </a:lnTo>
                      <a:lnTo>
                        <a:pt x="10921" y="4429"/>
                      </a:lnTo>
                      <a:lnTo>
                        <a:pt x="14685" y="8044"/>
                      </a:lnTo>
                      <a:lnTo>
                        <a:pt x="18425" y="9946"/>
                      </a:lnTo>
                      <a:lnTo>
                        <a:pt x="21600" y="14767"/>
                      </a:lnTo>
                      <a:lnTo>
                        <a:pt x="19964" y="17676"/>
                      </a:lnTo>
                      <a:lnTo>
                        <a:pt x="13230" y="21600"/>
                      </a:lnTo>
                      <a:lnTo>
                        <a:pt x="5665" y="20649"/>
                      </a:lnTo>
                      <a:lnTo>
                        <a:pt x="3657" y="18389"/>
                      </a:lnTo>
                      <a:lnTo>
                        <a:pt x="2585" y="13196"/>
                      </a:lnTo>
                      <a:lnTo>
                        <a:pt x="0" y="7869"/>
                      </a:lnTo>
                      <a:lnTo>
                        <a:pt x="285" y="4698"/>
                      </a:lnTo>
                      <a:lnTo>
                        <a:pt x="4600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3" name="ïslîḓê">
                  <a:extLst>
                    <a:ext uri="{FF2B5EF4-FFF2-40B4-BE49-F238E27FC236}">
                      <a16:creationId xmlns="" xmlns:a16="http://schemas.microsoft.com/office/drawing/2014/main" id="{E34A83C5-8E51-4E99-8E83-C46251BC765A}"/>
                    </a:ext>
                  </a:extLst>
                </p:cNvPr>
                <p:cNvSpPr/>
                <p:nvPr/>
              </p:nvSpPr>
              <p:spPr>
                <a:xfrm>
                  <a:off x="7957224" y="3867942"/>
                  <a:ext cx="20203" cy="248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606" y="3000"/>
                      </a:moveTo>
                      <a:lnTo>
                        <a:pt x="21600" y="0"/>
                      </a:lnTo>
                      <a:lnTo>
                        <a:pt x="18445" y="10511"/>
                      </a:lnTo>
                      <a:lnTo>
                        <a:pt x="15227" y="21600"/>
                      </a:lnTo>
                      <a:lnTo>
                        <a:pt x="0" y="20686"/>
                      </a:lnTo>
                      <a:lnTo>
                        <a:pt x="8606" y="300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4" name="íşlîḋe">
                  <a:extLst>
                    <a:ext uri="{FF2B5EF4-FFF2-40B4-BE49-F238E27FC236}">
                      <a16:creationId xmlns="" xmlns:a16="http://schemas.microsoft.com/office/drawing/2014/main" id="{7B43BAA6-7148-413C-AD9B-2D16451AAB4E}"/>
                    </a:ext>
                  </a:extLst>
                </p:cNvPr>
                <p:cNvSpPr/>
                <p:nvPr/>
              </p:nvSpPr>
              <p:spPr>
                <a:xfrm>
                  <a:off x="7953865" y="3917350"/>
                  <a:ext cx="21543" cy="201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494" y="0"/>
                      </a:moveTo>
                      <a:lnTo>
                        <a:pt x="0" y="8708"/>
                      </a:lnTo>
                      <a:lnTo>
                        <a:pt x="11400" y="21600"/>
                      </a:lnTo>
                      <a:lnTo>
                        <a:pt x="21600" y="9737"/>
                      </a:lnTo>
                      <a:lnTo>
                        <a:pt x="10494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5" name="i$ḻîḑê">
                  <a:extLst>
                    <a:ext uri="{FF2B5EF4-FFF2-40B4-BE49-F238E27FC236}">
                      <a16:creationId xmlns="" xmlns:a16="http://schemas.microsoft.com/office/drawing/2014/main" id="{57A8751E-FE0F-4BFA-AF92-AE6006557810}"/>
                    </a:ext>
                  </a:extLst>
                </p:cNvPr>
                <p:cNvSpPr/>
                <p:nvPr/>
              </p:nvSpPr>
              <p:spPr>
                <a:xfrm>
                  <a:off x="7931635" y="3837005"/>
                  <a:ext cx="18834" cy="203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886" y="0"/>
                      </a:moveTo>
                      <a:lnTo>
                        <a:pt x="0" y="12052"/>
                      </a:lnTo>
                      <a:lnTo>
                        <a:pt x="10759" y="21600"/>
                      </a:lnTo>
                      <a:lnTo>
                        <a:pt x="21600" y="9540"/>
                      </a:lnTo>
                      <a:lnTo>
                        <a:pt x="11886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6" name="îṧlíḓé">
                  <a:extLst>
                    <a:ext uri="{FF2B5EF4-FFF2-40B4-BE49-F238E27FC236}">
                      <a16:creationId xmlns="" xmlns:a16="http://schemas.microsoft.com/office/drawing/2014/main" id="{E819E500-7190-4C0E-9AD1-1AB4C20E0571}"/>
                    </a:ext>
                  </a:extLst>
                </p:cNvPr>
                <p:cNvSpPr/>
                <p:nvPr/>
              </p:nvSpPr>
              <p:spPr>
                <a:xfrm>
                  <a:off x="7171214" y="3107084"/>
                  <a:ext cx="22347" cy="311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226" y="0"/>
                      </a:moveTo>
                      <a:lnTo>
                        <a:pt x="0" y="6738"/>
                      </a:lnTo>
                      <a:lnTo>
                        <a:pt x="6059" y="21600"/>
                      </a:lnTo>
                      <a:lnTo>
                        <a:pt x="21600" y="18596"/>
                      </a:lnTo>
                      <a:lnTo>
                        <a:pt x="18226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7" name="íśḻiḍè">
                  <a:extLst>
                    <a:ext uri="{FF2B5EF4-FFF2-40B4-BE49-F238E27FC236}">
                      <a16:creationId xmlns="" xmlns:a16="http://schemas.microsoft.com/office/drawing/2014/main" id="{8DE606D8-3285-4F49-8A3A-640959CAEAD1}"/>
                    </a:ext>
                  </a:extLst>
                </p:cNvPr>
                <p:cNvSpPr/>
                <p:nvPr/>
              </p:nvSpPr>
              <p:spPr>
                <a:xfrm>
                  <a:off x="6561284" y="2785626"/>
                  <a:ext cx="67222" cy="444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119" y="0"/>
                      </a:moveTo>
                      <a:lnTo>
                        <a:pt x="12851" y="4376"/>
                      </a:lnTo>
                      <a:lnTo>
                        <a:pt x="8517" y="6430"/>
                      </a:lnTo>
                      <a:lnTo>
                        <a:pt x="671" y="5939"/>
                      </a:lnTo>
                      <a:lnTo>
                        <a:pt x="0" y="12809"/>
                      </a:lnTo>
                      <a:lnTo>
                        <a:pt x="3338" y="16202"/>
                      </a:lnTo>
                      <a:lnTo>
                        <a:pt x="10189" y="21600"/>
                      </a:lnTo>
                      <a:lnTo>
                        <a:pt x="13007" y="15425"/>
                      </a:lnTo>
                      <a:lnTo>
                        <a:pt x="16167" y="10356"/>
                      </a:lnTo>
                      <a:lnTo>
                        <a:pt x="19327" y="7105"/>
                      </a:lnTo>
                      <a:lnTo>
                        <a:pt x="21600" y="1381"/>
                      </a:lnTo>
                      <a:lnTo>
                        <a:pt x="16119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8" name="î$1íďê">
                  <a:extLst>
                    <a:ext uri="{FF2B5EF4-FFF2-40B4-BE49-F238E27FC236}">
                      <a16:creationId xmlns="" xmlns:a16="http://schemas.microsoft.com/office/drawing/2014/main" id="{C0A5B3B2-BF82-4C7D-9E1E-E2B102256D4E}"/>
                    </a:ext>
                  </a:extLst>
                </p:cNvPr>
                <p:cNvSpPr/>
                <p:nvPr/>
              </p:nvSpPr>
              <p:spPr>
                <a:xfrm>
                  <a:off x="5255087" y="1585911"/>
                  <a:ext cx="2042366" cy="11897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807" y="1150"/>
                      </a:moveTo>
                      <a:lnTo>
                        <a:pt x="20140" y="892"/>
                      </a:lnTo>
                      <a:lnTo>
                        <a:pt x="19827" y="747"/>
                      </a:lnTo>
                      <a:lnTo>
                        <a:pt x="19506" y="542"/>
                      </a:lnTo>
                      <a:lnTo>
                        <a:pt x="19194" y="459"/>
                      </a:lnTo>
                      <a:lnTo>
                        <a:pt x="18976" y="267"/>
                      </a:lnTo>
                      <a:lnTo>
                        <a:pt x="18803" y="212"/>
                      </a:lnTo>
                      <a:lnTo>
                        <a:pt x="18690" y="293"/>
                      </a:lnTo>
                      <a:lnTo>
                        <a:pt x="18482" y="457"/>
                      </a:lnTo>
                      <a:lnTo>
                        <a:pt x="18589" y="626"/>
                      </a:lnTo>
                      <a:lnTo>
                        <a:pt x="18799" y="626"/>
                      </a:lnTo>
                      <a:lnTo>
                        <a:pt x="18944" y="749"/>
                      </a:lnTo>
                      <a:lnTo>
                        <a:pt x="19057" y="799"/>
                      </a:lnTo>
                      <a:lnTo>
                        <a:pt x="19162" y="663"/>
                      </a:lnTo>
                      <a:lnTo>
                        <a:pt x="19282" y="649"/>
                      </a:lnTo>
                      <a:lnTo>
                        <a:pt x="19425" y="814"/>
                      </a:lnTo>
                      <a:lnTo>
                        <a:pt x="19336" y="1164"/>
                      </a:lnTo>
                      <a:lnTo>
                        <a:pt x="19232" y="1314"/>
                      </a:lnTo>
                      <a:lnTo>
                        <a:pt x="19042" y="1149"/>
                      </a:lnTo>
                      <a:lnTo>
                        <a:pt x="18875" y="1149"/>
                      </a:lnTo>
                      <a:lnTo>
                        <a:pt x="18733" y="1250"/>
                      </a:lnTo>
                      <a:lnTo>
                        <a:pt x="18426" y="1346"/>
                      </a:lnTo>
                      <a:lnTo>
                        <a:pt x="18234" y="1428"/>
                      </a:lnTo>
                      <a:lnTo>
                        <a:pt x="18001" y="1483"/>
                      </a:lnTo>
                      <a:lnTo>
                        <a:pt x="17885" y="1455"/>
                      </a:lnTo>
                      <a:lnTo>
                        <a:pt x="17764" y="1282"/>
                      </a:lnTo>
                      <a:lnTo>
                        <a:pt x="17591" y="1204"/>
                      </a:lnTo>
                      <a:lnTo>
                        <a:pt x="17472" y="1218"/>
                      </a:lnTo>
                      <a:lnTo>
                        <a:pt x="17205" y="1314"/>
                      </a:lnTo>
                      <a:lnTo>
                        <a:pt x="16942" y="1479"/>
                      </a:lnTo>
                      <a:lnTo>
                        <a:pt x="16671" y="1671"/>
                      </a:lnTo>
                      <a:lnTo>
                        <a:pt x="16451" y="1882"/>
                      </a:lnTo>
                      <a:lnTo>
                        <a:pt x="16191" y="2147"/>
                      </a:lnTo>
                      <a:lnTo>
                        <a:pt x="16038" y="2203"/>
                      </a:lnTo>
                      <a:lnTo>
                        <a:pt x="15932" y="2029"/>
                      </a:lnTo>
                      <a:lnTo>
                        <a:pt x="15829" y="1988"/>
                      </a:lnTo>
                      <a:lnTo>
                        <a:pt x="15732" y="1892"/>
                      </a:lnTo>
                      <a:lnTo>
                        <a:pt x="15762" y="1710"/>
                      </a:lnTo>
                      <a:lnTo>
                        <a:pt x="15657" y="1417"/>
                      </a:lnTo>
                      <a:lnTo>
                        <a:pt x="15517" y="1390"/>
                      </a:lnTo>
                      <a:lnTo>
                        <a:pt x="15378" y="1390"/>
                      </a:lnTo>
                      <a:lnTo>
                        <a:pt x="15253" y="1481"/>
                      </a:lnTo>
                      <a:lnTo>
                        <a:pt x="15278" y="1641"/>
                      </a:lnTo>
                      <a:lnTo>
                        <a:pt x="15392" y="1819"/>
                      </a:lnTo>
                      <a:lnTo>
                        <a:pt x="15384" y="1998"/>
                      </a:lnTo>
                      <a:lnTo>
                        <a:pt x="15457" y="2135"/>
                      </a:lnTo>
                      <a:lnTo>
                        <a:pt x="15449" y="2313"/>
                      </a:lnTo>
                      <a:lnTo>
                        <a:pt x="15372" y="2418"/>
                      </a:lnTo>
                      <a:lnTo>
                        <a:pt x="15165" y="2528"/>
                      </a:lnTo>
                      <a:lnTo>
                        <a:pt x="14864" y="2652"/>
                      </a:lnTo>
                      <a:lnTo>
                        <a:pt x="14558" y="2802"/>
                      </a:lnTo>
                      <a:lnTo>
                        <a:pt x="14501" y="2964"/>
                      </a:lnTo>
                      <a:lnTo>
                        <a:pt x="14580" y="3129"/>
                      </a:lnTo>
                      <a:lnTo>
                        <a:pt x="14535" y="3260"/>
                      </a:lnTo>
                      <a:lnTo>
                        <a:pt x="14301" y="3357"/>
                      </a:lnTo>
                      <a:lnTo>
                        <a:pt x="14167" y="3571"/>
                      </a:lnTo>
                      <a:lnTo>
                        <a:pt x="14002" y="3383"/>
                      </a:lnTo>
                      <a:lnTo>
                        <a:pt x="13882" y="3233"/>
                      </a:lnTo>
                      <a:lnTo>
                        <a:pt x="13736" y="3151"/>
                      </a:lnTo>
                      <a:lnTo>
                        <a:pt x="13601" y="3165"/>
                      </a:lnTo>
                      <a:lnTo>
                        <a:pt x="13544" y="3303"/>
                      </a:lnTo>
                      <a:lnTo>
                        <a:pt x="13684" y="3412"/>
                      </a:lnTo>
                      <a:lnTo>
                        <a:pt x="13810" y="3412"/>
                      </a:lnTo>
                      <a:lnTo>
                        <a:pt x="13898" y="3509"/>
                      </a:lnTo>
                      <a:lnTo>
                        <a:pt x="13968" y="3600"/>
                      </a:lnTo>
                      <a:lnTo>
                        <a:pt x="14044" y="3723"/>
                      </a:lnTo>
                      <a:lnTo>
                        <a:pt x="13921" y="3938"/>
                      </a:lnTo>
                      <a:lnTo>
                        <a:pt x="13743" y="3952"/>
                      </a:lnTo>
                      <a:lnTo>
                        <a:pt x="13682" y="4102"/>
                      </a:lnTo>
                      <a:lnTo>
                        <a:pt x="13545" y="4125"/>
                      </a:lnTo>
                      <a:lnTo>
                        <a:pt x="13425" y="3918"/>
                      </a:lnTo>
                      <a:lnTo>
                        <a:pt x="13296" y="3768"/>
                      </a:lnTo>
                      <a:lnTo>
                        <a:pt x="13175" y="3714"/>
                      </a:lnTo>
                      <a:lnTo>
                        <a:pt x="13055" y="3663"/>
                      </a:lnTo>
                      <a:lnTo>
                        <a:pt x="12975" y="3430"/>
                      </a:lnTo>
                      <a:lnTo>
                        <a:pt x="12892" y="3238"/>
                      </a:lnTo>
                      <a:lnTo>
                        <a:pt x="12851" y="3047"/>
                      </a:lnTo>
                      <a:lnTo>
                        <a:pt x="12766" y="2877"/>
                      </a:lnTo>
                      <a:lnTo>
                        <a:pt x="12599" y="2739"/>
                      </a:lnTo>
                      <a:lnTo>
                        <a:pt x="12494" y="2631"/>
                      </a:lnTo>
                      <a:lnTo>
                        <a:pt x="12368" y="2420"/>
                      </a:lnTo>
                      <a:lnTo>
                        <a:pt x="12304" y="2245"/>
                      </a:lnTo>
                      <a:lnTo>
                        <a:pt x="12377" y="2017"/>
                      </a:lnTo>
                      <a:lnTo>
                        <a:pt x="12699" y="2003"/>
                      </a:lnTo>
                      <a:cubicBezTo>
                        <a:pt x="12738" y="2035"/>
                        <a:pt x="12777" y="2063"/>
                        <a:pt x="12817" y="2090"/>
                      </a:cubicBezTo>
                      <a:cubicBezTo>
                        <a:pt x="12952" y="2178"/>
                        <a:pt x="13094" y="2236"/>
                        <a:pt x="13239" y="2259"/>
                      </a:cubicBezTo>
                      <a:lnTo>
                        <a:pt x="13399" y="2479"/>
                      </a:lnTo>
                      <a:lnTo>
                        <a:pt x="13603" y="2506"/>
                      </a:lnTo>
                      <a:lnTo>
                        <a:pt x="13797" y="2506"/>
                      </a:lnTo>
                      <a:cubicBezTo>
                        <a:pt x="13873" y="2506"/>
                        <a:pt x="13949" y="2506"/>
                        <a:pt x="14025" y="2506"/>
                      </a:cubicBezTo>
                      <a:cubicBezTo>
                        <a:pt x="14058" y="2506"/>
                        <a:pt x="14090" y="2506"/>
                        <a:pt x="14122" y="2506"/>
                      </a:cubicBezTo>
                      <a:lnTo>
                        <a:pt x="14251" y="2356"/>
                      </a:lnTo>
                      <a:lnTo>
                        <a:pt x="14347" y="2302"/>
                      </a:lnTo>
                      <a:lnTo>
                        <a:pt x="14484" y="2237"/>
                      </a:lnTo>
                      <a:lnTo>
                        <a:pt x="14616" y="2210"/>
                      </a:lnTo>
                      <a:lnTo>
                        <a:pt x="14613" y="2040"/>
                      </a:lnTo>
                      <a:lnTo>
                        <a:pt x="14460" y="1889"/>
                      </a:lnTo>
                      <a:lnTo>
                        <a:pt x="14355" y="1605"/>
                      </a:lnTo>
                      <a:cubicBezTo>
                        <a:pt x="14271" y="1573"/>
                        <a:pt x="14188" y="1533"/>
                        <a:pt x="14107" y="1486"/>
                      </a:cubicBezTo>
                      <a:cubicBezTo>
                        <a:pt x="14008" y="1428"/>
                        <a:pt x="13911" y="1359"/>
                        <a:pt x="13817" y="1279"/>
                      </a:cubicBezTo>
                      <a:lnTo>
                        <a:pt x="13451" y="1078"/>
                      </a:lnTo>
                      <a:lnTo>
                        <a:pt x="13212" y="945"/>
                      </a:lnTo>
                      <a:lnTo>
                        <a:pt x="12842" y="766"/>
                      </a:lnTo>
                      <a:lnTo>
                        <a:pt x="12603" y="849"/>
                      </a:lnTo>
                      <a:lnTo>
                        <a:pt x="12436" y="968"/>
                      </a:lnTo>
                      <a:lnTo>
                        <a:pt x="12291" y="899"/>
                      </a:lnTo>
                      <a:lnTo>
                        <a:pt x="12112" y="639"/>
                      </a:lnTo>
                      <a:lnTo>
                        <a:pt x="11879" y="402"/>
                      </a:lnTo>
                      <a:lnTo>
                        <a:pt x="11669" y="320"/>
                      </a:lnTo>
                      <a:lnTo>
                        <a:pt x="11486" y="252"/>
                      </a:lnTo>
                      <a:lnTo>
                        <a:pt x="11279" y="156"/>
                      </a:lnTo>
                      <a:lnTo>
                        <a:pt x="11086" y="73"/>
                      </a:lnTo>
                      <a:lnTo>
                        <a:pt x="10931" y="18"/>
                      </a:lnTo>
                      <a:lnTo>
                        <a:pt x="10715" y="114"/>
                      </a:lnTo>
                      <a:lnTo>
                        <a:pt x="10556" y="192"/>
                      </a:lnTo>
                      <a:lnTo>
                        <a:pt x="10395" y="137"/>
                      </a:lnTo>
                      <a:lnTo>
                        <a:pt x="10285" y="82"/>
                      </a:lnTo>
                      <a:lnTo>
                        <a:pt x="10146" y="27"/>
                      </a:lnTo>
                      <a:lnTo>
                        <a:pt x="10010" y="0"/>
                      </a:lnTo>
                      <a:lnTo>
                        <a:pt x="9706" y="83"/>
                      </a:lnTo>
                      <a:lnTo>
                        <a:pt x="9387" y="184"/>
                      </a:lnTo>
                      <a:lnTo>
                        <a:pt x="8981" y="564"/>
                      </a:lnTo>
                      <a:lnTo>
                        <a:pt x="8797" y="728"/>
                      </a:lnTo>
                      <a:lnTo>
                        <a:pt x="8584" y="783"/>
                      </a:lnTo>
                      <a:lnTo>
                        <a:pt x="8320" y="915"/>
                      </a:lnTo>
                      <a:lnTo>
                        <a:pt x="8160" y="996"/>
                      </a:lnTo>
                      <a:lnTo>
                        <a:pt x="7967" y="1147"/>
                      </a:lnTo>
                      <a:lnTo>
                        <a:pt x="7886" y="1297"/>
                      </a:lnTo>
                      <a:lnTo>
                        <a:pt x="7888" y="1470"/>
                      </a:lnTo>
                      <a:lnTo>
                        <a:pt x="7855" y="1675"/>
                      </a:lnTo>
                      <a:lnTo>
                        <a:pt x="7776" y="1784"/>
                      </a:lnTo>
                      <a:lnTo>
                        <a:pt x="7655" y="1839"/>
                      </a:lnTo>
                      <a:lnTo>
                        <a:pt x="7530" y="1894"/>
                      </a:lnTo>
                      <a:lnTo>
                        <a:pt x="7376" y="2183"/>
                      </a:lnTo>
                      <a:lnTo>
                        <a:pt x="7276" y="2430"/>
                      </a:lnTo>
                      <a:lnTo>
                        <a:pt x="7123" y="2673"/>
                      </a:lnTo>
                      <a:lnTo>
                        <a:pt x="7099" y="2824"/>
                      </a:lnTo>
                      <a:lnTo>
                        <a:pt x="7051" y="3056"/>
                      </a:lnTo>
                      <a:lnTo>
                        <a:pt x="6924" y="3316"/>
                      </a:lnTo>
                      <a:lnTo>
                        <a:pt x="6795" y="3550"/>
                      </a:lnTo>
                      <a:lnTo>
                        <a:pt x="6610" y="3688"/>
                      </a:lnTo>
                      <a:lnTo>
                        <a:pt x="6375" y="3930"/>
                      </a:lnTo>
                      <a:lnTo>
                        <a:pt x="6295" y="4053"/>
                      </a:lnTo>
                      <a:lnTo>
                        <a:pt x="6207" y="4241"/>
                      </a:lnTo>
                      <a:lnTo>
                        <a:pt x="6072" y="4323"/>
                      </a:lnTo>
                      <a:lnTo>
                        <a:pt x="5796" y="4429"/>
                      </a:lnTo>
                      <a:lnTo>
                        <a:pt x="5615" y="4524"/>
                      </a:lnTo>
                      <a:lnTo>
                        <a:pt x="5511" y="4647"/>
                      </a:lnTo>
                      <a:lnTo>
                        <a:pt x="5386" y="4780"/>
                      </a:lnTo>
                      <a:lnTo>
                        <a:pt x="5249" y="4999"/>
                      </a:lnTo>
                      <a:lnTo>
                        <a:pt x="5158" y="5155"/>
                      </a:lnTo>
                      <a:lnTo>
                        <a:pt x="5088" y="5329"/>
                      </a:lnTo>
                      <a:lnTo>
                        <a:pt x="5065" y="5480"/>
                      </a:lnTo>
                      <a:lnTo>
                        <a:pt x="5065" y="5754"/>
                      </a:lnTo>
                      <a:lnTo>
                        <a:pt x="5089" y="5900"/>
                      </a:lnTo>
                      <a:lnTo>
                        <a:pt x="5118" y="6123"/>
                      </a:lnTo>
                      <a:lnTo>
                        <a:pt x="5094" y="6315"/>
                      </a:lnTo>
                      <a:lnTo>
                        <a:pt x="5118" y="6590"/>
                      </a:lnTo>
                      <a:lnTo>
                        <a:pt x="5312" y="6948"/>
                      </a:lnTo>
                      <a:lnTo>
                        <a:pt x="5497" y="7278"/>
                      </a:lnTo>
                      <a:lnTo>
                        <a:pt x="5698" y="7360"/>
                      </a:lnTo>
                      <a:lnTo>
                        <a:pt x="6010" y="7347"/>
                      </a:lnTo>
                      <a:lnTo>
                        <a:pt x="6179" y="7123"/>
                      </a:lnTo>
                      <a:lnTo>
                        <a:pt x="6421" y="6806"/>
                      </a:lnTo>
                      <a:lnTo>
                        <a:pt x="6673" y="6770"/>
                      </a:lnTo>
                      <a:lnTo>
                        <a:pt x="6722" y="7029"/>
                      </a:lnTo>
                      <a:lnTo>
                        <a:pt x="6859" y="7341"/>
                      </a:lnTo>
                      <a:lnTo>
                        <a:pt x="6923" y="7657"/>
                      </a:lnTo>
                      <a:lnTo>
                        <a:pt x="7026" y="7817"/>
                      </a:lnTo>
                      <a:lnTo>
                        <a:pt x="7026" y="8065"/>
                      </a:lnTo>
                      <a:lnTo>
                        <a:pt x="7034" y="8312"/>
                      </a:lnTo>
                      <a:lnTo>
                        <a:pt x="7120" y="8458"/>
                      </a:lnTo>
                      <a:lnTo>
                        <a:pt x="7192" y="8650"/>
                      </a:lnTo>
                      <a:lnTo>
                        <a:pt x="7493" y="8925"/>
                      </a:lnTo>
                      <a:lnTo>
                        <a:pt x="7581" y="8833"/>
                      </a:lnTo>
                      <a:lnTo>
                        <a:pt x="7850" y="8512"/>
                      </a:lnTo>
                      <a:lnTo>
                        <a:pt x="7962" y="8471"/>
                      </a:lnTo>
                      <a:lnTo>
                        <a:pt x="8086" y="8224"/>
                      </a:lnTo>
                      <a:lnTo>
                        <a:pt x="8142" y="7954"/>
                      </a:lnTo>
                      <a:lnTo>
                        <a:pt x="8118" y="7546"/>
                      </a:lnTo>
                      <a:lnTo>
                        <a:pt x="8183" y="7331"/>
                      </a:lnTo>
                      <a:lnTo>
                        <a:pt x="8408" y="7069"/>
                      </a:lnTo>
                      <a:lnTo>
                        <a:pt x="8596" y="6868"/>
                      </a:lnTo>
                      <a:lnTo>
                        <a:pt x="8782" y="6652"/>
                      </a:lnTo>
                      <a:lnTo>
                        <a:pt x="8870" y="6378"/>
                      </a:lnTo>
                      <a:lnTo>
                        <a:pt x="8870" y="6199"/>
                      </a:lnTo>
                      <a:lnTo>
                        <a:pt x="8675" y="6099"/>
                      </a:lnTo>
                      <a:lnTo>
                        <a:pt x="8400" y="5782"/>
                      </a:lnTo>
                      <a:cubicBezTo>
                        <a:pt x="8345" y="5725"/>
                        <a:pt x="8303" y="5638"/>
                        <a:pt x="8280" y="5535"/>
                      </a:cubicBezTo>
                      <a:cubicBezTo>
                        <a:pt x="8253" y="5415"/>
                        <a:pt x="8255" y="5284"/>
                        <a:pt x="8280" y="5163"/>
                      </a:cubicBezTo>
                      <a:cubicBezTo>
                        <a:pt x="8308" y="5024"/>
                        <a:pt x="8366" y="4907"/>
                        <a:pt x="8441" y="4834"/>
                      </a:cubicBezTo>
                      <a:cubicBezTo>
                        <a:pt x="8456" y="4723"/>
                        <a:pt x="8474" y="4613"/>
                        <a:pt x="8494" y="4505"/>
                      </a:cubicBezTo>
                      <a:cubicBezTo>
                        <a:pt x="8510" y="4424"/>
                        <a:pt x="8527" y="4342"/>
                        <a:pt x="8558" y="4276"/>
                      </a:cubicBezTo>
                      <a:cubicBezTo>
                        <a:pt x="8643" y="4100"/>
                        <a:pt x="8795" y="4075"/>
                        <a:pt x="8897" y="4221"/>
                      </a:cubicBezTo>
                      <a:cubicBezTo>
                        <a:pt x="8958" y="4155"/>
                        <a:pt x="9013" y="4077"/>
                        <a:pt x="9061" y="3987"/>
                      </a:cubicBezTo>
                      <a:cubicBezTo>
                        <a:pt x="9136" y="3848"/>
                        <a:pt x="9193" y="3684"/>
                        <a:pt x="9260" y="3534"/>
                      </a:cubicBezTo>
                      <a:cubicBezTo>
                        <a:pt x="9306" y="3430"/>
                        <a:pt x="9356" y="3332"/>
                        <a:pt x="9405" y="3232"/>
                      </a:cubicBezTo>
                      <a:cubicBezTo>
                        <a:pt x="9452" y="3137"/>
                        <a:pt x="9497" y="3041"/>
                        <a:pt x="9542" y="2943"/>
                      </a:cubicBezTo>
                      <a:lnTo>
                        <a:pt x="9832" y="2723"/>
                      </a:lnTo>
                      <a:lnTo>
                        <a:pt x="9993" y="2545"/>
                      </a:lnTo>
                      <a:lnTo>
                        <a:pt x="10111" y="2705"/>
                      </a:lnTo>
                      <a:lnTo>
                        <a:pt x="10183" y="2884"/>
                      </a:lnTo>
                      <a:lnTo>
                        <a:pt x="10183" y="3144"/>
                      </a:lnTo>
                      <a:lnTo>
                        <a:pt x="10098" y="3332"/>
                      </a:lnTo>
                      <a:lnTo>
                        <a:pt x="10098" y="3689"/>
                      </a:lnTo>
                      <a:lnTo>
                        <a:pt x="10082" y="3859"/>
                      </a:lnTo>
                      <a:lnTo>
                        <a:pt x="9930" y="3957"/>
                      </a:lnTo>
                      <a:lnTo>
                        <a:pt x="9906" y="4204"/>
                      </a:lnTo>
                      <a:lnTo>
                        <a:pt x="9849" y="4492"/>
                      </a:lnTo>
                      <a:lnTo>
                        <a:pt x="9683" y="4633"/>
                      </a:lnTo>
                      <a:lnTo>
                        <a:pt x="9586" y="4780"/>
                      </a:lnTo>
                      <a:lnTo>
                        <a:pt x="9482" y="5082"/>
                      </a:lnTo>
                      <a:lnTo>
                        <a:pt x="9514" y="5403"/>
                      </a:lnTo>
                      <a:lnTo>
                        <a:pt x="9716" y="5586"/>
                      </a:lnTo>
                      <a:cubicBezTo>
                        <a:pt x="9796" y="5549"/>
                        <a:pt x="9881" y="5586"/>
                        <a:pt x="9941" y="5682"/>
                      </a:cubicBezTo>
                      <a:cubicBezTo>
                        <a:pt x="9990" y="5760"/>
                        <a:pt x="10017" y="5871"/>
                        <a:pt x="10065" y="5951"/>
                      </a:cubicBezTo>
                      <a:cubicBezTo>
                        <a:pt x="10132" y="6062"/>
                        <a:pt x="10229" y="6103"/>
                        <a:pt x="10318" y="6056"/>
                      </a:cubicBezTo>
                      <a:lnTo>
                        <a:pt x="10508" y="6070"/>
                      </a:lnTo>
                      <a:lnTo>
                        <a:pt x="10731" y="6002"/>
                      </a:lnTo>
                      <a:lnTo>
                        <a:pt x="10946" y="5851"/>
                      </a:lnTo>
                      <a:lnTo>
                        <a:pt x="11105" y="5786"/>
                      </a:lnTo>
                      <a:lnTo>
                        <a:pt x="11391" y="5848"/>
                      </a:lnTo>
                      <a:lnTo>
                        <a:pt x="11503" y="6039"/>
                      </a:lnTo>
                      <a:lnTo>
                        <a:pt x="11785" y="6094"/>
                      </a:lnTo>
                      <a:lnTo>
                        <a:pt x="11854" y="6226"/>
                      </a:lnTo>
                      <a:lnTo>
                        <a:pt x="11801" y="6390"/>
                      </a:lnTo>
                      <a:lnTo>
                        <a:pt x="11600" y="6542"/>
                      </a:lnTo>
                      <a:lnTo>
                        <a:pt x="11427" y="6730"/>
                      </a:lnTo>
                      <a:lnTo>
                        <a:pt x="11242" y="6739"/>
                      </a:lnTo>
                      <a:lnTo>
                        <a:pt x="11084" y="6698"/>
                      </a:lnTo>
                      <a:lnTo>
                        <a:pt x="10942" y="6629"/>
                      </a:lnTo>
                      <a:lnTo>
                        <a:pt x="10752" y="6588"/>
                      </a:lnTo>
                      <a:lnTo>
                        <a:pt x="10578" y="6629"/>
                      </a:lnTo>
                      <a:lnTo>
                        <a:pt x="10435" y="6670"/>
                      </a:lnTo>
                      <a:lnTo>
                        <a:pt x="10291" y="6748"/>
                      </a:lnTo>
                      <a:lnTo>
                        <a:pt x="10218" y="6936"/>
                      </a:lnTo>
                      <a:lnTo>
                        <a:pt x="10315" y="7045"/>
                      </a:lnTo>
                      <a:lnTo>
                        <a:pt x="10580" y="7535"/>
                      </a:lnTo>
                      <a:lnTo>
                        <a:pt x="10580" y="7737"/>
                      </a:lnTo>
                      <a:lnTo>
                        <a:pt x="10500" y="7925"/>
                      </a:lnTo>
                      <a:lnTo>
                        <a:pt x="10333" y="8021"/>
                      </a:lnTo>
                      <a:lnTo>
                        <a:pt x="10285" y="8145"/>
                      </a:lnTo>
                      <a:lnTo>
                        <a:pt x="10181" y="8076"/>
                      </a:lnTo>
                      <a:lnTo>
                        <a:pt x="10133" y="7815"/>
                      </a:lnTo>
                      <a:lnTo>
                        <a:pt x="10012" y="7706"/>
                      </a:lnTo>
                      <a:lnTo>
                        <a:pt x="9771" y="7733"/>
                      </a:lnTo>
                      <a:lnTo>
                        <a:pt x="9701" y="7811"/>
                      </a:lnTo>
                      <a:lnTo>
                        <a:pt x="9701" y="8017"/>
                      </a:lnTo>
                      <a:lnTo>
                        <a:pt x="9581" y="8163"/>
                      </a:lnTo>
                      <a:lnTo>
                        <a:pt x="9597" y="8488"/>
                      </a:lnTo>
                      <a:lnTo>
                        <a:pt x="9637" y="8686"/>
                      </a:lnTo>
                      <a:lnTo>
                        <a:pt x="9693" y="8944"/>
                      </a:lnTo>
                      <a:lnTo>
                        <a:pt x="9588" y="9131"/>
                      </a:lnTo>
                      <a:lnTo>
                        <a:pt x="9435" y="9310"/>
                      </a:lnTo>
                      <a:lnTo>
                        <a:pt x="9298" y="9530"/>
                      </a:lnTo>
                      <a:lnTo>
                        <a:pt x="9180" y="9627"/>
                      </a:lnTo>
                      <a:lnTo>
                        <a:pt x="9092" y="9735"/>
                      </a:lnTo>
                      <a:lnTo>
                        <a:pt x="8983" y="9736"/>
                      </a:lnTo>
                      <a:cubicBezTo>
                        <a:pt x="8962" y="9703"/>
                        <a:pt x="8942" y="9671"/>
                        <a:pt x="8921" y="9640"/>
                      </a:cubicBezTo>
                      <a:cubicBezTo>
                        <a:pt x="8891" y="9595"/>
                        <a:pt x="8861" y="9551"/>
                        <a:pt x="8830" y="9508"/>
                      </a:cubicBezTo>
                      <a:lnTo>
                        <a:pt x="8564" y="9467"/>
                      </a:lnTo>
                      <a:lnTo>
                        <a:pt x="8300" y="9659"/>
                      </a:lnTo>
                      <a:lnTo>
                        <a:pt x="7986" y="9865"/>
                      </a:lnTo>
                      <a:lnTo>
                        <a:pt x="7905" y="9974"/>
                      </a:lnTo>
                      <a:lnTo>
                        <a:pt x="7739" y="10070"/>
                      </a:lnTo>
                      <a:lnTo>
                        <a:pt x="7634" y="10001"/>
                      </a:lnTo>
                      <a:lnTo>
                        <a:pt x="7465" y="9864"/>
                      </a:lnTo>
                      <a:lnTo>
                        <a:pt x="7314" y="9781"/>
                      </a:lnTo>
                      <a:lnTo>
                        <a:pt x="7226" y="9644"/>
                      </a:lnTo>
                      <a:lnTo>
                        <a:pt x="7149" y="9740"/>
                      </a:lnTo>
                      <a:lnTo>
                        <a:pt x="6975" y="9746"/>
                      </a:lnTo>
                      <a:lnTo>
                        <a:pt x="6769" y="9966"/>
                      </a:lnTo>
                      <a:lnTo>
                        <a:pt x="6586" y="9828"/>
                      </a:lnTo>
                      <a:lnTo>
                        <a:pt x="6498" y="9655"/>
                      </a:lnTo>
                      <a:lnTo>
                        <a:pt x="6359" y="9499"/>
                      </a:lnTo>
                      <a:lnTo>
                        <a:pt x="6246" y="9210"/>
                      </a:lnTo>
                      <a:lnTo>
                        <a:pt x="6332" y="9059"/>
                      </a:lnTo>
                      <a:lnTo>
                        <a:pt x="6468" y="9059"/>
                      </a:lnTo>
                      <a:lnTo>
                        <a:pt x="6436" y="9269"/>
                      </a:lnTo>
                      <a:lnTo>
                        <a:pt x="6594" y="9356"/>
                      </a:lnTo>
                      <a:lnTo>
                        <a:pt x="6642" y="9122"/>
                      </a:lnTo>
                      <a:lnTo>
                        <a:pt x="6779" y="9264"/>
                      </a:lnTo>
                      <a:lnTo>
                        <a:pt x="6939" y="9386"/>
                      </a:lnTo>
                      <a:lnTo>
                        <a:pt x="7020" y="9181"/>
                      </a:lnTo>
                      <a:lnTo>
                        <a:pt x="7095" y="8939"/>
                      </a:lnTo>
                      <a:lnTo>
                        <a:pt x="7009" y="8646"/>
                      </a:lnTo>
                      <a:lnTo>
                        <a:pt x="6883" y="8491"/>
                      </a:lnTo>
                      <a:lnTo>
                        <a:pt x="6741" y="8555"/>
                      </a:lnTo>
                      <a:lnTo>
                        <a:pt x="6645" y="8802"/>
                      </a:lnTo>
                      <a:lnTo>
                        <a:pt x="6668" y="8966"/>
                      </a:lnTo>
                      <a:lnTo>
                        <a:pt x="6572" y="8980"/>
                      </a:lnTo>
                      <a:lnTo>
                        <a:pt x="6524" y="8733"/>
                      </a:lnTo>
                      <a:lnTo>
                        <a:pt x="6425" y="8870"/>
                      </a:lnTo>
                      <a:lnTo>
                        <a:pt x="6282" y="8896"/>
                      </a:lnTo>
                      <a:lnTo>
                        <a:pt x="6298" y="8622"/>
                      </a:lnTo>
                      <a:lnTo>
                        <a:pt x="6338" y="8473"/>
                      </a:lnTo>
                      <a:lnTo>
                        <a:pt x="6394" y="8309"/>
                      </a:lnTo>
                      <a:lnTo>
                        <a:pt x="6394" y="7953"/>
                      </a:lnTo>
                      <a:lnTo>
                        <a:pt x="6380" y="7651"/>
                      </a:lnTo>
                      <a:lnTo>
                        <a:pt x="6254" y="7719"/>
                      </a:lnTo>
                      <a:lnTo>
                        <a:pt x="6189" y="7989"/>
                      </a:lnTo>
                      <a:lnTo>
                        <a:pt x="6096" y="8126"/>
                      </a:lnTo>
                      <a:lnTo>
                        <a:pt x="5932" y="8300"/>
                      </a:lnTo>
                      <a:lnTo>
                        <a:pt x="5836" y="8520"/>
                      </a:lnTo>
                      <a:lnTo>
                        <a:pt x="5819" y="8717"/>
                      </a:lnTo>
                      <a:lnTo>
                        <a:pt x="5921" y="8917"/>
                      </a:lnTo>
                      <a:lnTo>
                        <a:pt x="5974" y="9081"/>
                      </a:lnTo>
                      <a:lnTo>
                        <a:pt x="5934" y="9324"/>
                      </a:lnTo>
                      <a:lnTo>
                        <a:pt x="6004" y="9512"/>
                      </a:lnTo>
                      <a:lnTo>
                        <a:pt x="6235" y="9416"/>
                      </a:lnTo>
                      <a:lnTo>
                        <a:pt x="6253" y="9581"/>
                      </a:lnTo>
                      <a:lnTo>
                        <a:pt x="6088" y="9704"/>
                      </a:lnTo>
                      <a:lnTo>
                        <a:pt x="6016" y="9787"/>
                      </a:lnTo>
                      <a:lnTo>
                        <a:pt x="5983" y="10057"/>
                      </a:lnTo>
                      <a:lnTo>
                        <a:pt x="5865" y="10144"/>
                      </a:lnTo>
                      <a:lnTo>
                        <a:pt x="5664" y="10172"/>
                      </a:lnTo>
                      <a:lnTo>
                        <a:pt x="5506" y="10172"/>
                      </a:lnTo>
                      <a:lnTo>
                        <a:pt x="5370" y="10240"/>
                      </a:lnTo>
                      <a:lnTo>
                        <a:pt x="5273" y="10337"/>
                      </a:lnTo>
                      <a:lnTo>
                        <a:pt x="5101" y="10364"/>
                      </a:lnTo>
                      <a:lnTo>
                        <a:pt x="5002" y="10364"/>
                      </a:lnTo>
                      <a:lnTo>
                        <a:pt x="4982" y="10538"/>
                      </a:lnTo>
                      <a:lnTo>
                        <a:pt x="4867" y="10739"/>
                      </a:lnTo>
                      <a:lnTo>
                        <a:pt x="4738" y="10945"/>
                      </a:lnTo>
                      <a:lnTo>
                        <a:pt x="4563" y="11169"/>
                      </a:lnTo>
                      <a:lnTo>
                        <a:pt x="4385" y="11316"/>
                      </a:lnTo>
                      <a:lnTo>
                        <a:pt x="4328" y="11463"/>
                      </a:lnTo>
                      <a:lnTo>
                        <a:pt x="4152" y="11706"/>
                      </a:lnTo>
                      <a:lnTo>
                        <a:pt x="4065" y="11719"/>
                      </a:lnTo>
                      <a:lnTo>
                        <a:pt x="3934" y="11751"/>
                      </a:lnTo>
                      <a:lnTo>
                        <a:pt x="3849" y="11911"/>
                      </a:lnTo>
                      <a:lnTo>
                        <a:pt x="3781" y="12158"/>
                      </a:lnTo>
                      <a:lnTo>
                        <a:pt x="3725" y="12255"/>
                      </a:lnTo>
                      <a:lnTo>
                        <a:pt x="3603" y="12585"/>
                      </a:lnTo>
                      <a:lnTo>
                        <a:pt x="3316" y="12676"/>
                      </a:lnTo>
                      <a:lnTo>
                        <a:pt x="3265" y="12951"/>
                      </a:lnTo>
                      <a:lnTo>
                        <a:pt x="3134" y="12987"/>
                      </a:lnTo>
                      <a:lnTo>
                        <a:pt x="3035" y="12919"/>
                      </a:lnTo>
                      <a:lnTo>
                        <a:pt x="2939" y="12754"/>
                      </a:lnTo>
                      <a:cubicBezTo>
                        <a:pt x="2886" y="12812"/>
                        <a:pt x="2837" y="12876"/>
                        <a:pt x="2790" y="12947"/>
                      </a:cubicBezTo>
                      <a:cubicBezTo>
                        <a:pt x="2744" y="13015"/>
                        <a:pt x="2702" y="13088"/>
                        <a:pt x="2663" y="13166"/>
                      </a:cubicBezTo>
                      <a:lnTo>
                        <a:pt x="2511" y="13235"/>
                      </a:lnTo>
                      <a:lnTo>
                        <a:pt x="2334" y="13327"/>
                      </a:lnTo>
                      <a:lnTo>
                        <a:pt x="2256" y="13258"/>
                      </a:lnTo>
                      <a:lnTo>
                        <a:pt x="2079" y="13176"/>
                      </a:lnTo>
                      <a:lnTo>
                        <a:pt x="1886" y="13313"/>
                      </a:lnTo>
                      <a:lnTo>
                        <a:pt x="1701" y="13451"/>
                      </a:lnTo>
                      <a:lnTo>
                        <a:pt x="1776" y="13589"/>
                      </a:lnTo>
                      <a:lnTo>
                        <a:pt x="1890" y="13693"/>
                      </a:lnTo>
                      <a:lnTo>
                        <a:pt x="2105" y="13776"/>
                      </a:lnTo>
                      <a:lnTo>
                        <a:pt x="2379" y="13955"/>
                      </a:lnTo>
                      <a:lnTo>
                        <a:pt x="2554" y="14129"/>
                      </a:lnTo>
                      <a:lnTo>
                        <a:pt x="2659" y="14413"/>
                      </a:lnTo>
                      <a:lnTo>
                        <a:pt x="2704" y="14587"/>
                      </a:lnTo>
                      <a:lnTo>
                        <a:pt x="2768" y="14861"/>
                      </a:lnTo>
                      <a:lnTo>
                        <a:pt x="2792" y="15475"/>
                      </a:lnTo>
                      <a:lnTo>
                        <a:pt x="2771" y="15814"/>
                      </a:lnTo>
                      <a:cubicBezTo>
                        <a:pt x="2745" y="15996"/>
                        <a:pt x="2708" y="16172"/>
                        <a:pt x="2661" y="16341"/>
                      </a:cubicBezTo>
                      <a:cubicBezTo>
                        <a:pt x="2629" y="16460"/>
                        <a:pt x="2591" y="16574"/>
                        <a:pt x="2549" y="16684"/>
                      </a:cubicBezTo>
                      <a:lnTo>
                        <a:pt x="2342" y="16817"/>
                      </a:lnTo>
                      <a:lnTo>
                        <a:pt x="2030" y="16830"/>
                      </a:lnTo>
                      <a:lnTo>
                        <a:pt x="1856" y="16830"/>
                      </a:lnTo>
                      <a:lnTo>
                        <a:pt x="1549" y="16804"/>
                      </a:lnTo>
                      <a:lnTo>
                        <a:pt x="1329" y="16707"/>
                      </a:lnTo>
                      <a:lnTo>
                        <a:pt x="970" y="16537"/>
                      </a:lnTo>
                      <a:lnTo>
                        <a:pt x="739" y="16469"/>
                      </a:lnTo>
                      <a:lnTo>
                        <a:pt x="478" y="16547"/>
                      </a:lnTo>
                      <a:lnTo>
                        <a:pt x="293" y="16647"/>
                      </a:lnTo>
                      <a:lnTo>
                        <a:pt x="164" y="17042"/>
                      </a:lnTo>
                      <a:lnTo>
                        <a:pt x="199" y="17371"/>
                      </a:lnTo>
                      <a:lnTo>
                        <a:pt x="231" y="17765"/>
                      </a:lnTo>
                      <a:lnTo>
                        <a:pt x="199" y="18217"/>
                      </a:lnTo>
                      <a:lnTo>
                        <a:pt x="86" y="18602"/>
                      </a:lnTo>
                      <a:lnTo>
                        <a:pt x="24" y="19028"/>
                      </a:lnTo>
                      <a:lnTo>
                        <a:pt x="0" y="19390"/>
                      </a:lnTo>
                      <a:lnTo>
                        <a:pt x="32" y="19623"/>
                      </a:lnTo>
                      <a:lnTo>
                        <a:pt x="105" y="19880"/>
                      </a:lnTo>
                      <a:lnTo>
                        <a:pt x="97" y="20137"/>
                      </a:lnTo>
                      <a:lnTo>
                        <a:pt x="40" y="20343"/>
                      </a:lnTo>
                      <a:lnTo>
                        <a:pt x="81" y="20612"/>
                      </a:lnTo>
                      <a:lnTo>
                        <a:pt x="245" y="20708"/>
                      </a:lnTo>
                      <a:lnTo>
                        <a:pt x="417" y="20644"/>
                      </a:lnTo>
                      <a:lnTo>
                        <a:pt x="624" y="20794"/>
                      </a:lnTo>
                      <a:lnTo>
                        <a:pt x="693" y="20881"/>
                      </a:lnTo>
                      <a:lnTo>
                        <a:pt x="1007" y="21211"/>
                      </a:lnTo>
                      <a:lnTo>
                        <a:pt x="1064" y="21408"/>
                      </a:lnTo>
                      <a:lnTo>
                        <a:pt x="1160" y="21436"/>
                      </a:lnTo>
                      <a:lnTo>
                        <a:pt x="1241" y="21600"/>
                      </a:lnTo>
                      <a:lnTo>
                        <a:pt x="1286" y="21437"/>
                      </a:lnTo>
                      <a:lnTo>
                        <a:pt x="1286" y="21236"/>
                      </a:lnTo>
                      <a:lnTo>
                        <a:pt x="1358" y="21119"/>
                      </a:lnTo>
                      <a:lnTo>
                        <a:pt x="1562" y="21092"/>
                      </a:lnTo>
                      <a:lnTo>
                        <a:pt x="1667" y="21105"/>
                      </a:lnTo>
                      <a:cubicBezTo>
                        <a:pt x="1731" y="21119"/>
                        <a:pt x="1796" y="21128"/>
                        <a:pt x="1860" y="21133"/>
                      </a:cubicBezTo>
                      <a:cubicBezTo>
                        <a:pt x="1936" y="21139"/>
                        <a:pt x="2011" y="21139"/>
                        <a:pt x="2086" y="21133"/>
                      </a:cubicBezTo>
                      <a:lnTo>
                        <a:pt x="2247" y="21051"/>
                      </a:lnTo>
                      <a:lnTo>
                        <a:pt x="2333" y="20941"/>
                      </a:lnTo>
                      <a:lnTo>
                        <a:pt x="2422" y="20693"/>
                      </a:lnTo>
                      <a:lnTo>
                        <a:pt x="2519" y="20556"/>
                      </a:lnTo>
                      <a:lnTo>
                        <a:pt x="2655" y="20387"/>
                      </a:lnTo>
                      <a:lnTo>
                        <a:pt x="2784" y="20214"/>
                      </a:lnTo>
                      <a:lnTo>
                        <a:pt x="2897" y="20063"/>
                      </a:lnTo>
                      <a:lnTo>
                        <a:pt x="2921" y="19885"/>
                      </a:lnTo>
                      <a:lnTo>
                        <a:pt x="2921" y="19541"/>
                      </a:lnTo>
                      <a:lnTo>
                        <a:pt x="2969" y="19349"/>
                      </a:lnTo>
                      <a:lnTo>
                        <a:pt x="3039" y="19161"/>
                      </a:lnTo>
                      <a:lnTo>
                        <a:pt x="3241" y="18748"/>
                      </a:lnTo>
                      <a:lnTo>
                        <a:pt x="3257" y="18515"/>
                      </a:lnTo>
                      <a:cubicBezTo>
                        <a:pt x="3267" y="18464"/>
                        <a:pt x="3283" y="18417"/>
                        <a:pt x="3305" y="18379"/>
                      </a:cubicBezTo>
                      <a:cubicBezTo>
                        <a:pt x="3367" y="18269"/>
                        <a:pt x="3459" y="18240"/>
                        <a:pt x="3541" y="18187"/>
                      </a:cubicBezTo>
                      <a:cubicBezTo>
                        <a:pt x="3616" y="18139"/>
                        <a:pt x="3685" y="18071"/>
                        <a:pt x="3745" y="17985"/>
                      </a:cubicBezTo>
                      <a:lnTo>
                        <a:pt x="3923" y="17728"/>
                      </a:lnTo>
                      <a:lnTo>
                        <a:pt x="4081" y="17581"/>
                      </a:lnTo>
                      <a:lnTo>
                        <a:pt x="4167" y="17554"/>
                      </a:lnTo>
                      <a:lnTo>
                        <a:pt x="4059" y="17247"/>
                      </a:lnTo>
                      <a:lnTo>
                        <a:pt x="3955" y="17261"/>
                      </a:lnTo>
                      <a:lnTo>
                        <a:pt x="3938" y="16973"/>
                      </a:lnTo>
                      <a:lnTo>
                        <a:pt x="4118" y="16859"/>
                      </a:lnTo>
                      <a:lnTo>
                        <a:pt x="4354" y="16726"/>
                      </a:lnTo>
                      <a:lnTo>
                        <a:pt x="4432" y="16658"/>
                      </a:lnTo>
                      <a:lnTo>
                        <a:pt x="4620" y="16554"/>
                      </a:lnTo>
                      <a:lnTo>
                        <a:pt x="4738" y="16663"/>
                      </a:lnTo>
                      <a:lnTo>
                        <a:pt x="4945" y="16842"/>
                      </a:lnTo>
                      <a:lnTo>
                        <a:pt x="5057" y="16801"/>
                      </a:lnTo>
                      <a:lnTo>
                        <a:pt x="5270" y="16614"/>
                      </a:lnTo>
                      <a:cubicBezTo>
                        <a:pt x="5348" y="16588"/>
                        <a:pt x="5424" y="16547"/>
                        <a:pt x="5495" y="16490"/>
                      </a:cubicBezTo>
                      <a:cubicBezTo>
                        <a:pt x="5582" y="16422"/>
                        <a:pt x="5661" y="16332"/>
                        <a:pt x="5732" y="16224"/>
                      </a:cubicBezTo>
                      <a:lnTo>
                        <a:pt x="5896" y="16096"/>
                      </a:lnTo>
                      <a:lnTo>
                        <a:pt x="6009" y="16027"/>
                      </a:lnTo>
                      <a:lnTo>
                        <a:pt x="6185" y="15959"/>
                      </a:lnTo>
                      <a:lnTo>
                        <a:pt x="6336" y="16187"/>
                      </a:lnTo>
                      <a:lnTo>
                        <a:pt x="6513" y="16558"/>
                      </a:lnTo>
                      <a:lnTo>
                        <a:pt x="6478" y="16957"/>
                      </a:lnTo>
                      <a:lnTo>
                        <a:pt x="6566" y="17191"/>
                      </a:lnTo>
                      <a:cubicBezTo>
                        <a:pt x="6627" y="17266"/>
                        <a:pt x="6693" y="17327"/>
                        <a:pt x="6762" y="17374"/>
                      </a:cubicBezTo>
                      <a:cubicBezTo>
                        <a:pt x="6828" y="17418"/>
                        <a:pt x="6896" y="17449"/>
                        <a:pt x="6961" y="17493"/>
                      </a:cubicBezTo>
                      <a:cubicBezTo>
                        <a:pt x="7076" y="17571"/>
                        <a:pt x="7181" y="17688"/>
                        <a:pt x="7268" y="17837"/>
                      </a:cubicBezTo>
                      <a:lnTo>
                        <a:pt x="7381" y="17960"/>
                      </a:lnTo>
                      <a:lnTo>
                        <a:pt x="7502" y="18097"/>
                      </a:lnTo>
                      <a:lnTo>
                        <a:pt x="7652" y="18230"/>
                      </a:lnTo>
                      <a:lnTo>
                        <a:pt x="7765" y="18312"/>
                      </a:lnTo>
                      <a:lnTo>
                        <a:pt x="7950" y="18500"/>
                      </a:lnTo>
                      <a:lnTo>
                        <a:pt x="8004" y="18619"/>
                      </a:lnTo>
                      <a:lnTo>
                        <a:pt x="8122" y="18894"/>
                      </a:lnTo>
                      <a:lnTo>
                        <a:pt x="8273" y="19251"/>
                      </a:lnTo>
                      <a:lnTo>
                        <a:pt x="8399" y="19535"/>
                      </a:lnTo>
                      <a:lnTo>
                        <a:pt x="8203" y="19705"/>
                      </a:lnTo>
                      <a:lnTo>
                        <a:pt x="8232" y="19896"/>
                      </a:lnTo>
                      <a:lnTo>
                        <a:pt x="8184" y="20192"/>
                      </a:lnTo>
                      <a:lnTo>
                        <a:pt x="8313" y="20256"/>
                      </a:lnTo>
                      <a:lnTo>
                        <a:pt x="8369" y="20092"/>
                      </a:lnTo>
                      <a:lnTo>
                        <a:pt x="8471" y="19927"/>
                      </a:lnTo>
                      <a:lnTo>
                        <a:pt x="8584" y="19703"/>
                      </a:lnTo>
                      <a:lnTo>
                        <a:pt x="8621" y="19542"/>
                      </a:lnTo>
                      <a:lnTo>
                        <a:pt x="8570" y="19314"/>
                      </a:lnTo>
                      <a:lnTo>
                        <a:pt x="8522" y="19090"/>
                      </a:lnTo>
                      <a:lnTo>
                        <a:pt x="8493" y="18927"/>
                      </a:lnTo>
                      <a:lnTo>
                        <a:pt x="8573" y="18716"/>
                      </a:lnTo>
                      <a:lnTo>
                        <a:pt x="8735" y="18702"/>
                      </a:lnTo>
                      <a:lnTo>
                        <a:pt x="8831" y="18752"/>
                      </a:lnTo>
                      <a:lnTo>
                        <a:pt x="8888" y="18876"/>
                      </a:lnTo>
                      <a:lnTo>
                        <a:pt x="9070" y="18944"/>
                      </a:lnTo>
                      <a:lnTo>
                        <a:pt x="9159" y="18880"/>
                      </a:lnTo>
                      <a:lnTo>
                        <a:pt x="9054" y="18697"/>
                      </a:lnTo>
                      <a:lnTo>
                        <a:pt x="8898" y="18523"/>
                      </a:lnTo>
                      <a:lnTo>
                        <a:pt x="8594" y="18261"/>
                      </a:lnTo>
                      <a:lnTo>
                        <a:pt x="8368" y="18041"/>
                      </a:lnTo>
                      <a:lnTo>
                        <a:pt x="8097" y="17835"/>
                      </a:lnTo>
                      <a:lnTo>
                        <a:pt x="7917" y="17422"/>
                      </a:lnTo>
                      <a:lnTo>
                        <a:pt x="7716" y="17353"/>
                      </a:lnTo>
                      <a:lnTo>
                        <a:pt x="7485" y="16964"/>
                      </a:lnTo>
                      <a:lnTo>
                        <a:pt x="7541" y="16565"/>
                      </a:lnTo>
                      <a:lnTo>
                        <a:pt x="7398" y="16378"/>
                      </a:lnTo>
                      <a:lnTo>
                        <a:pt x="7222" y="16240"/>
                      </a:lnTo>
                      <a:lnTo>
                        <a:pt x="6975" y="15938"/>
                      </a:lnTo>
                      <a:lnTo>
                        <a:pt x="6974" y="15498"/>
                      </a:lnTo>
                      <a:lnTo>
                        <a:pt x="7213" y="15265"/>
                      </a:lnTo>
                      <a:lnTo>
                        <a:pt x="7388" y="15320"/>
                      </a:lnTo>
                      <a:lnTo>
                        <a:pt x="7527" y="15712"/>
                      </a:lnTo>
                      <a:lnTo>
                        <a:pt x="7790" y="15919"/>
                      </a:lnTo>
                      <a:cubicBezTo>
                        <a:pt x="7896" y="15936"/>
                        <a:pt x="7997" y="15992"/>
                        <a:pt x="8089" y="16084"/>
                      </a:cubicBezTo>
                      <a:cubicBezTo>
                        <a:pt x="8148" y="16143"/>
                        <a:pt x="8203" y="16217"/>
                        <a:pt x="8250" y="16304"/>
                      </a:cubicBezTo>
                      <a:lnTo>
                        <a:pt x="8390" y="16623"/>
                      </a:lnTo>
                      <a:lnTo>
                        <a:pt x="8497" y="16783"/>
                      </a:lnTo>
                      <a:lnTo>
                        <a:pt x="8659" y="16893"/>
                      </a:lnTo>
                      <a:cubicBezTo>
                        <a:pt x="8718" y="16911"/>
                        <a:pt x="8777" y="16939"/>
                        <a:pt x="8833" y="16975"/>
                      </a:cubicBezTo>
                      <a:cubicBezTo>
                        <a:pt x="8886" y="17009"/>
                        <a:pt x="8937" y="17050"/>
                        <a:pt x="8986" y="17098"/>
                      </a:cubicBezTo>
                      <a:lnTo>
                        <a:pt x="9201" y="17368"/>
                      </a:lnTo>
                      <a:lnTo>
                        <a:pt x="9367" y="17642"/>
                      </a:lnTo>
                      <a:lnTo>
                        <a:pt x="9448" y="18069"/>
                      </a:lnTo>
                      <a:lnTo>
                        <a:pt x="9472" y="18476"/>
                      </a:lnTo>
                      <a:lnTo>
                        <a:pt x="9480" y="18860"/>
                      </a:lnTo>
                      <a:lnTo>
                        <a:pt x="9606" y="19231"/>
                      </a:lnTo>
                      <a:lnTo>
                        <a:pt x="9708" y="19433"/>
                      </a:lnTo>
                      <a:lnTo>
                        <a:pt x="9931" y="19550"/>
                      </a:lnTo>
                      <a:lnTo>
                        <a:pt x="10097" y="19631"/>
                      </a:lnTo>
                      <a:lnTo>
                        <a:pt x="10223" y="19645"/>
                      </a:lnTo>
                      <a:lnTo>
                        <a:pt x="10379" y="19791"/>
                      </a:lnTo>
                      <a:lnTo>
                        <a:pt x="10473" y="19924"/>
                      </a:lnTo>
                      <a:lnTo>
                        <a:pt x="10384" y="20183"/>
                      </a:lnTo>
                      <a:lnTo>
                        <a:pt x="10159" y="20128"/>
                      </a:lnTo>
                      <a:lnTo>
                        <a:pt x="10073" y="20243"/>
                      </a:lnTo>
                      <a:lnTo>
                        <a:pt x="10193" y="20472"/>
                      </a:lnTo>
                      <a:lnTo>
                        <a:pt x="10266" y="20815"/>
                      </a:lnTo>
                      <a:cubicBezTo>
                        <a:pt x="10273" y="20912"/>
                        <a:pt x="10304" y="20999"/>
                        <a:pt x="10352" y="21053"/>
                      </a:cubicBezTo>
                      <a:cubicBezTo>
                        <a:pt x="10384" y="21090"/>
                        <a:pt x="10423" y="21109"/>
                        <a:pt x="10462" y="21108"/>
                      </a:cubicBezTo>
                      <a:lnTo>
                        <a:pt x="10696" y="20998"/>
                      </a:lnTo>
                      <a:lnTo>
                        <a:pt x="10712" y="20701"/>
                      </a:lnTo>
                      <a:cubicBezTo>
                        <a:pt x="10707" y="20596"/>
                        <a:pt x="10707" y="20491"/>
                        <a:pt x="10712" y="20387"/>
                      </a:cubicBezTo>
                      <a:cubicBezTo>
                        <a:pt x="10716" y="20296"/>
                        <a:pt x="10724" y="20206"/>
                        <a:pt x="10736" y="20117"/>
                      </a:cubicBezTo>
                      <a:cubicBezTo>
                        <a:pt x="10735" y="20034"/>
                        <a:pt x="10727" y="19953"/>
                        <a:pt x="10712" y="19874"/>
                      </a:cubicBezTo>
                      <a:cubicBezTo>
                        <a:pt x="10684" y="19724"/>
                        <a:pt x="10633" y="19589"/>
                        <a:pt x="10564" y="19484"/>
                      </a:cubicBezTo>
                      <a:lnTo>
                        <a:pt x="10443" y="19117"/>
                      </a:lnTo>
                      <a:cubicBezTo>
                        <a:pt x="10405" y="19035"/>
                        <a:pt x="10398" y="18922"/>
                        <a:pt x="10427" y="18829"/>
                      </a:cubicBezTo>
                      <a:cubicBezTo>
                        <a:pt x="10451" y="18751"/>
                        <a:pt x="10497" y="18700"/>
                        <a:pt x="10548" y="18692"/>
                      </a:cubicBezTo>
                      <a:lnTo>
                        <a:pt x="10680" y="18705"/>
                      </a:lnTo>
                      <a:lnTo>
                        <a:pt x="10811" y="18765"/>
                      </a:lnTo>
                      <a:lnTo>
                        <a:pt x="10929" y="18911"/>
                      </a:lnTo>
                      <a:lnTo>
                        <a:pt x="10953" y="18597"/>
                      </a:lnTo>
                      <a:lnTo>
                        <a:pt x="11025" y="18391"/>
                      </a:lnTo>
                      <a:lnTo>
                        <a:pt x="11310" y="18336"/>
                      </a:lnTo>
                      <a:lnTo>
                        <a:pt x="11533" y="18336"/>
                      </a:lnTo>
                      <a:lnTo>
                        <a:pt x="11766" y="18570"/>
                      </a:lnTo>
                      <a:lnTo>
                        <a:pt x="11991" y="18469"/>
                      </a:lnTo>
                      <a:lnTo>
                        <a:pt x="12104" y="18400"/>
                      </a:lnTo>
                      <a:lnTo>
                        <a:pt x="12392" y="18317"/>
                      </a:lnTo>
                      <a:lnTo>
                        <a:pt x="12469" y="18171"/>
                      </a:lnTo>
                      <a:cubicBezTo>
                        <a:pt x="12441" y="18118"/>
                        <a:pt x="12413" y="18066"/>
                        <a:pt x="12383" y="18015"/>
                      </a:cubicBezTo>
                      <a:cubicBezTo>
                        <a:pt x="12320" y="17907"/>
                        <a:pt x="12252" y="17806"/>
                        <a:pt x="12181" y="17713"/>
                      </a:cubicBezTo>
                      <a:cubicBezTo>
                        <a:pt x="12169" y="17590"/>
                        <a:pt x="12166" y="17465"/>
                        <a:pt x="12173" y="17342"/>
                      </a:cubicBezTo>
                      <a:cubicBezTo>
                        <a:pt x="12182" y="17201"/>
                        <a:pt x="12204" y="17063"/>
                        <a:pt x="12238" y="16934"/>
                      </a:cubicBezTo>
                      <a:lnTo>
                        <a:pt x="12262" y="16700"/>
                      </a:lnTo>
                      <a:lnTo>
                        <a:pt x="12383" y="16233"/>
                      </a:lnTo>
                      <a:lnTo>
                        <a:pt x="12447" y="15904"/>
                      </a:lnTo>
                      <a:lnTo>
                        <a:pt x="12552" y="15455"/>
                      </a:lnTo>
                      <a:lnTo>
                        <a:pt x="12671" y="15194"/>
                      </a:lnTo>
                      <a:lnTo>
                        <a:pt x="12888" y="14822"/>
                      </a:lnTo>
                      <a:lnTo>
                        <a:pt x="13179" y="14607"/>
                      </a:lnTo>
                      <a:lnTo>
                        <a:pt x="13407" y="14414"/>
                      </a:lnTo>
                      <a:lnTo>
                        <a:pt x="13485" y="14588"/>
                      </a:lnTo>
                      <a:lnTo>
                        <a:pt x="13485" y="14898"/>
                      </a:lnTo>
                      <a:lnTo>
                        <a:pt x="13692" y="14926"/>
                      </a:lnTo>
                      <a:lnTo>
                        <a:pt x="13794" y="15008"/>
                      </a:lnTo>
                      <a:lnTo>
                        <a:pt x="13842" y="15254"/>
                      </a:lnTo>
                      <a:lnTo>
                        <a:pt x="13659" y="15264"/>
                      </a:lnTo>
                      <a:lnTo>
                        <a:pt x="13643" y="15414"/>
                      </a:lnTo>
                      <a:lnTo>
                        <a:pt x="13845" y="15703"/>
                      </a:lnTo>
                      <a:lnTo>
                        <a:pt x="13960" y="15946"/>
                      </a:lnTo>
                      <a:lnTo>
                        <a:pt x="14162" y="15979"/>
                      </a:lnTo>
                      <a:lnTo>
                        <a:pt x="14250" y="15857"/>
                      </a:lnTo>
                      <a:lnTo>
                        <a:pt x="14403" y="15678"/>
                      </a:lnTo>
                      <a:lnTo>
                        <a:pt x="14752" y="15546"/>
                      </a:lnTo>
                      <a:lnTo>
                        <a:pt x="14728" y="15315"/>
                      </a:lnTo>
                      <a:lnTo>
                        <a:pt x="14639" y="15250"/>
                      </a:lnTo>
                      <a:lnTo>
                        <a:pt x="14489" y="15305"/>
                      </a:lnTo>
                      <a:cubicBezTo>
                        <a:pt x="14437" y="15251"/>
                        <a:pt x="14386" y="15193"/>
                        <a:pt x="14336" y="15132"/>
                      </a:cubicBezTo>
                      <a:cubicBezTo>
                        <a:pt x="14301" y="15088"/>
                        <a:pt x="14266" y="15042"/>
                        <a:pt x="14232" y="14994"/>
                      </a:cubicBezTo>
                      <a:lnTo>
                        <a:pt x="14288" y="14817"/>
                      </a:lnTo>
                      <a:lnTo>
                        <a:pt x="14447" y="14721"/>
                      </a:lnTo>
                      <a:lnTo>
                        <a:pt x="14613" y="14569"/>
                      </a:lnTo>
                      <a:lnTo>
                        <a:pt x="14824" y="14382"/>
                      </a:lnTo>
                      <a:lnTo>
                        <a:pt x="14966" y="14231"/>
                      </a:lnTo>
                      <a:lnTo>
                        <a:pt x="15155" y="14089"/>
                      </a:lnTo>
                      <a:lnTo>
                        <a:pt x="15299" y="14048"/>
                      </a:lnTo>
                      <a:lnTo>
                        <a:pt x="15474" y="14204"/>
                      </a:lnTo>
                      <a:lnTo>
                        <a:pt x="15391" y="14386"/>
                      </a:lnTo>
                      <a:lnTo>
                        <a:pt x="15273" y="14666"/>
                      </a:lnTo>
                      <a:lnTo>
                        <a:pt x="15265" y="14990"/>
                      </a:lnTo>
                      <a:lnTo>
                        <a:pt x="15230" y="15325"/>
                      </a:lnTo>
                      <a:lnTo>
                        <a:pt x="15118" y="15517"/>
                      </a:lnTo>
                      <a:lnTo>
                        <a:pt x="15096" y="15705"/>
                      </a:lnTo>
                      <a:lnTo>
                        <a:pt x="15233" y="15800"/>
                      </a:lnTo>
                      <a:cubicBezTo>
                        <a:pt x="15284" y="15813"/>
                        <a:pt x="15335" y="15836"/>
                        <a:pt x="15383" y="15869"/>
                      </a:cubicBezTo>
                      <a:cubicBezTo>
                        <a:pt x="15456" y="15919"/>
                        <a:pt x="15524" y="15992"/>
                        <a:pt x="15582" y="16084"/>
                      </a:cubicBezTo>
                      <a:lnTo>
                        <a:pt x="15792" y="16341"/>
                      </a:lnTo>
                      <a:lnTo>
                        <a:pt x="16009" y="16409"/>
                      </a:lnTo>
                      <a:lnTo>
                        <a:pt x="16163" y="16684"/>
                      </a:lnTo>
                      <a:lnTo>
                        <a:pt x="16364" y="16863"/>
                      </a:lnTo>
                      <a:lnTo>
                        <a:pt x="16519" y="17063"/>
                      </a:lnTo>
                      <a:lnTo>
                        <a:pt x="16602" y="17384"/>
                      </a:lnTo>
                      <a:lnTo>
                        <a:pt x="16900" y="17421"/>
                      </a:lnTo>
                      <a:lnTo>
                        <a:pt x="17231" y="17499"/>
                      </a:lnTo>
                      <a:lnTo>
                        <a:pt x="17545" y="17705"/>
                      </a:lnTo>
                      <a:lnTo>
                        <a:pt x="17840" y="17980"/>
                      </a:lnTo>
                      <a:lnTo>
                        <a:pt x="18090" y="18259"/>
                      </a:lnTo>
                      <a:lnTo>
                        <a:pt x="18475" y="18575"/>
                      </a:lnTo>
                      <a:lnTo>
                        <a:pt x="18792" y="18777"/>
                      </a:lnTo>
                      <a:lnTo>
                        <a:pt x="19129" y="19050"/>
                      </a:lnTo>
                      <a:lnTo>
                        <a:pt x="19351" y="19182"/>
                      </a:lnTo>
                      <a:lnTo>
                        <a:pt x="19359" y="18839"/>
                      </a:lnTo>
                      <a:lnTo>
                        <a:pt x="19201" y="18353"/>
                      </a:lnTo>
                      <a:lnTo>
                        <a:pt x="19056" y="17804"/>
                      </a:lnTo>
                      <a:lnTo>
                        <a:pt x="18836" y="17575"/>
                      </a:lnTo>
                      <a:lnTo>
                        <a:pt x="18691" y="17287"/>
                      </a:lnTo>
                      <a:lnTo>
                        <a:pt x="18580" y="17027"/>
                      </a:lnTo>
                      <a:lnTo>
                        <a:pt x="18437" y="16793"/>
                      </a:lnTo>
                      <a:lnTo>
                        <a:pt x="18437" y="16531"/>
                      </a:lnTo>
                      <a:lnTo>
                        <a:pt x="18220" y="16330"/>
                      </a:lnTo>
                      <a:lnTo>
                        <a:pt x="18064" y="15973"/>
                      </a:lnTo>
                      <a:lnTo>
                        <a:pt x="18247" y="15607"/>
                      </a:lnTo>
                      <a:lnTo>
                        <a:pt x="18424" y="15318"/>
                      </a:lnTo>
                      <a:lnTo>
                        <a:pt x="18655" y="15304"/>
                      </a:lnTo>
                      <a:lnTo>
                        <a:pt x="18759" y="15057"/>
                      </a:lnTo>
                      <a:cubicBezTo>
                        <a:pt x="18777" y="14995"/>
                        <a:pt x="18799" y="14935"/>
                        <a:pt x="18824" y="14880"/>
                      </a:cubicBezTo>
                      <a:cubicBezTo>
                        <a:pt x="18871" y="14776"/>
                        <a:pt x="18929" y="14689"/>
                        <a:pt x="18996" y="14623"/>
                      </a:cubicBezTo>
                      <a:lnTo>
                        <a:pt x="19321" y="14418"/>
                      </a:lnTo>
                      <a:lnTo>
                        <a:pt x="19622" y="14295"/>
                      </a:lnTo>
                      <a:lnTo>
                        <a:pt x="19459" y="13998"/>
                      </a:lnTo>
                      <a:lnTo>
                        <a:pt x="19352" y="13728"/>
                      </a:lnTo>
                      <a:lnTo>
                        <a:pt x="19263" y="13311"/>
                      </a:lnTo>
                      <a:lnTo>
                        <a:pt x="19263" y="12674"/>
                      </a:lnTo>
                      <a:lnTo>
                        <a:pt x="19094" y="12413"/>
                      </a:lnTo>
                      <a:lnTo>
                        <a:pt x="18905" y="12303"/>
                      </a:lnTo>
                      <a:lnTo>
                        <a:pt x="18825" y="11587"/>
                      </a:lnTo>
                      <a:lnTo>
                        <a:pt x="18825" y="11300"/>
                      </a:lnTo>
                      <a:lnTo>
                        <a:pt x="19026" y="11176"/>
                      </a:lnTo>
                      <a:lnTo>
                        <a:pt x="19153" y="11204"/>
                      </a:lnTo>
                      <a:lnTo>
                        <a:pt x="19685" y="11492"/>
                      </a:lnTo>
                      <a:lnTo>
                        <a:pt x="19916" y="11286"/>
                      </a:lnTo>
                      <a:lnTo>
                        <a:pt x="20085" y="11176"/>
                      </a:lnTo>
                      <a:lnTo>
                        <a:pt x="20330" y="11204"/>
                      </a:lnTo>
                      <a:lnTo>
                        <a:pt x="20504" y="11392"/>
                      </a:lnTo>
                      <a:lnTo>
                        <a:pt x="20892" y="11571"/>
                      </a:lnTo>
                      <a:lnTo>
                        <a:pt x="21279" y="11763"/>
                      </a:lnTo>
                      <a:lnTo>
                        <a:pt x="21416" y="11557"/>
                      </a:lnTo>
                      <a:lnTo>
                        <a:pt x="21488" y="11250"/>
                      </a:lnTo>
                      <a:lnTo>
                        <a:pt x="21480" y="10939"/>
                      </a:lnTo>
                      <a:lnTo>
                        <a:pt x="21585" y="10788"/>
                      </a:lnTo>
                      <a:lnTo>
                        <a:pt x="21472" y="10615"/>
                      </a:lnTo>
                      <a:lnTo>
                        <a:pt x="21445" y="10409"/>
                      </a:lnTo>
                      <a:lnTo>
                        <a:pt x="21539" y="10161"/>
                      </a:lnTo>
                      <a:lnTo>
                        <a:pt x="21600" y="9773"/>
                      </a:lnTo>
                      <a:lnTo>
                        <a:pt x="21449" y="9398"/>
                      </a:lnTo>
                      <a:lnTo>
                        <a:pt x="21248" y="9192"/>
                      </a:lnTo>
                      <a:lnTo>
                        <a:pt x="21117" y="9270"/>
                      </a:lnTo>
                      <a:lnTo>
                        <a:pt x="21077" y="9513"/>
                      </a:lnTo>
                      <a:lnTo>
                        <a:pt x="21021" y="9718"/>
                      </a:lnTo>
                      <a:lnTo>
                        <a:pt x="20909" y="9814"/>
                      </a:lnTo>
                      <a:lnTo>
                        <a:pt x="20756" y="9882"/>
                      </a:lnTo>
                      <a:lnTo>
                        <a:pt x="20592" y="9662"/>
                      </a:lnTo>
                      <a:lnTo>
                        <a:pt x="20385" y="9355"/>
                      </a:lnTo>
                      <a:lnTo>
                        <a:pt x="20422" y="9122"/>
                      </a:lnTo>
                      <a:lnTo>
                        <a:pt x="20264" y="8894"/>
                      </a:lnTo>
                      <a:lnTo>
                        <a:pt x="20434" y="8637"/>
                      </a:lnTo>
                      <a:lnTo>
                        <a:pt x="20710" y="8587"/>
                      </a:lnTo>
                      <a:lnTo>
                        <a:pt x="20858" y="8416"/>
                      </a:lnTo>
                      <a:lnTo>
                        <a:pt x="20898" y="8128"/>
                      </a:lnTo>
                      <a:lnTo>
                        <a:pt x="20858" y="7798"/>
                      </a:lnTo>
                      <a:lnTo>
                        <a:pt x="20732" y="7675"/>
                      </a:lnTo>
                      <a:lnTo>
                        <a:pt x="20644" y="7355"/>
                      </a:lnTo>
                      <a:lnTo>
                        <a:pt x="20491" y="7121"/>
                      </a:lnTo>
                      <a:lnTo>
                        <a:pt x="20507" y="6709"/>
                      </a:lnTo>
                      <a:lnTo>
                        <a:pt x="20499" y="6365"/>
                      </a:lnTo>
                      <a:lnTo>
                        <a:pt x="20459" y="5985"/>
                      </a:lnTo>
                      <a:lnTo>
                        <a:pt x="20451" y="5531"/>
                      </a:lnTo>
                      <a:lnTo>
                        <a:pt x="20370" y="5106"/>
                      </a:lnTo>
                      <a:lnTo>
                        <a:pt x="20231" y="4810"/>
                      </a:lnTo>
                      <a:lnTo>
                        <a:pt x="20145" y="4182"/>
                      </a:lnTo>
                      <a:lnTo>
                        <a:pt x="20065" y="3716"/>
                      </a:lnTo>
                      <a:lnTo>
                        <a:pt x="19979" y="3404"/>
                      </a:lnTo>
                      <a:lnTo>
                        <a:pt x="19963" y="3062"/>
                      </a:lnTo>
                      <a:lnTo>
                        <a:pt x="20091" y="2842"/>
                      </a:lnTo>
                      <a:lnTo>
                        <a:pt x="20317" y="2737"/>
                      </a:lnTo>
                      <a:lnTo>
                        <a:pt x="20570" y="2546"/>
                      </a:lnTo>
                      <a:lnTo>
                        <a:pt x="20683" y="2340"/>
                      </a:lnTo>
                      <a:lnTo>
                        <a:pt x="20965" y="2162"/>
                      </a:lnTo>
                      <a:lnTo>
                        <a:pt x="21059" y="2043"/>
                      </a:lnTo>
                      <a:lnTo>
                        <a:pt x="21076" y="1814"/>
                      </a:lnTo>
                      <a:lnTo>
                        <a:pt x="21092" y="1581"/>
                      </a:lnTo>
                      <a:lnTo>
                        <a:pt x="20928" y="1371"/>
                      </a:lnTo>
                      <a:lnTo>
                        <a:pt x="20807" y="115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9" name="îṧļíḓe">
                  <a:extLst>
                    <a:ext uri="{FF2B5EF4-FFF2-40B4-BE49-F238E27FC236}">
                      <a16:creationId xmlns="" xmlns:a16="http://schemas.microsoft.com/office/drawing/2014/main" id="{5C0DA5C1-5B7D-48F5-A225-54F3F660D9C5}"/>
                    </a:ext>
                  </a:extLst>
                </p:cNvPr>
                <p:cNvSpPr/>
                <p:nvPr/>
              </p:nvSpPr>
              <p:spPr>
                <a:xfrm>
                  <a:off x="6872934" y="1426645"/>
                  <a:ext cx="308560" cy="1797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445" y="7866"/>
                      </a:moveTo>
                      <a:lnTo>
                        <a:pt x="3880" y="8515"/>
                      </a:lnTo>
                      <a:lnTo>
                        <a:pt x="2778" y="8369"/>
                      </a:lnTo>
                      <a:lnTo>
                        <a:pt x="2178" y="9461"/>
                      </a:lnTo>
                      <a:lnTo>
                        <a:pt x="3120" y="10277"/>
                      </a:lnTo>
                      <a:lnTo>
                        <a:pt x="3156" y="12185"/>
                      </a:lnTo>
                      <a:lnTo>
                        <a:pt x="2430" y="12337"/>
                      </a:lnTo>
                      <a:lnTo>
                        <a:pt x="1278" y="11885"/>
                      </a:lnTo>
                      <a:lnTo>
                        <a:pt x="769" y="12613"/>
                      </a:lnTo>
                      <a:lnTo>
                        <a:pt x="566" y="13516"/>
                      </a:lnTo>
                      <a:lnTo>
                        <a:pt x="1354" y="13873"/>
                      </a:lnTo>
                      <a:lnTo>
                        <a:pt x="1463" y="14966"/>
                      </a:lnTo>
                      <a:lnTo>
                        <a:pt x="698" y="15754"/>
                      </a:lnTo>
                      <a:lnTo>
                        <a:pt x="273" y="16479"/>
                      </a:lnTo>
                      <a:lnTo>
                        <a:pt x="0" y="18023"/>
                      </a:lnTo>
                      <a:lnTo>
                        <a:pt x="841" y="18266"/>
                      </a:lnTo>
                      <a:lnTo>
                        <a:pt x="2336" y="18448"/>
                      </a:lnTo>
                      <a:lnTo>
                        <a:pt x="3297" y="19783"/>
                      </a:lnTo>
                      <a:lnTo>
                        <a:pt x="3987" y="20416"/>
                      </a:lnTo>
                      <a:lnTo>
                        <a:pt x="5126" y="21509"/>
                      </a:lnTo>
                      <a:lnTo>
                        <a:pt x="6761" y="21418"/>
                      </a:lnTo>
                      <a:lnTo>
                        <a:pt x="8539" y="21600"/>
                      </a:lnTo>
                      <a:lnTo>
                        <a:pt x="8021" y="19297"/>
                      </a:lnTo>
                      <a:lnTo>
                        <a:pt x="6548" y="18235"/>
                      </a:lnTo>
                      <a:lnTo>
                        <a:pt x="6499" y="15428"/>
                      </a:lnTo>
                      <a:lnTo>
                        <a:pt x="6997" y="13668"/>
                      </a:lnTo>
                      <a:lnTo>
                        <a:pt x="8012" y="10664"/>
                      </a:lnTo>
                      <a:lnTo>
                        <a:pt x="8386" y="8570"/>
                      </a:lnTo>
                      <a:lnTo>
                        <a:pt x="9594" y="6965"/>
                      </a:lnTo>
                      <a:lnTo>
                        <a:pt x="10818" y="7328"/>
                      </a:lnTo>
                      <a:lnTo>
                        <a:pt x="12132" y="6430"/>
                      </a:lnTo>
                      <a:lnTo>
                        <a:pt x="13272" y="5308"/>
                      </a:lnTo>
                      <a:lnTo>
                        <a:pt x="14533" y="4941"/>
                      </a:lnTo>
                      <a:lnTo>
                        <a:pt x="16291" y="4582"/>
                      </a:lnTo>
                      <a:cubicBezTo>
                        <a:pt x="16608" y="4821"/>
                        <a:pt x="16969" y="4821"/>
                        <a:pt x="17286" y="4583"/>
                      </a:cubicBezTo>
                      <a:cubicBezTo>
                        <a:pt x="17607" y="4341"/>
                        <a:pt x="17852" y="3877"/>
                        <a:pt x="17960" y="3308"/>
                      </a:cubicBezTo>
                      <a:lnTo>
                        <a:pt x="19113" y="3551"/>
                      </a:lnTo>
                      <a:lnTo>
                        <a:pt x="19985" y="3581"/>
                      </a:lnTo>
                      <a:lnTo>
                        <a:pt x="20338" y="2523"/>
                      </a:lnTo>
                      <a:lnTo>
                        <a:pt x="21351" y="2592"/>
                      </a:lnTo>
                      <a:lnTo>
                        <a:pt x="21600" y="1704"/>
                      </a:lnTo>
                      <a:lnTo>
                        <a:pt x="20641" y="1406"/>
                      </a:lnTo>
                      <a:lnTo>
                        <a:pt x="20071" y="705"/>
                      </a:lnTo>
                      <a:lnTo>
                        <a:pt x="18972" y="0"/>
                      </a:lnTo>
                      <a:lnTo>
                        <a:pt x="18514" y="430"/>
                      </a:lnTo>
                      <a:lnTo>
                        <a:pt x="18354" y="1523"/>
                      </a:lnTo>
                      <a:lnTo>
                        <a:pt x="17731" y="802"/>
                      </a:lnTo>
                      <a:lnTo>
                        <a:pt x="16469" y="984"/>
                      </a:lnTo>
                      <a:lnTo>
                        <a:pt x="15528" y="1617"/>
                      </a:lnTo>
                      <a:lnTo>
                        <a:pt x="14947" y="2494"/>
                      </a:lnTo>
                      <a:lnTo>
                        <a:pt x="13721" y="2312"/>
                      </a:lnTo>
                      <a:lnTo>
                        <a:pt x="11020" y="2130"/>
                      </a:lnTo>
                      <a:lnTo>
                        <a:pt x="9792" y="2039"/>
                      </a:lnTo>
                      <a:lnTo>
                        <a:pt x="8352" y="2392"/>
                      </a:lnTo>
                      <a:lnTo>
                        <a:pt x="7818" y="3025"/>
                      </a:lnTo>
                      <a:lnTo>
                        <a:pt x="6699" y="4565"/>
                      </a:lnTo>
                      <a:lnTo>
                        <a:pt x="5633" y="4656"/>
                      </a:lnTo>
                      <a:lnTo>
                        <a:pt x="4834" y="5829"/>
                      </a:lnTo>
                      <a:lnTo>
                        <a:pt x="4445" y="7866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0" name="íṩ1îḋe">
                  <a:extLst>
                    <a:ext uri="{FF2B5EF4-FFF2-40B4-BE49-F238E27FC236}">
                      <a16:creationId xmlns="" xmlns:a16="http://schemas.microsoft.com/office/drawing/2014/main" id="{ABA2860A-A53A-4030-8655-73E4056F6041}"/>
                    </a:ext>
                  </a:extLst>
                </p:cNvPr>
                <p:cNvSpPr/>
                <p:nvPr/>
              </p:nvSpPr>
              <p:spPr>
                <a:xfrm>
                  <a:off x="5869377" y="1326101"/>
                  <a:ext cx="358160" cy="13698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036" y="2810"/>
                      </a:moveTo>
                      <a:lnTo>
                        <a:pt x="18126" y="2696"/>
                      </a:lnTo>
                      <a:lnTo>
                        <a:pt x="15876" y="2514"/>
                      </a:lnTo>
                      <a:lnTo>
                        <a:pt x="14560" y="2399"/>
                      </a:lnTo>
                      <a:lnTo>
                        <a:pt x="13964" y="607"/>
                      </a:lnTo>
                      <a:lnTo>
                        <a:pt x="13265" y="0"/>
                      </a:lnTo>
                      <a:lnTo>
                        <a:pt x="13209" y="2844"/>
                      </a:lnTo>
                      <a:lnTo>
                        <a:pt x="12490" y="2839"/>
                      </a:lnTo>
                      <a:lnTo>
                        <a:pt x="12105" y="3909"/>
                      </a:lnTo>
                      <a:lnTo>
                        <a:pt x="12121" y="6612"/>
                      </a:lnTo>
                      <a:lnTo>
                        <a:pt x="11757" y="7673"/>
                      </a:lnTo>
                      <a:lnTo>
                        <a:pt x="11102" y="6284"/>
                      </a:lnTo>
                      <a:lnTo>
                        <a:pt x="11237" y="3700"/>
                      </a:lnTo>
                      <a:lnTo>
                        <a:pt x="10419" y="2546"/>
                      </a:lnTo>
                      <a:lnTo>
                        <a:pt x="9953" y="4134"/>
                      </a:lnTo>
                      <a:lnTo>
                        <a:pt x="9148" y="5886"/>
                      </a:lnTo>
                      <a:lnTo>
                        <a:pt x="7705" y="5408"/>
                      </a:lnTo>
                      <a:lnTo>
                        <a:pt x="6697" y="5288"/>
                      </a:lnTo>
                      <a:lnTo>
                        <a:pt x="6009" y="4218"/>
                      </a:lnTo>
                      <a:lnTo>
                        <a:pt x="5379" y="3745"/>
                      </a:lnTo>
                      <a:lnTo>
                        <a:pt x="2617" y="4347"/>
                      </a:lnTo>
                      <a:lnTo>
                        <a:pt x="1144" y="3636"/>
                      </a:lnTo>
                      <a:lnTo>
                        <a:pt x="135" y="4591"/>
                      </a:lnTo>
                      <a:lnTo>
                        <a:pt x="0" y="6851"/>
                      </a:lnTo>
                      <a:lnTo>
                        <a:pt x="1109" y="8265"/>
                      </a:lnTo>
                      <a:lnTo>
                        <a:pt x="1858" y="9728"/>
                      </a:lnTo>
                      <a:lnTo>
                        <a:pt x="2773" y="10918"/>
                      </a:lnTo>
                      <a:lnTo>
                        <a:pt x="3798" y="10560"/>
                      </a:lnTo>
                      <a:lnTo>
                        <a:pt x="4488" y="11864"/>
                      </a:lnTo>
                      <a:lnTo>
                        <a:pt x="5238" y="12297"/>
                      </a:lnTo>
                      <a:lnTo>
                        <a:pt x="5238" y="9037"/>
                      </a:lnTo>
                      <a:lnTo>
                        <a:pt x="6816" y="8599"/>
                      </a:lnTo>
                      <a:lnTo>
                        <a:pt x="6769" y="11506"/>
                      </a:lnTo>
                      <a:lnTo>
                        <a:pt x="6906" y="13288"/>
                      </a:lnTo>
                      <a:lnTo>
                        <a:pt x="4182" y="13367"/>
                      </a:lnTo>
                      <a:lnTo>
                        <a:pt x="4105" y="14562"/>
                      </a:lnTo>
                      <a:lnTo>
                        <a:pt x="4611" y="15358"/>
                      </a:lnTo>
                      <a:lnTo>
                        <a:pt x="5606" y="16747"/>
                      </a:lnTo>
                      <a:lnTo>
                        <a:pt x="7302" y="19415"/>
                      </a:lnTo>
                      <a:lnTo>
                        <a:pt x="8040" y="21600"/>
                      </a:lnTo>
                      <a:lnTo>
                        <a:pt x="8822" y="21485"/>
                      </a:lnTo>
                      <a:lnTo>
                        <a:pt x="9465" y="18116"/>
                      </a:lnTo>
                      <a:lnTo>
                        <a:pt x="9649" y="15258"/>
                      </a:lnTo>
                      <a:lnTo>
                        <a:pt x="10369" y="13745"/>
                      </a:lnTo>
                      <a:lnTo>
                        <a:pt x="11287" y="14343"/>
                      </a:lnTo>
                      <a:lnTo>
                        <a:pt x="11640" y="11993"/>
                      </a:lnTo>
                      <a:lnTo>
                        <a:pt x="11640" y="9136"/>
                      </a:lnTo>
                      <a:lnTo>
                        <a:pt x="13126" y="8703"/>
                      </a:lnTo>
                      <a:lnTo>
                        <a:pt x="14029" y="10490"/>
                      </a:lnTo>
                      <a:lnTo>
                        <a:pt x="14715" y="12003"/>
                      </a:lnTo>
                      <a:lnTo>
                        <a:pt x="14303" y="13193"/>
                      </a:lnTo>
                      <a:lnTo>
                        <a:pt x="13891" y="14507"/>
                      </a:lnTo>
                      <a:lnTo>
                        <a:pt x="14441" y="16856"/>
                      </a:lnTo>
                      <a:lnTo>
                        <a:pt x="15346" y="16264"/>
                      </a:lnTo>
                      <a:lnTo>
                        <a:pt x="15759" y="14472"/>
                      </a:lnTo>
                      <a:lnTo>
                        <a:pt x="16864" y="14472"/>
                      </a:lnTo>
                      <a:lnTo>
                        <a:pt x="17370" y="15303"/>
                      </a:lnTo>
                      <a:lnTo>
                        <a:pt x="17732" y="17409"/>
                      </a:lnTo>
                      <a:lnTo>
                        <a:pt x="18407" y="16692"/>
                      </a:lnTo>
                      <a:lnTo>
                        <a:pt x="19503" y="15398"/>
                      </a:lnTo>
                      <a:lnTo>
                        <a:pt x="18539" y="14208"/>
                      </a:lnTo>
                      <a:lnTo>
                        <a:pt x="18004" y="13969"/>
                      </a:lnTo>
                      <a:lnTo>
                        <a:pt x="17870" y="12460"/>
                      </a:lnTo>
                      <a:lnTo>
                        <a:pt x="17136" y="11630"/>
                      </a:lnTo>
                      <a:lnTo>
                        <a:pt x="15759" y="11037"/>
                      </a:lnTo>
                      <a:lnTo>
                        <a:pt x="14891" y="9608"/>
                      </a:lnTo>
                      <a:lnTo>
                        <a:pt x="14017" y="8334"/>
                      </a:lnTo>
                      <a:lnTo>
                        <a:pt x="13655" y="7742"/>
                      </a:lnTo>
                      <a:lnTo>
                        <a:pt x="13563" y="5253"/>
                      </a:lnTo>
                      <a:lnTo>
                        <a:pt x="14253" y="4895"/>
                      </a:lnTo>
                      <a:lnTo>
                        <a:pt x="14864" y="7105"/>
                      </a:lnTo>
                      <a:lnTo>
                        <a:pt x="16948" y="7941"/>
                      </a:lnTo>
                      <a:lnTo>
                        <a:pt x="18002" y="8891"/>
                      </a:lnTo>
                      <a:lnTo>
                        <a:pt x="19472" y="7458"/>
                      </a:lnTo>
                      <a:lnTo>
                        <a:pt x="20699" y="6542"/>
                      </a:lnTo>
                      <a:lnTo>
                        <a:pt x="21374" y="4805"/>
                      </a:lnTo>
                      <a:lnTo>
                        <a:pt x="21600" y="3028"/>
                      </a:lnTo>
                      <a:lnTo>
                        <a:pt x="21036" y="281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1" name="ïsļiďè">
                  <a:extLst>
                    <a:ext uri="{FF2B5EF4-FFF2-40B4-BE49-F238E27FC236}">
                      <a16:creationId xmlns="" xmlns:a16="http://schemas.microsoft.com/office/drawing/2014/main" id="{E229D3EF-2A6F-4A3A-986C-42D7780128AC}"/>
                    </a:ext>
                  </a:extLst>
                </p:cNvPr>
                <p:cNvSpPr/>
                <p:nvPr/>
              </p:nvSpPr>
              <p:spPr>
                <a:xfrm>
                  <a:off x="5016160" y="1729403"/>
                  <a:ext cx="228706" cy="936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441" y="270"/>
                      </a:moveTo>
                      <a:lnTo>
                        <a:pt x="15742" y="0"/>
                      </a:lnTo>
                      <a:lnTo>
                        <a:pt x="14405" y="1481"/>
                      </a:lnTo>
                      <a:lnTo>
                        <a:pt x="12187" y="4101"/>
                      </a:lnTo>
                      <a:lnTo>
                        <a:pt x="10897" y="4101"/>
                      </a:lnTo>
                      <a:lnTo>
                        <a:pt x="8628" y="1546"/>
                      </a:lnTo>
                      <a:lnTo>
                        <a:pt x="6724" y="2070"/>
                      </a:lnTo>
                      <a:lnTo>
                        <a:pt x="5296" y="4167"/>
                      </a:lnTo>
                      <a:lnTo>
                        <a:pt x="1948" y="7428"/>
                      </a:lnTo>
                      <a:lnTo>
                        <a:pt x="1232" y="7428"/>
                      </a:lnTo>
                      <a:lnTo>
                        <a:pt x="0" y="9510"/>
                      </a:lnTo>
                      <a:lnTo>
                        <a:pt x="92" y="13288"/>
                      </a:lnTo>
                      <a:lnTo>
                        <a:pt x="773" y="15544"/>
                      </a:lnTo>
                      <a:lnTo>
                        <a:pt x="2067" y="12989"/>
                      </a:lnTo>
                      <a:lnTo>
                        <a:pt x="3646" y="15959"/>
                      </a:lnTo>
                      <a:cubicBezTo>
                        <a:pt x="4278" y="16734"/>
                        <a:pt x="4893" y="17587"/>
                        <a:pt x="5489" y="18514"/>
                      </a:cubicBezTo>
                      <a:cubicBezTo>
                        <a:pt x="6102" y="19467"/>
                        <a:pt x="6694" y="20497"/>
                        <a:pt x="7263" y="21600"/>
                      </a:cubicBezTo>
                      <a:lnTo>
                        <a:pt x="8821" y="21600"/>
                      </a:lnTo>
                      <a:lnTo>
                        <a:pt x="10787" y="16890"/>
                      </a:lnTo>
                      <a:lnTo>
                        <a:pt x="12583" y="16890"/>
                      </a:lnTo>
                      <a:lnTo>
                        <a:pt x="15533" y="16716"/>
                      </a:lnTo>
                      <a:lnTo>
                        <a:pt x="17142" y="13513"/>
                      </a:lnTo>
                      <a:lnTo>
                        <a:pt x="18721" y="10914"/>
                      </a:lnTo>
                      <a:lnTo>
                        <a:pt x="20955" y="10041"/>
                      </a:lnTo>
                      <a:lnTo>
                        <a:pt x="21600" y="8323"/>
                      </a:lnTo>
                      <a:lnTo>
                        <a:pt x="20688" y="4902"/>
                      </a:lnTo>
                      <a:lnTo>
                        <a:pt x="19658" y="3045"/>
                      </a:lnTo>
                      <a:lnTo>
                        <a:pt x="18823" y="1655"/>
                      </a:lnTo>
                      <a:lnTo>
                        <a:pt x="17441" y="27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2" name="iṣľîḋè">
                  <a:extLst>
                    <a:ext uri="{FF2B5EF4-FFF2-40B4-BE49-F238E27FC236}">
                      <a16:creationId xmlns="" xmlns:a16="http://schemas.microsoft.com/office/drawing/2014/main" id="{952CDEFF-69F7-4807-91EB-37AABD6DE94D}"/>
                    </a:ext>
                  </a:extLst>
                </p:cNvPr>
                <p:cNvSpPr/>
                <p:nvPr/>
              </p:nvSpPr>
              <p:spPr>
                <a:xfrm>
                  <a:off x="5414902" y="1601282"/>
                  <a:ext cx="41288" cy="2004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176" y="0"/>
                      </a:moveTo>
                      <a:lnTo>
                        <a:pt x="10983" y="4657"/>
                      </a:lnTo>
                      <a:lnTo>
                        <a:pt x="5919" y="4185"/>
                      </a:lnTo>
                      <a:lnTo>
                        <a:pt x="0" y="5818"/>
                      </a:lnTo>
                      <a:lnTo>
                        <a:pt x="17" y="18606"/>
                      </a:lnTo>
                      <a:lnTo>
                        <a:pt x="11091" y="21600"/>
                      </a:lnTo>
                      <a:lnTo>
                        <a:pt x="21600" y="16735"/>
                      </a:lnTo>
                      <a:lnTo>
                        <a:pt x="21483" y="2347"/>
                      </a:lnTo>
                      <a:lnTo>
                        <a:pt x="15176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3" name="ï$ľïďê">
                  <a:extLst>
                    <a:ext uri="{FF2B5EF4-FFF2-40B4-BE49-F238E27FC236}">
                      <a16:creationId xmlns="" xmlns:a16="http://schemas.microsoft.com/office/drawing/2014/main" id="{D5F862FF-5139-4040-84FC-35792BF702DD}"/>
                    </a:ext>
                  </a:extLst>
                </p:cNvPr>
                <p:cNvSpPr/>
                <p:nvPr/>
              </p:nvSpPr>
              <p:spPr>
                <a:xfrm>
                  <a:off x="5426458" y="1837882"/>
                  <a:ext cx="35170" cy="229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779" y="0"/>
                      </a:moveTo>
                      <a:lnTo>
                        <a:pt x="0" y="1898"/>
                      </a:lnTo>
                      <a:lnTo>
                        <a:pt x="497" y="14515"/>
                      </a:lnTo>
                      <a:lnTo>
                        <a:pt x="10043" y="15938"/>
                      </a:lnTo>
                      <a:lnTo>
                        <a:pt x="21600" y="21600"/>
                      </a:lnTo>
                      <a:lnTo>
                        <a:pt x="18457" y="5083"/>
                      </a:lnTo>
                      <a:lnTo>
                        <a:pt x="9779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4" name="ïṧlidê">
                  <a:extLst>
                    <a:ext uri="{FF2B5EF4-FFF2-40B4-BE49-F238E27FC236}">
                      <a16:creationId xmlns="" xmlns:a16="http://schemas.microsoft.com/office/drawing/2014/main" id="{342A8D94-1E46-4DB1-AAA9-E1699D37212C}"/>
                    </a:ext>
                  </a:extLst>
                </p:cNvPr>
                <p:cNvSpPr/>
                <p:nvPr/>
              </p:nvSpPr>
              <p:spPr>
                <a:xfrm>
                  <a:off x="5430421" y="1863360"/>
                  <a:ext cx="21346" cy="163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170" y="2345"/>
                      </a:moveTo>
                      <a:lnTo>
                        <a:pt x="2749" y="0"/>
                      </a:lnTo>
                      <a:lnTo>
                        <a:pt x="0" y="17437"/>
                      </a:lnTo>
                      <a:lnTo>
                        <a:pt x="16227" y="21600"/>
                      </a:lnTo>
                      <a:lnTo>
                        <a:pt x="21600" y="10871"/>
                      </a:lnTo>
                      <a:lnTo>
                        <a:pt x="12170" y="2345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5" name="iś1iďè">
                  <a:extLst>
                    <a:ext uri="{FF2B5EF4-FFF2-40B4-BE49-F238E27FC236}">
                      <a16:creationId xmlns="" xmlns:a16="http://schemas.microsoft.com/office/drawing/2014/main" id="{3A43DB02-41B9-45EB-B485-DA00FCA192F2}"/>
                    </a:ext>
                  </a:extLst>
                </p:cNvPr>
                <p:cNvSpPr/>
                <p:nvPr/>
              </p:nvSpPr>
              <p:spPr>
                <a:xfrm>
                  <a:off x="5276566" y="2090226"/>
                  <a:ext cx="141495" cy="1368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382" y="115"/>
                      </a:moveTo>
                      <a:lnTo>
                        <a:pt x="11359" y="0"/>
                      </a:lnTo>
                      <a:lnTo>
                        <a:pt x="9153" y="2568"/>
                      </a:lnTo>
                      <a:lnTo>
                        <a:pt x="6986" y="4361"/>
                      </a:lnTo>
                      <a:lnTo>
                        <a:pt x="4456" y="4002"/>
                      </a:lnTo>
                      <a:lnTo>
                        <a:pt x="1440" y="5073"/>
                      </a:lnTo>
                      <a:lnTo>
                        <a:pt x="1800" y="7574"/>
                      </a:lnTo>
                      <a:lnTo>
                        <a:pt x="3652" y="8406"/>
                      </a:lnTo>
                      <a:lnTo>
                        <a:pt x="4457" y="9915"/>
                      </a:lnTo>
                      <a:lnTo>
                        <a:pt x="3642" y="11583"/>
                      </a:lnTo>
                      <a:lnTo>
                        <a:pt x="2953" y="12535"/>
                      </a:lnTo>
                      <a:lnTo>
                        <a:pt x="2371" y="14995"/>
                      </a:lnTo>
                      <a:lnTo>
                        <a:pt x="42" y="15588"/>
                      </a:lnTo>
                      <a:lnTo>
                        <a:pt x="0" y="17102"/>
                      </a:lnTo>
                      <a:lnTo>
                        <a:pt x="974" y="18138"/>
                      </a:lnTo>
                      <a:lnTo>
                        <a:pt x="1672" y="20768"/>
                      </a:lnTo>
                      <a:lnTo>
                        <a:pt x="3483" y="21600"/>
                      </a:lnTo>
                      <a:lnTo>
                        <a:pt x="5773" y="20165"/>
                      </a:lnTo>
                      <a:lnTo>
                        <a:pt x="8334" y="18253"/>
                      </a:lnTo>
                      <a:lnTo>
                        <a:pt x="10697" y="17097"/>
                      </a:lnTo>
                      <a:cubicBezTo>
                        <a:pt x="11878" y="17476"/>
                        <a:pt x="13148" y="17434"/>
                        <a:pt x="14302" y="16978"/>
                      </a:cubicBezTo>
                      <a:cubicBezTo>
                        <a:pt x="14998" y="16703"/>
                        <a:pt x="15630" y="16284"/>
                        <a:pt x="16161" y="15748"/>
                      </a:cubicBezTo>
                      <a:cubicBezTo>
                        <a:pt x="16616" y="15267"/>
                        <a:pt x="16972" y="14698"/>
                        <a:pt x="17209" y="14074"/>
                      </a:cubicBezTo>
                      <a:cubicBezTo>
                        <a:pt x="17751" y="12641"/>
                        <a:pt x="17639" y="11035"/>
                        <a:pt x="16903" y="9696"/>
                      </a:cubicBezTo>
                      <a:lnTo>
                        <a:pt x="17252" y="7434"/>
                      </a:lnTo>
                      <a:lnTo>
                        <a:pt x="18650" y="5686"/>
                      </a:lnTo>
                      <a:lnTo>
                        <a:pt x="20358" y="4730"/>
                      </a:lnTo>
                      <a:lnTo>
                        <a:pt x="21600" y="2658"/>
                      </a:lnTo>
                      <a:lnTo>
                        <a:pt x="19703" y="870"/>
                      </a:lnTo>
                      <a:lnTo>
                        <a:pt x="16922" y="162"/>
                      </a:lnTo>
                      <a:lnTo>
                        <a:pt x="15382" y="115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6" name="îṧḻîḋè">
                  <a:extLst>
                    <a:ext uri="{FF2B5EF4-FFF2-40B4-BE49-F238E27FC236}">
                      <a16:creationId xmlns="" xmlns:a16="http://schemas.microsoft.com/office/drawing/2014/main" id="{41A8E7D0-A678-48B1-A159-F810A1AE0F6D}"/>
                    </a:ext>
                  </a:extLst>
                </p:cNvPr>
                <p:cNvSpPr/>
                <p:nvPr/>
              </p:nvSpPr>
              <p:spPr>
                <a:xfrm>
                  <a:off x="5407156" y="1993299"/>
                  <a:ext cx="206900" cy="2716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288" y="0"/>
                      </a:moveTo>
                      <a:lnTo>
                        <a:pt x="5027" y="806"/>
                      </a:lnTo>
                      <a:lnTo>
                        <a:pt x="3705" y="828"/>
                      </a:lnTo>
                      <a:lnTo>
                        <a:pt x="3047" y="1789"/>
                      </a:lnTo>
                      <a:lnTo>
                        <a:pt x="3106" y="2665"/>
                      </a:lnTo>
                      <a:lnTo>
                        <a:pt x="2104" y="3622"/>
                      </a:lnTo>
                      <a:lnTo>
                        <a:pt x="2256" y="4561"/>
                      </a:lnTo>
                      <a:lnTo>
                        <a:pt x="3288" y="5341"/>
                      </a:lnTo>
                      <a:lnTo>
                        <a:pt x="4241" y="6303"/>
                      </a:lnTo>
                      <a:lnTo>
                        <a:pt x="3288" y="6900"/>
                      </a:lnTo>
                      <a:lnTo>
                        <a:pt x="3129" y="7663"/>
                      </a:lnTo>
                      <a:cubicBezTo>
                        <a:pt x="3378" y="7883"/>
                        <a:pt x="3663" y="8077"/>
                        <a:pt x="3979" y="8241"/>
                      </a:cubicBezTo>
                      <a:cubicBezTo>
                        <a:pt x="4404" y="8461"/>
                        <a:pt x="4878" y="8624"/>
                        <a:pt x="5379" y="8720"/>
                      </a:cubicBezTo>
                      <a:lnTo>
                        <a:pt x="6013" y="7816"/>
                      </a:lnTo>
                      <a:lnTo>
                        <a:pt x="7340" y="7877"/>
                      </a:lnTo>
                      <a:lnTo>
                        <a:pt x="8475" y="8655"/>
                      </a:lnTo>
                      <a:lnTo>
                        <a:pt x="8475" y="9799"/>
                      </a:lnTo>
                      <a:cubicBezTo>
                        <a:pt x="8649" y="10161"/>
                        <a:pt x="8756" y="10540"/>
                        <a:pt x="8794" y="10924"/>
                      </a:cubicBezTo>
                      <a:cubicBezTo>
                        <a:pt x="8852" y="11516"/>
                        <a:pt x="8744" y="12110"/>
                        <a:pt x="8478" y="12668"/>
                      </a:cubicBezTo>
                      <a:lnTo>
                        <a:pt x="6756" y="12970"/>
                      </a:lnTo>
                      <a:lnTo>
                        <a:pt x="5830" y="13030"/>
                      </a:lnTo>
                      <a:lnTo>
                        <a:pt x="3796" y="13504"/>
                      </a:lnTo>
                      <a:lnTo>
                        <a:pt x="3975" y="14368"/>
                      </a:lnTo>
                      <a:lnTo>
                        <a:pt x="4901" y="14529"/>
                      </a:lnTo>
                      <a:lnTo>
                        <a:pt x="4662" y="15465"/>
                      </a:lnTo>
                      <a:lnTo>
                        <a:pt x="3020" y="15884"/>
                      </a:lnTo>
                      <a:lnTo>
                        <a:pt x="2091" y="16123"/>
                      </a:lnTo>
                      <a:lnTo>
                        <a:pt x="3022" y="16841"/>
                      </a:lnTo>
                      <a:lnTo>
                        <a:pt x="4564" y="17538"/>
                      </a:lnTo>
                      <a:lnTo>
                        <a:pt x="5725" y="17538"/>
                      </a:lnTo>
                      <a:lnTo>
                        <a:pt x="8134" y="17880"/>
                      </a:lnTo>
                      <a:lnTo>
                        <a:pt x="8426" y="18623"/>
                      </a:lnTo>
                      <a:lnTo>
                        <a:pt x="7232" y="19258"/>
                      </a:lnTo>
                      <a:lnTo>
                        <a:pt x="4232" y="19559"/>
                      </a:lnTo>
                      <a:lnTo>
                        <a:pt x="2642" y="20099"/>
                      </a:lnTo>
                      <a:lnTo>
                        <a:pt x="735" y="20340"/>
                      </a:lnTo>
                      <a:lnTo>
                        <a:pt x="0" y="21060"/>
                      </a:lnTo>
                      <a:lnTo>
                        <a:pt x="502" y="21600"/>
                      </a:lnTo>
                      <a:lnTo>
                        <a:pt x="2782" y="21359"/>
                      </a:lnTo>
                      <a:cubicBezTo>
                        <a:pt x="3310" y="21133"/>
                        <a:pt x="3861" y="20938"/>
                        <a:pt x="4428" y="20777"/>
                      </a:cubicBezTo>
                      <a:cubicBezTo>
                        <a:pt x="5234" y="20547"/>
                        <a:pt x="6071" y="20386"/>
                        <a:pt x="6924" y="20295"/>
                      </a:cubicBezTo>
                      <a:lnTo>
                        <a:pt x="8622" y="20174"/>
                      </a:lnTo>
                      <a:lnTo>
                        <a:pt x="11277" y="19873"/>
                      </a:lnTo>
                      <a:lnTo>
                        <a:pt x="12657" y="19753"/>
                      </a:lnTo>
                      <a:lnTo>
                        <a:pt x="14884" y="19050"/>
                      </a:lnTo>
                      <a:lnTo>
                        <a:pt x="16583" y="19391"/>
                      </a:lnTo>
                      <a:lnTo>
                        <a:pt x="19689" y="19030"/>
                      </a:lnTo>
                      <a:lnTo>
                        <a:pt x="18335" y="18548"/>
                      </a:lnTo>
                      <a:lnTo>
                        <a:pt x="16662" y="17767"/>
                      </a:lnTo>
                      <a:lnTo>
                        <a:pt x="21520" y="16502"/>
                      </a:lnTo>
                      <a:lnTo>
                        <a:pt x="21600" y="15842"/>
                      </a:lnTo>
                      <a:lnTo>
                        <a:pt x="21042" y="14238"/>
                      </a:lnTo>
                      <a:lnTo>
                        <a:pt x="19695" y="14120"/>
                      </a:lnTo>
                      <a:lnTo>
                        <a:pt x="18773" y="15157"/>
                      </a:lnTo>
                      <a:lnTo>
                        <a:pt x="16954" y="14916"/>
                      </a:lnTo>
                      <a:cubicBezTo>
                        <a:pt x="16658" y="14546"/>
                        <a:pt x="16446" y="14141"/>
                        <a:pt x="16327" y="13718"/>
                      </a:cubicBezTo>
                      <a:cubicBezTo>
                        <a:pt x="16175" y="13182"/>
                        <a:pt x="16175" y="12628"/>
                        <a:pt x="16327" y="12092"/>
                      </a:cubicBezTo>
                      <a:cubicBezTo>
                        <a:pt x="16208" y="11609"/>
                        <a:pt x="15994" y="11142"/>
                        <a:pt x="15690" y="10709"/>
                      </a:cubicBezTo>
                      <a:cubicBezTo>
                        <a:pt x="15360" y="10238"/>
                        <a:pt x="14929" y="9811"/>
                        <a:pt x="14416" y="9446"/>
                      </a:cubicBezTo>
                      <a:lnTo>
                        <a:pt x="13327" y="7779"/>
                      </a:lnTo>
                      <a:lnTo>
                        <a:pt x="10543" y="6097"/>
                      </a:lnTo>
                      <a:lnTo>
                        <a:pt x="8818" y="6097"/>
                      </a:lnTo>
                      <a:lnTo>
                        <a:pt x="7603" y="5799"/>
                      </a:lnTo>
                      <a:cubicBezTo>
                        <a:pt x="7249" y="5554"/>
                        <a:pt x="7071" y="5196"/>
                        <a:pt x="7125" y="4835"/>
                      </a:cubicBezTo>
                      <a:cubicBezTo>
                        <a:pt x="7216" y="4226"/>
                        <a:pt x="7901" y="3767"/>
                        <a:pt x="8711" y="3773"/>
                      </a:cubicBezTo>
                      <a:lnTo>
                        <a:pt x="10301" y="2689"/>
                      </a:lnTo>
                      <a:lnTo>
                        <a:pt x="8469" y="2151"/>
                      </a:lnTo>
                      <a:lnTo>
                        <a:pt x="6346" y="1730"/>
                      </a:lnTo>
                      <a:lnTo>
                        <a:pt x="6979" y="1072"/>
                      </a:lnTo>
                      <a:lnTo>
                        <a:pt x="7431" y="111"/>
                      </a:lnTo>
                      <a:lnTo>
                        <a:pt x="6288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7" name="îṣlîḋè">
                  <a:extLst>
                    <a:ext uri="{FF2B5EF4-FFF2-40B4-BE49-F238E27FC236}">
                      <a16:creationId xmlns="" xmlns:a16="http://schemas.microsoft.com/office/drawing/2014/main" id="{9E0D45BE-3FBE-4FFF-9AC9-9769FE3A54B0}"/>
                    </a:ext>
                  </a:extLst>
                </p:cNvPr>
                <p:cNvSpPr/>
                <p:nvPr/>
              </p:nvSpPr>
              <p:spPr>
                <a:xfrm>
                  <a:off x="5439609" y="2113104"/>
                  <a:ext cx="16360" cy="211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405" y="858"/>
                      </a:moveTo>
                      <a:lnTo>
                        <a:pt x="0" y="8854"/>
                      </a:lnTo>
                      <a:lnTo>
                        <a:pt x="5633" y="18505"/>
                      </a:lnTo>
                      <a:lnTo>
                        <a:pt x="16548" y="21600"/>
                      </a:lnTo>
                      <a:lnTo>
                        <a:pt x="21600" y="10060"/>
                      </a:lnTo>
                      <a:lnTo>
                        <a:pt x="18861" y="0"/>
                      </a:lnTo>
                      <a:lnTo>
                        <a:pt x="4405" y="858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8" name="íşļiḍè">
                  <a:extLst>
                    <a:ext uri="{FF2B5EF4-FFF2-40B4-BE49-F238E27FC236}">
                      <a16:creationId xmlns="" xmlns:a16="http://schemas.microsoft.com/office/drawing/2014/main" id="{F80015AE-B330-4BF9-B2B5-3A7C20B8E3B2}"/>
                    </a:ext>
                  </a:extLst>
                </p:cNvPr>
                <p:cNvSpPr/>
                <p:nvPr/>
              </p:nvSpPr>
              <p:spPr>
                <a:xfrm>
                  <a:off x="5461229" y="2281207"/>
                  <a:ext cx="17764" cy="163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214" y="0"/>
                      </a:moveTo>
                      <a:lnTo>
                        <a:pt x="0" y="6137"/>
                      </a:lnTo>
                      <a:lnTo>
                        <a:pt x="4727" y="21600"/>
                      </a:lnTo>
                      <a:lnTo>
                        <a:pt x="21600" y="12940"/>
                      </a:lnTo>
                      <a:lnTo>
                        <a:pt x="13214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9" name="îṩľiḓé">
                  <a:extLst>
                    <a:ext uri="{FF2B5EF4-FFF2-40B4-BE49-F238E27FC236}">
                      <a16:creationId xmlns="" xmlns:a16="http://schemas.microsoft.com/office/drawing/2014/main" id="{E88C461A-63CE-4AC4-A09E-55208612E672}"/>
                    </a:ext>
                  </a:extLst>
                </p:cNvPr>
                <p:cNvSpPr/>
                <p:nvPr/>
              </p:nvSpPr>
              <p:spPr>
                <a:xfrm>
                  <a:off x="5486629" y="2286760"/>
                  <a:ext cx="16360" cy="163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4630" y="1789"/>
                      </a:lnTo>
                      <a:lnTo>
                        <a:pt x="0" y="17575"/>
                      </a:lnTo>
                      <a:lnTo>
                        <a:pt x="16425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0" name="iṧ1ïďé">
                  <a:extLst>
                    <a:ext uri="{FF2B5EF4-FFF2-40B4-BE49-F238E27FC236}">
                      <a16:creationId xmlns="" xmlns:a16="http://schemas.microsoft.com/office/drawing/2014/main" id="{30299A28-C499-4C4B-8E59-2A9E5054F261}"/>
                    </a:ext>
                  </a:extLst>
                </p:cNvPr>
                <p:cNvSpPr/>
                <p:nvPr/>
              </p:nvSpPr>
              <p:spPr>
                <a:xfrm>
                  <a:off x="5605003" y="2617425"/>
                  <a:ext cx="39478" cy="459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245" h="21188" extrusionOk="0">
                      <a:moveTo>
                        <a:pt x="11664" y="4816"/>
                      </a:moveTo>
                      <a:lnTo>
                        <a:pt x="9025" y="9331"/>
                      </a:lnTo>
                      <a:lnTo>
                        <a:pt x="6223" y="14637"/>
                      </a:lnTo>
                      <a:lnTo>
                        <a:pt x="0" y="13938"/>
                      </a:lnTo>
                      <a:lnTo>
                        <a:pt x="635" y="18481"/>
                      </a:lnTo>
                      <a:lnTo>
                        <a:pt x="7824" y="19865"/>
                      </a:lnTo>
                      <a:cubicBezTo>
                        <a:pt x="10049" y="21332"/>
                        <a:pt x="12992" y="21600"/>
                        <a:pt x="15502" y="20564"/>
                      </a:cubicBezTo>
                      <a:cubicBezTo>
                        <a:pt x="19950" y="18729"/>
                        <a:pt x="21600" y="13831"/>
                        <a:pt x="19023" y="10107"/>
                      </a:cubicBezTo>
                      <a:lnTo>
                        <a:pt x="19415" y="0"/>
                      </a:lnTo>
                      <a:lnTo>
                        <a:pt x="11664" y="4816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1" name="işḷidè">
                  <a:extLst>
                    <a:ext uri="{FF2B5EF4-FFF2-40B4-BE49-F238E27FC236}">
                      <a16:creationId xmlns="" xmlns:a16="http://schemas.microsoft.com/office/drawing/2014/main" id="{860686D5-3FF7-447E-823E-30DA3F40A786}"/>
                    </a:ext>
                  </a:extLst>
                </p:cNvPr>
                <p:cNvSpPr/>
                <p:nvPr/>
              </p:nvSpPr>
              <p:spPr>
                <a:xfrm>
                  <a:off x="5813157" y="2519155"/>
                  <a:ext cx="32675" cy="524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661" y="1731"/>
                      </a:moveTo>
                      <a:lnTo>
                        <a:pt x="11853" y="5894"/>
                      </a:lnTo>
                      <a:lnTo>
                        <a:pt x="4206" y="5101"/>
                      </a:lnTo>
                      <a:lnTo>
                        <a:pt x="0" y="9460"/>
                      </a:lnTo>
                      <a:lnTo>
                        <a:pt x="168" y="14442"/>
                      </a:lnTo>
                      <a:cubicBezTo>
                        <a:pt x="2798" y="15061"/>
                        <a:pt x="5194" y="16010"/>
                        <a:pt x="7206" y="17228"/>
                      </a:cubicBezTo>
                      <a:cubicBezTo>
                        <a:pt x="9251" y="18466"/>
                        <a:pt x="10854" y="19955"/>
                        <a:pt x="11913" y="21600"/>
                      </a:cubicBezTo>
                      <a:lnTo>
                        <a:pt x="21600" y="20338"/>
                      </a:lnTo>
                      <a:lnTo>
                        <a:pt x="21600" y="12245"/>
                      </a:lnTo>
                      <a:lnTo>
                        <a:pt x="20591" y="5088"/>
                      </a:lnTo>
                      <a:lnTo>
                        <a:pt x="18069" y="0"/>
                      </a:lnTo>
                      <a:lnTo>
                        <a:pt x="13661" y="1731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2" name="í$1iḋè">
                  <a:extLst>
                    <a:ext uri="{FF2B5EF4-FFF2-40B4-BE49-F238E27FC236}">
                      <a16:creationId xmlns="" xmlns:a16="http://schemas.microsoft.com/office/drawing/2014/main" id="{611A1BB3-9581-4E1E-9AA9-06A74CF9B154}"/>
                    </a:ext>
                  </a:extLst>
                </p:cNvPr>
                <p:cNvSpPr/>
                <p:nvPr/>
              </p:nvSpPr>
              <p:spPr>
                <a:xfrm>
                  <a:off x="5800394" y="2590774"/>
                  <a:ext cx="44328" cy="7747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55" h="21324" extrusionOk="0">
                      <a:moveTo>
                        <a:pt x="8993" y="0"/>
                      </a:moveTo>
                      <a:lnTo>
                        <a:pt x="4720" y="2328"/>
                      </a:lnTo>
                      <a:lnTo>
                        <a:pt x="264" y="4061"/>
                      </a:lnTo>
                      <a:lnTo>
                        <a:pt x="0" y="7596"/>
                      </a:lnTo>
                      <a:lnTo>
                        <a:pt x="4908" y="9951"/>
                      </a:lnTo>
                      <a:lnTo>
                        <a:pt x="4908" y="14304"/>
                      </a:lnTo>
                      <a:lnTo>
                        <a:pt x="7308" y="16172"/>
                      </a:lnTo>
                      <a:lnTo>
                        <a:pt x="8380" y="19699"/>
                      </a:lnTo>
                      <a:cubicBezTo>
                        <a:pt x="8501" y="20496"/>
                        <a:pt x="9534" y="21148"/>
                        <a:pt x="10902" y="21289"/>
                      </a:cubicBezTo>
                      <a:cubicBezTo>
                        <a:pt x="13902" y="21600"/>
                        <a:pt x="16165" y="19752"/>
                        <a:pt x="14647" y="18231"/>
                      </a:cubicBezTo>
                      <a:lnTo>
                        <a:pt x="18270" y="17605"/>
                      </a:lnTo>
                      <a:cubicBezTo>
                        <a:pt x="19422" y="16417"/>
                        <a:pt x="20233" y="15129"/>
                        <a:pt x="20671" y="13792"/>
                      </a:cubicBezTo>
                      <a:cubicBezTo>
                        <a:pt x="21600" y="10953"/>
                        <a:pt x="20834" y="8017"/>
                        <a:pt x="18496" y="5460"/>
                      </a:cubicBezTo>
                      <a:lnTo>
                        <a:pt x="18149" y="907"/>
                      </a:lnTo>
                      <a:lnTo>
                        <a:pt x="8993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3" name="î$ļïḑe">
                  <a:extLst>
                    <a:ext uri="{FF2B5EF4-FFF2-40B4-BE49-F238E27FC236}">
                      <a16:creationId xmlns="" xmlns:a16="http://schemas.microsoft.com/office/drawing/2014/main" id="{FF0435D0-3A06-4492-8B4A-3837E91FA69F}"/>
                    </a:ext>
                  </a:extLst>
                </p:cNvPr>
                <p:cNvSpPr/>
                <p:nvPr/>
              </p:nvSpPr>
              <p:spPr>
                <a:xfrm>
                  <a:off x="5935621" y="2695122"/>
                  <a:ext cx="87464" cy="469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334" extrusionOk="0">
                      <a:moveTo>
                        <a:pt x="7882" y="0"/>
                      </a:moveTo>
                      <a:lnTo>
                        <a:pt x="5685" y="3441"/>
                      </a:lnTo>
                      <a:lnTo>
                        <a:pt x="1488" y="2877"/>
                      </a:lnTo>
                      <a:lnTo>
                        <a:pt x="0" y="5287"/>
                      </a:lnTo>
                      <a:lnTo>
                        <a:pt x="2117" y="8371"/>
                      </a:lnTo>
                      <a:lnTo>
                        <a:pt x="8892" y="11123"/>
                      </a:lnTo>
                      <a:lnTo>
                        <a:pt x="13224" y="15942"/>
                      </a:lnTo>
                      <a:lnTo>
                        <a:pt x="17549" y="21334"/>
                      </a:lnTo>
                      <a:lnTo>
                        <a:pt x="19418" y="15125"/>
                      </a:lnTo>
                      <a:lnTo>
                        <a:pt x="19418" y="11123"/>
                      </a:lnTo>
                      <a:lnTo>
                        <a:pt x="21600" y="5502"/>
                      </a:lnTo>
                      <a:cubicBezTo>
                        <a:pt x="21188" y="3626"/>
                        <a:pt x="20374" y="2139"/>
                        <a:pt x="19348" y="1386"/>
                      </a:cubicBezTo>
                      <a:cubicBezTo>
                        <a:pt x="17095" y="-266"/>
                        <a:pt x="14537" y="1740"/>
                        <a:pt x="13641" y="5861"/>
                      </a:cubicBezTo>
                      <a:lnTo>
                        <a:pt x="11263" y="1414"/>
                      </a:lnTo>
                      <a:lnTo>
                        <a:pt x="7882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4" name="işḷîḑé">
                  <a:extLst>
                    <a:ext uri="{FF2B5EF4-FFF2-40B4-BE49-F238E27FC236}">
                      <a16:creationId xmlns="" xmlns:a16="http://schemas.microsoft.com/office/drawing/2014/main" id="{381A5FB4-08A2-4C8C-B222-FAE815D684F8}"/>
                    </a:ext>
                  </a:extLst>
                </p:cNvPr>
                <p:cNvSpPr/>
                <p:nvPr/>
              </p:nvSpPr>
              <p:spPr>
                <a:xfrm>
                  <a:off x="5977156" y="2768475"/>
                  <a:ext cx="19383" cy="169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774" y="1048"/>
                      </a:moveTo>
                      <a:lnTo>
                        <a:pt x="1426" y="0"/>
                      </a:lnTo>
                      <a:lnTo>
                        <a:pt x="0" y="17702"/>
                      </a:lnTo>
                      <a:lnTo>
                        <a:pt x="21600" y="21600"/>
                      </a:lnTo>
                      <a:lnTo>
                        <a:pt x="15774" y="1048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5" name="ïṩḻíḑè">
                  <a:extLst>
                    <a:ext uri="{FF2B5EF4-FFF2-40B4-BE49-F238E27FC236}">
                      <a16:creationId xmlns="" xmlns:a16="http://schemas.microsoft.com/office/drawing/2014/main" id="{DE187C83-F0FA-4571-A5FD-A93D8FFEFCB0}"/>
                    </a:ext>
                  </a:extLst>
                </p:cNvPr>
                <p:cNvSpPr/>
                <p:nvPr/>
              </p:nvSpPr>
              <p:spPr>
                <a:xfrm>
                  <a:off x="6277853" y="2784962"/>
                  <a:ext cx="97332" cy="336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5" h="19779" extrusionOk="0">
                      <a:moveTo>
                        <a:pt x="12434" y="4397"/>
                      </a:moveTo>
                      <a:lnTo>
                        <a:pt x="7006" y="2044"/>
                      </a:lnTo>
                      <a:lnTo>
                        <a:pt x="3364" y="1828"/>
                      </a:lnTo>
                      <a:cubicBezTo>
                        <a:pt x="2241" y="-1757"/>
                        <a:pt x="29" y="279"/>
                        <a:pt x="0" y="4926"/>
                      </a:cubicBezTo>
                      <a:cubicBezTo>
                        <a:pt x="-35" y="10379"/>
                        <a:pt x="2718" y="12346"/>
                        <a:pt x="3736" y="7595"/>
                      </a:cubicBezTo>
                      <a:lnTo>
                        <a:pt x="6269" y="12491"/>
                      </a:lnTo>
                      <a:lnTo>
                        <a:pt x="8797" y="17829"/>
                      </a:lnTo>
                      <a:cubicBezTo>
                        <a:pt x="10237" y="18722"/>
                        <a:pt x="11702" y="19311"/>
                        <a:pt x="13178" y="19590"/>
                      </a:cubicBezTo>
                      <a:cubicBezTo>
                        <a:pt x="14509" y="19843"/>
                        <a:pt x="15846" y="19843"/>
                        <a:pt x="17178" y="19590"/>
                      </a:cubicBezTo>
                      <a:lnTo>
                        <a:pt x="21565" y="16031"/>
                      </a:lnTo>
                      <a:lnTo>
                        <a:pt x="21234" y="9358"/>
                      </a:lnTo>
                      <a:cubicBezTo>
                        <a:pt x="20150" y="10055"/>
                        <a:pt x="19031" y="10305"/>
                        <a:pt x="17917" y="10099"/>
                      </a:cubicBezTo>
                      <a:cubicBezTo>
                        <a:pt x="16919" y="9915"/>
                        <a:pt x="15935" y="9366"/>
                        <a:pt x="14995" y="8468"/>
                      </a:cubicBezTo>
                      <a:lnTo>
                        <a:pt x="12434" y="4397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6" name="íšḷîḑè">
                  <a:extLst>
                    <a:ext uri="{FF2B5EF4-FFF2-40B4-BE49-F238E27FC236}">
                      <a16:creationId xmlns="" xmlns:a16="http://schemas.microsoft.com/office/drawing/2014/main" id="{8A34C80E-6C99-4571-8542-B81BF7503967}"/>
                    </a:ext>
                  </a:extLst>
                </p:cNvPr>
                <p:cNvSpPr/>
                <p:nvPr/>
              </p:nvSpPr>
              <p:spPr>
                <a:xfrm>
                  <a:off x="6105633" y="1911267"/>
                  <a:ext cx="32397" cy="275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95" h="21600" extrusionOk="0">
                      <a:moveTo>
                        <a:pt x="13981" y="0"/>
                      </a:moveTo>
                      <a:lnTo>
                        <a:pt x="5719" y="857"/>
                      </a:lnTo>
                      <a:lnTo>
                        <a:pt x="0" y="11369"/>
                      </a:lnTo>
                      <a:lnTo>
                        <a:pt x="5962" y="17640"/>
                      </a:lnTo>
                      <a:lnTo>
                        <a:pt x="14301" y="21600"/>
                      </a:lnTo>
                      <a:cubicBezTo>
                        <a:pt x="17054" y="20527"/>
                        <a:pt x="19207" y="17865"/>
                        <a:pt x="20066" y="14472"/>
                      </a:cubicBezTo>
                      <a:cubicBezTo>
                        <a:pt x="21600" y="8411"/>
                        <a:pt x="18887" y="1959"/>
                        <a:pt x="13981" y="0"/>
                      </a:cubicBez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7" name="îṡḻiďe">
                  <a:extLst>
                    <a:ext uri="{FF2B5EF4-FFF2-40B4-BE49-F238E27FC236}">
                      <a16:creationId xmlns="" xmlns:a16="http://schemas.microsoft.com/office/drawing/2014/main" id="{253D261F-4281-4FAE-A092-24069E2C9C4A}"/>
                    </a:ext>
                  </a:extLst>
                </p:cNvPr>
                <p:cNvSpPr/>
                <p:nvPr/>
              </p:nvSpPr>
              <p:spPr>
                <a:xfrm>
                  <a:off x="9216497" y="4500642"/>
                  <a:ext cx="1322325" cy="10103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87" extrusionOk="0">
                      <a:moveTo>
                        <a:pt x="5954" y="5356"/>
                      </a:moveTo>
                      <a:lnTo>
                        <a:pt x="5796" y="5869"/>
                      </a:lnTo>
                      <a:lnTo>
                        <a:pt x="5503" y="6311"/>
                      </a:lnTo>
                      <a:lnTo>
                        <a:pt x="5365" y="6483"/>
                      </a:lnTo>
                      <a:lnTo>
                        <a:pt x="5082" y="6656"/>
                      </a:lnTo>
                      <a:lnTo>
                        <a:pt x="4719" y="6834"/>
                      </a:lnTo>
                      <a:lnTo>
                        <a:pt x="4278" y="6893"/>
                      </a:lnTo>
                      <a:lnTo>
                        <a:pt x="3867" y="6963"/>
                      </a:lnTo>
                      <a:lnTo>
                        <a:pt x="3605" y="7152"/>
                      </a:lnTo>
                      <a:lnTo>
                        <a:pt x="3201" y="7421"/>
                      </a:lnTo>
                      <a:lnTo>
                        <a:pt x="2840" y="7616"/>
                      </a:lnTo>
                      <a:lnTo>
                        <a:pt x="2159" y="7891"/>
                      </a:lnTo>
                      <a:lnTo>
                        <a:pt x="1627" y="8085"/>
                      </a:lnTo>
                      <a:lnTo>
                        <a:pt x="1116" y="8295"/>
                      </a:lnTo>
                      <a:lnTo>
                        <a:pt x="1025" y="8677"/>
                      </a:lnTo>
                      <a:lnTo>
                        <a:pt x="980" y="8983"/>
                      </a:lnTo>
                      <a:lnTo>
                        <a:pt x="880" y="9313"/>
                      </a:lnTo>
                      <a:lnTo>
                        <a:pt x="718" y="9572"/>
                      </a:lnTo>
                      <a:lnTo>
                        <a:pt x="742" y="9911"/>
                      </a:lnTo>
                      <a:lnTo>
                        <a:pt x="766" y="10200"/>
                      </a:lnTo>
                      <a:lnTo>
                        <a:pt x="887" y="10459"/>
                      </a:lnTo>
                      <a:lnTo>
                        <a:pt x="982" y="10658"/>
                      </a:lnTo>
                      <a:lnTo>
                        <a:pt x="945" y="10981"/>
                      </a:lnTo>
                      <a:lnTo>
                        <a:pt x="804" y="11271"/>
                      </a:lnTo>
                      <a:lnTo>
                        <a:pt x="643" y="11837"/>
                      </a:lnTo>
                      <a:lnTo>
                        <a:pt x="607" y="12409"/>
                      </a:lnTo>
                      <a:lnTo>
                        <a:pt x="619" y="12825"/>
                      </a:lnTo>
                      <a:lnTo>
                        <a:pt x="619" y="14159"/>
                      </a:lnTo>
                      <a:lnTo>
                        <a:pt x="657" y="14449"/>
                      </a:lnTo>
                      <a:lnTo>
                        <a:pt x="756" y="14821"/>
                      </a:lnTo>
                      <a:lnTo>
                        <a:pt x="756" y="15123"/>
                      </a:lnTo>
                      <a:lnTo>
                        <a:pt x="806" y="15510"/>
                      </a:lnTo>
                      <a:lnTo>
                        <a:pt x="856" y="15799"/>
                      </a:lnTo>
                      <a:lnTo>
                        <a:pt x="756" y="16171"/>
                      </a:lnTo>
                      <a:lnTo>
                        <a:pt x="620" y="16478"/>
                      </a:lnTo>
                      <a:lnTo>
                        <a:pt x="546" y="16734"/>
                      </a:lnTo>
                      <a:lnTo>
                        <a:pt x="484" y="17052"/>
                      </a:lnTo>
                      <a:lnTo>
                        <a:pt x="393" y="17251"/>
                      </a:lnTo>
                      <a:lnTo>
                        <a:pt x="218" y="17348"/>
                      </a:lnTo>
                      <a:lnTo>
                        <a:pt x="0" y="17440"/>
                      </a:lnTo>
                      <a:lnTo>
                        <a:pt x="75" y="17639"/>
                      </a:lnTo>
                      <a:lnTo>
                        <a:pt x="148" y="17822"/>
                      </a:lnTo>
                      <a:lnTo>
                        <a:pt x="409" y="18166"/>
                      </a:lnTo>
                      <a:lnTo>
                        <a:pt x="717" y="18165"/>
                      </a:lnTo>
                      <a:lnTo>
                        <a:pt x="954" y="18364"/>
                      </a:lnTo>
                      <a:lnTo>
                        <a:pt x="1202" y="18316"/>
                      </a:lnTo>
                      <a:lnTo>
                        <a:pt x="1439" y="18047"/>
                      </a:lnTo>
                      <a:lnTo>
                        <a:pt x="1767" y="17901"/>
                      </a:lnTo>
                      <a:lnTo>
                        <a:pt x="2169" y="17804"/>
                      </a:lnTo>
                      <a:lnTo>
                        <a:pt x="2597" y="17535"/>
                      </a:lnTo>
                      <a:lnTo>
                        <a:pt x="2792" y="17454"/>
                      </a:lnTo>
                      <a:lnTo>
                        <a:pt x="3078" y="17389"/>
                      </a:lnTo>
                      <a:lnTo>
                        <a:pt x="3572" y="17373"/>
                      </a:lnTo>
                      <a:lnTo>
                        <a:pt x="3783" y="17308"/>
                      </a:lnTo>
                      <a:lnTo>
                        <a:pt x="4016" y="17260"/>
                      </a:lnTo>
                      <a:lnTo>
                        <a:pt x="4277" y="17211"/>
                      </a:lnTo>
                      <a:cubicBezTo>
                        <a:pt x="4368" y="17227"/>
                        <a:pt x="4461" y="17227"/>
                        <a:pt x="4552" y="17211"/>
                      </a:cubicBezTo>
                      <a:cubicBezTo>
                        <a:pt x="4646" y="17194"/>
                        <a:pt x="4738" y="17159"/>
                        <a:pt x="4825" y="17108"/>
                      </a:cubicBezTo>
                      <a:lnTo>
                        <a:pt x="5149" y="16802"/>
                      </a:lnTo>
                      <a:lnTo>
                        <a:pt x="5410" y="16608"/>
                      </a:lnTo>
                      <a:lnTo>
                        <a:pt x="5793" y="16451"/>
                      </a:lnTo>
                      <a:lnTo>
                        <a:pt x="6066" y="16339"/>
                      </a:lnTo>
                      <a:lnTo>
                        <a:pt x="6419" y="16236"/>
                      </a:lnTo>
                      <a:lnTo>
                        <a:pt x="7073" y="16033"/>
                      </a:lnTo>
                      <a:lnTo>
                        <a:pt x="7555" y="15812"/>
                      </a:lnTo>
                      <a:lnTo>
                        <a:pt x="7812" y="15893"/>
                      </a:lnTo>
                      <a:lnTo>
                        <a:pt x="8156" y="15925"/>
                      </a:lnTo>
                      <a:lnTo>
                        <a:pt x="8413" y="15764"/>
                      </a:lnTo>
                      <a:cubicBezTo>
                        <a:pt x="8514" y="15721"/>
                        <a:pt x="8618" y="15693"/>
                        <a:pt x="8724" y="15683"/>
                      </a:cubicBezTo>
                      <a:cubicBezTo>
                        <a:pt x="8850" y="15670"/>
                        <a:pt x="8977" y="15680"/>
                        <a:pt x="9101" y="15714"/>
                      </a:cubicBezTo>
                      <a:lnTo>
                        <a:pt x="9309" y="15811"/>
                      </a:lnTo>
                      <a:lnTo>
                        <a:pt x="9665" y="16129"/>
                      </a:lnTo>
                      <a:lnTo>
                        <a:pt x="9802" y="16323"/>
                      </a:lnTo>
                      <a:lnTo>
                        <a:pt x="10014" y="16431"/>
                      </a:lnTo>
                      <a:cubicBezTo>
                        <a:pt x="10054" y="16535"/>
                        <a:pt x="10087" y="16643"/>
                        <a:pt x="10112" y="16754"/>
                      </a:cubicBezTo>
                      <a:cubicBezTo>
                        <a:pt x="10146" y="16901"/>
                        <a:pt x="10167" y="17052"/>
                        <a:pt x="10174" y="17205"/>
                      </a:cubicBezTo>
                      <a:lnTo>
                        <a:pt x="10302" y="17344"/>
                      </a:lnTo>
                      <a:lnTo>
                        <a:pt x="10401" y="17554"/>
                      </a:lnTo>
                      <a:lnTo>
                        <a:pt x="10451" y="17811"/>
                      </a:lnTo>
                      <a:lnTo>
                        <a:pt x="10476" y="18064"/>
                      </a:lnTo>
                      <a:lnTo>
                        <a:pt x="10688" y="18145"/>
                      </a:lnTo>
                      <a:lnTo>
                        <a:pt x="10787" y="17837"/>
                      </a:lnTo>
                      <a:lnTo>
                        <a:pt x="10899" y="17643"/>
                      </a:lnTo>
                      <a:lnTo>
                        <a:pt x="11281" y="17568"/>
                      </a:lnTo>
                      <a:lnTo>
                        <a:pt x="11514" y="17330"/>
                      </a:lnTo>
                      <a:lnTo>
                        <a:pt x="11659" y="16996"/>
                      </a:lnTo>
                      <a:lnTo>
                        <a:pt x="11759" y="16727"/>
                      </a:lnTo>
                      <a:lnTo>
                        <a:pt x="11983" y="16727"/>
                      </a:lnTo>
                      <a:lnTo>
                        <a:pt x="12102" y="16986"/>
                      </a:lnTo>
                      <a:lnTo>
                        <a:pt x="12069" y="17282"/>
                      </a:lnTo>
                      <a:lnTo>
                        <a:pt x="11874" y="17524"/>
                      </a:lnTo>
                      <a:lnTo>
                        <a:pt x="11654" y="17767"/>
                      </a:lnTo>
                      <a:lnTo>
                        <a:pt x="11510" y="17972"/>
                      </a:lnTo>
                      <a:lnTo>
                        <a:pt x="11473" y="18225"/>
                      </a:lnTo>
                      <a:lnTo>
                        <a:pt x="11274" y="18418"/>
                      </a:lnTo>
                      <a:lnTo>
                        <a:pt x="11125" y="18467"/>
                      </a:lnTo>
                      <a:lnTo>
                        <a:pt x="11188" y="18634"/>
                      </a:lnTo>
                      <a:lnTo>
                        <a:pt x="11336" y="18634"/>
                      </a:lnTo>
                      <a:lnTo>
                        <a:pt x="11507" y="18537"/>
                      </a:lnTo>
                      <a:lnTo>
                        <a:pt x="11648" y="18208"/>
                      </a:lnTo>
                      <a:lnTo>
                        <a:pt x="11859" y="17966"/>
                      </a:lnTo>
                      <a:lnTo>
                        <a:pt x="11982" y="17997"/>
                      </a:lnTo>
                      <a:lnTo>
                        <a:pt x="12028" y="18234"/>
                      </a:lnTo>
                      <a:lnTo>
                        <a:pt x="12003" y="18557"/>
                      </a:lnTo>
                      <a:lnTo>
                        <a:pt x="11990" y="18719"/>
                      </a:lnTo>
                      <a:lnTo>
                        <a:pt x="12143" y="18913"/>
                      </a:lnTo>
                      <a:lnTo>
                        <a:pt x="12243" y="19251"/>
                      </a:lnTo>
                      <a:lnTo>
                        <a:pt x="12130" y="19639"/>
                      </a:lnTo>
                      <a:lnTo>
                        <a:pt x="12031" y="19855"/>
                      </a:lnTo>
                      <a:lnTo>
                        <a:pt x="11944" y="20096"/>
                      </a:lnTo>
                      <a:lnTo>
                        <a:pt x="12193" y="20469"/>
                      </a:lnTo>
                      <a:lnTo>
                        <a:pt x="12600" y="20760"/>
                      </a:lnTo>
                      <a:lnTo>
                        <a:pt x="12912" y="21094"/>
                      </a:lnTo>
                      <a:lnTo>
                        <a:pt x="13119" y="21142"/>
                      </a:lnTo>
                      <a:lnTo>
                        <a:pt x="13372" y="21202"/>
                      </a:lnTo>
                      <a:cubicBezTo>
                        <a:pt x="13427" y="21195"/>
                        <a:pt x="13481" y="21173"/>
                        <a:pt x="13529" y="21138"/>
                      </a:cubicBezTo>
                      <a:cubicBezTo>
                        <a:pt x="13608" y="21080"/>
                        <a:pt x="13669" y="20988"/>
                        <a:pt x="13703" y="20879"/>
                      </a:cubicBezTo>
                      <a:lnTo>
                        <a:pt x="13911" y="20820"/>
                      </a:lnTo>
                      <a:lnTo>
                        <a:pt x="14131" y="20831"/>
                      </a:lnTo>
                      <a:lnTo>
                        <a:pt x="14366" y="21000"/>
                      </a:lnTo>
                      <a:lnTo>
                        <a:pt x="14503" y="21323"/>
                      </a:lnTo>
                      <a:cubicBezTo>
                        <a:pt x="14516" y="21451"/>
                        <a:pt x="14589" y="21554"/>
                        <a:pt x="14686" y="21581"/>
                      </a:cubicBezTo>
                      <a:cubicBezTo>
                        <a:pt x="14755" y="21600"/>
                        <a:pt x="14827" y="21576"/>
                        <a:pt x="14881" y="21516"/>
                      </a:cubicBezTo>
                      <a:lnTo>
                        <a:pt x="15117" y="21042"/>
                      </a:lnTo>
                      <a:cubicBezTo>
                        <a:pt x="15153" y="20962"/>
                        <a:pt x="15199" y="20891"/>
                        <a:pt x="15254" y="20832"/>
                      </a:cubicBezTo>
                      <a:cubicBezTo>
                        <a:pt x="15361" y="20715"/>
                        <a:pt x="15495" y="20649"/>
                        <a:pt x="15635" y="20643"/>
                      </a:cubicBezTo>
                      <a:lnTo>
                        <a:pt x="15896" y="20578"/>
                      </a:lnTo>
                      <a:lnTo>
                        <a:pt x="16108" y="20578"/>
                      </a:lnTo>
                      <a:lnTo>
                        <a:pt x="16320" y="20708"/>
                      </a:lnTo>
                      <a:cubicBezTo>
                        <a:pt x="16368" y="20765"/>
                        <a:pt x="16429" y="20799"/>
                        <a:pt x="16494" y="20805"/>
                      </a:cubicBezTo>
                      <a:cubicBezTo>
                        <a:pt x="16587" y="20814"/>
                        <a:pt x="16677" y="20766"/>
                        <a:pt x="16739" y="20676"/>
                      </a:cubicBezTo>
                      <a:lnTo>
                        <a:pt x="16988" y="20110"/>
                      </a:lnTo>
                      <a:lnTo>
                        <a:pt x="17250" y="19592"/>
                      </a:lnTo>
                      <a:cubicBezTo>
                        <a:pt x="17331" y="19471"/>
                        <a:pt x="17410" y="19347"/>
                        <a:pt x="17487" y="19220"/>
                      </a:cubicBezTo>
                      <a:cubicBezTo>
                        <a:pt x="17562" y="19095"/>
                        <a:pt x="17636" y="18967"/>
                        <a:pt x="17707" y="18837"/>
                      </a:cubicBezTo>
                      <a:lnTo>
                        <a:pt x="18063" y="18805"/>
                      </a:lnTo>
                      <a:lnTo>
                        <a:pt x="18151" y="18627"/>
                      </a:lnTo>
                      <a:lnTo>
                        <a:pt x="18358" y="18341"/>
                      </a:lnTo>
                      <a:lnTo>
                        <a:pt x="18454" y="18136"/>
                      </a:lnTo>
                      <a:lnTo>
                        <a:pt x="18691" y="17893"/>
                      </a:lnTo>
                      <a:cubicBezTo>
                        <a:pt x="18717" y="17817"/>
                        <a:pt x="18736" y="17738"/>
                        <a:pt x="18748" y="17656"/>
                      </a:cubicBezTo>
                      <a:cubicBezTo>
                        <a:pt x="18765" y="17543"/>
                        <a:pt x="18767" y="17423"/>
                        <a:pt x="18810" y="17321"/>
                      </a:cubicBezTo>
                      <a:cubicBezTo>
                        <a:pt x="18860" y="17203"/>
                        <a:pt x="18955" y="17129"/>
                        <a:pt x="19059" y="17127"/>
                      </a:cubicBezTo>
                      <a:lnTo>
                        <a:pt x="19413" y="16924"/>
                      </a:lnTo>
                      <a:lnTo>
                        <a:pt x="19787" y="16655"/>
                      </a:lnTo>
                      <a:lnTo>
                        <a:pt x="19874" y="16445"/>
                      </a:lnTo>
                      <a:lnTo>
                        <a:pt x="20023" y="16251"/>
                      </a:lnTo>
                      <a:lnTo>
                        <a:pt x="20285" y="15880"/>
                      </a:lnTo>
                      <a:lnTo>
                        <a:pt x="20451" y="15642"/>
                      </a:lnTo>
                      <a:lnTo>
                        <a:pt x="20476" y="15370"/>
                      </a:lnTo>
                      <a:cubicBezTo>
                        <a:pt x="20512" y="15250"/>
                        <a:pt x="20553" y="15133"/>
                        <a:pt x="20601" y="15020"/>
                      </a:cubicBezTo>
                      <a:cubicBezTo>
                        <a:pt x="20671" y="14852"/>
                        <a:pt x="20753" y="14693"/>
                        <a:pt x="20846" y="14545"/>
                      </a:cubicBezTo>
                      <a:cubicBezTo>
                        <a:pt x="20913" y="14433"/>
                        <a:pt x="20979" y="14320"/>
                        <a:pt x="21045" y="14206"/>
                      </a:cubicBezTo>
                      <a:cubicBezTo>
                        <a:pt x="21111" y="14091"/>
                        <a:pt x="21176" y="13976"/>
                        <a:pt x="21240" y="13860"/>
                      </a:cubicBezTo>
                      <a:cubicBezTo>
                        <a:pt x="21281" y="13719"/>
                        <a:pt x="21310" y="13572"/>
                        <a:pt x="21327" y="13423"/>
                      </a:cubicBezTo>
                      <a:cubicBezTo>
                        <a:pt x="21345" y="13266"/>
                        <a:pt x="21349" y="13107"/>
                        <a:pt x="21340" y="12948"/>
                      </a:cubicBezTo>
                      <a:lnTo>
                        <a:pt x="21550" y="12563"/>
                      </a:lnTo>
                      <a:cubicBezTo>
                        <a:pt x="21536" y="12461"/>
                        <a:pt x="21532" y="12358"/>
                        <a:pt x="21538" y="12255"/>
                      </a:cubicBezTo>
                      <a:cubicBezTo>
                        <a:pt x="21545" y="12135"/>
                        <a:pt x="21566" y="12016"/>
                        <a:pt x="21600" y="11904"/>
                      </a:cubicBezTo>
                      <a:lnTo>
                        <a:pt x="21600" y="11340"/>
                      </a:lnTo>
                      <a:lnTo>
                        <a:pt x="21538" y="11038"/>
                      </a:lnTo>
                      <a:lnTo>
                        <a:pt x="21389" y="10617"/>
                      </a:lnTo>
                      <a:lnTo>
                        <a:pt x="21281" y="10240"/>
                      </a:lnTo>
                      <a:lnTo>
                        <a:pt x="21028" y="9986"/>
                      </a:lnTo>
                      <a:lnTo>
                        <a:pt x="20791" y="9581"/>
                      </a:lnTo>
                      <a:lnTo>
                        <a:pt x="20733" y="9333"/>
                      </a:lnTo>
                      <a:lnTo>
                        <a:pt x="20397" y="8721"/>
                      </a:lnTo>
                      <a:lnTo>
                        <a:pt x="20297" y="8091"/>
                      </a:lnTo>
                      <a:lnTo>
                        <a:pt x="20106" y="7525"/>
                      </a:lnTo>
                      <a:lnTo>
                        <a:pt x="19820" y="6996"/>
                      </a:lnTo>
                      <a:lnTo>
                        <a:pt x="19620" y="6527"/>
                      </a:lnTo>
                      <a:lnTo>
                        <a:pt x="19210" y="6155"/>
                      </a:lnTo>
                      <a:lnTo>
                        <a:pt x="18886" y="5767"/>
                      </a:lnTo>
                      <a:cubicBezTo>
                        <a:pt x="18800" y="5685"/>
                        <a:pt x="18761" y="5544"/>
                        <a:pt x="18786" y="5410"/>
                      </a:cubicBezTo>
                      <a:cubicBezTo>
                        <a:pt x="18811" y="5280"/>
                        <a:pt x="18892" y="5181"/>
                        <a:pt x="18994" y="5157"/>
                      </a:cubicBezTo>
                      <a:lnTo>
                        <a:pt x="19055" y="4833"/>
                      </a:lnTo>
                      <a:lnTo>
                        <a:pt x="19055" y="4472"/>
                      </a:lnTo>
                      <a:lnTo>
                        <a:pt x="19217" y="4028"/>
                      </a:lnTo>
                      <a:lnTo>
                        <a:pt x="19027" y="3743"/>
                      </a:lnTo>
                      <a:lnTo>
                        <a:pt x="18969" y="3459"/>
                      </a:lnTo>
                      <a:lnTo>
                        <a:pt x="18936" y="3040"/>
                      </a:lnTo>
                      <a:lnTo>
                        <a:pt x="18737" y="2634"/>
                      </a:lnTo>
                      <a:lnTo>
                        <a:pt x="18500" y="2250"/>
                      </a:lnTo>
                      <a:lnTo>
                        <a:pt x="18264" y="1878"/>
                      </a:lnTo>
                      <a:cubicBezTo>
                        <a:pt x="18190" y="1776"/>
                        <a:pt x="18127" y="1662"/>
                        <a:pt x="18077" y="1539"/>
                      </a:cubicBezTo>
                      <a:cubicBezTo>
                        <a:pt x="17997" y="1344"/>
                        <a:pt x="17951" y="1129"/>
                        <a:pt x="17940" y="908"/>
                      </a:cubicBezTo>
                      <a:lnTo>
                        <a:pt x="17870" y="312"/>
                      </a:lnTo>
                      <a:lnTo>
                        <a:pt x="17679" y="0"/>
                      </a:lnTo>
                      <a:lnTo>
                        <a:pt x="17497" y="117"/>
                      </a:lnTo>
                      <a:lnTo>
                        <a:pt x="17298" y="441"/>
                      </a:lnTo>
                      <a:lnTo>
                        <a:pt x="17198" y="989"/>
                      </a:lnTo>
                      <a:lnTo>
                        <a:pt x="17173" y="1475"/>
                      </a:lnTo>
                      <a:lnTo>
                        <a:pt x="17090" y="1927"/>
                      </a:lnTo>
                      <a:lnTo>
                        <a:pt x="17016" y="2271"/>
                      </a:lnTo>
                      <a:lnTo>
                        <a:pt x="17003" y="2864"/>
                      </a:lnTo>
                      <a:lnTo>
                        <a:pt x="17016" y="3290"/>
                      </a:lnTo>
                      <a:cubicBezTo>
                        <a:pt x="16998" y="3361"/>
                        <a:pt x="16974" y="3430"/>
                        <a:pt x="16945" y="3495"/>
                      </a:cubicBezTo>
                      <a:cubicBezTo>
                        <a:pt x="16886" y="3627"/>
                        <a:pt x="16805" y="3742"/>
                        <a:pt x="16709" y="3829"/>
                      </a:cubicBezTo>
                      <a:lnTo>
                        <a:pt x="16476" y="4223"/>
                      </a:lnTo>
                      <a:lnTo>
                        <a:pt x="16090" y="4596"/>
                      </a:lnTo>
                      <a:lnTo>
                        <a:pt x="16028" y="4804"/>
                      </a:lnTo>
                      <a:lnTo>
                        <a:pt x="15868" y="4980"/>
                      </a:lnTo>
                      <a:lnTo>
                        <a:pt x="15471" y="4872"/>
                      </a:lnTo>
                      <a:lnTo>
                        <a:pt x="15263" y="4420"/>
                      </a:lnTo>
                      <a:lnTo>
                        <a:pt x="14941" y="4258"/>
                      </a:lnTo>
                      <a:lnTo>
                        <a:pt x="14663" y="4053"/>
                      </a:lnTo>
                      <a:lnTo>
                        <a:pt x="14476" y="3794"/>
                      </a:lnTo>
                      <a:lnTo>
                        <a:pt x="14089" y="3470"/>
                      </a:lnTo>
                      <a:lnTo>
                        <a:pt x="13749" y="3330"/>
                      </a:lnTo>
                      <a:lnTo>
                        <a:pt x="13637" y="2925"/>
                      </a:lnTo>
                      <a:lnTo>
                        <a:pt x="13637" y="2180"/>
                      </a:lnTo>
                      <a:lnTo>
                        <a:pt x="13757" y="1862"/>
                      </a:lnTo>
                      <a:lnTo>
                        <a:pt x="13894" y="1668"/>
                      </a:lnTo>
                      <a:lnTo>
                        <a:pt x="14093" y="1328"/>
                      </a:lnTo>
                      <a:lnTo>
                        <a:pt x="14301" y="1036"/>
                      </a:lnTo>
                      <a:lnTo>
                        <a:pt x="14077" y="799"/>
                      </a:lnTo>
                      <a:lnTo>
                        <a:pt x="13671" y="626"/>
                      </a:lnTo>
                      <a:lnTo>
                        <a:pt x="13551" y="529"/>
                      </a:lnTo>
                      <a:lnTo>
                        <a:pt x="12919" y="457"/>
                      </a:lnTo>
                      <a:lnTo>
                        <a:pt x="12492" y="155"/>
                      </a:lnTo>
                      <a:lnTo>
                        <a:pt x="12131" y="495"/>
                      </a:lnTo>
                      <a:lnTo>
                        <a:pt x="11861" y="716"/>
                      </a:lnTo>
                      <a:lnTo>
                        <a:pt x="11605" y="888"/>
                      </a:lnTo>
                      <a:lnTo>
                        <a:pt x="11058" y="1017"/>
                      </a:lnTo>
                      <a:lnTo>
                        <a:pt x="10851" y="1226"/>
                      </a:lnTo>
                      <a:lnTo>
                        <a:pt x="10702" y="1608"/>
                      </a:lnTo>
                      <a:lnTo>
                        <a:pt x="10603" y="1737"/>
                      </a:lnTo>
                      <a:lnTo>
                        <a:pt x="10416" y="1964"/>
                      </a:lnTo>
                      <a:lnTo>
                        <a:pt x="10428" y="2286"/>
                      </a:lnTo>
                      <a:lnTo>
                        <a:pt x="10594" y="2561"/>
                      </a:lnTo>
                      <a:lnTo>
                        <a:pt x="10478" y="2739"/>
                      </a:lnTo>
                      <a:lnTo>
                        <a:pt x="10159" y="3090"/>
                      </a:lnTo>
                      <a:cubicBezTo>
                        <a:pt x="10067" y="3086"/>
                        <a:pt x="9978" y="3052"/>
                        <a:pt x="9899" y="2993"/>
                      </a:cubicBezTo>
                      <a:cubicBezTo>
                        <a:pt x="9767" y="2894"/>
                        <a:pt x="9671" y="2731"/>
                        <a:pt x="9633" y="2540"/>
                      </a:cubicBezTo>
                      <a:lnTo>
                        <a:pt x="9197" y="2329"/>
                      </a:lnTo>
                      <a:cubicBezTo>
                        <a:pt x="9181" y="2199"/>
                        <a:pt x="9118" y="2087"/>
                        <a:pt x="9027" y="2027"/>
                      </a:cubicBezTo>
                      <a:cubicBezTo>
                        <a:pt x="8838" y="1903"/>
                        <a:pt x="8608" y="2025"/>
                        <a:pt x="8541" y="2286"/>
                      </a:cubicBezTo>
                      <a:lnTo>
                        <a:pt x="8250" y="2599"/>
                      </a:lnTo>
                      <a:cubicBezTo>
                        <a:pt x="8194" y="2686"/>
                        <a:pt x="8137" y="2772"/>
                        <a:pt x="8080" y="2857"/>
                      </a:cubicBezTo>
                      <a:cubicBezTo>
                        <a:pt x="7985" y="2999"/>
                        <a:pt x="7888" y="3139"/>
                        <a:pt x="7790" y="3277"/>
                      </a:cubicBezTo>
                      <a:lnTo>
                        <a:pt x="7467" y="3599"/>
                      </a:lnTo>
                      <a:lnTo>
                        <a:pt x="7293" y="3739"/>
                      </a:lnTo>
                      <a:lnTo>
                        <a:pt x="6986" y="3783"/>
                      </a:lnTo>
                      <a:lnTo>
                        <a:pt x="6987" y="4025"/>
                      </a:lnTo>
                      <a:lnTo>
                        <a:pt x="7057" y="4165"/>
                      </a:lnTo>
                      <a:lnTo>
                        <a:pt x="7119" y="4374"/>
                      </a:lnTo>
                      <a:lnTo>
                        <a:pt x="7007" y="4628"/>
                      </a:lnTo>
                      <a:cubicBezTo>
                        <a:pt x="7006" y="4750"/>
                        <a:pt x="6931" y="4851"/>
                        <a:pt x="6836" y="4854"/>
                      </a:cubicBezTo>
                      <a:cubicBezTo>
                        <a:pt x="6738" y="4858"/>
                        <a:pt x="6655" y="4756"/>
                        <a:pt x="6654" y="4628"/>
                      </a:cubicBezTo>
                      <a:lnTo>
                        <a:pt x="6421" y="4466"/>
                      </a:lnTo>
                      <a:lnTo>
                        <a:pt x="6280" y="4719"/>
                      </a:lnTo>
                      <a:lnTo>
                        <a:pt x="6160" y="4924"/>
                      </a:lnTo>
                      <a:lnTo>
                        <a:pt x="5954" y="5356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8" name="íṡliḍé">
                  <a:extLst>
                    <a:ext uri="{FF2B5EF4-FFF2-40B4-BE49-F238E27FC236}">
                      <a16:creationId xmlns="" xmlns:a16="http://schemas.microsoft.com/office/drawing/2014/main" id="{BB86A85B-94B7-41DD-BA8D-E032E6DF8326}"/>
                    </a:ext>
                  </a:extLst>
                </p:cNvPr>
                <p:cNvSpPr/>
                <p:nvPr/>
              </p:nvSpPr>
              <p:spPr>
                <a:xfrm>
                  <a:off x="10006023" y="5571304"/>
                  <a:ext cx="123850" cy="1024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734" y="1038"/>
                      </a:moveTo>
                      <a:lnTo>
                        <a:pt x="5578" y="0"/>
                      </a:lnTo>
                      <a:lnTo>
                        <a:pt x="6344" y="2077"/>
                      </a:lnTo>
                      <a:lnTo>
                        <a:pt x="8057" y="3507"/>
                      </a:lnTo>
                      <a:lnTo>
                        <a:pt x="11245" y="5736"/>
                      </a:lnTo>
                      <a:lnTo>
                        <a:pt x="13944" y="4944"/>
                      </a:lnTo>
                      <a:lnTo>
                        <a:pt x="15669" y="2555"/>
                      </a:lnTo>
                      <a:lnTo>
                        <a:pt x="17659" y="2290"/>
                      </a:lnTo>
                      <a:lnTo>
                        <a:pt x="20048" y="2290"/>
                      </a:lnTo>
                      <a:lnTo>
                        <a:pt x="21600" y="3886"/>
                      </a:lnTo>
                      <a:lnTo>
                        <a:pt x="21073" y="6102"/>
                      </a:lnTo>
                      <a:lnTo>
                        <a:pt x="19449" y="6901"/>
                      </a:lnTo>
                      <a:lnTo>
                        <a:pt x="18263" y="8165"/>
                      </a:lnTo>
                      <a:lnTo>
                        <a:pt x="18130" y="10554"/>
                      </a:lnTo>
                      <a:lnTo>
                        <a:pt x="16494" y="13003"/>
                      </a:lnTo>
                      <a:lnTo>
                        <a:pt x="14149" y="14540"/>
                      </a:lnTo>
                      <a:lnTo>
                        <a:pt x="10318" y="16118"/>
                      </a:lnTo>
                      <a:lnTo>
                        <a:pt x="8234" y="17714"/>
                      </a:lnTo>
                      <a:lnTo>
                        <a:pt x="6954" y="19365"/>
                      </a:lnTo>
                      <a:lnTo>
                        <a:pt x="6111" y="21121"/>
                      </a:lnTo>
                      <a:lnTo>
                        <a:pt x="4171" y="21600"/>
                      </a:lnTo>
                      <a:lnTo>
                        <a:pt x="3062" y="19311"/>
                      </a:lnTo>
                      <a:lnTo>
                        <a:pt x="1521" y="19311"/>
                      </a:lnTo>
                      <a:lnTo>
                        <a:pt x="0" y="19258"/>
                      </a:lnTo>
                      <a:lnTo>
                        <a:pt x="667" y="16130"/>
                      </a:lnTo>
                      <a:lnTo>
                        <a:pt x="2456" y="13422"/>
                      </a:lnTo>
                      <a:lnTo>
                        <a:pt x="2806" y="11838"/>
                      </a:lnTo>
                      <a:lnTo>
                        <a:pt x="2673" y="8557"/>
                      </a:lnTo>
                      <a:lnTo>
                        <a:pt x="2673" y="6056"/>
                      </a:lnTo>
                      <a:lnTo>
                        <a:pt x="2190" y="4678"/>
                      </a:lnTo>
                      <a:lnTo>
                        <a:pt x="2734" y="1038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9" name="ï$lïḑê">
                  <a:extLst>
                    <a:ext uri="{FF2B5EF4-FFF2-40B4-BE49-F238E27FC236}">
                      <a16:creationId xmlns="" xmlns:a16="http://schemas.microsoft.com/office/drawing/2014/main" id="{EE4E1B5F-F528-4D87-8AAE-393933F5DFBD}"/>
                    </a:ext>
                  </a:extLst>
                </p:cNvPr>
                <p:cNvSpPr/>
                <p:nvPr/>
              </p:nvSpPr>
              <p:spPr>
                <a:xfrm>
                  <a:off x="10572355" y="5565246"/>
                  <a:ext cx="336841" cy="21056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44" extrusionOk="0">
                      <a:moveTo>
                        <a:pt x="2147" y="16913"/>
                      </a:moveTo>
                      <a:lnTo>
                        <a:pt x="1380" y="17278"/>
                      </a:lnTo>
                      <a:lnTo>
                        <a:pt x="508" y="19015"/>
                      </a:lnTo>
                      <a:lnTo>
                        <a:pt x="0" y="20356"/>
                      </a:lnTo>
                      <a:lnTo>
                        <a:pt x="1241" y="21466"/>
                      </a:lnTo>
                      <a:lnTo>
                        <a:pt x="2749" y="21544"/>
                      </a:lnTo>
                      <a:lnTo>
                        <a:pt x="5044" y="21466"/>
                      </a:lnTo>
                      <a:lnTo>
                        <a:pt x="6332" y="20691"/>
                      </a:lnTo>
                      <a:lnTo>
                        <a:pt x="8044" y="18990"/>
                      </a:lnTo>
                      <a:lnTo>
                        <a:pt x="9316" y="17905"/>
                      </a:lnTo>
                      <a:lnTo>
                        <a:pt x="10246" y="16587"/>
                      </a:lnTo>
                      <a:lnTo>
                        <a:pt x="11501" y="14151"/>
                      </a:lnTo>
                      <a:cubicBezTo>
                        <a:pt x="11635" y="13828"/>
                        <a:pt x="11800" y="13540"/>
                        <a:pt x="11990" y="13298"/>
                      </a:cubicBezTo>
                      <a:cubicBezTo>
                        <a:pt x="12464" y="12694"/>
                        <a:pt x="13064" y="12399"/>
                        <a:pt x="13670" y="12472"/>
                      </a:cubicBezTo>
                      <a:lnTo>
                        <a:pt x="14548" y="12562"/>
                      </a:lnTo>
                      <a:lnTo>
                        <a:pt x="15233" y="12097"/>
                      </a:lnTo>
                      <a:lnTo>
                        <a:pt x="15961" y="11558"/>
                      </a:lnTo>
                      <a:lnTo>
                        <a:pt x="16010" y="10246"/>
                      </a:lnTo>
                      <a:lnTo>
                        <a:pt x="17004" y="9130"/>
                      </a:lnTo>
                      <a:lnTo>
                        <a:pt x="18541" y="7346"/>
                      </a:lnTo>
                      <a:lnTo>
                        <a:pt x="20577" y="6490"/>
                      </a:lnTo>
                      <a:lnTo>
                        <a:pt x="21600" y="5415"/>
                      </a:lnTo>
                      <a:lnTo>
                        <a:pt x="21600" y="4405"/>
                      </a:lnTo>
                      <a:lnTo>
                        <a:pt x="21306" y="2773"/>
                      </a:lnTo>
                      <a:lnTo>
                        <a:pt x="20866" y="1007"/>
                      </a:lnTo>
                      <a:cubicBezTo>
                        <a:pt x="20843" y="468"/>
                        <a:pt x="20572" y="40"/>
                        <a:pt x="20232" y="3"/>
                      </a:cubicBezTo>
                      <a:cubicBezTo>
                        <a:pt x="19700" y="-56"/>
                        <a:pt x="19304" y="769"/>
                        <a:pt x="19482" y="1565"/>
                      </a:cubicBezTo>
                      <a:lnTo>
                        <a:pt x="18669" y="2426"/>
                      </a:lnTo>
                      <a:lnTo>
                        <a:pt x="17564" y="3640"/>
                      </a:lnTo>
                      <a:lnTo>
                        <a:pt x="17108" y="4363"/>
                      </a:lnTo>
                      <a:cubicBezTo>
                        <a:pt x="16812" y="4575"/>
                        <a:pt x="16538" y="4853"/>
                        <a:pt x="16293" y="5190"/>
                      </a:cubicBezTo>
                      <a:cubicBezTo>
                        <a:pt x="15810" y="5854"/>
                        <a:pt x="15457" y="6721"/>
                        <a:pt x="14988" y="7408"/>
                      </a:cubicBezTo>
                      <a:cubicBezTo>
                        <a:pt x="14591" y="7991"/>
                        <a:pt x="14119" y="8431"/>
                        <a:pt x="13604" y="8700"/>
                      </a:cubicBezTo>
                      <a:lnTo>
                        <a:pt x="11698" y="9704"/>
                      </a:lnTo>
                      <a:lnTo>
                        <a:pt x="9302" y="11254"/>
                      </a:lnTo>
                      <a:cubicBezTo>
                        <a:pt x="8906" y="11491"/>
                        <a:pt x="8515" y="11748"/>
                        <a:pt x="8130" y="12026"/>
                      </a:cubicBezTo>
                      <a:cubicBezTo>
                        <a:pt x="7579" y="12424"/>
                        <a:pt x="7040" y="12864"/>
                        <a:pt x="6515" y="13344"/>
                      </a:cubicBezTo>
                      <a:cubicBezTo>
                        <a:pt x="6085" y="13632"/>
                        <a:pt x="5652" y="13908"/>
                        <a:pt x="5215" y="14170"/>
                      </a:cubicBezTo>
                      <a:cubicBezTo>
                        <a:pt x="4730" y="14462"/>
                        <a:pt x="4240" y="14738"/>
                        <a:pt x="3748" y="14997"/>
                      </a:cubicBezTo>
                      <a:lnTo>
                        <a:pt x="2147" y="16913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0" name="ïṥľiḋé">
                  <a:extLst>
                    <a:ext uri="{FF2B5EF4-FFF2-40B4-BE49-F238E27FC236}">
                      <a16:creationId xmlns="" xmlns:a16="http://schemas.microsoft.com/office/drawing/2014/main" id="{5D6957A9-6403-45E6-BD48-4E0928954ACE}"/>
                    </a:ext>
                  </a:extLst>
                </p:cNvPr>
                <p:cNvSpPr/>
                <p:nvPr/>
              </p:nvSpPr>
              <p:spPr>
                <a:xfrm>
                  <a:off x="10955509" y="5355572"/>
                  <a:ext cx="164775" cy="2510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019" y="321"/>
                      </a:moveTo>
                      <a:lnTo>
                        <a:pt x="11636" y="0"/>
                      </a:lnTo>
                      <a:lnTo>
                        <a:pt x="11352" y="2568"/>
                      </a:lnTo>
                      <a:lnTo>
                        <a:pt x="11383" y="3806"/>
                      </a:lnTo>
                      <a:lnTo>
                        <a:pt x="12079" y="5151"/>
                      </a:lnTo>
                      <a:lnTo>
                        <a:pt x="12375" y="6967"/>
                      </a:lnTo>
                      <a:cubicBezTo>
                        <a:pt x="12672" y="7601"/>
                        <a:pt x="12637" y="8281"/>
                        <a:pt x="12275" y="8900"/>
                      </a:cubicBezTo>
                      <a:cubicBezTo>
                        <a:pt x="12047" y="9291"/>
                        <a:pt x="11695" y="9645"/>
                        <a:pt x="11242" y="9941"/>
                      </a:cubicBezTo>
                      <a:lnTo>
                        <a:pt x="10432" y="11157"/>
                      </a:lnTo>
                      <a:lnTo>
                        <a:pt x="7384" y="11982"/>
                      </a:lnTo>
                      <a:lnTo>
                        <a:pt x="4025" y="12743"/>
                      </a:lnTo>
                      <a:lnTo>
                        <a:pt x="2560" y="14347"/>
                      </a:lnTo>
                      <a:lnTo>
                        <a:pt x="2552" y="16107"/>
                      </a:lnTo>
                      <a:lnTo>
                        <a:pt x="3355" y="17541"/>
                      </a:lnTo>
                      <a:lnTo>
                        <a:pt x="1955" y="19191"/>
                      </a:lnTo>
                      <a:lnTo>
                        <a:pt x="116" y="19974"/>
                      </a:lnTo>
                      <a:lnTo>
                        <a:pt x="0" y="20821"/>
                      </a:lnTo>
                      <a:lnTo>
                        <a:pt x="1421" y="21600"/>
                      </a:lnTo>
                      <a:lnTo>
                        <a:pt x="3317" y="20948"/>
                      </a:lnTo>
                      <a:lnTo>
                        <a:pt x="5646" y="19126"/>
                      </a:lnTo>
                      <a:cubicBezTo>
                        <a:pt x="6124" y="18808"/>
                        <a:pt x="6661" y="18530"/>
                        <a:pt x="7246" y="18301"/>
                      </a:cubicBezTo>
                      <a:cubicBezTo>
                        <a:pt x="7999" y="18006"/>
                        <a:pt x="8821" y="17793"/>
                        <a:pt x="9679" y="17671"/>
                      </a:cubicBezTo>
                      <a:cubicBezTo>
                        <a:pt x="10238" y="17511"/>
                        <a:pt x="10792" y="17345"/>
                        <a:pt x="11342" y="17174"/>
                      </a:cubicBezTo>
                      <a:cubicBezTo>
                        <a:pt x="12241" y="16894"/>
                        <a:pt x="13139" y="16593"/>
                        <a:pt x="13842" y="16131"/>
                      </a:cubicBezTo>
                      <a:cubicBezTo>
                        <a:pt x="14311" y="15823"/>
                        <a:pt x="14674" y="15454"/>
                        <a:pt x="14908" y="15048"/>
                      </a:cubicBezTo>
                      <a:cubicBezTo>
                        <a:pt x="15071" y="14768"/>
                        <a:pt x="15345" y="14521"/>
                        <a:pt x="15704" y="14334"/>
                      </a:cubicBezTo>
                      <a:cubicBezTo>
                        <a:pt x="16529" y="13904"/>
                        <a:pt x="17653" y="13847"/>
                        <a:pt x="18567" y="13508"/>
                      </a:cubicBezTo>
                      <a:cubicBezTo>
                        <a:pt x="19153" y="13291"/>
                        <a:pt x="19628" y="12966"/>
                        <a:pt x="19933" y="12574"/>
                      </a:cubicBezTo>
                      <a:lnTo>
                        <a:pt x="21100" y="11358"/>
                      </a:lnTo>
                      <a:lnTo>
                        <a:pt x="21600" y="10578"/>
                      </a:lnTo>
                      <a:lnTo>
                        <a:pt x="19804" y="10386"/>
                      </a:lnTo>
                      <a:lnTo>
                        <a:pt x="18624" y="10060"/>
                      </a:lnTo>
                      <a:lnTo>
                        <a:pt x="17125" y="9017"/>
                      </a:lnTo>
                      <a:lnTo>
                        <a:pt x="14529" y="7584"/>
                      </a:lnTo>
                      <a:cubicBezTo>
                        <a:pt x="14314" y="7294"/>
                        <a:pt x="14124" y="6997"/>
                        <a:pt x="13962" y="6693"/>
                      </a:cubicBezTo>
                      <a:cubicBezTo>
                        <a:pt x="13643" y="6095"/>
                        <a:pt x="13431" y="5476"/>
                        <a:pt x="13329" y="4847"/>
                      </a:cubicBezTo>
                      <a:lnTo>
                        <a:pt x="14325" y="3524"/>
                      </a:lnTo>
                      <a:lnTo>
                        <a:pt x="14325" y="1808"/>
                      </a:lnTo>
                      <a:lnTo>
                        <a:pt x="13019" y="321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1" name="íşļîďè">
                  <a:extLst>
                    <a:ext uri="{FF2B5EF4-FFF2-40B4-BE49-F238E27FC236}">
                      <a16:creationId xmlns="" xmlns:a16="http://schemas.microsoft.com/office/drawing/2014/main" id="{8D0C830E-8888-439C-B938-9E15221108D6}"/>
                    </a:ext>
                  </a:extLst>
                </p:cNvPr>
                <p:cNvSpPr/>
                <p:nvPr/>
              </p:nvSpPr>
              <p:spPr>
                <a:xfrm>
                  <a:off x="10967412" y="5132660"/>
                  <a:ext cx="16360" cy="283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518" y="240"/>
                      </a:moveTo>
                      <a:lnTo>
                        <a:pt x="21579" y="0"/>
                      </a:lnTo>
                      <a:lnTo>
                        <a:pt x="21600" y="11228"/>
                      </a:lnTo>
                      <a:lnTo>
                        <a:pt x="15549" y="21600"/>
                      </a:lnTo>
                      <a:lnTo>
                        <a:pt x="2290" y="19891"/>
                      </a:lnTo>
                      <a:lnTo>
                        <a:pt x="0" y="10674"/>
                      </a:lnTo>
                      <a:lnTo>
                        <a:pt x="7518" y="24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2" name="îSḷiḋe">
                  <a:extLst>
                    <a:ext uri="{FF2B5EF4-FFF2-40B4-BE49-F238E27FC236}">
                      <a16:creationId xmlns="" xmlns:a16="http://schemas.microsoft.com/office/drawing/2014/main" id="{7DA8FCC7-171D-48B5-90F5-B53EDC726488}"/>
                    </a:ext>
                  </a:extLst>
                </p:cNvPr>
                <p:cNvSpPr/>
                <p:nvPr/>
              </p:nvSpPr>
              <p:spPr>
                <a:xfrm>
                  <a:off x="10931870" y="4777460"/>
                  <a:ext cx="105002" cy="12995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266" y="0"/>
                      </a:moveTo>
                      <a:lnTo>
                        <a:pt x="5698" y="3526"/>
                      </a:lnTo>
                      <a:lnTo>
                        <a:pt x="8576" y="7970"/>
                      </a:lnTo>
                      <a:lnTo>
                        <a:pt x="9046" y="10950"/>
                      </a:lnTo>
                      <a:lnTo>
                        <a:pt x="12812" y="12581"/>
                      </a:lnTo>
                      <a:lnTo>
                        <a:pt x="16578" y="14974"/>
                      </a:lnTo>
                      <a:lnTo>
                        <a:pt x="21600" y="18247"/>
                      </a:lnTo>
                      <a:lnTo>
                        <a:pt x="21286" y="21600"/>
                      </a:lnTo>
                      <a:lnTo>
                        <a:pt x="18775" y="21264"/>
                      </a:lnTo>
                      <a:lnTo>
                        <a:pt x="14754" y="16779"/>
                      </a:lnTo>
                      <a:lnTo>
                        <a:pt x="12093" y="15393"/>
                      </a:lnTo>
                      <a:cubicBezTo>
                        <a:pt x="11092" y="15033"/>
                        <a:pt x="10116" y="14628"/>
                        <a:pt x="9170" y="14182"/>
                      </a:cubicBezTo>
                      <a:cubicBezTo>
                        <a:pt x="8123" y="13687"/>
                        <a:pt x="7114" y="13142"/>
                        <a:pt x="6149" y="12550"/>
                      </a:cubicBezTo>
                      <a:lnTo>
                        <a:pt x="5208" y="9024"/>
                      </a:lnTo>
                      <a:lnTo>
                        <a:pt x="3272" y="6968"/>
                      </a:lnTo>
                      <a:lnTo>
                        <a:pt x="467" y="3584"/>
                      </a:lnTo>
                      <a:lnTo>
                        <a:pt x="0" y="1873"/>
                      </a:lnTo>
                      <a:lnTo>
                        <a:pt x="2266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3" name="is1îḋè">
                  <a:extLst>
                    <a:ext uri="{FF2B5EF4-FFF2-40B4-BE49-F238E27FC236}">
                      <a16:creationId xmlns="" xmlns:a16="http://schemas.microsoft.com/office/drawing/2014/main" id="{8FE212F8-F4A3-4240-BBB0-D89AA1967BD6}"/>
                    </a:ext>
                  </a:extLst>
                </p:cNvPr>
                <p:cNvSpPr/>
                <p:nvPr/>
              </p:nvSpPr>
              <p:spPr>
                <a:xfrm>
                  <a:off x="11078753" y="4636331"/>
                  <a:ext cx="37595" cy="633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384" y="0"/>
                      </a:moveTo>
                      <a:lnTo>
                        <a:pt x="0" y="6366"/>
                      </a:lnTo>
                      <a:lnTo>
                        <a:pt x="4998" y="11561"/>
                      </a:lnTo>
                      <a:lnTo>
                        <a:pt x="9054" y="12853"/>
                      </a:lnTo>
                      <a:lnTo>
                        <a:pt x="11974" y="16462"/>
                      </a:lnTo>
                      <a:lnTo>
                        <a:pt x="18532" y="21600"/>
                      </a:lnTo>
                      <a:lnTo>
                        <a:pt x="21600" y="18003"/>
                      </a:lnTo>
                      <a:lnTo>
                        <a:pt x="19408" y="13360"/>
                      </a:lnTo>
                      <a:lnTo>
                        <a:pt x="14184" y="10517"/>
                      </a:lnTo>
                      <a:lnTo>
                        <a:pt x="9965" y="6822"/>
                      </a:lnTo>
                      <a:lnTo>
                        <a:pt x="9528" y="3503"/>
                      </a:lnTo>
                      <a:lnTo>
                        <a:pt x="4384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4" name="íṧ1íḍè">
                  <a:extLst>
                    <a:ext uri="{FF2B5EF4-FFF2-40B4-BE49-F238E27FC236}">
                      <a16:creationId xmlns="" xmlns:a16="http://schemas.microsoft.com/office/drawing/2014/main" id="{351ADC6E-7BA1-445D-A346-2D8DA3620F49}"/>
                    </a:ext>
                  </a:extLst>
                </p:cNvPr>
                <p:cNvSpPr/>
                <p:nvPr/>
              </p:nvSpPr>
              <p:spPr>
                <a:xfrm>
                  <a:off x="10694096" y="4283499"/>
                  <a:ext cx="45740" cy="6440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335" y="0"/>
                      </a:moveTo>
                      <a:lnTo>
                        <a:pt x="8612" y="423"/>
                      </a:lnTo>
                      <a:lnTo>
                        <a:pt x="9548" y="10168"/>
                      </a:lnTo>
                      <a:lnTo>
                        <a:pt x="15069" y="14477"/>
                      </a:lnTo>
                      <a:lnTo>
                        <a:pt x="21600" y="16858"/>
                      </a:lnTo>
                      <a:lnTo>
                        <a:pt x="19199" y="21600"/>
                      </a:lnTo>
                      <a:lnTo>
                        <a:pt x="11398" y="20763"/>
                      </a:lnTo>
                      <a:lnTo>
                        <a:pt x="5755" y="17207"/>
                      </a:lnTo>
                      <a:lnTo>
                        <a:pt x="9" y="12157"/>
                      </a:lnTo>
                      <a:lnTo>
                        <a:pt x="0" y="6578"/>
                      </a:lnTo>
                      <a:lnTo>
                        <a:pt x="4335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5" name="iṡlîḓe">
                  <a:extLst>
                    <a:ext uri="{FF2B5EF4-FFF2-40B4-BE49-F238E27FC236}">
                      <a16:creationId xmlns="" xmlns:a16="http://schemas.microsoft.com/office/drawing/2014/main" id="{EC60BD22-DC41-4097-BAF0-BB379FE3B97D}"/>
                    </a:ext>
                  </a:extLst>
                </p:cNvPr>
                <p:cNvSpPr/>
                <p:nvPr/>
              </p:nvSpPr>
              <p:spPr>
                <a:xfrm>
                  <a:off x="10754669" y="4332994"/>
                  <a:ext cx="45601" cy="394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085" y="0"/>
                      </a:moveTo>
                      <a:lnTo>
                        <a:pt x="17293" y="9046"/>
                      </a:lnTo>
                      <a:lnTo>
                        <a:pt x="21600" y="14848"/>
                      </a:lnTo>
                      <a:lnTo>
                        <a:pt x="21013" y="21600"/>
                      </a:lnTo>
                      <a:lnTo>
                        <a:pt x="12837" y="18854"/>
                      </a:lnTo>
                      <a:lnTo>
                        <a:pt x="5986" y="12225"/>
                      </a:lnTo>
                      <a:lnTo>
                        <a:pt x="0" y="7390"/>
                      </a:lnTo>
                      <a:lnTo>
                        <a:pt x="7085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6" name="ïṩlíḓê">
                  <a:extLst>
                    <a:ext uri="{FF2B5EF4-FFF2-40B4-BE49-F238E27FC236}">
                      <a16:creationId xmlns="" xmlns:a16="http://schemas.microsoft.com/office/drawing/2014/main" id="{D16DEA77-9FD9-4185-9D84-A8B3BC2687A4}"/>
                    </a:ext>
                  </a:extLst>
                </p:cNvPr>
                <p:cNvSpPr/>
                <p:nvPr/>
              </p:nvSpPr>
              <p:spPr>
                <a:xfrm>
                  <a:off x="10773772" y="4386273"/>
                  <a:ext cx="37288" cy="389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399" y="0"/>
                      </a:moveTo>
                      <a:lnTo>
                        <a:pt x="12290" y="1855"/>
                      </a:lnTo>
                      <a:lnTo>
                        <a:pt x="12799" y="9871"/>
                      </a:lnTo>
                      <a:lnTo>
                        <a:pt x="15725" y="15036"/>
                      </a:lnTo>
                      <a:lnTo>
                        <a:pt x="21600" y="16577"/>
                      </a:lnTo>
                      <a:lnTo>
                        <a:pt x="18230" y="21600"/>
                      </a:lnTo>
                      <a:lnTo>
                        <a:pt x="12781" y="19919"/>
                      </a:lnTo>
                      <a:cubicBezTo>
                        <a:pt x="10763" y="19240"/>
                        <a:pt x="9023" y="17972"/>
                        <a:pt x="7808" y="16297"/>
                      </a:cubicBezTo>
                      <a:cubicBezTo>
                        <a:pt x="6475" y="14458"/>
                        <a:pt x="5850" y="12237"/>
                        <a:pt x="6040" y="10011"/>
                      </a:cubicBezTo>
                      <a:lnTo>
                        <a:pt x="0" y="5671"/>
                      </a:lnTo>
                      <a:lnTo>
                        <a:pt x="6399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7" name="îŝļïḍè">
                  <a:extLst>
                    <a:ext uri="{FF2B5EF4-FFF2-40B4-BE49-F238E27FC236}">
                      <a16:creationId xmlns="" xmlns:a16="http://schemas.microsoft.com/office/drawing/2014/main" id="{3D1C88E6-33AD-4A23-988A-4C6A74AB67AE}"/>
                    </a:ext>
                  </a:extLst>
                </p:cNvPr>
                <p:cNvSpPr/>
                <p:nvPr/>
              </p:nvSpPr>
              <p:spPr>
                <a:xfrm>
                  <a:off x="10819989" y="4368723"/>
                  <a:ext cx="46739" cy="421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05" y="0"/>
                      </a:moveTo>
                      <a:lnTo>
                        <a:pt x="8950" y="5326"/>
                      </a:lnTo>
                      <a:lnTo>
                        <a:pt x="16429" y="10105"/>
                      </a:lnTo>
                      <a:lnTo>
                        <a:pt x="21247" y="15787"/>
                      </a:lnTo>
                      <a:lnTo>
                        <a:pt x="21600" y="21227"/>
                      </a:lnTo>
                      <a:lnTo>
                        <a:pt x="14814" y="21600"/>
                      </a:lnTo>
                      <a:lnTo>
                        <a:pt x="10715" y="19268"/>
                      </a:lnTo>
                      <a:lnTo>
                        <a:pt x="6249" y="13959"/>
                      </a:lnTo>
                      <a:lnTo>
                        <a:pt x="3576" y="9700"/>
                      </a:lnTo>
                      <a:lnTo>
                        <a:pt x="25" y="6121"/>
                      </a:lnTo>
                      <a:lnTo>
                        <a:pt x="0" y="1589"/>
                      </a:lnTo>
                      <a:lnTo>
                        <a:pt x="4105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8" name="ïṧḻïḓè">
                  <a:extLst>
                    <a:ext uri="{FF2B5EF4-FFF2-40B4-BE49-F238E27FC236}">
                      <a16:creationId xmlns="" xmlns:a16="http://schemas.microsoft.com/office/drawing/2014/main" id="{77D0D3DE-832E-4DC6-A2F0-D855F7EE894E}"/>
                    </a:ext>
                  </a:extLst>
                </p:cNvPr>
                <p:cNvSpPr/>
                <p:nvPr/>
              </p:nvSpPr>
              <p:spPr>
                <a:xfrm>
                  <a:off x="10844148" y="4433313"/>
                  <a:ext cx="37473" cy="239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649" y="530"/>
                      </a:moveTo>
                      <a:lnTo>
                        <a:pt x="13099" y="8995"/>
                      </a:lnTo>
                      <a:lnTo>
                        <a:pt x="21600" y="8519"/>
                      </a:lnTo>
                      <a:lnTo>
                        <a:pt x="21600" y="17555"/>
                      </a:lnTo>
                      <a:lnTo>
                        <a:pt x="15901" y="21600"/>
                      </a:lnTo>
                      <a:lnTo>
                        <a:pt x="8481" y="18211"/>
                      </a:lnTo>
                      <a:lnTo>
                        <a:pt x="1799" y="7978"/>
                      </a:lnTo>
                      <a:lnTo>
                        <a:pt x="0" y="0"/>
                      </a:lnTo>
                      <a:lnTo>
                        <a:pt x="8649" y="53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9" name="ï$liďè">
                  <a:extLst>
                    <a:ext uri="{FF2B5EF4-FFF2-40B4-BE49-F238E27FC236}">
                      <a16:creationId xmlns="" xmlns:a16="http://schemas.microsoft.com/office/drawing/2014/main" id="{533609DE-7784-49AD-B377-CC1BD70A44BE}"/>
                    </a:ext>
                  </a:extLst>
                </p:cNvPr>
                <p:cNvSpPr/>
                <p:nvPr/>
              </p:nvSpPr>
              <p:spPr>
                <a:xfrm>
                  <a:off x="10888902" y="4398838"/>
                  <a:ext cx="27449" cy="5412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203" y="0"/>
                      </a:moveTo>
                      <a:lnTo>
                        <a:pt x="0" y="4749"/>
                      </a:lnTo>
                      <a:lnTo>
                        <a:pt x="263" y="12857"/>
                      </a:lnTo>
                      <a:lnTo>
                        <a:pt x="8018" y="13953"/>
                      </a:lnTo>
                      <a:lnTo>
                        <a:pt x="8018" y="17984"/>
                      </a:lnTo>
                      <a:lnTo>
                        <a:pt x="13422" y="21600"/>
                      </a:lnTo>
                      <a:lnTo>
                        <a:pt x="21600" y="17064"/>
                      </a:lnTo>
                      <a:lnTo>
                        <a:pt x="14422" y="12038"/>
                      </a:lnTo>
                      <a:lnTo>
                        <a:pt x="7443" y="8221"/>
                      </a:lnTo>
                      <a:lnTo>
                        <a:pt x="4203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0" name="íSľiḍè">
                  <a:extLst>
                    <a:ext uri="{FF2B5EF4-FFF2-40B4-BE49-F238E27FC236}">
                      <a16:creationId xmlns="" xmlns:a16="http://schemas.microsoft.com/office/drawing/2014/main" id="{D5EF4487-6929-48E2-8F26-D73E16399AFE}"/>
                    </a:ext>
                  </a:extLst>
                </p:cNvPr>
                <p:cNvSpPr/>
                <p:nvPr/>
              </p:nvSpPr>
              <p:spPr>
                <a:xfrm>
                  <a:off x="10903842" y="4471308"/>
                  <a:ext cx="24415" cy="2107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703" y="9868"/>
                      </a:lnTo>
                      <a:lnTo>
                        <a:pt x="12853" y="21600"/>
                      </a:lnTo>
                      <a:lnTo>
                        <a:pt x="21600" y="16680"/>
                      </a:lnTo>
                      <a:lnTo>
                        <a:pt x="12403" y="1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1" name="işlîḋê">
                  <a:extLst>
                    <a:ext uri="{FF2B5EF4-FFF2-40B4-BE49-F238E27FC236}">
                      <a16:creationId xmlns="" xmlns:a16="http://schemas.microsoft.com/office/drawing/2014/main" id="{831C15E1-7397-46C9-B0BF-334FCD721D68}"/>
                    </a:ext>
                  </a:extLst>
                </p:cNvPr>
                <p:cNvSpPr/>
                <p:nvPr/>
              </p:nvSpPr>
              <p:spPr>
                <a:xfrm>
                  <a:off x="10588123" y="4181404"/>
                  <a:ext cx="87031" cy="761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60" y="0"/>
                      </a:moveTo>
                      <a:lnTo>
                        <a:pt x="0" y="2479"/>
                      </a:lnTo>
                      <a:lnTo>
                        <a:pt x="4688" y="4518"/>
                      </a:lnTo>
                      <a:lnTo>
                        <a:pt x="9042" y="7739"/>
                      </a:lnTo>
                      <a:lnTo>
                        <a:pt x="12639" y="11175"/>
                      </a:lnTo>
                      <a:lnTo>
                        <a:pt x="16173" y="15327"/>
                      </a:lnTo>
                      <a:lnTo>
                        <a:pt x="17687" y="21385"/>
                      </a:lnTo>
                      <a:lnTo>
                        <a:pt x="21600" y="21600"/>
                      </a:lnTo>
                      <a:lnTo>
                        <a:pt x="19336" y="12589"/>
                      </a:lnTo>
                      <a:lnTo>
                        <a:pt x="12733" y="8079"/>
                      </a:lnTo>
                      <a:lnTo>
                        <a:pt x="7069" y="2791"/>
                      </a:lnTo>
                      <a:lnTo>
                        <a:pt x="3732" y="804"/>
                      </a:lnTo>
                      <a:lnTo>
                        <a:pt x="560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2" name="iŝľiďé">
                  <a:extLst>
                    <a:ext uri="{FF2B5EF4-FFF2-40B4-BE49-F238E27FC236}">
                      <a16:creationId xmlns="" xmlns:a16="http://schemas.microsoft.com/office/drawing/2014/main" id="{D7A1E081-EC1E-487B-B58E-32F542D05773}"/>
                    </a:ext>
                  </a:extLst>
                </p:cNvPr>
                <p:cNvSpPr/>
                <p:nvPr/>
              </p:nvSpPr>
              <p:spPr>
                <a:xfrm>
                  <a:off x="10528896" y="4237475"/>
                  <a:ext cx="115414" cy="926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234" y="5118"/>
                      </a:moveTo>
                      <a:lnTo>
                        <a:pt x="15276" y="8929"/>
                      </a:lnTo>
                      <a:lnTo>
                        <a:pt x="12042" y="12689"/>
                      </a:lnTo>
                      <a:lnTo>
                        <a:pt x="9529" y="13918"/>
                      </a:lnTo>
                      <a:lnTo>
                        <a:pt x="6129" y="13388"/>
                      </a:lnTo>
                      <a:lnTo>
                        <a:pt x="4458" y="14970"/>
                      </a:lnTo>
                      <a:lnTo>
                        <a:pt x="2410" y="14970"/>
                      </a:lnTo>
                      <a:lnTo>
                        <a:pt x="0" y="15500"/>
                      </a:lnTo>
                      <a:lnTo>
                        <a:pt x="1862" y="17604"/>
                      </a:lnTo>
                      <a:lnTo>
                        <a:pt x="4420" y="17781"/>
                      </a:lnTo>
                      <a:lnTo>
                        <a:pt x="6466" y="21431"/>
                      </a:lnTo>
                      <a:lnTo>
                        <a:pt x="8263" y="21600"/>
                      </a:lnTo>
                      <a:lnTo>
                        <a:pt x="9828" y="19488"/>
                      </a:lnTo>
                      <a:lnTo>
                        <a:pt x="11671" y="17906"/>
                      </a:lnTo>
                      <a:lnTo>
                        <a:pt x="15657" y="16508"/>
                      </a:lnTo>
                      <a:lnTo>
                        <a:pt x="18364" y="13167"/>
                      </a:lnTo>
                      <a:lnTo>
                        <a:pt x="19934" y="9988"/>
                      </a:lnTo>
                      <a:lnTo>
                        <a:pt x="21457" y="7288"/>
                      </a:lnTo>
                      <a:lnTo>
                        <a:pt x="21600" y="3285"/>
                      </a:lnTo>
                      <a:lnTo>
                        <a:pt x="19702" y="0"/>
                      </a:lnTo>
                      <a:lnTo>
                        <a:pt x="19131" y="2158"/>
                      </a:lnTo>
                      <a:lnTo>
                        <a:pt x="18234" y="5118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3" name="îṥlîḑé">
                  <a:extLst>
                    <a:ext uri="{FF2B5EF4-FFF2-40B4-BE49-F238E27FC236}">
                      <a16:creationId xmlns="" xmlns:a16="http://schemas.microsoft.com/office/drawing/2014/main" id="{1CDAF671-5EE4-4BCC-BE40-4AC4BAAE3522}"/>
                    </a:ext>
                  </a:extLst>
                </p:cNvPr>
                <p:cNvSpPr/>
                <p:nvPr/>
              </p:nvSpPr>
              <p:spPr>
                <a:xfrm>
                  <a:off x="9937920" y="4105530"/>
                  <a:ext cx="657773" cy="3887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39" y="1069"/>
                      </a:moveTo>
                      <a:lnTo>
                        <a:pt x="1040" y="903"/>
                      </a:lnTo>
                      <a:lnTo>
                        <a:pt x="1266" y="12"/>
                      </a:lnTo>
                      <a:lnTo>
                        <a:pt x="2016" y="0"/>
                      </a:lnTo>
                      <a:lnTo>
                        <a:pt x="2684" y="12"/>
                      </a:lnTo>
                      <a:lnTo>
                        <a:pt x="2808" y="1131"/>
                      </a:lnTo>
                      <a:lnTo>
                        <a:pt x="3150" y="1972"/>
                      </a:lnTo>
                      <a:lnTo>
                        <a:pt x="3342" y="2473"/>
                      </a:lnTo>
                      <a:lnTo>
                        <a:pt x="3192" y="3510"/>
                      </a:lnTo>
                      <a:lnTo>
                        <a:pt x="3218" y="4141"/>
                      </a:lnTo>
                      <a:lnTo>
                        <a:pt x="3692" y="4939"/>
                      </a:lnTo>
                      <a:lnTo>
                        <a:pt x="4067" y="5627"/>
                      </a:lnTo>
                      <a:lnTo>
                        <a:pt x="4526" y="6342"/>
                      </a:lnTo>
                      <a:cubicBezTo>
                        <a:pt x="4633" y="6179"/>
                        <a:pt x="4728" y="5996"/>
                        <a:pt x="4809" y="5795"/>
                      </a:cubicBezTo>
                      <a:cubicBezTo>
                        <a:pt x="4941" y="5469"/>
                        <a:pt x="5034" y="5102"/>
                        <a:pt x="5083" y="4716"/>
                      </a:cubicBezTo>
                      <a:lnTo>
                        <a:pt x="5451" y="4478"/>
                      </a:lnTo>
                      <a:lnTo>
                        <a:pt x="6119" y="3931"/>
                      </a:lnTo>
                      <a:lnTo>
                        <a:pt x="6668" y="3385"/>
                      </a:lnTo>
                      <a:lnTo>
                        <a:pt x="7068" y="2838"/>
                      </a:lnTo>
                      <a:lnTo>
                        <a:pt x="7444" y="2122"/>
                      </a:lnTo>
                      <a:lnTo>
                        <a:pt x="8137" y="2122"/>
                      </a:lnTo>
                      <a:cubicBezTo>
                        <a:pt x="8213" y="2262"/>
                        <a:pt x="8288" y="2402"/>
                        <a:pt x="8362" y="2543"/>
                      </a:cubicBezTo>
                      <a:cubicBezTo>
                        <a:pt x="8481" y="2766"/>
                        <a:pt x="8597" y="2991"/>
                        <a:pt x="8713" y="3217"/>
                      </a:cubicBezTo>
                      <a:lnTo>
                        <a:pt x="9356" y="3708"/>
                      </a:lnTo>
                      <a:lnTo>
                        <a:pt x="10017" y="3953"/>
                      </a:lnTo>
                      <a:lnTo>
                        <a:pt x="10667" y="4583"/>
                      </a:lnTo>
                      <a:lnTo>
                        <a:pt x="11719" y="5004"/>
                      </a:lnTo>
                      <a:lnTo>
                        <a:pt x="12420" y="5579"/>
                      </a:lnTo>
                      <a:lnTo>
                        <a:pt x="13814" y="6239"/>
                      </a:lnTo>
                      <a:lnTo>
                        <a:pt x="14716" y="7388"/>
                      </a:lnTo>
                      <a:lnTo>
                        <a:pt x="15776" y="8749"/>
                      </a:lnTo>
                      <a:lnTo>
                        <a:pt x="16728" y="9464"/>
                      </a:lnTo>
                      <a:lnTo>
                        <a:pt x="17354" y="9911"/>
                      </a:lnTo>
                      <a:lnTo>
                        <a:pt x="17855" y="11325"/>
                      </a:lnTo>
                      <a:lnTo>
                        <a:pt x="18106" y="12349"/>
                      </a:lnTo>
                      <a:lnTo>
                        <a:pt x="17539" y="12799"/>
                      </a:lnTo>
                      <a:lnTo>
                        <a:pt x="17349" y="13484"/>
                      </a:lnTo>
                      <a:lnTo>
                        <a:pt x="17608" y="14382"/>
                      </a:lnTo>
                      <a:lnTo>
                        <a:pt x="18326" y="15070"/>
                      </a:lnTo>
                      <a:lnTo>
                        <a:pt x="18350" y="15982"/>
                      </a:lnTo>
                      <a:lnTo>
                        <a:pt x="18350" y="16933"/>
                      </a:lnTo>
                      <a:lnTo>
                        <a:pt x="18733" y="17701"/>
                      </a:lnTo>
                      <a:lnTo>
                        <a:pt x="19484" y="18246"/>
                      </a:lnTo>
                      <a:lnTo>
                        <a:pt x="20127" y="18373"/>
                      </a:lnTo>
                      <a:lnTo>
                        <a:pt x="20650" y="19209"/>
                      </a:lnTo>
                      <a:lnTo>
                        <a:pt x="21276" y="20051"/>
                      </a:lnTo>
                      <a:lnTo>
                        <a:pt x="21600" y="21054"/>
                      </a:lnTo>
                      <a:lnTo>
                        <a:pt x="21500" y="21600"/>
                      </a:lnTo>
                      <a:lnTo>
                        <a:pt x="20623" y="21026"/>
                      </a:lnTo>
                      <a:lnTo>
                        <a:pt x="20131" y="20705"/>
                      </a:lnTo>
                      <a:lnTo>
                        <a:pt x="19072" y="20663"/>
                      </a:lnTo>
                      <a:lnTo>
                        <a:pt x="18170" y="20158"/>
                      </a:lnTo>
                      <a:lnTo>
                        <a:pt x="17728" y="19485"/>
                      </a:lnTo>
                      <a:lnTo>
                        <a:pt x="17478" y="18967"/>
                      </a:lnTo>
                      <a:lnTo>
                        <a:pt x="17228" y="17746"/>
                      </a:lnTo>
                      <a:lnTo>
                        <a:pt x="16877" y="16708"/>
                      </a:lnTo>
                      <a:lnTo>
                        <a:pt x="16402" y="15951"/>
                      </a:lnTo>
                      <a:lnTo>
                        <a:pt x="15525" y="14954"/>
                      </a:lnTo>
                      <a:lnTo>
                        <a:pt x="14876" y="14284"/>
                      </a:lnTo>
                      <a:lnTo>
                        <a:pt x="14242" y="14284"/>
                      </a:lnTo>
                      <a:lnTo>
                        <a:pt x="13699" y="15489"/>
                      </a:lnTo>
                      <a:cubicBezTo>
                        <a:pt x="13655" y="15662"/>
                        <a:pt x="13604" y="15830"/>
                        <a:pt x="13549" y="15993"/>
                      </a:cubicBezTo>
                      <a:cubicBezTo>
                        <a:pt x="13430" y="16338"/>
                        <a:pt x="13287" y="16658"/>
                        <a:pt x="13123" y="16945"/>
                      </a:cubicBezTo>
                      <a:lnTo>
                        <a:pt x="12398" y="17785"/>
                      </a:lnTo>
                      <a:lnTo>
                        <a:pt x="11380" y="17196"/>
                      </a:lnTo>
                      <a:lnTo>
                        <a:pt x="10929" y="17070"/>
                      </a:lnTo>
                      <a:cubicBezTo>
                        <a:pt x="10778" y="17231"/>
                        <a:pt x="10588" y="17247"/>
                        <a:pt x="10429" y="17112"/>
                      </a:cubicBezTo>
                      <a:cubicBezTo>
                        <a:pt x="10275" y="16981"/>
                        <a:pt x="10172" y="16728"/>
                        <a:pt x="10154" y="16440"/>
                      </a:cubicBezTo>
                      <a:lnTo>
                        <a:pt x="9620" y="15752"/>
                      </a:lnTo>
                      <a:lnTo>
                        <a:pt x="9169" y="15416"/>
                      </a:lnTo>
                      <a:lnTo>
                        <a:pt x="8374" y="15500"/>
                      </a:lnTo>
                      <a:lnTo>
                        <a:pt x="7783" y="15624"/>
                      </a:lnTo>
                      <a:lnTo>
                        <a:pt x="7609" y="15133"/>
                      </a:lnTo>
                      <a:lnTo>
                        <a:pt x="7084" y="15175"/>
                      </a:lnTo>
                      <a:lnTo>
                        <a:pt x="7283" y="14463"/>
                      </a:lnTo>
                      <a:lnTo>
                        <a:pt x="7684" y="14295"/>
                      </a:lnTo>
                      <a:lnTo>
                        <a:pt x="8067" y="13793"/>
                      </a:lnTo>
                      <a:lnTo>
                        <a:pt x="8425" y="13260"/>
                      </a:lnTo>
                      <a:lnTo>
                        <a:pt x="8424" y="12101"/>
                      </a:lnTo>
                      <a:lnTo>
                        <a:pt x="7998" y="10796"/>
                      </a:lnTo>
                      <a:cubicBezTo>
                        <a:pt x="7914" y="10491"/>
                        <a:pt x="7805" y="10208"/>
                        <a:pt x="7672" y="9955"/>
                      </a:cubicBezTo>
                      <a:cubicBezTo>
                        <a:pt x="7487" y="9602"/>
                        <a:pt x="7262" y="9316"/>
                        <a:pt x="7013" y="9100"/>
                      </a:cubicBezTo>
                      <a:cubicBezTo>
                        <a:pt x="6627" y="8764"/>
                        <a:pt x="6195" y="8604"/>
                        <a:pt x="5760" y="8637"/>
                      </a:cubicBezTo>
                      <a:lnTo>
                        <a:pt x="5460" y="7993"/>
                      </a:lnTo>
                      <a:lnTo>
                        <a:pt x="4992" y="7628"/>
                      </a:lnTo>
                      <a:lnTo>
                        <a:pt x="4219" y="6874"/>
                      </a:lnTo>
                      <a:cubicBezTo>
                        <a:pt x="4009" y="6592"/>
                        <a:pt x="3763" y="6395"/>
                        <a:pt x="3501" y="6299"/>
                      </a:cubicBezTo>
                      <a:cubicBezTo>
                        <a:pt x="3254" y="6207"/>
                        <a:pt x="2997" y="6207"/>
                        <a:pt x="2750" y="6299"/>
                      </a:cubicBezTo>
                      <a:lnTo>
                        <a:pt x="2183" y="6425"/>
                      </a:lnTo>
                      <a:lnTo>
                        <a:pt x="1674" y="5792"/>
                      </a:lnTo>
                      <a:lnTo>
                        <a:pt x="1674" y="4994"/>
                      </a:lnTo>
                      <a:lnTo>
                        <a:pt x="2200" y="4420"/>
                      </a:lnTo>
                      <a:lnTo>
                        <a:pt x="2400" y="3664"/>
                      </a:lnTo>
                      <a:lnTo>
                        <a:pt x="2125" y="3120"/>
                      </a:lnTo>
                      <a:lnTo>
                        <a:pt x="1524" y="2615"/>
                      </a:lnTo>
                      <a:lnTo>
                        <a:pt x="566" y="2138"/>
                      </a:lnTo>
                      <a:lnTo>
                        <a:pt x="0" y="1619"/>
                      </a:lnTo>
                      <a:lnTo>
                        <a:pt x="54" y="1017"/>
                      </a:lnTo>
                      <a:lnTo>
                        <a:pt x="339" y="1069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4" name="î$ļïďé">
                  <a:extLst>
                    <a:ext uri="{FF2B5EF4-FFF2-40B4-BE49-F238E27FC236}">
                      <a16:creationId xmlns="" xmlns:a16="http://schemas.microsoft.com/office/drawing/2014/main" id="{07629E57-F677-42E9-95D5-00FA3F2C10C3}"/>
                    </a:ext>
                  </a:extLst>
                </p:cNvPr>
                <p:cNvSpPr/>
                <p:nvPr/>
              </p:nvSpPr>
              <p:spPr>
                <a:xfrm>
                  <a:off x="10030474" y="3790111"/>
                  <a:ext cx="18322" cy="228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034" y="0"/>
                      </a:moveTo>
                      <a:lnTo>
                        <a:pt x="0" y="3883"/>
                      </a:lnTo>
                      <a:lnTo>
                        <a:pt x="4598" y="21600"/>
                      </a:lnTo>
                      <a:lnTo>
                        <a:pt x="21600" y="15889"/>
                      </a:lnTo>
                      <a:lnTo>
                        <a:pt x="21600" y="4677"/>
                      </a:lnTo>
                      <a:lnTo>
                        <a:pt x="11034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5" name="ïšļîďé">
                  <a:extLst>
                    <a:ext uri="{FF2B5EF4-FFF2-40B4-BE49-F238E27FC236}">
                      <a16:creationId xmlns="" xmlns:a16="http://schemas.microsoft.com/office/drawing/2014/main" id="{D15D9CC9-2F38-4149-8837-2C05B82DE954}"/>
                    </a:ext>
                  </a:extLst>
                </p:cNvPr>
                <p:cNvSpPr/>
                <p:nvPr/>
              </p:nvSpPr>
              <p:spPr>
                <a:xfrm>
                  <a:off x="10351793" y="3476789"/>
                  <a:ext cx="16360" cy="218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547" y="0"/>
                      </a:moveTo>
                      <a:lnTo>
                        <a:pt x="2757" y="5238"/>
                      </a:lnTo>
                      <a:lnTo>
                        <a:pt x="0" y="18231"/>
                      </a:lnTo>
                      <a:lnTo>
                        <a:pt x="17487" y="21600"/>
                      </a:lnTo>
                      <a:lnTo>
                        <a:pt x="21600" y="12744"/>
                      </a:lnTo>
                      <a:lnTo>
                        <a:pt x="11547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6" name="íṥliḓè">
                  <a:extLst>
                    <a:ext uri="{FF2B5EF4-FFF2-40B4-BE49-F238E27FC236}">
                      <a16:creationId xmlns="" xmlns:a16="http://schemas.microsoft.com/office/drawing/2014/main" id="{54B1FD0B-9063-4CAB-B35B-A9B22157E175}"/>
                    </a:ext>
                  </a:extLst>
                </p:cNvPr>
                <p:cNvSpPr/>
                <p:nvPr/>
              </p:nvSpPr>
              <p:spPr>
                <a:xfrm>
                  <a:off x="10325524" y="3553174"/>
                  <a:ext cx="18349" cy="311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652" y="0"/>
                      </a:moveTo>
                      <a:lnTo>
                        <a:pt x="0" y="4334"/>
                      </a:lnTo>
                      <a:lnTo>
                        <a:pt x="342" y="20725"/>
                      </a:lnTo>
                      <a:lnTo>
                        <a:pt x="18905" y="21600"/>
                      </a:lnTo>
                      <a:lnTo>
                        <a:pt x="21600" y="4465"/>
                      </a:lnTo>
                      <a:lnTo>
                        <a:pt x="5652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7" name="i$ľiďe">
                  <a:extLst>
                    <a:ext uri="{FF2B5EF4-FFF2-40B4-BE49-F238E27FC236}">
                      <a16:creationId xmlns="" xmlns:a16="http://schemas.microsoft.com/office/drawing/2014/main" id="{099F5D15-713A-4EE0-BB88-D7CFC57E2F08}"/>
                    </a:ext>
                  </a:extLst>
                </p:cNvPr>
                <p:cNvSpPr/>
                <p:nvPr/>
              </p:nvSpPr>
              <p:spPr>
                <a:xfrm>
                  <a:off x="10830737" y="3809410"/>
                  <a:ext cx="19066" cy="28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7350"/>
                      </a:lnTo>
                      <a:lnTo>
                        <a:pt x="728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1" name="iṣlîḍè">
                <a:extLst>
                  <a:ext uri="{FF2B5EF4-FFF2-40B4-BE49-F238E27FC236}">
                    <a16:creationId xmlns="" xmlns:a16="http://schemas.microsoft.com/office/drawing/2014/main" id="{6093124F-2C84-4237-9A68-AC12A90C769C}"/>
                  </a:ext>
                </a:extLst>
              </p:cNvPr>
              <p:cNvSpPr/>
              <p:nvPr/>
            </p:nvSpPr>
            <p:spPr>
              <a:xfrm>
                <a:off x="1670305" y="2677159"/>
                <a:ext cx="121904" cy="12190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>
                    <a:alpha val="70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ln w="76200">
                    <a:solidFill>
                      <a:schemeClr val="tx1"/>
                    </a:solidFill>
                  </a:ln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iŝľïḑè">
                <a:extLst>
                  <a:ext uri="{FF2B5EF4-FFF2-40B4-BE49-F238E27FC236}">
                    <a16:creationId xmlns="" xmlns:a16="http://schemas.microsoft.com/office/drawing/2014/main" id="{E632AA51-489A-4FED-A15A-D089A3AEDEAD}"/>
                  </a:ext>
                </a:extLst>
              </p:cNvPr>
              <p:cNvSpPr/>
              <p:nvPr/>
            </p:nvSpPr>
            <p:spPr>
              <a:xfrm>
                <a:off x="3521752" y="3229090"/>
                <a:ext cx="121904" cy="12190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>
                    <a:alpha val="70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ln w="76200">
                    <a:solidFill>
                      <a:schemeClr val="tx1"/>
                    </a:solidFill>
                  </a:ln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ïś1îďè">
                <a:extLst>
                  <a:ext uri="{FF2B5EF4-FFF2-40B4-BE49-F238E27FC236}">
                    <a16:creationId xmlns="" xmlns:a16="http://schemas.microsoft.com/office/drawing/2014/main" id="{F5991833-7A24-4A63-80B7-D3433B1A8D93}"/>
                  </a:ext>
                </a:extLst>
              </p:cNvPr>
              <p:cNvSpPr/>
              <p:nvPr/>
            </p:nvSpPr>
            <p:spPr>
              <a:xfrm>
                <a:off x="5309654" y="2604137"/>
                <a:ext cx="121904" cy="12190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>
                    <a:alpha val="70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ln w="76200">
                    <a:solidFill>
                      <a:schemeClr val="tx1"/>
                    </a:solidFill>
                  </a:ln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iśḷïḓè">
                <a:extLst>
                  <a:ext uri="{FF2B5EF4-FFF2-40B4-BE49-F238E27FC236}">
                    <a16:creationId xmlns="" xmlns:a16="http://schemas.microsoft.com/office/drawing/2014/main" id="{32C9319E-0E5B-4E19-9871-C10AB1EEA30A}"/>
                  </a:ext>
                </a:extLst>
              </p:cNvPr>
              <p:cNvSpPr/>
              <p:nvPr/>
            </p:nvSpPr>
            <p:spPr>
              <a:xfrm>
                <a:off x="4136331" y="4421992"/>
                <a:ext cx="121904" cy="12190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>
                    <a:alpha val="70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ln w="76200">
                    <a:solidFill>
                      <a:schemeClr val="tx1"/>
                    </a:solidFill>
                  </a:ln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íṡḻîďè">
              <a:extLst>
                <a:ext uri="{FF2B5EF4-FFF2-40B4-BE49-F238E27FC236}">
                  <a16:creationId xmlns="" xmlns:a16="http://schemas.microsoft.com/office/drawing/2014/main" id="{F9D491F8-B9D2-4E6F-B033-CFE9D5DB91CB}"/>
                </a:ext>
              </a:extLst>
            </p:cNvPr>
            <p:cNvGrpSpPr/>
            <p:nvPr/>
          </p:nvGrpSpPr>
          <p:grpSpPr>
            <a:xfrm>
              <a:off x="1712983" y="5516140"/>
              <a:ext cx="4799625" cy="403135"/>
              <a:chOff x="1482901" y="5445247"/>
              <a:chExt cx="4799625" cy="403135"/>
            </a:xfrm>
          </p:grpSpPr>
          <p:grpSp>
            <p:nvGrpSpPr>
              <p:cNvPr id="8" name="iS1îďê">
                <a:extLst>
                  <a:ext uri="{FF2B5EF4-FFF2-40B4-BE49-F238E27FC236}">
                    <a16:creationId xmlns="" xmlns:a16="http://schemas.microsoft.com/office/drawing/2014/main" id="{5290BC4E-38C9-4D6D-A778-6A9CA039E73E}"/>
                  </a:ext>
                </a:extLst>
              </p:cNvPr>
              <p:cNvGrpSpPr/>
              <p:nvPr/>
            </p:nvGrpSpPr>
            <p:grpSpPr>
              <a:xfrm>
                <a:off x="1482901" y="5445248"/>
                <a:ext cx="869802" cy="338554"/>
                <a:chOff x="1482901" y="5472677"/>
                <a:chExt cx="869802" cy="338554"/>
              </a:xfrm>
            </p:grpSpPr>
            <p:sp>
              <p:nvSpPr>
                <p:cNvPr id="18" name="íṣḻïḑè">
                  <a:extLst>
                    <a:ext uri="{FF2B5EF4-FFF2-40B4-BE49-F238E27FC236}">
                      <a16:creationId xmlns="" xmlns:a16="http://schemas.microsoft.com/office/drawing/2014/main" id="{E4FF02D3-29A6-473B-BFE1-4C6812ADFBAE}"/>
                    </a:ext>
                  </a:extLst>
                </p:cNvPr>
                <p:cNvSpPr/>
                <p:nvPr/>
              </p:nvSpPr>
              <p:spPr>
                <a:xfrm>
                  <a:off x="1482901" y="5549687"/>
                  <a:ext cx="184534" cy="184534"/>
                </a:xfrm>
                <a:prstGeom prst="rect">
                  <a:avLst/>
                </a:prstGeom>
                <a:solidFill>
                  <a:schemeClr val="accent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32500" lnSpcReduction="20000"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iṡlîḓe">
                  <a:extLst>
                    <a:ext uri="{FF2B5EF4-FFF2-40B4-BE49-F238E27FC236}">
                      <a16:creationId xmlns="" xmlns:a16="http://schemas.microsoft.com/office/drawing/2014/main" id="{E1BB6FC7-50B6-4DBE-9C32-BA17B6BD27D1}"/>
                    </a:ext>
                  </a:extLst>
                </p:cNvPr>
                <p:cNvSpPr txBox="1"/>
                <p:nvPr/>
              </p:nvSpPr>
              <p:spPr>
                <a:xfrm>
                  <a:off x="1667435" y="5472677"/>
                  <a:ext cx="685268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40" tIns="45720" rIns="91440" bIns="45720" anchor="ctr" anchorCtr="0">
                  <a:normAutofit fontScale="70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600" i="1"/>
                    <a:t>place01</a:t>
                  </a:r>
                  <a:endParaRPr lang="en-US" altLang="zh-CN" sz="1600" i="1" dirty="0"/>
                </a:p>
              </p:txBody>
            </p:sp>
          </p:grpSp>
          <p:grpSp>
            <p:nvGrpSpPr>
              <p:cNvPr id="9" name="îṥ1îde">
                <a:extLst>
                  <a:ext uri="{FF2B5EF4-FFF2-40B4-BE49-F238E27FC236}">
                    <a16:creationId xmlns="" xmlns:a16="http://schemas.microsoft.com/office/drawing/2014/main" id="{7CB09E83-87EA-42FE-A0F7-BE790C40E2E9}"/>
                  </a:ext>
                </a:extLst>
              </p:cNvPr>
              <p:cNvGrpSpPr/>
              <p:nvPr/>
            </p:nvGrpSpPr>
            <p:grpSpPr>
              <a:xfrm>
                <a:off x="2751108" y="5445248"/>
                <a:ext cx="887778" cy="338554"/>
                <a:chOff x="1482901" y="5472677"/>
                <a:chExt cx="887778" cy="338554"/>
              </a:xfrm>
            </p:grpSpPr>
            <p:sp>
              <p:nvSpPr>
                <p:cNvPr id="16" name="í$ľíḑe">
                  <a:extLst>
                    <a:ext uri="{FF2B5EF4-FFF2-40B4-BE49-F238E27FC236}">
                      <a16:creationId xmlns="" xmlns:a16="http://schemas.microsoft.com/office/drawing/2014/main" id="{577D4E4E-F7EF-461C-BC46-4B6CBD30D010}"/>
                    </a:ext>
                  </a:extLst>
                </p:cNvPr>
                <p:cNvSpPr/>
                <p:nvPr/>
              </p:nvSpPr>
              <p:spPr>
                <a:xfrm>
                  <a:off x="1482901" y="5549687"/>
                  <a:ext cx="184534" cy="184534"/>
                </a:xfrm>
                <a:prstGeom prst="rect">
                  <a:avLst/>
                </a:prstGeom>
                <a:solidFill>
                  <a:schemeClr val="accent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32500" lnSpcReduction="20000"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iŝḻïḋè">
                  <a:extLst>
                    <a:ext uri="{FF2B5EF4-FFF2-40B4-BE49-F238E27FC236}">
                      <a16:creationId xmlns="" xmlns:a16="http://schemas.microsoft.com/office/drawing/2014/main" id="{E1BB6FC7-50B6-4DBE-9C32-BA17B6BD27D1}"/>
                    </a:ext>
                  </a:extLst>
                </p:cNvPr>
                <p:cNvSpPr txBox="1"/>
                <p:nvPr/>
              </p:nvSpPr>
              <p:spPr>
                <a:xfrm>
                  <a:off x="1667434" y="5472677"/>
                  <a:ext cx="703245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40" tIns="45720" rIns="91440" bIns="45720" anchor="ctr" anchorCtr="0">
                  <a:normAutofit fontScale="6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600" i="1"/>
                    <a:t>place 02</a:t>
                  </a:r>
                  <a:endParaRPr lang="en-US" altLang="zh-CN" sz="1600" i="1" dirty="0"/>
                </a:p>
              </p:txBody>
            </p:sp>
          </p:grpSp>
          <p:grpSp>
            <p:nvGrpSpPr>
              <p:cNvPr id="10" name="iṧļïḍê">
                <a:extLst>
                  <a:ext uri="{FF2B5EF4-FFF2-40B4-BE49-F238E27FC236}">
                    <a16:creationId xmlns="" xmlns:a16="http://schemas.microsoft.com/office/drawing/2014/main" id="{746F2FB6-4771-4410-9446-765241C8A143}"/>
                  </a:ext>
                </a:extLst>
              </p:cNvPr>
              <p:cNvGrpSpPr/>
              <p:nvPr/>
            </p:nvGrpSpPr>
            <p:grpSpPr>
              <a:xfrm>
                <a:off x="4019315" y="5445248"/>
                <a:ext cx="1060256" cy="338554"/>
                <a:chOff x="1482901" y="5472677"/>
                <a:chExt cx="1060256" cy="338554"/>
              </a:xfrm>
            </p:grpSpPr>
            <p:sp>
              <p:nvSpPr>
                <p:cNvPr id="14" name="íṩliďé">
                  <a:extLst>
                    <a:ext uri="{FF2B5EF4-FFF2-40B4-BE49-F238E27FC236}">
                      <a16:creationId xmlns="" xmlns:a16="http://schemas.microsoft.com/office/drawing/2014/main" id="{78C76518-69F3-4A52-9D23-E27003EC2A39}"/>
                    </a:ext>
                  </a:extLst>
                </p:cNvPr>
                <p:cNvSpPr/>
                <p:nvPr/>
              </p:nvSpPr>
              <p:spPr>
                <a:xfrm>
                  <a:off x="1482901" y="5549687"/>
                  <a:ext cx="184534" cy="184534"/>
                </a:xfrm>
                <a:prstGeom prst="rect">
                  <a:avLst/>
                </a:prstGeom>
                <a:solidFill>
                  <a:schemeClr val="accent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32500" lnSpcReduction="20000"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íśḻïḋé">
                  <a:extLst>
                    <a:ext uri="{FF2B5EF4-FFF2-40B4-BE49-F238E27FC236}">
                      <a16:creationId xmlns="" xmlns:a16="http://schemas.microsoft.com/office/drawing/2014/main" id="{E1BB6FC7-50B6-4DBE-9C32-BA17B6BD27D1}"/>
                    </a:ext>
                  </a:extLst>
                </p:cNvPr>
                <p:cNvSpPr txBox="1"/>
                <p:nvPr/>
              </p:nvSpPr>
              <p:spPr>
                <a:xfrm>
                  <a:off x="1667434" y="5472677"/>
                  <a:ext cx="875723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40" tIns="45720" rIns="91440" bIns="45720" anchor="ctr" anchorCtr="0">
                  <a:normAutofit fontScale="850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600" i="1"/>
                    <a:t>place 03</a:t>
                  </a:r>
                  <a:endParaRPr lang="en-US" altLang="zh-CN" sz="1600" i="1" dirty="0"/>
                </a:p>
              </p:txBody>
            </p:sp>
          </p:grpSp>
          <p:grpSp>
            <p:nvGrpSpPr>
              <p:cNvPr id="11" name="íšḻidè">
                <a:extLst>
                  <a:ext uri="{FF2B5EF4-FFF2-40B4-BE49-F238E27FC236}">
                    <a16:creationId xmlns="" xmlns:a16="http://schemas.microsoft.com/office/drawing/2014/main" id="{642885CC-5862-44BB-B541-D8D03A3713E0}"/>
                  </a:ext>
                </a:extLst>
              </p:cNvPr>
              <p:cNvGrpSpPr/>
              <p:nvPr/>
            </p:nvGrpSpPr>
            <p:grpSpPr>
              <a:xfrm>
                <a:off x="5287522" y="5445247"/>
                <a:ext cx="995004" cy="403135"/>
                <a:chOff x="1482901" y="5472676"/>
                <a:chExt cx="995004" cy="403135"/>
              </a:xfrm>
            </p:grpSpPr>
            <p:sp>
              <p:nvSpPr>
                <p:cNvPr id="12" name="íśliḑe">
                  <a:extLst>
                    <a:ext uri="{FF2B5EF4-FFF2-40B4-BE49-F238E27FC236}">
                      <a16:creationId xmlns="" xmlns:a16="http://schemas.microsoft.com/office/drawing/2014/main" id="{098D9876-8CF3-4773-A11C-0947F30D3C9F}"/>
                    </a:ext>
                  </a:extLst>
                </p:cNvPr>
                <p:cNvSpPr/>
                <p:nvPr/>
              </p:nvSpPr>
              <p:spPr>
                <a:xfrm>
                  <a:off x="1482901" y="5549687"/>
                  <a:ext cx="184534" cy="184534"/>
                </a:xfrm>
                <a:prstGeom prst="rect">
                  <a:avLst/>
                </a:prstGeom>
                <a:solidFill>
                  <a:schemeClr val="accent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32500" lnSpcReduction="20000"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iśļïḍé">
                  <a:extLst>
                    <a:ext uri="{FF2B5EF4-FFF2-40B4-BE49-F238E27FC236}">
                      <a16:creationId xmlns="" xmlns:a16="http://schemas.microsoft.com/office/drawing/2014/main" id="{E1BB6FC7-50B6-4DBE-9C32-BA17B6BD27D1}"/>
                    </a:ext>
                  </a:extLst>
                </p:cNvPr>
                <p:cNvSpPr txBox="1"/>
                <p:nvPr/>
              </p:nvSpPr>
              <p:spPr>
                <a:xfrm>
                  <a:off x="1667435" y="5472676"/>
                  <a:ext cx="810470" cy="40313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40" tIns="45720" rIns="91440" bIns="45720" anchor="ctr" anchorCtr="0">
                  <a:normAutofit fontScale="77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600" i="1"/>
                    <a:t>place 04</a:t>
                  </a:r>
                  <a:endParaRPr lang="en-US" altLang="zh-CN" sz="1600" i="1" dirty="0"/>
                </a:p>
              </p:txBody>
            </p:sp>
          </p:grpSp>
        </p:grpSp>
      </p:grp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90F1CEE3-D1B9-4108-BC21-C11D0DDCE8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地图页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283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B4FC8246-EB3F-4FC0-92AF-DDD4CDE847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矩阵图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0C64384D-1C13-4416-AF3D-D9157A08AE94}"/>
              </a:ext>
            </a:extLst>
          </p:cNvPr>
          <p:cNvSpPr/>
          <p:nvPr/>
        </p:nvSpPr>
        <p:spPr>
          <a:xfrm>
            <a:off x="6848060" y="4299793"/>
            <a:ext cx="3978771" cy="1385257"/>
          </a:xfrm>
          <a:custGeom>
            <a:avLst/>
            <a:gdLst>
              <a:gd name="connsiteX0" fmla="*/ 0 w 3978771"/>
              <a:gd name="connsiteY0" fmla="*/ 138526 h 1385257"/>
              <a:gd name="connsiteX1" fmla="*/ 138526 w 3978771"/>
              <a:gd name="connsiteY1" fmla="*/ 0 h 1385257"/>
              <a:gd name="connsiteX2" fmla="*/ 3840245 w 3978771"/>
              <a:gd name="connsiteY2" fmla="*/ 0 h 1385257"/>
              <a:gd name="connsiteX3" fmla="*/ 3978771 w 3978771"/>
              <a:gd name="connsiteY3" fmla="*/ 138526 h 1385257"/>
              <a:gd name="connsiteX4" fmla="*/ 3978771 w 3978771"/>
              <a:gd name="connsiteY4" fmla="*/ 1246731 h 1385257"/>
              <a:gd name="connsiteX5" fmla="*/ 3840245 w 3978771"/>
              <a:gd name="connsiteY5" fmla="*/ 1385257 h 1385257"/>
              <a:gd name="connsiteX6" fmla="*/ 138526 w 3978771"/>
              <a:gd name="connsiteY6" fmla="*/ 1385257 h 1385257"/>
              <a:gd name="connsiteX7" fmla="*/ 0 w 3978771"/>
              <a:gd name="connsiteY7" fmla="*/ 1246731 h 1385257"/>
              <a:gd name="connsiteX8" fmla="*/ 0 w 3978771"/>
              <a:gd name="connsiteY8" fmla="*/ 138526 h 138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78771" h="1385257">
                <a:moveTo>
                  <a:pt x="0" y="138526"/>
                </a:moveTo>
                <a:cubicBezTo>
                  <a:pt x="0" y="62020"/>
                  <a:pt x="62020" y="0"/>
                  <a:pt x="138526" y="0"/>
                </a:cubicBezTo>
                <a:lnTo>
                  <a:pt x="3840245" y="0"/>
                </a:lnTo>
                <a:cubicBezTo>
                  <a:pt x="3916751" y="0"/>
                  <a:pt x="3978771" y="62020"/>
                  <a:pt x="3978771" y="138526"/>
                </a:cubicBezTo>
                <a:lnTo>
                  <a:pt x="3978771" y="1246731"/>
                </a:lnTo>
                <a:cubicBezTo>
                  <a:pt x="3978771" y="1323237"/>
                  <a:pt x="3916751" y="1385257"/>
                  <a:pt x="3840245" y="1385257"/>
                </a:cubicBezTo>
                <a:lnTo>
                  <a:pt x="138526" y="1385257"/>
                </a:lnTo>
                <a:cubicBezTo>
                  <a:pt x="62020" y="1385257"/>
                  <a:pt x="0" y="1323237"/>
                  <a:pt x="0" y="1246731"/>
                </a:cubicBezTo>
                <a:lnTo>
                  <a:pt x="0" y="138526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65972" tIns="418655" rIns="72340" bIns="72339" numCol="1" spcCol="1270" anchor="t" anchorCtr="0">
            <a:noAutofit/>
          </a:bodyPr>
          <a:lstStyle/>
          <a:p>
            <a:pPr marL="57150" lvl="1" indent="-57150" algn="l" defTabSz="466725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SzPct val="25000"/>
              <a:buChar char="•"/>
            </a:pPr>
            <a:r>
              <a:rPr lang="en-US" altLang="zh-CN" sz="1050" kern="1200">
                <a:solidFill>
                  <a:schemeClr val="tx1">
                    <a:lumMod val="75000"/>
                    <a:lumOff val="25000"/>
                  </a:schemeClr>
                </a:solidFill>
              </a:rPr>
              <a:t>Unified fonts make reading more fluent.</a:t>
            </a:r>
            <a:endParaRPr lang="zh-CN" altLang="en-US" sz="105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7150" lvl="1" indent="-57150" algn="l" defTabSz="466725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1050" kern="1200">
                <a:solidFill>
                  <a:schemeClr val="tx1">
                    <a:lumMod val="75000"/>
                    <a:lumOff val="25000"/>
                  </a:schemeClr>
                </a:solidFill>
              </a:rPr>
              <a:t>Theme color makes PPT more convenient.</a:t>
            </a:r>
            <a:endParaRPr lang="en-US" sz="1050" kern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7150" lvl="1" indent="-57150" algn="l" defTabSz="466725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1050" kern="1200">
                <a:solidFill>
                  <a:schemeClr val="tx1">
                    <a:lumMod val="75000"/>
                    <a:lumOff val="25000"/>
                  </a:schemeClr>
                </a:solidFill>
              </a:rPr>
              <a:t>Adjust the spacin g to adapt to Chinese typesetting, use the reference line in PPT</a:t>
            </a:r>
            <a:endParaRPr lang="zh-CN" altLang="en-US" sz="105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696CDEBF-06FB-4783-9F19-78EF4E7019D8}"/>
              </a:ext>
            </a:extLst>
          </p:cNvPr>
          <p:cNvSpPr/>
          <p:nvPr/>
        </p:nvSpPr>
        <p:spPr>
          <a:xfrm>
            <a:off x="1788929" y="4299793"/>
            <a:ext cx="3944170" cy="1385257"/>
          </a:xfrm>
          <a:custGeom>
            <a:avLst/>
            <a:gdLst>
              <a:gd name="connsiteX0" fmla="*/ 0 w 3944170"/>
              <a:gd name="connsiteY0" fmla="*/ 138526 h 1385257"/>
              <a:gd name="connsiteX1" fmla="*/ 138526 w 3944170"/>
              <a:gd name="connsiteY1" fmla="*/ 0 h 1385257"/>
              <a:gd name="connsiteX2" fmla="*/ 3805644 w 3944170"/>
              <a:gd name="connsiteY2" fmla="*/ 0 h 1385257"/>
              <a:gd name="connsiteX3" fmla="*/ 3944170 w 3944170"/>
              <a:gd name="connsiteY3" fmla="*/ 138526 h 1385257"/>
              <a:gd name="connsiteX4" fmla="*/ 3944170 w 3944170"/>
              <a:gd name="connsiteY4" fmla="*/ 1246731 h 1385257"/>
              <a:gd name="connsiteX5" fmla="*/ 3805644 w 3944170"/>
              <a:gd name="connsiteY5" fmla="*/ 1385257 h 1385257"/>
              <a:gd name="connsiteX6" fmla="*/ 138526 w 3944170"/>
              <a:gd name="connsiteY6" fmla="*/ 1385257 h 1385257"/>
              <a:gd name="connsiteX7" fmla="*/ 0 w 3944170"/>
              <a:gd name="connsiteY7" fmla="*/ 1246731 h 1385257"/>
              <a:gd name="connsiteX8" fmla="*/ 0 w 3944170"/>
              <a:gd name="connsiteY8" fmla="*/ 138526 h 138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44170" h="1385257">
                <a:moveTo>
                  <a:pt x="0" y="138526"/>
                </a:moveTo>
                <a:cubicBezTo>
                  <a:pt x="0" y="62020"/>
                  <a:pt x="62020" y="0"/>
                  <a:pt x="138526" y="0"/>
                </a:cubicBezTo>
                <a:lnTo>
                  <a:pt x="3805644" y="0"/>
                </a:lnTo>
                <a:cubicBezTo>
                  <a:pt x="3882150" y="0"/>
                  <a:pt x="3944170" y="62020"/>
                  <a:pt x="3944170" y="138526"/>
                </a:cubicBezTo>
                <a:lnTo>
                  <a:pt x="3944170" y="1246731"/>
                </a:lnTo>
                <a:cubicBezTo>
                  <a:pt x="3944170" y="1323237"/>
                  <a:pt x="3882150" y="1385257"/>
                  <a:pt x="3805644" y="1385257"/>
                </a:cubicBezTo>
                <a:lnTo>
                  <a:pt x="138526" y="1385257"/>
                </a:lnTo>
                <a:cubicBezTo>
                  <a:pt x="62020" y="1385257"/>
                  <a:pt x="0" y="1323237"/>
                  <a:pt x="0" y="1246731"/>
                </a:cubicBezTo>
                <a:lnTo>
                  <a:pt x="0" y="138526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2340" tIns="418654" rIns="1255591" bIns="72340" numCol="1" spcCol="1270" anchor="t" anchorCtr="0">
            <a:noAutofit/>
          </a:bodyPr>
          <a:lstStyle/>
          <a:p>
            <a:pPr marL="57150" lvl="1" indent="-57150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SzPct val="25000"/>
              <a:buChar char="•"/>
            </a:pPr>
            <a:r>
              <a:rPr lang="en-US" altLang="zh-CN" sz="1000" kern="1200">
                <a:solidFill>
                  <a:schemeClr val="tx1">
                    <a:lumMod val="75000"/>
                    <a:lumOff val="25000"/>
                  </a:schemeClr>
                </a:solidFill>
              </a:rPr>
              <a:t>Unified fonts make reading more fluent.</a:t>
            </a:r>
            <a:endParaRPr lang="zh-CN" altLang="en-US" sz="100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7150" lvl="1" indent="-57150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1000" kern="1200">
                <a:solidFill>
                  <a:schemeClr val="tx1">
                    <a:lumMod val="75000"/>
                    <a:lumOff val="25000"/>
                  </a:schemeClr>
                </a:solidFill>
              </a:rPr>
              <a:t>Theme color makes PPT more convenient to.</a:t>
            </a:r>
            <a:endParaRPr lang="en-US" sz="1000" kern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7150" lvl="1" indent="-57150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1000" kern="1200">
                <a:solidFill>
                  <a:schemeClr val="tx1">
                    <a:lumMod val="75000"/>
                    <a:lumOff val="25000"/>
                  </a:schemeClr>
                </a:solidFill>
              </a:rPr>
              <a:t>Adjust the spacin g to adapt to Chinese typesetting, use the reference line in PPT</a:t>
            </a:r>
            <a:endParaRPr lang="zh-CN" altLang="en-US" sz="100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BA3702BE-823C-4581-8B67-F3971011E648}"/>
              </a:ext>
            </a:extLst>
          </p:cNvPr>
          <p:cNvSpPr/>
          <p:nvPr/>
        </p:nvSpPr>
        <p:spPr>
          <a:xfrm>
            <a:off x="6880715" y="2088331"/>
            <a:ext cx="3946116" cy="1385257"/>
          </a:xfrm>
          <a:custGeom>
            <a:avLst/>
            <a:gdLst>
              <a:gd name="connsiteX0" fmla="*/ 0 w 3946116"/>
              <a:gd name="connsiteY0" fmla="*/ 138526 h 1385257"/>
              <a:gd name="connsiteX1" fmla="*/ 138526 w 3946116"/>
              <a:gd name="connsiteY1" fmla="*/ 0 h 1385257"/>
              <a:gd name="connsiteX2" fmla="*/ 3807590 w 3946116"/>
              <a:gd name="connsiteY2" fmla="*/ 0 h 1385257"/>
              <a:gd name="connsiteX3" fmla="*/ 3946116 w 3946116"/>
              <a:gd name="connsiteY3" fmla="*/ 138526 h 1385257"/>
              <a:gd name="connsiteX4" fmla="*/ 3946116 w 3946116"/>
              <a:gd name="connsiteY4" fmla="*/ 1246731 h 1385257"/>
              <a:gd name="connsiteX5" fmla="*/ 3807590 w 3946116"/>
              <a:gd name="connsiteY5" fmla="*/ 1385257 h 1385257"/>
              <a:gd name="connsiteX6" fmla="*/ 138526 w 3946116"/>
              <a:gd name="connsiteY6" fmla="*/ 1385257 h 1385257"/>
              <a:gd name="connsiteX7" fmla="*/ 0 w 3946116"/>
              <a:gd name="connsiteY7" fmla="*/ 1246731 h 1385257"/>
              <a:gd name="connsiteX8" fmla="*/ 0 w 3946116"/>
              <a:gd name="connsiteY8" fmla="*/ 138526 h 138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46116" h="1385257">
                <a:moveTo>
                  <a:pt x="0" y="138526"/>
                </a:moveTo>
                <a:cubicBezTo>
                  <a:pt x="0" y="62020"/>
                  <a:pt x="62020" y="0"/>
                  <a:pt x="138526" y="0"/>
                </a:cubicBezTo>
                <a:lnTo>
                  <a:pt x="3807590" y="0"/>
                </a:lnTo>
                <a:cubicBezTo>
                  <a:pt x="3884096" y="0"/>
                  <a:pt x="3946116" y="62020"/>
                  <a:pt x="3946116" y="138526"/>
                </a:cubicBezTo>
                <a:lnTo>
                  <a:pt x="3946116" y="1246731"/>
                </a:lnTo>
                <a:cubicBezTo>
                  <a:pt x="3946116" y="1323237"/>
                  <a:pt x="3884096" y="1385257"/>
                  <a:pt x="3807590" y="1385257"/>
                </a:cubicBezTo>
                <a:lnTo>
                  <a:pt x="138526" y="1385257"/>
                </a:lnTo>
                <a:cubicBezTo>
                  <a:pt x="62020" y="1385257"/>
                  <a:pt x="0" y="1323237"/>
                  <a:pt x="0" y="1246731"/>
                </a:cubicBezTo>
                <a:lnTo>
                  <a:pt x="0" y="138526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65972" tIns="418655" rIns="72340" bIns="72339" numCol="1" spcCol="1270" anchor="t" anchorCtr="0">
            <a:noAutofit/>
          </a:bodyPr>
          <a:lstStyle/>
          <a:p>
            <a:pPr marL="57150" lvl="1" indent="-57150" defTabSz="466725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SzPct val="25000"/>
              <a:buChar char="•"/>
            </a:pPr>
            <a:r>
              <a:rPr lang="en-US" altLang="zh-CN" sz="1050">
                <a:solidFill>
                  <a:schemeClr val="tx1">
                    <a:lumMod val="75000"/>
                    <a:lumOff val="25000"/>
                  </a:schemeClr>
                </a:solidFill>
              </a:rPr>
              <a:t>Unified fonts make reading more fluent.</a:t>
            </a:r>
            <a:endParaRPr lang="zh-CN" altLang="en-US" sz="105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7150" lvl="1" indent="-57150" defTabSz="466725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SzPct val="25000"/>
              <a:buChar char="•"/>
            </a:pPr>
            <a:r>
              <a:rPr lang="en-US" sz="1050">
                <a:solidFill>
                  <a:schemeClr val="tx1">
                    <a:lumMod val="75000"/>
                    <a:lumOff val="25000"/>
                  </a:schemeClr>
                </a:solidFill>
              </a:rPr>
              <a:t>Theme color makes PPT more convenient.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7150" lvl="1" indent="-57150" defTabSz="466725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SzPct val="25000"/>
              <a:buChar char="•"/>
            </a:pPr>
            <a:r>
              <a:rPr lang="en-US" sz="1050">
                <a:solidFill>
                  <a:schemeClr val="tx1">
                    <a:lumMod val="75000"/>
                    <a:lumOff val="25000"/>
                  </a:schemeClr>
                </a:solidFill>
              </a:rPr>
              <a:t>Adjust the spacin g to adapt to Chinese typesetting, use the reference line in PPT</a:t>
            </a:r>
            <a:endParaRPr lang="zh-CN" altLang="en-US" sz="105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CBD39FDB-697B-4B5F-B7CD-2FA5FB422CBD}"/>
              </a:ext>
            </a:extLst>
          </p:cNvPr>
          <p:cNvSpPr/>
          <p:nvPr/>
        </p:nvSpPr>
        <p:spPr>
          <a:xfrm>
            <a:off x="1788929" y="2088331"/>
            <a:ext cx="3944170" cy="1385257"/>
          </a:xfrm>
          <a:custGeom>
            <a:avLst/>
            <a:gdLst>
              <a:gd name="connsiteX0" fmla="*/ 0 w 3944170"/>
              <a:gd name="connsiteY0" fmla="*/ 138526 h 1385257"/>
              <a:gd name="connsiteX1" fmla="*/ 138526 w 3944170"/>
              <a:gd name="connsiteY1" fmla="*/ 0 h 1385257"/>
              <a:gd name="connsiteX2" fmla="*/ 3805644 w 3944170"/>
              <a:gd name="connsiteY2" fmla="*/ 0 h 1385257"/>
              <a:gd name="connsiteX3" fmla="*/ 3944170 w 3944170"/>
              <a:gd name="connsiteY3" fmla="*/ 138526 h 1385257"/>
              <a:gd name="connsiteX4" fmla="*/ 3944170 w 3944170"/>
              <a:gd name="connsiteY4" fmla="*/ 1246731 h 1385257"/>
              <a:gd name="connsiteX5" fmla="*/ 3805644 w 3944170"/>
              <a:gd name="connsiteY5" fmla="*/ 1385257 h 1385257"/>
              <a:gd name="connsiteX6" fmla="*/ 138526 w 3944170"/>
              <a:gd name="connsiteY6" fmla="*/ 1385257 h 1385257"/>
              <a:gd name="connsiteX7" fmla="*/ 0 w 3944170"/>
              <a:gd name="connsiteY7" fmla="*/ 1246731 h 1385257"/>
              <a:gd name="connsiteX8" fmla="*/ 0 w 3944170"/>
              <a:gd name="connsiteY8" fmla="*/ 138526 h 138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44170" h="1385257">
                <a:moveTo>
                  <a:pt x="0" y="138526"/>
                </a:moveTo>
                <a:cubicBezTo>
                  <a:pt x="0" y="62020"/>
                  <a:pt x="62020" y="0"/>
                  <a:pt x="138526" y="0"/>
                </a:cubicBezTo>
                <a:lnTo>
                  <a:pt x="3805644" y="0"/>
                </a:lnTo>
                <a:cubicBezTo>
                  <a:pt x="3882150" y="0"/>
                  <a:pt x="3944170" y="62020"/>
                  <a:pt x="3944170" y="138526"/>
                </a:cubicBezTo>
                <a:lnTo>
                  <a:pt x="3944170" y="1246731"/>
                </a:lnTo>
                <a:cubicBezTo>
                  <a:pt x="3944170" y="1323237"/>
                  <a:pt x="3882150" y="1385257"/>
                  <a:pt x="3805644" y="1385257"/>
                </a:cubicBezTo>
                <a:lnTo>
                  <a:pt x="138526" y="1385257"/>
                </a:lnTo>
                <a:cubicBezTo>
                  <a:pt x="62020" y="1385257"/>
                  <a:pt x="0" y="1323237"/>
                  <a:pt x="0" y="1246731"/>
                </a:cubicBezTo>
                <a:lnTo>
                  <a:pt x="0" y="138526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2340" tIns="418654" rIns="1255591" bIns="72340" numCol="1" spcCol="1270" anchor="t" anchorCtr="0">
            <a:noAutofit/>
          </a:bodyPr>
          <a:lstStyle/>
          <a:p>
            <a:pPr marL="57150" lvl="1" indent="-57150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SzPct val="25000"/>
              <a:buChar char="•"/>
            </a:pP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adipiscing elit. Duis eget venenatis sapien. In aliquet, neque vel finibus tempor, quam metus ultrices eros, in rhoncus ex magna non.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7F9A751D-8776-4EE5-8817-B911F200CB1D}"/>
              </a:ext>
            </a:extLst>
          </p:cNvPr>
          <p:cNvSpPr/>
          <p:nvPr/>
        </p:nvSpPr>
        <p:spPr>
          <a:xfrm>
            <a:off x="4390164" y="1925079"/>
            <a:ext cx="1874427" cy="1874427"/>
          </a:xfrm>
          <a:custGeom>
            <a:avLst/>
            <a:gdLst>
              <a:gd name="connsiteX0" fmla="*/ 0 w 1874427"/>
              <a:gd name="connsiteY0" fmla="*/ 1874427 h 1874427"/>
              <a:gd name="connsiteX1" fmla="*/ 1874427 w 1874427"/>
              <a:gd name="connsiteY1" fmla="*/ 0 h 1874427"/>
              <a:gd name="connsiteX2" fmla="*/ 1874427 w 1874427"/>
              <a:gd name="connsiteY2" fmla="*/ 1874427 h 1874427"/>
              <a:gd name="connsiteX3" fmla="*/ 0 w 1874427"/>
              <a:gd name="connsiteY3" fmla="*/ 1874427 h 1874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4427" h="1874427">
                <a:moveTo>
                  <a:pt x="0" y="1874427"/>
                </a:moveTo>
                <a:cubicBezTo>
                  <a:pt x="0" y="839210"/>
                  <a:pt x="839210" y="0"/>
                  <a:pt x="1874427" y="0"/>
                </a:cubicBezTo>
                <a:lnTo>
                  <a:pt x="1874427" y="1874427"/>
                </a:lnTo>
                <a:lnTo>
                  <a:pt x="0" y="187442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90383" tIns="890383" rIns="341376" bIns="341376" numCol="1" spcCol="1270" anchor="ctr" anchorCtr="0">
            <a:noAutofit/>
          </a:bodyPr>
          <a:lstStyle/>
          <a:p>
            <a:pPr marL="0" lvl="0" indent="0" algn="ctr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4800" kern="1200"/>
              <a:t>W</a:t>
            </a:r>
            <a:endParaRPr lang="zh-CN" altLang="en-US" sz="4800" kern="1200"/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AD4564D5-BEFE-40FB-A7D9-EBFD0CF56D8A}"/>
              </a:ext>
            </a:extLst>
          </p:cNvPr>
          <p:cNvSpPr/>
          <p:nvPr/>
        </p:nvSpPr>
        <p:spPr>
          <a:xfrm>
            <a:off x="6351169" y="1925079"/>
            <a:ext cx="1874427" cy="1874427"/>
          </a:xfrm>
          <a:custGeom>
            <a:avLst/>
            <a:gdLst>
              <a:gd name="connsiteX0" fmla="*/ 0 w 1874427"/>
              <a:gd name="connsiteY0" fmla="*/ 1874427 h 1874427"/>
              <a:gd name="connsiteX1" fmla="*/ 1874427 w 1874427"/>
              <a:gd name="connsiteY1" fmla="*/ 0 h 1874427"/>
              <a:gd name="connsiteX2" fmla="*/ 1874427 w 1874427"/>
              <a:gd name="connsiteY2" fmla="*/ 1874427 h 1874427"/>
              <a:gd name="connsiteX3" fmla="*/ 0 w 1874427"/>
              <a:gd name="connsiteY3" fmla="*/ 1874427 h 1874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4427" h="1874427">
                <a:moveTo>
                  <a:pt x="0" y="0"/>
                </a:moveTo>
                <a:cubicBezTo>
                  <a:pt x="1035217" y="0"/>
                  <a:pt x="1874427" y="839210"/>
                  <a:pt x="1874427" y="1874427"/>
                </a:cubicBezTo>
                <a:lnTo>
                  <a:pt x="0" y="187442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41376" tIns="890383" rIns="890383" bIns="341376" numCol="1" spcCol="1270" anchor="ctr" anchorCtr="0">
            <a:noAutofit/>
          </a:bodyPr>
          <a:lstStyle/>
          <a:p>
            <a:pPr marL="0" lvl="0" indent="0" algn="ctr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4800" kern="1200"/>
              <a:t>S</a:t>
            </a:r>
            <a:endParaRPr lang="zh-CN" altLang="en-US" sz="4800" kern="1200"/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EC80E06C-1F99-401F-959C-7C0043719DC9}"/>
              </a:ext>
            </a:extLst>
          </p:cNvPr>
          <p:cNvSpPr/>
          <p:nvPr/>
        </p:nvSpPr>
        <p:spPr>
          <a:xfrm>
            <a:off x="6351169" y="3886084"/>
            <a:ext cx="1874428" cy="1874428"/>
          </a:xfrm>
          <a:custGeom>
            <a:avLst/>
            <a:gdLst>
              <a:gd name="connsiteX0" fmla="*/ 0 w 1874427"/>
              <a:gd name="connsiteY0" fmla="*/ 1874427 h 1874427"/>
              <a:gd name="connsiteX1" fmla="*/ 1874427 w 1874427"/>
              <a:gd name="connsiteY1" fmla="*/ 0 h 1874427"/>
              <a:gd name="connsiteX2" fmla="*/ 1874427 w 1874427"/>
              <a:gd name="connsiteY2" fmla="*/ 1874427 h 1874427"/>
              <a:gd name="connsiteX3" fmla="*/ 0 w 1874427"/>
              <a:gd name="connsiteY3" fmla="*/ 1874427 h 1874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4427" h="1874427">
                <a:moveTo>
                  <a:pt x="1874427" y="0"/>
                </a:moveTo>
                <a:cubicBezTo>
                  <a:pt x="1874427" y="1035217"/>
                  <a:pt x="1035217" y="1874427"/>
                  <a:pt x="0" y="1874427"/>
                </a:cubicBezTo>
                <a:lnTo>
                  <a:pt x="0" y="0"/>
                </a:lnTo>
                <a:lnTo>
                  <a:pt x="1874427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41376" tIns="341376" rIns="890384" bIns="890384" numCol="1" spcCol="1270" anchor="ctr" anchorCtr="0">
            <a:noAutofit/>
          </a:bodyPr>
          <a:lstStyle/>
          <a:p>
            <a:pPr marL="0" lvl="0" indent="0" algn="ctr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4800" kern="1200"/>
              <a:t>O</a:t>
            </a:r>
            <a:endParaRPr lang="zh-CN" altLang="en-US" sz="4800" kern="1200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60EEF69D-08B6-40C0-986A-446B45ABC8E7}"/>
              </a:ext>
            </a:extLst>
          </p:cNvPr>
          <p:cNvSpPr/>
          <p:nvPr/>
        </p:nvSpPr>
        <p:spPr>
          <a:xfrm>
            <a:off x="4390163" y="3886084"/>
            <a:ext cx="1874428" cy="1874428"/>
          </a:xfrm>
          <a:custGeom>
            <a:avLst/>
            <a:gdLst>
              <a:gd name="connsiteX0" fmla="*/ 0 w 1874427"/>
              <a:gd name="connsiteY0" fmla="*/ 1874427 h 1874427"/>
              <a:gd name="connsiteX1" fmla="*/ 1874427 w 1874427"/>
              <a:gd name="connsiteY1" fmla="*/ 0 h 1874427"/>
              <a:gd name="connsiteX2" fmla="*/ 1874427 w 1874427"/>
              <a:gd name="connsiteY2" fmla="*/ 1874427 h 1874427"/>
              <a:gd name="connsiteX3" fmla="*/ 0 w 1874427"/>
              <a:gd name="connsiteY3" fmla="*/ 1874427 h 1874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4427" h="1874427">
                <a:moveTo>
                  <a:pt x="1874427" y="1874427"/>
                </a:moveTo>
                <a:cubicBezTo>
                  <a:pt x="839210" y="1874427"/>
                  <a:pt x="0" y="1035217"/>
                  <a:pt x="0" y="0"/>
                </a:cubicBezTo>
                <a:lnTo>
                  <a:pt x="1874427" y="0"/>
                </a:lnTo>
                <a:lnTo>
                  <a:pt x="1874427" y="187442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90384" tIns="341376" rIns="341376" bIns="890384" numCol="1" spcCol="1270" anchor="ctr" anchorCtr="0">
            <a:noAutofit/>
          </a:bodyPr>
          <a:lstStyle/>
          <a:p>
            <a:pPr marL="0" lvl="0" indent="0" algn="ctr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4800" kern="1200"/>
              <a:t>T</a:t>
            </a:r>
            <a:endParaRPr lang="zh-CN" altLang="en-US" sz="4800" kern="1200"/>
          </a:p>
        </p:txBody>
      </p:sp>
      <p:sp>
        <p:nvSpPr>
          <p:cNvPr id="13" name="箭头: 环形 12">
            <a:extLst>
              <a:ext uri="{FF2B5EF4-FFF2-40B4-BE49-F238E27FC236}">
                <a16:creationId xmlns="" xmlns:a16="http://schemas.microsoft.com/office/drawing/2014/main" id="{C5923943-E280-41F9-A4FC-FCB87902C683}"/>
              </a:ext>
            </a:extLst>
          </p:cNvPr>
          <p:cNvSpPr/>
          <p:nvPr/>
        </p:nvSpPr>
        <p:spPr>
          <a:xfrm>
            <a:off x="5984292" y="3453191"/>
            <a:ext cx="647175" cy="562761"/>
          </a:xfrm>
          <a:prstGeom prst="circularArrow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箭头: 环形 13">
            <a:extLst>
              <a:ext uri="{FF2B5EF4-FFF2-40B4-BE49-F238E27FC236}">
                <a16:creationId xmlns="" xmlns:a16="http://schemas.microsoft.com/office/drawing/2014/main" id="{2EF1F56F-EC25-4C1E-9823-5242F641C6E4}"/>
              </a:ext>
            </a:extLst>
          </p:cNvPr>
          <p:cNvSpPr/>
          <p:nvPr/>
        </p:nvSpPr>
        <p:spPr>
          <a:xfrm rot="10800000">
            <a:off x="5984292" y="3669638"/>
            <a:ext cx="647175" cy="562761"/>
          </a:xfrm>
          <a:prstGeom prst="circularArrow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51517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8E7C7DF-DD76-426A-8776-847EBA8F5C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树状图</a:t>
            </a:r>
          </a:p>
        </p:txBody>
      </p:sp>
      <p:graphicFrame>
        <p:nvGraphicFramePr>
          <p:cNvPr id="3" name="图示 2">
            <a:extLst>
              <a:ext uri="{FF2B5EF4-FFF2-40B4-BE49-F238E27FC236}">
                <a16:creationId xmlns="" xmlns:a16="http://schemas.microsoft.com/office/drawing/2014/main" id="{E250A645-DF1D-4A32-9D7E-5E72922846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5036875"/>
              </p:ext>
            </p:extLst>
          </p:nvPr>
        </p:nvGraphicFramePr>
        <p:xfrm>
          <a:off x="2438400" y="2025650"/>
          <a:ext cx="8991600" cy="4076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02" name="矩形 701">
            <a:extLst>
              <a:ext uri="{FF2B5EF4-FFF2-40B4-BE49-F238E27FC236}">
                <a16:creationId xmlns="" xmlns:a16="http://schemas.microsoft.com/office/drawing/2014/main" id="{86D422D6-59F3-45CE-B078-D038547D0B76}"/>
              </a:ext>
            </a:extLst>
          </p:cNvPr>
          <p:cNvSpPr/>
          <p:nvPr/>
        </p:nvSpPr>
        <p:spPr>
          <a:xfrm>
            <a:off x="762000" y="1733550"/>
            <a:ext cx="3848100" cy="2152650"/>
          </a:xfrm>
          <a:prstGeom prst="rect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4" name="íṣḷîde">
            <a:extLst>
              <a:ext uri="{FF2B5EF4-FFF2-40B4-BE49-F238E27FC236}">
                <a16:creationId xmlns="" xmlns:a16="http://schemas.microsoft.com/office/drawing/2014/main" id="{DB8FA4C5-A525-4705-B89B-20739BD634FB}"/>
              </a:ext>
            </a:extLst>
          </p:cNvPr>
          <p:cNvSpPr txBox="1"/>
          <p:nvPr/>
        </p:nvSpPr>
        <p:spPr>
          <a:xfrm>
            <a:off x="832277" y="1944553"/>
            <a:ext cx="3777823" cy="173064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buSzPct val="25000"/>
            </a:pPr>
            <a:r>
              <a:rPr lang="en-US" altLang="zh-CN" sz="1400" dirty="0">
                <a:solidFill>
                  <a:schemeClr val="bg1"/>
                </a:solidFill>
              </a:rPr>
              <a:t>Unified fonts make reading more fluent.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1400" dirty="0">
                <a:solidFill>
                  <a:schemeClr val="bg1"/>
                </a:solidFill>
              </a:rPr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1400" dirty="0">
                <a:solidFill>
                  <a:schemeClr val="bg1"/>
                </a:solidFill>
              </a:rPr>
              <a:t>Adjust </a:t>
            </a:r>
            <a:r>
              <a:rPr lang="en-US" sz="1400">
                <a:solidFill>
                  <a:schemeClr val="bg1"/>
                </a:solidFill>
              </a:rPr>
              <a:t>the spacin</a:t>
            </a:r>
            <a:r>
              <a:rPr lang="en-US" sz="100">
                <a:solidFill>
                  <a:schemeClr val="bg1"/>
                </a:solidFill>
              </a:rPr>
              <a:t> </a:t>
            </a:r>
            <a:r>
              <a:rPr lang="en-US" sz="1400">
                <a:solidFill>
                  <a:schemeClr val="bg1"/>
                </a:solidFill>
              </a:rPr>
              <a:t>g </a:t>
            </a:r>
            <a:r>
              <a:rPr lang="en-US" sz="1400" dirty="0">
                <a:solidFill>
                  <a:schemeClr val="bg1"/>
                </a:solidFill>
              </a:rPr>
              <a:t>to adapt to Chinese typesetting, use the reference line in PPT.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816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B4FC8246-EB3F-4FC0-92AF-DDD4CDE847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矩阵图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0C64384D-1C13-4416-AF3D-D9157A08AE94}"/>
              </a:ext>
            </a:extLst>
          </p:cNvPr>
          <p:cNvSpPr/>
          <p:nvPr/>
        </p:nvSpPr>
        <p:spPr>
          <a:xfrm>
            <a:off x="6848060" y="4299793"/>
            <a:ext cx="3978771" cy="1385257"/>
          </a:xfrm>
          <a:custGeom>
            <a:avLst/>
            <a:gdLst>
              <a:gd name="connsiteX0" fmla="*/ 0 w 3978771"/>
              <a:gd name="connsiteY0" fmla="*/ 138526 h 1385257"/>
              <a:gd name="connsiteX1" fmla="*/ 138526 w 3978771"/>
              <a:gd name="connsiteY1" fmla="*/ 0 h 1385257"/>
              <a:gd name="connsiteX2" fmla="*/ 3840245 w 3978771"/>
              <a:gd name="connsiteY2" fmla="*/ 0 h 1385257"/>
              <a:gd name="connsiteX3" fmla="*/ 3978771 w 3978771"/>
              <a:gd name="connsiteY3" fmla="*/ 138526 h 1385257"/>
              <a:gd name="connsiteX4" fmla="*/ 3978771 w 3978771"/>
              <a:gd name="connsiteY4" fmla="*/ 1246731 h 1385257"/>
              <a:gd name="connsiteX5" fmla="*/ 3840245 w 3978771"/>
              <a:gd name="connsiteY5" fmla="*/ 1385257 h 1385257"/>
              <a:gd name="connsiteX6" fmla="*/ 138526 w 3978771"/>
              <a:gd name="connsiteY6" fmla="*/ 1385257 h 1385257"/>
              <a:gd name="connsiteX7" fmla="*/ 0 w 3978771"/>
              <a:gd name="connsiteY7" fmla="*/ 1246731 h 1385257"/>
              <a:gd name="connsiteX8" fmla="*/ 0 w 3978771"/>
              <a:gd name="connsiteY8" fmla="*/ 138526 h 138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78771" h="1385257">
                <a:moveTo>
                  <a:pt x="0" y="138526"/>
                </a:moveTo>
                <a:cubicBezTo>
                  <a:pt x="0" y="62020"/>
                  <a:pt x="62020" y="0"/>
                  <a:pt x="138526" y="0"/>
                </a:cubicBezTo>
                <a:lnTo>
                  <a:pt x="3840245" y="0"/>
                </a:lnTo>
                <a:cubicBezTo>
                  <a:pt x="3916751" y="0"/>
                  <a:pt x="3978771" y="62020"/>
                  <a:pt x="3978771" y="138526"/>
                </a:cubicBezTo>
                <a:lnTo>
                  <a:pt x="3978771" y="1246731"/>
                </a:lnTo>
                <a:cubicBezTo>
                  <a:pt x="3978771" y="1323237"/>
                  <a:pt x="3916751" y="1385257"/>
                  <a:pt x="3840245" y="1385257"/>
                </a:cubicBezTo>
                <a:lnTo>
                  <a:pt x="138526" y="1385257"/>
                </a:lnTo>
                <a:cubicBezTo>
                  <a:pt x="62020" y="1385257"/>
                  <a:pt x="0" y="1323237"/>
                  <a:pt x="0" y="1246731"/>
                </a:cubicBezTo>
                <a:lnTo>
                  <a:pt x="0" y="138526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65972" tIns="418655" rIns="72340" bIns="72339" numCol="1" spcCol="1270" anchor="t" anchorCtr="0">
            <a:noAutofit/>
          </a:bodyPr>
          <a:lstStyle/>
          <a:p>
            <a:pPr marL="57150" lvl="1" indent="-57150" algn="l" defTabSz="466725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SzPct val="25000"/>
              <a:buChar char="•"/>
            </a:pPr>
            <a:r>
              <a:rPr lang="en-US" altLang="zh-CN" sz="1050" kern="1200">
                <a:solidFill>
                  <a:schemeClr val="tx1">
                    <a:lumMod val="75000"/>
                    <a:lumOff val="25000"/>
                  </a:schemeClr>
                </a:solidFill>
              </a:rPr>
              <a:t>Unified fonts make reading more fluent.</a:t>
            </a:r>
            <a:endParaRPr lang="zh-CN" altLang="en-US" sz="105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7150" lvl="1" indent="-57150" algn="l" defTabSz="466725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1050" kern="1200">
                <a:solidFill>
                  <a:schemeClr val="tx1">
                    <a:lumMod val="75000"/>
                    <a:lumOff val="25000"/>
                  </a:schemeClr>
                </a:solidFill>
              </a:rPr>
              <a:t>Theme color makes PPT more convenient to change.</a:t>
            </a:r>
            <a:endParaRPr lang="en-US" sz="1050" kern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7150" lvl="1" indent="-57150" algn="l" defTabSz="466725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1050" kern="1200">
                <a:solidFill>
                  <a:schemeClr val="tx1">
                    <a:lumMod val="75000"/>
                    <a:lumOff val="25000"/>
                  </a:schemeClr>
                </a:solidFill>
              </a:rPr>
              <a:t>Adjust the spacin g to adapt to Chinese typesetting, use the reference line in PPT</a:t>
            </a:r>
            <a:endParaRPr lang="zh-CN" altLang="en-US" sz="105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696CDEBF-06FB-4783-9F19-78EF4E7019D8}"/>
              </a:ext>
            </a:extLst>
          </p:cNvPr>
          <p:cNvSpPr/>
          <p:nvPr/>
        </p:nvSpPr>
        <p:spPr>
          <a:xfrm>
            <a:off x="1788929" y="4299793"/>
            <a:ext cx="3944170" cy="1385257"/>
          </a:xfrm>
          <a:custGeom>
            <a:avLst/>
            <a:gdLst>
              <a:gd name="connsiteX0" fmla="*/ 0 w 3944170"/>
              <a:gd name="connsiteY0" fmla="*/ 138526 h 1385257"/>
              <a:gd name="connsiteX1" fmla="*/ 138526 w 3944170"/>
              <a:gd name="connsiteY1" fmla="*/ 0 h 1385257"/>
              <a:gd name="connsiteX2" fmla="*/ 3805644 w 3944170"/>
              <a:gd name="connsiteY2" fmla="*/ 0 h 1385257"/>
              <a:gd name="connsiteX3" fmla="*/ 3944170 w 3944170"/>
              <a:gd name="connsiteY3" fmla="*/ 138526 h 1385257"/>
              <a:gd name="connsiteX4" fmla="*/ 3944170 w 3944170"/>
              <a:gd name="connsiteY4" fmla="*/ 1246731 h 1385257"/>
              <a:gd name="connsiteX5" fmla="*/ 3805644 w 3944170"/>
              <a:gd name="connsiteY5" fmla="*/ 1385257 h 1385257"/>
              <a:gd name="connsiteX6" fmla="*/ 138526 w 3944170"/>
              <a:gd name="connsiteY6" fmla="*/ 1385257 h 1385257"/>
              <a:gd name="connsiteX7" fmla="*/ 0 w 3944170"/>
              <a:gd name="connsiteY7" fmla="*/ 1246731 h 1385257"/>
              <a:gd name="connsiteX8" fmla="*/ 0 w 3944170"/>
              <a:gd name="connsiteY8" fmla="*/ 138526 h 138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44170" h="1385257">
                <a:moveTo>
                  <a:pt x="0" y="138526"/>
                </a:moveTo>
                <a:cubicBezTo>
                  <a:pt x="0" y="62020"/>
                  <a:pt x="62020" y="0"/>
                  <a:pt x="138526" y="0"/>
                </a:cubicBezTo>
                <a:lnTo>
                  <a:pt x="3805644" y="0"/>
                </a:lnTo>
                <a:cubicBezTo>
                  <a:pt x="3882150" y="0"/>
                  <a:pt x="3944170" y="62020"/>
                  <a:pt x="3944170" y="138526"/>
                </a:cubicBezTo>
                <a:lnTo>
                  <a:pt x="3944170" y="1246731"/>
                </a:lnTo>
                <a:cubicBezTo>
                  <a:pt x="3944170" y="1323237"/>
                  <a:pt x="3882150" y="1385257"/>
                  <a:pt x="3805644" y="1385257"/>
                </a:cubicBezTo>
                <a:lnTo>
                  <a:pt x="138526" y="1385257"/>
                </a:lnTo>
                <a:cubicBezTo>
                  <a:pt x="62020" y="1385257"/>
                  <a:pt x="0" y="1323237"/>
                  <a:pt x="0" y="1246731"/>
                </a:cubicBezTo>
                <a:lnTo>
                  <a:pt x="0" y="138526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2340" tIns="418654" rIns="1255591" bIns="72340" numCol="1" spcCol="1270" anchor="t" anchorCtr="0">
            <a:noAutofit/>
          </a:bodyPr>
          <a:lstStyle/>
          <a:p>
            <a:pPr marL="57150" lvl="1" indent="-57150" algn="l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SzPct val="25000"/>
              <a:buChar char="•"/>
            </a:pPr>
            <a:r>
              <a:rPr lang="en-US" altLang="zh-CN" sz="1000" kern="1200">
                <a:solidFill>
                  <a:schemeClr val="tx1">
                    <a:lumMod val="75000"/>
                    <a:lumOff val="25000"/>
                  </a:schemeClr>
                </a:solidFill>
              </a:rPr>
              <a:t>Unified fonts make reading more fluent.</a:t>
            </a:r>
            <a:endParaRPr lang="zh-CN" altLang="en-US" sz="100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7150" lvl="1" indent="-57150" algn="l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1000" kern="1200">
                <a:solidFill>
                  <a:schemeClr val="tx1">
                    <a:lumMod val="75000"/>
                    <a:lumOff val="25000"/>
                  </a:schemeClr>
                </a:solidFill>
              </a:rPr>
              <a:t>Theme color makes PPT more convenient to change.</a:t>
            </a:r>
            <a:endParaRPr lang="en-US" sz="1000" kern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7150" lvl="1" indent="-57150" algn="l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1000" kern="1200">
                <a:solidFill>
                  <a:schemeClr val="tx1">
                    <a:lumMod val="75000"/>
                    <a:lumOff val="25000"/>
                  </a:schemeClr>
                </a:solidFill>
              </a:rPr>
              <a:t>Adjust the spacin g to adapt to Chinese typesetting, use the reference line in PPT</a:t>
            </a:r>
            <a:endParaRPr lang="zh-CN" altLang="en-US" sz="100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BA3702BE-823C-4581-8B67-F3971011E648}"/>
              </a:ext>
            </a:extLst>
          </p:cNvPr>
          <p:cNvSpPr/>
          <p:nvPr/>
        </p:nvSpPr>
        <p:spPr>
          <a:xfrm>
            <a:off x="6880715" y="2088331"/>
            <a:ext cx="3946116" cy="1385257"/>
          </a:xfrm>
          <a:custGeom>
            <a:avLst/>
            <a:gdLst>
              <a:gd name="connsiteX0" fmla="*/ 0 w 3946116"/>
              <a:gd name="connsiteY0" fmla="*/ 138526 h 1385257"/>
              <a:gd name="connsiteX1" fmla="*/ 138526 w 3946116"/>
              <a:gd name="connsiteY1" fmla="*/ 0 h 1385257"/>
              <a:gd name="connsiteX2" fmla="*/ 3807590 w 3946116"/>
              <a:gd name="connsiteY2" fmla="*/ 0 h 1385257"/>
              <a:gd name="connsiteX3" fmla="*/ 3946116 w 3946116"/>
              <a:gd name="connsiteY3" fmla="*/ 138526 h 1385257"/>
              <a:gd name="connsiteX4" fmla="*/ 3946116 w 3946116"/>
              <a:gd name="connsiteY4" fmla="*/ 1246731 h 1385257"/>
              <a:gd name="connsiteX5" fmla="*/ 3807590 w 3946116"/>
              <a:gd name="connsiteY5" fmla="*/ 1385257 h 1385257"/>
              <a:gd name="connsiteX6" fmla="*/ 138526 w 3946116"/>
              <a:gd name="connsiteY6" fmla="*/ 1385257 h 1385257"/>
              <a:gd name="connsiteX7" fmla="*/ 0 w 3946116"/>
              <a:gd name="connsiteY7" fmla="*/ 1246731 h 1385257"/>
              <a:gd name="connsiteX8" fmla="*/ 0 w 3946116"/>
              <a:gd name="connsiteY8" fmla="*/ 138526 h 138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46116" h="1385257">
                <a:moveTo>
                  <a:pt x="0" y="138526"/>
                </a:moveTo>
                <a:cubicBezTo>
                  <a:pt x="0" y="62020"/>
                  <a:pt x="62020" y="0"/>
                  <a:pt x="138526" y="0"/>
                </a:cubicBezTo>
                <a:lnTo>
                  <a:pt x="3807590" y="0"/>
                </a:lnTo>
                <a:cubicBezTo>
                  <a:pt x="3884096" y="0"/>
                  <a:pt x="3946116" y="62020"/>
                  <a:pt x="3946116" y="138526"/>
                </a:cubicBezTo>
                <a:lnTo>
                  <a:pt x="3946116" y="1246731"/>
                </a:lnTo>
                <a:cubicBezTo>
                  <a:pt x="3946116" y="1323237"/>
                  <a:pt x="3884096" y="1385257"/>
                  <a:pt x="3807590" y="1385257"/>
                </a:cubicBezTo>
                <a:lnTo>
                  <a:pt x="138526" y="1385257"/>
                </a:lnTo>
                <a:cubicBezTo>
                  <a:pt x="62020" y="1385257"/>
                  <a:pt x="0" y="1323237"/>
                  <a:pt x="0" y="1246731"/>
                </a:cubicBezTo>
                <a:lnTo>
                  <a:pt x="0" y="138526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65972" tIns="418655" rIns="72340" bIns="72339" numCol="1" spcCol="1270" anchor="t" anchorCtr="0">
            <a:noAutofit/>
          </a:bodyPr>
          <a:lstStyle/>
          <a:p>
            <a:pPr marL="57150" lvl="1" indent="-57150" defTabSz="466725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SzPct val="25000"/>
              <a:buChar char="•"/>
            </a:pPr>
            <a:r>
              <a:rPr lang="en-US" altLang="zh-CN" sz="1050">
                <a:solidFill>
                  <a:schemeClr val="tx1">
                    <a:lumMod val="75000"/>
                    <a:lumOff val="25000"/>
                  </a:schemeClr>
                </a:solidFill>
              </a:rPr>
              <a:t>Unified fonts make reading more fluent.</a:t>
            </a:r>
            <a:endParaRPr lang="zh-CN" altLang="en-US" sz="105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7150" lvl="1" indent="-57150" defTabSz="466725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SzPct val="25000"/>
              <a:buChar char="•"/>
            </a:pPr>
            <a:r>
              <a:rPr lang="en-US" sz="1050">
                <a:solidFill>
                  <a:schemeClr val="tx1">
                    <a:lumMod val="75000"/>
                    <a:lumOff val="25000"/>
                  </a:schemeClr>
                </a:solidFill>
              </a:rPr>
              <a:t>Theme color makes PPT more convenient to change.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7150" lvl="1" indent="-57150" defTabSz="466725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SzPct val="25000"/>
              <a:buChar char="•"/>
            </a:pPr>
            <a:r>
              <a:rPr lang="en-US" sz="1050">
                <a:solidFill>
                  <a:schemeClr val="tx1">
                    <a:lumMod val="75000"/>
                    <a:lumOff val="25000"/>
                  </a:schemeClr>
                </a:solidFill>
              </a:rPr>
              <a:t>Adjust the spacin g to adapt to Chinese typesetting, use the reference line in PPT</a:t>
            </a:r>
            <a:endParaRPr lang="zh-CN" altLang="en-US" sz="105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CBD39FDB-697B-4B5F-B7CD-2FA5FB422CBD}"/>
              </a:ext>
            </a:extLst>
          </p:cNvPr>
          <p:cNvSpPr/>
          <p:nvPr/>
        </p:nvSpPr>
        <p:spPr>
          <a:xfrm>
            <a:off x="1788929" y="2088331"/>
            <a:ext cx="3944170" cy="1385257"/>
          </a:xfrm>
          <a:custGeom>
            <a:avLst/>
            <a:gdLst>
              <a:gd name="connsiteX0" fmla="*/ 0 w 3944170"/>
              <a:gd name="connsiteY0" fmla="*/ 138526 h 1385257"/>
              <a:gd name="connsiteX1" fmla="*/ 138526 w 3944170"/>
              <a:gd name="connsiteY1" fmla="*/ 0 h 1385257"/>
              <a:gd name="connsiteX2" fmla="*/ 3805644 w 3944170"/>
              <a:gd name="connsiteY2" fmla="*/ 0 h 1385257"/>
              <a:gd name="connsiteX3" fmla="*/ 3944170 w 3944170"/>
              <a:gd name="connsiteY3" fmla="*/ 138526 h 1385257"/>
              <a:gd name="connsiteX4" fmla="*/ 3944170 w 3944170"/>
              <a:gd name="connsiteY4" fmla="*/ 1246731 h 1385257"/>
              <a:gd name="connsiteX5" fmla="*/ 3805644 w 3944170"/>
              <a:gd name="connsiteY5" fmla="*/ 1385257 h 1385257"/>
              <a:gd name="connsiteX6" fmla="*/ 138526 w 3944170"/>
              <a:gd name="connsiteY6" fmla="*/ 1385257 h 1385257"/>
              <a:gd name="connsiteX7" fmla="*/ 0 w 3944170"/>
              <a:gd name="connsiteY7" fmla="*/ 1246731 h 1385257"/>
              <a:gd name="connsiteX8" fmla="*/ 0 w 3944170"/>
              <a:gd name="connsiteY8" fmla="*/ 138526 h 138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44170" h="1385257">
                <a:moveTo>
                  <a:pt x="0" y="138526"/>
                </a:moveTo>
                <a:cubicBezTo>
                  <a:pt x="0" y="62020"/>
                  <a:pt x="62020" y="0"/>
                  <a:pt x="138526" y="0"/>
                </a:cubicBezTo>
                <a:lnTo>
                  <a:pt x="3805644" y="0"/>
                </a:lnTo>
                <a:cubicBezTo>
                  <a:pt x="3882150" y="0"/>
                  <a:pt x="3944170" y="62020"/>
                  <a:pt x="3944170" y="138526"/>
                </a:cubicBezTo>
                <a:lnTo>
                  <a:pt x="3944170" y="1246731"/>
                </a:lnTo>
                <a:cubicBezTo>
                  <a:pt x="3944170" y="1323237"/>
                  <a:pt x="3882150" y="1385257"/>
                  <a:pt x="3805644" y="1385257"/>
                </a:cubicBezTo>
                <a:lnTo>
                  <a:pt x="138526" y="1385257"/>
                </a:lnTo>
                <a:cubicBezTo>
                  <a:pt x="62020" y="1385257"/>
                  <a:pt x="0" y="1323237"/>
                  <a:pt x="0" y="1246731"/>
                </a:cubicBezTo>
                <a:lnTo>
                  <a:pt x="0" y="138526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2340" tIns="418654" rIns="1255591" bIns="72340" numCol="1" spcCol="1270" anchor="t" anchorCtr="0">
            <a:noAutofit/>
          </a:bodyPr>
          <a:lstStyle/>
          <a:p>
            <a:pPr marL="57150" lvl="1" indent="-57150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SzPct val="25000"/>
              <a:buChar char="•"/>
            </a:pP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adipiscing elit. Duis eget venenatis sapien. In aliquet, neque vel finibus tempor, quam metus ultrices eros, in rhoncus ex magna non.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7F9A751D-8776-4EE5-8817-B911F200CB1D}"/>
              </a:ext>
            </a:extLst>
          </p:cNvPr>
          <p:cNvSpPr/>
          <p:nvPr/>
        </p:nvSpPr>
        <p:spPr>
          <a:xfrm>
            <a:off x="4390164" y="1925079"/>
            <a:ext cx="1874427" cy="1874427"/>
          </a:xfrm>
          <a:custGeom>
            <a:avLst/>
            <a:gdLst>
              <a:gd name="connsiteX0" fmla="*/ 0 w 1874427"/>
              <a:gd name="connsiteY0" fmla="*/ 1874427 h 1874427"/>
              <a:gd name="connsiteX1" fmla="*/ 1874427 w 1874427"/>
              <a:gd name="connsiteY1" fmla="*/ 0 h 1874427"/>
              <a:gd name="connsiteX2" fmla="*/ 1874427 w 1874427"/>
              <a:gd name="connsiteY2" fmla="*/ 1874427 h 1874427"/>
              <a:gd name="connsiteX3" fmla="*/ 0 w 1874427"/>
              <a:gd name="connsiteY3" fmla="*/ 1874427 h 1874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4427" h="1874427">
                <a:moveTo>
                  <a:pt x="0" y="1874427"/>
                </a:moveTo>
                <a:cubicBezTo>
                  <a:pt x="0" y="839210"/>
                  <a:pt x="839210" y="0"/>
                  <a:pt x="1874427" y="0"/>
                </a:cubicBezTo>
                <a:lnTo>
                  <a:pt x="1874427" y="1874427"/>
                </a:lnTo>
                <a:lnTo>
                  <a:pt x="0" y="187442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90383" tIns="890383" rIns="341376" bIns="341376" numCol="1" spcCol="1270" anchor="ctr" anchorCtr="0">
            <a:noAutofit/>
          </a:bodyPr>
          <a:lstStyle/>
          <a:p>
            <a:pPr marL="0" lvl="0" indent="0" algn="ctr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4800" kern="1200"/>
              <a:t>W</a:t>
            </a:r>
            <a:endParaRPr lang="zh-CN" altLang="en-US" sz="4800" kern="1200"/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AD4564D5-BEFE-40FB-A7D9-EBFD0CF56D8A}"/>
              </a:ext>
            </a:extLst>
          </p:cNvPr>
          <p:cNvSpPr/>
          <p:nvPr/>
        </p:nvSpPr>
        <p:spPr>
          <a:xfrm>
            <a:off x="6351169" y="1925079"/>
            <a:ext cx="1874427" cy="1874427"/>
          </a:xfrm>
          <a:custGeom>
            <a:avLst/>
            <a:gdLst>
              <a:gd name="connsiteX0" fmla="*/ 0 w 1874427"/>
              <a:gd name="connsiteY0" fmla="*/ 1874427 h 1874427"/>
              <a:gd name="connsiteX1" fmla="*/ 1874427 w 1874427"/>
              <a:gd name="connsiteY1" fmla="*/ 0 h 1874427"/>
              <a:gd name="connsiteX2" fmla="*/ 1874427 w 1874427"/>
              <a:gd name="connsiteY2" fmla="*/ 1874427 h 1874427"/>
              <a:gd name="connsiteX3" fmla="*/ 0 w 1874427"/>
              <a:gd name="connsiteY3" fmla="*/ 1874427 h 1874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4427" h="1874427">
                <a:moveTo>
                  <a:pt x="0" y="0"/>
                </a:moveTo>
                <a:cubicBezTo>
                  <a:pt x="1035217" y="0"/>
                  <a:pt x="1874427" y="839210"/>
                  <a:pt x="1874427" y="1874427"/>
                </a:cubicBezTo>
                <a:lnTo>
                  <a:pt x="0" y="187442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41376" tIns="890383" rIns="890383" bIns="341376" numCol="1" spcCol="1270" anchor="ctr" anchorCtr="0">
            <a:noAutofit/>
          </a:bodyPr>
          <a:lstStyle/>
          <a:p>
            <a:pPr marL="0" lvl="0" indent="0" algn="ctr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4800" kern="1200"/>
              <a:t>S</a:t>
            </a:r>
            <a:endParaRPr lang="zh-CN" altLang="en-US" sz="4800" kern="1200"/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EC80E06C-1F99-401F-959C-7C0043719DC9}"/>
              </a:ext>
            </a:extLst>
          </p:cNvPr>
          <p:cNvSpPr/>
          <p:nvPr/>
        </p:nvSpPr>
        <p:spPr>
          <a:xfrm>
            <a:off x="6351169" y="3886084"/>
            <a:ext cx="1874428" cy="1874428"/>
          </a:xfrm>
          <a:custGeom>
            <a:avLst/>
            <a:gdLst>
              <a:gd name="connsiteX0" fmla="*/ 0 w 1874427"/>
              <a:gd name="connsiteY0" fmla="*/ 1874427 h 1874427"/>
              <a:gd name="connsiteX1" fmla="*/ 1874427 w 1874427"/>
              <a:gd name="connsiteY1" fmla="*/ 0 h 1874427"/>
              <a:gd name="connsiteX2" fmla="*/ 1874427 w 1874427"/>
              <a:gd name="connsiteY2" fmla="*/ 1874427 h 1874427"/>
              <a:gd name="connsiteX3" fmla="*/ 0 w 1874427"/>
              <a:gd name="connsiteY3" fmla="*/ 1874427 h 1874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4427" h="1874427">
                <a:moveTo>
                  <a:pt x="1874427" y="0"/>
                </a:moveTo>
                <a:cubicBezTo>
                  <a:pt x="1874427" y="1035217"/>
                  <a:pt x="1035217" y="1874427"/>
                  <a:pt x="0" y="1874427"/>
                </a:cubicBezTo>
                <a:lnTo>
                  <a:pt x="0" y="0"/>
                </a:lnTo>
                <a:lnTo>
                  <a:pt x="1874427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41376" tIns="341376" rIns="890384" bIns="890384" numCol="1" spcCol="1270" anchor="ctr" anchorCtr="0">
            <a:noAutofit/>
          </a:bodyPr>
          <a:lstStyle/>
          <a:p>
            <a:pPr marL="0" lvl="0" indent="0" algn="ctr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4800" kern="1200"/>
              <a:t>O</a:t>
            </a:r>
            <a:endParaRPr lang="zh-CN" altLang="en-US" sz="4800" kern="1200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60EEF69D-08B6-40C0-986A-446B45ABC8E7}"/>
              </a:ext>
            </a:extLst>
          </p:cNvPr>
          <p:cNvSpPr/>
          <p:nvPr/>
        </p:nvSpPr>
        <p:spPr>
          <a:xfrm>
            <a:off x="4390163" y="3886084"/>
            <a:ext cx="1874428" cy="1874428"/>
          </a:xfrm>
          <a:custGeom>
            <a:avLst/>
            <a:gdLst>
              <a:gd name="connsiteX0" fmla="*/ 0 w 1874427"/>
              <a:gd name="connsiteY0" fmla="*/ 1874427 h 1874427"/>
              <a:gd name="connsiteX1" fmla="*/ 1874427 w 1874427"/>
              <a:gd name="connsiteY1" fmla="*/ 0 h 1874427"/>
              <a:gd name="connsiteX2" fmla="*/ 1874427 w 1874427"/>
              <a:gd name="connsiteY2" fmla="*/ 1874427 h 1874427"/>
              <a:gd name="connsiteX3" fmla="*/ 0 w 1874427"/>
              <a:gd name="connsiteY3" fmla="*/ 1874427 h 1874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4427" h="1874427">
                <a:moveTo>
                  <a:pt x="1874427" y="1874427"/>
                </a:moveTo>
                <a:cubicBezTo>
                  <a:pt x="839210" y="1874427"/>
                  <a:pt x="0" y="1035217"/>
                  <a:pt x="0" y="0"/>
                </a:cubicBezTo>
                <a:lnTo>
                  <a:pt x="1874427" y="0"/>
                </a:lnTo>
                <a:lnTo>
                  <a:pt x="1874427" y="187442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90384" tIns="341376" rIns="341376" bIns="890384" numCol="1" spcCol="1270" anchor="ctr" anchorCtr="0">
            <a:noAutofit/>
          </a:bodyPr>
          <a:lstStyle/>
          <a:p>
            <a:pPr marL="0" lvl="0" indent="0" algn="ctr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4800" kern="1200"/>
              <a:t>T</a:t>
            </a:r>
            <a:endParaRPr lang="zh-CN" altLang="en-US" sz="4800" kern="1200"/>
          </a:p>
        </p:txBody>
      </p:sp>
      <p:sp>
        <p:nvSpPr>
          <p:cNvPr id="13" name="箭头: 环形 12">
            <a:extLst>
              <a:ext uri="{FF2B5EF4-FFF2-40B4-BE49-F238E27FC236}">
                <a16:creationId xmlns="" xmlns:a16="http://schemas.microsoft.com/office/drawing/2014/main" id="{C5923943-E280-41F9-A4FC-FCB87902C683}"/>
              </a:ext>
            </a:extLst>
          </p:cNvPr>
          <p:cNvSpPr/>
          <p:nvPr/>
        </p:nvSpPr>
        <p:spPr>
          <a:xfrm>
            <a:off x="5984292" y="3453191"/>
            <a:ext cx="647175" cy="562761"/>
          </a:xfrm>
          <a:prstGeom prst="circularArrow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箭头: 环形 13">
            <a:extLst>
              <a:ext uri="{FF2B5EF4-FFF2-40B4-BE49-F238E27FC236}">
                <a16:creationId xmlns="" xmlns:a16="http://schemas.microsoft.com/office/drawing/2014/main" id="{2EF1F56F-EC25-4C1E-9823-5242F641C6E4}"/>
              </a:ext>
            </a:extLst>
          </p:cNvPr>
          <p:cNvSpPr/>
          <p:nvPr/>
        </p:nvSpPr>
        <p:spPr>
          <a:xfrm rot="10800000">
            <a:off x="5984292" y="3669638"/>
            <a:ext cx="647175" cy="562761"/>
          </a:xfrm>
          <a:prstGeom prst="circularArrow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08055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008E24A-DE8D-46B4-B78E-850A92E110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图表页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E9AD2B9A-997F-42DC-BA85-5D784B31D77C}"/>
              </a:ext>
            </a:extLst>
          </p:cNvPr>
          <p:cNvSpPr/>
          <p:nvPr/>
        </p:nvSpPr>
        <p:spPr>
          <a:xfrm>
            <a:off x="786396" y="4830332"/>
            <a:ext cx="460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consectetur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. Duis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eget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venenatis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sapien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. In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aliquet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neque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vel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finibus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tempor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quam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metus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ultrices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eros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, in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rhoncus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ex magna non.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F63C276E-8BC4-4F40-8F3F-6F6BD2D7D81C}"/>
              </a:ext>
            </a:extLst>
          </p:cNvPr>
          <p:cNvSpPr/>
          <p:nvPr/>
        </p:nvSpPr>
        <p:spPr>
          <a:xfrm>
            <a:off x="1140431" y="3984423"/>
            <a:ext cx="38779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2454B9FB-4600-4437-8FDB-15CEAE1EB209}"/>
              </a:ext>
            </a:extLst>
          </p:cNvPr>
          <p:cNvCxnSpPr/>
          <p:nvPr/>
        </p:nvCxnSpPr>
        <p:spPr>
          <a:xfrm>
            <a:off x="762528" y="4670842"/>
            <a:ext cx="4698527" cy="0"/>
          </a:xfrm>
          <a:prstGeom prst="line">
            <a:avLst/>
          </a:prstGeom>
          <a:ln w="3175">
            <a:gradFill flip="none" rotWithShape="1">
              <a:gsLst>
                <a:gs pos="2000">
                  <a:schemeClr val="accent1">
                    <a:lumMod val="5000"/>
                    <a:lumOff val="95000"/>
                    <a:alpha val="29000"/>
                  </a:schemeClr>
                </a:gs>
                <a:gs pos="59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3CD56E57-ED29-4D0B-B93B-7576D3B8658F}"/>
              </a:ext>
            </a:extLst>
          </p:cNvPr>
          <p:cNvCxnSpPr/>
          <p:nvPr/>
        </p:nvCxnSpPr>
        <p:spPr>
          <a:xfrm>
            <a:off x="786396" y="3931264"/>
            <a:ext cx="4698527" cy="0"/>
          </a:xfrm>
          <a:prstGeom prst="line">
            <a:avLst/>
          </a:prstGeom>
          <a:ln w="3175">
            <a:gradFill flip="none" rotWithShape="1">
              <a:gsLst>
                <a:gs pos="2000">
                  <a:schemeClr val="accent1">
                    <a:lumMod val="5000"/>
                    <a:lumOff val="95000"/>
                    <a:alpha val="29000"/>
                  </a:schemeClr>
                </a:gs>
                <a:gs pos="59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3d-data-analytics-bars-graphic_38854">
            <a:extLst>
              <a:ext uri="{FF2B5EF4-FFF2-40B4-BE49-F238E27FC236}">
                <a16:creationId xmlns="" xmlns:a16="http://schemas.microsoft.com/office/drawing/2014/main" id="{8503B08A-8314-47D4-8419-96BACD7F4BF6}"/>
              </a:ext>
            </a:extLst>
          </p:cNvPr>
          <p:cNvSpPr>
            <a:spLocks noChangeAspect="1"/>
          </p:cNvSpPr>
          <p:nvPr/>
        </p:nvSpPr>
        <p:spPr bwMode="auto">
          <a:xfrm>
            <a:off x="2922122" y="3141899"/>
            <a:ext cx="314604" cy="302122"/>
          </a:xfrm>
          <a:custGeom>
            <a:avLst/>
            <a:gdLst>
              <a:gd name="connsiteX0" fmla="*/ 5829 w 591338"/>
              <a:gd name="connsiteY0" fmla="*/ 343338 h 567877"/>
              <a:gd name="connsiteX1" fmla="*/ 5829 w 591338"/>
              <a:gd name="connsiteY1" fmla="*/ 511327 h 567877"/>
              <a:gd name="connsiteX2" fmla="*/ 87025 w 591338"/>
              <a:gd name="connsiteY2" fmla="*/ 559977 h 567877"/>
              <a:gd name="connsiteX3" fmla="*/ 87025 w 591338"/>
              <a:gd name="connsiteY3" fmla="*/ 383672 h 567877"/>
              <a:gd name="connsiteX4" fmla="*/ 89523 w 591338"/>
              <a:gd name="connsiteY4" fmla="*/ 293025 h 567877"/>
              <a:gd name="connsiteX5" fmla="*/ 91188 w 591338"/>
              <a:gd name="connsiteY5" fmla="*/ 293441 h 567877"/>
              <a:gd name="connsiteX6" fmla="*/ 178213 w 591338"/>
              <a:gd name="connsiteY6" fmla="*/ 335022 h 567877"/>
              <a:gd name="connsiteX7" fmla="*/ 179879 w 591338"/>
              <a:gd name="connsiteY7" fmla="*/ 337933 h 567877"/>
              <a:gd name="connsiteX8" fmla="*/ 179879 w 591338"/>
              <a:gd name="connsiteY8" fmla="*/ 338349 h 567877"/>
              <a:gd name="connsiteX9" fmla="*/ 179879 w 591338"/>
              <a:gd name="connsiteY9" fmla="*/ 512990 h 567877"/>
              <a:gd name="connsiteX10" fmla="*/ 178629 w 591338"/>
              <a:gd name="connsiteY10" fmla="*/ 515485 h 567877"/>
              <a:gd name="connsiteX11" fmla="*/ 92438 w 591338"/>
              <a:gd name="connsiteY11" fmla="*/ 566630 h 567877"/>
              <a:gd name="connsiteX12" fmla="*/ 91605 w 591338"/>
              <a:gd name="connsiteY12" fmla="*/ 567461 h 567877"/>
              <a:gd name="connsiteX13" fmla="*/ 89939 w 591338"/>
              <a:gd name="connsiteY13" fmla="*/ 567877 h 567877"/>
              <a:gd name="connsiteX14" fmla="*/ 88274 w 591338"/>
              <a:gd name="connsiteY14" fmla="*/ 567461 h 567877"/>
              <a:gd name="connsiteX15" fmla="*/ 87857 w 591338"/>
              <a:gd name="connsiteY15" fmla="*/ 566630 h 567877"/>
              <a:gd name="connsiteX16" fmla="*/ 1249 w 591338"/>
              <a:gd name="connsiteY16" fmla="*/ 515485 h 567877"/>
              <a:gd name="connsiteX17" fmla="*/ 0 w 591338"/>
              <a:gd name="connsiteY17" fmla="*/ 512990 h 567877"/>
              <a:gd name="connsiteX18" fmla="*/ 0 w 591338"/>
              <a:gd name="connsiteY18" fmla="*/ 338349 h 567877"/>
              <a:gd name="connsiteX19" fmla="*/ 0 w 591338"/>
              <a:gd name="connsiteY19" fmla="*/ 337933 h 567877"/>
              <a:gd name="connsiteX20" fmla="*/ 0 w 591338"/>
              <a:gd name="connsiteY20" fmla="*/ 337517 h 567877"/>
              <a:gd name="connsiteX21" fmla="*/ 416 w 591338"/>
              <a:gd name="connsiteY21" fmla="*/ 337101 h 567877"/>
              <a:gd name="connsiteX22" fmla="*/ 833 w 591338"/>
              <a:gd name="connsiteY22" fmla="*/ 336685 h 567877"/>
              <a:gd name="connsiteX23" fmla="*/ 833 w 591338"/>
              <a:gd name="connsiteY23" fmla="*/ 336270 h 567877"/>
              <a:gd name="connsiteX24" fmla="*/ 1249 w 591338"/>
              <a:gd name="connsiteY24" fmla="*/ 336270 h 567877"/>
              <a:gd name="connsiteX25" fmla="*/ 1249 w 591338"/>
              <a:gd name="connsiteY25" fmla="*/ 335854 h 567877"/>
              <a:gd name="connsiteX26" fmla="*/ 1666 w 591338"/>
              <a:gd name="connsiteY26" fmla="*/ 335854 h 567877"/>
              <a:gd name="connsiteX27" fmla="*/ 87857 w 591338"/>
              <a:gd name="connsiteY27" fmla="*/ 293441 h 567877"/>
              <a:gd name="connsiteX28" fmla="*/ 89523 w 591338"/>
              <a:gd name="connsiteY28" fmla="*/ 293025 h 567877"/>
              <a:gd name="connsiteX29" fmla="*/ 209057 w 591338"/>
              <a:gd name="connsiteY29" fmla="*/ 240667 h 567877"/>
              <a:gd name="connsiteX30" fmla="*/ 209057 w 591338"/>
              <a:gd name="connsiteY30" fmla="*/ 511333 h 567877"/>
              <a:gd name="connsiteX31" fmla="*/ 290249 w 591338"/>
              <a:gd name="connsiteY31" fmla="*/ 559977 h 567877"/>
              <a:gd name="connsiteX32" fmla="*/ 290249 w 591338"/>
              <a:gd name="connsiteY32" fmla="*/ 281412 h 567877"/>
              <a:gd name="connsiteX33" fmla="*/ 291082 w 591338"/>
              <a:gd name="connsiteY33" fmla="*/ 191191 h 567877"/>
              <a:gd name="connsiteX34" fmla="*/ 293580 w 591338"/>
              <a:gd name="connsiteY34" fmla="*/ 191191 h 567877"/>
              <a:gd name="connsiteX35" fmla="*/ 381434 w 591338"/>
              <a:gd name="connsiteY35" fmla="*/ 232768 h 567877"/>
              <a:gd name="connsiteX36" fmla="*/ 383099 w 591338"/>
              <a:gd name="connsiteY36" fmla="*/ 235262 h 567877"/>
              <a:gd name="connsiteX37" fmla="*/ 383099 w 591338"/>
              <a:gd name="connsiteY37" fmla="*/ 235678 h 567877"/>
              <a:gd name="connsiteX38" fmla="*/ 383099 w 591338"/>
              <a:gd name="connsiteY38" fmla="*/ 236094 h 567877"/>
              <a:gd name="connsiteX39" fmla="*/ 383099 w 591338"/>
              <a:gd name="connsiteY39" fmla="*/ 512996 h 567877"/>
              <a:gd name="connsiteX40" fmla="*/ 381850 w 591338"/>
              <a:gd name="connsiteY40" fmla="*/ 515490 h 567877"/>
              <a:gd name="connsiteX41" fmla="*/ 295662 w 591338"/>
              <a:gd name="connsiteY41" fmla="*/ 566630 h 567877"/>
              <a:gd name="connsiteX42" fmla="*/ 294829 w 591338"/>
              <a:gd name="connsiteY42" fmla="*/ 567461 h 567877"/>
              <a:gd name="connsiteX43" fmla="*/ 293163 w 591338"/>
              <a:gd name="connsiteY43" fmla="*/ 567877 h 567877"/>
              <a:gd name="connsiteX44" fmla="*/ 291498 w 591338"/>
              <a:gd name="connsiteY44" fmla="*/ 567461 h 567877"/>
              <a:gd name="connsiteX45" fmla="*/ 291082 w 591338"/>
              <a:gd name="connsiteY45" fmla="*/ 566630 h 567877"/>
              <a:gd name="connsiteX46" fmla="*/ 204477 w 591338"/>
              <a:gd name="connsiteY46" fmla="*/ 515490 h 567877"/>
              <a:gd name="connsiteX47" fmla="*/ 203228 w 591338"/>
              <a:gd name="connsiteY47" fmla="*/ 512996 h 567877"/>
              <a:gd name="connsiteX48" fmla="*/ 203228 w 591338"/>
              <a:gd name="connsiteY48" fmla="*/ 236094 h 567877"/>
              <a:gd name="connsiteX49" fmla="*/ 203228 w 591338"/>
              <a:gd name="connsiteY49" fmla="*/ 235678 h 567877"/>
              <a:gd name="connsiteX50" fmla="*/ 203228 w 591338"/>
              <a:gd name="connsiteY50" fmla="*/ 235262 h 567877"/>
              <a:gd name="connsiteX51" fmla="*/ 203644 w 591338"/>
              <a:gd name="connsiteY51" fmla="*/ 234846 h 567877"/>
              <a:gd name="connsiteX52" fmla="*/ 203644 w 591338"/>
              <a:gd name="connsiteY52" fmla="*/ 234431 h 567877"/>
              <a:gd name="connsiteX53" fmla="*/ 204061 w 591338"/>
              <a:gd name="connsiteY53" fmla="*/ 234015 h 567877"/>
              <a:gd name="connsiteX54" fmla="*/ 204477 w 591338"/>
              <a:gd name="connsiteY54" fmla="*/ 234015 h 567877"/>
              <a:gd name="connsiteX55" fmla="*/ 204477 w 591338"/>
              <a:gd name="connsiteY55" fmla="*/ 233599 h 567877"/>
              <a:gd name="connsiteX56" fmla="*/ 204893 w 591338"/>
              <a:gd name="connsiteY56" fmla="*/ 233599 h 567877"/>
              <a:gd name="connsiteX57" fmla="*/ 416811 w 591338"/>
              <a:gd name="connsiteY57" fmla="*/ 49792 h 567877"/>
              <a:gd name="connsiteX58" fmla="*/ 416811 w 591338"/>
              <a:gd name="connsiteY58" fmla="*/ 511328 h 567877"/>
              <a:gd name="connsiteX59" fmla="*/ 498451 w 591338"/>
              <a:gd name="connsiteY59" fmla="*/ 559977 h 567877"/>
              <a:gd name="connsiteX60" fmla="*/ 498451 w 591338"/>
              <a:gd name="connsiteY60" fmla="*/ 88877 h 567877"/>
              <a:gd name="connsiteX61" fmla="*/ 499284 w 591338"/>
              <a:gd name="connsiteY61" fmla="*/ 312 h 567877"/>
              <a:gd name="connsiteX62" fmla="*/ 501784 w 591338"/>
              <a:gd name="connsiteY62" fmla="*/ 312 h 567877"/>
              <a:gd name="connsiteX63" fmla="*/ 589672 w 591338"/>
              <a:gd name="connsiteY63" fmla="*/ 41892 h 567877"/>
              <a:gd name="connsiteX64" fmla="*/ 591338 w 591338"/>
              <a:gd name="connsiteY64" fmla="*/ 44386 h 567877"/>
              <a:gd name="connsiteX65" fmla="*/ 591338 w 591338"/>
              <a:gd name="connsiteY65" fmla="*/ 44802 h 567877"/>
              <a:gd name="connsiteX66" fmla="*/ 591338 w 591338"/>
              <a:gd name="connsiteY66" fmla="*/ 45634 h 567877"/>
              <a:gd name="connsiteX67" fmla="*/ 591338 w 591338"/>
              <a:gd name="connsiteY67" fmla="*/ 512992 h 567877"/>
              <a:gd name="connsiteX68" fmla="*/ 590088 w 591338"/>
              <a:gd name="connsiteY68" fmla="*/ 515486 h 567877"/>
              <a:gd name="connsiteX69" fmla="*/ 503450 w 591338"/>
              <a:gd name="connsiteY69" fmla="*/ 567045 h 567877"/>
              <a:gd name="connsiteX70" fmla="*/ 503033 w 591338"/>
              <a:gd name="connsiteY70" fmla="*/ 567461 h 567877"/>
              <a:gd name="connsiteX71" fmla="*/ 501367 w 591338"/>
              <a:gd name="connsiteY71" fmla="*/ 567877 h 567877"/>
              <a:gd name="connsiteX72" fmla="*/ 499701 w 591338"/>
              <a:gd name="connsiteY72" fmla="*/ 567461 h 567877"/>
              <a:gd name="connsiteX73" fmla="*/ 498868 w 591338"/>
              <a:gd name="connsiteY73" fmla="*/ 566630 h 567877"/>
              <a:gd name="connsiteX74" fmla="*/ 412646 w 591338"/>
              <a:gd name="connsiteY74" fmla="*/ 515486 h 567877"/>
              <a:gd name="connsiteX75" fmla="*/ 411396 w 591338"/>
              <a:gd name="connsiteY75" fmla="*/ 512992 h 567877"/>
              <a:gd name="connsiteX76" fmla="*/ 411396 w 591338"/>
              <a:gd name="connsiteY76" fmla="*/ 45634 h 567877"/>
              <a:gd name="connsiteX77" fmla="*/ 411396 w 591338"/>
              <a:gd name="connsiteY77" fmla="*/ 44802 h 567877"/>
              <a:gd name="connsiteX78" fmla="*/ 411396 w 591338"/>
              <a:gd name="connsiteY78" fmla="*/ 44386 h 567877"/>
              <a:gd name="connsiteX79" fmla="*/ 411813 w 591338"/>
              <a:gd name="connsiteY79" fmla="*/ 43971 h 567877"/>
              <a:gd name="connsiteX80" fmla="*/ 412229 w 591338"/>
              <a:gd name="connsiteY80" fmla="*/ 43555 h 567877"/>
              <a:gd name="connsiteX81" fmla="*/ 412229 w 591338"/>
              <a:gd name="connsiteY81" fmla="*/ 43139 h 567877"/>
              <a:gd name="connsiteX82" fmla="*/ 412646 w 591338"/>
              <a:gd name="connsiteY82" fmla="*/ 43139 h 567877"/>
              <a:gd name="connsiteX83" fmla="*/ 413062 w 591338"/>
              <a:gd name="connsiteY83" fmla="*/ 42723 h 567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338" h="567877">
                <a:moveTo>
                  <a:pt x="5829" y="343338"/>
                </a:moveTo>
                <a:lnTo>
                  <a:pt x="5829" y="511327"/>
                </a:lnTo>
                <a:lnTo>
                  <a:pt x="87025" y="559977"/>
                </a:lnTo>
                <a:lnTo>
                  <a:pt x="87025" y="383672"/>
                </a:lnTo>
                <a:close/>
                <a:moveTo>
                  <a:pt x="89523" y="293025"/>
                </a:moveTo>
                <a:cubicBezTo>
                  <a:pt x="89939" y="293025"/>
                  <a:pt x="90772" y="293025"/>
                  <a:pt x="91188" y="293441"/>
                </a:cubicBezTo>
                <a:lnTo>
                  <a:pt x="178213" y="335022"/>
                </a:lnTo>
                <a:cubicBezTo>
                  <a:pt x="179462" y="335438"/>
                  <a:pt x="180295" y="336685"/>
                  <a:pt x="179879" y="337933"/>
                </a:cubicBezTo>
                <a:cubicBezTo>
                  <a:pt x="179879" y="338349"/>
                  <a:pt x="179879" y="338349"/>
                  <a:pt x="179879" y="338349"/>
                </a:cubicBezTo>
                <a:lnTo>
                  <a:pt x="179879" y="512990"/>
                </a:lnTo>
                <a:cubicBezTo>
                  <a:pt x="179879" y="513821"/>
                  <a:pt x="179462" y="514653"/>
                  <a:pt x="178629" y="515485"/>
                </a:cubicBezTo>
                <a:lnTo>
                  <a:pt x="92438" y="566630"/>
                </a:lnTo>
                <a:cubicBezTo>
                  <a:pt x="92021" y="567045"/>
                  <a:pt x="92021" y="567461"/>
                  <a:pt x="91605" y="567461"/>
                </a:cubicBezTo>
                <a:cubicBezTo>
                  <a:pt x="91188" y="567877"/>
                  <a:pt x="90772" y="567877"/>
                  <a:pt x="89939" y="567877"/>
                </a:cubicBezTo>
                <a:cubicBezTo>
                  <a:pt x="89523" y="567877"/>
                  <a:pt x="88690" y="567877"/>
                  <a:pt x="88274" y="567461"/>
                </a:cubicBezTo>
                <a:cubicBezTo>
                  <a:pt x="88274" y="567461"/>
                  <a:pt x="87857" y="567045"/>
                  <a:pt x="87857" y="566630"/>
                </a:cubicBezTo>
                <a:lnTo>
                  <a:pt x="1249" y="515485"/>
                </a:lnTo>
                <a:cubicBezTo>
                  <a:pt x="416" y="514653"/>
                  <a:pt x="0" y="513821"/>
                  <a:pt x="0" y="512990"/>
                </a:cubicBezTo>
                <a:lnTo>
                  <a:pt x="0" y="338349"/>
                </a:lnTo>
                <a:cubicBezTo>
                  <a:pt x="0" y="338349"/>
                  <a:pt x="0" y="337933"/>
                  <a:pt x="0" y="337933"/>
                </a:cubicBezTo>
                <a:cubicBezTo>
                  <a:pt x="0" y="337933"/>
                  <a:pt x="0" y="337933"/>
                  <a:pt x="0" y="337517"/>
                </a:cubicBezTo>
                <a:cubicBezTo>
                  <a:pt x="0" y="337517"/>
                  <a:pt x="416" y="337101"/>
                  <a:pt x="416" y="337101"/>
                </a:cubicBezTo>
                <a:cubicBezTo>
                  <a:pt x="416" y="336685"/>
                  <a:pt x="833" y="336685"/>
                  <a:pt x="833" y="336685"/>
                </a:cubicBezTo>
                <a:cubicBezTo>
                  <a:pt x="833" y="336685"/>
                  <a:pt x="833" y="336685"/>
                  <a:pt x="833" y="336270"/>
                </a:cubicBezTo>
                <a:cubicBezTo>
                  <a:pt x="1249" y="336270"/>
                  <a:pt x="1249" y="336270"/>
                  <a:pt x="1249" y="336270"/>
                </a:cubicBezTo>
                <a:cubicBezTo>
                  <a:pt x="1249" y="336270"/>
                  <a:pt x="1249" y="336270"/>
                  <a:pt x="1249" y="335854"/>
                </a:cubicBezTo>
                <a:cubicBezTo>
                  <a:pt x="1666" y="335854"/>
                  <a:pt x="1666" y="335854"/>
                  <a:pt x="1666" y="335854"/>
                </a:cubicBezTo>
                <a:lnTo>
                  <a:pt x="87857" y="293441"/>
                </a:lnTo>
                <a:cubicBezTo>
                  <a:pt x="88274" y="293025"/>
                  <a:pt x="89107" y="293025"/>
                  <a:pt x="89523" y="293025"/>
                </a:cubicBezTo>
                <a:close/>
                <a:moveTo>
                  <a:pt x="209057" y="240667"/>
                </a:moveTo>
                <a:lnTo>
                  <a:pt x="209057" y="511333"/>
                </a:lnTo>
                <a:lnTo>
                  <a:pt x="290249" y="559977"/>
                </a:lnTo>
                <a:lnTo>
                  <a:pt x="290249" y="281412"/>
                </a:lnTo>
                <a:close/>
                <a:moveTo>
                  <a:pt x="291082" y="191191"/>
                </a:moveTo>
                <a:cubicBezTo>
                  <a:pt x="291914" y="190775"/>
                  <a:pt x="292747" y="190775"/>
                  <a:pt x="293580" y="191191"/>
                </a:cubicBezTo>
                <a:lnTo>
                  <a:pt x="381434" y="232768"/>
                </a:lnTo>
                <a:cubicBezTo>
                  <a:pt x="382683" y="233183"/>
                  <a:pt x="383099" y="234015"/>
                  <a:pt x="383099" y="235262"/>
                </a:cubicBezTo>
                <a:cubicBezTo>
                  <a:pt x="383099" y="235262"/>
                  <a:pt x="383099" y="235678"/>
                  <a:pt x="383099" y="235678"/>
                </a:cubicBezTo>
                <a:cubicBezTo>
                  <a:pt x="383099" y="236094"/>
                  <a:pt x="383099" y="236094"/>
                  <a:pt x="383099" y="236094"/>
                </a:cubicBezTo>
                <a:lnTo>
                  <a:pt x="383099" y="512996"/>
                </a:lnTo>
                <a:cubicBezTo>
                  <a:pt x="383099" y="513827"/>
                  <a:pt x="382683" y="514659"/>
                  <a:pt x="381850" y="515490"/>
                </a:cubicBezTo>
                <a:lnTo>
                  <a:pt x="295662" y="566630"/>
                </a:lnTo>
                <a:cubicBezTo>
                  <a:pt x="295245" y="567046"/>
                  <a:pt x="295245" y="567461"/>
                  <a:pt x="294829" y="567461"/>
                </a:cubicBezTo>
                <a:cubicBezTo>
                  <a:pt x="294413" y="567877"/>
                  <a:pt x="293996" y="567877"/>
                  <a:pt x="293163" y="567877"/>
                </a:cubicBezTo>
                <a:cubicBezTo>
                  <a:pt x="292747" y="567877"/>
                  <a:pt x="291914" y="567877"/>
                  <a:pt x="291498" y="567461"/>
                </a:cubicBezTo>
                <a:cubicBezTo>
                  <a:pt x="291498" y="567461"/>
                  <a:pt x="291082" y="567046"/>
                  <a:pt x="291082" y="566630"/>
                </a:cubicBezTo>
                <a:lnTo>
                  <a:pt x="204477" y="515490"/>
                </a:lnTo>
                <a:cubicBezTo>
                  <a:pt x="203644" y="514659"/>
                  <a:pt x="203228" y="513827"/>
                  <a:pt x="203228" y="512996"/>
                </a:cubicBezTo>
                <a:lnTo>
                  <a:pt x="203228" y="236094"/>
                </a:lnTo>
                <a:cubicBezTo>
                  <a:pt x="203228" y="236094"/>
                  <a:pt x="203228" y="235678"/>
                  <a:pt x="203228" y="235678"/>
                </a:cubicBezTo>
                <a:cubicBezTo>
                  <a:pt x="203228" y="235262"/>
                  <a:pt x="203228" y="235262"/>
                  <a:pt x="203228" y="235262"/>
                </a:cubicBezTo>
                <a:cubicBezTo>
                  <a:pt x="203644" y="235262"/>
                  <a:pt x="203644" y="234846"/>
                  <a:pt x="203644" y="234846"/>
                </a:cubicBezTo>
                <a:cubicBezTo>
                  <a:pt x="203644" y="234846"/>
                  <a:pt x="203644" y="234431"/>
                  <a:pt x="203644" y="234431"/>
                </a:cubicBezTo>
                <a:cubicBezTo>
                  <a:pt x="204061" y="234431"/>
                  <a:pt x="204061" y="234431"/>
                  <a:pt x="204061" y="234015"/>
                </a:cubicBezTo>
                <a:cubicBezTo>
                  <a:pt x="204061" y="234015"/>
                  <a:pt x="204061" y="234015"/>
                  <a:pt x="204477" y="234015"/>
                </a:cubicBezTo>
                <a:cubicBezTo>
                  <a:pt x="204477" y="234015"/>
                  <a:pt x="204477" y="234015"/>
                  <a:pt x="204477" y="233599"/>
                </a:cubicBezTo>
                <a:cubicBezTo>
                  <a:pt x="204477" y="233599"/>
                  <a:pt x="204477" y="233599"/>
                  <a:pt x="204893" y="233599"/>
                </a:cubicBezTo>
                <a:close/>
                <a:moveTo>
                  <a:pt x="416811" y="49792"/>
                </a:moveTo>
                <a:lnTo>
                  <a:pt x="416811" y="511328"/>
                </a:lnTo>
                <a:lnTo>
                  <a:pt x="498451" y="559977"/>
                </a:lnTo>
                <a:lnTo>
                  <a:pt x="498451" y="88877"/>
                </a:lnTo>
                <a:close/>
                <a:moveTo>
                  <a:pt x="499284" y="312"/>
                </a:moveTo>
                <a:cubicBezTo>
                  <a:pt x="500117" y="-104"/>
                  <a:pt x="500950" y="-104"/>
                  <a:pt x="501784" y="312"/>
                </a:cubicBezTo>
                <a:lnTo>
                  <a:pt x="589672" y="41892"/>
                </a:lnTo>
                <a:cubicBezTo>
                  <a:pt x="590921" y="42307"/>
                  <a:pt x="591338" y="43555"/>
                  <a:pt x="591338" y="44386"/>
                </a:cubicBezTo>
                <a:cubicBezTo>
                  <a:pt x="591338" y="44802"/>
                  <a:pt x="591338" y="44802"/>
                  <a:pt x="591338" y="44802"/>
                </a:cubicBezTo>
                <a:cubicBezTo>
                  <a:pt x="591338" y="45218"/>
                  <a:pt x="591338" y="45218"/>
                  <a:pt x="591338" y="45634"/>
                </a:cubicBezTo>
                <a:lnTo>
                  <a:pt x="591338" y="512992"/>
                </a:lnTo>
                <a:cubicBezTo>
                  <a:pt x="591338" y="513823"/>
                  <a:pt x="590921" y="514655"/>
                  <a:pt x="590088" y="515486"/>
                </a:cubicBezTo>
                <a:lnTo>
                  <a:pt x="503450" y="567045"/>
                </a:lnTo>
                <a:cubicBezTo>
                  <a:pt x="503450" y="567045"/>
                  <a:pt x="503033" y="567461"/>
                  <a:pt x="503033" y="567461"/>
                </a:cubicBezTo>
                <a:cubicBezTo>
                  <a:pt x="502617" y="567877"/>
                  <a:pt x="501784" y="567877"/>
                  <a:pt x="501367" y="567877"/>
                </a:cubicBezTo>
                <a:cubicBezTo>
                  <a:pt x="500534" y="567877"/>
                  <a:pt x="500117" y="567877"/>
                  <a:pt x="499701" y="567461"/>
                </a:cubicBezTo>
                <a:cubicBezTo>
                  <a:pt x="499284" y="567461"/>
                  <a:pt x="499284" y="567045"/>
                  <a:pt x="498868" y="566630"/>
                </a:cubicBezTo>
                <a:lnTo>
                  <a:pt x="412646" y="515486"/>
                </a:lnTo>
                <a:cubicBezTo>
                  <a:pt x="411813" y="514655"/>
                  <a:pt x="411396" y="513823"/>
                  <a:pt x="411396" y="512992"/>
                </a:cubicBezTo>
                <a:lnTo>
                  <a:pt x="411396" y="45634"/>
                </a:lnTo>
                <a:cubicBezTo>
                  <a:pt x="411396" y="45218"/>
                  <a:pt x="411396" y="44802"/>
                  <a:pt x="411396" y="44802"/>
                </a:cubicBezTo>
                <a:cubicBezTo>
                  <a:pt x="411396" y="44802"/>
                  <a:pt x="411396" y="44802"/>
                  <a:pt x="411396" y="44386"/>
                </a:cubicBezTo>
                <a:cubicBezTo>
                  <a:pt x="411396" y="44386"/>
                  <a:pt x="411396" y="44386"/>
                  <a:pt x="411813" y="43971"/>
                </a:cubicBezTo>
                <a:cubicBezTo>
                  <a:pt x="411813" y="43555"/>
                  <a:pt x="412229" y="43555"/>
                  <a:pt x="412229" y="43555"/>
                </a:cubicBezTo>
                <a:cubicBezTo>
                  <a:pt x="412229" y="43555"/>
                  <a:pt x="412229" y="43139"/>
                  <a:pt x="412229" y="43139"/>
                </a:cubicBezTo>
                <a:cubicBezTo>
                  <a:pt x="412646" y="43139"/>
                  <a:pt x="412646" y="43139"/>
                  <a:pt x="412646" y="43139"/>
                </a:cubicBezTo>
                <a:cubicBezTo>
                  <a:pt x="412646" y="43139"/>
                  <a:pt x="413062" y="42723"/>
                  <a:pt x="413062" y="427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FDA73C03-0028-4853-A47E-46F8001950C0}"/>
              </a:ext>
            </a:extLst>
          </p:cNvPr>
          <p:cNvSpPr/>
          <p:nvPr/>
        </p:nvSpPr>
        <p:spPr>
          <a:xfrm>
            <a:off x="2700991" y="2922774"/>
            <a:ext cx="756866" cy="75686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4" name="图表 33">
            <a:extLst>
              <a:ext uri="{FF2B5EF4-FFF2-40B4-BE49-F238E27FC236}">
                <a16:creationId xmlns="" xmlns:a16="http://schemas.microsoft.com/office/drawing/2014/main" id="{67AF1624-392B-42D6-9453-BF138AF1E9F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9906979"/>
              </p:ext>
            </p:extLst>
          </p:nvPr>
        </p:nvGraphicFramePr>
        <p:xfrm>
          <a:off x="6031496" y="2415287"/>
          <a:ext cx="5437607" cy="3262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4692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008E24A-DE8D-46B4-B78E-850A92E110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图表页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E9AD2B9A-997F-42DC-BA85-5D784B31D77C}"/>
              </a:ext>
            </a:extLst>
          </p:cNvPr>
          <p:cNvSpPr/>
          <p:nvPr/>
        </p:nvSpPr>
        <p:spPr>
          <a:xfrm>
            <a:off x="6882869" y="4874701"/>
            <a:ext cx="460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consectetur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. Duis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eget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venenatis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sapien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. In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aliquet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neque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vel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finibus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tempor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quam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metus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ultrices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eros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, in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rhoncus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rPr>
              <a:t> ex magna non.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F63C276E-8BC4-4F40-8F3F-6F6BD2D7D81C}"/>
              </a:ext>
            </a:extLst>
          </p:cNvPr>
          <p:cNvSpPr/>
          <p:nvPr/>
        </p:nvSpPr>
        <p:spPr>
          <a:xfrm>
            <a:off x="7236904" y="4028792"/>
            <a:ext cx="38779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2454B9FB-4600-4437-8FDB-15CEAE1EB209}"/>
              </a:ext>
            </a:extLst>
          </p:cNvPr>
          <p:cNvCxnSpPr/>
          <p:nvPr/>
        </p:nvCxnSpPr>
        <p:spPr>
          <a:xfrm>
            <a:off x="6859001" y="4715211"/>
            <a:ext cx="4698527" cy="0"/>
          </a:xfrm>
          <a:prstGeom prst="line">
            <a:avLst/>
          </a:prstGeom>
          <a:ln w="3175">
            <a:gradFill flip="none" rotWithShape="1">
              <a:gsLst>
                <a:gs pos="2000">
                  <a:schemeClr val="accent1">
                    <a:lumMod val="5000"/>
                    <a:lumOff val="95000"/>
                    <a:alpha val="29000"/>
                  </a:schemeClr>
                </a:gs>
                <a:gs pos="59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3CD56E57-ED29-4D0B-B93B-7576D3B8658F}"/>
              </a:ext>
            </a:extLst>
          </p:cNvPr>
          <p:cNvCxnSpPr/>
          <p:nvPr/>
        </p:nvCxnSpPr>
        <p:spPr>
          <a:xfrm>
            <a:off x="6882869" y="3975633"/>
            <a:ext cx="4698527" cy="0"/>
          </a:xfrm>
          <a:prstGeom prst="line">
            <a:avLst/>
          </a:prstGeom>
          <a:ln w="3175">
            <a:gradFill flip="none" rotWithShape="1">
              <a:gsLst>
                <a:gs pos="2000">
                  <a:schemeClr val="accent1">
                    <a:lumMod val="5000"/>
                    <a:lumOff val="95000"/>
                    <a:alpha val="29000"/>
                  </a:schemeClr>
                </a:gs>
                <a:gs pos="59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3d-data-analytics-bars-graphic_38854">
            <a:extLst>
              <a:ext uri="{FF2B5EF4-FFF2-40B4-BE49-F238E27FC236}">
                <a16:creationId xmlns="" xmlns:a16="http://schemas.microsoft.com/office/drawing/2014/main" id="{8503B08A-8314-47D4-8419-96BACD7F4BF6}"/>
              </a:ext>
            </a:extLst>
          </p:cNvPr>
          <p:cNvSpPr>
            <a:spLocks noChangeAspect="1"/>
          </p:cNvSpPr>
          <p:nvPr/>
        </p:nvSpPr>
        <p:spPr bwMode="auto">
          <a:xfrm>
            <a:off x="9018595" y="3186268"/>
            <a:ext cx="314604" cy="302122"/>
          </a:xfrm>
          <a:custGeom>
            <a:avLst/>
            <a:gdLst>
              <a:gd name="connsiteX0" fmla="*/ 5829 w 591338"/>
              <a:gd name="connsiteY0" fmla="*/ 343338 h 567877"/>
              <a:gd name="connsiteX1" fmla="*/ 5829 w 591338"/>
              <a:gd name="connsiteY1" fmla="*/ 511327 h 567877"/>
              <a:gd name="connsiteX2" fmla="*/ 87025 w 591338"/>
              <a:gd name="connsiteY2" fmla="*/ 559977 h 567877"/>
              <a:gd name="connsiteX3" fmla="*/ 87025 w 591338"/>
              <a:gd name="connsiteY3" fmla="*/ 383672 h 567877"/>
              <a:gd name="connsiteX4" fmla="*/ 89523 w 591338"/>
              <a:gd name="connsiteY4" fmla="*/ 293025 h 567877"/>
              <a:gd name="connsiteX5" fmla="*/ 91188 w 591338"/>
              <a:gd name="connsiteY5" fmla="*/ 293441 h 567877"/>
              <a:gd name="connsiteX6" fmla="*/ 178213 w 591338"/>
              <a:gd name="connsiteY6" fmla="*/ 335022 h 567877"/>
              <a:gd name="connsiteX7" fmla="*/ 179879 w 591338"/>
              <a:gd name="connsiteY7" fmla="*/ 337933 h 567877"/>
              <a:gd name="connsiteX8" fmla="*/ 179879 w 591338"/>
              <a:gd name="connsiteY8" fmla="*/ 338349 h 567877"/>
              <a:gd name="connsiteX9" fmla="*/ 179879 w 591338"/>
              <a:gd name="connsiteY9" fmla="*/ 512990 h 567877"/>
              <a:gd name="connsiteX10" fmla="*/ 178629 w 591338"/>
              <a:gd name="connsiteY10" fmla="*/ 515485 h 567877"/>
              <a:gd name="connsiteX11" fmla="*/ 92438 w 591338"/>
              <a:gd name="connsiteY11" fmla="*/ 566630 h 567877"/>
              <a:gd name="connsiteX12" fmla="*/ 91605 w 591338"/>
              <a:gd name="connsiteY12" fmla="*/ 567461 h 567877"/>
              <a:gd name="connsiteX13" fmla="*/ 89939 w 591338"/>
              <a:gd name="connsiteY13" fmla="*/ 567877 h 567877"/>
              <a:gd name="connsiteX14" fmla="*/ 88274 w 591338"/>
              <a:gd name="connsiteY14" fmla="*/ 567461 h 567877"/>
              <a:gd name="connsiteX15" fmla="*/ 87857 w 591338"/>
              <a:gd name="connsiteY15" fmla="*/ 566630 h 567877"/>
              <a:gd name="connsiteX16" fmla="*/ 1249 w 591338"/>
              <a:gd name="connsiteY16" fmla="*/ 515485 h 567877"/>
              <a:gd name="connsiteX17" fmla="*/ 0 w 591338"/>
              <a:gd name="connsiteY17" fmla="*/ 512990 h 567877"/>
              <a:gd name="connsiteX18" fmla="*/ 0 w 591338"/>
              <a:gd name="connsiteY18" fmla="*/ 338349 h 567877"/>
              <a:gd name="connsiteX19" fmla="*/ 0 w 591338"/>
              <a:gd name="connsiteY19" fmla="*/ 337933 h 567877"/>
              <a:gd name="connsiteX20" fmla="*/ 0 w 591338"/>
              <a:gd name="connsiteY20" fmla="*/ 337517 h 567877"/>
              <a:gd name="connsiteX21" fmla="*/ 416 w 591338"/>
              <a:gd name="connsiteY21" fmla="*/ 337101 h 567877"/>
              <a:gd name="connsiteX22" fmla="*/ 833 w 591338"/>
              <a:gd name="connsiteY22" fmla="*/ 336685 h 567877"/>
              <a:gd name="connsiteX23" fmla="*/ 833 w 591338"/>
              <a:gd name="connsiteY23" fmla="*/ 336270 h 567877"/>
              <a:gd name="connsiteX24" fmla="*/ 1249 w 591338"/>
              <a:gd name="connsiteY24" fmla="*/ 336270 h 567877"/>
              <a:gd name="connsiteX25" fmla="*/ 1249 w 591338"/>
              <a:gd name="connsiteY25" fmla="*/ 335854 h 567877"/>
              <a:gd name="connsiteX26" fmla="*/ 1666 w 591338"/>
              <a:gd name="connsiteY26" fmla="*/ 335854 h 567877"/>
              <a:gd name="connsiteX27" fmla="*/ 87857 w 591338"/>
              <a:gd name="connsiteY27" fmla="*/ 293441 h 567877"/>
              <a:gd name="connsiteX28" fmla="*/ 89523 w 591338"/>
              <a:gd name="connsiteY28" fmla="*/ 293025 h 567877"/>
              <a:gd name="connsiteX29" fmla="*/ 209057 w 591338"/>
              <a:gd name="connsiteY29" fmla="*/ 240667 h 567877"/>
              <a:gd name="connsiteX30" fmla="*/ 209057 w 591338"/>
              <a:gd name="connsiteY30" fmla="*/ 511333 h 567877"/>
              <a:gd name="connsiteX31" fmla="*/ 290249 w 591338"/>
              <a:gd name="connsiteY31" fmla="*/ 559977 h 567877"/>
              <a:gd name="connsiteX32" fmla="*/ 290249 w 591338"/>
              <a:gd name="connsiteY32" fmla="*/ 281412 h 567877"/>
              <a:gd name="connsiteX33" fmla="*/ 291082 w 591338"/>
              <a:gd name="connsiteY33" fmla="*/ 191191 h 567877"/>
              <a:gd name="connsiteX34" fmla="*/ 293580 w 591338"/>
              <a:gd name="connsiteY34" fmla="*/ 191191 h 567877"/>
              <a:gd name="connsiteX35" fmla="*/ 381434 w 591338"/>
              <a:gd name="connsiteY35" fmla="*/ 232768 h 567877"/>
              <a:gd name="connsiteX36" fmla="*/ 383099 w 591338"/>
              <a:gd name="connsiteY36" fmla="*/ 235262 h 567877"/>
              <a:gd name="connsiteX37" fmla="*/ 383099 w 591338"/>
              <a:gd name="connsiteY37" fmla="*/ 235678 h 567877"/>
              <a:gd name="connsiteX38" fmla="*/ 383099 w 591338"/>
              <a:gd name="connsiteY38" fmla="*/ 236094 h 567877"/>
              <a:gd name="connsiteX39" fmla="*/ 383099 w 591338"/>
              <a:gd name="connsiteY39" fmla="*/ 512996 h 567877"/>
              <a:gd name="connsiteX40" fmla="*/ 381850 w 591338"/>
              <a:gd name="connsiteY40" fmla="*/ 515490 h 567877"/>
              <a:gd name="connsiteX41" fmla="*/ 295662 w 591338"/>
              <a:gd name="connsiteY41" fmla="*/ 566630 h 567877"/>
              <a:gd name="connsiteX42" fmla="*/ 294829 w 591338"/>
              <a:gd name="connsiteY42" fmla="*/ 567461 h 567877"/>
              <a:gd name="connsiteX43" fmla="*/ 293163 w 591338"/>
              <a:gd name="connsiteY43" fmla="*/ 567877 h 567877"/>
              <a:gd name="connsiteX44" fmla="*/ 291498 w 591338"/>
              <a:gd name="connsiteY44" fmla="*/ 567461 h 567877"/>
              <a:gd name="connsiteX45" fmla="*/ 291082 w 591338"/>
              <a:gd name="connsiteY45" fmla="*/ 566630 h 567877"/>
              <a:gd name="connsiteX46" fmla="*/ 204477 w 591338"/>
              <a:gd name="connsiteY46" fmla="*/ 515490 h 567877"/>
              <a:gd name="connsiteX47" fmla="*/ 203228 w 591338"/>
              <a:gd name="connsiteY47" fmla="*/ 512996 h 567877"/>
              <a:gd name="connsiteX48" fmla="*/ 203228 w 591338"/>
              <a:gd name="connsiteY48" fmla="*/ 236094 h 567877"/>
              <a:gd name="connsiteX49" fmla="*/ 203228 w 591338"/>
              <a:gd name="connsiteY49" fmla="*/ 235678 h 567877"/>
              <a:gd name="connsiteX50" fmla="*/ 203228 w 591338"/>
              <a:gd name="connsiteY50" fmla="*/ 235262 h 567877"/>
              <a:gd name="connsiteX51" fmla="*/ 203644 w 591338"/>
              <a:gd name="connsiteY51" fmla="*/ 234846 h 567877"/>
              <a:gd name="connsiteX52" fmla="*/ 203644 w 591338"/>
              <a:gd name="connsiteY52" fmla="*/ 234431 h 567877"/>
              <a:gd name="connsiteX53" fmla="*/ 204061 w 591338"/>
              <a:gd name="connsiteY53" fmla="*/ 234015 h 567877"/>
              <a:gd name="connsiteX54" fmla="*/ 204477 w 591338"/>
              <a:gd name="connsiteY54" fmla="*/ 234015 h 567877"/>
              <a:gd name="connsiteX55" fmla="*/ 204477 w 591338"/>
              <a:gd name="connsiteY55" fmla="*/ 233599 h 567877"/>
              <a:gd name="connsiteX56" fmla="*/ 204893 w 591338"/>
              <a:gd name="connsiteY56" fmla="*/ 233599 h 567877"/>
              <a:gd name="connsiteX57" fmla="*/ 416811 w 591338"/>
              <a:gd name="connsiteY57" fmla="*/ 49792 h 567877"/>
              <a:gd name="connsiteX58" fmla="*/ 416811 w 591338"/>
              <a:gd name="connsiteY58" fmla="*/ 511328 h 567877"/>
              <a:gd name="connsiteX59" fmla="*/ 498451 w 591338"/>
              <a:gd name="connsiteY59" fmla="*/ 559977 h 567877"/>
              <a:gd name="connsiteX60" fmla="*/ 498451 w 591338"/>
              <a:gd name="connsiteY60" fmla="*/ 88877 h 567877"/>
              <a:gd name="connsiteX61" fmla="*/ 499284 w 591338"/>
              <a:gd name="connsiteY61" fmla="*/ 312 h 567877"/>
              <a:gd name="connsiteX62" fmla="*/ 501784 w 591338"/>
              <a:gd name="connsiteY62" fmla="*/ 312 h 567877"/>
              <a:gd name="connsiteX63" fmla="*/ 589672 w 591338"/>
              <a:gd name="connsiteY63" fmla="*/ 41892 h 567877"/>
              <a:gd name="connsiteX64" fmla="*/ 591338 w 591338"/>
              <a:gd name="connsiteY64" fmla="*/ 44386 h 567877"/>
              <a:gd name="connsiteX65" fmla="*/ 591338 w 591338"/>
              <a:gd name="connsiteY65" fmla="*/ 44802 h 567877"/>
              <a:gd name="connsiteX66" fmla="*/ 591338 w 591338"/>
              <a:gd name="connsiteY66" fmla="*/ 45634 h 567877"/>
              <a:gd name="connsiteX67" fmla="*/ 591338 w 591338"/>
              <a:gd name="connsiteY67" fmla="*/ 512992 h 567877"/>
              <a:gd name="connsiteX68" fmla="*/ 590088 w 591338"/>
              <a:gd name="connsiteY68" fmla="*/ 515486 h 567877"/>
              <a:gd name="connsiteX69" fmla="*/ 503450 w 591338"/>
              <a:gd name="connsiteY69" fmla="*/ 567045 h 567877"/>
              <a:gd name="connsiteX70" fmla="*/ 503033 w 591338"/>
              <a:gd name="connsiteY70" fmla="*/ 567461 h 567877"/>
              <a:gd name="connsiteX71" fmla="*/ 501367 w 591338"/>
              <a:gd name="connsiteY71" fmla="*/ 567877 h 567877"/>
              <a:gd name="connsiteX72" fmla="*/ 499701 w 591338"/>
              <a:gd name="connsiteY72" fmla="*/ 567461 h 567877"/>
              <a:gd name="connsiteX73" fmla="*/ 498868 w 591338"/>
              <a:gd name="connsiteY73" fmla="*/ 566630 h 567877"/>
              <a:gd name="connsiteX74" fmla="*/ 412646 w 591338"/>
              <a:gd name="connsiteY74" fmla="*/ 515486 h 567877"/>
              <a:gd name="connsiteX75" fmla="*/ 411396 w 591338"/>
              <a:gd name="connsiteY75" fmla="*/ 512992 h 567877"/>
              <a:gd name="connsiteX76" fmla="*/ 411396 w 591338"/>
              <a:gd name="connsiteY76" fmla="*/ 45634 h 567877"/>
              <a:gd name="connsiteX77" fmla="*/ 411396 w 591338"/>
              <a:gd name="connsiteY77" fmla="*/ 44802 h 567877"/>
              <a:gd name="connsiteX78" fmla="*/ 411396 w 591338"/>
              <a:gd name="connsiteY78" fmla="*/ 44386 h 567877"/>
              <a:gd name="connsiteX79" fmla="*/ 411813 w 591338"/>
              <a:gd name="connsiteY79" fmla="*/ 43971 h 567877"/>
              <a:gd name="connsiteX80" fmla="*/ 412229 w 591338"/>
              <a:gd name="connsiteY80" fmla="*/ 43555 h 567877"/>
              <a:gd name="connsiteX81" fmla="*/ 412229 w 591338"/>
              <a:gd name="connsiteY81" fmla="*/ 43139 h 567877"/>
              <a:gd name="connsiteX82" fmla="*/ 412646 w 591338"/>
              <a:gd name="connsiteY82" fmla="*/ 43139 h 567877"/>
              <a:gd name="connsiteX83" fmla="*/ 413062 w 591338"/>
              <a:gd name="connsiteY83" fmla="*/ 42723 h 567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338" h="567877">
                <a:moveTo>
                  <a:pt x="5829" y="343338"/>
                </a:moveTo>
                <a:lnTo>
                  <a:pt x="5829" y="511327"/>
                </a:lnTo>
                <a:lnTo>
                  <a:pt x="87025" y="559977"/>
                </a:lnTo>
                <a:lnTo>
                  <a:pt x="87025" y="383672"/>
                </a:lnTo>
                <a:close/>
                <a:moveTo>
                  <a:pt x="89523" y="293025"/>
                </a:moveTo>
                <a:cubicBezTo>
                  <a:pt x="89939" y="293025"/>
                  <a:pt x="90772" y="293025"/>
                  <a:pt x="91188" y="293441"/>
                </a:cubicBezTo>
                <a:lnTo>
                  <a:pt x="178213" y="335022"/>
                </a:lnTo>
                <a:cubicBezTo>
                  <a:pt x="179462" y="335438"/>
                  <a:pt x="180295" y="336685"/>
                  <a:pt x="179879" y="337933"/>
                </a:cubicBezTo>
                <a:cubicBezTo>
                  <a:pt x="179879" y="338349"/>
                  <a:pt x="179879" y="338349"/>
                  <a:pt x="179879" y="338349"/>
                </a:cubicBezTo>
                <a:lnTo>
                  <a:pt x="179879" y="512990"/>
                </a:lnTo>
                <a:cubicBezTo>
                  <a:pt x="179879" y="513821"/>
                  <a:pt x="179462" y="514653"/>
                  <a:pt x="178629" y="515485"/>
                </a:cubicBezTo>
                <a:lnTo>
                  <a:pt x="92438" y="566630"/>
                </a:lnTo>
                <a:cubicBezTo>
                  <a:pt x="92021" y="567045"/>
                  <a:pt x="92021" y="567461"/>
                  <a:pt x="91605" y="567461"/>
                </a:cubicBezTo>
                <a:cubicBezTo>
                  <a:pt x="91188" y="567877"/>
                  <a:pt x="90772" y="567877"/>
                  <a:pt x="89939" y="567877"/>
                </a:cubicBezTo>
                <a:cubicBezTo>
                  <a:pt x="89523" y="567877"/>
                  <a:pt x="88690" y="567877"/>
                  <a:pt x="88274" y="567461"/>
                </a:cubicBezTo>
                <a:cubicBezTo>
                  <a:pt x="88274" y="567461"/>
                  <a:pt x="87857" y="567045"/>
                  <a:pt x="87857" y="566630"/>
                </a:cubicBezTo>
                <a:lnTo>
                  <a:pt x="1249" y="515485"/>
                </a:lnTo>
                <a:cubicBezTo>
                  <a:pt x="416" y="514653"/>
                  <a:pt x="0" y="513821"/>
                  <a:pt x="0" y="512990"/>
                </a:cubicBezTo>
                <a:lnTo>
                  <a:pt x="0" y="338349"/>
                </a:lnTo>
                <a:cubicBezTo>
                  <a:pt x="0" y="338349"/>
                  <a:pt x="0" y="337933"/>
                  <a:pt x="0" y="337933"/>
                </a:cubicBezTo>
                <a:cubicBezTo>
                  <a:pt x="0" y="337933"/>
                  <a:pt x="0" y="337933"/>
                  <a:pt x="0" y="337517"/>
                </a:cubicBezTo>
                <a:cubicBezTo>
                  <a:pt x="0" y="337517"/>
                  <a:pt x="416" y="337101"/>
                  <a:pt x="416" y="337101"/>
                </a:cubicBezTo>
                <a:cubicBezTo>
                  <a:pt x="416" y="336685"/>
                  <a:pt x="833" y="336685"/>
                  <a:pt x="833" y="336685"/>
                </a:cubicBezTo>
                <a:cubicBezTo>
                  <a:pt x="833" y="336685"/>
                  <a:pt x="833" y="336685"/>
                  <a:pt x="833" y="336270"/>
                </a:cubicBezTo>
                <a:cubicBezTo>
                  <a:pt x="1249" y="336270"/>
                  <a:pt x="1249" y="336270"/>
                  <a:pt x="1249" y="336270"/>
                </a:cubicBezTo>
                <a:cubicBezTo>
                  <a:pt x="1249" y="336270"/>
                  <a:pt x="1249" y="336270"/>
                  <a:pt x="1249" y="335854"/>
                </a:cubicBezTo>
                <a:cubicBezTo>
                  <a:pt x="1666" y="335854"/>
                  <a:pt x="1666" y="335854"/>
                  <a:pt x="1666" y="335854"/>
                </a:cubicBezTo>
                <a:lnTo>
                  <a:pt x="87857" y="293441"/>
                </a:lnTo>
                <a:cubicBezTo>
                  <a:pt x="88274" y="293025"/>
                  <a:pt x="89107" y="293025"/>
                  <a:pt x="89523" y="293025"/>
                </a:cubicBezTo>
                <a:close/>
                <a:moveTo>
                  <a:pt x="209057" y="240667"/>
                </a:moveTo>
                <a:lnTo>
                  <a:pt x="209057" y="511333"/>
                </a:lnTo>
                <a:lnTo>
                  <a:pt x="290249" y="559977"/>
                </a:lnTo>
                <a:lnTo>
                  <a:pt x="290249" y="281412"/>
                </a:lnTo>
                <a:close/>
                <a:moveTo>
                  <a:pt x="291082" y="191191"/>
                </a:moveTo>
                <a:cubicBezTo>
                  <a:pt x="291914" y="190775"/>
                  <a:pt x="292747" y="190775"/>
                  <a:pt x="293580" y="191191"/>
                </a:cubicBezTo>
                <a:lnTo>
                  <a:pt x="381434" y="232768"/>
                </a:lnTo>
                <a:cubicBezTo>
                  <a:pt x="382683" y="233183"/>
                  <a:pt x="383099" y="234015"/>
                  <a:pt x="383099" y="235262"/>
                </a:cubicBezTo>
                <a:cubicBezTo>
                  <a:pt x="383099" y="235262"/>
                  <a:pt x="383099" y="235678"/>
                  <a:pt x="383099" y="235678"/>
                </a:cubicBezTo>
                <a:cubicBezTo>
                  <a:pt x="383099" y="236094"/>
                  <a:pt x="383099" y="236094"/>
                  <a:pt x="383099" y="236094"/>
                </a:cubicBezTo>
                <a:lnTo>
                  <a:pt x="383099" y="512996"/>
                </a:lnTo>
                <a:cubicBezTo>
                  <a:pt x="383099" y="513827"/>
                  <a:pt x="382683" y="514659"/>
                  <a:pt x="381850" y="515490"/>
                </a:cubicBezTo>
                <a:lnTo>
                  <a:pt x="295662" y="566630"/>
                </a:lnTo>
                <a:cubicBezTo>
                  <a:pt x="295245" y="567046"/>
                  <a:pt x="295245" y="567461"/>
                  <a:pt x="294829" y="567461"/>
                </a:cubicBezTo>
                <a:cubicBezTo>
                  <a:pt x="294413" y="567877"/>
                  <a:pt x="293996" y="567877"/>
                  <a:pt x="293163" y="567877"/>
                </a:cubicBezTo>
                <a:cubicBezTo>
                  <a:pt x="292747" y="567877"/>
                  <a:pt x="291914" y="567877"/>
                  <a:pt x="291498" y="567461"/>
                </a:cubicBezTo>
                <a:cubicBezTo>
                  <a:pt x="291498" y="567461"/>
                  <a:pt x="291082" y="567046"/>
                  <a:pt x="291082" y="566630"/>
                </a:cubicBezTo>
                <a:lnTo>
                  <a:pt x="204477" y="515490"/>
                </a:lnTo>
                <a:cubicBezTo>
                  <a:pt x="203644" y="514659"/>
                  <a:pt x="203228" y="513827"/>
                  <a:pt x="203228" y="512996"/>
                </a:cubicBezTo>
                <a:lnTo>
                  <a:pt x="203228" y="236094"/>
                </a:lnTo>
                <a:cubicBezTo>
                  <a:pt x="203228" y="236094"/>
                  <a:pt x="203228" y="235678"/>
                  <a:pt x="203228" y="235678"/>
                </a:cubicBezTo>
                <a:cubicBezTo>
                  <a:pt x="203228" y="235262"/>
                  <a:pt x="203228" y="235262"/>
                  <a:pt x="203228" y="235262"/>
                </a:cubicBezTo>
                <a:cubicBezTo>
                  <a:pt x="203644" y="235262"/>
                  <a:pt x="203644" y="234846"/>
                  <a:pt x="203644" y="234846"/>
                </a:cubicBezTo>
                <a:cubicBezTo>
                  <a:pt x="203644" y="234846"/>
                  <a:pt x="203644" y="234431"/>
                  <a:pt x="203644" y="234431"/>
                </a:cubicBezTo>
                <a:cubicBezTo>
                  <a:pt x="204061" y="234431"/>
                  <a:pt x="204061" y="234431"/>
                  <a:pt x="204061" y="234015"/>
                </a:cubicBezTo>
                <a:cubicBezTo>
                  <a:pt x="204061" y="234015"/>
                  <a:pt x="204061" y="234015"/>
                  <a:pt x="204477" y="234015"/>
                </a:cubicBezTo>
                <a:cubicBezTo>
                  <a:pt x="204477" y="234015"/>
                  <a:pt x="204477" y="234015"/>
                  <a:pt x="204477" y="233599"/>
                </a:cubicBezTo>
                <a:cubicBezTo>
                  <a:pt x="204477" y="233599"/>
                  <a:pt x="204477" y="233599"/>
                  <a:pt x="204893" y="233599"/>
                </a:cubicBezTo>
                <a:close/>
                <a:moveTo>
                  <a:pt x="416811" y="49792"/>
                </a:moveTo>
                <a:lnTo>
                  <a:pt x="416811" y="511328"/>
                </a:lnTo>
                <a:lnTo>
                  <a:pt x="498451" y="559977"/>
                </a:lnTo>
                <a:lnTo>
                  <a:pt x="498451" y="88877"/>
                </a:lnTo>
                <a:close/>
                <a:moveTo>
                  <a:pt x="499284" y="312"/>
                </a:moveTo>
                <a:cubicBezTo>
                  <a:pt x="500117" y="-104"/>
                  <a:pt x="500950" y="-104"/>
                  <a:pt x="501784" y="312"/>
                </a:cubicBezTo>
                <a:lnTo>
                  <a:pt x="589672" y="41892"/>
                </a:lnTo>
                <a:cubicBezTo>
                  <a:pt x="590921" y="42307"/>
                  <a:pt x="591338" y="43555"/>
                  <a:pt x="591338" y="44386"/>
                </a:cubicBezTo>
                <a:cubicBezTo>
                  <a:pt x="591338" y="44802"/>
                  <a:pt x="591338" y="44802"/>
                  <a:pt x="591338" y="44802"/>
                </a:cubicBezTo>
                <a:cubicBezTo>
                  <a:pt x="591338" y="45218"/>
                  <a:pt x="591338" y="45218"/>
                  <a:pt x="591338" y="45634"/>
                </a:cubicBezTo>
                <a:lnTo>
                  <a:pt x="591338" y="512992"/>
                </a:lnTo>
                <a:cubicBezTo>
                  <a:pt x="591338" y="513823"/>
                  <a:pt x="590921" y="514655"/>
                  <a:pt x="590088" y="515486"/>
                </a:cubicBezTo>
                <a:lnTo>
                  <a:pt x="503450" y="567045"/>
                </a:lnTo>
                <a:cubicBezTo>
                  <a:pt x="503450" y="567045"/>
                  <a:pt x="503033" y="567461"/>
                  <a:pt x="503033" y="567461"/>
                </a:cubicBezTo>
                <a:cubicBezTo>
                  <a:pt x="502617" y="567877"/>
                  <a:pt x="501784" y="567877"/>
                  <a:pt x="501367" y="567877"/>
                </a:cubicBezTo>
                <a:cubicBezTo>
                  <a:pt x="500534" y="567877"/>
                  <a:pt x="500117" y="567877"/>
                  <a:pt x="499701" y="567461"/>
                </a:cubicBezTo>
                <a:cubicBezTo>
                  <a:pt x="499284" y="567461"/>
                  <a:pt x="499284" y="567045"/>
                  <a:pt x="498868" y="566630"/>
                </a:cubicBezTo>
                <a:lnTo>
                  <a:pt x="412646" y="515486"/>
                </a:lnTo>
                <a:cubicBezTo>
                  <a:pt x="411813" y="514655"/>
                  <a:pt x="411396" y="513823"/>
                  <a:pt x="411396" y="512992"/>
                </a:cubicBezTo>
                <a:lnTo>
                  <a:pt x="411396" y="45634"/>
                </a:lnTo>
                <a:cubicBezTo>
                  <a:pt x="411396" y="45218"/>
                  <a:pt x="411396" y="44802"/>
                  <a:pt x="411396" y="44802"/>
                </a:cubicBezTo>
                <a:cubicBezTo>
                  <a:pt x="411396" y="44802"/>
                  <a:pt x="411396" y="44802"/>
                  <a:pt x="411396" y="44386"/>
                </a:cubicBezTo>
                <a:cubicBezTo>
                  <a:pt x="411396" y="44386"/>
                  <a:pt x="411396" y="44386"/>
                  <a:pt x="411813" y="43971"/>
                </a:cubicBezTo>
                <a:cubicBezTo>
                  <a:pt x="411813" y="43555"/>
                  <a:pt x="412229" y="43555"/>
                  <a:pt x="412229" y="43555"/>
                </a:cubicBezTo>
                <a:cubicBezTo>
                  <a:pt x="412229" y="43555"/>
                  <a:pt x="412229" y="43139"/>
                  <a:pt x="412229" y="43139"/>
                </a:cubicBezTo>
                <a:cubicBezTo>
                  <a:pt x="412646" y="43139"/>
                  <a:pt x="412646" y="43139"/>
                  <a:pt x="412646" y="43139"/>
                </a:cubicBezTo>
                <a:cubicBezTo>
                  <a:pt x="412646" y="43139"/>
                  <a:pt x="413062" y="42723"/>
                  <a:pt x="413062" y="427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FDA73C03-0028-4853-A47E-46F8001950C0}"/>
              </a:ext>
            </a:extLst>
          </p:cNvPr>
          <p:cNvSpPr/>
          <p:nvPr/>
        </p:nvSpPr>
        <p:spPr>
          <a:xfrm>
            <a:off x="8797464" y="2967143"/>
            <a:ext cx="756866" cy="75686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2" name="图表 11">
            <a:extLst>
              <a:ext uri="{FF2B5EF4-FFF2-40B4-BE49-F238E27FC236}">
                <a16:creationId xmlns="" xmlns:a16="http://schemas.microsoft.com/office/drawing/2014/main" id="{DFD41554-73AB-4DDF-9432-3BCBE4CEF6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8740001"/>
              </p:ext>
            </p:extLst>
          </p:nvPr>
        </p:nvGraphicFramePr>
        <p:xfrm>
          <a:off x="690289" y="2555608"/>
          <a:ext cx="5280995" cy="3168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3694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图形 109">
            <a:extLst>
              <a:ext uri="{FF2B5EF4-FFF2-40B4-BE49-F238E27FC236}">
                <a16:creationId xmlns="" xmlns:a16="http://schemas.microsoft.com/office/drawing/2014/main" id="{F625DC41-48E9-4BFC-9535-83B4BE090B7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64439" y="1790955"/>
            <a:ext cx="711200" cy="711200"/>
          </a:xfrm>
          <a:prstGeom prst="rect">
            <a:avLst/>
          </a:prstGeom>
        </p:spPr>
      </p:pic>
      <p:pic>
        <p:nvPicPr>
          <p:cNvPr id="112" name="图形 111">
            <a:extLst>
              <a:ext uri="{FF2B5EF4-FFF2-40B4-BE49-F238E27FC236}">
                <a16:creationId xmlns="" xmlns:a16="http://schemas.microsoft.com/office/drawing/2014/main" id="{00B08633-B0EA-4894-A24E-BFE130CDAE4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89760" y="1790955"/>
            <a:ext cx="711200" cy="711200"/>
          </a:xfrm>
          <a:prstGeom prst="rect">
            <a:avLst/>
          </a:prstGeom>
        </p:spPr>
      </p:pic>
      <p:pic>
        <p:nvPicPr>
          <p:cNvPr id="114" name="图形 113">
            <a:extLst>
              <a:ext uri="{FF2B5EF4-FFF2-40B4-BE49-F238E27FC236}">
                <a16:creationId xmlns="" xmlns:a16="http://schemas.microsoft.com/office/drawing/2014/main" id="{B8B085C5-E905-4906-AD77-CAA675F50C49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15080" y="1790955"/>
            <a:ext cx="711200" cy="711200"/>
          </a:xfrm>
          <a:prstGeom prst="rect">
            <a:avLst/>
          </a:prstGeom>
        </p:spPr>
      </p:pic>
      <p:pic>
        <p:nvPicPr>
          <p:cNvPr id="116" name="图形 115">
            <a:extLst>
              <a:ext uri="{FF2B5EF4-FFF2-40B4-BE49-F238E27FC236}">
                <a16:creationId xmlns="" xmlns:a16="http://schemas.microsoft.com/office/drawing/2014/main" id="{1CB3C4CD-D0E8-4BCA-A129-D102C4DD0684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740401" y="1790955"/>
            <a:ext cx="711200" cy="711200"/>
          </a:xfrm>
          <a:prstGeom prst="rect">
            <a:avLst/>
          </a:prstGeom>
        </p:spPr>
      </p:pic>
      <p:pic>
        <p:nvPicPr>
          <p:cNvPr id="118" name="图形 117">
            <a:extLst>
              <a:ext uri="{FF2B5EF4-FFF2-40B4-BE49-F238E27FC236}">
                <a16:creationId xmlns="" xmlns:a16="http://schemas.microsoft.com/office/drawing/2014/main" id="{EDDB92DC-735D-4011-8C9E-315FF872365D}"/>
              </a:ext>
            </a:extLst>
          </p:cNvPr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965721" y="1790955"/>
            <a:ext cx="711200" cy="711200"/>
          </a:xfrm>
          <a:prstGeom prst="rect">
            <a:avLst/>
          </a:prstGeom>
        </p:spPr>
      </p:pic>
      <p:pic>
        <p:nvPicPr>
          <p:cNvPr id="120" name="图形 119">
            <a:extLst>
              <a:ext uri="{FF2B5EF4-FFF2-40B4-BE49-F238E27FC236}">
                <a16:creationId xmlns="" xmlns:a16="http://schemas.microsoft.com/office/drawing/2014/main" id="{2ED97C00-8EDD-4D6D-89E2-392DF1977D0C}"/>
              </a:ext>
            </a:extLst>
          </p:cNvPr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191042" y="1790955"/>
            <a:ext cx="711200" cy="711200"/>
          </a:xfrm>
          <a:prstGeom prst="rect">
            <a:avLst/>
          </a:prstGeom>
        </p:spPr>
      </p:pic>
      <p:pic>
        <p:nvPicPr>
          <p:cNvPr id="122" name="图形 121">
            <a:extLst>
              <a:ext uri="{FF2B5EF4-FFF2-40B4-BE49-F238E27FC236}">
                <a16:creationId xmlns="" xmlns:a16="http://schemas.microsoft.com/office/drawing/2014/main" id="{E1C66987-4771-4D8F-94EE-D1BA0B125C2C}"/>
              </a:ext>
            </a:extLst>
          </p:cNvPr>
          <p:cNvPicPr>
            <a:picLocks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416362" y="1790955"/>
            <a:ext cx="711200" cy="711200"/>
          </a:xfrm>
          <a:prstGeom prst="rect">
            <a:avLst/>
          </a:prstGeom>
        </p:spPr>
      </p:pic>
      <p:pic>
        <p:nvPicPr>
          <p:cNvPr id="124" name="图形 123">
            <a:extLst>
              <a:ext uri="{FF2B5EF4-FFF2-40B4-BE49-F238E27FC236}">
                <a16:creationId xmlns="" xmlns:a16="http://schemas.microsoft.com/office/drawing/2014/main" id="{0B5850A2-914D-47D7-BB7B-081378F8F4DA}"/>
              </a:ext>
            </a:extLst>
          </p:cNvPr>
          <p:cNvPicPr>
            <a:picLocks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064439" y="3073400"/>
            <a:ext cx="711200" cy="711200"/>
          </a:xfrm>
          <a:prstGeom prst="rect">
            <a:avLst/>
          </a:prstGeom>
        </p:spPr>
      </p:pic>
      <p:pic>
        <p:nvPicPr>
          <p:cNvPr id="126" name="图形 125">
            <a:extLst>
              <a:ext uri="{FF2B5EF4-FFF2-40B4-BE49-F238E27FC236}">
                <a16:creationId xmlns="" xmlns:a16="http://schemas.microsoft.com/office/drawing/2014/main" id="{1C0CE5F4-5D3D-4A10-B897-3AEC1DDFA7B7}"/>
              </a:ext>
            </a:extLst>
          </p:cNvPr>
          <p:cNvPicPr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289760" y="3073400"/>
            <a:ext cx="711200" cy="711200"/>
          </a:xfrm>
          <a:prstGeom prst="rect">
            <a:avLst/>
          </a:prstGeom>
        </p:spPr>
      </p:pic>
      <p:pic>
        <p:nvPicPr>
          <p:cNvPr id="128" name="图形 127">
            <a:extLst>
              <a:ext uri="{FF2B5EF4-FFF2-40B4-BE49-F238E27FC236}">
                <a16:creationId xmlns="" xmlns:a16="http://schemas.microsoft.com/office/drawing/2014/main" id="{CA491912-38A4-40DB-B3C7-01155C162AC8}"/>
              </a:ext>
            </a:extLst>
          </p:cNvPr>
          <p:cNvPicPr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515080" y="3073400"/>
            <a:ext cx="711200" cy="711200"/>
          </a:xfrm>
          <a:prstGeom prst="rect">
            <a:avLst/>
          </a:prstGeom>
        </p:spPr>
      </p:pic>
      <p:pic>
        <p:nvPicPr>
          <p:cNvPr id="130" name="图形 129">
            <a:extLst>
              <a:ext uri="{FF2B5EF4-FFF2-40B4-BE49-F238E27FC236}">
                <a16:creationId xmlns="" xmlns:a16="http://schemas.microsoft.com/office/drawing/2014/main" id="{41E427E3-207B-4FBC-9F1F-BAF631121455}"/>
              </a:ext>
            </a:extLst>
          </p:cNvPr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740401" y="3073400"/>
            <a:ext cx="711200" cy="711200"/>
          </a:xfrm>
          <a:prstGeom prst="rect">
            <a:avLst/>
          </a:prstGeom>
        </p:spPr>
      </p:pic>
      <p:pic>
        <p:nvPicPr>
          <p:cNvPr id="132" name="图形 131">
            <a:extLst>
              <a:ext uri="{FF2B5EF4-FFF2-40B4-BE49-F238E27FC236}">
                <a16:creationId xmlns="" xmlns:a16="http://schemas.microsoft.com/office/drawing/2014/main" id="{28323610-99BD-4E5F-9B50-494ECCB24DB5}"/>
              </a:ext>
            </a:extLst>
          </p:cNvPr>
          <p:cNvPicPr>
            <a:picLocks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965721" y="3073400"/>
            <a:ext cx="711200" cy="711200"/>
          </a:xfrm>
          <a:prstGeom prst="rect">
            <a:avLst/>
          </a:prstGeom>
        </p:spPr>
      </p:pic>
      <p:pic>
        <p:nvPicPr>
          <p:cNvPr id="134" name="图形 133">
            <a:extLst>
              <a:ext uri="{FF2B5EF4-FFF2-40B4-BE49-F238E27FC236}">
                <a16:creationId xmlns="" xmlns:a16="http://schemas.microsoft.com/office/drawing/2014/main" id="{EC055C3C-4CC7-4858-A406-5C33AC26EC28}"/>
              </a:ext>
            </a:extLst>
          </p:cNvPr>
          <p:cNvPicPr>
            <a:picLocks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8191042" y="3073400"/>
            <a:ext cx="711200" cy="711200"/>
          </a:xfrm>
          <a:prstGeom prst="rect">
            <a:avLst/>
          </a:prstGeom>
        </p:spPr>
      </p:pic>
      <p:pic>
        <p:nvPicPr>
          <p:cNvPr id="136" name="图形 135">
            <a:extLst>
              <a:ext uri="{FF2B5EF4-FFF2-40B4-BE49-F238E27FC236}">
                <a16:creationId xmlns="" xmlns:a16="http://schemas.microsoft.com/office/drawing/2014/main" id="{39ECA674-9C18-4142-9CB5-BCFA87C8823F}"/>
              </a:ext>
            </a:extLst>
          </p:cNvPr>
          <p:cNvPicPr>
            <a:picLocks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9416362" y="3073400"/>
            <a:ext cx="711200" cy="711200"/>
          </a:xfrm>
          <a:prstGeom prst="rect">
            <a:avLst/>
          </a:prstGeom>
        </p:spPr>
      </p:pic>
      <p:pic>
        <p:nvPicPr>
          <p:cNvPr id="138" name="图形 137">
            <a:extLst>
              <a:ext uri="{FF2B5EF4-FFF2-40B4-BE49-F238E27FC236}">
                <a16:creationId xmlns="" xmlns:a16="http://schemas.microsoft.com/office/drawing/2014/main" id="{FB34AAEB-9B4D-4876-8439-1CACC8C3D87F}"/>
              </a:ext>
            </a:extLst>
          </p:cNvPr>
          <p:cNvPicPr>
            <a:picLocks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064439" y="4355845"/>
            <a:ext cx="711200" cy="711200"/>
          </a:xfrm>
          <a:prstGeom prst="rect">
            <a:avLst/>
          </a:prstGeom>
        </p:spPr>
      </p:pic>
      <p:pic>
        <p:nvPicPr>
          <p:cNvPr id="140" name="图形 139">
            <a:extLst>
              <a:ext uri="{FF2B5EF4-FFF2-40B4-BE49-F238E27FC236}">
                <a16:creationId xmlns="" xmlns:a16="http://schemas.microsoft.com/office/drawing/2014/main" id="{3D1C44CF-5159-4F3C-B6F5-4BCB8E319EDA}"/>
              </a:ext>
            </a:extLst>
          </p:cNvPr>
          <p:cNvPicPr>
            <a:picLocks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3289760" y="4355845"/>
            <a:ext cx="711200" cy="711200"/>
          </a:xfrm>
          <a:prstGeom prst="rect">
            <a:avLst/>
          </a:prstGeom>
        </p:spPr>
      </p:pic>
      <p:pic>
        <p:nvPicPr>
          <p:cNvPr id="142" name="图形 141">
            <a:extLst>
              <a:ext uri="{FF2B5EF4-FFF2-40B4-BE49-F238E27FC236}">
                <a16:creationId xmlns="" xmlns:a16="http://schemas.microsoft.com/office/drawing/2014/main" id="{931D2CED-CDFE-4E70-B936-61DE4CEE15BC}"/>
              </a:ext>
            </a:extLst>
          </p:cNvPr>
          <p:cNvPicPr>
            <a:picLocks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4515080" y="4355845"/>
            <a:ext cx="711200" cy="711200"/>
          </a:xfrm>
          <a:prstGeom prst="rect">
            <a:avLst/>
          </a:prstGeom>
        </p:spPr>
      </p:pic>
      <p:pic>
        <p:nvPicPr>
          <p:cNvPr id="144" name="图形 143">
            <a:extLst>
              <a:ext uri="{FF2B5EF4-FFF2-40B4-BE49-F238E27FC236}">
                <a16:creationId xmlns="" xmlns:a16="http://schemas.microsoft.com/office/drawing/2014/main" id="{FF2D22D9-AB74-40CB-83A4-88C353C1D61B}"/>
              </a:ext>
            </a:extLst>
          </p:cNvPr>
          <p:cNvPicPr>
            <a:picLocks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5740401" y="4355845"/>
            <a:ext cx="711200" cy="711200"/>
          </a:xfrm>
          <a:prstGeom prst="rect">
            <a:avLst/>
          </a:prstGeom>
        </p:spPr>
      </p:pic>
      <p:pic>
        <p:nvPicPr>
          <p:cNvPr id="146" name="图形 145">
            <a:extLst>
              <a:ext uri="{FF2B5EF4-FFF2-40B4-BE49-F238E27FC236}">
                <a16:creationId xmlns="" xmlns:a16="http://schemas.microsoft.com/office/drawing/2014/main" id="{4DDD5006-AB65-47C2-8E00-337B0C571E9B}"/>
              </a:ext>
            </a:extLst>
          </p:cNvPr>
          <p:cNvPicPr>
            <a:picLocks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965721" y="4355845"/>
            <a:ext cx="711200" cy="711200"/>
          </a:xfrm>
          <a:prstGeom prst="rect">
            <a:avLst/>
          </a:prstGeom>
        </p:spPr>
      </p:pic>
      <p:pic>
        <p:nvPicPr>
          <p:cNvPr id="148" name="图形 147">
            <a:extLst>
              <a:ext uri="{FF2B5EF4-FFF2-40B4-BE49-F238E27FC236}">
                <a16:creationId xmlns="" xmlns:a16="http://schemas.microsoft.com/office/drawing/2014/main" id="{07504EAE-C8E6-4353-9920-0207A8EB097A}"/>
              </a:ext>
            </a:extLst>
          </p:cNvPr>
          <p:cNvPicPr>
            <a:picLocks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8191042" y="4355845"/>
            <a:ext cx="711200" cy="711200"/>
          </a:xfrm>
          <a:prstGeom prst="rect">
            <a:avLst/>
          </a:prstGeom>
        </p:spPr>
      </p:pic>
      <p:sp>
        <p:nvSpPr>
          <p:cNvPr id="150" name="文本占位符 149">
            <a:extLst>
              <a:ext uri="{FF2B5EF4-FFF2-40B4-BE49-F238E27FC236}">
                <a16:creationId xmlns="" xmlns:a16="http://schemas.microsoft.com/office/drawing/2014/main" id="{22476685-9429-446B-89F0-27FCE61470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图标页</a:t>
            </a:r>
          </a:p>
        </p:txBody>
      </p:sp>
    </p:spTree>
    <p:extLst>
      <p:ext uri="{BB962C8B-B14F-4D97-AF65-F5344CB8AC3E}">
        <p14:creationId xmlns:p14="http://schemas.microsoft.com/office/powerpoint/2010/main" val="4481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图片 117">
            <a:extLst>
              <a:ext uri="{FF2B5EF4-FFF2-40B4-BE49-F238E27FC236}">
                <a16:creationId xmlns="" xmlns:a16="http://schemas.microsoft.com/office/drawing/2014/main" id="{0EC0FEE1-F488-4B26-B358-E033A8B4A0B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23858" y="11896"/>
            <a:ext cx="12144285" cy="683420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BB7180B-8248-443B-B6C4-542E4C8117A8}"/>
              </a:ext>
            </a:extLst>
          </p:cNvPr>
          <p:cNvSpPr/>
          <p:nvPr/>
        </p:nvSpPr>
        <p:spPr>
          <a:xfrm>
            <a:off x="762001" y="660400"/>
            <a:ext cx="10629900" cy="55768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34AEE57-D4DE-4188-8B0D-E4BEE6FA9F60}"/>
              </a:ext>
            </a:extLst>
          </p:cNvPr>
          <p:cNvSpPr txBox="1"/>
          <p:nvPr/>
        </p:nvSpPr>
        <p:spPr>
          <a:xfrm>
            <a:off x="3712724" y="2704289"/>
            <a:ext cx="47665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+mj-ea"/>
                <a:ea typeface="+mj-ea"/>
              </a:rPr>
              <a:t>谢谢！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1DE05E3A-E89C-466D-A79C-F3E3C6B45D4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176258" y="164296"/>
            <a:ext cx="12144285" cy="6834208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380139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F531A44A-D39C-4202-B15D-8690FA97BF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关于作者</a:t>
            </a:r>
          </a:p>
        </p:txBody>
      </p:sp>
      <p:pic>
        <p:nvPicPr>
          <p:cNvPr id="5" name="图片 4" descr="图片包含 游戏, 文字, 白色&#10;&#10;描述已自动生成">
            <a:extLst>
              <a:ext uri="{FF2B5EF4-FFF2-40B4-BE49-F238E27FC236}">
                <a16:creationId xmlns="" xmlns:a16="http://schemas.microsoft.com/office/drawing/2014/main" id="{D420BE1B-CF87-497E-BE89-DB26BA4C6F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25" y="1990725"/>
            <a:ext cx="3267075" cy="326707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DBB26A1-9BC3-48B3-8C31-888189D14ABE}"/>
              </a:ext>
            </a:extLst>
          </p:cNvPr>
          <p:cNvSpPr txBox="1"/>
          <p:nvPr/>
        </p:nvSpPr>
        <p:spPr>
          <a:xfrm>
            <a:off x="762000" y="5257800"/>
            <a:ext cx="275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公众号：懒孩</a:t>
            </a:r>
            <a:endParaRPr lang="en-US" altLang="zh-CN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5A43FA83-9591-4EF1-8B57-E43AD3FC428A}"/>
              </a:ext>
            </a:extLst>
          </p:cNvPr>
          <p:cNvSpPr/>
          <p:nvPr/>
        </p:nvSpPr>
        <p:spPr>
          <a:xfrm>
            <a:off x="4756150" y="2728912"/>
            <a:ext cx="6057900" cy="17907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88629B1-7163-440F-827C-0F1C3DBC1708}"/>
              </a:ext>
            </a:extLst>
          </p:cNvPr>
          <p:cNvSpPr txBox="1"/>
          <p:nvPr/>
        </p:nvSpPr>
        <p:spPr>
          <a:xfrm>
            <a:off x="5092700" y="2905780"/>
            <a:ext cx="538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如果你喜欢这份模板，欢迎关注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CF60EF9-D5DF-4CC4-B7C5-660C3ECDD2DB}"/>
              </a:ext>
            </a:extLst>
          </p:cNvPr>
          <p:cNvSpPr txBox="1"/>
          <p:nvPr/>
        </p:nvSpPr>
        <p:spPr>
          <a:xfrm>
            <a:off x="5092700" y="4003253"/>
            <a:ext cx="538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一个很懒、很随性的人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22EBA358-DD39-4E1D-A51B-F24C87A12BF8}"/>
              </a:ext>
            </a:extLst>
          </p:cNvPr>
          <p:cNvSpPr txBox="1"/>
          <p:nvPr/>
        </p:nvSpPr>
        <p:spPr>
          <a:xfrm>
            <a:off x="5092700" y="3531460"/>
            <a:ext cx="538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一个来自</a:t>
            </a:r>
            <a:r>
              <a:rPr lang="zh-CN" altLang="en-US">
                <a:solidFill>
                  <a:schemeClr val="accent2"/>
                </a:solidFill>
              </a:rPr>
              <a:t>老秦的小黑屋</a:t>
            </a:r>
            <a:r>
              <a:rPr lang="zh-CN" altLang="en-US"/>
              <a:t>的</a:t>
            </a:r>
            <a:r>
              <a:rPr lang="en-US" altLang="zh-CN"/>
              <a:t>PPTer</a:t>
            </a:r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94FD6AA9-6B8D-4EB1-9AC2-093A10777E32}"/>
              </a:ext>
            </a:extLst>
          </p:cNvPr>
          <p:cNvGrpSpPr/>
          <p:nvPr/>
        </p:nvGrpSpPr>
        <p:grpSpPr>
          <a:xfrm>
            <a:off x="8146455" y="4026173"/>
            <a:ext cx="2930007" cy="2181463"/>
            <a:chOff x="5796955" y="4926437"/>
            <a:chExt cx="2930007" cy="2181463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A61EB0A7-FD9A-4BC7-937B-1FD10954089F}"/>
                </a:ext>
              </a:extLst>
            </p:cNvPr>
            <p:cNvSpPr txBox="1"/>
            <p:nvPr/>
          </p:nvSpPr>
          <p:spPr>
            <a:xfrm rot="19429381">
              <a:off x="5796955" y="5106446"/>
              <a:ext cx="869149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>
                  <a:solidFill>
                    <a:schemeClr val="tx1">
                      <a:alpha val="5000"/>
                    </a:schemeClr>
                  </a:solidFill>
                  <a:latin typeface="+mj-lt"/>
                </a:rPr>
                <a:t>L</a:t>
              </a:r>
              <a:endParaRPr lang="zh-CN" altLang="en-US" sz="8000">
                <a:solidFill>
                  <a:schemeClr val="tx1">
                    <a:alpha val="5000"/>
                  </a:schemeClr>
                </a:solidFill>
                <a:latin typeface="+mj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B8877BE8-BC43-4BE7-BB3F-4410C91736A2}"/>
                </a:ext>
              </a:extLst>
            </p:cNvPr>
            <p:cNvSpPr txBox="1"/>
            <p:nvPr/>
          </p:nvSpPr>
          <p:spPr>
            <a:xfrm rot="379002">
              <a:off x="6746648" y="4926437"/>
              <a:ext cx="98296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>
                  <a:solidFill>
                    <a:schemeClr val="tx1">
                      <a:alpha val="5000"/>
                    </a:schemeClr>
                  </a:solidFill>
                  <a:latin typeface="+mj-lt"/>
                </a:rPr>
                <a:t>A</a:t>
              </a:r>
              <a:endParaRPr lang="zh-CN" altLang="en-US" sz="8000">
                <a:solidFill>
                  <a:schemeClr val="tx1">
                    <a:alpha val="5000"/>
                  </a:schemeClr>
                </a:solidFill>
                <a:latin typeface="+mj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6CE2C7A8-FC5A-46BC-AE86-007F56471787}"/>
                </a:ext>
              </a:extLst>
            </p:cNvPr>
            <p:cNvSpPr txBox="1"/>
            <p:nvPr/>
          </p:nvSpPr>
          <p:spPr>
            <a:xfrm rot="20668719">
              <a:off x="7687895" y="5084231"/>
              <a:ext cx="1039067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>
                  <a:solidFill>
                    <a:schemeClr val="tx1">
                      <a:alpha val="5000"/>
                    </a:schemeClr>
                  </a:solidFill>
                  <a:latin typeface="+mj-lt"/>
                </a:rPr>
                <a:t>N</a:t>
              </a:r>
              <a:endParaRPr lang="zh-CN" altLang="en-US" sz="8000">
                <a:solidFill>
                  <a:schemeClr val="tx1">
                    <a:alpha val="5000"/>
                  </a:schemeClr>
                </a:solidFill>
                <a:latin typeface="+mj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BF0B24AF-ECBF-4CD5-B4A2-9B9963A5B919}"/>
                </a:ext>
              </a:extLst>
            </p:cNvPr>
            <p:cNvSpPr txBox="1"/>
            <p:nvPr/>
          </p:nvSpPr>
          <p:spPr>
            <a:xfrm rot="1810128">
              <a:off x="6296335" y="5741072"/>
              <a:ext cx="1039067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>
                  <a:solidFill>
                    <a:schemeClr val="tx1">
                      <a:alpha val="5000"/>
                    </a:schemeClr>
                  </a:solidFill>
                  <a:latin typeface="+mj-lt"/>
                </a:rPr>
                <a:t>H</a:t>
              </a:r>
              <a:endParaRPr lang="zh-CN" altLang="en-US" sz="8000">
                <a:solidFill>
                  <a:schemeClr val="tx1">
                    <a:alpha val="5000"/>
                  </a:schemeClr>
                </a:solidFill>
                <a:latin typeface="+mj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B50C5B39-B9A2-4BA1-8A20-950E1DF7DA7A}"/>
                </a:ext>
              </a:extLst>
            </p:cNvPr>
            <p:cNvSpPr txBox="1"/>
            <p:nvPr/>
          </p:nvSpPr>
          <p:spPr>
            <a:xfrm rot="20287183">
              <a:off x="7256990" y="5705105"/>
              <a:ext cx="98296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>
                  <a:solidFill>
                    <a:schemeClr val="tx1">
                      <a:alpha val="5000"/>
                    </a:schemeClr>
                  </a:solidFill>
                  <a:latin typeface="+mj-lt"/>
                </a:rPr>
                <a:t>A</a:t>
              </a:r>
              <a:endParaRPr lang="zh-CN" altLang="en-US" sz="8000">
                <a:solidFill>
                  <a:schemeClr val="tx1">
                    <a:alpha val="5000"/>
                  </a:schemeClr>
                </a:solidFill>
                <a:latin typeface="+mj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C3311AEC-23ED-4558-A4B9-C39A7DED7A7E}"/>
                </a:ext>
              </a:extLst>
            </p:cNvPr>
            <p:cNvSpPr txBox="1"/>
            <p:nvPr/>
          </p:nvSpPr>
          <p:spPr>
            <a:xfrm>
              <a:off x="8128000" y="5784461"/>
              <a:ext cx="583814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>
                  <a:solidFill>
                    <a:schemeClr val="tx1">
                      <a:alpha val="5000"/>
                    </a:schemeClr>
                  </a:solidFill>
                  <a:latin typeface="+mj-lt"/>
                </a:rPr>
                <a:t>I</a:t>
              </a:r>
              <a:endParaRPr lang="zh-CN" altLang="en-US" sz="8000">
                <a:solidFill>
                  <a:schemeClr val="tx1">
                    <a:alpha val="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135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27042020-3832-40A9-866C-45B948CB61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287E693C-57D7-4255-AB86-7374D89C51C9}"/>
              </a:ext>
            </a:extLst>
          </p:cNvPr>
          <p:cNvSpPr/>
          <p:nvPr/>
        </p:nvSpPr>
        <p:spPr>
          <a:xfrm flipH="1">
            <a:off x="0" y="-19539"/>
            <a:ext cx="12192000" cy="6858000"/>
          </a:xfrm>
          <a:prstGeom prst="rect">
            <a:avLst/>
          </a:prstGeom>
          <a:gradFill flip="none" rotWithShape="1">
            <a:gsLst>
              <a:gs pos="32000">
                <a:srgbClr val="030303">
                  <a:alpha val="52000"/>
                </a:srgbClr>
              </a:gs>
              <a:gs pos="100000">
                <a:srgbClr val="030303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58F6E669-B6DF-497A-A59B-0820125AE49F}"/>
              </a:ext>
            </a:extLst>
          </p:cNvPr>
          <p:cNvGrpSpPr/>
          <p:nvPr/>
        </p:nvGrpSpPr>
        <p:grpSpPr>
          <a:xfrm>
            <a:off x="880021" y="1233488"/>
            <a:ext cx="4639550" cy="4439030"/>
            <a:chOff x="3873500" y="1149818"/>
            <a:chExt cx="4445000" cy="4252890"/>
          </a:xfrm>
          <a:gradFill>
            <a:gsLst>
              <a:gs pos="50000">
                <a:srgbClr val="F6EFE2"/>
              </a:gs>
              <a:gs pos="0">
                <a:srgbClr val="D0B27E"/>
              </a:gs>
              <a:gs pos="100000">
                <a:srgbClr val="D0B27E"/>
              </a:gs>
            </a:gsLst>
            <a:lin ang="2700000" scaled="0"/>
          </a:gradFill>
          <a:effectLst>
            <a:outerShdw blurRad="50800" dist="114300" dir="5400000" algn="t" rotWithShape="0">
              <a:prstClr val="black">
                <a:alpha val="72000"/>
              </a:prstClr>
            </a:outerShdw>
          </a:effectLst>
        </p:grpSpPr>
        <p:grpSp>
          <p:nvGrpSpPr>
            <p:cNvPr id="65" name="组合 64">
              <a:extLst>
                <a:ext uri="{FF2B5EF4-FFF2-40B4-BE49-F238E27FC236}">
                  <a16:creationId xmlns="" xmlns:a16="http://schemas.microsoft.com/office/drawing/2014/main" id="{5FCB01D6-2F9F-4857-90C1-C4916282EFA2}"/>
                </a:ext>
              </a:extLst>
            </p:cNvPr>
            <p:cNvGrpSpPr/>
            <p:nvPr/>
          </p:nvGrpSpPr>
          <p:grpSpPr>
            <a:xfrm>
              <a:off x="3873500" y="1149818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67" name="组合 66">
                <a:extLst>
                  <a:ext uri="{FF2B5EF4-FFF2-40B4-BE49-F238E27FC236}">
                    <a16:creationId xmlns="" xmlns:a16="http://schemas.microsoft.com/office/drawing/2014/main" id="{1DB53171-2135-4276-AEC5-4A936069C090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75" name="Freeform 193">
                  <a:extLst>
                    <a:ext uri="{FF2B5EF4-FFF2-40B4-BE49-F238E27FC236}">
                      <a16:creationId xmlns="" xmlns:a16="http://schemas.microsoft.com/office/drawing/2014/main" id="{F97CB821-F743-4CDD-8EC9-DB38CF3DFDA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76" name="Freeform 194">
                  <a:extLst>
                    <a:ext uri="{FF2B5EF4-FFF2-40B4-BE49-F238E27FC236}">
                      <a16:creationId xmlns="" xmlns:a16="http://schemas.microsoft.com/office/drawing/2014/main" id="{9D4343BC-E85D-428D-8C75-481899449E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77" name="Freeform 195">
                  <a:extLst>
                    <a:ext uri="{FF2B5EF4-FFF2-40B4-BE49-F238E27FC236}">
                      <a16:creationId xmlns="" xmlns:a16="http://schemas.microsoft.com/office/drawing/2014/main" id="{D36FABA2-4E43-47EF-943D-C8977A63B31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78" name="Freeform 196">
                  <a:extLst>
                    <a:ext uri="{FF2B5EF4-FFF2-40B4-BE49-F238E27FC236}">
                      <a16:creationId xmlns="" xmlns:a16="http://schemas.microsoft.com/office/drawing/2014/main" id="{0E0399C9-C26B-4AD8-B722-8D8C53C195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/>
                    <a:ea typeface="阿里巴巴普惠体 R"/>
                    <a:cs typeface="+mn-cs"/>
                  </a:endParaRPr>
                </a:p>
              </p:txBody>
            </p:sp>
          </p:grpSp>
          <p:sp>
            <p:nvSpPr>
              <p:cNvPr id="68" name="任意多边形: 形状 67">
                <a:extLst>
                  <a:ext uri="{FF2B5EF4-FFF2-40B4-BE49-F238E27FC236}">
                    <a16:creationId xmlns="" xmlns:a16="http://schemas.microsoft.com/office/drawing/2014/main" id="{91F2F11D-09DC-4E01-A66A-712259648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  <p:sp>
            <p:nvSpPr>
              <p:cNvPr id="69" name="Freeform 65">
                <a:extLst>
                  <a:ext uri="{FF2B5EF4-FFF2-40B4-BE49-F238E27FC236}">
                    <a16:creationId xmlns="" xmlns:a16="http://schemas.microsoft.com/office/drawing/2014/main" id="{5FCBEE86-A596-413C-B87D-0451275959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="" xmlns:a16="http://schemas.microsoft.com/office/drawing/2014/main" id="{78E569C9-5EBF-45CD-A684-08EB04182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="" xmlns:a16="http://schemas.microsoft.com/office/drawing/2014/main" id="{EBBD4B77-D495-4FCB-8558-F010CEFE6A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="" xmlns:a16="http://schemas.microsoft.com/office/drawing/2014/main" id="{EAE7BDC8-2669-459E-AD0E-F66F91EAA425}"/>
                  </a:ext>
                </a:extLst>
              </p:cNvPr>
              <p:cNvSpPr/>
              <p:nvPr/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400" dirty="0">
                  <a:solidFill>
                    <a:srgbClr val="FCE3C1"/>
                  </a:solidFill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="" xmlns:a16="http://schemas.microsoft.com/office/drawing/2014/main" id="{CA04C08F-F2F1-457A-8D09-70CAFFF8EA55}"/>
                  </a:ext>
                </a:extLst>
              </p:cNvPr>
              <p:cNvSpPr/>
              <p:nvPr/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400" dirty="0">
                  <a:solidFill>
                    <a:srgbClr val="FCE3C1"/>
                  </a:solidFill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="" xmlns:a16="http://schemas.microsoft.com/office/drawing/2014/main" id="{CE1AB542-1DA6-4B4B-93FE-F18EF7D49996}"/>
                  </a:ext>
                </a:extLst>
              </p:cNvPr>
              <p:cNvSpPr/>
              <p:nvPr/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文本框 65">
              <a:extLst>
                <a:ext uri="{FF2B5EF4-FFF2-40B4-BE49-F238E27FC236}">
                  <a16:creationId xmlns="" xmlns:a16="http://schemas.microsoft.com/office/drawing/2014/main" id="{6B072CD0-4DFF-43AC-96C2-B8FFEB183B20}"/>
                </a:ext>
              </a:extLst>
            </p:cNvPr>
            <p:cNvSpPr txBox="1"/>
            <p:nvPr/>
          </p:nvSpPr>
          <p:spPr>
            <a:xfrm>
              <a:off x="4610101" y="4810400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60" name="任意多边形: 形状 59">
            <a:extLst>
              <a:ext uri="{FF2B5EF4-FFF2-40B4-BE49-F238E27FC236}">
                <a16:creationId xmlns="" xmlns:a16="http://schemas.microsoft.com/office/drawing/2014/main" id="{84294F2B-1F5A-4EEC-BAC6-F0244443405F}"/>
              </a:ext>
            </a:extLst>
          </p:cNvPr>
          <p:cNvSpPr/>
          <p:nvPr/>
        </p:nvSpPr>
        <p:spPr>
          <a:xfrm>
            <a:off x="6789883" y="1242540"/>
            <a:ext cx="3654075" cy="486470"/>
          </a:xfrm>
          <a:custGeom>
            <a:avLst/>
            <a:gdLst/>
            <a:ahLst/>
            <a:cxnLst/>
            <a:rect l="l" t="t" r="r" b="b"/>
            <a:pathLst>
              <a:path w="3654075" h="486470">
                <a:moveTo>
                  <a:pt x="2740370" y="362938"/>
                </a:moveTo>
                <a:cubicBezTo>
                  <a:pt x="2786796" y="366525"/>
                  <a:pt x="2820467" y="375820"/>
                  <a:pt x="2841382" y="390821"/>
                </a:cubicBezTo>
                <a:cubicBezTo>
                  <a:pt x="2862299" y="405823"/>
                  <a:pt x="2873599" y="421664"/>
                  <a:pt x="2875285" y="438346"/>
                </a:cubicBezTo>
                <a:cubicBezTo>
                  <a:pt x="2876970" y="455028"/>
                  <a:pt x="2872179" y="467682"/>
                  <a:pt x="2860913" y="476310"/>
                </a:cubicBezTo>
                <a:cubicBezTo>
                  <a:pt x="2849647" y="484938"/>
                  <a:pt x="2835043" y="484673"/>
                  <a:pt x="2817103" y="475514"/>
                </a:cubicBezTo>
                <a:cubicBezTo>
                  <a:pt x="2810572" y="454879"/>
                  <a:pt x="2799908" y="434812"/>
                  <a:pt x="2785110" y="415313"/>
                </a:cubicBezTo>
                <a:cubicBezTo>
                  <a:pt x="2770313" y="395814"/>
                  <a:pt x="2754221" y="379534"/>
                  <a:pt x="2736837" y="366472"/>
                </a:cubicBezTo>
                <a:close/>
                <a:moveTo>
                  <a:pt x="2638395" y="361928"/>
                </a:moveTo>
                <a:cubicBezTo>
                  <a:pt x="2677476" y="371044"/>
                  <a:pt x="2704760" y="383575"/>
                  <a:pt x="2720248" y="399522"/>
                </a:cubicBezTo>
                <a:cubicBezTo>
                  <a:pt x="2735736" y="415468"/>
                  <a:pt x="2742717" y="430871"/>
                  <a:pt x="2741191" y="445729"/>
                </a:cubicBezTo>
                <a:cubicBezTo>
                  <a:pt x="2739664" y="460587"/>
                  <a:pt x="2732920" y="470941"/>
                  <a:pt x="2720958" y="476792"/>
                </a:cubicBezTo>
                <a:cubicBezTo>
                  <a:pt x="2708996" y="482642"/>
                  <a:pt x="2695105" y="480028"/>
                  <a:pt x="2679287" y="468951"/>
                </a:cubicBezTo>
                <a:cubicBezTo>
                  <a:pt x="2675942" y="450462"/>
                  <a:pt x="2670010" y="432036"/>
                  <a:pt x="2661491" y="413673"/>
                </a:cubicBezTo>
                <a:cubicBezTo>
                  <a:pt x="2652972" y="395310"/>
                  <a:pt x="2643759" y="378903"/>
                  <a:pt x="2633852" y="364452"/>
                </a:cubicBezTo>
                <a:close/>
                <a:moveTo>
                  <a:pt x="2550556" y="360414"/>
                </a:moveTo>
                <a:cubicBezTo>
                  <a:pt x="2581776" y="376063"/>
                  <a:pt x="2602222" y="392628"/>
                  <a:pt x="2611892" y="410107"/>
                </a:cubicBezTo>
                <a:cubicBezTo>
                  <a:pt x="2621563" y="427587"/>
                  <a:pt x="2623961" y="442953"/>
                  <a:pt x="2619086" y="456204"/>
                </a:cubicBezTo>
                <a:cubicBezTo>
                  <a:pt x="2614211" y="469456"/>
                  <a:pt x="2605566" y="477565"/>
                  <a:pt x="2593151" y="480530"/>
                </a:cubicBezTo>
                <a:cubicBezTo>
                  <a:pt x="2580735" y="483496"/>
                  <a:pt x="2568051" y="478290"/>
                  <a:pt x="2555099" y="464912"/>
                </a:cubicBezTo>
                <a:cubicBezTo>
                  <a:pt x="2556971" y="447265"/>
                  <a:pt x="2556887" y="429554"/>
                  <a:pt x="2554847" y="411780"/>
                </a:cubicBezTo>
                <a:cubicBezTo>
                  <a:pt x="2552807" y="394006"/>
                  <a:pt x="2549694" y="377557"/>
                  <a:pt x="2545508" y="362433"/>
                </a:cubicBezTo>
                <a:close/>
                <a:moveTo>
                  <a:pt x="2483414" y="358394"/>
                </a:moveTo>
                <a:lnTo>
                  <a:pt x="2489472" y="358394"/>
                </a:lnTo>
                <a:cubicBezTo>
                  <a:pt x="2500810" y="391187"/>
                  <a:pt x="2502997" y="418237"/>
                  <a:pt x="2496035" y="439545"/>
                </a:cubicBezTo>
                <a:cubicBezTo>
                  <a:pt x="2489073" y="460853"/>
                  <a:pt x="2477630" y="475030"/>
                  <a:pt x="2461707" y="482076"/>
                </a:cubicBezTo>
                <a:cubicBezTo>
                  <a:pt x="2450832" y="487072"/>
                  <a:pt x="2440147" y="487808"/>
                  <a:pt x="2429651" y="484285"/>
                </a:cubicBezTo>
                <a:cubicBezTo>
                  <a:pt x="2419154" y="480762"/>
                  <a:pt x="2412003" y="473295"/>
                  <a:pt x="2408195" y="461883"/>
                </a:cubicBezTo>
                <a:cubicBezTo>
                  <a:pt x="2405693" y="450988"/>
                  <a:pt x="2407039" y="441733"/>
                  <a:pt x="2412234" y="434118"/>
                </a:cubicBezTo>
                <a:cubicBezTo>
                  <a:pt x="2417429" y="426504"/>
                  <a:pt x="2424834" y="420782"/>
                  <a:pt x="2434446" y="416954"/>
                </a:cubicBezTo>
                <a:cubicBezTo>
                  <a:pt x="2445889" y="412747"/>
                  <a:pt x="2456575" y="405511"/>
                  <a:pt x="2466503" y="395247"/>
                </a:cubicBezTo>
                <a:cubicBezTo>
                  <a:pt x="2476431" y="384982"/>
                  <a:pt x="2482068" y="372698"/>
                  <a:pt x="2483414" y="358394"/>
                </a:cubicBezTo>
                <a:close/>
                <a:moveTo>
                  <a:pt x="1402108" y="256924"/>
                </a:moveTo>
                <a:lnTo>
                  <a:pt x="1402108" y="389189"/>
                </a:lnTo>
                <a:lnTo>
                  <a:pt x="1464201" y="389189"/>
                </a:lnTo>
                <a:lnTo>
                  <a:pt x="1464201" y="256924"/>
                </a:lnTo>
                <a:close/>
                <a:moveTo>
                  <a:pt x="2673733" y="207925"/>
                </a:moveTo>
                <a:lnTo>
                  <a:pt x="2673733" y="265033"/>
                </a:lnTo>
                <a:lnTo>
                  <a:pt x="2733807" y="265033"/>
                </a:lnTo>
                <a:lnTo>
                  <a:pt x="2761068" y="227635"/>
                </a:lnTo>
                <a:lnTo>
                  <a:pt x="2749457" y="227635"/>
                </a:lnTo>
                <a:lnTo>
                  <a:pt x="2749457" y="207925"/>
                </a:lnTo>
                <a:close/>
                <a:moveTo>
                  <a:pt x="1568701" y="203918"/>
                </a:moveTo>
                <a:cubicBezTo>
                  <a:pt x="1607972" y="213820"/>
                  <a:pt x="1634841" y="227082"/>
                  <a:pt x="1649306" y="243704"/>
                </a:cubicBezTo>
                <a:cubicBezTo>
                  <a:pt x="1663771" y="260327"/>
                  <a:pt x="1669485" y="276176"/>
                  <a:pt x="1666447" y="291253"/>
                </a:cubicBezTo>
                <a:cubicBezTo>
                  <a:pt x="1663409" y="306329"/>
                  <a:pt x="1655271" y="316499"/>
                  <a:pt x="1642034" y="321763"/>
                </a:cubicBezTo>
                <a:cubicBezTo>
                  <a:pt x="1628796" y="327027"/>
                  <a:pt x="1614112" y="323251"/>
                  <a:pt x="1597981" y="310436"/>
                </a:cubicBezTo>
                <a:cubicBezTo>
                  <a:pt x="1597255" y="291968"/>
                  <a:pt x="1593784" y="273626"/>
                  <a:pt x="1587568" y="255410"/>
                </a:cubicBezTo>
                <a:cubicBezTo>
                  <a:pt x="1581352" y="237194"/>
                  <a:pt x="1573718" y="220872"/>
                  <a:pt x="1564662" y="206442"/>
                </a:cubicBezTo>
                <a:close/>
                <a:moveTo>
                  <a:pt x="3632367" y="161513"/>
                </a:moveTo>
                <a:lnTo>
                  <a:pt x="3654075" y="161513"/>
                </a:lnTo>
                <a:lnTo>
                  <a:pt x="3654075" y="482076"/>
                </a:lnTo>
                <a:lnTo>
                  <a:pt x="3487483" y="482076"/>
                </a:lnTo>
                <a:lnTo>
                  <a:pt x="3487483" y="461379"/>
                </a:lnTo>
                <a:lnTo>
                  <a:pt x="3632367" y="461379"/>
                </a:lnTo>
                <a:close/>
                <a:moveTo>
                  <a:pt x="3078841" y="131192"/>
                </a:moveTo>
                <a:lnTo>
                  <a:pt x="3078841" y="174661"/>
                </a:lnTo>
                <a:cubicBezTo>
                  <a:pt x="3078894" y="188288"/>
                  <a:pt x="3078662" y="202369"/>
                  <a:pt x="3078147" y="216904"/>
                </a:cubicBezTo>
                <a:cubicBezTo>
                  <a:pt x="3077631" y="231439"/>
                  <a:pt x="3076517" y="246294"/>
                  <a:pt x="3074803" y="261468"/>
                </a:cubicBezTo>
                <a:cubicBezTo>
                  <a:pt x="3076317" y="261205"/>
                  <a:pt x="3078967" y="260721"/>
                  <a:pt x="3082753" y="260016"/>
                </a:cubicBezTo>
                <a:cubicBezTo>
                  <a:pt x="3086539" y="259312"/>
                  <a:pt x="3089947" y="258449"/>
                  <a:pt x="3092976" y="257429"/>
                </a:cubicBezTo>
                <a:cubicBezTo>
                  <a:pt x="3104987" y="252052"/>
                  <a:pt x="3117313" y="243360"/>
                  <a:pt x="3129955" y="231354"/>
                </a:cubicBezTo>
                <a:cubicBezTo>
                  <a:pt x="3142596" y="219348"/>
                  <a:pt x="3153155" y="207500"/>
                  <a:pt x="3161632" y="195809"/>
                </a:cubicBezTo>
                <a:lnTo>
                  <a:pt x="3084899" y="195809"/>
                </a:lnTo>
                <a:lnTo>
                  <a:pt x="3080860" y="181737"/>
                </a:lnTo>
                <a:lnTo>
                  <a:pt x="3315604" y="181737"/>
                </a:lnTo>
                <a:lnTo>
                  <a:pt x="3341350" y="149893"/>
                </a:lnTo>
                <a:cubicBezTo>
                  <a:pt x="3338826" y="150157"/>
                  <a:pt x="3336428" y="150388"/>
                  <a:pt x="3334156" y="150588"/>
                </a:cubicBezTo>
                <a:cubicBezTo>
                  <a:pt x="3331885" y="150788"/>
                  <a:pt x="3329739" y="150894"/>
                  <a:pt x="3327720" y="150904"/>
                </a:cubicBezTo>
                <a:lnTo>
                  <a:pt x="3315604" y="150904"/>
                </a:lnTo>
                <a:lnTo>
                  <a:pt x="3315604" y="131192"/>
                </a:lnTo>
                <a:close/>
                <a:moveTo>
                  <a:pt x="2182805" y="130213"/>
                </a:moveTo>
                <a:cubicBezTo>
                  <a:pt x="2227281" y="152579"/>
                  <a:pt x="2261325" y="176726"/>
                  <a:pt x="2284937" y="202654"/>
                </a:cubicBezTo>
                <a:cubicBezTo>
                  <a:pt x="2308550" y="228582"/>
                  <a:pt x="2323847" y="253552"/>
                  <a:pt x="2330828" y="277566"/>
                </a:cubicBezTo>
                <a:cubicBezTo>
                  <a:pt x="2337809" y="301579"/>
                  <a:pt x="2338591" y="321897"/>
                  <a:pt x="2333175" y="338520"/>
                </a:cubicBezTo>
                <a:cubicBezTo>
                  <a:pt x="2327757" y="355143"/>
                  <a:pt x="2318257" y="365333"/>
                  <a:pt x="2304674" y="369089"/>
                </a:cubicBezTo>
                <a:cubicBezTo>
                  <a:pt x="2291091" y="372844"/>
                  <a:pt x="2275541" y="367429"/>
                  <a:pt x="2258024" y="352841"/>
                </a:cubicBezTo>
                <a:cubicBezTo>
                  <a:pt x="2253555" y="315042"/>
                  <a:pt x="2243942" y="277181"/>
                  <a:pt x="2229186" y="239256"/>
                </a:cubicBezTo>
                <a:cubicBezTo>
                  <a:pt x="2214431" y="201331"/>
                  <a:pt x="2197119" y="165993"/>
                  <a:pt x="2177252" y="133242"/>
                </a:cubicBezTo>
                <a:close/>
                <a:moveTo>
                  <a:pt x="1951091" y="119107"/>
                </a:moveTo>
                <a:lnTo>
                  <a:pt x="2050541" y="154445"/>
                </a:lnTo>
                <a:cubicBezTo>
                  <a:pt x="2049899" y="157264"/>
                  <a:pt x="2048154" y="159577"/>
                  <a:pt x="2045303" y="161386"/>
                </a:cubicBezTo>
                <a:cubicBezTo>
                  <a:pt x="2042453" y="163195"/>
                  <a:pt x="2037805" y="164247"/>
                  <a:pt x="2031358" y="164542"/>
                </a:cubicBezTo>
                <a:cubicBezTo>
                  <a:pt x="2021361" y="189265"/>
                  <a:pt x="2008877" y="215036"/>
                  <a:pt x="1993907" y="241855"/>
                </a:cubicBezTo>
                <a:cubicBezTo>
                  <a:pt x="1978937" y="268673"/>
                  <a:pt x="1960881" y="294593"/>
                  <a:pt x="1939741" y="319616"/>
                </a:cubicBezTo>
                <a:cubicBezTo>
                  <a:pt x="1918601" y="344639"/>
                  <a:pt x="1893777" y="366821"/>
                  <a:pt x="1865270" y="386160"/>
                </a:cubicBezTo>
                <a:lnTo>
                  <a:pt x="1861232" y="382121"/>
                </a:lnTo>
                <a:cubicBezTo>
                  <a:pt x="1878047" y="356755"/>
                  <a:pt x="1892543" y="328566"/>
                  <a:pt x="1904722" y="297554"/>
                </a:cubicBezTo>
                <a:cubicBezTo>
                  <a:pt x="1916899" y="266541"/>
                  <a:pt x="1926834" y="235473"/>
                  <a:pt x="1934525" y="204348"/>
                </a:cubicBezTo>
                <a:cubicBezTo>
                  <a:pt x="1942216" y="173223"/>
                  <a:pt x="1947737" y="144810"/>
                  <a:pt x="1951091" y="119107"/>
                </a:cubicBezTo>
                <a:close/>
                <a:moveTo>
                  <a:pt x="1402108" y="117593"/>
                </a:moveTo>
                <a:lnTo>
                  <a:pt x="1402108" y="242789"/>
                </a:lnTo>
                <a:lnTo>
                  <a:pt x="1464201" y="242789"/>
                </a:lnTo>
                <a:lnTo>
                  <a:pt x="1464201" y="117593"/>
                </a:lnTo>
                <a:close/>
                <a:moveTo>
                  <a:pt x="462658" y="102953"/>
                </a:moveTo>
                <a:lnTo>
                  <a:pt x="462658" y="184735"/>
                </a:lnTo>
                <a:lnTo>
                  <a:pt x="472249" y="184735"/>
                </a:lnTo>
                <a:cubicBezTo>
                  <a:pt x="499510" y="157474"/>
                  <a:pt x="524246" y="130213"/>
                  <a:pt x="546458" y="102953"/>
                </a:cubicBezTo>
                <a:close/>
                <a:moveTo>
                  <a:pt x="2673733" y="56982"/>
                </a:moveTo>
                <a:lnTo>
                  <a:pt x="2673733" y="193853"/>
                </a:lnTo>
                <a:lnTo>
                  <a:pt x="2749457" y="193853"/>
                </a:lnTo>
                <a:lnTo>
                  <a:pt x="2749457" y="114559"/>
                </a:lnTo>
                <a:cubicBezTo>
                  <a:pt x="2741327" y="122661"/>
                  <a:pt x="2731210" y="131836"/>
                  <a:pt x="2719104" y="142085"/>
                </a:cubicBezTo>
                <a:cubicBezTo>
                  <a:pt x="2706999" y="152333"/>
                  <a:pt x="2694736" y="162013"/>
                  <a:pt x="2682315" y="171125"/>
                </a:cubicBezTo>
                <a:lnTo>
                  <a:pt x="2677772" y="169105"/>
                </a:lnTo>
                <a:cubicBezTo>
                  <a:pt x="2681684" y="153943"/>
                  <a:pt x="2685344" y="137423"/>
                  <a:pt x="2688752" y="119547"/>
                </a:cubicBezTo>
                <a:cubicBezTo>
                  <a:pt x="2692159" y="101670"/>
                  <a:pt x="2694557" y="87044"/>
                  <a:pt x="2695945" y="75670"/>
                </a:cubicBezTo>
                <a:lnTo>
                  <a:pt x="2749457" y="94862"/>
                </a:lnTo>
                <a:lnTo>
                  <a:pt x="2749457" y="56982"/>
                </a:lnTo>
                <a:close/>
                <a:moveTo>
                  <a:pt x="2532382" y="56982"/>
                </a:moveTo>
                <a:lnTo>
                  <a:pt x="2532382" y="80741"/>
                </a:lnTo>
                <a:lnTo>
                  <a:pt x="2535916" y="79226"/>
                </a:lnTo>
                <a:cubicBezTo>
                  <a:pt x="2563680" y="89635"/>
                  <a:pt x="2582046" y="101409"/>
                  <a:pt x="2591013" y="114548"/>
                </a:cubicBezTo>
                <a:cubicBezTo>
                  <a:pt x="2599980" y="127687"/>
                  <a:pt x="2602586" y="139555"/>
                  <a:pt x="2598830" y="150154"/>
                </a:cubicBezTo>
                <a:cubicBezTo>
                  <a:pt x="2595074" y="160753"/>
                  <a:pt x="2587993" y="167447"/>
                  <a:pt x="2577588" y="170237"/>
                </a:cubicBezTo>
                <a:cubicBezTo>
                  <a:pt x="2567183" y="173026"/>
                  <a:pt x="2556489" y="169277"/>
                  <a:pt x="2545508" y="158988"/>
                </a:cubicBezTo>
                <a:cubicBezTo>
                  <a:pt x="2546097" y="146168"/>
                  <a:pt x="2545045" y="133316"/>
                  <a:pt x="2542353" y="120430"/>
                </a:cubicBezTo>
                <a:cubicBezTo>
                  <a:pt x="2539660" y="107545"/>
                  <a:pt x="2536337" y="95823"/>
                  <a:pt x="2532382" y="85266"/>
                </a:cubicBezTo>
                <a:lnTo>
                  <a:pt x="2532382" y="193853"/>
                </a:lnTo>
                <a:lnTo>
                  <a:pt x="2603058" y="193853"/>
                </a:lnTo>
                <a:lnTo>
                  <a:pt x="2603058" y="56982"/>
                </a:lnTo>
                <a:close/>
                <a:moveTo>
                  <a:pt x="3078841" y="52439"/>
                </a:moveTo>
                <a:lnTo>
                  <a:pt x="3078841" y="117120"/>
                </a:lnTo>
                <a:lnTo>
                  <a:pt x="3315604" y="117120"/>
                </a:lnTo>
                <a:lnTo>
                  <a:pt x="3315604" y="52439"/>
                </a:lnTo>
                <a:close/>
                <a:moveTo>
                  <a:pt x="2066191" y="10065"/>
                </a:moveTo>
                <a:lnTo>
                  <a:pt x="2161098" y="18647"/>
                </a:lnTo>
                <a:cubicBezTo>
                  <a:pt x="2160667" y="22444"/>
                  <a:pt x="2159005" y="25578"/>
                  <a:pt x="2156113" y="28049"/>
                </a:cubicBezTo>
                <a:cubicBezTo>
                  <a:pt x="2153221" y="30521"/>
                  <a:pt x="2148656" y="32267"/>
                  <a:pt x="2142419" y="33287"/>
                </a:cubicBezTo>
                <a:lnTo>
                  <a:pt x="2142419" y="395751"/>
                </a:lnTo>
                <a:cubicBezTo>
                  <a:pt x="2142803" y="412554"/>
                  <a:pt x="2140690" y="426851"/>
                  <a:pt x="2136081" y="438643"/>
                </a:cubicBezTo>
                <a:cubicBezTo>
                  <a:pt x="2131472" y="450435"/>
                  <a:pt x="2122067" y="459870"/>
                  <a:pt x="2107867" y="466950"/>
                </a:cubicBezTo>
                <a:cubicBezTo>
                  <a:pt x="2093666" y="474030"/>
                  <a:pt x="2072370" y="478904"/>
                  <a:pt x="2043979" y="481572"/>
                </a:cubicBezTo>
                <a:cubicBezTo>
                  <a:pt x="2043095" y="469004"/>
                  <a:pt x="2041454" y="458297"/>
                  <a:pt x="2039056" y="449452"/>
                </a:cubicBezTo>
                <a:cubicBezTo>
                  <a:pt x="2036658" y="440607"/>
                  <a:pt x="2032746" y="433308"/>
                  <a:pt x="2027319" y="427555"/>
                </a:cubicBezTo>
                <a:cubicBezTo>
                  <a:pt x="2022397" y="421781"/>
                  <a:pt x="2015834" y="416796"/>
                  <a:pt x="2007631" y="412600"/>
                </a:cubicBezTo>
                <a:cubicBezTo>
                  <a:pt x="1999427" y="408404"/>
                  <a:pt x="1987312" y="404807"/>
                  <a:pt x="1971283" y="401809"/>
                </a:cubicBezTo>
                <a:lnTo>
                  <a:pt x="1971283" y="395751"/>
                </a:lnTo>
                <a:cubicBezTo>
                  <a:pt x="1972050" y="395795"/>
                  <a:pt x="1978201" y="396100"/>
                  <a:pt x="1989738" y="396668"/>
                </a:cubicBezTo>
                <a:cubicBezTo>
                  <a:pt x="2001274" y="397235"/>
                  <a:pt x="2013595" y="397802"/>
                  <a:pt x="2026702" y="398369"/>
                </a:cubicBezTo>
                <a:cubicBezTo>
                  <a:pt x="2039809" y="398936"/>
                  <a:pt x="2049101" y="399242"/>
                  <a:pt x="2054580" y="399285"/>
                </a:cubicBezTo>
                <a:cubicBezTo>
                  <a:pt x="2058818" y="399285"/>
                  <a:pt x="2061826" y="398528"/>
                  <a:pt x="2063603" y="397013"/>
                </a:cubicBezTo>
                <a:cubicBezTo>
                  <a:pt x="2065381" y="395499"/>
                  <a:pt x="2066243" y="393227"/>
                  <a:pt x="2066191" y="390198"/>
                </a:cubicBezTo>
                <a:close/>
                <a:moveTo>
                  <a:pt x="2776213" y="7572"/>
                </a:moveTo>
                <a:lnTo>
                  <a:pt x="2842345" y="57488"/>
                </a:lnTo>
                <a:cubicBezTo>
                  <a:pt x="2840862" y="59592"/>
                  <a:pt x="2838527" y="61697"/>
                  <a:pt x="2835340" y="63801"/>
                </a:cubicBezTo>
                <a:cubicBezTo>
                  <a:pt x="2832153" y="65905"/>
                  <a:pt x="2827925" y="67505"/>
                  <a:pt x="2822657" y="68599"/>
                </a:cubicBezTo>
                <a:lnTo>
                  <a:pt x="2822657" y="211968"/>
                </a:lnTo>
                <a:cubicBezTo>
                  <a:pt x="2821963" y="213442"/>
                  <a:pt x="2817419" y="215675"/>
                  <a:pt x="2809027" y="218665"/>
                </a:cubicBezTo>
                <a:cubicBezTo>
                  <a:pt x="2800634" y="221655"/>
                  <a:pt x="2791042" y="224140"/>
                  <a:pt x="2780251" y="226119"/>
                </a:cubicBezTo>
                <a:cubicBezTo>
                  <a:pt x="2787403" y="231942"/>
                  <a:pt x="2795817" y="238995"/>
                  <a:pt x="2805493" y="247278"/>
                </a:cubicBezTo>
                <a:cubicBezTo>
                  <a:pt x="2815169" y="255560"/>
                  <a:pt x="2824087" y="263489"/>
                  <a:pt x="2832248" y="271064"/>
                </a:cubicBezTo>
                <a:cubicBezTo>
                  <a:pt x="2831439" y="273818"/>
                  <a:pt x="2829777" y="275849"/>
                  <a:pt x="2827263" y="277158"/>
                </a:cubicBezTo>
                <a:cubicBezTo>
                  <a:pt x="2824750" y="278467"/>
                  <a:pt x="2821700" y="279116"/>
                  <a:pt x="2818113" y="279105"/>
                </a:cubicBezTo>
                <a:lnTo>
                  <a:pt x="2673733" y="279105"/>
                </a:lnTo>
                <a:lnTo>
                  <a:pt x="2673733" y="336718"/>
                </a:lnTo>
                <a:lnTo>
                  <a:pt x="2773184" y="336718"/>
                </a:lnTo>
                <a:lnTo>
                  <a:pt x="2810036" y="286180"/>
                </a:lnTo>
                <a:cubicBezTo>
                  <a:pt x="2810401" y="286458"/>
                  <a:pt x="2814271" y="289665"/>
                  <a:pt x="2821647" y="295800"/>
                </a:cubicBezTo>
                <a:cubicBezTo>
                  <a:pt x="2829023" y="301935"/>
                  <a:pt x="2837717" y="309332"/>
                  <a:pt x="2847730" y="317991"/>
                </a:cubicBezTo>
                <a:cubicBezTo>
                  <a:pt x="2857742" y="326649"/>
                  <a:pt x="2866885" y="334902"/>
                  <a:pt x="2875159" y="342749"/>
                </a:cubicBezTo>
                <a:cubicBezTo>
                  <a:pt x="2874359" y="345503"/>
                  <a:pt x="2872676" y="347534"/>
                  <a:pt x="2870110" y="348843"/>
                </a:cubicBezTo>
                <a:cubicBezTo>
                  <a:pt x="2867544" y="350152"/>
                  <a:pt x="2864347" y="350801"/>
                  <a:pt x="2860519" y="350790"/>
                </a:cubicBezTo>
                <a:lnTo>
                  <a:pt x="2412739" y="350790"/>
                </a:lnTo>
                <a:lnTo>
                  <a:pt x="2408700" y="336718"/>
                </a:lnTo>
                <a:lnTo>
                  <a:pt x="2603058" y="336718"/>
                </a:lnTo>
                <a:lnTo>
                  <a:pt x="2603058" y="279105"/>
                </a:lnTo>
                <a:lnTo>
                  <a:pt x="2460697" y="279105"/>
                </a:lnTo>
                <a:lnTo>
                  <a:pt x="2456659" y="265033"/>
                </a:lnTo>
                <a:lnTo>
                  <a:pt x="2603058" y="265033"/>
                </a:lnTo>
                <a:lnTo>
                  <a:pt x="2603058" y="207925"/>
                </a:lnTo>
                <a:lnTo>
                  <a:pt x="2532382" y="207925"/>
                </a:lnTo>
                <a:lnTo>
                  <a:pt x="2532382" y="221065"/>
                </a:lnTo>
                <a:cubicBezTo>
                  <a:pt x="2531667" y="224866"/>
                  <a:pt x="2525147" y="229393"/>
                  <a:pt x="2512820" y="234647"/>
                </a:cubicBezTo>
                <a:cubicBezTo>
                  <a:pt x="2500494" y="239901"/>
                  <a:pt x="2486654" y="242786"/>
                  <a:pt x="2471299" y="243302"/>
                </a:cubicBezTo>
                <a:lnTo>
                  <a:pt x="2460697" y="243302"/>
                </a:lnTo>
                <a:lnTo>
                  <a:pt x="2460697" y="13630"/>
                </a:lnTo>
                <a:lnTo>
                  <a:pt x="2537431" y="42910"/>
                </a:lnTo>
                <a:lnTo>
                  <a:pt x="2744409" y="42910"/>
                </a:lnTo>
                <a:close/>
                <a:moveTo>
                  <a:pt x="3341350" y="4544"/>
                </a:moveTo>
                <a:lnTo>
                  <a:pt x="3406473" y="52944"/>
                </a:lnTo>
                <a:cubicBezTo>
                  <a:pt x="3404969" y="55018"/>
                  <a:pt x="3402549" y="57060"/>
                  <a:pt x="3399215" y="59071"/>
                </a:cubicBezTo>
                <a:cubicBezTo>
                  <a:pt x="3395882" y="61082"/>
                  <a:pt x="3391570" y="62745"/>
                  <a:pt x="3386279" y="64061"/>
                </a:cubicBezTo>
                <a:lnTo>
                  <a:pt x="3386279" y="137257"/>
                </a:lnTo>
                <a:cubicBezTo>
                  <a:pt x="3385859" y="138110"/>
                  <a:pt x="3383167" y="139437"/>
                  <a:pt x="3378202" y="141237"/>
                </a:cubicBezTo>
                <a:cubicBezTo>
                  <a:pt x="3373238" y="143038"/>
                  <a:pt x="3367012" y="144744"/>
                  <a:pt x="3359524" y="146355"/>
                </a:cubicBezTo>
                <a:cubicBezTo>
                  <a:pt x="3366465" y="151653"/>
                  <a:pt x="3374921" y="158117"/>
                  <a:pt x="3384891" y="165748"/>
                </a:cubicBezTo>
                <a:cubicBezTo>
                  <a:pt x="3394861" y="173379"/>
                  <a:pt x="3404075" y="180719"/>
                  <a:pt x="3412530" y="187768"/>
                </a:cubicBezTo>
                <a:cubicBezTo>
                  <a:pt x="3411731" y="190522"/>
                  <a:pt x="3410049" y="192553"/>
                  <a:pt x="3407482" y="193862"/>
                </a:cubicBezTo>
                <a:cubicBezTo>
                  <a:pt x="3404916" y="195170"/>
                  <a:pt x="3401719" y="195820"/>
                  <a:pt x="3397891" y="195809"/>
                </a:cubicBezTo>
                <a:lnTo>
                  <a:pt x="3256035" y="195809"/>
                </a:lnTo>
                <a:cubicBezTo>
                  <a:pt x="3239617" y="208394"/>
                  <a:pt x="3220455" y="220600"/>
                  <a:pt x="3198548" y="232427"/>
                </a:cubicBezTo>
                <a:cubicBezTo>
                  <a:pt x="3176641" y="244254"/>
                  <a:pt x="3155080" y="254439"/>
                  <a:pt x="3133867" y="262982"/>
                </a:cubicBezTo>
                <a:cubicBezTo>
                  <a:pt x="3157310" y="262478"/>
                  <a:pt x="3184003" y="261847"/>
                  <a:pt x="3213945" y="261089"/>
                </a:cubicBezTo>
                <a:cubicBezTo>
                  <a:pt x="3243887" y="260332"/>
                  <a:pt x="3275755" y="259449"/>
                  <a:pt x="3309546" y="258439"/>
                </a:cubicBezTo>
                <a:cubicBezTo>
                  <a:pt x="3302163" y="249800"/>
                  <a:pt x="3294464" y="241698"/>
                  <a:pt x="3286450" y="234135"/>
                </a:cubicBezTo>
                <a:cubicBezTo>
                  <a:pt x="3278436" y="226571"/>
                  <a:pt x="3270485" y="219865"/>
                  <a:pt x="3262597" y="214014"/>
                </a:cubicBezTo>
                <a:lnTo>
                  <a:pt x="3266131" y="210481"/>
                </a:lnTo>
                <a:cubicBezTo>
                  <a:pt x="3310984" y="210513"/>
                  <a:pt x="3343887" y="216787"/>
                  <a:pt x="3364840" y="229301"/>
                </a:cubicBezTo>
                <a:cubicBezTo>
                  <a:pt x="3385793" y="241815"/>
                  <a:pt x="3397525" y="255821"/>
                  <a:pt x="3400036" y="271318"/>
                </a:cubicBezTo>
                <a:cubicBezTo>
                  <a:pt x="3402547" y="286815"/>
                  <a:pt x="3398566" y="299054"/>
                  <a:pt x="3388094" y="308034"/>
                </a:cubicBezTo>
                <a:cubicBezTo>
                  <a:pt x="3377621" y="317015"/>
                  <a:pt x="3363386" y="317988"/>
                  <a:pt x="3345389" y="310954"/>
                </a:cubicBezTo>
                <a:cubicBezTo>
                  <a:pt x="3342349" y="304621"/>
                  <a:pt x="3338837" y="298224"/>
                  <a:pt x="3334851" y="291764"/>
                </a:cubicBezTo>
                <a:cubicBezTo>
                  <a:pt x="3330865" y="285304"/>
                  <a:pt x="3326468" y="278908"/>
                  <a:pt x="3321662" y="272574"/>
                </a:cubicBezTo>
                <a:cubicBezTo>
                  <a:pt x="3305981" y="277393"/>
                  <a:pt x="3287996" y="282527"/>
                  <a:pt x="3267709" y="287976"/>
                </a:cubicBezTo>
                <a:cubicBezTo>
                  <a:pt x="3247421" y="293426"/>
                  <a:pt x="3225019" y="299065"/>
                  <a:pt x="3200504" y="304894"/>
                </a:cubicBezTo>
                <a:lnTo>
                  <a:pt x="3278751" y="311459"/>
                </a:lnTo>
                <a:cubicBezTo>
                  <a:pt x="3278405" y="314500"/>
                  <a:pt x="3277079" y="317130"/>
                  <a:pt x="3274776" y="319350"/>
                </a:cubicBezTo>
                <a:cubicBezTo>
                  <a:pt x="3272473" y="321570"/>
                  <a:pt x="3268245" y="323316"/>
                  <a:pt x="3262093" y="324589"/>
                </a:cubicBezTo>
                <a:lnTo>
                  <a:pt x="3262093" y="362969"/>
                </a:lnTo>
                <a:lnTo>
                  <a:pt x="3299954" y="362969"/>
                </a:lnTo>
                <a:lnTo>
                  <a:pt x="3332768" y="322064"/>
                </a:lnTo>
                <a:cubicBezTo>
                  <a:pt x="3333086" y="322279"/>
                  <a:pt x="3336601" y="324879"/>
                  <a:pt x="3343313" y="329863"/>
                </a:cubicBezTo>
                <a:cubicBezTo>
                  <a:pt x="3350025" y="334846"/>
                  <a:pt x="3358028" y="340922"/>
                  <a:pt x="3367320" y="348091"/>
                </a:cubicBezTo>
                <a:cubicBezTo>
                  <a:pt x="3376613" y="355260"/>
                  <a:pt x="3385289" y="362230"/>
                  <a:pt x="3393347" y="369000"/>
                </a:cubicBezTo>
                <a:cubicBezTo>
                  <a:pt x="3392537" y="371754"/>
                  <a:pt x="3390875" y="373785"/>
                  <a:pt x="3388362" y="375094"/>
                </a:cubicBezTo>
                <a:cubicBezTo>
                  <a:pt x="3385848" y="376403"/>
                  <a:pt x="3382799" y="377052"/>
                  <a:pt x="3379212" y="377041"/>
                </a:cubicBezTo>
                <a:lnTo>
                  <a:pt x="3262093" y="377041"/>
                </a:lnTo>
                <a:lnTo>
                  <a:pt x="3262093" y="446770"/>
                </a:lnTo>
                <a:lnTo>
                  <a:pt x="3331253" y="446770"/>
                </a:lnTo>
                <a:lnTo>
                  <a:pt x="3364572" y="400285"/>
                </a:lnTo>
                <a:cubicBezTo>
                  <a:pt x="3364912" y="400540"/>
                  <a:pt x="3368495" y="403509"/>
                  <a:pt x="3375323" y="409191"/>
                </a:cubicBezTo>
                <a:cubicBezTo>
                  <a:pt x="3382151" y="414873"/>
                  <a:pt x="3390184" y="421732"/>
                  <a:pt x="3399423" y="429768"/>
                </a:cubicBezTo>
                <a:cubicBezTo>
                  <a:pt x="3408663" y="437804"/>
                  <a:pt x="3417071" y="445482"/>
                  <a:pt x="3424646" y="452801"/>
                </a:cubicBezTo>
                <a:cubicBezTo>
                  <a:pt x="3424089" y="455555"/>
                  <a:pt x="3422553" y="457586"/>
                  <a:pt x="3420039" y="458895"/>
                </a:cubicBezTo>
                <a:cubicBezTo>
                  <a:pt x="3417526" y="460204"/>
                  <a:pt x="3414350" y="460853"/>
                  <a:pt x="3410511" y="460842"/>
                </a:cubicBezTo>
                <a:lnTo>
                  <a:pt x="3038960" y="460842"/>
                </a:lnTo>
                <a:lnTo>
                  <a:pt x="3034921" y="446770"/>
                </a:lnTo>
                <a:lnTo>
                  <a:pt x="3191417" y="446770"/>
                </a:lnTo>
                <a:lnTo>
                  <a:pt x="3191417" y="377041"/>
                </a:lnTo>
                <a:lnTo>
                  <a:pt x="3076317" y="377041"/>
                </a:lnTo>
                <a:lnTo>
                  <a:pt x="3072279" y="362969"/>
                </a:lnTo>
                <a:lnTo>
                  <a:pt x="3191417" y="362969"/>
                </a:lnTo>
                <a:lnTo>
                  <a:pt x="3191417" y="307407"/>
                </a:lnTo>
                <a:cubicBezTo>
                  <a:pt x="3180311" y="310154"/>
                  <a:pt x="3168826" y="312869"/>
                  <a:pt x="3156963" y="315552"/>
                </a:cubicBezTo>
                <a:cubicBezTo>
                  <a:pt x="3145099" y="318235"/>
                  <a:pt x="3132857" y="321077"/>
                  <a:pt x="3120237" y="324076"/>
                </a:cubicBezTo>
                <a:cubicBezTo>
                  <a:pt x="3118186" y="327601"/>
                  <a:pt x="3115851" y="330527"/>
                  <a:pt x="3113232" y="332852"/>
                </a:cubicBezTo>
                <a:cubicBezTo>
                  <a:pt x="3110613" y="335178"/>
                  <a:pt x="3107900" y="336967"/>
                  <a:pt x="3105092" y="338219"/>
                </a:cubicBezTo>
                <a:lnTo>
                  <a:pt x="3074803" y="262478"/>
                </a:lnTo>
                <a:cubicBezTo>
                  <a:pt x="3071867" y="288919"/>
                  <a:pt x="3066015" y="315254"/>
                  <a:pt x="3057246" y="341483"/>
                </a:cubicBezTo>
                <a:cubicBezTo>
                  <a:pt x="3048477" y="367712"/>
                  <a:pt x="3035221" y="392732"/>
                  <a:pt x="3017477" y="416543"/>
                </a:cubicBezTo>
                <a:cubicBezTo>
                  <a:pt x="2999733" y="440353"/>
                  <a:pt x="2975932" y="461851"/>
                  <a:pt x="2946072" y="481035"/>
                </a:cubicBezTo>
                <a:lnTo>
                  <a:pt x="2942033" y="478006"/>
                </a:lnTo>
                <a:cubicBezTo>
                  <a:pt x="2961083" y="448010"/>
                  <a:pt x="2975093" y="416080"/>
                  <a:pt x="2984065" y="382216"/>
                </a:cubicBezTo>
                <a:cubicBezTo>
                  <a:pt x="2993036" y="348352"/>
                  <a:pt x="2998783" y="313843"/>
                  <a:pt x="3001304" y="278690"/>
                </a:cubicBezTo>
                <a:cubicBezTo>
                  <a:pt x="3003825" y="243537"/>
                  <a:pt x="3004934" y="209029"/>
                  <a:pt x="3004632" y="175166"/>
                </a:cubicBezTo>
                <a:lnTo>
                  <a:pt x="3004632" y="10097"/>
                </a:lnTo>
                <a:lnTo>
                  <a:pt x="3089442" y="38367"/>
                </a:lnTo>
                <a:lnTo>
                  <a:pt x="3310556" y="38367"/>
                </a:lnTo>
                <a:close/>
                <a:moveTo>
                  <a:pt x="1591417" y="4007"/>
                </a:moveTo>
                <a:lnTo>
                  <a:pt x="1685315" y="31268"/>
                </a:lnTo>
                <a:cubicBezTo>
                  <a:pt x="1684315" y="34581"/>
                  <a:pt x="1682149" y="37168"/>
                  <a:pt x="1678815" y="39029"/>
                </a:cubicBezTo>
                <a:cubicBezTo>
                  <a:pt x="1675481" y="40891"/>
                  <a:pt x="1670917" y="41838"/>
                  <a:pt x="1665121" y="41869"/>
                </a:cubicBezTo>
                <a:cubicBezTo>
                  <a:pt x="1656539" y="62988"/>
                  <a:pt x="1646948" y="82844"/>
                  <a:pt x="1636347" y="101438"/>
                </a:cubicBezTo>
                <a:lnTo>
                  <a:pt x="1699450" y="101438"/>
                </a:lnTo>
                <a:lnTo>
                  <a:pt x="1737311" y="63072"/>
                </a:lnTo>
                <a:lnTo>
                  <a:pt x="1798395" y="117593"/>
                </a:lnTo>
                <a:cubicBezTo>
                  <a:pt x="1796439" y="120117"/>
                  <a:pt x="1793663" y="122262"/>
                  <a:pt x="1790066" y="124029"/>
                </a:cubicBezTo>
                <a:cubicBezTo>
                  <a:pt x="1786469" y="125796"/>
                  <a:pt x="1781673" y="127184"/>
                  <a:pt x="1775678" y="128194"/>
                </a:cubicBezTo>
                <a:cubicBezTo>
                  <a:pt x="1774631" y="198380"/>
                  <a:pt x="1772911" y="255563"/>
                  <a:pt x="1770518" y="299741"/>
                </a:cubicBezTo>
                <a:cubicBezTo>
                  <a:pt x="1768125" y="343920"/>
                  <a:pt x="1764273" y="378030"/>
                  <a:pt x="1758963" y="402071"/>
                </a:cubicBezTo>
                <a:cubicBezTo>
                  <a:pt x="1753653" y="426113"/>
                  <a:pt x="1746099" y="443021"/>
                  <a:pt x="1736302" y="452797"/>
                </a:cubicBezTo>
                <a:cubicBezTo>
                  <a:pt x="1726689" y="462588"/>
                  <a:pt x="1715499" y="469761"/>
                  <a:pt x="1702731" y="474315"/>
                </a:cubicBezTo>
                <a:cubicBezTo>
                  <a:pt x="1689963" y="478869"/>
                  <a:pt x="1674230" y="481119"/>
                  <a:pt x="1655530" y="481067"/>
                </a:cubicBezTo>
                <a:cubicBezTo>
                  <a:pt x="1655593" y="469214"/>
                  <a:pt x="1654709" y="459096"/>
                  <a:pt x="1652879" y="450714"/>
                </a:cubicBezTo>
                <a:cubicBezTo>
                  <a:pt x="1651049" y="442332"/>
                  <a:pt x="1647895" y="435622"/>
                  <a:pt x="1643414" y="430584"/>
                </a:cubicBezTo>
                <a:cubicBezTo>
                  <a:pt x="1638587" y="425000"/>
                  <a:pt x="1631582" y="420015"/>
                  <a:pt x="1622401" y="415629"/>
                </a:cubicBezTo>
                <a:cubicBezTo>
                  <a:pt x="1613219" y="411243"/>
                  <a:pt x="1602050" y="407646"/>
                  <a:pt x="1588893" y="404838"/>
                </a:cubicBezTo>
                <a:lnTo>
                  <a:pt x="1589399" y="398780"/>
                </a:lnTo>
                <a:cubicBezTo>
                  <a:pt x="1602166" y="399832"/>
                  <a:pt x="1615501" y="400758"/>
                  <a:pt x="1629405" y="401557"/>
                </a:cubicBezTo>
                <a:cubicBezTo>
                  <a:pt x="1643309" y="402356"/>
                  <a:pt x="1653868" y="402777"/>
                  <a:pt x="1661083" y="402819"/>
                </a:cubicBezTo>
                <a:cubicBezTo>
                  <a:pt x="1665300" y="402829"/>
                  <a:pt x="1668855" y="402304"/>
                  <a:pt x="1671747" y="401241"/>
                </a:cubicBezTo>
                <a:cubicBezTo>
                  <a:pt x="1674640" y="400179"/>
                  <a:pt x="1677311" y="398517"/>
                  <a:pt x="1679761" y="396256"/>
                </a:cubicBezTo>
                <a:cubicBezTo>
                  <a:pt x="1688596" y="388221"/>
                  <a:pt x="1694780" y="360876"/>
                  <a:pt x="1698314" y="314222"/>
                </a:cubicBezTo>
                <a:cubicBezTo>
                  <a:pt x="1701847" y="267568"/>
                  <a:pt x="1704245" y="201352"/>
                  <a:pt x="1705507" y="115573"/>
                </a:cubicBezTo>
                <a:lnTo>
                  <a:pt x="1627764" y="115573"/>
                </a:lnTo>
                <a:cubicBezTo>
                  <a:pt x="1601513" y="158904"/>
                  <a:pt x="1570720" y="194410"/>
                  <a:pt x="1535382" y="222092"/>
                </a:cubicBezTo>
                <a:lnTo>
                  <a:pt x="1532353" y="220072"/>
                </a:lnTo>
                <a:lnTo>
                  <a:pt x="1532353" y="424526"/>
                </a:lnTo>
                <a:cubicBezTo>
                  <a:pt x="1531929" y="426187"/>
                  <a:pt x="1528682" y="428475"/>
                  <a:pt x="1522612" y="431388"/>
                </a:cubicBezTo>
                <a:cubicBezTo>
                  <a:pt x="1516541" y="434302"/>
                  <a:pt x="1509181" y="436963"/>
                  <a:pt x="1500530" y="439372"/>
                </a:cubicBezTo>
                <a:cubicBezTo>
                  <a:pt x="1491880" y="441781"/>
                  <a:pt x="1483472" y="443058"/>
                  <a:pt x="1475307" y="443205"/>
                </a:cubicBezTo>
                <a:lnTo>
                  <a:pt x="1464201" y="443205"/>
                </a:lnTo>
                <a:lnTo>
                  <a:pt x="1464201" y="403324"/>
                </a:lnTo>
                <a:lnTo>
                  <a:pt x="1402108" y="403324"/>
                </a:lnTo>
                <a:lnTo>
                  <a:pt x="1402108" y="438157"/>
                </a:lnTo>
                <a:cubicBezTo>
                  <a:pt x="1401645" y="442437"/>
                  <a:pt x="1396134" y="447254"/>
                  <a:pt x="1385576" y="452607"/>
                </a:cubicBezTo>
                <a:cubicBezTo>
                  <a:pt x="1375016" y="457961"/>
                  <a:pt x="1362185" y="460884"/>
                  <a:pt x="1347082" y="461379"/>
                </a:cubicBezTo>
                <a:lnTo>
                  <a:pt x="1336481" y="461379"/>
                </a:lnTo>
                <a:lnTo>
                  <a:pt x="1336481" y="75692"/>
                </a:lnTo>
                <a:lnTo>
                  <a:pt x="1400089" y="101943"/>
                </a:lnTo>
                <a:cubicBezTo>
                  <a:pt x="1401351" y="87335"/>
                  <a:pt x="1402487" y="71244"/>
                  <a:pt x="1403496" y="53669"/>
                </a:cubicBezTo>
                <a:cubicBezTo>
                  <a:pt x="1404506" y="36095"/>
                  <a:pt x="1405389" y="19878"/>
                  <a:pt x="1406147" y="5017"/>
                </a:cubicBezTo>
                <a:lnTo>
                  <a:pt x="1503578" y="28239"/>
                </a:lnTo>
                <a:cubicBezTo>
                  <a:pt x="1502326" y="32740"/>
                  <a:pt x="1499908" y="35979"/>
                  <a:pt x="1496321" y="37957"/>
                </a:cubicBezTo>
                <a:cubicBezTo>
                  <a:pt x="1492735" y="39934"/>
                  <a:pt x="1487918" y="40901"/>
                  <a:pt x="1481871" y="40859"/>
                </a:cubicBezTo>
                <a:cubicBezTo>
                  <a:pt x="1474046" y="49967"/>
                  <a:pt x="1465085" y="60148"/>
                  <a:pt x="1454988" y="71401"/>
                </a:cubicBezTo>
                <a:cubicBezTo>
                  <a:pt x="1444893" y="82655"/>
                  <a:pt x="1435175" y="93340"/>
                  <a:pt x="1425835" y="103458"/>
                </a:cubicBezTo>
                <a:lnTo>
                  <a:pt x="1459153" y="103458"/>
                </a:lnTo>
                <a:lnTo>
                  <a:pt x="1490453" y="68625"/>
                </a:lnTo>
                <a:lnTo>
                  <a:pt x="1552546" y="117593"/>
                </a:lnTo>
                <a:cubicBezTo>
                  <a:pt x="1550789" y="119886"/>
                  <a:pt x="1548245" y="121989"/>
                  <a:pt x="1544911" y="123903"/>
                </a:cubicBezTo>
                <a:cubicBezTo>
                  <a:pt x="1541576" y="125817"/>
                  <a:pt x="1537391" y="127416"/>
                  <a:pt x="1532353" y="128699"/>
                </a:cubicBezTo>
                <a:lnTo>
                  <a:pt x="1532353" y="213005"/>
                </a:lnTo>
                <a:cubicBezTo>
                  <a:pt x="1544501" y="185523"/>
                  <a:pt x="1555922" y="153278"/>
                  <a:pt x="1566618" y="116268"/>
                </a:cubicBezTo>
                <a:cubicBezTo>
                  <a:pt x="1577314" y="79258"/>
                  <a:pt x="1585580" y="41838"/>
                  <a:pt x="1591417" y="4007"/>
                </a:cubicBezTo>
                <a:close/>
                <a:moveTo>
                  <a:pt x="389458" y="2493"/>
                </a:moveTo>
                <a:lnTo>
                  <a:pt x="478812" y="9560"/>
                </a:lnTo>
                <a:cubicBezTo>
                  <a:pt x="478455" y="12852"/>
                  <a:pt x="477150" y="15608"/>
                  <a:pt x="474900" y="17827"/>
                </a:cubicBezTo>
                <a:cubicBezTo>
                  <a:pt x="472649" y="20046"/>
                  <a:pt x="468568" y="21666"/>
                  <a:pt x="462658" y="22686"/>
                </a:cubicBezTo>
                <a:lnTo>
                  <a:pt x="462658" y="88818"/>
                </a:lnTo>
                <a:lnTo>
                  <a:pt x="475783" y="88818"/>
                </a:lnTo>
                <a:lnTo>
                  <a:pt x="510111" y="43384"/>
                </a:lnTo>
                <a:cubicBezTo>
                  <a:pt x="510794" y="43909"/>
                  <a:pt x="516369" y="48411"/>
                  <a:pt x="526834" y="56888"/>
                </a:cubicBezTo>
                <a:cubicBezTo>
                  <a:pt x="537298" y="65364"/>
                  <a:pt x="548551" y="74662"/>
                  <a:pt x="560594" y="84779"/>
                </a:cubicBezTo>
                <a:cubicBezTo>
                  <a:pt x="570459" y="72138"/>
                  <a:pt x="579629" y="59685"/>
                  <a:pt x="588107" y="47422"/>
                </a:cubicBezTo>
                <a:cubicBezTo>
                  <a:pt x="596584" y="35159"/>
                  <a:pt x="604240" y="23212"/>
                  <a:pt x="611076" y="11580"/>
                </a:cubicBezTo>
                <a:lnTo>
                  <a:pt x="689576" y="62567"/>
                </a:lnTo>
                <a:cubicBezTo>
                  <a:pt x="687673" y="65407"/>
                  <a:pt x="685043" y="67300"/>
                  <a:pt x="681688" y="68246"/>
                </a:cubicBezTo>
                <a:cubicBezTo>
                  <a:pt x="678333" y="69193"/>
                  <a:pt x="673559" y="68814"/>
                  <a:pt x="667364" y="67110"/>
                </a:cubicBezTo>
                <a:cubicBezTo>
                  <a:pt x="652362" y="86367"/>
                  <a:pt x="635607" y="105908"/>
                  <a:pt x="617102" y="125733"/>
                </a:cubicBezTo>
                <a:cubicBezTo>
                  <a:pt x="598597" y="145558"/>
                  <a:pt x="578246" y="165225"/>
                  <a:pt x="556050" y="184735"/>
                </a:cubicBezTo>
                <a:lnTo>
                  <a:pt x="606028" y="184735"/>
                </a:lnTo>
                <a:lnTo>
                  <a:pt x="641365" y="139300"/>
                </a:lnTo>
                <a:cubicBezTo>
                  <a:pt x="641708" y="139553"/>
                  <a:pt x="645426" y="142469"/>
                  <a:pt x="652518" y="148051"/>
                </a:cubicBezTo>
                <a:cubicBezTo>
                  <a:pt x="659611" y="153632"/>
                  <a:pt x="668021" y="160363"/>
                  <a:pt x="677751" y="168244"/>
                </a:cubicBezTo>
                <a:cubicBezTo>
                  <a:pt x="687479" y="176124"/>
                  <a:pt x="696469" y="183641"/>
                  <a:pt x="704721" y="190792"/>
                </a:cubicBezTo>
                <a:cubicBezTo>
                  <a:pt x="703911" y="193558"/>
                  <a:pt x="702249" y="195599"/>
                  <a:pt x="699736" y="196913"/>
                </a:cubicBezTo>
                <a:cubicBezTo>
                  <a:pt x="697222" y="198228"/>
                  <a:pt x="694173" y="198880"/>
                  <a:pt x="690586" y="198870"/>
                </a:cubicBezTo>
                <a:lnTo>
                  <a:pt x="539895" y="198870"/>
                </a:lnTo>
                <a:cubicBezTo>
                  <a:pt x="523226" y="212794"/>
                  <a:pt x="505705" y="226467"/>
                  <a:pt x="487331" y="239887"/>
                </a:cubicBezTo>
                <a:cubicBezTo>
                  <a:pt x="468957" y="253307"/>
                  <a:pt x="449795" y="266222"/>
                  <a:pt x="429844" y="278632"/>
                </a:cubicBezTo>
                <a:lnTo>
                  <a:pt x="429844" y="329619"/>
                </a:lnTo>
                <a:cubicBezTo>
                  <a:pt x="458777" y="316052"/>
                  <a:pt x="486479" y="300907"/>
                  <a:pt x="512950" y="284185"/>
                </a:cubicBezTo>
                <a:cubicBezTo>
                  <a:pt x="539422" y="267463"/>
                  <a:pt x="560688" y="251813"/>
                  <a:pt x="576748" y="237236"/>
                </a:cubicBezTo>
                <a:lnTo>
                  <a:pt x="649695" y="293777"/>
                </a:lnTo>
                <a:cubicBezTo>
                  <a:pt x="646818" y="296606"/>
                  <a:pt x="642561" y="298268"/>
                  <a:pt x="636925" y="298762"/>
                </a:cubicBezTo>
                <a:cubicBezTo>
                  <a:pt x="631289" y="299256"/>
                  <a:pt x="624187" y="298268"/>
                  <a:pt x="615619" y="295796"/>
                </a:cubicBezTo>
                <a:cubicBezTo>
                  <a:pt x="592135" y="305272"/>
                  <a:pt x="564138" y="314212"/>
                  <a:pt x="531629" y="322615"/>
                </a:cubicBezTo>
                <a:cubicBezTo>
                  <a:pt x="499120" y="331018"/>
                  <a:pt x="465192" y="338065"/>
                  <a:pt x="429844" y="343754"/>
                </a:cubicBezTo>
                <a:lnTo>
                  <a:pt x="429844" y="393732"/>
                </a:lnTo>
                <a:cubicBezTo>
                  <a:pt x="429591" y="398696"/>
                  <a:pt x="431359" y="402146"/>
                  <a:pt x="435145" y="404081"/>
                </a:cubicBezTo>
                <a:cubicBezTo>
                  <a:pt x="438930" y="406016"/>
                  <a:pt x="446251" y="406942"/>
                  <a:pt x="457104" y="406858"/>
                </a:cubicBezTo>
                <a:lnTo>
                  <a:pt x="534342" y="406858"/>
                </a:lnTo>
                <a:cubicBezTo>
                  <a:pt x="545933" y="406847"/>
                  <a:pt x="556828" y="406742"/>
                  <a:pt x="567030" y="406542"/>
                </a:cubicBezTo>
                <a:cubicBezTo>
                  <a:pt x="577232" y="406342"/>
                  <a:pt x="585351" y="406111"/>
                  <a:pt x="591388" y="405848"/>
                </a:cubicBezTo>
                <a:cubicBezTo>
                  <a:pt x="596352" y="405638"/>
                  <a:pt x="600432" y="404922"/>
                  <a:pt x="603630" y="403702"/>
                </a:cubicBezTo>
                <a:cubicBezTo>
                  <a:pt x="606827" y="402482"/>
                  <a:pt x="609645" y="400505"/>
                  <a:pt x="612085" y="397771"/>
                </a:cubicBezTo>
                <a:cubicBezTo>
                  <a:pt x="616071" y="393280"/>
                  <a:pt x="620594" y="386107"/>
                  <a:pt x="625653" y="376252"/>
                </a:cubicBezTo>
                <a:cubicBezTo>
                  <a:pt x="630711" y="366398"/>
                  <a:pt x="636623" y="353546"/>
                  <a:pt x="643385" y="337696"/>
                </a:cubicBezTo>
                <a:lnTo>
                  <a:pt x="648652" y="337696"/>
                </a:lnTo>
                <a:lnTo>
                  <a:pt x="650200" y="399285"/>
                </a:lnTo>
                <a:cubicBezTo>
                  <a:pt x="661580" y="402945"/>
                  <a:pt x="669362" y="406984"/>
                  <a:pt x="673548" y="411401"/>
                </a:cubicBezTo>
                <a:cubicBezTo>
                  <a:pt x="677734" y="415818"/>
                  <a:pt x="679711" y="421371"/>
                  <a:pt x="679480" y="428060"/>
                </a:cubicBezTo>
                <a:cubicBezTo>
                  <a:pt x="679886" y="438767"/>
                  <a:pt x="675876" y="447306"/>
                  <a:pt x="667448" y="453675"/>
                </a:cubicBezTo>
                <a:cubicBezTo>
                  <a:pt x="659021" y="460045"/>
                  <a:pt x="643735" y="464619"/>
                  <a:pt x="621594" y="467399"/>
                </a:cubicBezTo>
                <a:cubicBezTo>
                  <a:pt x="599451" y="470179"/>
                  <a:pt x="568011" y="471537"/>
                  <a:pt x="527275" y="471475"/>
                </a:cubicBezTo>
                <a:lnTo>
                  <a:pt x="451046" y="471475"/>
                </a:lnTo>
                <a:cubicBezTo>
                  <a:pt x="416477" y="472169"/>
                  <a:pt x="392224" y="468509"/>
                  <a:pt x="378289" y="460495"/>
                </a:cubicBezTo>
                <a:cubicBezTo>
                  <a:pt x="364354" y="452481"/>
                  <a:pt x="357644" y="435948"/>
                  <a:pt x="358158" y="410896"/>
                </a:cubicBezTo>
                <a:lnTo>
                  <a:pt x="358158" y="319018"/>
                </a:lnTo>
                <a:cubicBezTo>
                  <a:pt x="337472" y="329409"/>
                  <a:pt x="316122" y="339169"/>
                  <a:pt x="294109" y="348298"/>
                </a:cubicBezTo>
                <a:cubicBezTo>
                  <a:pt x="272097" y="357427"/>
                  <a:pt x="249359" y="365672"/>
                  <a:pt x="225895" y="373034"/>
                </a:cubicBezTo>
                <a:lnTo>
                  <a:pt x="222361" y="366976"/>
                </a:lnTo>
                <a:cubicBezTo>
                  <a:pt x="246130" y="355071"/>
                  <a:pt x="269393" y="342030"/>
                  <a:pt x="292153" y="327852"/>
                </a:cubicBezTo>
                <a:cubicBezTo>
                  <a:pt x="314912" y="313675"/>
                  <a:pt x="336914" y="298615"/>
                  <a:pt x="358158" y="282671"/>
                </a:cubicBezTo>
                <a:lnTo>
                  <a:pt x="358158" y="227140"/>
                </a:lnTo>
                <a:lnTo>
                  <a:pt x="421262" y="232188"/>
                </a:lnTo>
                <a:cubicBezTo>
                  <a:pt x="433882" y="221082"/>
                  <a:pt x="445999" y="209976"/>
                  <a:pt x="457609" y="198870"/>
                </a:cubicBezTo>
                <a:lnTo>
                  <a:pt x="238515" y="198870"/>
                </a:lnTo>
                <a:lnTo>
                  <a:pt x="234477" y="184735"/>
                </a:lnTo>
                <a:lnTo>
                  <a:pt x="389458" y="184735"/>
                </a:lnTo>
                <a:lnTo>
                  <a:pt x="389458" y="102953"/>
                </a:lnTo>
                <a:lnTo>
                  <a:pt x="275872" y="102953"/>
                </a:lnTo>
                <a:lnTo>
                  <a:pt x="271833" y="88818"/>
                </a:lnTo>
                <a:lnTo>
                  <a:pt x="389458" y="88818"/>
                </a:lnTo>
                <a:close/>
                <a:moveTo>
                  <a:pt x="0" y="2493"/>
                </a:moveTo>
                <a:lnTo>
                  <a:pt x="166592" y="2493"/>
                </a:lnTo>
                <a:lnTo>
                  <a:pt x="166592" y="23191"/>
                </a:lnTo>
                <a:lnTo>
                  <a:pt x="21707" y="23191"/>
                </a:lnTo>
                <a:lnTo>
                  <a:pt x="21707" y="323057"/>
                </a:lnTo>
                <a:lnTo>
                  <a:pt x="0" y="323057"/>
                </a:lnTo>
                <a:close/>
                <a:moveTo>
                  <a:pt x="960653" y="0"/>
                </a:moveTo>
                <a:lnTo>
                  <a:pt x="1060103" y="20193"/>
                </a:lnTo>
                <a:cubicBezTo>
                  <a:pt x="1059378" y="24011"/>
                  <a:pt x="1057421" y="26977"/>
                  <a:pt x="1054235" y="29091"/>
                </a:cubicBezTo>
                <a:cubicBezTo>
                  <a:pt x="1051048" y="31205"/>
                  <a:pt x="1046441" y="32277"/>
                  <a:pt x="1040416" y="32309"/>
                </a:cubicBezTo>
                <a:cubicBezTo>
                  <a:pt x="1037470" y="44930"/>
                  <a:pt x="1034273" y="57550"/>
                  <a:pt x="1030823" y="70171"/>
                </a:cubicBezTo>
                <a:lnTo>
                  <a:pt x="1133808" y="70171"/>
                </a:lnTo>
                <a:lnTo>
                  <a:pt x="1169146" y="27261"/>
                </a:lnTo>
                <a:cubicBezTo>
                  <a:pt x="1169482" y="27491"/>
                  <a:pt x="1173185" y="30227"/>
                  <a:pt x="1180252" y="35468"/>
                </a:cubicBezTo>
                <a:cubicBezTo>
                  <a:pt x="1187319" y="40708"/>
                  <a:pt x="1195733" y="47069"/>
                  <a:pt x="1205493" y="54551"/>
                </a:cubicBezTo>
                <a:cubicBezTo>
                  <a:pt x="1215253" y="62032"/>
                  <a:pt x="1224340" y="69249"/>
                  <a:pt x="1232754" y="76202"/>
                </a:cubicBezTo>
                <a:cubicBezTo>
                  <a:pt x="1231944" y="78955"/>
                  <a:pt x="1230282" y="80987"/>
                  <a:pt x="1227768" y="82295"/>
                </a:cubicBezTo>
                <a:cubicBezTo>
                  <a:pt x="1225255" y="83604"/>
                  <a:pt x="1222205" y="84253"/>
                  <a:pt x="1218618" y="84243"/>
                </a:cubicBezTo>
                <a:lnTo>
                  <a:pt x="1026280" y="84243"/>
                </a:lnTo>
                <a:cubicBezTo>
                  <a:pt x="1023766" y="92593"/>
                  <a:pt x="1020969" y="100913"/>
                  <a:pt x="1017887" y="109200"/>
                </a:cubicBezTo>
                <a:cubicBezTo>
                  <a:pt x="1014807" y="117488"/>
                  <a:pt x="1011377" y="125681"/>
                  <a:pt x="1007601" y="133779"/>
                </a:cubicBezTo>
                <a:lnTo>
                  <a:pt x="1124217" y="133779"/>
                </a:lnTo>
                <a:lnTo>
                  <a:pt x="1157030" y="93341"/>
                </a:lnTo>
                <a:cubicBezTo>
                  <a:pt x="1157344" y="93560"/>
                  <a:pt x="1160810" y="96155"/>
                  <a:pt x="1167426" y="101128"/>
                </a:cubicBezTo>
                <a:cubicBezTo>
                  <a:pt x="1174042" y="106100"/>
                  <a:pt x="1181919" y="112138"/>
                  <a:pt x="1191059" y="119241"/>
                </a:cubicBezTo>
                <a:cubicBezTo>
                  <a:pt x="1200198" y="126344"/>
                  <a:pt x="1208712" y="133200"/>
                  <a:pt x="1216599" y="139810"/>
                </a:cubicBezTo>
                <a:cubicBezTo>
                  <a:pt x="1215789" y="142563"/>
                  <a:pt x="1214128" y="144595"/>
                  <a:pt x="1211614" y="145903"/>
                </a:cubicBezTo>
                <a:cubicBezTo>
                  <a:pt x="1209100" y="147212"/>
                  <a:pt x="1206051" y="147861"/>
                  <a:pt x="1202465" y="147851"/>
                </a:cubicBezTo>
                <a:lnTo>
                  <a:pt x="1001544" y="147851"/>
                </a:lnTo>
                <a:cubicBezTo>
                  <a:pt x="992541" y="166046"/>
                  <a:pt x="982276" y="183736"/>
                  <a:pt x="970750" y="200920"/>
                </a:cubicBezTo>
                <a:lnTo>
                  <a:pt x="1150467" y="200920"/>
                </a:lnTo>
                <a:lnTo>
                  <a:pt x="1187319" y="154927"/>
                </a:lnTo>
                <a:cubicBezTo>
                  <a:pt x="1187681" y="155177"/>
                  <a:pt x="1191614" y="158103"/>
                  <a:pt x="1199117" y="163705"/>
                </a:cubicBezTo>
                <a:cubicBezTo>
                  <a:pt x="1206621" y="169307"/>
                  <a:pt x="1215527" y="176087"/>
                  <a:pt x="1225836" y="184044"/>
                </a:cubicBezTo>
                <a:cubicBezTo>
                  <a:pt x="1236145" y="192001"/>
                  <a:pt x="1245686" y="199637"/>
                  <a:pt x="1254461" y="206951"/>
                </a:cubicBezTo>
                <a:cubicBezTo>
                  <a:pt x="1253662" y="209705"/>
                  <a:pt x="1251979" y="211736"/>
                  <a:pt x="1249413" y="213045"/>
                </a:cubicBezTo>
                <a:cubicBezTo>
                  <a:pt x="1246847" y="214354"/>
                  <a:pt x="1243649" y="215003"/>
                  <a:pt x="1239821" y="214992"/>
                </a:cubicBezTo>
                <a:lnTo>
                  <a:pt x="1101500" y="214992"/>
                </a:lnTo>
                <a:cubicBezTo>
                  <a:pt x="1113901" y="225893"/>
                  <a:pt x="1128810" y="235016"/>
                  <a:pt x="1146223" y="242363"/>
                </a:cubicBezTo>
                <a:cubicBezTo>
                  <a:pt x="1163636" y="249709"/>
                  <a:pt x="1181835" y="255539"/>
                  <a:pt x="1200819" y="259855"/>
                </a:cubicBezTo>
                <a:cubicBezTo>
                  <a:pt x="1219803" y="264170"/>
                  <a:pt x="1237851" y="267232"/>
                  <a:pt x="1254966" y="269040"/>
                </a:cubicBezTo>
                <a:lnTo>
                  <a:pt x="1253957" y="277117"/>
                </a:lnTo>
                <a:cubicBezTo>
                  <a:pt x="1239505" y="286181"/>
                  <a:pt x="1228147" y="296218"/>
                  <a:pt x="1219881" y="307229"/>
                </a:cubicBezTo>
                <a:cubicBezTo>
                  <a:pt x="1211614" y="318240"/>
                  <a:pt x="1206818" y="330405"/>
                  <a:pt x="1205493" y="343723"/>
                </a:cubicBezTo>
                <a:cubicBezTo>
                  <a:pt x="1179400" y="329961"/>
                  <a:pt x="1156241" y="311738"/>
                  <a:pt x="1136016" y="289052"/>
                </a:cubicBezTo>
                <a:cubicBezTo>
                  <a:pt x="1115792" y="266366"/>
                  <a:pt x="1099070" y="241679"/>
                  <a:pt x="1085849" y="214992"/>
                </a:cubicBezTo>
                <a:lnTo>
                  <a:pt x="960653" y="214992"/>
                </a:lnTo>
                <a:cubicBezTo>
                  <a:pt x="951850" y="226383"/>
                  <a:pt x="942321" y="237458"/>
                  <a:pt x="932067" y="248217"/>
                </a:cubicBezTo>
                <a:cubicBezTo>
                  <a:pt x="921813" y="258976"/>
                  <a:pt x="910643" y="269293"/>
                  <a:pt x="898560" y="279168"/>
                </a:cubicBezTo>
                <a:cubicBezTo>
                  <a:pt x="916862" y="274333"/>
                  <a:pt x="935901" y="268563"/>
                  <a:pt x="955679" y="261857"/>
                </a:cubicBezTo>
                <a:cubicBezTo>
                  <a:pt x="975458" y="255152"/>
                  <a:pt x="994199" y="248223"/>
                  <a:pt x="1011902" y="241071"/>
                </a:cubicBezTo>
                <a:cubicBezTo>
                  <a:pt x="1029605" y="233919"/>
                  <a:pt x="1044494" y="227256"/>
                  <a:pt x="1056569" y="221082"/>
                </a:cubicBezTo>
                <a:lnTo>
                  <a:pt x="1111595" y="277622"/>
                </a:lnTo>
                <a:cubicBezTo>
                  <a:pt x="1108514" y="279926"/>
                  <a:pt x="1104202" y="280999"/>
                  <a:pt x="1098660" y="280842"/>
                </a:cubicBezTo>
                <a:cubicBezTo>
                  <a:pt x="1093117" y="280684"/>
                  <a:pt x="1086659" y="279106"/>
                  <a:pt x="1079287" y="276108"/>
                </a:cubicBezTo>
                <a:cubicBezTo>
                  <a:pt x="1074733" y="276634"/>
                  <a:pt x="1069958" y="277223"/>
                  <a:pt x="1064962" y="277875"/>
                </a:cubicBezTo>
                <a:cubicBezTo>
                  <a:pt x="1059967" y="278527"/>
                  <a:pt x="1054814" y="279116"/>
                  <a:pt x="1049502" y="279642"/>
                </a:cubicBezTo>
                <a:lnTo>
                  <a:pt x="1049502" y="322583"/>
                </a:lnTo>
                <a:lnTo>
                  <a:pt x="1075753" y="322583"/>
                </a:lnTo>
                <a:lnTo>
                  <a:pt x="1109071" y="282172"/>
                </a:lnTo>
                <a:cubicBezTo>
                  <a:pt x="1109395" y="282390"/>
                  <a:pt x="1112954" y="284983"/>
                  <a:pt x="1119748" y="289950"/>
                </a:cubicBezTo>
                <a:cubicBezTo>
                  <a:pt x="1126541" y="294918"/>
                  <a:pt x="1134624" y="300951"/>
                  <a:pt x="1143998" y="308049"/>
                </a:cubicBezTo>
                <a:cubicBezTo>
                  <a:pt x="1153371" y="315148"/>
                  <a:pt x="1162090" y="322003"/>
                  <a:pt x="1170155" y="328614"/>
                </a:cubicBezTo>
                <a:cubicBezTo>
                  <a:pt x="1169345" y="331368"/>
                  <a:pt x="1167684" y="333399"/>
                  <a:pt x="1165171" y="334708"/>
                </a:cubicBezTo>
                <a:cubicBezTo>
                  <a:pt x="1162656" y="336017"/>
                  <a:pt x="1159607" y="336666"/>
                  <a:pt x="1156021" y="336655"/>
                </a:cubicBezTo>
                <a:lnTo>
                  <a:pt x="1049502" y="336655"/>
                </a:lnTo>
                <a:lnTo>
                  <a:pt x="1049502" y="357858"/>
                </a:lnTo>
                <a:cubicBezTo>
                  <a:pt x="1101265" y="360344"/>
                  <a:pt x="1138995" y="368150"/>
                  <a:pt x="1162693" y="381277"/>
                </a:cubicBezTo>
                <a:cubicBezTo>
                  <a:pt x="1186392" y="394404"/>
                  <a:pt x="1199732" y="408536"/>
                  <a:pt x="1202717" y="423675"/>
                </a:cubicBezTo>
                <a:cubicBezTo>
                  <a:pt x="1205701" y="438813"/>
                  <a:pt x="1202004" y="450642"/>
                  <a:pt x="1191626" y="459162"/>
                </a:cubicBezTo>
                <a:cubicBezTo>
                  <a:pt x="1181248" y="467682"/>
                  <a:pt x="1167865" y="468579"/>
                  <a:pt x="1151477" y="461852"/>
                </a:cubicBezTo>
                <a:cubicBezTo>
                  <a:pt x="1143883" y="450493"/>
                  <a:pt x="1131178" y="436484"/>
                  <a:pt x="1113362" y="419825"/>
                </a:cubicBezTo>
                <a:cubicBezTo>
                  <a:pt x="1095546" y="403166"/>
                  <a:pt x="1074259" y="386885"/>
                  <a:pt x="1049502" y="370983"/>
                </a:cubicBezTo>
                <a:lnTo>
                  <a:pt x="1049502" y="462357"/>
                </a:lnTo>
                <a:cubicBezTo>
                  <a:pt x="1049355" y="464660"/>
                  <a:pt x="1044223" y="468131"/>
                  <a:pt x="1034105" y="472769"/>
                </a:cubicBezTo>
                <a:cubicBezTo>
                  <a:pt x="1023988" y="477407"/>
                  <a:pt x="1009768" y="479994"/>
                  <a:pt x="991448" y="480530"/>
                </a:cubicBezTo>
                <a:lnTo>
                  <a:pt x="977817" y="480530"/>
                </a:lnTo>
                <a:lnTo>
                  <a:pt x="977817" y="396225"/>
                </a:lnTo>
                <a:cubicBezTo>
                  <a:pt x="954806" y="413347"/>
                  <a:pt x="928008" y="427944"/>
                  <a:pt x="897424" y="440018"/>
                </a:cubicBezTo>
                <a:cubicBezTo>
                  <a:pt x="866840" y="452092"/>
                  <a:pt x="832722" y="461894"/>
                  <a:pt x="795071" y="469424"/>
                </a:cubicBezTo>
                <a:lnTo>
                  <a:pt x="792041" y="463871"/>
                </a:lnTo>
                <a:cubicBezTo>
                  <a:pt x="827453" y="449263"/>
                  <a:pt x="857848" y="431026"/>
                  <a:pt x="883225" y="409161"/>
                </a:cubicBezTo>
                <a:cubicBezTo>
                  <a:pt x="908604" y="387296"/>
                  <a:pt x="928523" y="363127"/>
                  <a:pt x="942984" y="336655"/>
                </a:cubicBezTo>
                <a:lnTo>
                  <a:pt x="854640" y="336655"/>
                </a:lnTo>
                <a:lnTo>
                  <a:pt x="850601" y="322583"/>
                </a:lnTo>
                <a:lnTo>
                  <a:pt x="950051" y="322583"/>
                </a:lnTo>
                <a:lnTo>
                  <a:pt x="950556" y="321572"/>
                </a:lnTo>
                <a:lnTo>
                  <a:pt x="977817" y="321572"/>
                </a:lnTo>
                <a:lnTo>
                  <a:pt x="977817" y="284675"/>
                </a:lnTo>
                <a:cubicBezTo>
                  <a:pt x="964365" y="285416"/>
                  <a:pt x="950882" y="285937"/>
                  <a:pt x="937368" y="286240"/>
                </a:cubicBezTo>
                <a:cubicBezTo>
                  <a:pt x="923853" y="286542"/>
                  <a:pt x="910749" y="286688"/>
                  <a:pt x="898054" y="286678"/>
                </a:cubicBezTo>
                <a:lnTo>
                  <a:pt x="896540" y="280670"/>
                </a:lnTo>
                <a:cubicBezTo>
                  <a:pt x="879682" y="294315"/>
                  <a:pt x="860897" y="307013"/>
                  <a:pt x="840190" y="318763"/>
                </a:cubicBezTo>
                <a:cubicBezTo>
                  <a:pt x="819481" y="330513"/>
                  <a:pt x="796532" y="341189"/>
                  <a:pt x="771343" y="350790"/>
                </a:cubicBezTo>
                <a:lnTo>
                  <a:pt x="767305" y="346247"/>
                </a:lnTo>
                <a:cubicBezTo>
                  <a:pt x="794734" y="327231"/>
                  <a:pt x="818629" y="306628"/>
                  <a:pt x="838991" y="284438"/>
                </a:cubicBezTo>
                <a:cubicBezTo>
                  <a:pt x="859351" y="262248"/>
                  <a:pt x="876684" y="239100"/>
                  <a:pt x="890987" y="214992"/>
                </a:cubicBezTo>
                <a:lnTo>
                  <a:pt x="777907" y="214992"/>
                </a:lnTo>
                <a:lnTo>
                  <a:pt x="773868" y="200920"/>
                </a:lnTo>
                <a:lnTo>
                  <a:pt x="899064" y="200920"/>
                </a:lnTo>
                <a:cubicBezTo>
                  <a:pt x="908741" y="183231"/>
                  <a:pt x="917154" y="165541"/>
                  <a:pt x="924306" y="147851"/>
                </a:cubicBezTo>
                <a:lnTo>
                  <a:pt x="817787" y="147851"/>
                </a:lnTo>
                <a:lnTo>
                  <a:pt x="813749" y="133779"/>
                </a:lnTo>
                <a:lnTo>
                  <a:pt x="929354" y="133779"/>
                </a:lnTo>
                <a:cubicBezTo>
                  <a:pt x="932383" y="125460"/>
                  <a:pt x="935159" y="117203"/>
                  <a:pt x="937683" y="109011"/>
                </a:cubicBezTo>
                <a:cubicBezTo>
                  <a:pt x="940207" y="100818"/>
                  <a:pt x="942480" y="92562"/>
                  <a:pt x="944498" y="84243"/>
                </a:cubicBezTo>
                <a:lnTo>
                  <a:pt x="801633" y="84243"/>
                </a:lnTo>
                <a:lnTo>
                  <a:pt x="797594" y="70171"/>
                </a:lnTo>
                <a:lnTo>
                  <a:pt x="948032" y="70171"/>
                </a:lnTo>
                <a:cubicBezTo>
                  <a:pt x="950798" y="58286"/>
                  <a:pt x="953217" y="46465"/>
                  <a:pt x="955289" y="34707"/>
                </a:cubicBezTo>
                <a:cubicBezTo>
                  <a:pt x="957362" y="22949"/>
                  <a:pt x="959150" y="11380"/>
                  <a:pt x="960653" y="0"/>
                </a:cubicBezTo>
                <a:close/>
              </a:path>
            </a:pathLst>
          </a:custGeom>
          <a:gradFill>
            <a:gsLst>
              <a:gs pos="50000">
                <a:srgbClr val="F6EFE2"/>
              </a:gs>
              <a:gs pos="0">
                <a:srgbClr val="D0B27E"/>
              </a:gs>
              <a:gs pos="100000">
                <a:srgbClr val="D0B27E"/>
              </a:gs>
            </a:gsLst>
            <a:lin ang="2700000" scaled="0"/>
          </a:gradFill>
          <a:ln>
            <a:noFill/>
          </a:ln>
          <a:effectLst>
            <a:outerShdw blurRad="114300" dist="63500" dir="5400000" algn="t" rotWithShape="0">
              <a:prstClr val="black">
                <a:alpha val="6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4000" spc="300" dirty="0">
              <a:gradFill>
                <a:gsLst>
                  <a:gs pos="50000">
                    <a:srgbClr val="F6EFE2"/>
                  </a:gs>
                  <a:gs pos="0">
                    <a:srgbClr val="D0B27E"/>
                  </a:gs>
                  <a:gs pos="100000">
                    <a:srgbClr val="D0B27E"/>
                  </a:gs>
                </a:gsLst>
                <a:lin ang="2700000" scaled="0"/>
              </a:gradFill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="" xmlns:a16="http://schemas.microsoft.com/office/drawing/2014/main" id="{0C576916-4501-43CF-BD45-C8082A9E3E53}"/>
              </a:ext>
            </a:extLst>
          </p:cNvPr>
          <p:cNvSpPr/>
          <p:nvPr/>
        </p:nvSpPr>
        <p:spPr>
          <a:xfrm>
            <a:off x="6753202" y="1852556"/>
            <a:ext cx="4340247" cy="192224"/>
          </a:xfrm>
          <a:custGeom>
            <a:avLst/>
            <a:gdLst/>
            <a:ahLst/>
            <a:cxnLst/>
            <a:rect l="l" t="t" r="r" b="b"/>
            <a:pathLst>
              <a:path w="4340247" h="192224">
                <a:moveTo>
                  <a:pt x="4192828" y="118602"/>
                </a:moveTo>
                <a:lnTo>
                  <a:pt x="4192828" y="166433"/>
                </a:lnTo>
                <a:lnTo>
                  <a:pt x="4212431" y="166433"/>
                </a:lnTo>
                <a:lnTo>
                  <a:pt x="4212431" y="118602"/>
                </a:lnTo>
                <a:close/>
                <a:moveTo>
                  <a:pt x="93811" y="111813"/>
                </a:moveTo>
                <a:lnTo>
                  <a:pt x="93811" y="166420"/>
                </a:lnTo>
                <a:lnTo>
                  <a:pt x="129816" y="166420"/>
                </a:lnTo>
                <a:lnTo>
                  <a:pt x="129816" y="111813"/>
                </a:lnTo>
                <a:close/>
                <a:moveTo>
                  <a:pt x="29003" y="111813"/>
                </a:moveTo>
                <a:lnTo>
                  <a:pt x="29003" y="166420"/>
                </a:lnTo>
                <a:lnTo>
                  <a:pt x="64208" y="166420"/>
                </a:lnTo>
                <a:lnTo>
                  <a:pt x="64208" y="111813"/>
                </a:lnTo>
                <a:close/>
                <a:moveTo>
                  <a:pt x="2209952" y="102212"/>
                </a:moveTo>
                <a:lnTo>
                  <a:pt x="2209952" y="154619"/>
                </a:lnTo>
                <a:lnTo>
                  <a:pt x="2234555" y="154619"/>
                </a:lnTo>
                <a:lnTo>
                  <a:pt x="2234555" y="102212"/>
                </a:lnTo>
                <a:close/>
                <a:moveTo>
                  <a:pt x="3708777" y="100812"/>
                </a:moveTo>
                <a:lnTo>
                  <a:pt x="3708777" y="157819"/>
                </a:lnTo>
                <a:lnTo>
                  <a:pt x="3736781" y="157819"/>
                </a:lnTo>
                <a:lnTo>
                  <a:pt x="3736781" y="100812"/>
                </a:lnTo>
                <a:close/>
                <a:moveTo>
                  <a:pt x="1128941" y="86010"/>
                </a:moveTo>
                <a:lnTo>
                  <a:pt x="1128941" y="119814"/>
                </a:lnTo>
                <a:lnTo>
                  <a:pt x="1142142" y="119814"/>
                </a:lnTo>
                <a:lnTo>
                  <a:pt x="1142142" y="86010"/>
                </a:lnTo>
                <a:close/>
                <a:moveTo>
                  <a:pt x="1088936" y="86010"/>
                </a:moveTo>
                <a:lnTo>
                  <a:pt x="1088936" y="119814"/>
                </a:lnTo>
                <a:lnTo>
                  <a:pt x="1102137" y="119814"/>
                </a:lnTo>
                <a:lnTo>
                  <a:pt x="1102137" y="86010"/>
                </a:lnTo>
                <a:close/>
                <a:moveTo>
                  <a:pt x="3452526" y="81810"/>
                </a:moveTo>
                <a:cubicBezTo>
                  <a:pt x="3468369" y="81723"/>
                  <a:pt x="3479489" y="83984"/>
                  <a:pt x="3485884" y="88592"/>
                </a:cubicBezTo>
                <a:cubicBezTo>
                  <a:pt x="3492278" y="93200"/>
                  <a:pt x="3495203" y="98273"/>
                  <a:pt x="3494656" y="103812"/>
                </a:cubicBezTo>
                <a:cubicBezTo>
                  <a:pt x="3494110" y="109352"/>
                  <a:pt x="3491346" y="113475"/>
                  <a:pt x="3486365" y="116183"/>
                </a:cubicBezTo>
                <a:cubicBezTo>
                  <a:pt x="3481384" y="118890"/>
                  <a:pt x="3475438" y="118301"/>
                  <a:pt x="3468528" y="114414"/>
                </a:cubicBezTo>
                <a:cubicBezTo>
                  <a:pt x="3467412" y="108409"/>
                  <a:pt x="3465244" y="102617"/>
                  <a:pt x="3462028" y="97037"/>
                </a:cubicBezTo>
                <a:cubicBezTo>
                  <a:pt x="3458810" y="91457"/>
                  <a:pt x="3455243" y="86715"/>
                  <a:pt x="3451326" y="82810"/>
                </a:cubicBezTo>
                <a:close/>
                <a:moveTo>
                  <a:pt x="2275960" y="81210"/>
                </a:moveTo>
                <a:cubicBezTo>
                  <a:pt x="2291521" y="85133"/>
                  <a:pt x="2302167" y="90388"/>
                  <a:pt x="2307898" y="96974"/>
                </a:cubicBezTo>
                <a:cubicBezTo>
                  <a:pt x="2313630" y="103560"/>
                  <a:pt x="2315894" y="109840"/>
                  <a:pt x="2314690" y="115814"/>
                </a:cubicBezTo>
                <a:cubicBezTo>
                  <a:pt x="2313486" y="121788"/>
                  <a:pt x="2310262" y="125817"/>
                  <a:pt x="2305017" y="127903"/>
                </a:cubicBezTo>
                <a:cubicBezTo>
                  <a:pt x="2299772" y="129989"/>
                  <a:pt x="2293954" y="128493"/>
                  <a:pt x="2287562" y="123415"/>
                </a:cubicBezTo>
                <a:cubicBezTo>
                  <a:pt x="2287274" y="116097"/>
                  <a:pt x="2285899" y="108830"/>
                  <a:pt x="2283436" y="101612"/>
                </a:cubicBezTo>
                <a:cubicBezTo>
                  <a:pt x="2280973" y="94395"/>
                  <a:pt x="2277948" y="87927"/>
                  <a:pt x="2274360" y="82210"/>
                </a:cubicBezTo>
                <a:close/>
                <a:moveTo>
                  <a:pt x="1973427" y="64608"/>
                </a:moveTo>
                <a:cubicBezTo>
                  <a:pt x="1991108" y="77812"/>
                  <a:pt x="2003590" y="91208"/>
                  <a:pt x="2010872" y="104794"/>
                </a:cubicBezTo>
                <a:cubicBezTo>
                  <a:pt x="2018155" y="118380"/>
                  <a:pt x="2021567" y="130338"/>
                  <a:pt x="2021108" y="140667"/>
                </a:cubicBezTo>
                <a:cubicBezTo>
                  <a:pt x="2020649" y="150997"/>
                  <a:pt x="2017648" y="157879"/>
                  <a:pt x="2012104" y="161313"/>
                </a:cubicBezTo>
                <a:cubicBezTo>
                  <a:pt x="2006560" y="164748"/>
                  <a:pt x="1999802" y="162917"/>
                  <a:pt x="1991829" y="155819"/>
                </a:cubicBezTo>
                <a:cubicBezTo>
                  <a:pt x="1991150" y="140863"/>
                  <a:pt x="1988808" y="125619"/>
                  <a:pt x="1984804" y="110088"/>
                </a:cubicBezTo>
                <a:cubicBezTo>
                  <a:pt x="1980799" y="94557"/>
                  <a:pt x="1976207" y="79664"/>
                  <a:pt x="1971027" y="65408"/>
                </a:cubicBezTo>
                <a:close/>
                <a:moveTo>
                  <a:pt x="2730007" y="63107"/>
                </a:moveTo>
                <a:lnTo>
                  <a:pt x="2769412" y="66530"/>
                </a:lnTo>
                <a:cubicBezTo>
                  <a:pt x="2769279" y="67966"/>
                  <a:pt x="2768696" y="69199"/>
                  <a:pt x="2767662" y="70230"/>
                </a:cubicBezTo>
                <a:cubicBezTo>
                  <a:pt x="2766629" y="71260"/>
                  <a:pt x="2764745" y="71986"/>
                  <a:pt x="2762012" y="72409"/>
                </a:cubicBezTo>
                <a:lnTo>
                  <a:pt x="2762012" y="183022"/>
                </a:lnTo>
                <a:cubicBezTo>
                  <a:pt x="2761686" y="184423"/>
                  <a:pt x="2758836" y="186123"/>
                  <a:pt x="2753460" y="188123"/>
                </a:cubicBezTo>
                <a:cubicBezTo>
                  <a:pt x="2748084" y="190123"/>
                  <a:pt x="2742134" y="191223"/>
                  <a:pt x="2735608" y="191423"/>
                </a:cubicBezTo>
                <a:lnTo>
                  <a:pt x="2730007" y="191423"/>
                </a:lnTo>
                <a:close/>
                <a:moveTo>
                  <a:pt x="2572092" y="62407"/>
                </a:moveTo>
                <a:cubicBezTo>
                  <a:pt x="2572275" y="62562"/>
                  <a:pt x="2574221" y="64275"/>
                  <a:pt x="2577930" y="67549"/>
                </a:cubicBezTo>
                <a:cubicBezTo>
                  <a:pt x="2581639" y="70822"/>
                  <a:pt x="2586015" y="74729"/>
                  <a:pt x="2591058" y="79269"/>
                </a:cubicBezTo>
                <a:cubicBezTo>
                  <a:pt x="2596100" y="83809"/>
                  <a:pt x="2600713" y="88056"/>
                  <a:pt x="2604896" y="92011"/>
                </a:cubicBezTo>
                <a:cubicBezTo>
                  <a:pt x="2604580" y="93107"/>
                  <a:pt x="2603863" y="93915"/>
                  <a:pt x="2602746" y="94436"/>
                </a:cubicBezTo>
                <a:cubicBezTo>
                  <a:pt x="2601630" y="94957"/>
                  <a:pt x="2600213" y="95216"/>
                  <a:pt x="2598496" y="95211"/>
                </a:cubicBezTo>
                <a:lnTo>
                  <a:pt x="2416473" y="95211"/>
                </a:lnTo>
                <a:lnTo>
                  <a:pt x="2414673" y="88811"/>
                </a:lnTo>
                <a:lnTo>
                  <a:pt x="2553490" y="88811"/>
                </a:lnTo>
                <a:close/>
                <a:moveTo>
                  <a:pt x="2061838" y="62207"/>
                </a:moveTo>
                <a:lnTo>
                  <a:pt x="2102843" y="72409"/>
                </a:lnTo>
                <a:cubicBezTo>
                  <a:pt x="2102476" y="73746"/>
                  <a:pt x="2101660" y="74871"/>
                  <a:pt x="2100393" y="75784"/>
                </a:cubicBezTo>
                <a:cubicBezTo>
                  <a:pt x="2099126" y="76697"/>
                  <a:pt x="2097209" y="77172"/>
                  <a:pt x="2094642" y="77209"/>
                </a:cubicBezTo>
                <a:cubicBezTo>
                  <a:pt x="2091062" y="85752"/>
                  <a:pt x="2086666" y="95425"/>
                  <a:pt x="2081455" y="106228"/>
                </a:cubicBezTo>
                <a:cubicBezTo>
                  <a:pt x="2076245" y="117030"/>
                  <a:pt x="2070501" y="128111"/>
                  <a:pt x="2064224" y="139469"/>
                </a:cubicBezTo>
                <a:cubicBezTo>
                  <a:pt x="2057946" y="150827"/>
                  <a:pt x="2051417" y="161611"/>
                  <a:pt x="2044636" y="171821"/>
                </a:cubicBezTo>
                <a:lnTo>
                  <a:pt x="2082441" y="171821"/>
                </a:lnTo>
                <a:lnTo>
                  <a:pt x="2098843" y="150818"/>
                </a:lnTo>
                <a:cubicBezTo>
                  <a:pt x="2099006" y="150933"/>
                  <a:pt x="2100769" y="152259"/>
                  <a:pt x="2104132" y="154797"/>
                </a:cubicBezTo>
                <a:cubicBezTo>
                  <a:pt x="2107496" y="157334"/>
                  <a:pt x="2111481" y="160394"/>
                  <a:pt x="2116089" y="163976"/>
                </a:cubicBezTo>
                <a:cubicBezTo>
                  <a:pt x="2120697" y="167558"/>
                  <a:pt x="2124950" y="170973"/>
                  <a:pt x="2128846" y="174221"/>
                </a:cubicBezTo>
                <a:cubicBezTo>
                  <a:pt x="2128522" y="175317"/>
                  <a:pt x="2127822" y="176126"/>
                  <a:pt x="2126746" y="176647"/>
                </a:cubicBezTo>
                <a:cubicBezTo>
                  <a:pt x="2125671" y="177167"/>
                  <a:pt x="2124371" y="177426"/>
                  <a:pt x="2122846" y="177422"/>
                </a:cubicBezTo>
                <a:lnTo>
                  <a:pt x="1938623" y="177422"/>
                </a:lnTo>
                <a:lnTo>
                  <a:pt x="1937023" y="171821"/>
                </a:lnTo>
                <a:lnTo>
                  <a:pt x="2038235" y="171821"/>
                </a:lnTo>
                <a:cubicBezTo>
                  <a:pt x="2041334" y="160648"/>
                  <a:pt x="2044382" y="148567"/>
                  <a:pt x="2047377" y="135579"/>
                </a:cubicBezTo>
                <a:cubicBezTo>
                  <a:pt x="2050372" y="122591"/>
                  <a:pt x="2053124" y="109726"/>
                  <a:pt x="2055630" y="96982"/>
                </a:cubicBezTo>
                <a:cubicBezTo>
                  <a:pt x="2058136" y="84238"/>
                  <a:pt x="2060206" y="72647"/>
                  <a:pt x="2061838" y="62207"/>
                </a:cubicBezTo>
                <a:close/>
                <a:moveTo>
                  <a:pt x="1062333" y="56407"/>
                </a:moveTo>
                <a:cubicBezTo>
                  <a:pt x="1061099" y="56607"/>
                  <a:pt x="1059565" y="56807"/>
                  <a:pt x="1057732" y="57007"/>
                </a:cubicBezTo>
                <a:cubicBezTo>
                  <a:pt x="1055227" y="62124"/>
                  <a:pt x="1052335" y="67291"/>
                  <a:pt x="1049056" y="72509"/>
                </a:cubicBezTo>
                <a:cubicBezTo>
                  <a:pt x="1045776" y="77726"/>
                  <a:pt x="1042134" y="82893"/>
                  <a:pt x="1038129" y="88011"/>
                </a:cubicBezTo>
                <a:lnTo>
                  <a:pt x="1038129" y="88211"/>
                </a:lnTo>
                <a:cubicBezTo>
                  <a:pt x="1045176" y="90152"/>
                  <a:pt x="1050635" y="92469"/>
                  <a:pt x="1054507" y="95161"/>
                </a:cubicBezTo>
                <a:cubicBezTo>
                  <a:pt x="1058378" y="97853"/>
                  <a:pt x="1060987" y="100670"/>
                  <a:pt x="1062333" y="103612"/>
                </a:cubicBezTo>
                <a:close/>
                <a:moveTo>
                  <a:pt x="93811" y="55206"/>
                </a:moveTo>
                <a:lnTo>
                  <a:pt x="93811" y="106213"/>
                </a:lnTo>
                <a:lnTo>
                  <a:pt x="129816" y="106213"/>
                </a:lnTo>
                <a:lnTo>
                  <a:pt x="129816" y="55206"/>
                </a:lnTo>
                <a:close/>
                <a:moveTo>
                  <a:pt x="29003" y="55206"/>
                </a:moveTo>
                <a:lnTo>
                  <a:pt x="29003" y="106213"/>
                </a:lnTo>
                <a:lnTo>
                  <a:pt x="64208" y="106213"/>
                </a:lnTo>
                <a:lnTo>
                  <a:pt x="64208" y="55206"/>
                </a:lnTo>
                <a:close/>
                <a:moveTo>
                  <a:pt x="4196629" y="54594"/>
                </a:moveTo>
                <a:cubicBezTo>
                  <a:pt x="4195828" y="63629"/>
                  <a:pt x="4194428" y="72572"/>
                  <a:pt x="4192428" y="81422"/>
                </a:cubicBezTo>
                <a:lnTo>
                  <a:pt x="4210230" y="81422"/>
                </a:lnTo>
                <a:lnTo>
                  <a:pt x="4210230" y="54594"/>
                </a:lnTo>
                <a:close/>
                <a:moveTo>
                  <a:pt x="1128941" y="49606"/>
                </a:moveTo>
                <a:lnTo>
                  <a:pt x="1128941" y="80410"/>
                </a:lnTo>
                <a:lnTo>
                  <a:pt x="1142142" y="80410"/>
                </a:lnTo>
                <a:lnTo>
                  <a:pt x="1142142" y="49606"/>
                </a:lnTo>
                <a:close/>
                <a:moveTo>
                  <a:pt x="1088936" y="49606"/>
                </a:moveTo>
                <a:lnTo>
                  <a:pt x="1088936" y="80410"/>
                </a:lnTo>
                <a:lnTo>
                  <a:pt x="1102137" y="80410"/>
                </a:lnTo>
                <a:lnTo>
                  <a:pt x="1102137" y="49606"/>
                </a:lnTo>
                <a:close/>
                <a:moveTo>
                  <a:pt x="3467328" y="48806"/>
                </a:moveTo>
                <a:cubicBezTo>
                  <a:pt x="3481935" y="48889"/>
                  <a:pt x="3492164" y="51072"/>
                  <a:pt x="3498016" y="55353"/>
                </a:cubicBezTo>
                <a:cubicBezTo>
                  <a:pt x="3503868" y="59635"/>
                  <a:pt x="3506516" y="64311"/>
                  <a:pt x="3505958" y="69383"/>
                </a:cubicBezTo>
                <a:cubicBezTo>
                  <a:pt x="3505400" y="74455"/>
                  <a:pt x="3502809" y="78219"/>
                  <a:pt x="3498185" y="80675"/>
                </a:cubicBezTo>
                <a:cubicBezTo>
                  <a:pt x="3493561" y="83131"/>
                  <a:pt x="3488076" y="82576"/>
                  <a:pt x="3481730" y="79009"/>
                </a:cubicBezTo>
                <a:cubicBezTo>
                  <a:pt x="3480709" y="73588"/>
                  <a:pt x="3478700" y="68279"/>
                  <a:pt x="3475704" y="63082"/>
                </a:cubicBezTo>
                <a:cubicBezTo>
                  <a:pt x="3472708" y="57886"/>
                  <a:pt x="3469449" y="53527"/>
                  <a:pt x="3465928" y="50006"/>
                </a:cubicBezTo>
                <a:close/>
                <a:moveTo>
                  <a:pt x="2209952" y="47005"/>
                </a:moveTo>
                <a:lnTo>
                  <a:pt x="2209952" y="96612"/>
                </a:lnTo>
                <a:lnTo>
                  <a:pt x="2234555" y="96612"/>
                </a:lnTo>
                <a:lnTo>
                  <a:pt x="2234555" y="47005"/>
                </a:lnTo>
                <a:close/>
                <a:moveTo>
                  <a:pt x="3511734" y="45537"/>
                </a:moveTo>
                <a:lnTo>
                  <a:pt x="3550939" y="48929"/>
                </a:lnTo>
                <a:cubicBezTo>
                  <a:pt x="3550751" y="50445"/>
                  <a:pt x="3550076" y="51670"/>
                  <a:pt x="3548913" y="52604"/>
                </a:cubicBezTo>
                <a:cubicBezTo>
                  <a:pt x="3547751" y="53538"/>
                  <a:pt x="3546026" y="54205"/>
                  <a:pt x="3543738" y="54606"/>
                </a:cubicBezTo>
                <a:cubicBezTo>
                  <a:pt x="3543471" y="67300"/>
                  <a:pt x="3542954" y="79168"/>
                  <a:pt x="3542188" y="90211"/>
                </a:cubicBezTo>
                <a:cubicBezTo>
                  <a:pt x="3541420" y="101254"/>
                  <a:pt x="3539604" y="111522"/>
                  <a:pt x="3536737" y="121015"/>
                </a:cubicBezTo>
                <a:lnTo>
                  <a:pt x="3566740" y="121015"/>
                </a:lnTo>
                <a:lnTo>
                  <a:pt x="3582142" y="99412"/>
                </a:lnTo>
                <a:cubicBezTo>
                  <a:pt x="3582297" y="99530"/>
                  <a:pt x="3583944" y="100894"/>
                  <a:pt x="3587084" y="103501"/>
                </a:cubicBezTo>
                <a:cubicBezTo>
                  <a:pt x="3590224" y="106109"/>
                  <a:pt x="3593930" y="109250"/>
                  <a:pt x="3598204" y="112925"/>
                </a:cubicBezTo>
                <a:cubicBezTo>
                  <a:pt x="3602477" y="116599"/>
                  <a:pt x="3606391" y="120096"/>
                  <a:pt x="3609946" y="123415"/>
                </a:cubicBezTo>
                <a:cubicBezTo>
                  <a:pt x="3609621" y="124511"/>
                  <a:pt x="3608921" y="125319"/>
                  <a:pt x="3607846" y="125840"/>
                </a:cubicBezTo>
                <a:cubicBezTo>
                  <a:pt x="3606770" y="126361"/>
                  <a:pt x="3605470" y="126620"/>
                  <a:pt x="3603945" y="126615"/>
                </a:cubicBezTo>
                <a:lnTo>
                  <a:pt x="3534736" y="126615"/>
                </a:lnTo>
                <a:cubicBezTo>
                  <a:pt x="3533536" y="129782"/>
                  <a:pt x="3532136" y="132849"/>
                  <a:pt x="3530536" y="135816"/>
                </a:cubicBezTo>
                <a:cubicBezTo>
                  <a:pt x="3554831" y="138921"/>
                  <a:pt x="3572412" y="143938"/>
                  <a:pt x="3583280" y="150868"/>
                </a:cubicBezTo>
                <a:cubicBezTo>
                  <a:pt x="3594148" y="157798"/>
                  <a:pt x="3600153" y="164816"/>
                  <a:pt x="3601295" y="171921"/>
                </a:cubicBezTo>
                <a:cubicBezTo>
                  <a:pt x="3602437" y="179026"/>
                  <a:pt x="3600566" y="184393"/>
                  <a:pt x="3595682" y="188023"/>
                </a:cubicBezTo>
                <a:cubicBezTo>
                  <a:pt x="3590798" y="191653"/>
                  <a:pt x="3584751" y="191719"/>
                  <a:pt x="3577542" y="188223"/>
                </a:cubicBezTo>
                <a:cubicBezTo>
                  <a:pt x="3573829" y="182268"/>
                  <a:pt x="3567603" y="174976"/>
                  <a:pt x="3558864" y="166345"/>
                </a:cubicBezTo>
                <a:cubicBezTo>
                  <a:pt x="3550126" y="157715"/>
                  <a:pt x="3539550" y="149272"/>
                  <a:pt x="3527136" y="141017"/>
                </a:cubicBezTo>
                <a:cubicBezTo>
                  <a:pt x="3520035" y="152106"/>
                  <a:pt x="3508384" y="161832"/>
                  <a:pt x="3492181" y="170196"/>
                </a:cubicBezTo>
                <a:cubicBezTo>
                  <a:pt x="3475979" y="178559"/>
                  <a:pt x="3453426" y="185635"/>
                  <a:pt x="3424523" y="191423"/>
                </a:cubicBezTo>
                <a:lnTo>
                  <a:pt x="3423322" y="188823"/>
                </a:lnTo>
                <a:cubicBezTo>
                  <a:pt x="3447413" y="180168"/>
                  <a:pt x="3465690" y="170725"/>
                  <a:pt x="3478154" y="160495"/>
                </a:cubicBezTo>
                <a:cubicBezTo>
                  <a:pt x="3490618" y="150264"/>
                  <a:pt x="3499145" y="138971"/>
                  <a:pt x="3503733" y="126615"/>
                </a:cubicBezTo>
                <a:lnTo>
                  <a:pt x="3431324" y="126615"/>
                </a:lnTo>
                <a:lnTo>
                  <a:pt x="3429723" y="121015"/>
                </a:lnTo>
                <a:lnTo>
                  <a:pt x="3505733" y="121015"/>
                </a:lnTo>
                <a:cubicBezTo>
                  <a:pt x="3508958" y="110436"/>
                  <a:pt x="3510808" y="98890"/>
                  <a:pt x="3511284" y="86377"/>
                </a:cubicBezTo>
                <a:cubicBezTo>
                  <a:pt x="3511759" y="73864"/>
                  <a:pt x="3511909" y="60251"/>
                  <a:pt x="3511734" y="45537"/>
                </a:cubicBezTo>
                <a:close/>
                <a:moveTo>
                  <a:pt x="1315459" y="41205"/>
                </a:moveTo>
                <a:lnTo>
                  <a:pt x="1315459" y="73609"/>
                </a:lnTo>
                <a:lnTo>
                  <a:pt x="1319260" y="73609"/>
                </a:lnTo>
                <a:cubicBezTo>
                  <a:pt x="1330061" y="62807"/>
                  <a:pt x="1339862" y="52006"/>
                  <a:pt x="1348664" y="41205"/>
                </a:cubicBezTo>
                <a:close/>
                <a:moveTo>
                  <a:pt x="3972306" y="30803"/>
                </a:moveTo>
                <a:lnTo>
                  <a:pt x="3996508" y="54206"/>
                </a:lnTo>
                <a:cubicBezTo>
                  <a:pt x="3995658" y="55094"/>
                  <a:pt x="3994558" y="55769"/>
                  <a:pt x="3993208" y="56232"/>
                </a:cubicBezTo>
                <a:cubicBezTo>
                  <a:pt x="3991858" y="56694"/>
                  <a:pt x="3989958" y="57019"/>
                  <a:pt x="3987507" y="57207"/>
                </a:cubicBezTo>
                <a:cubicBezTo>
                  <a:pt x="3984686" y="62728"/>
                  <a:pt x="3981328" y="68287"/>
                  <a:pt x="3977431" y="73884"/>
                </a:cubicBezTo>
                <a:cubicBezTo>
                  <a:pt x="3973535" y="79480"/>
                  <a:pt x="3969226" y="84989"/>
                  <a:pt x="3964505" y="90411"/>
                </a:cubicBezTo>
                <a:cubicBezTo>
                  <a:pt x="3978250" y="93300"/>
                  <a:pt x="3987689" y="97461"/>
                  <a:pt x="3992821" y="102894"/>
                </a:cubicBezTo>
                <a:cubicBezTo>
                  <a:pt x="3997952" y="108327"/>
                  <a:pt x="4000015" y="113600"/>
                  <a:pt x="3999009" y="118714"/>
                </a:cubicBezTo>
                <a:cubicBezTo>
                  <a:pt x="3998002" y="123829"/>
                  <a:pt x="3995165" y="127352"/>
                  <a:pt x="3990495" y="129284"/>
                </a:cubicBezTo>
                <a:cubicBezTo>
                  <a:pt x="3985826" y="131217"/>
                  <a:pt x="3980563" y="130127"/>
                  <a:pt x="3974706" y="126015"/>
                </a:cubicBezTo>
                <a:cubicBezTo>
                  <a:pt x="3974035" y="121065"/>
                  <a:pt x="3972726" y="116114"/>
                  <a:pt x="3970780" y="111163"/>
                </a:cubicBezTo>
                <a:cubicBezTo>
                  <a:pt x="3968834" y="106213"/>
                  <a:pt x="3966676" y="101562"/>
                  <a:pt x="3964304" y="97212"/>
                </a:cubicBezTo>
                <a:lnTo>
                  <a:pt x="3964304" y="182222"/>
                </a:lnTo>
                <a:cubicBezTo>
                  <a:pt x="3964225" y="183264"/>
                  <a:pt x="3962183" y="184831"/>
                  <a:pt x="3958178" y="186923"/>
                </a:cubicBezTo>
                <a:cubicBezTo>
                  <a:pt x="3954174" y="189015"/>
                  <a:pt x="3948682" y="190182"/>
                  <a:pt x="3941702" y="190423"/>
                </a:cubicBezTo>
                <a:lnTo>
                  <a:pt x="3936501" y="190423"/>
                </a:lnTo>
                <a:lnTo>
                  <a:pt x="3936501" y="117014"/>
                </a:lnTo>
                <a:cubicBezTo>
                  <a:pt x="3932188" y="120419"/>
                  <a:pt x="3927712" y="123611"/>
                  <a:pt x="3923074" y="126590"/>
                </a:cubicBezTo>
                <a:cubicBezTo>
                  <a:pt x="3918436" y="129570"/>
                  <a:pt x="3913711" y="132312"/>
                  <a:pt x="3908898" y="134816"/>
                </a:cubicBezTo>
                <a:lnTo>
                  <a:pt x="3907298" y="133216"/>
                </a:lnTo>
                <a:cubicBezTo>
                  <a:pt x="3919245" y="121486"/>
                  <a:pt x="3929704" y="108242"/>
                  <a:pt x="3938676" y="93486"/>
                </a:cubicBezTo>
                <a:cubicBezTo>
                  <a:pt x="3947648" y="78730"/>
                  <a:pt x="3954257" y="64437"/>
                  <a:pt x="3958504" y="50606"/>
                </a:cubicBezTo>
                <a:lnTo>
                  <a:pt x="3913098" y="50606"/>
                </a:lnTo>
                <a:lnTo>
                  <a:pt x="3911298" y="45005"/>
                </a:lnTo>
                <a:lnTo>
                  <a:pt x="3957504" y="45005"/>
                </a:lnTo>
                <a:close/>
                <a:moveTo>
                  <a:pt x="3127092" y="30591"/>
                </a:moveTo>
                <a:cubicBezTo>
                  <a:pt x="3126900" y="40900"/>
                  <a:pt x="3126784" y="51296"/>
                  <a:pt x="3126742" y="61780"/>
                </a:cubicBezTo>
                <a:cubicBezTo>
                  <a:pt x="3126700" y="72264"/>
                  <a:pt x="3126684" y="82811"/>
                  <a:pt x="3126692" y="93420"/>
                </a:cubicBezTo>
                <a:lnTo>
                  <a:pt x="3126692" y="105225"/>
                </a:lnTo>
                <a:lnTo>
                  <a:pt x="3133297" y="105225"/>
                </a:lnTo>
                <a:cubicBezTo>
                  <a:pt x="3144889" y="105042"/>
                  <a:pt x="3153528" y="101507"/>
                  <a:pt x="3159216" y="94620"/>
                </a:cubicBezTo>
                <a:cubicBezTo>
                  <a:pt x="3164904" y="87734"/>
                  <a:pt x="3167739" y="78596"/>
                  <a:pt x="3167722" y="67208"/>
                </a:cubicBezTo>
                <a:cubicBezTo>
                  <a:pt x="3167681" y="55090"/>
                  <a:pt x="3164862" y="45960"/>
                  <a:pt x="3159266" y="39820"/>
                </a:cubicBezTo>
                <a:cubicBezTo>
                  <a:pt x="3153670" y="33680"/>
                  <a:pt x="3145548" y="30603"/>
                  <a:pt x="3134898" y="30591"/>
                </a:cubicBezTo>
                <a:close/>
                <a:moveTo>
                  <a:pt x="2946118" y="30591"/>
                </a:moveTo>
                <a:cubicBezTo>
                  <a:pt x="2945926" y="40900"/>
                  <a:pt x="2945809" y="51296"/>
                  <a:pt x="2945767" y="61780"/>
                </a:cubicBezTo>
                <a:cubicBezTo>
                  <a:pt x="2945725" y="72264"/>
                  <a:pt x="2945709" y="82811"/>
                  <a:pt x="2945717" y="93420"/>
                </a:cubicBezTo>
                <a:lnTo>
                  <a:pt x="2945717" y="105225"/>
                </a:lnTo>
                <a:lnTo>
                  <a:pt x="2952322" y="105225"/>
                </a:lnTo>
                <a:cubicBezTo>
                  <a:pt x="2963914" y="105042"/>
                  <a:pt x="2972554" y="101507"/>
                  <a:pt x="2978241" y="94620"/>
                </a:cubicBezTo>
                <a:cubicBezTo>
                  <a:pt x="2983928" y="87734"/>
                  <a:pt x="2986764" y="78596"/>
                  <a:pt x="2986747" y="67208"/>
                </a:cubicBezTo>
                <a:cubicBezTo>
                  <a:pt x="2986706" y="55090"/>
                  <a:pt x="2983887" y="45960"/>
                  <a:pt x="2978291" y="39820"/>
                </a:cubicBezTo>
                <a:cubicBezTo>
                  <a:pt x="2972695" y="33680"/>
                  <a:pt x="2964573" y="30603"/>
                  <a:pt x="2953923" y="30591"/>
                </a:cubicBezTo>
                <a:close/>
                <a:moveTo>
                  <a:pt x="450568" y="30591"/>
                </a:moveTo>
                <a:cubicBezTo>
                  <a:pt x="450376" y="40900"/>
                  <a:pt x="450259" y="51296"/>
                  <a:pt x="450217" y="61780"/>
                </a:cubicBezTo>
                <a:cubicBezTo>
                  <a:pt x="450176" y="72264"/>
                  <a:pt x="450159" y="82811"/>
                  <a:pt x="450167" y="93420"/>
                </a:cubicBezTo>
                <a:lnTo>
                  <a:pt x="450167" y="105225"/>
                </a:lnTo>
                <a:lnTo>
                  <a:pt x="456772" y="105225"/>
                </a:lnTo>
                <a:cubicBezTo>
                  <a:pt x="468364" y="105042"/>
                  <a:pt x="477004" y="101507"/>
                  <a:pt x="482691" y="94620"/>
                </a:cubicBezTo>
                <a:cubicBezTo>
                  <a:pt x="488379" y="87734"/>
                  <a:pt x="491214" y="78596"/>
                  <a:pt x="491197" y="67208"/>
                </a:cubicBezTo>
                <a:cubicBezTo>
                  <a:pt x="491156" y="55090"/>
                  <a:pt x="488337" y="45960"/>
                  <a:pt x="482741" y="39820"/>
                </a:cubicBezTo>
                <a:cubicBezTo>
                  <a:pt x="477145" y="33680"/>
                  <a:pt x="469023" y="30603"/>
                  <a:pt x="458373" y="30591"/>
                </a:cubicBezTo>
                <a:close/>
                <a:moveTo>
                  <a:pt x="279118" y="30591"/>
                </a:moveTo>
                <a:cubicBezTo>
                  <a:pt x="278926" y="40900"/>
                  <a:pt x="278809" y="51296"/>
                  <a:pt x="278767" y="61780"/>
                </a:cubicBezTo>
                <a:cubicBezTo>
                  <a:pt x="278726" y="72264"/>
                  <a:pt x="278709" y="82811"/>
                  <a:pt x="278717" y="93420"/>
                </a:cubicBezTo>
                <a:lnTo>
                  <a:pt x="278717" y="105225"/>
                </a:lnTo>
                <a:lnTo>
                  <a:pt x="285322" y="105225"/>
                </a:lnTo>
                <a:cubicBezTo>
                  <a:pt x="296914" y="105042"/>
                  <a:pt x="305554" y="101507"/>
                  <a:pt x="311241" y="94620"/>
                </a:cubicBezTo>
                <a:cubicBezTo>
                  <a:pt x="316929" y="87734"/>
                  <a:pt x="319764" y="78596"/>
                  <a:pt x="319747" y="67208"/>
                </a:cubicBezTo>
                <a:cubicBezTo>
                  <a:pt x="319706" y="55090"/>
                  <a:pt x="316887" y="45960"/>
                  <a:pt x="311291" y="39820"/>
                </a:cubicBezTo>
                <a:cubicBezTo>
                  <a:pt x="305695" y="33680"/>
                  <a:pt x="297573" y="30603"/>
                  <a:pt x="286923" y="30591"/>
                </a:cubicBezTo>
                <a:close/>
                <a:moveTo>
                  <a:pt x="2093042" y="27003"/>
                </a:moveTo>
                <a:cubicBezTo>
                  <a:pt x="2093200" y="27114"/>
                  <a:pt x="2094906" y="28403"/>
                  <a:pt x="2098161" y="30870"/>
                </a:cubicBezTo>
                <a:cubicBezTo>
                  <a:pt x="2101416" y="33337"/>
                  <a:pt x="2105271" y="36315"/>
                  <a:pt x="2109726" y="39804"/>
                </a:cubicBezTo>
                <a:cubicBezTo>
                  <a:pt x="2114180" y="43294"/>
                  <a:pt x="2118287" y="46628"/>
                  <a:pt x="2122046" y="49806"/>
                </a:cubicBezTo>
                <a:cubicBezTo>
                  <a:pt x="2121729" y="50902"/>
                  <a:pt x="2121062" y="51710"/>
                  <a:pt x="2120046" y="52231"/>
                </a:cubicBezTo>
                <a:cubicBezTo>
                  <a:pt x="2119029" y="52752"/>
                  <a:pt x="2117762" y="53010"/>
                  <a:pt x="2116245" y="53006"/>
                </a:cubicBezTo>
                <a:lnTo>
                  <a:pt x="1946424" y="53006"/>
                </a:lnTo>
                <a:lnTo>
                  <a:pt x="1944824" y="47405"/>
                </a:lnTo>
                <a:lnTo>
                  <a:pt x="2077040" y="47405"/>
                </a:lnTo>
                <a:close/>
                <a:moveTo>
                  <a:pt x="1815324" y="24312"/>
                </a:moveTo>
                <a:lnTo>
                  <a:pt x="1847516" y="27326"/>
                </a:lnTo>
                <a:cubicBezTo>
                  <a:pt x="1847462" y="28553"/>
                  <a:pt x="1846969" y="29602"/>
                  <a:pt x="1846038" y="30474"/>
                </a:cubicBezTo>
                <a:cubicBezTo>
                  <a:pt x="1845107" y="31346"/>
                  <a:pt x="1843462" y="31989"/>
                  <a:pt x="1841103" y="32404"/>
                </a:cubicBezTo>
                <a:lnTo>
                  <a:pt x="1841103" y="137417"/>
                </a:lnTo>
                <a:cubicBezTo>
                  <a:pt x="1840828" y="138584"/>
                  <a:pt x="1838530" y="140000"/>
                  <a:pt x="1834208" y="141667"/>
                </a:cubicBezTo>
                <a:cubicBezTo>
                  <a:pt x="1829887" y="143334"/>
                  <a:pt x="1825191" y="144251"/>
                  <a:pt x="1820120" y="144418"/>
                </a:cubicBezTo>
                <a:lnTo>
                  <a:pt x="1815324" y="144418"/>
                </a:lnTo>
                <a:close/>
                <a:moveTo>
                  <a:pt x="1765312" y="24203"/>
                </a:moveTo>
                <a:cubicBezTo>
                  <a:pt x="1761724" y="30545"/>
                  <a:pt x="1757636" y="36962"/>
                  <a:pt x="1753050" y="43455"/>
                </a:cubicBezTo>
                <a:cubicBezTo>
                  <a:pt x="1748464" y="49947"/>
                  <a:pt x="1743280" y="56265"/>
                  <a:pt x="1737499" y="62407"/>
                </a:cubicBezTo>
                <a:lnTo>
                  <a:pt x="1750294" y="67208"/>
                </a:lnTo>
                <a:lnTo>
                  <a:pt x="1770117" y="67208"/>
                </a:lnTo>
                <a:lnTo>
                  <a:pt x="1783110" y="55006"/>
                </a:lnTo>
                <a:lnTo>
                  <a:pt x="1783510" y="55406"/>
                </a:lnTo>
                <a:cubicBezTo>
                  <a:pt x="1781453" y="49856"/>
                  <a:pt x="1778822" y="44405"/>
                  <a:pt x="1775615" y="39054"/>
                </a:cubicBezTo>
                <a:cubicBezTo>
                  <a:pt x="1772408" y="33704"/>
                  <a:pt x="1768973" y="28753"/>
                  <a:pt x="1765312" y="24203"/>
                </a:cubicBezTo>
                <a:close/>
                <a:moveTo>
                  <a:pt x="4198429" y="23390"/>
                </a:moveTo>
                <a:cubicBezTo>
                  <a:pt x="4198329" y="27599"/>
                  <a:pt x="4198179" y="31845"/>
                  <a:pt x="4197979" y="36129"/>
                </a:cubicBezTo>
                <a:cubicBezTo>
                  <a:pt x="4197779" y="40413"/>
                  <a:pt x="4197529" y="44709"/>
                  <a:pt x="4197229" y="49018"/>
                </a:cubicBezTo>
                <a:lnTo>
                  <a:pt x="4210230" y="49018"/>
                </a:lnTo>
                <a:lnTo>
                  <a:pt x="4210230" y="23390"/>
                </a:lnTo>
                <a:close/>
                <a:moveTo>
                  <a:pt x="3242960" y="23015"/>
                </a:moveTo>
                <a:lnTo>
                  <a:pt x="3374952" y="23015"/>
                </a:lnTo>
                <a:lnTo>
                  <a:pt x="3375752" y="65795"/>
                </a:lnTo>
                <a:lnTo>
                  <a:pt x="3364175" y="65795"/>
                </a:lnTo>
                <a:lnTo>
                  <a:pt x="3353974" y="30791"/>
                </a:lnTo>
                <a:lnTo>
                  <a:pt x="3326146" y="30791"/>
                </a:lnTo>
                <a:cubicBezTo>
                  <a:pt x="3325954" y="41090"/>
                  <a:pt x="3325837" y="51452"/>
                  <a:pt x="3325796" y="61876"/>
                </a:cubicBezTo>
                <a:cubicBezTo>
                  <a:pt x="3325754" y="72300"/>
                  <a:pt x="3325737" y="82812"/>
                  <a:pt x="3325746" y="93411"/>
                </a:cubicBezTo>
                <a:lnTo>
                  <a:pt x="3325746" y="102013"/>
                </a:lnTo>
                <a:cubicBezTo>
                  <a:pt x="3325737" y="112233"/>
                  <a:pt x="3325754" y="122503"/>
                  <a:pt x="3325796" y="132823"/>
                </a:cubicBezTo>
                <a:cubicBezTo>
                  <a:pt x="3325837" y="143143"/>
                  <a:pt x="3325954" y="153412"/>
                  <a:pt x="3326146" y="163632"/>
                </a:cubicBezTo>
                <a:lnTo>
                  <a:pt x="3346566" y="165630"/>
                </a:lnTo>
                <a:lnTo>
                  <a:pt x="3346566" y="172409"/>
                </a:lnTo>
                <a:lnTo>
                  <a:pt x="3271346" y="172409"/>
                </a:lnTo>
                <a:lnTo>
                  <a:pt x="3271346" y="165630"/>
                </a:lnTo>
                <a:lnTo>
                  <a:pt x="3291566" y="163632"/>
                </a:lnTo>
                <a:cubicBezTo>
                  <a:pt x="3291758" y="153621"/>
                  <a:pt x="3291874" y="143484"/>
                  <a:pt x="3291916" y="133223"/>
                </a:cubicBezTo>
                <a:cubicBezTo>
                  <a:pt x="3291958" y="122961"/>
                  <a:pt x="3291974" y="112625"/>
                  <a:pt x="3291966" y="102213"/>
                </a:cubicBezTo>
                <a:lnTo>
                  <a:pt x="3291966" y="93411"/>
                </a:lnTo>
                <a:cubicBezTo>
                  <a:pt x="3291974" y="82899"/>
                  <a:pt x="3291958" y="72413"/>
                  <a:pt x="3291916" y="61951"/>
                </a:cubicBezTo>
                <a:cubicBezTo>
                  <a:pt x="3291874" y="51489"/>
                  <a:pt x="3291758" y="41103"/>
                  <a:pt x="3291566" y="30791"/>
                </a:cubicBezTo>
                <a:lnTo>
                  <a:pt x="3263938" y="30791"/>
                </a:lnTo>
                <a:lnTo>
                  <a:pt x="3253937" y="65795"/>
                </a:lnTo>
                <a:lnTo>
                  <a:pt x="3242160" y="65795"/>
                </a:lnTo>
                <a:close/>
                <a:moveTo>
                  <a:pt x="3074310" y="23015"/>
                </a:moveTo>
                <a:lnTo>
                  <a:pt x="3135298" y="23015"/>
                </a:lnTo>
                <a:cubicBezTo>
                  <a:pt x="3157818" y="23101"/>
                  <a:pt x="3174095" y="26973"/>
                  <a:pt x="3184130" y="34631"/>
                </a:cubicBezTo>
                <a:cubicBezTo>
                  <a:pt x="3194166" y="42289"/>
                  <a:pt x="3199090" y="53215"/>
                  <a:pt x="3198901" y="67408"/>
                </a:cubicBezTo>
                <a:cubicBezTo>
                  <a:pt x="3199186" y="80233"/>
                  <a:pt x="3194370" y="90892"/>
                  <a:pt x="3184455" y="99384"/>
                </a:cubicBezTo>
                <a:cubicBezTo>
                  <a:pt x="3174540" y="107875"/>
                  <a:pt x="3157821" y="112281"/>
                  <a:pt x="3134298" y="112601"/>
                </a:cubicBezTo>
                <a:lnTo>
                  <a:pt x="3126692" y="112601"/>
                </a:lnTo>
                <a:cubicBezTo>
                  <a:pt x="3126684" y="120174"/>
                  <a:pt x="3126700" y="128287"/>
                  <a:pt x="3126742" y="136938"/>
                </a:cubicBezTo>
                <a:cubicBezTo>
                  <a:pt x="3126784" y="145589"/>
                  <a:pt x="3126900" y="154453"/>
                  <a:pt x="3127092" y="163530"/>
                </a:cubicBezTo>
                <a:lnTo>
                  <a:pt x="3148508" y="165715"/>
                </a:lnTo>
                <a:lnTo>
                  <a:pt x="3148508" y="172409"/>
                </a:lnTo>
                <a:lnTo>
                  <a:pt x="3074310" y="172409"/>
                </a:lnTo>
                <a:lnTo>
                  <a:pt x="3074310" y="165556"/>
                </a:lnTo>
                <a:lnTo>
                  <a:pt x="3092313" y="163752"/>
                </a:lnTo>
                <a:cubicBezTo>
                  <a:pt x="3092600" y="153657"/>
                  <a:pt x="3092775" y="143476"/>
                  <a:pt x="3092838" y="133208"/>
                </a:cubicBezTo>
                <a:cubicBezTo>
                  <a:pt x="3092900" y="122940"/>
                  <a:pt x="3092925" y="112612"/>
                  <a:pt x="3092913" y="102224"/>
                </a:cubicBezTo>
                <a:lnTo>
                  <a:pt x="3092913" y="93420"/>
                </a:lnTo>
                <a:cubicBezTo>
                  <a:pt x="3092925" y="83019"/>
                  <a:pt x="3092900" y="72656"/>
                  <a:pt x="3092838" y="62330"/>
                </a:cubicBezTo>
                <a:cubicBezTo>
                  <a:pt x="3092775" y="52005"/>
                  <a:pt x="3092600" y="41692"/>
                  <a:pt x="3092313" y="31391"/>
                </a:cubicBezTo>
                <a:lnTo>
                  <a:pt x="3074310" y="29793"/>
                </a:lnTo>
                <a:close/>
                <a:moveTo>
                  <a:pt x="2893336" y="23015"/>
                </a:moveTo>
                <a:lnTo>
                  <a:pt x="2954323" y="23015"/>
                </a:lnTo>
                <a:cubicBezTo>
                  <a:pt x="2976842" y="23101"/>
                  <a:pt x="2993120" y="26973"/>
                  <a:pt x="3003156" y="34631"/>
                </a:cubicBezTo>
                <a:cubicBezTo>
                  <a:pt x="3013191" y="42289"/>
                  <a:pt x="3018114" y="53215"/>
                  <a:pt x="3017926" y="67408"/>
                </a:cubicBezTo>
                <a:cubicBezTo>
                  <a:pt x="3018210" y="80233"/>
                  <a:pt x="3013395" y="90892"/>
                  <a:pt x="3003480" y="99384"/>
                </a:cubicBezTo>
                <a:cubicBezTo>
                  <a:pt x="2993565" y="107875"/>
                  <a:pt x="2976846" y="112281"/>
                  <a:pt x="2953323" y="112601"/>
                </a:cubicBezTo>
                <a:lnTo>
                  <a:pt x="2945717" y="112601"/>
                </a:lnTo>
                <a:cubicBezTo>
                  <a:pt x="2945709" y="120174"/>
                  <a:pt x="2945725" y="128287"/>
                  <a:pt x="2945767" y="136938"/>
                </a:cubicBezTo>
                <a:cubicBezTo>
                  <a:pt x="2945809" y="145589"/>
                  <a:pt x="2945926" y="154453"/>
                  <a:pt x="2946118" y="163530"/>
                </a:cubicBezTo>
                <a:lnTo>
                  <a:pt x="2967533" y="165715"/>
                </a:lnTo>
                <a:lnTo>
                  <a:pt x="2967533" y="172409"/>
                </a:lnTo>
                <a:lnTo>
                  <a:pt x="2893336" y="172409"/>
                </a:lnTo>
                <a:lnTo>
                  <a:pt x="2893336" y="165556"/>
                </a:lnTo>
                <a:lnTo>
                  <a:pt x="2911338" y="163752"/>
                </a:lnTo>
                <a:cubicBezTo>
                  <a:pt x="2911625" y="153657"/>
                  <a:pt x="2911800" y="143476"/>
                  <a:pt x="2911863" y="133208"/>
                </a:cubicBezTo>
                <a:cubicBezTo>
                  <a:pt x="2911925" y="122940"/>
                  <a:pt x="2911950" y="112612"/>
                  <a:pt x="2911938" y="102224"/>
                </a:cubicBezTo>
                <a:lnTo>
                  <a:pt x="2911938" y="93420"/>
                </a:lnTo>
                <a:cubicBezTo>
                  <a:pt x="2911950" y="83019"/>
                  <a:pt x="2911925" y="72656"/>
                  <a:pt x="2911863" y="62330"/>
                </a:cubicBezTo>
                <a:cubicBezTo>
                  <a:pt x="2911800" y="52005"/>
                  <a:pt x="2911625" y="41692"/>
                  <a:pt x="2911338" y="31391"/>
                </a:cubicBezTo>
                <a:lnTo>
                  <a:pt x="2893336" y="29793"/>
                </a:lnTo>
                <a:close/>
                <a:moveTo>
                  <a:pt x="566435" y="23015"/>
                </a:moveTo>
                <a:lnTo>
                  <a:pt x="698428" y="23015"/>
                </a:lnTo>
                <a:lnTo>
                  <a:pt x="699227" y="65795"/>
                </a:lnTo>
                <a:lnTo>
                  <a:pt x="687651" y="65795"/>
                </a:lnTo>
                <a:lnTo>
                  <a:pt x="677449" y="30791"/>
                </a:lnTo>
                <a:lnTo>
                  <a:pt x="649621" y="30791"/>
                </a:lnTo>
                <a:cubicBezTo>
                  <a:pt x="649429" y="41090"/>
                  <a:pt x="649312" y="51452"/>
                  <a:pt x="649271" y="61876"/>
                </a:cubicBezTo>
                <a:cubicBezTo>
                  <a:pt x="649229" y="72300"/>
                  <a:pt x="649212" y="82812"/>
                  <a:pt x="649221" y="93411"/>
                </a:cubicBezTo>
                <a:lnTo>
                  <a:pt x="649221" y="102013"/>
                </a:lnTo>
                <a:cubicBezTo>
                  <a:pt x="649212" y="112233"/>
                  <a:pt x="649229" y="122503"/>
                  <a:pt x="649271" y="132823"/>
                </a:cubicBezTo>
                <a:cubicBezTo>
                  <a:pt x="649312" y="143143"/>
                  <a:pt x="649429" y="153412"/>
                  <a:pt x="649621" y="163632"/>
                </a:cubicBezTo>
                <a:lnTo>
                  <a:pt x="670042" y="165630"/>
                </a:lnTo>
                <a:lnTo>
                  <a:pt x="670042" y="172409"/>
                </a:lnTo>
                <a:lnTo>
                  <a:pt x="594821" y="172409"/>
                </a:lnTo>
                <a:lnTo>
                  <a:pt x="594821" y="165630"/>
                </a:lnTo>
                <a:lnTo>
                  <a:pt x="615041" y="163632"/>
                </a:lnTo>
                <a:cubicBezTo>
                  <a:pt x="615233" y="153621"/>
                  <a:pt x="615350" y="143484"/>
                  <a:pt x="615392" y="133223"/>
                </a:cubicBezTo>
                <a:cubicBezTo>
                  <a:pt x="615433" y="122961"/>
                  <a:pt x="615450" y="112625"/>
                  <a:pt x="615442" y="102213"/>
                </a:cubicBezTo>
                <a:lnTo>
                  <a:pt x="615442" y="93411"/>
                </a:lnTo>
                <a:cubicBezTo>
                  <a:pt x="615450" y="82899"/>
                  <a:pt x="615433" y="72413"/>
                  <a:pt x="615392" y="61951"/>
                </a:cubicBezTo>
                <a:cubicBezTo>
                  <a:pt x="615350" y="51489"/>
                  <a:pt x="615233" y="41103"/>
                  <a:pt x="615041" y="30791"/>
                </a:cubicBezTo>
                <a:lnTo>
                  <a:pt x="587413" y="30791"/>
                </a:lnTo>
                <a:lnTo>
                  <a:pt x="577412" y="65795"/>
                </a:lnTo>
                <a:lnTo>
                  <a:pt x="565635" y="65795"/>
                </a:lnTo>
                <a:close/>
                <a:moveTo>
                  <a:pt x="397786" y="23015"/>
                </a:moveTo>
                <a:lnTo>
                  <a:pt x="458774" y="23015"/>
                </a:lnTo>
                <a:cubicBezTo>
                  <a:pt x="481293" y="23101"/>
                  <a:pt x="497570" y="26973"/>
                  <a:pt x="507606" y="34631"/>
                </a:cubicBezTo>
                <a:cubicBezTo>
                  <a:pt x="517641" y="42289"/>
                  <a:pt x="522565" y="53215"/>
                  <a:pt x="522376" y="67408"/>
                </a:cubicBezTo>
                <a:cubicBezTo>
                  <a:pt x="522660" y="80233"/>
                  <a:pt x="517845" y="90892"/>
                  <a:pt x="507930" y="99384"/>
                </a:cubicBezTo>
                <a:cubicBezTo>
                  <a:pt x="498015" y="107875"/>
                  <a:pt x="481296" y="112281"/>
                  <a:pt x="457773" y="112601"/>
                </a:cubicBezTo>
                <a:lnTo>
                  <a:pt x="450167" y="112601"/>
                </a:lnTo>
                <a:cubicBezTo>
                  <a:pt x="450159" y="120174"/>
                  <a:pt x="450176" y="128287"/>
                  <a:pt x="450217" y="136938"/>
                </a:cubicBezTo>
                <a:cubicBezTo>
                  <a:pt x="450259" y="145589"/>
                  <a:pt x="450376" y="154453"/>
                  <a:pt x="450568" y="163530"/>
                </a:cubicBezTo>
                <a:lnTo>
                  <a:pt x="471983" y="165715"/>
                </a:lnTo>
                <a:lnTo>
                  <a:pt x="471983" y="172409"/>
                </a:lnTo>
                <a:lnTo>
                  <a:pt x="397786" y="172409"/>
                </a:lnTo>
                <a:lnTo>
                  <a:pt x="397786" y="165556"/>
                </a:lnTo>
                <a:lnTo>
                  <a:pt x="415788" y="163752"/>
                </a:lnTo>
                <a:cubicBezTo>
                  <a:pt x="416076" y="153657"/>
                  <a:pt x="416251" y="143476"/>
                  <a:pt x="416313" y="133208"/>
                </a:cubicBezTo>
                <a:cubicBezTo>
                  <a:pt x="416376" y="122940"/>
                  <a:pt x="416401" y="112612"/>
                  <a:pt x="416388" y="102224"/>
                </a:cubicBezTo>
                <a:lnTo>
                  <a:pt x="416388" y="93420"/>
                </a:lnTo>
                <a:cubicBezTo>
                  <a:pt x="416401" y="83019"/>
                  <a:pt x="416376" y="72656"/>
                  <a:pt x="416313" y="62330"/>
                </a:cubicBezTo>
                <a:cubicBezTo>
                  <a:pt x="416251" y="52005"/>
                  <a:pt x="416076" y="41692"/>
                  <a:pt x="415788" y="31391"/>
                </a:cubicBezTo>
                <a:lnTo>
                  <a:pt x="397786" y="29793"/>
                </a:lnTo>
                <a:close/>
                <a:moveTo>
                  <a:pt x="226336" y="23015"/>
                </a:moveTo>
                <a:lnTo>
                  <a:pt x="287324" y="23015"/>
                </a:lnTo>
                <a:cubicBezTo>
                  <a:pt x="309843" y="23101"/>
                  <a:pt x="326120" y="26973"/>
                  <a:pt x="336156" y="34631"/>
                </a:cubicBezTo>
                <a:cubicBezTo>
                  <a:pt x="346191" y="42289"/>
                  <a:pt x="351115" y="53215"/>
                  <a:pt x="350926" y="67408"/>
                </a:cubicBezTo>
                <a:cubicBezTo>
                  <a:pt x="351210" y="80233"/>
                  <a:pt x="346395" y="90892"/>
                  <a:pt x="336480" y="99384"/>
                </a:cubicBezTo>
                <a:cubicBezTo>
                  <a:pt x="326565" y="107875"/>
                  <a:pt x="309846" y="112281"/>
                  <a:pt x="286323" y="112601"/>
                </a:cubicBezTo>
                <a:lnTo>
                  <a:pt x="278717" y="112601"/>
                </a:lnTo>
                <a:cubicBezTo>
                  <a:pt x="278709" y="120174"/>
                  <a:pt x="278726" y="128287"/>
                  <a:pt x="278767" y="136938"/>
                </a:cubicBezTo>
                <a:cubicBezTo>
                  <a:pt x="278809" y="145589"/>
                  <a:pt x="278926" y="154453"/>
                  <a:pt x="279118" y="163530"/>
                </a:cubicBezTo>
                <a:lnTo>
                  <a:pt x="300533" y="165715"/>
                </a:lnTo>
                <a:lnTo>
                  <a:pt x="300533" y="172409"/>
                </a:lnTo>
                <a:lnTo>
                  <a:pt x="226336" y="172409"/>
                </a:lnTo>
                <a:lnTo>
                  <a:pt x="226336" y="165556"/>
                </a:lnTo>
                <a:lnTo>
                  <a:pt x="244338" y="163752"/>
                </a:lnTo>
                <a:cubicBezTo>
                  <a:pt x="244626" y="153657"/>
                  <a:pt x="244801" y="143476"/>
                  <a:pt x="244863" y="133208"/>
                </a:cubicBezTo>
                <a:cubicBezTo>
                  <a:pt x="244926" y="122940"/>
                  <a:pt x="244951" y="112612"/>
                  <a:pt x="244938" y="102224"/>
                </a:cubicBezTo>
                <a:lnTo>
                  <a:pt x="244938" y="93420"/>
                </a:lnTo>
                <a:cubicBezTo>
                  <a:pt x="244951" y="83019"/>
                  <a:pt x="244926" y="72656"/>
                  <a:pt x="244863" y="62330"/>
                </a:cubicBezTo>
                <a:cubicBezTo>
                  <a:pt x="244801" y="52005"/>
                  <a:pt x="244626" y="41692"/>
                  <a:pt x="244338" y="31391"/>
                </a:cubicBezTo>
                <a:lnTo>
                  <a:pt x="226336" y="29793"/>
                </a:lnTo>
                <a:close/>
                <a:moveTo>
                  <a:pt x="64208" y="3400"/>
                </a:moveTo>
                <a:lnTo>
                  <a:pt x="101212" y="6800"/>
                </a:lnTo>
                <a:cubicBezTo>
                  <a:pt x="101079" y="8305"/>
                  <a:pt x="100496" y="9547"/>
                  <a:pt x="99462" y="10526"/>
                </a:cubicBezTo>
                <a:cubicBezTo>
                  <a:pt x="98429" y="11505"/>
                  <a:pt x="96545" y="12197"/>
                  <a:pt x="93811" y="12601"/>
                </a:cubicBezTo>
                <a:lnTo>
                  <a:pt x="93811" y="49606"/>
                </a:lnTo>
                <a:lnTo>
                  <a:pt x="127416" y="49606"/>
                </a:lnTo>
                <a:lnTo>
                  <a:pt x="141217" y="33804"/>
                </a:lnTo>
                <a:lnTo>
                  <a:pt x="169221" y="55806"/>
                </a:lnTo>
                <a:cubicBezTo>
                  <a:pt x="168425" y="56932"/>
                  <a:pt x="167216" y="57982"/>
                  <a:pt x="165595" y="58957"/>
                </a:cubicBezTo>
                <a:cubicBezTo>
                  <a:pt x="163974" y="59932"/>
                  <a:pt x="161916" y="60682"/>
                  <a:pt x="159420" y="61207"/>
                </a:cubicBezTo>
                <a:lnTo>
                  <a:pt x="159420" y="182022"/>
                </a:lnTo>
                <a:cubicBezTo>
                  <a:pt x="159181" y="182751"/>
                  <a:pt x="157747" y="183739"/>
                  <a:pt x="155115" y="184986"/>
                </a:cubicBezTo>
                <a:cubicBezTo>
                  <a:pt x="152484" y="186233"/>
                  <a:pt x="149286" y="187369"/>
                  <a:pt x="145522" y="188393"/>
                </a:cubicBezTo>
                <a:cubicBezTo>
                  <a:pt x="141757" y="189418"/>
                  <a:pt x="138055" y="189962"/>
                  <a:pt x="134417" y="190023"/>
                </a:cubicBezTo>
                <a:lnTo>
                  <a:pt x="129816" y="190023"/>
                </a:lnTo>
                <a:lnTo>
                  <a:pt x="129816" y="172021"/>
                </a:lnTo>
                <a:lnTo>
                  <a:pt x="29003" y="172021"/>
                </a:lnTo>
                <a:lnTo>
                  <a:pt x="29003" y="181222"/>
                </a:lnTo>
                <a:cubicBezTo>
                  <a:pt x="28749" y="183135"/>
                  <a:pt x="26207" y="185260"/>
                  <a:pt x="21377" y="187598"/>
                </a:cubicBezTo>
                <a:cubicBezTo>
                  <a:pt x="16548" y="189936"/>
                  <a:pt x="10955" y="191211"/>
                  <a:pt x="4600" y="191423"/>
                </a:cubicBezTo>
                <a:lnTo>
                  <a:pt x="0" y="191423"/>
                </a:lnTo>
                <a:lnTo>
                  <a:pt x="0" y="37404"/>
                </a:lnTo>
                <a:lnTo>
                  <a:pt x="31004" y="49606"/>
                </a:lnTo>
                <a:lnTo>
                  <a:pt x="64208" y="49606"/>
                </a:lnTo>
                <a:close/>
                <a:moveTo>
                  <a:pt x="4023512" y="3000"/>
                </a:moveTo>
                <a:lnTo>
                  <a:pt x="4060916" y="6400"/>
                </a:lnTo>
                <a:cubicBezTo>
                  <a:pt x="4060784" y="7905"/>
                  <a:pt x="4060200" y="9146"/>
                  <a:pt x="4059166" y="10126"/>
                </a:cubicBezTo>
                <a:cubicBezTo>
                  <a:pt x="4058133" y="11105"/>
                  <a:pt x="4056249" y="11797"/>
                  <a:pt x="4053516" y="12201"/>
                </a:cubicBezTo>
                <a:lnTo>
                  <a:pt x="4053516" y="74409"/>
                </a:lnTo>
                <a:lnTo>
                  <a:pt x="4059916" y="74409"/>
                </a:lnTo>
                <a:lnTo>
                  <a:pt x="4073518" y="55006"/>
                </a:lnTo>
                <a:cubicBezTo>
                  <a:pt x="4073654" y="55116"/>
                  <a:pt x="4075094" y="56363"/>
                  <a:pt x="4077837" y="58748"/>
                </a:cubicBezTo>
                <a:cubicBezTo>
                  <a:pt x="4080581" y="61132"/>
                  <a:pt x="4083813" y="63994"/>
                  <a:pt x="4087535" y="67334"/>
                </a:cubicBezTo>
                <a:cubicBezTo>
                  <a:pt x="4091256" y="70674"/>
                  <a:pt x="4094652" y="73832"/>
                  <a:pt x="4097721" y="76809"/>
                </a:cubicBezTo>
                <a:cubicBezTo>
                  <a:pt x="4097404" y="77905"/>
                  <a:pt x="4096738" y="78714"/>
                  <a:pt x="4095721" y="79234"/>
                </a:cubicBezTo>
                <a:cubicBezTo>
                  <a:pt x="4094704" y="79755"/>
                  <a:pt x="4093437" y="80014"/>
                  <a:pt x="4091920" y="80010"/>
                </a:cubicBezTo>
                <a:lnTo>
                  <a:pt x="4053516" y="80010"/>
                </a:lnTo>
                <a:lnTo>
                  <a:pt x="4053516" y="174621"/>
                </a:lnTo>
                <a:lnTo>
                  <a:pt x="4060316" y="174621"/>
                </a:lnTo>
                <a:lnTo>
                  <a:pt x="4074918" y="153619"/>
                </a:lnTo>
                <a:cubicBezTo>
                  <a:pt x="4075063" y="153737"/>
                  <a:pt x="4076596" y="155078"/>
                  <a:pt x="4079519" y="157641"/>
                </a:cubicBezTo>
                <a:cubicBezTo>
                  <a:pt x="4082441" y="160205"/>
                  <a:pt x="4085886" y="163279"/>
                  <a:pt x="4089854" y="166865"/>
                </a:cubicBezTo>
                <a:cubicBezTo>
                  <a:pt x="4093820" y="170450"/>
                  <a:pt x="4097443" y="173836"/>
                  <a:pt x="4100722" y="177022"/>
                </a:cubicBezTo>
                <a:cubicBezTo>
                  <a:pt x="4100405" y="178118"/>
                  <a:pt x="4099738" y="178926"/>
                  <a:pt x="4098721" y="179447"/>
                </a:cubicBezTo>
                <a:cubicBezTo>
                  <a:pt x="4097704" y="179968"/>
                  <a:pt x="4096438" y="180226"/>
                  <a:pt x="4094921" y="180222"/>
                </a:cubicBezTo>
                <a:lnTo>
                  <a:pt x="3977306" y="180222"/>
                </a:lnTo>
                <a:lnTo>
                  <a:pt x="3975706" y="174621"/>
                </a:lnTo>
                <a:lnTo>
                  <a:pt x="4023512" y="174621"/>
                </a:lnTo>
                <a:lnTo>
                  <a:pt x="4023512" y="80010"/>
                </a:lnTo>
                <a:lnTo>
                  <a:pt x="3989908" y="80010"/>
                </a:lnTo>
                <a:lnTo>
                  <a:pt x="3988308" y="74409"/>
                </a:lnTo>
                <a:lnTo>
                  <a:pt x="4023512" y="74409"/>
                </a:lnTo>
                <a:close/>
                <a:moveTo>
                  <a:pt x="4255236" y="2612"/>
                </a:moveTo>
                <a:cubicBezTo>
                  <a:pt x="4267902" y="7073"/>
                  <a:pt x="4276225" y="12260"/>
                  <a:pt x="4280205" y="18175"/>
                </a:cubicBezTo>
                <a:cubicBezTo>
                  <a:pt x="4284185" y="24089"/>
                  <a:pt x="4285238" y="29459"/>
                  <a:pt x="4283364" y="34283"/>
                </a:cubicBezTo>
                <a:cubicBezTo>
                  <a:pt x="4281491" y="39107"/>
                  <a:pt x="4278106" y="42114"/>
                  <a:pt x="4273210" y="43304"/>
                </a:cubicBezTo>
                <a:cubicBezTo>
                  <a:pt x="4268314" y="44493"/>
                  <a:pt x="4263323" y="42594"/>
                  <a:pt x="4258236" y="37604"/>
                </a:cubicBezTo>
                <a:cubicBezTo>
                  <a:pt x="4258974" y="31599"/>
                  <a:pt x="4258849" y="25599"/>
                  <a:pt x="4257862" y="19604"/>
                </a:cubicBezTo>
                <a:cubicBezTo>
                  <a:pt x="4256874" y="13609"/>
                  <a:pt x="4255399" y="8212"/>
                  <a:pt x="4253436" y="3412"/>
                </a:cubicBezTo>
                <a:close/>
                <a:moveTo>
                  <a:pt x="821207" y="2400"/>
                </a:moveTo>
                <a:lnTo>
                  <a:pt x="861012" y="6000"/>
                </a:lnTo>
                <a:cubicBezTo>
                  <a:pt x="860741" y="7592"/>
                  <a:pt x="860033" y="8859"/>
                  <a:pt x="858887" y="9801"/>
                </a:cubicBezTo>
                <a:cubicBezTo>
                  <a:pt x="857741" y="10743"/>
                  <a:pt x="855982" y="11409"/>
                  <a:pt x="853611" y="11801"/>
                </a:cubicBezTo>
                <a:cubicBezTo>
                  <a:pt x="853440" y="20606"/>
                  <a:pt x="853232" y="29249"/>
                  <a:pt x="852986" y="37729"/>
                </a:cubicBezTo>
                <a:cubicBezTo>
                  <a:pt x="852740" y="46209"/>
                  <a:pt x="852282" y="54502"/>
                  <a:pt x="851611" y="62607"/>
                </a:cubicBezTo>
                <a:lnTo>
                  <a:pt x="890216" y="62607"/>
                </a:lnTo>
                <a:lnTo>
                  <a:pt x="906818" y="41605"/>
                </a:lnTo>
                <a:cubicBezTo>
                  <a:pt x="906978" y="41720"/>
                  <a:pt x="908724" y="43046"/>
                  <a:pt x="912056" y="45583"/>
                </a:cubicBezTo>
                <a:cubicBezTo>
                  <a:pt x="915387" y="48120"/>
                  <a:pt x="919340" y="51180"/>
                  <a:pt x="923916" y="54762"/>
                </a:cubicBezTo>
                <a:cubicBezTo>
                  <a:pt x="928492" y="58344"/>
                  <a:pt x="932727" y="61759"/>
                  <a:pt x="936622" y="65008"/>
                </a:cubicBezTo>
                <a:cubicBezTo>
                  <a:pt x="936297" y="66104"/>
                  <a:pt x="935596" y="66912"/>
                  <a:pt x="934521" y="67433"/>
                </a:cubicBezTo>
                <a:cubicBezTo>
                  <a:pt x="933446" y="67954"/>
                  <a:pt x="932146" y="68212"/>
                  <a:pt x="930621" y="68208"/>
                </a:cubicBezTo>
                <a:lnTo>
                  <a:pt x="852611" y="68208"/>
                </a:lnTo>
                <a:cubicBezTo>
                  <a:pt x="855761" y="86790"/>
                  <a:pt x="864063" y="104133"/>
                  <a:pt x="877514" y="120240"/>
                </a:cubicBezTo>
                <a:cubicBezTo>
                  <a:pt x="890966" y="136346"/>
                  <a:pt x="911068" y="149539"/>
                  <a:pt x="937822" y="159819"/>
                </a:cubicBezTo>
                <a:lnTo>
                  <a:pt x="937622" y="162220"/>
                </a:lnTo>
                <a:cubicBezTo>
                  <a:pt x="930221" y="163707"/>
                  <a:pt x="924370" y="166883"/>
                  <a:pt x="920069" y="171746"/>
                </a:cubicBezTo>
                <a:cubicBezTo>
                  <a:pt x="915769" y="176609"/>
                  <a:pt x="913019" y="183235"/>
                  <a:pt x="911818" y="191623"/>
                </a:cubicBezTo>
                <a:cubicBezTo>
                  <a:pt x="897930" y="182431"/>
                  <a:pt x="886768" y="171368"/>
                  <a:pt x="878333" y="158434"/>
                </a:cubicBezTo>
                <a:cubicBezTo>
                  <a:pt x="869897" y="145500"/>
                  <a:pt x="863506" y="131844"/>
                  <a:pt x="859160" y="117466"/>
                </a:cubicBezTo>
                <a:cubicBezTo>
                  <a:pt x="854814" y="103088"/>
                  <a:pt x="851831" y="89135"/>
                  <a:pt x="850211" y="75609"/>
                </a:cubicBezTo>
                <a:cubicBezTo>
                  <a:pt x="848324" y="91710"/>
                  <a:pt x="844119" y="106847"/>
                  <a:pt x="837594" y="121022"/>
                </a:cubicBezTo>
                <a:cubicBezTo>
                  <a:pt x="831070" y="135197"/>
                  <a:pt x="820745" y="148216"/>
                  <a:pt x="806620" y="160079"/>
                </a:cubicBezTo>
                <a:cubicBezTo>
                  <a:pt x="792495" y="171942"/>
                  <a:pt x="773088" y="182457"/>
                  <a:pt x="748398" y="191623"/>
                </a:cubicBezTo>
                <a:lnTo>
                  <a:pt x="746798" y="189023"/>
                </a:lnTo>
                <a:cubicBezTo>
                  <a:pt x="764753" y="177364"/>
                  <a:pt x="778827" y="165145"/>
                  <a:pt x="789018" y="152367"/>
                </a:cubicBezTo>
                <a:cubicBezTo>
                  <a:pt x="799209" y="139589"/>
                  <a:pt x="806600" y="126199"/>
                  <a:pt x="811191" y="112199"/>
                </a:cubicBezTo>
                <a:cubicBezTo>
                  <a:pt x="815782" y="98198"/>
                  <a:pt x="818654" y="83535"/>
                  <a:pt x="819807" y="68208"/>
                </a:cubicBezTo>
                <a:lnTo>
                  <a:pt x="750198" y="68208"/>
                </a:lnTo>
                <a:lnTo>
                  <a:pt x="748598" y="62607"/>
                </a:lnTo>
                <a:lnTo>
                  <a:pt x="820207" y="62607"/>
                </a:lnTo>
                <a:cubicBezTo>
                  <a:pt x="820774" y="53110"/>
                  <a:pt x="821091" y="43351"/>
                  <a:pt x="821157" y="33329"/>
                </a:cubicBezTo>
                <a:cubicBezTo>
                  <a:pt x="821224" y="23307"/>
                  <a:pt x="821240" y="12997"/>
                  <a:pt x="821207" y="2400"/>
                </a:cubicBezTo>
                <a:close/>
                <a:moveTo>
                  <a:pt x="3497932" y="2000"/>
                </a:moveTo>
                <a:cubicBezTo>
                  <a:pt x="3510970" y="1410"/>
                  <a:pt x="3520774" y="2527"/>
                  <a:pt x="3527345" y="5350"/>
                </a:cubicBezTo>
                <a:cubicBezTo>
                  <a:pt x="3533916" y="8173"/>
                  <a:pt x="3537938" y="11741"/>
                  <a:pt x="3539412" y="16052"/>
                </a:cubicBezTo>
                <a:cubicBezTo>
                  <a:pt x="3540886" y="20362"/>
                  <a:pt x="3540495" y="24455"/>
                  <a:pt x="3538240" y="28328"/>
                </a:cubicBezTo>
                <a:cubicBezTo>
                  <a:pt x="3535985" y="32201"/>
                  <a:pt x="3532550" y="34893"/>
                  <a:pt x="3527936" y="36404"/>
                </a:cubicBezTo>
                <a:lnTo>
                  <a:pt x="3574542" y="36404"/>
                </a:lnTo>
                <a:lnTo>
                  <a:pt x="3588743" y="22002"/>
                </a:lnTo>
                <a:lnTo>
                  <a:pt x="3613746" y="45405"/>
                </a:lnTo>
                <a:cubicBezTo>
                  <a:pt x="3612984" y="46289"/>
                  <a:pt x="3612009" y="46922"/>
                  <a:pt x="3610821" y="47305"/>
                </a:cubicBezTo>
                <a:cubicBezTo>
                  <a:pt x="3609633" y="47689"/>
                  <a:pt x="3608008" y="47922"/>
                  <a:pt x="3605946" y="48006"/>
                </a:cubicBezTo>
                <a:cubicBezTo>
                  <a:pt x="3601974" y="51643"/>
                  <a:pt x="3597165" y="55469"/>
                  <a:pt x="3591519" y="59482"/>
                </a:cubicBezTo>
                <a:cubicBezTo>
                  <a:pt x="3585872" y="63495"/>
                  <a:pt x="3580413" y="66870"/>
                  <a:pt x="3575142" y="69608"/>
                </a:cubicBezTo>
                <a:lnTo>
                  <a:pt x="3573741" y="68408"/>
                </a:lnTo>
                <a:cubicBezTo>
                  <a:pt x="3574358" y="64583"/>
                  <a:pt x="3574925" y="60282"/>
                  <a:pt x="3575442" y="55506"/>
                </a:cubicBezTo>
                <a:cubicBezTo>
                  <a:pt x="3575958" y="50731"/>
                  <a:pt x="3576325" y="46230"/>
                  <a:pt x="3576542" y="42005"/>
                </a:cubicBezTo>
                <a:lnTo>
                  <a:pt x="3457927" y="42005"/>
                </a:lnTo>
                <a:cubicBezTo>
                  <a:pt x="3459036" y="49743"/>
                  <a:pt x="3458569" y="56269"/>
                  <a:pt x="3456527" y="61582"/>
                </a:cubicBezTo>
                <a:cubicBezTo>
                  <a:pt x="3454485" y="66895"/>
                  <a:pt x="3451418" y="70771"/>
                  <a:pt x="3447326" y="73209"/>
                </a:cubicBezTo>
                <a:cubicBezTo>
                  <a:pt x="3443100" y="75480"/>
                  <a:pt x="3438500" y="75738"/>
                  <a:pt x="3433524" y="73984"/>
                </a:cubicBezTo>
                <a:cubicBezTo>
                  <a:pt x="3428548" y="72229"/>
                  <a:pt x="3425148" y="68637"/>
                  <a:pt x="3423322" y="63207"/>
                </a:cubicBezTo>
                <a:cubicBezTo>
                  <a:pt x="3422147" y="58086"/>
                  <a:pt x="3422748" y="53727"/>
                  <a:pt x="3425123" y="50131"/>
                </a:cubicBezTo>
                <a:cubicBezTo>
                  <a:pt x="3427498" y="46534"/>
                  <a:pt x="3430898" y="43826"/>
                  <a:pt x="3435324" y="42005"/>
                </a:cubicBezTo>
                <a:cubicBezTo>
                  <a:pt x="3438683" y="40421"/>
                  <a:pt x="3442016" y="37988"/>
                  <a:pt x="3445325" y="34704"/>
                </a:cubicBezTo>
                <a:cubicBezTo>
                  <a:pt x="3448634" y="31420"/>
                  <a:pt x="3450368" y="27786"/>
                  <a:pt x="3450526" y="23802"/>
                </a:cubicBezTo>
                <a:lnTo>
                  <a:pt x="3452526" y="23802"/>
                </a:lnTo>
                <a:cubicBezTo>
                  <a:pt x="3454493" y="28203"/>
                  <a:pt x="3455960" y="32404"/>
                  <a:pt x="3456927" y="36404"/>
                </a:cubicBezTo>
                <a:lnTo>
                  <a:pt x="3517334" y="36404"/>
                </a:lnTo>
                <a:cubicBezTo>
                  <a:pt x="3516026" y="36012"/>
                  <a:pt x="3514692" y="35496"/>
                  <a:pt x="3513334" y="34854"/>
                </a:cubicBezTo>
                <a:cubicBezTo>
                  <a:pt x="3511975" y="34212"/>
                  <a:pt x="3510642" y="33395"/>
                  <a:pt x="3509333" y="32404"/>
                </a:cubicBezTo>
                <a:cubicBezTo>
                  <a:pt x="3509392" y="26690"/>
                  <a:pt x="3508325" y="21215"/>
                  <a:pt x="3506133" y="15977"/>
                </a:cubicBezTo>
                <a:cubicBezTo>
                  <a:pt x="3503941" y="10738"/>
                  <a:pt x="3500874" y="6413"/>
                  <a:pt x="3496932" y="3000"/>
                </a:cubicBezTo>
                <a:close/>
                <a:moveTo>
                  <a:pt x="2284961" y="2000"/>
                </a:moveTo>
                <a:lnTo>
                  <a:pt x="2322166" y="12801"/>
                </a:lnTo>
                <a:cubicBezTo>
                  <a:pt x="2321770" y="14114"/>
                  <a:pt x="2320912" y="15139"/>
                  <a:pt x="2319590" y="15876"/>
                </a:cubicBezTo>
                <a:cubicBezTo>
                  <a:pt x="2318270" y="16614"/>
                  <a:pt x="2316461" y="16989"/>
                  <a:pt x="2314165" y="17002"/>
                </a:cubicBezTo>
                <a:cubicBezTo>
                  <a:pt x="2310764" y="25369"/>
                  <a:pt x="2306964" y="33237"/>
                  <a:pt x="2302764" y="40605"/>
                </a:cubicBezTo>
                <a:lnTo>
                  <a:pt x="2327767" y="40605"/>
                </a:lnTo>
                <a:lnTo>
                  <a:pt x="2342768" y="25403"/>
                </a:lnTo>
                <a:lnTo>
                  <a:pt x="2366972" y="47005"/>
                </a:lnTo>
                <a:cubicBezTo>
                  <a:pt x="2366196" y="48006"/>
                  <a:pt x="2365096" y="48856"/>
                  <a:pt x="2363671" y="49556"/>
                </a:cubicBezTo>
                <a:cubicBezTo>
                  <a:pt x="2362246" y="50256"/>
                  <a:pt x="2360346" y="50806"/>
                  <a:pt x="2357970" y="51206"/>
                </a:cubicBezTo>
                <a:cubicBezTo>
                  <a:pt x="2357556" y="79016"/>
                  <a:pt x="2356874" y="101673"/>
                  <a:pt x="2355926" y="119177"/>
                </a:cubicBezTo>
                <a:cubicBezTo>
                  <a:pt x="2354978" y="136682"/>
                  <a:pt x="2353452" y="150197"/>
                  <a:pt x="2351347" y="159723"/>
                </a:cubicBezTo>
                <a:cubicBezTo>
                  <a:pt x="2349243" y="169249"/>
                  <a:pt x="2346250" y="175949"/>
                  <a:pt x="2342368" y="179822"/>
                </a:cubicBezTo>
                <a:cubicBezTo>
                  <a:pt x="2338560" y="183702"/>
                  <a:pt x="2334126" y="186544"/>
                  <a:pt x="2329067" y="188348"/>
                </a:cubicBezTo>
                <a:cubicBezTo>
                  <a:pt x="2324008" y="190152"/>
                  <a:pt x="2317774" y="191044"/>
                  <a:pt x="2310364" y="191023"/>
                </a:cubicBezTo>
                <a:cubicBezTo>
                  <a:pt x="2310389" y="186327"/>
                  <a:pt x="2310039" y="182318"/>
                  <a:pt x="2309314" y="178997"/>
                </a:cubicBezTo>
                <a:cubicBezTo>
                  <a:pt x="2308589" y="175676"/>
                  <a:pt x="2307339" y="173017"/>
                  <a:pt x="2305564" y="171021"/>
                </a:cubicBezTo>
                <a:cubicBezTo>
                  <a:pt x="2303651" y="168808"/>
                  <a:pt x="2300876" y="166833"/>
                  <a:pt x="2297238" y="165095"/>
                </a:cubicBezTo>
                <a:cubicBezTo>
                  <a:pt x="2293600" y="163357"/>
                  <a:pt x="2289174" y="161932"/>
                  <a:pt x="2283961" y="160820"/>
                </a:cubicBezTo>
                <a:lnTo>
                  <a:pt x="2284161" y="158419"/>
                </a:lnTo>
                <a:cubicBezTo>
                  <a:pt x="2289220" y="158836"/>
                  <a:pt x="2294504" y="159203"/>
                  <a:pt x="2300013" y="159519"/>
                </a:cubicBezTo>
                <a:cubicBezTo>
                  <a:pt x="2305522" y="159836"/>
                  <a:pt x="2309706" y="160003"/>
                  <a:pt x="2312565" y="160020"/>
                </a:cubicBezTo>
                <a:cubicBezTo>
                  <a:pt x="2314236" y="160024"/>
                  <a:pt x="2315644" y="159815"/>
                  <a:pt x="2316790" y="159394"/>
                </a:cubicBezTo>
                <a:cubicBezTo>
                  <a:pt x="2317936" y="158974"/>
                  <a:pt x="2318995" y="158315"/>
                  <a:pt x="2319966" y="157419"/>
                </a:cubicBezTo>
                <a:cubicBezTo>
                  <a:pt x="2323466" y="154235"/>
                  <a:pt x="2325916" y="143401"/>
                  <a:pt x="2327316" y="124915"/>
                </a:cubicBezTo>
                <a:cubicBezTo>
                  <a:pt x="2328717" y="106429"/>
                  <a:pt x="2329667" y="80193"/>
                  <a:pt x="2330167" y="46205"/>
                </a:cubicBezTo>
                <a:lnTo>
                  <a:pt x="2299363" y="46205"/>
                </a:lnTo>
                <a:cubicBezTo>
                  <a:pt x="2288962" y="63374"/>
                  <a:pt x="2276760" y="77443"/>
                  <a:pt x="2262758" y="88411"/>
                </a:cubicBezTo>
                <a:lnTo>
                  <a:pt x="2261558" y="87610"/>
                </a:lnTo>
                <a:lnTo>
                  <a:pt x="2261558" y="168621"/>
                </a:lnTo>
                <a:cubicBezTo>
                  <a:pt x="2261390" y="169279"/>
                  <a:pt x="2260104" y="170185"/>
                  <a:pt x="2257699" y="171339"/>
                </a:cubicBezTo>
                <a:cubicBezTo>
                  <a:pt x="2255293" y="172494"/>
                  <a:pt x="2252377" y="173548"/>
                  <a:pt x="2248949" y="174503"/>
                </a:cubicBezTo>
                <a:cubicBezTo>
                  <a:pt x="2245522" y="175457"/>
                  <a:pt x="2242190" y="175963"/>
                  <a:pt x="2238956" y="176022"/>
                </a:cubicBezTo>
                <a:lnTo>
                  <a:pt x="2234555" y="176022"/>
                </a:lnTo>
                <a:lnTo>
                  <a:pt x="2234555" y="160220"/>
                </a:lnTo>
                <a:lnTo>
                  <a:pt x="2209952" y="160220"/>
                </a:lnTo>
                <a:lnTo>
                  <a:pt x="2209952" y="174021"/>
                </a:lnTo>
                <a:cubicBezTo>
                  <a:pt x="2209768" y="175717"/>
                  <a:pt x="2207585" y="177626"/>
                  <a:pt x="2203401" y="179747"/>
                </a:cubicBezTo>
                <a:cubicBezTo>
                  <a:pt x="2199217" y="181868"/>
                  <a:pt x="2194133" y="183027"/>
                  <a:pt x="2188149" y="183222"/>
                </a:cubicBezTo>
                <a:lnTo>
                  <a:pt x="2183949" y="183222"/>
                </a:lnTo>
                <a:lnTo>
                  <a:pt x="2183949" y="30403"/>
                </a:lnTo>
                <a:lnTo>
                  <a:pt x="2209152" y="40805"/>
                </a:lnTo>
                <a:cubicBezTo>
                  <a:pt x="2209652" y="35016"/>
                  <a:pt x="2210102" y="28641"/>
                  <a:pt x="2210502" y="21677"/>
                </a:cubicBezTo>
                <a:cubicBezTo>
                  <a:pt x="2210902" y="14714"/>
                  <a:pt x="2211252" y="8288"/>
                  <a:pt x="2211552" y="2400"/>
                </a:cubicBezTo>
                <a:lnTo>
                  <a:pt x="2250157" y="11601"/>
                </a:lnTo>
                <a:cubicBezTo>
                  <a:pt x="2249661" y="13385"/>
                  <a:pt x="2248702" y="14668"/>
                  <a:pt x="2247282" y="15451"/>
                </a:cubicBezTo>
                <a:cubicBezTo>
                  <a:pt x="2245860" y="16235"/>
                  <a:pt x="2243952" y="16618"/>
                  <a:pt x="2241556" y="16602"/>
                </a:cubicBezTo>
                <a:cubicBezTo>
                  <a:pt x="2238455" y="20210"/>
                  <a:pt x="2234905" y="24244"/>
                  <a:pt x="2230904" y="28703"/>
                </a:cubicBezTo>
                <a:cubicBezTo>
                  <a:pt x="2226904" y="33162"/>
                  <a:pt x="2223054" y="37396"/>
                  <a:pt x="2219353" y="41405"/>
                </a:cubicBezTo>
                <a:lnTo>
                  <a:pt x="2232555" y="41405"/>
                </a:lnTo>
                <a:lnTo>
                  <a:pt x="2244956" y="27603"/>
                </a:lnTo>
                <a:lnTo>
                  <a:pt x="2269559" y="47005"/>
                </a:lnTo>
                <a:cubicBezTo>
                  <a:pt x="2268864" y="47914"/>
                  <a:pt x="2267855" y="48747"/>
                  <a:pt x="2266534" y="49506"/>
                </a:cubicBezTo>
                <a:cubicBezTo>
                  <a:pt x="2265213" y="50264"/>
                  <a:pt x="2263554" y="50898"/>
                  <a:pt x="2261558" y="51406"/>
                </a:cubicBezTo>
                <a:lnTo>
                  <a:pt x="2261558" y="84810"/>
                </a:lnTo>
                <a:cubicBezTo>
                  <a:pt x="2266372" y="73921"/>
                  <a:pt x="2270897" y="61145"/>
                  <a:pt x="2275135" y="46480"/>
                </a:cubicBezTo>
                <a:cubicBezTo>
                  <a:pt x="2279373" y="31816"/>
                  <a:pt x="2282648" y="16989"/>
                  <a:pt x="2284961" y="2000"/>
                </a:cubicBezTo>
                <a:close/>
                <a:moveTo>
                  <a:pt x="1853729" y="1800"/>
                </a:moveTo>
                <a:lnTo>
                  <a:pt x="1888109" y="5000"/>
                </a:lnTo>
                <a:cubicBezTo>
                  <a:pt x="1887938" y="6504"/>
                  <a:pt x="1887279" y="7746"/>
                  <a:pt x="1886134" y="8726"/>
                </a:cubicBezTo>
                <a:cubicBezTo>
                  <a:pt x="1884987" y="9705"/>
                  <a:pt x="1883179" y="10397"/>
                  <a:pt x="1880708" y="10801"/>
                </a:cubicBezTo>
                <a:lnTo>
                  <a:pt x="1880708" y="161020"/>
                </a:lnTo>
                <a:cubicBezTo>
                  <a:pt x="1880842" y="167146"/>
                  <a:pt x="1880107" y="172362"/>
                  <a:pt x="1878501" y="176666"/>
                </a:cubicBezTo>
                <a:cubicBezTo>
                  <a:pt x="1876896" y="180970"/>
                  <a:pt x="1873612" y="184408"/>
                  <a:pt x="1868652" y="186978"/>
                </a:cubicBezTo>
                <a:cubicBezTo>
                  <a:pt x="1863691" y="189549"/>
                  <a:pt x="1856245" y="191297"/>
                  <a:pt x="1846314" y="192224"/>
                </a:cubicBezTo>
                <a:cubicBezTo>
                  <a:pt x="1845963" y="187836"/>
                  <a:pt x="1845412" y="184060"/>
                  <a:pt x="1844660" y="180897"/>
                </a:cubicBezTo>
                <a:cubicBezTo>
                  <a:pt x="1843909" y="177734"/>
                  <a:pt x="1842656" y="175109"/>
                  <a:pt x="1840903" y="173021"/>
                </a:cubicBezTo>
                <a:cubicBezTo>
                  <a:pt x="1839229" y="170925"/>
                  <a:pt x="1836981" y="169116"/>
                  <a:pt x="1834158" y="167595"/>
                </a:cubicBezTo>
                <a:cubicBezTo>
                  <a:pt x="1831336" y="166074"/>
                  <a:pt x="1827190" y="164816"/>
                  <a:pt x="1821719" y="163820"/>
                </a:cubicBezTo>
                <a:lnTo>
                  <a:pt x="1821719" y="161220"/>
                </a:lnTo>
                <a:cubicBezTo>
                  <a:pt x="1821971" y="161237"/>
                  <a:pt x="1824000" y="161358"/>
                  <a:pt x="1827806" y="161583"/>
                </a:cubicBezTo>
                <a:cubicBezTo>
                  <a:pt x="1831612" y="161807"/>
                  <a:pt x="1835686" y="162032"/>
                  <a:pt x="1840026" y="162257"/>
                </a:cubicBezTo>
                <a:cubicBezTo>
                  <a:pt x="1844367" y="162482"/>
                  <a:pt x="1847465" y="162603"/>
                  <a:pt x="1849320" y="162620"/>
                </a:cubicBezTo>
                <a:cubicBezTo>
                  <a:pt x="1850994" y="162620"/>
                  <a:pt x="1852155" y="162320"/>
                  <a:pt x="1852802" y="161720"/>
                </a:cubicBezTo>
                <a:cubicBezTo>
                  <a:pt x="1853450" y="161120"/>
                  <a:pt x="1853759" y="160220"/>
                  <a:pt x="1853729" y="159019"/>
                </a:cubicBezTo>
                <a:close/>
                <a:moveTo>
                  <a:pt x="3709978" y="1400"/>
                </a:moveTo>
                <a:lnTo>
                  <a:pt x="3744782" y="4200"/>
                </a:lnTo>
                <a:cubicBezTo>
                  <a:pt x="3744648" y="5704"/>
                  <a:pt x="3744065" y="6946"/>
                  <a:pt x="3743032" y="7926"/>
                </a:cubicBezTo>
                <a:cubicBezTo>
                  <a:pt x="3741998" y="8905"/>
                  <a:pt x="3740114" y="9597"/>
                  <a:pt x="3737381" y="10001"/>
                </a:cubicBezTo>
                <a:lnTo>
                  <a:pt x="3737381" y="48406"/>
                </a:lnTo>
                <a:lnTo>
                  <a:pt x="3741781" y="48406"/>
                </a:lnTo>
                <a:lnTo>
                  <a:pt x="3753583" y="29203"/>
                </a:lnTo>
                <a:cubicBezTo>
                  <a:pt x="3753700" y="29312"/>
                  <a:pt x="3754910" y="30539"/>
                  <a:pt x="3757213" y="32885"/>
                </a:cubicBezTo>
                <a:cubicBezTo>
                  <a:pt x="3759516" y="35231"/>
                  <a:pt x="3762208" y="38044"/>
                  <a:pt x="3765288" y="41323"/>
                </a:cubicBezTo>
                <a:cubicBezTo>
                  <a:pt x="3768369" y="44603"/>
                  <a:pt x="3771134" y="47697"/>
                  <a:pt x="3773586" y="50606"/>
                </a:cubicBezTo>
                <a:cubicBezTo>
                  <a:pt x="3772785" y="34971"/>
                  <a:pt x="3772385" y="18835"/>
                  <a:pt x="3772385" y="2200"/>
                </a:cubicBezTo>
                <a:lnTo>
                  <a:pt x="3809390" y="5800"/>
                </a:lnTo>
                <a:cubicBezTo>
                  <a:pt x="3809328" y="7130"/>
                  <a:pt x="3808752" y="8321"/>
                  <a:pt x="3807664" y="9376"/>
                </a:cubicBezTo>
                <a:cubicBezTo>
                  <a:pt x="3806577" y="10430"/>
                  <a:pt x="3804752" y="11172"/>
                  <a:pt x="3802189" y="11601"/>
                </a:cubicBezTo>
                <a:cubicBezTo>
                  <a:pt x="3801964" y="20810"/>
                  <a:pt x="3801914" y="29895"/>
                  <a:pt x="3802039" y="38854"/>
                </a:cubicBezTo>
                <a:cubicBezTo>
                  <a:pt x="3802164" y="47814"/>
                  <a:pt x="3802614" y="56598"/>
                  <a:pt x="3803389" y="65208"/>
                </a:cubicBezTo>
                <a:lnTo>
                  <a:pt x="3818191" y="63607"/>
                </a:lnTo>
                <a:lnTo>
                  <a:pt x="3827992" y="48206"/>
                </a:lnTo>
                <a:cubicBezTo>
                  <a:pt x="3826480" y="48114"/>
                  <a:pt x="3824904" y="47747"/>
                  <a:pt x="3823266" y="47105"/>
                </a:cubicBezTo>
                <a:cubicBezTo>
                  <a:pt x="3821629" y="46464"/>
                  <a:pt x="3820004" y="45497"/>
                  <a:pt x="3818391" y="44205"/>
                </a:cubicBezTo>
                <a:cubicBezTo>
                  <a:pt x="3817682" y="38417"/>
                  <a:pt x="3816149" y="32741"/>
                  <a:pt x="3813790" y="27178"/>
                </a:cubicBezTo>
                <a:cubicBezTo>
                  <a:pt x="3811432" y="21615"/>
                  <a:pt x="3808898" y="16689"/>
                  <a:pt x="3806190" y="12401"/>
                </a:cubicBezTo>
                <a:lnTo>
                  <a:pt x="3807790" y="11401"/>
                </a:lnTo>
                <a:cubicBezTo>
                  <a:pt x="3822104" y="13456"/>
                  <a:pt x="3831902" y="17014"/>
                  <a:pt x="3837186" y="22076"/>
                </a:cubicBezTo>
                <a:cubicBezTo>
                  <a:pt x="3842470" y="27139"/>
                  <a:pt x="3844564" y="32179"/>
                  <a:pt x="3843468" y="37197"/>
                </a:cubicBezTo>
                <a:cubicBezTo>
                  <a:pt x="3842373" y="42215"/>
                  <a:pt x="3839414" y="45684"/>
                  <a:pt x="3834593" y="47605"/>
                </a:cubicBezTo>
                <a:cubicBezTo>
                  <a:pt x="3837556" y="49285"/>
                  <a:pt x="3841182" y="51427"/>
                  <a:pt x="3845470" y="54031"/>
                </a:cubicBezTo>
                <a:cubicBezTo>
                  <a:pt x="3849757" y="56636"/>
                  <a:pt x="3853733" y="59228"/>
                  <a:pt x="3857396" y="61807"/>
                </a:cubicBezTo>
                <a:cubicBezTo>
                  <a:pt x="3857267" y="62912"/>
                  <a:pt x="3856725" y="63803"/>
                  <a:pt x="3855770" y="64483"/>
                </a:cubicBezTo>
                <a:cubicBezTo>
                  <a:pt x="3854816" y="65162"/>
                  <a:pt x="3853624" y="65604"/>
                  <a:pt x="3852195" y="65808"/>
                </a:cubicBezTo>
                <a:lnTo>
                  <a:pt x="3803989" y="70808"/>
                </a:lnTo>
                <a:cubicBezTo>
                  <a:pt x="3804681" y="77413"/>
                  <a:pt x="3805648" y="83806"/>
                  <a:pt x="3806890" y="89986"/>
                </a:cubicBezTo>
                <a:cubicBezTo>
                  <a:pt x="3808131" y="96166"/>
                  <a:pt x="3809698" y="102108"/>
                  <a:pt x="3811590" y="107813"/>
                </a:cubicBezTo>
                <a:cubicBezTo>
                  <a:pt x="3814186" y="102096"/>
                  <a:pt x="3816495" y="96428"/>
                  <a:pt x="3818516" y="90811"/>
                </a:cubicBezTo>
                <a:cubicBezTo>
                  <a:pt x="3820537" y="85193"/>
                  <a:pt x="3822296" y="79726"/>
                  <a:pt x="3823792" y="74409"/>
                </a:cubicBezTo>
                <a:lnTo>
                  <a:pt x="3859996" y="88811"/>
                </a:lnTo>
                <a:cubicBezTo>
                  <a:pt x="3859550" y="89840"/>
                  <a:pt x="3858742" y="90682"/>
                  <a:pt x="3857571" y="91336"/>
                </a:cubicBezTo>
                <a:cubicBezTo>
                  <a:pt x="3856400" y="91990"/>
                  <a:pt x="3854541" y="92282"/>
                  <a:pt x="3851995" y="92211"/>
                </a:cubicBezTo>
                <a:cubicBezTo>
                  <a:pt x="3848603" y="99333"/>
                  <a:pt x="3844686" y="106492"/>
                  <a:pt x="3840244" y="113689"/>
                </a:cubicBezTo>
                <a:cubicBezTo>
                  <a:pt x="3835802" y="120885"/>
                  <a:pt x="3830784" y="127995"/>
                  <a:pt x="3825192" y="135016"/>
                </a:cubicBezTo>
                <a:cubicBezTo>
                  <a:pt x="3826988" y="137525"/>
                  <a:pt x="3828946" y="139959"/>
                  <a:pt x="3831068" y="142317"/>
                </a:cubicBezTo>
                <a:cubicBezTo>
                  <a:pt x="3833189" y="144676"/>
                  <a:pt x="3835498" y="146910"/>
                  <a:pt x="3837994" y="149018"/>
                </a:cubicBezTo>
                <a:cubicBezTo>
                  <a:pt x="3839356" y="150331"/>
                  <a:pt x="3840531" y="150956"/>
                  <a:pt x="3841519" y="150893"/>
                </a:cubicBezTo>
                <a:cubicBezTo>
                  <a:pt x="3842506" y="150831"/>
                  <a:pt x="3843532" y="150006"/>
                  <a:pt x="3844594" y="148418"/>
                </a:cubicBezTo>
                <a:cubicBezTo>
                  <a:pt x="3846503" y="145543"/>
                  <a:pt x="3848836" y="141692"/>
                  <a:pt x="3851595" y="136867"/>
                </a:cubicBezTo>
                <a:cubicBezTo>
                  <a:pt x="3854354" y="132041"/>
                  <a:pt x="3856888" y="127290"/>
                  <a:pt x="3859196" y="122615"/>
                </a:cubicBezTo>
                <a:lnTo>
                  <a:pt x="3860996" y="123015"/>
                </a:lnTo>
                <a:lnTo>
                  <a:pt x="3855596" y="159019"/>
                </a:lnTo>
                <a:cubicBezTo>
                  <a:pt x="3859471" y="166170"/>
                  <a:pt x="3861772" y="171871"/>
                  <a:pt x="3862497" y="176122"/>
                </a:cubicBezTo>
                <a:cubicBezTo>
                  <a:pt x="3863222" y="180372"/>
                  <a:pt x="3862522" y="183472"/>
                  <a:pt x="3860396" y="185423"/>
                </a:cubicBezTo>
                <a:cubicBezTo>
                  <a:pt x="3856355" y="188819"/>
                  <a:pt x="3851814" y="190316"/>
                  <a:pt x="3846772" y="189912"/>
                </a:cubicBezTo>
                <a:cubicBezTo>
                  <a:pt x="3841731" y="189508"/>
                  <a:pt x="3836834" y="188027"/>
                  <a:pt x="3832082" y="185467"/>
                </a:cubicBezTo>
                <a:cubicBezTo>
                  <a:pt x="3827329" y="182908"/>
                  <a:pt x="3823366" y="180092"/>
                  <a:pt x="3820191" y="177022"/>
                </a:cubicBezTo>
                <a:cubicBezTo>
                  <a:pt x="3816999" y="173921"/>
                  <a:pt x="3814032" y="170721"/>
                  <a:pt x="3811290" y="167420"/>
                </a:cubicBezTo>
                <a:cubicBezTo>
                  <a:pt x="3808548" y="164120"/>
                  <a:pt x="3805981" y="160720"/>
                  <a:pt x="3803589" y="157219"/>
                </a:cubicBezTo>
                <a:cubicBezTo>
                  <a:pt x="3796196" y="163749"/>
                  <a:pt x="3788029" y="169742"/>
                  <a:pt x="3779086" y="175196"/>
                </a:cubicBezTo>
                <a:cubicBezTo>
                  <a:pt x="3770143" y="180651"/>
                  <a:pt x="3760376" y="185394"/>
                  <a:pt x="3749782" y="189423"/>
                </a:cubicBezTo>
                <a:lnTo>
                  <a:pt x="3748182" y="187623"/>
                </a:lnTo>
                <a:cubicBezTo>
                  <a:pt x="3757375" y="181072"/>
                  <a:pt x="3765743" y="173771"/>
                  <a:pt x="3773285" y="165720"/>
                </a:cubicBezTo>
                <a:cubicBezTo>
                  <a:pt x="3780828" y="157669"/>
                  <a:pt x="3787596" y="149168"/>
                  <a:pt x="3793588" y="140217"/>
                </a:cubicBezTo>
                <a:cubicBezTo>
                  <a:pt x="3788737" y="130299"/>
                  <a:pt x="3784887" y="119781"/>
                  <a:pt x="3782036" y="108663"/>
                </a:cubicBezTo>
                <a:cubicBezTo>
                  <a:pt x="3779186" y="97545"/>
                  <a:pt x="3777036" y="85927"/>
                  <a:pt x="3775586" y="73809"/>
                </a:cubicBezTo>
                <a:lnTo>
                  <a:pt x="3751583" y="76409"/>
                </a:lnTo>
                <a:lnTo>
                  <a:pt x="3749382" y="71008"/>
                </a:lnTo>
                <a:lnTo>
                  <a:pt x="3774986" y="68208"/>
                </a:lnTo>
                <a:cubicBezTo>
                  <a:pt x="3774777" y="65412"/>
                  <a:pt x="3774544" y="62603"/>
                  <a:pt x="3774286" y="59782"/>
                </a:cubicBezTo>
                <a:cubicBezTo>
                  <a:pt x="3774027" y="56961"/>
                  <a:pt x="3773794" y="54102"/>
                  <a:pt x="3773586" y="51206"/>
                </a:cubicBezTo>
                <a:cubicBezTo>
                  <a:pt x="3773356" y="52198"/>
                  <a:pt x="3772764" y="52914"/>
                  <a:pt x="3771810" y="53356"/>
                </a:cubicBezTo>
                <a:cubicBezTo>
                  <a:pt x="3770856" y="53798"/>
                  <a:pt x="3769714" y="54015"/>
                  <a:pt x="3768385" y="54006"/>
                </a:cubicBezTo>
                <a:lnTo>
                  <a:pt x="3737381" y="54006"/>
                </a:lnTo>
                <a:lnTo>
                  <a:pt x="3737381" y="92611"/>
                </a:lnTo>
                <a:lnTo>
                  <a:pt x="3746782" y="82810"/>
                </a:lnTo>
                <a:lnTo>
                  <a:pt x="3770385" y="100612"/>
                </a:lnTo>
                <a:cubicBezTo>
                  <a:pt x="3769889" y="101241"/>
                  <a:pt x="3769131" y="101883"/>
                  <a:pt x="3768110" y="102537"/>
                </a:cubicBezTo>
                <a:cubicBezTo>
                  <a:pt x="3767089" y="103192"/>
                  <a:pt x="3765780" y="103683"/>
                  <a:pt x="3764184" y="104013"/>
                </a:cubicBezTo>
                <a:lnTo>
                  <a:pt x="3764184" y="167220"/>
                </a:lnTo>
                <a:cubicBezTo>
                  <a:pt x="3764016" y="167949"/>
                  <a:pt x="3762730" y="168937"/>
                  <a:pt x="3760324" y="170184"/>
                </a:cubicBezTo>
                <a:cubicBezTo>
                  <a:pt x="3757919" y="171431"/>
                  <a:pt x="3755003" y="172567"/>
                  <a:pt x="3751575" y="173592"/>
                </a:cubicBezTo>
                <a:cubicBezTo>
                  <a:pt x="3748148" y="174616"/>
                  <a:pt x="3744816" y="175160"/>
                  <a:pt x="3741581" y="175221"/>
                </a:cubicBezTo>
                <a:lnTo>
                  <a:pt x="3736781" y="175221"/>
                </a:lnTo>
                <a:lnTo>
                  <a:pt x="3736781" y="163420"/>
                </a:lnTo>
                <a:lnTo>
                  <a:pt x="3708777" y="163420"/>
                </a:lnTo>
                <a:lnTo>
                  <a:pt x="3708777" y="176022"/>
                </a:lnTo>
                <a:cubicBezTo>
                  <a:pt x="3708727" y="177134"/>
                  <a:pt x="3706777" y="178659"/>
                  <a:pt x="3702927" y="180597"/>
                </a:cubicBezTo>
                <a:cubicBezTo>
                  <a:pt x="3699076" y="182535"/>
                  <a:pt x="3693626" y="183610"/>
                  <a:pt x="3686574" y="183823"/>
                </a:cubicBezTo>
                <a:lnTo>
                  <a:pt x="3681574" y="183823"/>
                </a:lnTo>
                <a:lnTo>
                  <a:pt x="3681574" y="84210"/>
                </a:lnTo>
                <a:lnTo>
                  <a:pt x="3709978" y="94611"/>
                </a:lnTo>
                <a:close/>
                <a:moveTo>
                  <a:pt x="2008432" y="1400"/>
                </a:moveTo>
                <a:cubicBezTo>
                  <a:pt x="2025147" y="3455"/>
                  <a:pt x="2036760" y="7420"/>
                  <a:pt x="2043270" y="13295"/>
                </a:cubicBezTo>
                <a:cubicBezTo>
                  <a:pt x="2049781" y="19170"/>
                  <a:pt x="2052612" y="25122"/>
                  <a:pt x="2051762" y="31153"/>
                </a:cubicBezTo>
                <a:cubicBezTo>
                  <a:pt x="2050912" y="37184"/>
                  <a:pt x="2047805" y="41462"/>
                  <a:pt x="2042439" y="43986"/>
                </a:cubicBezTo>
                <a:cubicBezTo>
                  <a:pt x="2037073" y="46511"/>
                  <a:pt x="2030871" y="45450"/>
                  <a:pt x="2023834" y="40805"/>
                </a:cubicBezTo>
                <a:cubicBezTo>
                  <a:pt x="2022721" y="33716"/>
                  <a:pt x="2020595" y="26840"/>
                  <a:pt x="2017458" y="20177"/>
                </a:cubicBezTo>
                <a:cubicBezTo>
                  <a:pt x="2014320" y="13514"/>
                  <a:pt x="2010844" y="7588"/>
                  <a:pt x="2007031" y="2400"/>
                </a:cubicBezTo>
                <a:close/>
                <a:moveTo>
                  <a:pt x="1286456" y="1400"/>
                </a:moveTo>
                <a:lnTo>
                  <a:pt x="1321860" y="4200"/>
                </a:lnTo>
                <a:cubicBezTo>
                  <a:pt x="1321718" y="5504"/>
                  <a:pt x="1321202" y="6596"/>
                  <a:pt x="1320310" y="7475"/>
                </a:cubicBezTo>
                <a:cubicBezTo>
                  <a:pt x="1319418" y="8355"/>
                  <a:pt x="1317801" y="8996"/>
                  <a:pt x="1315459" y="9401"/>
                </a:cubicBezTo>
                <a:lnTo>
                  <a:pt x="1315459" y="35604"/>
                </a:lnTo>
                <a:lnTo>
                  <a:pt x="1320660" y="35604"/>
                </a:lnTo>
                <a:lnTo>
                  <a:pt x="1334262" y="17602"/>
                </a:lnTo>
                <a:cubicBezTo>
                  <a:pt x="1334533" y="17810"/>
                  <a:pt x="1336741" y="19594"/>
                  <a:pt x="1340888" y="22952"/>
                </a:cubicBezTo>
                <a:cubicBezTo>
                  <a:pt x="1345034" y="26311"/>
                  <a:pt x="1349493" y="29995"/>
                  <a:pt x="1354264" y="34004"/>
                </a:cubicBezTo>
                <a:cubicBezTo>
                  <a:pt x="1358173" y="28995"/>
                  <a:pt x="1361807" y="24061"/>
                  <a:pt x="1365166" y="19202"/>
                </a:cubicBezTo>
                <a:cubicBezTo>
                  <a:pt x="1368524" y="14343"/>
                  <a:pt x="1371558" y="9609"/>
                  <a:pt x="1374267" y="5000"/>
                </a:cubicBezTo>
                <a:lnTo>
                  <a:pt x="1405371" y="25203"/>
                </a:lnTo>
                <a:cubicBezTo>
                  <a:pt x="1404616" y="26328"/>
                  <a:pt x="1403575" y="27078"/>
                  <a:pt x="1402245" y="27453"/>
                </a:cubicBezTo>
                <a:cubicBezTo>
                  <a:pt x="1400916" y="27828"/>
                  <a:pt x="1399024" y="27678"/>
                  <a:pt x="1396569" y="27003"/>
                </a:cubicBezTo>
                <a:cubicBezTo>
                  <a:pt x="1390625" y="34633"/>
                  <a:pt x="1383987" y="42376"/>
                  <a:pt x="1376655" y="50231"/>
                </a:cubicBezTo>
                <a:cubicBezTo>
                  <a:pt x="1369322" y="58086"/>
                  <a:pt x="1361259" y="65879"/>
                  <a:pt x="1352464" y="73609"/>
                </a:cubicBezTo>
                <a:lnTo>
                  <a:pt x="1372267" y="73609"/>
                </a:lnTo>
                <a:lnTo>
                  <a:pt x="1386268" y="55606"/>
                </a:lnTo>
                <a:cubicBezTo>
                  <a:pt x="1386404" y="55706"/>
                  <a:pt x="1387877" y="56862"/>
                  <a:pt x="1390687" y="59074"/>
                </a:cubicBezTo>
                <a:cubicBezTo>
                  <a:pt x="1393498" y="61285"/>
                  <a:pt x="1396830" y="63952"/>
                  <a:pt x="1400685" y="67075"/>
                </a:cubicBezTo>
                <a:cubicBezTo>
                  <a:pt x="1404540" y="70197"/>
                  <a:pt x="1408102" y="73175"/>
                  <a:pt x="1411371" y="76009"/>
                </a:cubicBezTo>
                <a:cubicBezTo>
                  <a:pt x="1411051" y="77105"/>
                  <a:pt x="1410392" y="77913"/>
                  <a:pt x="1409396" y="78434"/>
                </a:cubicBezTo>
                <a:cubicBezTo>
                  <a:pt x="1408400" y="78955"/>
                  <a:pt x="1407192" y="79214"/>
                  <a:pt x="1405771" y="79209"/>
                </a:cubicBezTo>
                <a:lnTo>
                  <a:pt x="1346063" y="79209"/>
                </a:lnTo>
                <a:cubicBezTo>
                  <a:pt x="1339458" y="84727"/>
                  <a:pt x="1332516" y="90144"/>
                  <a:pt x="1325236" y="95461"/>
                </a:cubicBezTo>
                <a:cubicBezTo>
                  <a:pt x="1317955" y="100779"/>
                  <a:pt x="1310363" y="105896"/>
                  <a:pt x="1302458" y="110813"/>
                </a:cubicBezTo>
                <a:lnTo>
                  <a:pt x="1302458" y="131016"/>
                </a:lnTo>
                <a:cubicBezTo>
                  <a:pt x="1313922" y="125640"/>
                  <a:pt x="1324898" y="119639"/>
                  <a:pt x="1335387" y="113014"/>
                </a:cubicBezTo>
                <a:cubicBezTo>
                  <a:pt x="1345876" y="106388"/>
                  <a:pt x="1354302" y="100187"/>
                  <a:pt x="1360665" y="94411"/>
                </a:cubicBezTo>
                <a:lnTo>
                  <a:pt x="1389569" y="116814"/>
                </a:lnTo>
                <a:cubicBezTo>
                  <a:pt x="1388429" y="117935"/>
                  <a:pt x="1386742" y="118594"/>
                  <a:pt x="1384509" y="118789"/>
                </a:cubicBezTo>
                <a:cubicBezTo>
                  <a:pt x="1382276" y="118985"/>
                  <a:pt x="1379462" y="118594"/>
                  <a:pt x="1376067" y="117614"/>
                </a:cubicBezTo>
                <a:cubicBezTo>
                  <a:pt x="1366762" y="121369"/>
                  <a:pt x="1355668" y="124911"/>
                  <a:pt x="1342788" y="128241"/>
                </a:cubicBezTo>
                <a:cubicBezTo>
                  <a:pt x="1329907" y="131570"/>
                  <a:pt x="1316464" y="134362"/>
                  <a:pt x="1302458" y="136617"/>
                </a:cubicBezTo>
                <a:lnTo>
                  <a:pt x="1302458" y="156419"/>
                </a:lnTo>
                <a:cubicBezTo>
                  <a:pt x="1302358" y="158386"/>
                  <a:pt x="1303058" y="159753"/>
                  <a:pt x="1304558" y="160520"/>
                </a:cubicBezTo>
                <a:cubicBezTo>
                  <a:pt x="1306058" y="161286"/>
                  <a:pt x="1308959" y="161653"/>
                  <a:pt x="1313259" y="161620"/>
                </a:cubicBezTo>
                <a:lnTo>
                  <a:pt x="1343863" y="161620"/>
                </a:lnTo>
                <a:cubicBezTo>
                  <a:pt x="1348455" y="161616"/>
                  <a:pt x="1352772" y="161574"/>
                  <a:pt x="1356815" y="161495"/>
                </a:cubicBezTo>
                <a:cubicBezTo>
                  <a:pt x="1360857" y="161416"/>
                  <a:pt x="1364074" y="161324"/>
                  <a:pt x="1366466" y="161220"/>
                </a:cubicBezTo>
                <a:cubicBezTo>
                  <a:pt x="1368433" y="161136"/>
                  <a:pt x="1370050" y="160853"/>
                  <a:pt x="1371316" y="160370"/>
                </a:cubicBezTo>
                <a:cubicBezTo>
                  <a:pt x="1372583" y="159886"/>
                  <a:pt x="1373700" y="159103"/>
                  <a:pt x="1374667" y="158019"/>
                </a:cubicBezTo>
                <a:cubicBezTo>
                  <a:pt x="1376246" y="156240"/>
                  <a:pt x="1378038" y="153398"/>
                  <a:pt x="1380043" y="149493"/>
                </a:cubicBezTo>
                <a:cubicBezTo>
                  <a:pt x="1382047" y="145589"/>
                  <a:pt x="1384389" y="140496"/>
                  <a:pt x="1387068" y="134216"/>
                </a:cubicBezTo>
                <a:lnTo>
                  <a:pt x="1389155" y="134216"/>
                </a:lnTo>
                <a:lnTo>
                  <a:pt x="1389769" y="158619"/>
                </a:lnTo>
                <a:cubicBezTo>
                  <a:pt x="1394278" y="160070"/>
                  <a:pt x="1397361" y="161670"/>
                  <a:pt x="1399020" y="163420"/>
                </a:cubicBezTo>
                <a:cubicBezTo>
                  <a:pt x="1400678" y="165170"/>
                  <a:pt x="1401462" y="167370"/>
                  <a:pt x="1401370" y="170021"/>
                </a:cubicBezTo>
                <a:cubicBezTo>
                  <a:pt x="1401531" y="174263"/>
                  <a:pt x="1399942" y="177646"/>
                  <a:pt x="1396603" y="180170"/>
                </a:cubicBezTo>
                <a:cubicBezTo>
                  <a:pt x="1393264" y="182694"/>
                  <a:pt x="1387207" y="184507"/>
                  <a:pt x="1378434" y="185608"/>
                </a:cubicBezTo>
                <a:cubicBezTo>
                  <a:pt x="1369661" y="186709"/>
                  <a:pt x="1357204" y="187248"/>
                  <a:pt x="1341063" y="187223"/>
                </a:cubicBezTo>
                <a:lnTo>
                  <a:pt x="1310859" y="187223"/>
                </a:lnTo>
                <a:cubicBezTo>
                  <a:pt x="1297161" y="187498"/>
                  <a:pt x="1287552" y="186048"/>
                  <a:pt x="1282030" y="182872"/>
                </a:cubicBezTo>
                <a:cubicBezTo>
                  <a:pt x="1276509" y="179697"/>
                  <a:pt x="1273850" y="173146"/>
                  <a:pt x="1274054" y="163220"/>
                </a:cubicBezTo>
                <a:lnTo>
                  <a:pt x="1274054" y="126815"/>
                </a:lnTo>
                <a:cubicBezTo>
                  <a:pt x="1265857" y="130933"/>
                  <a:pt x="1257398" y="134800"/>
                  <a:pt x="1248676" y="138417"/>
                </a:cubicBezTo>
                <a:cubicBezTo>
                  <a:pt x="1239954" y="142034"/>
                  <a:pt x="1230945" y="145301"/>
                  <a:pt x="1221648" y="148218"/>
                </a:cubicBezTo>
                <a:lnTo>
                  <a:pt x="1220248" y="145818"/>
                </a:lnTo>
                <a:cubicBezTo>
                  <a:pt x="1229665" y="141100"/>
                  <a:pt x="1238883" y="135933"/>
                  <a:pt x="1247901" y="130316"/>
                </a:cubicBezTo>
                <a:cubicBezTo>
                  <a:pt x="1256919" y="124698"/>
                  <a:pt x="1265636" y="118731"/>
                  <a:pt x="1274054" y="112414"/>
                </a:cubicBezTo>
                <a:lnTo>
                  <a:pt x="1274054" y="90411"/>
                </a:lnTo>
                <a:lnTo>
                  <a:pt x="1299057" y="92411"/>
                </a:lnTo>
                <a:cubicBezTo>
                  <a:pt x="1304058" y="88011"/>
                  <a:pt x="1308859" y="83610"/>
                  <a:pt x="1313459" y="79209"/>
                </a:cubicBezTo>
                <a:lnTo>
                  <a:pt x="1226648" y="79209"/>
                </a:lnTo>
                <a:lnTo>
                  <a:pt x="1225048" y="73609"/>
                </a:lnTo>
                <a:lnTo>
                  <a:pt x="1286456" y="73609"/>
                </a:lnTo>
                <a:lnTo>
                  <a:pt x="1286456" y="41205"/>
                </a:lnTo>
                <a:lnTo>
                  <a:pt x="1241450" y="41205"/>
                </a:lnTo>
                <a:lnTo>
                  <a:pt x="1239850" y="35604"/>
                </a:lnTo>
                <a:lnTo>
                  <a:pt x="1286456" y="35604"/>
                </a:lnTo>
                <a:close/>
                <a:moveTo>
                  <a:pt x="4295241" y="1212"/>
                </a:moveTo>
                <a:lnTo>
                  <a:pt x="4330246" y="11613"/>
                </a:lnTo>
                <a:cubicBezTo>
                  <a:pt x="4329854" y="12834"/>
                  <a:pt x="4329037" y="13793"/>
                  <a:pt x="4327796" y="14489"/>
                </a:cubicBezTo>
                <a:cubicBezTo>
                  <a:pt x="4326553" y="15185"/>
                  <a:pt x="4324836" y="15493"/>
                  <a:pt x="4322644" y="15414"/>
                </a:cubicBezTo>
                <a:cubicBezTo>
                  <a:pt x="4318856" y="19932"/>
                  <a:pt x="4314331" y="25018"/>
                  <a:pt x="4309068" y="30673"/>
                </a:cubicBezTo>
                <a:cubicBezTo>
                  <a:pt x="4303804" y="36328"/>
                  <a:pt x="4298329" y="41772"/>
                  <a:pt x="4292640" y="47005"/>
                </a:cubicBezTo>
                <a:lnTo>
                  <a:pt x="4304242" y="47005"/>
                </a:lnTo>
                <a:lnTo>
                  <a:pt x="4316844" y="29794"/>
                </a:lnTo>
                <a:cubicBezTo>
                  <a:pt x="4316967" y="29888"/>
                  <a:pt x="4318298" y="30990"/>
                  <a:pt x="4320837" y="33100"/>
                </a:cubicBezTo>
                <a:cubicBezTo>
                  <a:pt x="4323376" y="35210"/>
                  <a:pt x="4326381" y="37765"/>
                  <a:pt x="4329852" y="40764"/>
                </a:cubicBezTo>
                <a:cubicBezTo>
                  <a:pt x="4333325" y="43763"/>
                  <a:pt x="4336523" y="46644"/>
                  <a:pt x="4339446" y="49406"/>
                </a:cubicBezTo>
                <a:cubicBezTo>
                  <a:pt x="4339126" y="50502"/>
                  <a:pt x="4338468" y="51310"/>
                  <a:pt x="4337472" y="51831"/>
                </a:cubicBezTo>
                <a:cubicBezTo>
                  <a:pt x="4336476" y="52352"/>
                  <a:pt x="4335267" y="52610"/>
                  <a:pt x="4333846" y="52606"/>
                </a:cubicBezTo>
                <a:lnTo>
                  <a:pt x="4302242" y="52606"/>
                </a:lnTo>
                <a:lnTo>
                  <a:pt x="4302242" y="88211"/>
                </a:lnTo>
                <a:lnTo>
                  <a:pt x="4304042" y="88211"/>
                </a:lnTo>
                <a:lnTo>
                  <a:pt x="4316244" y="71408"/>
                </a:lnTo>
                <a:cubicBezTo>
                  <a:pt x="4316362" y="71501"/>
                  <a:pt x="4317636" y="72583"/>
                  <a:pt x="4320066" y="74653"/>
                </a:cubicBezTo>
                <a:cubicBezTo>
                  <a:pt x="4322496" y="76724"/>
                  <a:pt x="4325370" y="79228"/>
                  <a:pt x="4328690" y="82165"/>
                </a:cubicBezTo>
                <a:cubicBezTo>
                  <a:pt x="4332008" y="85103"/>
                  <a:pt x="4335061" y="87918"/>
                  <a:pt x="4337846" y="90611"/>
                </a:cubicBezTo>
                <a:cubicBezTo>
                  <a:pt x="4337526" y="91707"/>
                  <a:pt x="4336867" y="92515"/>
                  <a:pt x="4335871" y="93036"/>
                </a:cubicBezTo>
                <a:cubicBezTo>
                  <a:pt x="4334876" y="93557"/>
                  <a:pt x="4333666" y="93815"/>
                  <a:pt x="4332246" y="93811"/>
                </a:cubicBezTo>
                <a:lnTo>
                  <a:pt x="4302242" y="93811"/>
                </a:lnTo>
                <a:lnTo>
                  <a:pt x="4302242" y="132616"/>
                </a:lnTo>
                <a:lnTo>
                  <a:pt x="4304242" y="132616"/>
                </a:lnTo>
                <a:lnTo>
                  <a:pt x="4317244" y="114619"/>
                </a:lnTo>
                <a:cubicBezTo>
                  <a:pt x="4317372" y="114719"/>
                  <a:pt x="4318738" y="115874"/>
                  <a:pt x="4321340" y="118084"/>
                </a:cubicBezTo>
                <a:cubicBezTo>
                  <a:pt x="4323944" y="120294"/>
                  <a:pt x="4327013" y="122959"/>
                  <a:pt x="4330549" y="126081"/>
                </a:cubicBezTo>
                <a:cubicBezTo>
                  <a:pt x="4334086" y="129203"/>
                  <a:pt x="4337318" y="132181"/>
                  <a:pt x="4340247" y="135016"/>
                </a:cubicBezTo>
                <a:cubicBezTo>
                  <a:pt x="4339926" y="136112"/>
                  <a:pt x="4339268" y="136921"/>
                  <a:pt x="4338272" y="137442"/>
                </a:cubicBezTo>
                <a:cubicBezTo>
                  <a:pt x="4337276" y="137963"/>
                  <a:pt x="4336067" y="138221"/>
                  <a:pt x="4334646" y="138217"/>
                </a:cubicBezTo>
                <a:lnTo>
                  <a:pt x="4302242" y="138217"/>
                </a:lnTo>
                <a:lnTo>
                  <a:pt x="4302242" y="184210"/>
                </a:lnTo>
                <a:cubicBezTo>
                  <a:pt x="4302196" y="185202"/>
                  <a:pt x="4300188" y="186569"/>
                  <a:pt x="4296216" y="188311"/>
                </a:cubicBezTo>
                <a:cubicBezTo>
                  <a:pt x="4292245" y="190052"/>
                  <a:pt x="4286586" y="191019"/>
                  <a:pt x="4279239" y="191211"/>
                </a:cubicBezTo>
                <a:lnTo>
                  <a:pt x="4274038" y="191211"/>
                </a:lnTo>
                <a:lnTo>
                  <a:pt x="4274038" y="138217"/>
                </a:lnTo>
                <a:lnTo>
                  <a:pt x="4244635" y="138217"/>
                </a:lnTo>
                <a:lnTo>
                  <a:pt x="4243034" y="132616"/>
                </a:lnTo>
                <a:lnTo>
                  <a:pt x="4274038" y="132616"/>
                </a:lnTo>
                <a:lnTo>
                  <a:pt x="4274038" y="93811"/>
                </a:lnTo>
                <a:lnTo>
                  <a:pt x="4248236" y="93811"/>
                </a:lnTo>
                <a:lnTo>
                  <a:pt x="4246635" y="88211"/>
                </a:lnTo>
                <a:lnTo>
                  <a:pt x="4274038" y="88211"/>
                </a:lnTo>
                <a:lnTo>
                  <a:pt x="4274038" y="52606"/>
                </a:lnTo>
                <a:lnTo>
                  <a:pt x="4259036" y="52606"/>
                </a:lnTo>
                <a:cubicBezTo>
                  <a:pt x="4258620" y="53302"/>
                  <a:pt x="4258003" y="53810"/>
                  <a:pt x="4257186" y="54130"/>
                </a:cubicBezTo>
                <a:cubicBezTo>
                  <a:pt x="4256370" y="54449"/>
                  <a:pt x="4255453" y="54604"/>
                  <a:pt x="4254436" y="54594"/>
                </a:cubicBezTo>
                <a:lnTo>
                  <a:pt x="4237034" y="54594"/>
                </a:lnTo>
                <a:lnTo>
                  <a:pt x="4237034" y="93205"/>
                </a:lnTo>
                <a:cubicBezTo>
                  <a:pt x="4236860" y="93722"/>
                  <a:pt x="4235564" y="94466"/>
                  <a:pt x="4233144" y="95437"/>
                </a:cubicBezTo>
                <a:cubicBezTo>
                  <a:pt x="4230726" y="96407"/>
                  <a:pt x="4227829" y="97299"/>
                  <a:pt x="4224454" y="98114"/>
                </a:cubicBezTo>
                <a:cubicBezTo>
                  <a:pt x="4221080" y="98928"/>
                  <a:pt x="4217872" y="99361"/>
                  <a:pt x="4214831" y="99411"/>
                </a:cubicBezTo>
                <a:lnTo>
                  <a:pt x="4210230" y="99411"/>
                </a:lnTo>
                <a:lnTo>
                  <a:pt x="4210230" y="86998"/>
                </a:lnTo>
                <a:lnTo>
                  <a:pt x="4191228" y="86998"/>
                </a:lnTo>
                <a:cubicBezTo>
                  <a:pt x="4190232" y="90698"/>
                  <a:pt x="4189124" y="94360"/>
                  <a:pt x="4187902" y="97985"/>
                </a:cubicBezTo>
                <a:cubicBezTo>
                  <a:pt x="4186682" y="101610"/>
                  <a:pt x="4185323" y="105223"/>
                  <a:pt x="4183827" y="108823"/>
                </a:cubicBezTo>
                <a:lnTo>
                  <a:pt x="4195428" y="113026"/>
                </a:lnTo>
                <a:lnTo>
                  <a:pt x="4210430" y="113026"/>
                </a:lnTo>
                <a:lnTo>
                  <a:pt x="4222632" y="100016"/>
                </a:lnTo>
                <a:lnTo>
                  <a:pt x="4247235" y="118602"/>
                </a:lnTo>
                <a:cubicBezTo>
                  <a:pt x="4246644" y="119323"/>
                  <a:pt x="4245776" y="120032"/>
                  <a:pt x="4244635" y="120729"/>
                </a:cubicBezTo>
                <a:cubicBezTo>
                  <a:pt x="4243493" y="121425"/>
                  <a:pt x="4242026" y="121984"/>
                  <a:pt x="4240234" y="122406"/>
                </a:cubicBezTo>
                <a:lnTo>
                  <a:pt x="4240234" y="179009"/>
                </a:lnTo>
                <a:cubicBezTo>
                  <a:pt x="4240054" y="179592"/>
                  <a:pt x="4238703" y="180382"/>
                  <a:pt x="4236182" y="181380"/>
                </a:cubicBezTo>
                <a:cubicBezTo>
                  <a:pt x="4233660" y="182378"/>
                  <a:pt x="4230650" y="183286"/>
                  <a:pt x="4227151" y="184106"/>
                </a:cubicBezTo>
                <a:cubicBezTo>
                  <a:pt x="4223652" y="184926"/>
                  <a:pt x="4220345" y="185361"/>
                  <a:pt x="4217232" y="185410"/>
                </a:cubicBezTo>
                <a:lnTo>
                  <a:pt x="4212431" y="185410"/>
                </a:lnTo>
                <a:lnTo>
                  <a:pt x="4212431" y="172009"/>
                </a:lnTo>
                <a:lnTo>
                  <a:pt x="4192828" y="172009"/>
                </a:lnTo>
                <a:lnTo>
                  <a:pt x="4192828" y="182210"/>
                </a:lnTo>
                <a:cubicBezTo>
                  <a:pt x="4192782" y="183306"/>
                  <a:pt x="4190974" y="184764"/>
                  <a:pt x="4187402" y="186585"/>
                </a:cubicBezTo>
                <a:cubicBezTo>
                  <a:pt x="4183832" y="188406"/>
                  <a:pt x="4178772" y="189415"/>
                  <a:pt x="4172226" y="189611"/>
                </a:cubicBezTo>
                <a:lnTo>
                  <a:pt x="4167625" y="189611"/>
                </a:lnTo>
                <a:lnTo>
                  <a:pt x="4167625" y="135816"/>
                </a:lnTo>
                <a:cubicBezTo>
                  <a:pt x="4165033" y="139118"/>
                  <a:pt x="4162216" y="142319"/>
                  <a:pt x="4159174" y="145421"/>
                </a:cubicBezTo>
                <a:cubicBezTo>
                  <a:pt x="4156132" y="148523"/>
                  <a:pt x="4152815" y="151524"/>
                  <a:pt x="4149223" y="154426"/>
                </a:cubicBezTo>
                <a:lnTo>
                  <a:pt x="4146822" y="151825"/>
                </a:lnTo>
                <a:cubicBezTo>
                  <a:pt x="4152948" y="141396"/>
                  <a:pt x="4157699" y="130743"/>
                  <a:pt x="4161074" y="119866"/>
                </a:cubicBezTo>
                <a:cubicBezTo>
                  <a:pt x="4164450" y="108990"/>
                  <a:pt x="4166900" y="98034"/>
                  <a:pt x="4168425" y="86998"/>
                </a:cubicBezTo>
                <a:lnTo>
                  <a:pt x="4152423" y="86998"/>
                </a:lnTo>
                <a:lnTo>
                  <a:pt x="4150623" y="81422"/>
                </a:lnTo>
                <a:lnTo>
                  <a:pt x="4169025" y="81422"/>
                </a:lnTo>
                <a:cubicBezTo>
                  <a:pt x="4169521" y="76913"/>
                  <a:pt x="4169930" y="72417"/>
                  <a:pt x="4170250" y="67933"/>
                </a:cubicBezTo>
                <a:cubicBezTo>
                  <a:pt x="4170572" y="63449"/>
                  <a:pt x="4170830" y="59003"/>
                  <a:pt x="4171026" y="54594"/>
                </a:cubicBezTo>
                <a:lnTo>
                  <a:pt x="4148823" y="54594"/>
                </a:lnTo>
                <a:lnTo>
                  <a:pt x="4147222" y="49018"/>
                </a:lnTo>
                <a:lnTo>
                  <a:pt x="4171226" y="49018"/>
                </a:lnTo>
                <a:cubicBezTo>
                  <a:pt x="4171322" y="44709"/>
                  <a:pt x="4171380" y="40413"/>
                  <a:pt x="4171400" y="36129"/>
                </a:cubicBezTo>
                <a:cubicBezTo>
                  <a:pt x="4171422" y="31845"/>
                  <a:pt x="4171430" y="27599"/>
                  <a:pt x="4171426" y="23390"/>
                </a:cubicBezTo>
                <a:lnTo>
                  <a:pt x="4155024" y="23390"/>
                </a:lnTo>
                <a:lnTo>
                  <a:pt x="4153224" y="17814"/>
                </a:lnTo>
                <a:lnTo>
                  <a:pt x="4208230" y="17814"/>
                </a:lnTo>
                <a:lnTo>
                  <a:pt x="4220232" y="4613"/>
                </a:lnTo>
                <a:lnTo>
                  <a:pt x="4245035" y="23390"/>
                </a:lnTo>
                <a:cubicBezTo>
                  <a:pt x="4244439" y="24224"/>
                  <a:pt x="4243480" y="25058"/>
                  <a:pt x="4242160" y="25892"/>
                </a:cubicBezTo>
                <a:cubicBezTo>
                  <a:pt x="4240838" y="26725"/>
                  <a:pt x="4239130" y="27359"/>
                  <a:pt x="4237034" y="27793"/>
                </a:cubicBezTo>
                <a:lnTo>
                  <a:pt x="4237034" y="43603"/>
                </a:lnTo>
                <a:lnTo>
                  <a:pt x="4243234" y="33196"/>
                </a:lnTo>
                <a:cubicBezTo>
                  <a:pt x="4243410" y="33359"/>
                  <a:pt x="4244810" y="34835"/>
                  <a:pt x="4247435" y="37624"/>
                </a:cubicBezTo>
                <a:cubicBezTo>
                  <a:pt x="4250060" y="40414"/>
                  <a:pt x="4252861" y="43541"/>
                  <a:pt x="4255836" y="47005"/>
                </a:cubicBezTo>
                <a:lnTo>
                  <a:pt x="4288240" y="47005"/>
                </a:lnTo>
                <a:cubicBezTo>
                  <a:pt x="4289757" y="39956"/>
                  <a:pt x="4291124" y="32248"/>
                  <a:pt x="4292341" y="23881"/>
                </a:cubicBezTo>
                <a:cubicBezTo>
                  <a:pt x="4293558" y="15514"/>
                  <a:pt x="4294524" y="7958"/>
                  <a:pt x="4295241" y="1212"/>
                </a:cubicBezTo>
                <a:close/>
                <a:moveTo>
                  <a:pt x="3930100" y="1200"/>
                </a:moveTo>
                <a:cubicBezTo>
                  <a:pt x="3944860" y="3510"/>
                  <a:pt x="3954832" y="7290"/>
                  <a:pt x="3960016" y="12539"/>
                </a:cubicBezTo>
                <a:cubicBezTo>
                  <a:pt x="3965200" y="17787"/>
                  <a:pt x="3967047" y="22942"/>
                  <a:pt x="3965554" y="28003"/>
                </a:cubicBezTo>
                <a:cubicBezTo>
                  <a:pt x="3964063" y="33064"/>
                  <a:pt x="3960683" y="36469"/>
                  <a:pt x="3955416" y="38217"/>
                </a:cubicBezTo>
                <a:cubicBezTo>
                  <a:pt x="3950148" y="39965"/>
                  <a:pt x="3944444" y="38494"/>
                  <a:pt x="3938301" y="33804"/>
                </a:cubicBezTo>
                <a:cubicBezTo>
                  <a:pt x="3937914" y="28028"/>
                  <a:pt x="3936788" y="22377"/>
                  <a:pt x="3934926" y="16852"/>
                </a:cubicBezTo>
                <a:cubicBezTo>
                  <a:pt x="3933063" y="11326"/>
                  <a:pt x="3930988" y="6375"/>
                  <a:pt x="3928700" y="2000"/>
                </a:cubicBezTo>
                <a:close/>
                <a:moveTo>
                  <a:pt x="1102137" y="1000"/>
                </a:moveTo>
                <a:lnTo>
                  <a:pt x="1136342" y="4400"/>
                </a:lnTo>
                <a:cubicBezTo>
                  <a:pt x="1136208" y="5809"/>
                  <a:pt x="1135625" y="6992"/>
                  <a:pt x="1134592" y="7951"/>
                </a:cubicBezTo>
                <a:cubicBezTo>
                  <a:pt x="1133558" y="8909"/>
                  <a:pt x="1131674" y="9592"/>
                  <a:pt x="1128941" y="10001"/>
                </a:cubicBezTo>
                <a:lnTo>
                  <a:pt x="1128941" y="44005"/>
                </a:lnTo>
                <a:lnTo>
                  <a:pt x="1140142" y="44005"/>
                </a:lnTo>
                <a:lnTo>
                  <a:pt x="1152144" y="30803"/>
                </a:lnTo>
                <a:lnTo>
                  <a:pt x="1176547" y="49606"/>
                </a:lnTo>
                <a:cubicBezTo>
                  <a:pt x="1175951" y="50431"/>
                  <a:pt x="1174992" y="51231"/>
                  <a:pt x="1173671" y="52006"/>
                </a:cubicBezTo>
                <a:cubicBezTo>
                  <a:pt x="1172350" y="52781"/>
                  <a:pt x="1170642" y="53381"/>
                  <a:pt x="1168546" y="53806"/>
                </a:cubicBezTo>
                <a:lnTo>
                  <a:pt x="1168546" y="131416"/>
                </a:lnTo>
                <a:cubicBezTo>
                  <a:pt x="1168117" y="132520"/>
                  <a:pt x="1165575" y="134012"/>
                  <a:pt x="1160920" y="135892"/>
                </a:cubicBezTo>
                <a:cubicBezTo>
                  <a:pt x="1156265" y="137771"/>
                  <a:pt x="1151473" y="138813"/>
                  <a:pt x="1146543" y="139017"/>
                </a:cubicBezTo>
                <a:lnTo>
                  <a:pt x="1142142" y="139017"/>
                </a:lnTo>
                <a:lnTo>
                  <a:pt x="1142142" y="125415"/>
                </a:lnTo>
                <a:lnTo>
                  <a:pt x="1128941" y="125415"/>
                </a:lnTo>
                <a:lnTo>
                  <a:pt x="1128941" y="182422"/>
                </a:lnTo>
                <a:cubicBezTo>
                  <a:pt x="1128666" y="184039"/>
                  <a:pt x="1126315" y="185956"/>
                  <a:pt x="1121890" y="188173"/>
                </a:cubicBezTo>
                <a:cubicBezTo>
                  <a:pt x="1117464" y="190390"/>
                  <a:pt x="1112614" y="191607"/>
                  <a:pt x="1107338" y="191824"/>
                </a:cubicBezTo>
                <a:lnTo>
                  <a:pt x="1102137" y="191824"/>
                </a:lnTo>
                <a:lnTo>
                  <a:pt x="1102137" y="125415"/>
                </a:lnTo>
                <a:lnTo>
                  <a:pt x="1088936" y="125415"/>
                </a:lnTo>
                <a:lnTo>
                  <a:pt x="1088936" y="131816"/>
                </a:lnTo>
                <a:cubicBezTo>
                  <a:pt x="1088694" y="133312"/>
                  <a:pt x="1086327" y="135071"/>
                  <a:pt x="1081835" y="137092"/>
                </a:cubicBezTo>
                <a:cubicBezTo>
                  <a:pt x="1077343" y="139113"/>
                  <a:pt x="1072175" y="140221"/>
                  <a:pt x="1066333" y="140417"/>
                </a:cubicBezTo>
                <a:lnTo>
                  <a:pt x="1062333" y="140417"/>
                </a:lnTo>
                <a:lnTo>
                  <a:pt x="1062333" y="114614"/>
                </a:lnTo>
                <a:cubicBezTo>
                  <a:pt x="1060611" y="117743"/>
                  <a:pt x="1057953" y="119685"/>
                  <a:pt x="1054356" y="120440"/>
                </a:cubicBezTo>
                <a:cubicBezTo>
                  <a:pt x="1050760" y="121194"/>
                  <a:pt x="1046951" y="119985"/>
                  <a:pt x="1042930" y="116814"/>
                </a:cubicBezTo>
                <a:cubicBezTo>
                  <a:pt x="1042705" y="113785"/>
                  <a:pt x="1042155" y="110693"/>
                  <a:pt x="1041280" y="107538"/>
                </a:cubicBezTo>
                <a:cubicBezTo>
                  <a:pt x="1040405" y="104383"/>
                  <a:pt x="1039355" y="101341"/>
                  <a:pt x="1038129" y="98412"/>
                </a:cubicBezTo>
                <a:lnTo>
                  <a:pt x="1038129" y="183222"/>
                </a:lnTo>
                <a:cubicBezTo>
                  <a:pt x="1038050" y="184256"/>
                  <a:pt x="1036058" y="185789"/>
                  <a:pt x="1032154" y="187823"/>
                </a:cubicBezTo>
                <a:cubicBezTo>
                  <a:pt x="1028249" y="189857"/>
                  <a:pt x="1022907" y="190990"/>
                  <a:pt x="1016127" y="191223"/>
                </a:cubicBezTo>
                <a:lnTo>
                  <a:pt x="1011326" y="191223"/>
                </a:lnTo>
                <a:lnTo>
                  <a:pt x="1011326" y="115614"/>
                </a:lnTo>
                <a:cubicBezTo>
                  <a:pt x="1007217" y="119131"/>
                  <a:pt x="1002933" y="122448"/>
                  <a:pt x="998475" y="125565"/>
                </a:cubicBezTo>
                <a:cubicBezTo>
                  <a:pt x="994016" y="128682"/>
                  <a:pt x="989432" y="131499"/>
                  <a:pt x="984723" y="134016"/>
                </a:cubicBezTo>
                <a:lnTo>
                  <a:pt x="983123" y="132416"/>
                </a:lnTo>
                <a:cubicBezTo>
                  <a:pt x="994149" y="120531"/>
                  <a:pt x="1003700" y="107346"/>
                  <a:pt x="1011776" y="92861"/>
                </a:cubicBezTo>
                <a:cubicBezTo>
                  <a:pt x="1019852" y="78376"/>
                  <a:pt x="1025703" y="64291"/>
                  <a:pt x="1029328" y="50606"/>
                </a:cubicBezTo>
                <a:lnTo>
                  <a:pt x="987123" y="50606"/>
                </a:lnTo>
                <a:lnTo>
                  <a:pt x="985323" y="45005"/>
                </a:lnTo>
                <a:lnTo>
                  <a:pt x="1028128" y="45005"/>
                </a:lnTo>
                <a:lnTo>
                  <a:pt x="1042730" y="31003"/>
                </a:lnTo>
                <a:lnTo>
                  <a:pt x="1062333" y="50006"/>
                </a:lnTo>
                <a:lnTo>
                  <a:pt x="1062333" y="33004"/>
                </a:lnTo>
                <a:lnTo>
                  <a:pt x="1090336" y="44005"/>
                </a:lnTo>
                <a:lnTo>
                  <a:pt x="1102137" y="44005"/>
                </a:lnTo>
                <a:close/>
                <a:moveTo>
                  <a:pt x="1005525" y="800"/>
                </a:moveTo>
                <a:cubicBezTo>
                  <a:pt x="1019883" y="2901"/>
                  <a:pt x="1029510" y="6424"/>
                  <a:pt x="1034407" y="11370"/>
                </a:cubicBezTo>
                <a:cubicBezTo>
                  <a:pt x="1039304" y="16315"/>
                  <a:pt x="1040937" y="21176"/>
                  <a:pt x="1039305" y="25953"/>
                </a:cubicBezTo>
                <a:cubicBezTo>
                  <a:pt x="1037673" y="30729"/>
                  <a:pt x="1034242" y="33915"/>
                  <a:pt x="1029013" y="35510"/>
                </a:cubicBezTo>
                <a:cubicBezTo>
                  <a:pt x="1023783" y="37105"/>
                  <a:pt x="1018221" y="35603"/>
                  <a:pt x="1012326" y="31003"/>
                </a:cubicBezTo>
                <a:cubicBezTo>
                  <a:pt x="1012060" y="25540"/>
                  <a:pt x="1011143" y="20265"/>
                  <a:pt x="1009576" y="15176"/>
                </a:cubicBezTo>
                <a:cubicBezTo>
                  <a:pt x="1008009" y="10088"/>
                  <a:pt x="1006192" y="5563"/>
                  <a:pt x="1004125" y="1600"/>
                </a:cubicBezTo>
                <a:close/>
                <a:moveTo>
                  <a:pt x="2722406" y="700"/>
                </a:moveTo>
                <a:lnTo>
                  <a:pt x="2764612" y="12501"/>
                </a:lnTo>
                <a:cubicBezTo>
                  <a:pt x="2764282" y="13976"/>
                  <a:pt x="2763340" y="15126"/>
                  <a:pt x="2761786" y="15952"/>
                </a:cubicBezTo>
                <a:cubicBezTo>
                  <a:pt x="2760232" y="16777"/>
                  <a:pt x="2757640" y="17427"/>
                  <a:pt x="2754010" y="17902"/>
                </a:cubicBezTo>
                <a:cubicBezTo>
                  <a:pt x="2763449" y="30793"/>
                  <a:pt x="2775976" y="41965"/>
                  <a:pt x="2791590" y="51418"/>
                </a:cubicBezTo>
                <a:cubicBezTo>
                  <a:pt x="2807205" y="60872"/>
                  <a:pt x="2824482" y="68068"/>
                  <a:pt x="2843422" y="73009"/>
                </a:cubicBezTo>
                <a:lnTo>
                  <a:pt x="2843222" y="76009"/>
                </a:lnTo>
                <a:cubicBezTo>
                  <a:pt x="2837100" y="78580"/>
                  <a:pt x="2832391" y="82539"/>
                  <a:pt x="2829094" y="87886"/>
                </a:cubicBezTo>
                <a:cubicBezTo>
                  <a:pt x="2825798" y="93232"/>
                  <a:pt x="2823440" y="98941"/>
                  <a:pt x="2822019" y="105013"/>
                </a:cubicBezTo>
                <a:cubicBezTo>
                  <a:pt x="2805217" y="96432"/>
                  <a:pt x="2790915" y="84964"/>
                  <a:pt x="2779113" y="70608"/>
                </a:cubicBezTo>
                <a:cubicBezTo>
                  <a:pt x="2767312" y="56252"/>
                  <a:pt x="2758011" y="39484"/>
                  <a:pt x="2751210" y="20302"/>
                </a:cubicBezTo>
                <a:cubicBezTo>
                  <a:pt x="2746150" y="31154"/>
                  <a:pt x="2738912" y="42288"/>
                  <a:pt x="2729496" y="53703"/>
                </a:cubicBezTo>
                <a:cubicBezTo>
                  <a:pt x="2720080" y="65118"/>
                  <a:pt x="2708842" y="75710"/>
                  <a:pt x="2695781" y="85481"/>
                </a:cubicBezTo>
                <a:cubicBezTo>
                  <a:pt x="2682720" y="95251"/>
                  <a:pt x="2668192" y="103095"/>
                  <a:pt x="2652198" y="109013"/>
                </a:cubicBezTo>
                <a:lnTo>
                  <a:pt x="2651197" y="107213"/>
                </a:lnTo>
                <a:cubicBezTo>
                  <a:pt x="2663045" y="98323"/>
                  <a:pt x="2673732" y="87933"/>
                  <a:pt x="2683261" y="76042"/>
                </a:cubicBezTo>
                <a:cubicBezTo>
                  <a:pt x="2692789" y="64152"/>
                  <a:pt x="2700884" y="51695"/>
                  <a:pt x="2707545" y="38671"/>
                </a:cubicBezTo>
                <a:cubicBezTo>
                  <a:pt x="2714206" y="25647"/>
                  <a:pt x="2719160" y="12990"/>
                  <a:pt x="2722406" y="700"/>
                </a:cubicBezTo>
                <a:close/>
                <a:moveTo>
                  <a:pt x="1535782" y="412"/>
                </a:moveTo>
                <a:lnTo>
                  <a:pt x="1575187" y="8413"/>
                </a:lnTo>
                <a:cubicBezTo>
                  <a:pt x="1574900" y="9926"/>
                  <a:pt x="1574125" y="11101"/>
                  <a:pt x="1572862" y="11939"/>
                </a:cubicBezTo>
                <a:cubicBezTo>
                  <a:pt x="1571599" y="12776"/>
                  <a:pt x="1569774" y="13201"/>
                  <a:pt x="1567386" y="13214"/>
                </a:cubicBezTo>
                <a:cubicBezTo>
                  <a:pt x="1566219" y="18214"/>
                  <a:pt x="1564952" y="23215"/>
                  <a:pt x="1563586" y="28216"/>
                </a:cubicBezTo>
                <a:lnTo>
                  <a:pt x="1604391" y="28216"/>
                </a:lnTo>
                <a:lnTo>
                  <a:pt x="1618393" y="11213"/>
                </a:lnTo>
                <a:cubicBezTo>
                  <a:pt x="1618526" y="11305"/>
                  <a:pt x="1619993" y="12389"/>
                  <a:pt x="1622793" y="14465"/>
                </a:cubicBezTo>
                <a:cubicBezTo>
                  <a:pt x="1625594" y="16542"/>
                  <a:pt x="1628927" y="19062"/>
                  <a:pt x="1632794" y="22026"/>
                </a:cubicBezTo>
                <a:cubicBezTo>
                  <a:pt x="1636661" y="24991"/>
                  <a:pt x="1640262" y="27850"/>
                  <a:pt x="1643596" y="30605"/>
                </a:cubicBezTo>
                <a:cubicBezTo>
                  <a:pt x="1643274" y="31696"/>
                  <a:pt x="1642616" y="32501"/>
                  <a:pt x="1641620" y="33020"/>
                </a:cubicBezTo>
                <a:cubicBezTo>
                  <a:pt x="1640624" y="33538"/>
                  <a:pt x="1639416" y="33795"/>
                  <a:pt x="1637995" y="33791"/>
                </a:cubicBezTo>
                <a:lnTo>
                  <a:pt x="1561786" y="33791"/>
                </a:lnTo>
                <a:cubicBezTo>
                  <a:pt x="1560790" y="37100"/>
                  <a:pt x="1559681" y="40396"/>
                  <a:pt x="1558460" y="43680"/>
                </a:cubicBezTo>
                <a:cubicBezTo>
                  <a:pt x="1557239" y="46964"/>
                  <a:pt x="1555880" y="50210"/>
                  <a:pt x="1554385" y="53419"/>
                </a:cubicBezTo>
                <a:lnTo>
                  <a:pt x="1600590" y="53419"/>
                </a:lnTo>
                <a:lnTo>
                  <a:pt x="1613592" y="37396"/>
                </a:lnTo>
                <a:cubicBezTo>
                  <a:pt x="1613717" y="37483"/>
                  <a:pt x="1615090" y="38511"/>
                  <a:pt x="1617711" y="40481"/>
                </a:cubicBezTo>
                <a:cubicBezTo>
                  <a:pt x="1620332" y="42452"/>
                  <a:pt x="1623454" y="44844"/>
                  <a:pt x="1627075" y="47658"/>
                </a:cubicBezTo>
                <a:cubicBezTo>
                  <a:pt x="1630696" y="50473"/>
                  <a:pt x="1634070" y="53189"/>
                  <a:pt x="1637195" y="55808"/>
                </a:cubicBezTo>
                <a:cubicBezTo>
                  <a:pt x="1636874" y="56899"/>
                  <a:pt x="1636215" y="57704"/>
                  <a:pt x="1635220" y="58223"/>
                </a:cubicBezTo>
                <a:cubicBezTo>
                  <a:pt x="1634224" y="58741"/>
                  <a:pt x="1633015" y="58999"/>
                  <a:pt x="1631594" y="58994"/>
                </a:cubicBezTo>
                <a:lnTo>
                  <a:pt x="1551984" y="58994"/>
                </a:lnTo>
                <a:cubicBezTo>
                  <a:pt x="1548417" y="66204"/>
                  <a:pt x="1544350" y="73213"/>
                  <a:pt x="1539783" y="80022"/>
                </a:cubicBezTo>
                <a:lnTo>
                  <a:pt x="1610992" y="80022"/>
                </a:lnTo>
                <a:lnTo>
                  <a:pt x="1625594" y="61798"/>
                </a:lnTo>
                <a:cubicBezTo>
                  <a:pt x="1625737" y="61897"/>
                  <a:pt x="1627295" y="63056"/>
                  <a:pt x="1630268" y="65276"/>
                </a:cubicBezTo>
                <a:cubicBezTo>
                  <a:pt x="1633241" y="67496"/>
                  <a:pt x="1636770" y="70182"/>
                  <a:pt x="1640854" y="73335"/>
                </a:cubicBezTo>
                <a:cubicBezTo>
                  <a:pt x="1644939" y="76488"/>
                  <a:pt x="1648720" y="79513"/>
                  <a:pt x="1652196" y="82412"/>
                </a:cubicBezTo>
                <a:cubicBezTo>
                  <a:pt x="1651880" y="83503"/>
                  <a:pt x="1651213" y="84308"/>
                  <a:pt x="1650196" y="84826"/>
                </a:cubicBezTo>
                <a:cubicBezTo>
                  <a:pt x="1649179" y="85345"/>
                  <a:pt x="1647913" y="85602"/>
                  <a:pt x="1646396" y="85598"/>
                </a:cubicBezTo>
                <a:lnTo>
                  <a:pt x="1591589" y="85598"/>
                </a:lnTo>
                <a:cubicBezTo>
                  <a:pt x="1596503" y="89917"/>
                  <a:pt x="1602410" y="93532"/>
                  <a:pt x="1609310" y="96442"/>
                </a:cubicBezTo>
                <a:cubicBezTo>
                  <a:pt x="1616210" y="99353"/>
                  <a:pt x="1623420" y="101663"/>
                  <a:pt x="1630942" y="103373"/>
                </a:cubicBezTo>
                <a:cubicBezTo>
                  <a:pt x="1638464" y="105083"/>
                  <a:pt x="1645615" y="106296"/>
                  <a:pt x="1652397" y="107013"/>
                </a:cubicBezTo>
                <a:lnTo>
                  <a:pt x="1651996" y="110213"/>
                </a:lnTo>
                <a:cubicBezTo>
                  <a:pt x="1646271" y="113804"/>
                  <a:pt x="1641770" y="117781"/>
                  <a:pt x="1638495" y="122144"/>
                </a:cubicBezTo>
                <a:cubicBezTo>
                  <a:pt x="1635220" y="126507"/>
                  <a:pt x="1633319" y="131327"/>
                  <a:pt x="1632794" y="136604"/>
                </a:cubicBezTo>
                <a:cubicBezTo>
                  <a:pt x="1622456" y="131151"/>
                  <a:pt x="1613279" y="123931"/>
                  <a:pt x="1605266" y="114942"/>
                </a:cubicBezTo>
                <a:cubicBezTo>
                  <a:pt x="1597252" y="105953"/>
                  <a:pt x="1590626" y="96172"/>
                  <a:pt x="1585388" y="85598"/>
                </a:cubicBezTo>
                <a:lnTo>
                  <a:pt x="1535782" y="85598"/>
                </a:lnTo>
                <a:cubicBezTo>
                  <a:pt x="1532294" y="90111"/>
                  <a:pt x="1528519" y="94499"/>
                  <a:pt x="1524456" y="98762"/>
                </a:cubicBezTo>
                <a:cubicBezTo>
                  <a:pt x="1520393" y="103025"/>
                  <a:pt x="1515967" y="107113"/>
                  <a:pt x="1511179" y="111026"/>
                </a:cubicBezTo>
                <a:cubicBezTo>
                  <a:pt x="1518431" y="109110"/>
                  <a:pt x="1525975" y="106824"/>
                  <a:pt x="1533812" y="104167"/>
                </a:cubicBezTo>
                <a:cubicBezTo>
                  <a:pt x="1541648" y="101510"/>
                  <a:pt x="1549074" y="98764"/>
                  <a:pt x="1556088" y="95931"/>
                </a:cubicBezTo>
                <a:cubicBezTo>
                  <a:pt x="1563103" y="93097"/>
                  <a:pt x="1569002" y="90457"/>
                  <a:pt x="1573787" y="88011"/>
                </a:cubicBezTo>
                <a:lnTo>
                  <a:pt x="1595590" y="110413"/>
                </a:lnTo>
                <a:cubicBezTo>
                  <a:pt x="1594369" y="111326"/>
                  <a:pt x="1592660" y="111751"/>
                  <a:pt x="1590464" y="111689"/>
                </a:cubicBezTo>
                <a:cubicBezTo>
                  <a:pt x="1588268" y="111626"/>
                  <a:pt x="1585709" y="111001"/>
                  <a:pt x="1582788" y="109813"/>
                </a:cubicBezTo>
                <a:cubicBezTo>
                  <a:pt x="1580984" y="110022"/>
                  <a:pt x="1579092" y="110255"/>
                  <a:pt x="1577112" y="110513"/>
                </a:cubicBezTo>
                <a:cubicBezTo>
                  <a:pt x="1575133" y="110772"/>
                  <a:pt x="1573091" y="111005"/>
                  <a:pt x="1570987" y="111213"/>
                </a:cubicBezTo>
                <a:lnTo>
                  <a:pt x="1570987" y="128228"/>
                </a:lnTo>
                <a:lnTo>
                  <a:pt x="1581388" y="128228"/>
                </a:lnTo>
                <a:lnTo>
                  <a:pt x="1594589" y="112216"/>
                </a:lnTo>
                <a:cubicBezTo>
                  <a:pt x="1594718" y="112302"/>
                  <a:pt x="1596128" y="113330"/>
                  <a:pt x="1598820" y="115298"/>
                </a:cubicBezTo>
                <a:cubicBezTo>
                  <a:pt x="1601511" y="117266"/>
                  <a:pt x="1604714" y="119657"/>
                  <a:pt x="1608428" y="122469"/>
                </a:cubicBezTo>
                <a:cubicBezTo>
                  <a:pt x="1612142" y="125282"/>
                  <a:pt x="1615597" y="127998"/>
                  <a:pt x="1618793" y="130618"/>
                </a:cubicBezTo>
                <a:cubicBezTo>
                  <a:pt x="1618472" y="131709"/>
                  <a:pt x="1617813" y="132514"/>
                  <a:pt x="1616817" y="133032"/>
                </a:cubicBezTo>
                <a:cubicBezTo>
                  <a:pt x="1615821" y="133551"/>
                  <a:pt x="1614613" y="133808"/>
                  <a:pt x="1613192" y="133804"/>
                </a:cubicBezTo>
                <a:lnTo>
                  <a:pt x="1570987" y="133804"/>
                </a:lnTo>
                <a:lnTo>
                  <a:pt x="1570987" y="142205"/>
                </a:lnTo>
                <a:cubicBezTo>
                  <a:pt x="1591496" y="143190"/>
                  <a:pt x="1606446" y="146283"/>
                  <a:pt x="1615836" y="151484"/>
                </a:cubicBezTo>
                <a:cubicBezTo>
                  <a:pt x="1625226" y="156685"/>
                  <a:pt x="1630512" y="162285"/>
                  <a:pt x="1631694" y="168283"/>
                </a:cubicBezTo>
                <a:cubicBezTo>
                  <a:pt x="1632877" y="174281"/>
                  <a:pt x="1631412" y="178968"/>
                  <a:pt x="1627300" y="182344"/>
                </a:cubicBezTo>
                <a:cubicBezTo>
                  <a:pt x="1623188" y="185720"/>
                  <a:pt x="1617885" y="186075"/>
                  <a:pt x="1611392" y="183410"/>
                </a:cubicBezTo>
                <a:cubicBezTo>
                  <a:pt x="1608383" y="178909"/>
                  <a:pt x="1603349" y="173359"/>
                  <a:pt x="1596290" y="166758"/>
                </a:cubicBezTo>
                <a:cubicBezTo>
                  <a:pt x="1589231" y="160157"/>
                  <a:pt x="1580796" y="153706"/>
                  <a:pt x="1570987" y="147405"/>
                </a:cubicBezTo>
                <a:lnTo>
                  <a:pt x="1570987" y="183610"/>
                </a:lnTo>
                <a:cubicBezTo>
                  <a:pt x="1570928" y="184523"/>
                  <a:pt x="1568895" y="185898"/>
                  <a:pt x="1564886" y="187735"/>
                </a:cubicBezTo>
                <a:cubicBezTo>
                  <a:pt x="1560877" y="189573"/>
                  <a:pt x="1555243" y="190598"/>
                  <a:pt x="1547984" y="190811"/>
                </a:cubicBezTo>
                <a:lnTo>
                  <a:pt x="1542583" y="190811"/>
                </a:lnTo>
                <a:lnTo>
                  <a:pt x="1542583" y="157407"/>
                </a:lnTo>
                <a:cubicBezTo>
                  <a:pt x="1533465" y="164191"/>
                  <a:pt x="1522847" y="169975"/>
                  <a:pt x="1510729" y="174759"/>
                </a:cubicBezTo>
                <a:cubicBezTo>
                  <a:pt x="1498611" y="179543"/>
                  <a:pt x="1485093" y="183427"/>
                  <a:pt x="1470174" y="186410"/>
                </a:cubicBezTo>
                <a:lnTo>
                  <a:pt x="1468974" y="184210"/>
                </a:lnTo>
                <a:cubicBezTo>
                  <a:pt x="1483005" y="178422"/>
                  <a:pt x="1495048" y="171196"/>
                  <a:pt x="1505103" y="162532"/>
                </a:cubicBezTo>
                <a:cubicBezTo>
                  <a:pt x="1515159" y="153869"/>
                  <a:pt x="1523051" y="144293"/>
                  <a:pt x="1528781" y="133804"/>
                </a:cubicBezTo>
                <a:lnTo>
                  <a:pt x="1493777" y="133804"/>
                </a:lnTo>
                <a:lnTo>
                  <a:pt x="1492177" y="128228"/>
                </a:lnTo>
                <a:lnTo>
                  <a:pt x="1531582" y="128228"/>
                </a:lnTo>
                <a:lnTo>
                  <a:pt x="1531782" y="127827"/>
                </a:lnTo>
                <a:lnTo>
                  <a:pt x="1542583" y="127827"/>
                </a:lnTo>
                <a:lnTo>
                  <a:pt x="1542583" y="113208"/>
                </a:lnTo>
                <a:cubicBezTo>
                  <a:pt x="1537253" y="113501"/>
                  <a:pt x="1531911" y="113708"/>
                  <a:pt x="1526556" y="113828"/>
                </a:cubicBezTo>
                <a:cubicBezTo>
                  <a:pt x="1521201" y="113948"/>
                  <a:pt x="1516009" y="114005"/>
                  <a:pt x="1510979" y="114001"/>
                </a:cubicBezTo>
                <a:lnTo>
                  <a:pt x="1510379" y="111621"/>
                </a:lnTo>
                <a:cubicBezTo>
                  <a:pt x="1503699" y="117027"/>
                  <a:pt x="1496256" y="122059"/>
                  <a:pt x="1488051" y="126714"/>
                </a:cubicBezTo>
                <a:cubicBezTo>
                  <a:pt x="1479846" y="131370"/>
                  <a:pt x="1470753" y="135600"/>
                  <a:pt x="1460773" y="139404"/>
                </a:cubicBezTo>
                <a:lnTo>
                  <a:pt x="1459173" y="137604"/>
                </a:lnTo>
                <a:cubicBezTo>
                  <a:pt x="1470041" y="130069"/>
                  <a:pt x="1479508" y="121906"/>
                  <a:pt x="1487576" y="113114"/>
                </a:cubicBezTo>
                <a:cubicBezTo>
                  <a:pt x="1495644" y="104322"/>
                  <a:pt x="1502511" y="95150"/>
                  <a:pt x="1508179" y="85598"/>
                </a:cubicBezTo>
                <a:lnTo>
                  <a:pt x="1463373" y="85598"/>
                </a:lnTo>
                <a:lnTo>
                  <a:pt x="1461773" y="80022"/>
                </a:lnTo>
                <a:lnTo>
                  <a:pt x="1511379" y="80022"/>
                </a:lnTo>
                <a:cubicBezTo>
                  <a:pt x="1515213" y="73013"/>
                  <a:pt x="1518547" y="66004"/>
                  <a:pt x="1521380" y="58994"/>
                </a:cubicBezTo>
                <a:lnTo>
                  <a:pt x="1479175" y="58994"/>
                </a:lnTo>
                <a:lnTo>
                  <a:pt x="1477575" y="53419"/>
                </a:lnTo>
                <a:lnTo>
                  <a:pt x="1523381" y="53419"/>
                </a:lnTo>
                <a:cubicBezTo>
                  <a:pt x="1524581" y="50122"/>
                  <a:pt x="1525681" y="46851"/>
                  <a:pt x="1526681" y="43605"/>
                </a:cubicBezTo>
                <a:cubicBezTo>
                  <a:pt x="1527681" y="40359"/>
                  <a:pt x="1528581" y="37087"/>
                  <a:pt x="1529381" y="33791"/>
                </a:cubicBezTo>
                <a:lnTo>
                  <a:pt x="1472774" y="33791"/>
                </a:lnTo>
                <a:lnTo>
                  <a:pt x="1471174" y="28216"/>
                </a:lnTo>
                <a:lnTo>
                  <a:pt x="1530781" y="28216"/>
                </a:lnTo>
                <a:cubicBezTo>
                  <a:pt x="1531877" y="23507"/>
                  <a:pt x="1532836" y="18823"/>
                  <a:pt x="1533657" y="14164"/>
                </a:cubicBezTo>
                <a:cubicBezTo>
                  <a:pt x="1534478" y="9505"/>
                  <a:pt x="1535186" y="4921"/>
                  <a:pt x="1535782" y="412"/>
                </a:cubicBezTo>
                <a:close/>
                <a:moveTo>
                  <a:pt x="1741696" y="0"/>
                </a:moveTo>
                <a:lnTo>
                  <a:pt x="1776316" y="14401"/>
                </a:lnTo>
                <a:cubicBezTo>
                  <a:pt x="1775962" y="15531"/>
                  <a:pt x="1775220" y="16422"/>
                  <a:pt x="1774092" y="17077"/>
                </a:cubicBezTo>
                <a:cubicBezTo>
                  <a:pt x="1772963" y="17731"/>
                  <a:pt x="1771171" y="17973"/>
                  <a:pt x="1768715" y="17802"/>
                </a:cubicBezTo>
                <a:cubicBezTo>
                  <a:pt x="1782335" y="20336"/>
                  <a:pt x="1792410" y="24181"/>
                  <a:pt x="1798942" y="29338"/>
                </a:cubicBezTo>
                <a:cubicBezTo>
                  <a:pt x="1805474" y="34494"/>
                  <a:pt x="1809249" y="39858"/>
                  <a:pt x="1810268" y="45430"/>
                </a:cubicBezTo>
                <a:cubicBezTo>
                  <a:pt x="1811286" y="51002"/>
                  <a:pt x="1810334" y="55679"/>
                  <a:pt x="1807413" y="59460"/>
                </a:cubicBezTo>
                <a:cubicBezTo>
                  <a:pt x="1804492" y="63241"/>
                  <a:pt x="1800387" y="65024"/>
                  <a:pt x="1795100" y="64808"/>
                </a:cubicBezTo>
                <a:lnTo>
                  <a:pt x="1805509" y="73409"/>
                </a:lnTo>
                <a:cubicBezTo>
                  <a:pt x="1804825" y="74209"/>
                  <a:pt x="1803890" y="74909"/>
                  <a:pt x="1802705" y="75509"/>
                </a:cubicBezTo>
                <a:cubicBezTo>
                  <a:pt x="1801520" y="76109"/>
                  <a:pt x="1799984" y="76609"/>
                  <a:pt x="1798097" y="77009"/>
                </a:cubicBezTo>
                <a:cubicBezTo>
                  <a:pt x="1798137" y="90124"/>
                  <a:pt x="1797969" y="100454"/>
                  <a:pt x="1797594" y="107998"/>
                </a:cubicBezTo>
                <a:cubicBezTo>
                  <a:pt x="1797219" y="115542"/>
                  <a:pt x="1796400" y="121220"/>
                  <a:pt x="1795137" y="125030"/>
                </a:cubicBezTo>
                <a:cubicBezTo>
                  <a:pt x="1793874" y="128840"/>
                  <a:pt x="1791930" y="131702"/>
                  <a:pt x="1789305" y="133616"/>
                </a:cubicBezTo>
                <a:cubicBezTo>
                  <a:pt x="1786574" y="135687"/>
                  <a:pt x="1783393" y="137146"/>
                  <a:pt x="1779761" y="137992"/>
                </a:cubicBezTo>
                <a:cubicBezTo>
                  <a:pt x="1776130" y="138838"/>
                  <a:pt x="1771647" y="139246"/>
                  <a:pt x="1766313" y="139217"/>
                </a:cubicBezTo>
                <a:cubicBezTo>
                  <a:pt x="1766346" y="135637"/>
                  <a:pt x="1766179" y="132595"/>
                  <a:pt x="1765812" y="130091"/>
                </a:cubicBezTo>
                <a:cubicBezTo>
                  <a:pt x="1765445" y="127586"/>
                  <a:pt x="1764678" y="125494"/>
                  <a:pt x="1763509" y="123815"/>
                </a:cubicBezTo>
                <a:cubicBezTo>
                  <a:pt x="1762346" y="122223"/>
                  <a:pt x="1760869" y="120856"/>
                  <a:pt x="1759079" y="119714"/>
                </a:cubicBezTo>
                <a:cubicBezTo>
                  <a:pt x="1757290" y="118573"/>
                  <a:pt x="1754962" y="117606"/>
                  <a:pt x="1752096" y="116814"/>
                </a:cubicBezTo>
                <a:lnTo>
                  <a:pt x="1752096" y="114414"/>
                </a:lnTo>
                <a:cubicBezTo>
                  <a:pt x="1754144" y="114614"/>
                  <a:pt x="1756506" y="114764"/>
                  <a:pt x="1759180" y="114864"/>
                </a:cubicBezTo>
                <a:cubicBezTo>
                  <a:pt x="1761853" y="114964"/>
                  <a:pt x="1763964" y="115014"/>
                  <a:pt x="1765512" y="115014"/>
                </a:cubicBezTo>
                <a:cubicBezTo>
                  <a:pt x="1766784" y="115018"/>
                  <a:pt x="1767743" y="114910"/>
                  <a:pt x="1768390" y="114689"/>
                </a:cubicBezTo>
                <a:cubicBezTo>
                  <a:pt x="1769037" y="114468"/>
                  <a:pt x="1769546" y="114110"/>
                  <a:pt x="1769917" y="113614"/>
                </a:cubicBezTo>
                <a:cubicBezTo>
                  <a:pt x="1770972" y="112676"/>
                  <a:pt x="1771614" y="109051"/>
                  <a:pt x="1771844" y="102737"/>
                </a:cubicBezTo>
                <a:cubicBezTo>
                  <a:pt x="1772073" y="96424"/>
                  <a:pt x="1772165" y="86448"/>
                  <a:pt x="1772119" y="72809"/>
                </a:cubicBezTo>
                <a:lnTo>
                  <a:pt x="1747491" y="72809"/>
                </a:lnTo>
                <a:lnTo>
                  <a:pt x="1747491" y="152419"/>
                </a:lnTo>
                <a:cubicBezTo>
                  <a:pt x="1747424" y="154185"/>
                  <a:pt x="1747908" y="155402"/>
                  <a:pt x="1748943" y="156069"/>
                </a:cubicBezTo>
                <a:cubicBezTo>
                  <a:pt x="1749977" y="156736"/>
                  <a:pt x="1751963" y="157052"/>
                  <a:pt x="1754900" y="157019"/>
                </a:cubicBezTo>
                <a:lnTo>
                  <a:pt x="1771719" y="157019"/>
                </a:lnTo>
                <a:cubicBezTo>
                  <a:pt x="1774467" y="157023"/>
                  <a:pt x="1777015" y="157015"/>
                  <a:pt x="1779363" y="156994"/>
                </a:cubicBezTo>
                <a:cubicBezTo>
                  <a:pt x="1781711" y="156973"/>
                  <a:pt x="1783560" y="156915"/>
                  <a:pt x="1784909" y="156819"/>
                </a:cubicBezTo>
                <a:cubicBezTo>
                  <a:pt x="1786195" y="156748"/>
                  <a:pt x="1787319" y="156540"/>
                  <a:pt x="1788281" y="156194"/>
                </a:cubicBezTo>
                <a:cubicBezTo>
                  <a:pt x="1789242" y="155848"/>
                  <a:pt x="1790117" y="155190"/>
                  <a:pt x="1790904" y="154219"/>
                </a:cubicBezTo>
                <a:cubicBezTo>
                  <a:pt x="1792123" y="152348"/>
                  <a:pt x="1793631" y="149239"/>
                  <a:pt x="1795427" y="144893"/>
                </a:cubicBezTo>
                <a:cubicBezTo>
                  <a:pt x="1797222" y="140546"/>
                  <a:pt x="1799184" y="135387"/>
                  <a:pt x="1801310" y="129416"/>
                </a:cubicBezTo>
                <a:lnTo>
                  <a:pt x="1803398" y="129416"/>
                </a:lnTo>
                <a:lnTo>
                  <a:pt x="1804008" y="155019"/>
                </a:lnTo>
                <a:cubicBezTo>
                  <a:pt x="1807516" y="156569"/>
                  <a:pt x="1809931" y="158169"/>
                  <a:pt x="1811255" y="159819"/>
                </a:cubicBezTo>
                <a:cubicBezTo>
                  <a:pt x="1812578" y="161470"/>
                  <a:pt x="1813207" y="163470"/>
                  <a:pt x="1813141" y="165820"/>
                </a:cubicBezTo>
                <a:cubicBezTo>
                  <a:pt x="1813418" y="171275"/>
                  <a:pt x="1810271" y="175217"/>
                  <a:pt x="1803699" y="177647"/>
                </a:cubicBezTo>
                <a:cubicBezTo>
                  <a:pt x="1797127" y="180076"/>
                  <a:pt x="1785466" y="181268"/>
                  <a:pt x="1768715" y="181222"/>
                </a:cubicBezTo>
                <a:lnTo>
                  <a:pt x="1748893" y="181222"/>
                </a:lnTo>
                <a:cubicBezTo>
                  <a:pt x="1737925" y="181410"/>
                  <a:pt x="1730430" y="179884"/>
                  <a:pt x="1726409" y="176647"/>
                </a:cubicBezTo>
                <a:cubicBezTo>
                  <a:pt x="1722387" y="173409"/>
                  <a:pt x="1720488" y="167333"/>
                  <a:pt x="1720713" y="158419"/>
                </a:cubicBezTo>
                <a:lnTo>
                  <a:pt x="1720713" y="78409"/>
                </a:lnTo>
                <a:cubicBezTo>
                  <a:pt x="1717212" y="81218"/>
                  <a:pt x="1713562" y="83902"/>
                  <a:pt x="1709762" y="86460"/>
                </a:cubicBezTo>
                <a:cubicBezTo>
                  <a:pt x="1705961" y="89019"/>
                  <a:pt x="1702010" y="91403"/>
                  <a:pt x="1697910" y="93611"/>
                </a:cubicBezTo>
                <a:lnTo>
                  <a:pt x="1696310" y="91811"/>
                </a:lnTo>
                <a:cubicBezTo>
                  <a:pt x="1703993" y="83254"/>
                  <a:pt x="1710850" y="73631"/>
                  <a:pt x="1716879" y="62941"/>
                </a:cubicBezTo>
                <a:cubicBezTo>
                  <a:pt x="1722908" y="52250"/>
                  <a:pt x="1728015" y="41427"/>
                  <a:pt x="1732199" y="30470"/>
                </a:cubicBezTo>
                <a:cubicBezTo>
                  <a:pt x="1736382" y="19513"/>
                  <a:pt x="1739548" y="9356"/>
                  <a:pt x="1741696" y="0"/>
                </a:cubicBezTo>
                <a:close/>
              </a:path>
            </a:pathLst>
          </a:custGeom>
          <a:gradFill>
            <a:gsLst>
              <a:gs pos="50000">
                <a:srgbClr val="F6EFE2"/>
              </a:gs>
              <a:gs pos="0">
                <a:srgbClr val="D0B27E"/>
              </a:gs>
              <a:gs pos="100000">
                <a:srgbClr val="D0B27E"/>
              </a:gs>
            </a:gsLst>
            <a:lin ang="2700000" scaled="0"/>
          </a:gradFill>
          <a:ln>
            <a:noFill/>
          </a:ln>
          <a:effectLst>
            <a:outerShdw blurRad="114300" dist="63500" dir="5400000" algn="t" rotWithShape="0">
              <a:prstClr val="black">
                <a:alpha val="6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spc="300" dirty="0">
              <a:gradFill>
                <a:gsLst>
                  <a:gs pos="50000">
                    <a:srgbClr val="F6EFE2"/>
                  </a:gs>
                  <a:gs pos="0">
                    <a:srgbClr val="D0B27E"/>
                  </a:gs>
                  <a:gs pos="100000">
                    <a:srgbClr val="D0B27E"/>
                  </a:gs>
                </a:gsLst>
                <a:lin ang="2700000" scaled="0"/>
              </a:gradFill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55" name="图片 54">
            <a:extLst>
              <a:ext uri="{FF2B5EF4-FFF2-40B4-BE49-F238E27FC236}">
                <a16:creationId xmlns="" xmlns:a16="http://schemas.microsoft.com/office/drawing/2014/main" id="{FC5F1AE8-6D96-4A5C-8937-46925F69A8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852084" y="1138788"/>
            <a:ext cx="329264" cy="352899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="" xmlns:a16="http://schemas.microsoft.com/office/drawing/2014/main" id="{E1858F0B-AFEE-4C1B-9426-54CFDA6839F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120078" y="1576182"/>
            <a:ext cx="223471" cy="239512"/>
          </a:xfrm>
          <a:prstGeom prst="rect">
            <a:avLst/>
          </a:prstGeom>
        </p:spPr>
      </p:pic>
      <p:sp>
        <p:nvSpPr>
          <p:cNvPr id="62" name="任意多边形: 形状 61">
            <a:extLst>
              <a:ext uri="{FF2B5EF4-FFF2-40B4-BE49-F238E27FC236}">
                <a16:creationId xmlns="" xmlns:a16="http://schemas.microsoft.com/office/drawing/2014/main" id="{90ED3C5E-9F48-48D0-BC2C-D43DD1C854B9}"/>
              </a:ext>
            </a:extLst>
          </p:cNvPr>
          <p:cNvSpPr/>
          <p:nvPr/>
        </p:nvSpPr>
        <p:spPr>
          <a:xfrm>
            <a:off x="6746998" y="2343806"/>
            <a:ext cx="4565961" cy="461724"/>
          </a:xfrm>
          <a:custGeom>
            <a:avLst/>
            <a:gdLst/>
            <a:ahLst/>
            <a:cxnLst/>
            <a:rect l="l" t="t" r="r" b="b"/>
            <a:pathLst>
              <a:path w="4565961" h="461724">
                <a:moveTo>
                  <a:pt x="4098912" y="404717"/>
                </a:moveTo>
                <a:lnTo>
                  <a:pt x="4098912" y="423719"/>
                </a:lnTo>
                <a:lnTo>
                  <a:pt x="4186865" y="423719"/>
                </a:lnTo>
                <a:lnTo>
                  <a:pt x="4186865" y="404717"/>
                </a:lnTo>
                <a:close/>
                <a:moveTo>
                  <a:pt x="787422" y="404717"/>
                </a:moveTo>
                <a:lnTo>
                  <a:pt x="788327" y="412680"/>
                </a:lnTo>
                <a:lnTo>
                  <a:pt x="789051" y="417928"/>
                </a:lnTo>
                <a:cubicBezTo>
                  <a:pt x="785311" y="418773"/>
                  <a:pt x="780696" y="419768"/>
                  <a:pt x="775206" y="420914"/>
                </a:cubicBezTo>
                <a:cubicBezTo>
                  <a:pt x="769717" y="422060"/>
                  <a:pt x="764076" y="423207"/>
                  <a:pt x="758285" y="424353"/>
                </a:cubicBezTo>
                <a:cubicBezTo>
                  <a:pt x="752494" y="425499"/>
                  <a:pt x="746853" y="426585"/>
                  <a:pt x="741364" y="427610"/>
                </a:cubicBezTo>
                <a:cubicBezTo>
                  <a:pt x="735874" y="428636"/>
                  <a:pt x="731320" y="429450"/>
                  <a:pt x="727700" y="430054"/>
                </a:cubicBezTo>
                <a:lnTo>
                  <a:pt x="725347" y="417204"/>
                </a:lnTo>
                <a:cubicBezTo>
                  <a:pt x="729088" y="416601"/>
                  <a:pt x="733733" y="415787"/>
                  <a:pt x="739283" y="414761"/>
                </a:cubicBezTo>
                <a:cubicBezTo>
                  <a:pt x="744832" y="413736"/>
                  <a:pt x="750563" y="412650"/>
                  <a:pt x="756475" y="411504"/>
                </a:cubicBezTo>
                <a:cubicBezTo>
                  <a:pt x="762387" y="410357"/>
                  <a:pt x="768088" y="409181"/>
                  <a:pt x="773577" y="407975"/>
                </a:cubicBezTo>
                <a:cubicBezTo>
                  <a:pt x="779067" y="406768"/>
                  <a:pt x="783682" y="405682"/>
                  <a:pt x="787422" y="404717"/>
                </a:cubicBezTo>
                <a:close/>
                <a:moveTo>
                  <a:pt x="2866386" y="402545"/>
                </a:moveTo>
                <a:lnTo>
                  <a:pt x="2881407" y="402545"/>
                </a:lnTo>
                <a:cubicBezTo>
                  <a:pt x="2881407" y="406406"/>
                  <a:pt x="2880804" y="410538"/>
                  <a:pt x="2879597" y="414942"/>
                </a:cubicBezTo>
                <a:cubicBezTo>
                  <a:pt x="2878391" y="419346"/>
                  <a:pt x="2876883" y="423659"/>
                  <a:pt x="2875073" y="427882"/>
                </a:cubicBezTo>
                <a:cubicBezTo>
                  <a:pt x="2873263" y="432105"/>
                  <a:pt x="2871212" y="436146"/>
                  <a:pt x="2868920" y="440007"/>
                </a:cubicBezTo>
                <a:cubicBezTo>
                  <a:pt x="2866627" y="443868"/>
                  <a:pt x="2864396" y="447246"/>
                  <a:pt x="2862224" y="450142"/>
                </a:cubicBezTo>
                <a:lnTo>
                  <a:pt x="2849375" y="450142"/>
                </a:lnTo>
                <a:cubicBezTo>
                  <a:pt x="2851788" y="446402"/>
                  <a:pt x="2854050" y="442450"/>
                  <a:pt x="2856161" y="438288"/>
                </a:cubicBezTo>
                <a:cubicBezTo>
                  <a:pt x="2858273" y="434125"/>
                  <a:pt x="2860082" y="429963"/>
                  <a:pt x="2861590" y="425801"/>
                </a:cubicBezTo>
                <a:cubicBezTo>
                  <a:pt x="2863099" y="421638"/>
                  <a:pt x="2864275" y="417566"/>
                  <a:pt x="2865119" y="413585"/>
                </a:cubicBezTo>
                <a:cubicBezTo>
                  <a:pt x="2865964" y="409603"/>
                  <a:pt x="2866386" y="405924"/>
                  <a:pt x="2866386" y="402545"/>
                </a:cubicBezTo>
                <a:close/>
                <a:moveTo>
                  <a:pt x="1637661" y="402545"/>
                </a:moveTo>
                <a:lnTo>
                  <a:pt x="1652682" y="402545"/>
                </a:lnTo>
                <a:cubicBezTo>
                  <a:pt x="1652682" y="406406"/>
                  <a:pt x="1652079" y="410538"/>
                  <a:pt x="1650873" y="414942"/>
                </a:cubicBezTo>
                <a:cubicBezTo>
                  <a:pt x="1649666" y="419346"/>
                  <a:pt x="1648158" y="423659"/>
                  <a:pt x="1646348" y="427882"/>
                </a:cubicBezTo>
                <a:cubicBezTo>
                  <a:pt x="1644538" y="432105"/>
                  <a:pt x="1642487" y="436146"/>
                  <a:pt x="1640195" y="440007"/>
                </a:cubicBezTo>
                <a:cubicBezTo>
                  <a:pt x="1637903" y="443868"/>
                  <a:pt x="1635671" y="447246"/>
                  <a:pt x="1633499" y="450142"/>
                </a:cubicBezTo>
                <a:lnTo>
                  <a:pt x="1620650" y="450142"/>
                </a:lnTo>
                <a:cubicBezTo>
                  <a:pt x="1623063" y="446402"/>
                  <a:pt x="1625325" y="442450"/>
                  <a:pt x="1627436" y="438288"/>
                </a:cubicBezTo>
                <a:cubicBezTo>
                  <a:pt x="1629548" y="434125"/>
                  <a:pt x="1631357" y="429963"/>
                  <a:pt x="1632866" y="425801"/>
                </a:cubicBezTo>
                <a:cubicBezTo>
                  <a:pt x="1634374" y="421638"/>
                  <a:pt x="1635550" y="417566"/>
                  <a:pt x="1636395" y="413585"/>
                </a:cubicBezTo>
                <a:cubicBezTo>
                  <a:pt x="1637239" y="409603"/>
                  <a:pt x="1637661" y="405924"/>
                  <a:pt x="1637661" y="402545"/>
                </a:cubicBezTo>
                <a:close/>
                <a:moveTo>
                  <a:pt x="408936" y="402545"/>
                </a:moveTo>
                <a:lnTo>
                  <a:pt x="423957" y="402545"/>
                </a:lnTo>
                <a:cubicBezTo>
                  <a:pt x="423957" y="406406"/>
                  <a:pt x="423354" y="410538"/>
                  <a:pt x="422148" y="414942"/>
                </a:cubicBezTo>
                <a:cubicBezTo>
                  <a:pt x="420941" y="419346"/>
                  <a:pt x="419433" y="423659"/>
                  <a:pt x="417623" y="427882"/>
                </a:cubicBezTo>
                <a:cubicBezTo>
                  <a:pt x="415814" y="432105"/>
                  <a:pt x="413762" y="436146"/>
                  <a:pt x="411470" y="440007"/>
                </a:cubicBezTo>
                <a:cubicBezTo>
                  <a:pt x="409178" y="443868"/>
                  <a:pt x="406946" y="447246"/>
                  <a:pt x="404774" y="450142"/>
                </a:cubicBezTo>
                <a:lnTo>
                  <a:pt x="391925" y="450142"/>
                </a:lnTo>
                <a:cubicBezTo>
                  <a:pt x="394338" y="446402"/>
                  <a:pt x="396600" y="442450"/>
                  <a:pt x="398711" y="438288"/>
                </a:cubicBezTo>
                <a:cubicBezTo>
                  <a:pt x="400823" y="434125"/>
                  <a:pt x="402633" y="429963"/>
                  <a:pt x="404141" y="425801"/>
                </a:cubicBezTo>
                <a:cubicBezTo>
                  <a:pt x="405649" y="421638"/>
                  <a:pt x="406825" y="417566"/>
                  <a:pt x="407670" y="413585"/>
                </a:cubicBezTo>
                <a:cubicBezTo>
                  <a:pt x="408514" y="409603"/>
                  <a:pt x="408936" y="405924"/>
                  <a:pt x="408936" y="402545"/>
                </a:cubicBezTo>
                <a:close/>
                <a:moveTo>
                  <a:pt x="657120" y="393135"/>
                </a:moveTo>
                <a:cubicBezTo>
                  <a:pt x="660377" y="394824"/>
                  <a:pt x="664268" y="396905"/>
                  <a:pt x="668793" y="399378"/>
                </a:cubicBezTo>
                <a:cubicBezTo>
                  <a:pt x="673317" y="401852"/>
                  <a:pt x="677992" y="404536"/>
                  <a:pt x="682818" y="407432"/>
                </a:cubicBezTo>
                <a:cubicBezTo>
                  <a:pt x="687644" y="410327"/>
                  <a:pt x="692410" y="413283"/>
                  <a:pt x="697115" y="416299"/>
                </a:cubicBezTo>
                <a:cubicBezTo>
                  <a:pt x="701821" y="419316"/>
                  <a:pt x="705923" y="422151"/>
                  <a:pt x="709422" y="424805"/>
                </a:cubicBezTo>
                <a:lnTo>
                  <a:pt x="703088" y="437654"/>
                </a:lnTo>
                <a:cubicBezTo>
                  <a:pt x="700192" y="435121"/>
                  <a:pt x="696422" y="432255"/>
                  <a:pt x="691777" y="429058"/>
                </a:cubicBezTo>
                <a:cubicBezTo>
                  <a:pt x="687132" y="425861"/>
                  <a:pt x="682306" y="422694"/>
                  <a:pt x="677299" y="419557"/>
                </a:cubicBezTo>
                <a:cubicBezTo>
                  <a:pt x="672292" y="416420"/>
                  <a:pt x="667375" y="413464"/>
                  <a:pt x="662549" y="410689"/>
                </a:cubicBezTo>
                <a:cubicBezTo>
                  <a:pt x="657723" y="407914"/>
                  <a:pt x="653681" y="405682"/>
                  <a:pt x="650424" y="403993"/>
                </a:cubicBezTo>
                <a:close/>
                <a:moveTo>
                  <a:pt x="596131" y="392592"/>
                </a:moveTo>
                <a:lnTo>
                  <a:pt x="604094" y="403269"/>
                </a:lnTo>
                <a:cubicBezTo>
                  <a:pt x="600595" y="406165"/>
                  <a:pt x="596735" y="409181"/>
                  <a:pt x="592512" y="412318"/>
                </a:cubicBezTo>
                <a:cubicBezTo>
                  <a:pt x="588289" y="415455"/>
                  <a:pt x="583915" y="418531"/>
                  <a:pt x="579391" y="421548"/>
                </a:cubicBezTo>
                <a:cubicBezTo>
                  <a:pt x="574867" y="424564"/>
                  <a:pt x="570282" y="427490"/>
                  <a:pt x="565637" y="430325"/>
                </a:cubicBezTo>
                <a:cubicBezTo>
                  <a:pt x="560992" y="433160"/>
                  <a:pt x="556618" y="435724"/>
                  <a:pt x="552516" y="438016"/>
                </a:cubicBezTo>
                <a:lnTo>
                  <a:pt x="545820" y="426615"/>
                </a:lnTo>
                <a:cubicBezTo>
                  <a:pt x="549681" y="424564"/>
                  <a:pt x="553874" y="422181"/>
                  <a:pt x="558398" y="419466"/>
                </a:cubicBezTo>
                <a:cubicBezTo>
                  <a:pt x="562922" y="416752"/>
                  <a:pt x="567447" y="413917"/>
                  <a:pt x="571971" y="410961"/>
                </a:cubicBezTo>
                <a:cubicBezTo>
                  <a:pt x="576496" y="408005"/>
                  <a:pt x="580839" y="404958"/>
                  <a:pt x="585001" y="401821"/>
                </a:cubicBezTo>
                <a:cubicBezTo>
                  <a:pt x="589164" y="398685"/>
                  <a:pt x="592874" y="395608"/>
                  <a:pt x="596131" y="392592"/>
                </a:cubicBezTo>
                <a:close/>
                <a:moveTo>
                  <a:pt x="1286503" y="392230"/>
                </a:moveTo>
                <a:lnTo>
                  <a:pt x="1286503" y="418290"/>
                </a:lnTo>
                <a:lnTo>
                  <a:pt x="1379162" y="418290"/>
                </a:lnTo>
                <a:lnTo>
                  <a:pt x="1379162" y="392230"/>
                </a:lnTo>
                <a:close/>
                <a:moveTo>
                  <a:pt x="2677448" y="380828"/>
                </a:moveTo>
                <a:lnTo>
                  <a:pt x="2677448" y="394944"/>
                </a:lnTo>
                <a:lnTo>
                  <a:pt x="2716358" y="394944"/>
                </a:lnTo>
                <a:lnTo>
                  <a:pt x="2716358" y="380828"/>
                </a:lnTo>
                <a:close/>
                <a:moveTo>
                  <a:pt x="188480" y="379561"/>
                </a:moveTo>
                <a:cubicBezTo>
                  <a:pt x="184499" y="379561"/>
                  <a:pt x="181000" y="379803"/>
                  <a:pt x="177984" y="380285"/>
                </a:cubicBezTo>
                <a:cubicBezTo>
                  <a:pt x="174968" y="380768"/>
                  <a:pt x="172494" y="381703"/>
                  <a:pt x="170564" y="383090"/>
                </a:cubicBezTo>
                <a:cubicBezTo>
                  <a:pt x="168633" y="384478"/>
                  <a:pt x="167186" y="386378"/>
                  <a:pt x="166220" y="388791"/>
                </a:cubicBezTo>
                <a:cubicBezTo>
                  <a:pt x="165255" y="391204"/>
                  <a:pt x="164773" y="394281"/>
                  <a:pt x="164773" y="398021"/>
                </a:cubicBezTo>
                <a:cubicBezTo>
                  <a:pt x="164773" y="403450"/>
                  <a:pt x="166220" y="407522"/>
                  <a:pt x="169116" y="410237"/>
                </a:cubicBezTo>
                <a:cubicBezTo>
                  <a:pt x="172012" y="412951"/>
                  <a:pt x="176898" y="414309"/>
                  <a:pt x="183775" y="414309"/>
                </a:cubicBezTo>
                <a:cubicBezTo>
                  <a:pt x="191979" y="414309"/>
                  <a:pt x="198977" y="412650"/>
                  <a:pt x="204768" y="409332"/>
                </a:cubicBezTo>
                <a:cubicBezTo>
                  <a:pt x="210559" y="406014"/>
                  <a:pt x="214722" y="401459"/>
                  <a:pt x="217255" y="395668"/>
                </a:cubicBezTo>
                <a:lnTo>
                  <a:pt x="217255" y="379561"/>
                </a:lnTo>
                <a:close/>
                <a:moveTo>
                  <a:pt x="4255883" y="377933"/>
                </a:moveTo>
                <a:lnTo>
                  <a:pt x="4255883" y="423538"/>
                </a:lnTo>
                <a:lnTo>
                  <a:pt x="4292259" y="423538"/>
                </a:lnTo>
                <a:lnTo>
                  <a:pt x="4292259" y="377933"/>
                </a:lnTo>
                <a:close/>
                <a:moveTo>
                  <a:pt x="949823" y="362188"/>
                </a:moveTo>
                <a:lnTo>
                  <a:pt x="1056779" y="362188"/>
                </a:lnTo>
                <a:lnTo>
                  <a:pt x="1056779" y="373408"/>
                </a:lnTo>
                <a:lnTo>
                  <a:pt x="1010993" y="373408"/>
                </a:lnTo>
                <a:lnTo>
                  <a:pt x="1010993" y="391687"/>
                </a:lnTo>
                <a:lnTo>
                  <a:pt x="1049359" y="391687"/>
                </a:lnTo>
                <a:lnTo>
                  <a:pt x="1049359" y="402545"/>
                </a:lnTo>
                <a:lnTo>
                  <a:pt x="1010993" y="402545"/>
                </a:lnTo>
                <a:lnTo>
                  <a:pt x="1010993" y="425529"/>
                </a:lnTo>
                <a:cubicBezTo>
                  <a:pt x="1011596" y="425529"/>
                  <a:pt x="1012139" y="425559"/>
                  <a:pt x="1012621" y="425620"/>
                </a:cubicBezTo>
                <a:cubicBezTo>
                  <a:pt x="1013104" y="425680"/>
                  <a:pt x="1013647" y="425710"/>
                  <a:pt x="1014250" y="425710"/>
                </a:cubicBezTo>
                <a:cubicBezTo>
                  <a:pt x="1022213" y="426072"/>
                  <a:pt x="1030206" y="426223"/>
                  <a:pt x="1038229" y="426163"/>
                </a:cubicBezTo>
                <a:cubicBezTo>
                  <a:pt x="1046253" y="426102"/>
                  <a:pt x="1054246" y="425831"/>
                  <a:pt x="1062209" y="425348"/>
                </a:cubicBezTo>
                <a:lnTo>
                  <a:pt x="1058951" y="437835"/>
                </a:lnTo>
                <a:cubicBezTo>
                  <a:pt x="1051350" y="438197"/>
                  <a:pt x="1043870" y="438439"/>
                  <a:pt x="1036510" y="438559"/>
                </a:cubicBezTo>
                <a:cubicBezTo>
                  <a:pt x="1029150" y="438680"/>
                  <a:pt x="1021670" y="438620"/>
                  <a:pt x="1014069" y="438378"/>
                </a:cubicBezTo>
                <a:cubicBezTo>
                  <a:pt x="1008640" y="438258"/>
                  <a:pt x="1003724" y="437775"/>
                  <a:pt x="999320" y="436931"/>
                </a:cubicBezTo>
                <a:cubicBezTo>
                  <a:pt x="994916" y="436086"/>
                  <a:pt x="990904" y="434668"/>
                  <a:pt x="987285" y="432678"/>
                </a:cubicBezTo>
                <a:cubicBezTo>
                  <a:pt x="983665" y="430687"/>
                  <a:pt x="980378" y="428093"/>
                  <a:pt x="977422" y="424896"/>
                </a:cubicBezTo>
                <a:cubicBezTo>
                  <a:pt x="974466" y="421698"/>
                  <a:pt x="971721" y="417687"/>
                  <a:pt x="969187" y="412861"/>
                </a:cubicBezTo>
                <a:cubicBezTo>
                  <a:pt x="966774" y="418652"/>
                  <a:pt x="963849" y="423991"/>
                  <a:pt x="960410" y="428877"/>
                </a:cubicBezTo>
                <a:cubicBezTo>
                  <a:pt x="956972" y="433763"/>
                  <a:pt x="952538" y="438921"/>
                  <a:pt x="947109" y="444351"/>
                </a:cubicBezTo>
                <a:lnTo>
                  <a:pt x="937155" y="436026"/>
                </a:lnTo>
                <a:cubicBezTo>
                  <a:pt x="941740" y="431562"/>
                  <a:pt x="945570" y="427339"/>
                  <a:pt x="948647" y="423357"/>
                </a:cubicBezTo>
                <a:cubicBezTo>
                  <a:pt x="951723" y="419376"/>
                  <a:pt x="954317" y="415274"/>
                  <a:pt x="956429" y="411051"/>
                </a:cubicBezTo>
                <a:cubicBezTo>
                  <a:pt x="958540" y="406828"/>
                  <a:pt x="960199" y="402304"/>
                  <a:pt x="961406" y="397478"/>
                </a:cubicBezTo>
                <a:cubicBezTo>
                  <a:pt x="962612" y="392652"/>
                  <a:pt x="963577" y="387162"/>
                  <a:pt x="964301" y="381009"/>
                </a:cubicBezTo>
                <a:lnTo>
                  <a:pt x="976969" y="382457"/>
                </a:lnTo>
                <a:cubicBezTo>
                  <a:pt x="976125" y="388369"/>
                  <a:pt x="975039" y="393919"/>
                  <a:pt x="973712" y="399107"/>
                </a:cubicBezTo>
                <a:cubicBezTo>
                  <a:pt x="976969" y="406587"/>
                  <a:pt x="980468" y="412137"/>
                  <a:pt x="984208" y="415756"/>
                </a:cubicBezTo>
                <a:cubicBezTo>
                  <a:pt x="987949" y="419376"/>
                  <a:pt x="992533" y="421970"/>
                  <a:pt x="997962" y="423538"/>
                </a:cubicBezTo>
                <a:lnTo>
                  <a:pt x="997962" y="373408"/>
                </a:lnTo>
                <a:lnTo>
                  <a:pt x="949823" y="373408"/>
                </a:lnTo>
                <a:close/>
                <a:moveTo>
                  <a:pt x="2210037" y="361464"/>
                </a:moveTo>
                <a:lnTo>
                  <a:pt x="2224153" y="362007"/>
                </a:lnTo>
                <a:lnTo>
                  <a:pt x="2224153" y="411594"/>
                </a:lnTo>
                <a:cubicBezTo>
                  <a:pt x="2224153" y="416420"/>
                  <a:pt x="2225179" y="419738"/>
                  <a:pt x="2227230" y="421548"/>
                </a:cubicBezTo>
                <a:cubicBezTo>
                  <a:pt x="2229281" y="423357"/>
                  <a:pt x="2232720" y="424383"/>
                  <a:pt x="2237546" y="424624"/>
                </a:cubicBezTo>
                <a:cubicBezTo>
                  <a:pt x="2244181" y="424986"/>
                  <a:pt x="2250576" y="424986"/>
                  <a:pt x="2256729" y="424624"/>
                </a:cubicBezTo>
                <a:cubicBezTo>
                  <a:pt x="2259625" y="424504"/>
                  <a:pt x="2261947" y="424202"/>
                  <a:pt x="2263697" y="423719"/>
                </a:cubicBezTo>
                <a:cubicBezTo>
                  <a:pt x="2265446" y="423237"/>
                  <a:pt x="2266864" y="422543"/>
                  <a:pt x="2267949" y="421638"/>
                </a:cubicBezTo>
                <a:cubicBezTo>
                  <a:pt x="2269035" y="420733"/>
                  <a:pt x="2269819" y="419497"/>
                  <a:pt x="2270302" y="417928"/>
                </a:cubicBezTo>
                <a:cubicBezTo>
                  <a:pt x="2270785" y="416360"/>
                  <a:pt x="2271207" y="414309"/>
                  <a:pt x="2271569" y="411775"/>
                </a:cubicBezTo>
                <a:cubicBezTo>
                  <a:pt x="2271810" y="409724"/>
                  <a:pt x="2272052" y="407221"/>
                  <a:pt x="2272293" y="404265"/>
                </a:cubicBezTo>
                <a:cubicBezTo>
                  <a:pt x="2272534" y="401309"/>
                  <a:pt x="2272655" y="398805"/>
                  <a:pt x="2272655" y="396754"/>
                </a:cubicBezTo>
                <a:lnTo>
                  <a:pt x="2286228" y="400917"/>
                </a:lnTo>
                <a:cubicBezTo>
                  <a:pt x="2286107" y="403330"/>
                  <a:pt x="2285896" y="406104"/>
                  <a:pt x="2285595" y="409241"/>
                </a:cubicBezTo>
                <a:cubicBezTo>
                  <a:pt x="2285293" y="412378"/>
                  <a:pt x="2284961" y="415153"/>
                  <a:pt x="2284599" y="417566"/>
                </a:cubicBezTo>
                <a:cubicBezTo>
                  <a:pt x="2283996" y="421427"/>
                  <a:pt x="2283242" y="424594"/>
                  <a:pt x="2282337" y="427067"/>
                </a:cubicBezTo>
                <a:cubicBezTo>
                  <a:pt x="2281432" y="429541"/>
                  <a:pt x="2280075" y="431501"/>
                  <a:pt x="2278265" y="432949"/>
                </a:cubicBezTo>
                <a:cubicBezTo>
                  <a:pt x="2276455" y="434397"/>
                  <a:pt x="2274073" y="435483"/>
                  <a:pt x="2271117" y="436207"/>
                </a:cubicBezTo>
                <a:cubicBezTo>
                  <a:pt x="2268161" y="436931"/>
                  <a:pt x="2264451" y="437353"/>
                  <a:pt x="2259987" y="437474"/>
                </a:cubicBezTo>
                <a:cubicBezTo>
                  <a:pt x="2250938" y="437835"/>
                  <a:pt x="2241889" y="437835"/>
                  <a:pt x="2232841" y="437474"/>
                </a:cubicBezTo>
                <a:cubicBezTo>
                  <a:pt x="2228859" y="437353"/>
                  <a:pt x="2225451" y="436900"/>
                  <a:pt x="2222615" y="436116"/>
                </a:cubicBezTo>
                <a:cubicBezTo>
                  <a:pt x="2219780" y="435332"/>
                  <a:pt x="2217427" y="434095"/>
                  <a:pt x="2215557" y="432406"/>
                </a:cubicBezTo>
                <a:cubicBezTo>
                  <a:pt x="2213687" y="430717"/>
                  <a:pt x="2212300" y="428515"/>
                  <a:pt x="2211395" y="425801"/>
                </a:cubicBezTo>
                <a:cubicBezTo>
                  <a:pt x="2210490" y="423086"/>
                  <a:pt x="2210037" y="419617"/>
                  <a:pt x="2210037" y="415395"/>
                </a:cubicBezTo>
                <a:close/>
                <a:moveTo>
                  <a:pt x="2746219" y="361102"/>
                </a:moveTo>
                <a:lnTo>
                  <a:pt x="2758525" y="361464"/>
                </a:lnTo>
                <a:lnTo>
                  <a:pt x="2758525" y="390239"/>
                </a:lnTo>
                <a:cubicBezTo>
                  <a:pt x="2762145" y="388791"/>
                  <a:pt x="2765975" y="387132"/>
                  <a:pt x="2770017" y="385262"/>
                </a:cubicBezTo>
                <a:cubicBezTo>
                  <a:pt x="2774059" y="383392"/>
                  <a:pt x="2778041" y="381432"/>
                  <a:pt x="2781961" y="379381"/>
                </a:cubicBezTo>
                <a:cubicBezTo>
                  <a:pt x="2785883" y="377329"/>
                  <a:pt x="2789623" y="375309"/>
                  <a:pt x="2793182" y="373318"/>
                </a:cubicBezTo>
                <a:cubicBezTo>
                  <a:pt x="2796741" y="371327"/>
                  <a:pt x="2799787" y="369487"/>
                  <a:pt x="2802321" y="367798"/>
                </a:cubicBezTo>
                <a:lnTo>
                  <a:pt x="2808474" y="379742"/>
                </a:lnTo>
                <a:cubicBezTo>
                  <a:pt x="2805579" y="381552"/>
                  <a:pt x="2802019" y="383603"/>
                  <a:pt x="2797797" y="385896"/>
                </a:cubicBezTo>
                <a:cubicBezTo>
                  <a:pt x="2793574" y="388188"/>
                  <a:pt x="2789170" y="390450"/>
                  <a:pt x="2784586" y="392682"/>
                </a:cubicBezTo>
                <a:cubicBezTo>
                  <a:pt x="2780001" y="394914"/>
                  <a:pt x="2775447" y="397026"/>
                  <a:pt x="2770922" y="399016"/>
                </a:cubicBezTo>
                <a:cubicBezTo>
                  <a:pt x="2766397" y="401007"/>
                  <a:pt x="2762265" y="402606"/>
                  <a:pt x="2758525" y="403812"/>
                </a:cubicBezTo>
                <a:lnTo>
                  <a:pt x="2758525" y="415033"/>
                </a:lnTo>
                <a:cubicBezTo>
                  <a:pt x="2758525" y="418893"/>
                  <a:pt x="2759339" y="421457"/>
                  <a:pt x="2760968" y="422724"/>
                </a:cubicBezTo>
                <a:cubicBezTo>
                  <a:pt x="2762597" y="423991"/>
                  <a:pt x="2765221" y="424866"/>
                  <a:pt x="2768841" y="425348"/>
                </a:cubicBezTo>
                <a:cubicBezTo>
                  <a:pt x="2774270" y="426072"/>
                  <a:pt x="2779759" y="426072"/>
                  <a:pt x="2785309" y="425348"/>
                </a:cubicBezTo>
                <a:cubicBezTo>
                  <a:pt x="2789532" y="424745"/>
                  <a:pt x="2792549" y="423961"/>
                  <a:pt x="2794358" y="422996"/>
                </a:cubicBezTo>
                <a:cubicBezTo>
                  <a:pt x="2796168" y="422030"/>
                  <a:pt x="2797375" y="420221"/>
                  <a:pt x="2797977" y="417566"/>
                </a:cubicBezTo>
                <a:cubicBezTo>
                  <a:pt x="2798581" y="414912"/>
                  <a:pt x="2799124" y="412167"/>
                  <a:pt x="2799607" y="409332"/>
                </a:cubicBezTo>
                <a:cubicBezTo>
                  <a:pt x="2800089" y="406497"/>
                  <a:pt x="2800451" y="403812"/>
                  <a:pt x="2800693" y="401278"/>
                </a:cubicBezTo>
                <a:lnTo>
                  <a:pt x="2812818" y="405803"/>
                </a:lnTo>
                <a:cubicBezTo>
                  <a:pt x="2812215" y="409302"/>
                  <a:pt x="2811671" y="412770"/>
                  <a:pt x="2811189" y="416209"/>
                </a:cubicBezTo>
                <a:cubicBezTo>
                  <a:pt x="2810706" y="419647"/>
                  <a:pt x="2809983" y="422996"/>
                  <a:pt x="2809017" y="426253"/>
                </a:cubicBezTo>
                <a:cubicBezTo>
                  <a:pt x="2808052" y="429511"/>
                  <a:pt x="2806121" y="432014"/>
                  <a:pt x="2803226" y="433764"/>
                </a:cubicBezTo>
                <a:cubicBezTo>
                  <a:pt x="2800330" y="435513"/>
                  <a:pt x="2795685" y="436689"/>
                  <a:pt x="2789291" y="437293"/>
                </a:cubicBezTo>
                <a:cubicBezTo>
                  <a:pt x="2780242" y="438016"/>
                  <a:pt x="2771193" y="438016"/>
                  <a:pt x="2762145" y="437293"/>
                </a:cubicBezTo>
                <a:cubicBezTo>
                  <a:pt x="2756715" y="436810"/>
                  <a:pt x="2752703" y="435241"/>
                  <a:pt x="2750110" y="432587"/>
                </a:cubicBezTo>
                <a:cubicBezTo>
                  <a:pt x="2747516" y="429933"/>
                  <a:pt x="2746219" y="425529"/>
                  <a:pt x="2746219" y="419376"/>
                </a:cubicBezTo>
                <a:close/>
                <a:moveTo>
                  <a:pt x="2677448" y="354949"/>
                </a:moveTo>
                <a:lnTo>
                  <a:pt x="2677448" y="369065"/>
                </a:lnTo>
                <a:lnTo>
                  <a:pt x="2716358" y="369065"/>
                </a:lnTo>
                <a:lnTo>
                  <a:pt x="2716358" y="354949"/>
                </a:lnTo>
                <a:close/>
                <a:moveTo>
                  <a:pt x="1286503" y="353682"/>
                </a:moveTo>
                <a:lnTo>
                  <a:pt x="1286503" y="379019"/>
                </a:lnTo>
                <a:lnTo>
                  <a:pt x="1379162" y="379019"/>
                </a:lnTo>
                <a:lnTo>
                  <a:pt x="1379162" y="353682"/>
                </a:lnTo>
                <a:close/>
                <a:moveTo>
                  <a:pt x="3265931" y="352415"/>
                </a:moveTo>
                <a:cubicBezTo>
                  <a:pt x="3268103" y="354104"/>
                  <a:pt x="3270516" y="356276"/>
                  <a:pt x="3273171" y="358930"/>
                </a:cubicBezTo>
                <a:cubicBezTo>
                  <a:pt x="3275825" y="361585"/>
                  <a:pt x="3278479" y="364390"/>
                  <a:pt x="3281133" y="367346"/>
                </a:cubicBezTo>
                <a:cubicBezTo>
                  <a:pt x="3283788" y="370302"/>
                  <a:pt x="3286261" y="373227"/>
                  <a:pt x="3288553" y="376123"/>
                </a:cubicBezTo>
                <a:cubicBezTo>
                  <a:pt x="3290846" y="379019"/>
                  <a:pt x="3292655" y="381552"/>
                  <a:pt x="3293983" y="383724"/>
                </a:cubicBezTo>
                <a:lnTo>
                  <a:pt x="3284029" y="394944"/>
                </a:lnTo>
                <a:cubicBezTo>
                  <a:pt x="3282702" y="392411"/>
                  <a:pt x="3280892" y="389575"/>
                  <a:pt x="3278600" y="386439"/>
                </a:cubicBezTo>
                <a:cubicBezTo>
                  <a:pt x="3276307" y="383302"/>
                  <a:pt x="3273834" y="380165"/>
                  <a:pt x="3271180" y="377028"/>
                </a:cubicBezTo>
                <a:cubicBezTo>
                  <a:pt x="3268525" y="373891"/>
                  <a:pt x="3265871" y="370965"/>
                  <a:pt x="3263217" y="368251"/>
                </a:cubicBezTo>
                <a:cubicBezTo>
                  <a:pt x="3260563" y="365536"/>
                  <a:pt x="3258270" y="363274"/>
                  <a:pt x="3256340" y="361464"/>
                </a:cubicBezTo>
                <a:close/>
                <a:moveTo>
                  <a:pt x="3357686" y="347710"/>
                </a:moveTo>
                <a:lnTo>
                  <a:pt x="3517668" y="347710"/>
                </a:lnTo>
                <a:lnTo>
                  <a:pt x="3517668" y="363093"/>
                </a:lnTo>
                <a:lnTo>
                  <a:pt x="3357686" y="363093"/>
                </a:lnTo>
                <a:close/>
                <a:moveTo>
                  <a:pt x="4331351" y="343186"/>
                </a:moveTo>
                <a:cubicBezTo>
                  <a:pt x="4335453" y="348615"/>
                  <a:pt x="4339826" y="355039"/>
                  <a:pt x="4344471" y="362459"/>
                </a:cubicBezTo>
                <a:cubicBezTo>
                  <a:pt x="4349116" y="369879"/>
                  <a:pt x="4353429" y="377571"/>
                  <a:pt x="4357411" y="385534"/>
                </a:cubicBezTo>
                <a:lnTo>
                  <a:pt x="4345829" y="393316"/>
                </a:lnTo>
                <a:cubicBezTo>
                  <a:pt x="4341605" y="384629"/>
                  <a:pt x="4337232" y="376575"/>
                  <a:pt x="4332707" y="369155"/>
                </a:cubicBezTo>
                <a:cubicBezTo>
                  <a:pt x="4328183" y="361735"/>
                  <a:pt x="4324171" y="355492"/>
                  <a:pt x="4320673" y="350425"/>
                </a:cubicBezTo>
                <a:close/>
                <a:moveTo>
                  <a:pt x="2517943" y="343005"/>
                </a:moveTo>
                <a:lnTo>
                  <a:pt x="2517943" y="391144"/>
                </a:lnTo>
                <a:lnTo>
                  <a:pt x="2558662" y="391144"/>
                </a:lnTo>
                <a:lnTo>
                  <a:pt x="2558662" y="343005"/>
                </a:lnTo>
                <a:close/>
                <a:moveTo>
                  <a:pt x="2665323" y="341919"/>
                </a:moveTo>
                <a:lnTo>
                  <a:pt x="2728665" y="341919"/>
                </a:lnTo>
                <a:lnTo>
                  <a:pt x="2728665" y="423719"/>
                </a:lnTo>
                <a:cubicBezTo>
                  <a:pt x="2728665" y="427098"/>
                  <a:pt x="2728363" y="429812"/>
                  <a:pt x="2727759" y="431863"/>
                </a:cubicBezTo>
                <a:cubicBezTo>
                  <a:pt x="2727156" y="433914"/>
                  <a:pt x="2726131" y="435573"/>
                  <a:pt x="2724683" y="436840"/>
                </a:cubicBezTo>
                <a:cubicBezTo>
                  <a:pt x="2723235" y="438107"/>
                  <a:pt x="2721305" y="439042"/>
                  <a:pt x="2718892" y="439645"/>
                </a:cubicBezTo>
                <a:cubicBezTo>
                  <a:pt x="2716479" y="440248"/>
                  <a:pt x="2713402" y="440731"/>
                  <a:pt x="2709662" y="441093"/>
                </a:cubicBezTo>
                <a:lnTo>
                  <a:pt x="2702242" y="441817"/>
                </a:lnTo>
                <a:lnTo>
                  <a:pt x="2698623" y="429149"/>
                </a:lnTo>
                <a:lnTo>
                  <a:pt x="2707309" y="428425"/>
                </a:lnTo>
                <a:cubicBezTo>
                  <a:pt x="2709481" y="428304"/>
                  <a:pt x="2711200" y="428063"/>
                  <a:pt x="2712467" y="427701"/>
                </a:cubicBezTo>
                <a:cubicBezTo>
                  <a:pt x="2713734" y="427339"/>
                  <a:pt x="2714639" y="426796"/>
                  <a:pt x="2715182" y="426072"/>
                </a:cubicBezTo>
                <a:cubicBezTo>
                  <a:pt x="2715725" y="425348"/>
                  <a:pt x="2716057" y="424383"/>
                  <a:pt x="2716177" y="423176"/>
                </a:cubicBezTo>
                <a:cubicBezTo>
                  <a:pt x="2716298" y="421970"/>
                  <a:pt x="2716358" y="420462"/>
                  <a:pt x="2716358" y="418652"/>
                </a:cubicBezTo>
                <a:lnTo>
                  <a:pt x="2716358" y="406527"/>
                </a:lnTo>
                <a:lnTo>
                  <a:pt x="2677448" y="406527"/>
                </a:lnTo>
                <a:lnTo>
                  <a:pt x="2677448" y="441636"/>
                </a:lnTo>
                <a:lnTo>
                  <a:pt x="2665323" y="441636"/>
                </a:lnTo>
                <a:close/>
                <a:moveTo>
                  <a:pt x="306581" y="339023"/>
                </a:moveTo>
                <a:cubicBezTo>
                  <a:pt x="300669" y="339023"/>
                  <a:pt x="295994" y="340049"/>
                  <a:pt x="292555" y="342100"/>
                </a:cubicBezTo>
                <a:cubicBezTo>
                  <a:pt x="289117" y="344151"/>
                  <a:pt x="286493" y="346865"/>
                  <a:pt x="284683" y="350244"/>
                </a:cubicBezTo>
                <a:cubicBezTo>
                  <a:pt x="282873" y="353622"/>
                  <a:pt x="281727" y="357543"/>
                  <a:pt x="281244" y="362007"/>
                </a:cubicBezTo>
                <a:cubicBezTo>
                  <a:pt x="280762" y="366471"/>
                  <a:pt x="280520" y="371056"/>
                  <a:pt x="280520" y="375761"/>
                </a:cubicBezTo>
                <a:cubicBezTo>
                  <a:pt x="280520" y="380828"/>
                  <a:pt x="280792" y="385594"/>
                  <a:pt x="281335" y="390058"/>
                </a:cubicBezTo>
                <a:cubicBezTo>
                  <a:pt x="281878" y="394522"/>
                  <a:pt x="283054" y="398413"/>
                  <a:pt x="284864" y="401731"/>
                </a:cubicBezTo>
                <a:cubicBezTo>
                  <a:pt x="286674" y="405049"/>
                  <a:pt x="289298" y="407673"/>
                  <a:pt x="292736" y="409603"/>
                </a:cubicBezTo>
                <a:cubicBezTo>
                  <a:pt x="296175" y="411534"/>
                  <a:pt x="300790" y="412499"/>
                  <a:pt x="306581" y="412499"/>
                </a:cubicBezTo>
                <a:cubicBezTo>
                  <a:pt x="312493" y="412499"/>
                  <a:pt x="317379" y="411685"/>
                  <a:pt x="321240" y="410056"/>
                </a:cubicBezTo>
                <a:cubicBezTo>
                  <a:pt x="325101" y="408427"/>
                  <a:pt x="328177" y="406044"/>
                  <a:pt x="330470" y="402907"/>
                </a:cubicBezTo>
                <a:cubicBezTo>
                  <a:pt x="332762" y="399770"/>
                  <a:pt x="334361" y="395910"/>
                  <a:pt x="335265" y="391325"/>
                </a:cubicBezTo>
                <a:cubicBezTo>
                  <a:pt x="336170" y="386740"/>
                  <a:pt x="336623" y="381552"/>
                  <a:pt x="336623" y="375761"/>
                </a:cubicBezTo>
                <a:cubicBezTo>
                  <a:pt x="336623" y="370211"/>
                  <a:pt x="336170" y="365144"/>
                  <a:pt x="335265" y="360559"/>
                </a:cubicBezTo>
                <a:cubicBezTo>
                  <a:pt x="334361" y="355974"/>
                  <a:pt x="332762" y="352114"/>
                  <a:pt x="330470" y="348977"/>
                </a:cubicBezTo>
                <a:cubicBezTo>
                  <a:pt x="328177" y="345840"/>
                  <a:pt x="325101" y="343397"/>
                  <a:pt x="321240" y="341647"/>
                </a:cubicBezTo>
                <a:cubicBezTo>
                  <a:pt x="317379" y="339898"/>
                  <a:pt x="312493" y="339023"/>
                  <a:pt x="306581" y="339023"/>
                </a:cubicBezTo>
                <a:close/>
                <a:moveTo>
                  <a:pt x="3601888" y="337032"/>
                </a:moveTo>
                <a:lnTo>
                  <a:pt x="3616547" y="337756"/>
                </a:lnTo>
                <a:lnTo>
                  <a:pt x="3616547" y="443808"/>
                </a:lnTo>
                <a:lnTo>
                  <a:pt x="3601888" y="443808"/>
                </a:lnTo>
                <a:close/>
                <a:moveTo>
                  <a:pt x="3783405" y="333956"/>
                </a:moveTo>
                <a:lnTo>
                  <a:pt x="3783405" y="354768"/>
                </a:lnTo>
                <a:lnTo>
                  <a:pt x="3841861" y="354768"/>
                </a:lnTo>
                <a:lnTo>
                  <a:pt x="3841861" y="333956"/>
                </a:lnTo>
                <a:close/>
                <a:moveTo>
                  <a:pt x="2379497" y="333594"/>
                </a:moveTo>
                <a:lnTo>
                  <a:pt x="2379497" y="354225"/>
                </a:lnTo>
                <a:lnTo>
                  <a:pt x="2433065" y="354225"/>
                </a:lnTo>
                <a:lnTo>
                  <a:pt x="2433065" y="333594"/>
                </a:lnTo>
                <a:close/>
                <a:moveTo>
                  <a:pt x="2504912" y="330155"/>
                </a:moveTo>
                <a:lnTo>
                  <a:pt x="2571692" y="330155"/>
                </a:lnTo>
                <a:lnTo>
                  <a:pt x="2571692" y="403993"/>
                </a:lnTo>
                <a:lnTo>
                  <a:pt x="2504912" y="403993"/>
                </a:lnTo>
                <a:close/>
                <a:moveTo>
                  <a:pt x="304409" y="325993"/>
                </a:moveTo>
                <a:cubicBezTo>
                  <a:pt x="309356" y="325993"/>
                  <a:pt x="313609" y="326506"/>
                  <a:pt x="317168" y="327531"/>
                </a:cubicBezTo>
                <a:cubicBezTo>
                  <a:pt x="320727" y="328557"/>
                  <a:pt x="323743" y="329944"/>
                  <a:pt x="326217" y="331694"/>
                </a:cubicBezTo>
                <a:cubicBezTo>
                  <a:pt x="328690" y="333443"/>
                  <a:pt x="330711" y="335554"/>
                  <a:pt x="332279" y="338028"/>
                </a:cubicBezTo>
                <a:cubicBezTo>
                  <a:pt x="333848" y="340501"/>
                  <a:pt x="335115" y="343186"/>
                  <a:pt x="336080" y="346081"/>
                </a:cubicBezTo>
                <a:lnTo>
                  <a:pt x="336080" y="327803"/>
                </a:lnTo>
                <a:lnTo>
                  <a:pt x="351644" y="327803"/>
                </a:lnTo>
                <a:lnTo>
                  <a:pt x="351644" y="418652"/>
                </a:lnTo>
                <a:cubicBezTo>
                  <a:pt x="351644" y="432165"/>
                  <a:pt x="347813" y="442722"/>
                  <a:pt x="340152" y="450323"/>
                </a:cubicBezTo>
                <a:cubicBezTo>
                  <a:pt x="332490" y="457924"/>
                  <a:pt x="320395" y="461724"/>
                  <a:pt x="303866" y="461724"/>
                </a:cubicBezTo>
                <a:cubicBezTo>
                  <a:pt x="299643" y="461724"/>
                  <a:pt x="295421" y="461483"/>
                  <a:pt x="291198" y="461000"/>
                </a:cubicBezTo>
                <a:cubicBezTo>
                  <a:pt x="286975" y="460518"/>
                  <a:pt x="283295" y="459975"/>
                  <a:pt x="280158" y="459371"/>
                </a:cubicBezTo>
                <a:lnTo>
                  <a:pt x="280158" y="446160"/>
                </a:lnTo>
                <a:cubicBezTo>
                  <a:pt x="287518" y="447608"/>
                  <a:pt x="295481" y="448332"/>
                  <a:pt x="304047" y="448332"/>
                </a:cubicBezTo>
                <a:cubicBezTo>
                  <a:pt x="314906" y="448332"/>
                  <a:pt x="322959" y="445919"/>
                  <a:pt x="328207" y="441093"/>
                </a:cubicBezTo>
                <a:cubicBezTo>
                  <a:pt x="333456" y="436267"/>
                  <a:pt x="336080" y="428244"/>
                  <a:pt x="336080" y="417023"/>
                </a:cubicBezTo>
                <a:lnTo>
                  <a:pt x="336080" y="407251"/>
                </a:lnTo>
                <a:cubicBezTo>
                  <a:pt x="334029" y="413042"/>
                  <a:pt x="330590" y="417536"/>
                  <a:pt x="325764" y="420733"/>
                </a:cubicBezTo>
                <a:cubicBezTo>
                  <a:pt x="320938" y="423931"/>
                  <a:pt x="313820" y="425529"/>
                  <a:pt x="304409" y="425529"/>
                </a:cubicBezTo>
                <a:cubicBezTo>
                  <a:pt x="296205" y="425529"/>
                  <a:pt x="289509" y="424323"/>
                  <a:pt x="284321" y="421910"/>
                </a:cubicBezTo>
                <a:cubicBezTo>
                  <a:pt x="279133" y="419497"/>
                  <a:pt x="275001" y="416118"/>
                  <a:pt x="271924" y="411775"/>
                </a:cubicBezTo>
                <a:cubicBezTo>
                  <a:pt x="268848" y="407432"/>
                  <a:pt x="266736" y="402214"/>
                  <a:pt x="265590" y="396121"/>
                </a:cubicBezTo>
                <a:cubicBezTo>
                  <a:pt x="264444" y="390028"/>
                  <a:pt x="263871" y="383241"/>
                  <a:pt x="263871" y="375761"/>
                </a:cubicBezTo>
                <a:cubicBezTo>
                  <a:pt x="263871" y="369005"/>
                  <a:pt x="264444" y="362610"/>
                  <a:pt x="265590" y="356578"/>
                </a:cubicBezTo>
                <a:cubicBezTo>
                  <a:pt x="266736" y="350545"/>
                  <a:pt x="268848" y="345267"/>
                  <a:pt x="271924" y="340742"/>
                </a:cubicBezTo>
                <a:cubicBezTo>
                  <a:pt x="275001" y="336218"/>
                  <a:pt x="279133" y="332629"/>
                  <a:pt x="284321" y="329974"/>
                </a:cubicBezTo>
                <a:cubicBezTo>
                  <a:pt x="289509" y="327320"/>
                  <a:pt x="296205" y="325993"/>
                  <a:pt x="304409" y="325993"/>
                </a:cubicBezTo>
                <a:close/>
                <a:moveTo>
                  <a:pt x="193910" y="325993"/>
                </a:moveTo>
                <a:cubicBezTo>
                  <a:pt x="201631" y="325993"/>
                  <a:pt x="207995" y="326747"/>
                  <a:pt x="213002" y="328255"/>
                </a:cubicBezTo>
                <a:cubicBezTo>
                  <a:pt x="218009" y="329763"/>
                  <a:pt x="221991" y="331844"/>
                  <a:pt x="224947" y="334499"/>
                </a:cubicBezTo>
                <a:cubicBezTo>
                  <a:pt x="227903" y="337153"/>
                  <a:pt x="229954" y="340350"/>
                  <a:pt x="231100" y="344090"/>
                </a:cubicBezTo>
                <a:cubicBezTo>
                  <a:pt x="232246" y="347831"/>
                  <a:pt x="232819" y="351872"/>
                  <a:pt x="232819" y="356216"/>
                </a:cubicBezTo>
                <a:lnTo>
                  <a:pt x="232819" y="425529"/>
                </a:lnTo>
                <a:lnTo>
                  <a:pt x="219608" y="425529"/>
                </a:lnTo>
                <a:lnTo>
                  <a:pt x="217255" y="410689"/>
                </a:lnTo>
                <a:cubicBezTo>
                  <a:pt x="215808" y="413343"/>
                  <a:pt x="213877" y="415696"/>
                  <a:pt x="211464" y="417747"/>
                </a:cubicBezTo>
                <a:cubicBezTo>
                  <a:pt x="209051" y="419798"/>
                  <a:pt x="206306" y="421548"/>
                  <a:pt x="203230" y="422996"/>
                </a:cubicBezTo>
                <a:cubicBezTo>
                  <a:pt x="200153" y="424443"/>
                  <a:pt x="196805" y="425529"/>
                  <a:pt x="193186" y="426253"/>
                </a:cubicBezTo>
                <a:cubicBezTo>
                  <a:pt x="189566" y="426977"/>
                  <a:pt x="185947" y="427339"/>
                  <a:pt x="182327" y="427339"/>
                </a:cubicBezTo>
                <a:cubicBezTo>
                  <a:pt x="170624" y="427339"/>
                  <a:pt x="162088" y="424805"/>
                  <a:pt x="156719" y="419738"/>
                </a:cubicBezTo>
                <a:cubicBezTo>
                  <a:pt x="151350" y="414671"/>
                  <a:pt x="148666" y="407492"/>
                  <a:pt x="148666" y="398202"/>
                </a:cubicBezTo>
                <a:cubicBezTo>
                  <a:pt x="148666" y="392411"/>
                  <a:pt x="149601" y="387524"/>
                  <a:pt x="151471" y="383543"/>
                </a:cubicBezTo>
                <a:cubicBezTo>
                  <a:pt x="153341" y="379561"/>
                  <a:pt x="155965" y="376364"/>
                  <a:pt x="159343" y="373951"/>
                </a:cubicBezTo>
                <a:cubicBezTo>
                  <a:pt x="162722" y="371538"/>
                  <a:pt x="166794" y="369789"/>
                  <a:pt x="171559" y="368703"/>
                </a:cubicBezTo>
                <a:cubicBezTo>
                  <a:pt x="176325" y="367617"/>
                  <a:pt x="181603" y="367074"/>
                  <a:pt x="187394" y="367074"/>
                </a:cubicBezTo>
                <a:lnTo>
                  <a:pt x="217255" y="367074"/>
                </a:lnTo>
                <a:lnTo>
                  <a:pt x="217255" y="358930"/>
                </a:lnTo>
                <a:cubicBezTo>
                  <a:pt x="217255" y="356035"/>
                  <a:pt x="216924" y="353350"/>
                  <a:pt x="216260" y="350877"/>
                </a:cubicBezTo>
                <a:cubicBezTo>
                  <a:pt x="215596" y="348404"/>
                  <a:pt x="214390" y="346292"/>
                  <a:pt x="212641" y="344543"/>
                </a:cubicBezTo>
                <a:cubicBezTo>
                  <a:pt x="210891" y="342793"/>
                  <a:pt x="208448" y="341436"/>
                  <a:pt x="205311" y="340471"/>
                </a:cubicBezTo>
                <a:cubicBezTo>
                  <a:pt x="202174" y="339506"/>
                  <a:pt x="198132" y="339023"/>
                  <a:pt x="193186" y="339023"/>
                </a:cubicBezTo>
                <a:cubicBezTo>
                  <a:pt x="189928" y="339023"/>
                  <a:pt x="186399" y="339204"/>
                  <a:pt x="182599" y="339566"/>
                </a:cubicBezTo>
                <a:cubicBezTo>
                  <a:pt x="178798" y="339928"/>
                  <a:pt x="175149" y="340471"/>
                  <a:pt x="171650" y="341195"/>
                </a:cubicBezTo>
                <a:lnTo>
                  <a:pt x="171650" y="327441"/>
                </a:lnTo>
                <a:cubicBezTo>
                  <a:pt x="175269" y="326958"/>
                  <a:pt x="179009" y="326596"/>
                  <a:pt x="182870" y="326355"/>
                </a:cubicBezTo>
                <a:cubicBezTo>
                  <a:pt x="186731" y="326114"/>
                  <a:pt x="190411" y="325993"/>
                  <a:pt x="193910" y="325993"/>
                </a:cubicBezTo>
                <a:close/>
                <a:moveTo>
                  <a:pt x="3919385" y="325269"/>
                </a:moveTo>
                <a:lnTo>
                  <a:pt x="4039190" y="325269"/>
                </a:lnTo>
                <a:lnTo>
                  <a:pt x="4039190" y="337213"/>
                </a:lnTo>
                <a:lnTo>
                  <a:pt x="3962999" y="337213"/>
                </a:lnTo>
                <a:lnTo>
                  <a:pt x="3962276" y="359835"/>
                </a:lnTo>
                <a:cubicBezTo>
                  <a:pt x="3962276" y="360438"/>
                  <a:pt x="3962245" y="361012"/>
                  <a:pt x="3962185" y="361554"/>
                </a:cubicBezTo>
                <a:cubicBezTo>
                  <a:pt x="3962125" y="362097"/>
                  <a:pt x="3962095" y="362670"/>
                  <a:pt x="3962095" y="363274"/>
                </a:cubicBezTo>
                <a:lnTo>
                  <a:pt x="4023083" y="363274"/>
                </a:lnTo>
                <a:cubicBezTo>
                  <a:pt x="4023083" y="364118"/>
                  <a:pt x="4022993" y="365868"/>
                  <a:pt x="4022812" y="368522"/>
                </a:cubicBezTo>
                <a:cubicBezTo>
                  <a:pt x="4022631" y="371176"/>
                  <a:pt x="4022450" y="374223"/>
                  <a:pt x="4022269" y="377661"/>
                </a:cubicBezTo>
                <a:cubicBezTo>
                  <a:pt x="4022088" y="381100"/>
                  <a:pt x="4021877" y="384780"/>
                  <a:pt x="4021635" y="388701"/>
                </a:cubicBezTo>
                <a:cubicBezTo>
                  <a:pt x="4021394" y="392622"/>
                  <a:pt x="4021153" y="396362"/>
                  <a:pt x="4020912" y="399921"/>
                </a:cubicBezTo>
                <a:cubicBezTo>
                  <a:pt x="4020670" y="403480"/>
                  <a:pt x="4020459" y="406647"/>
                  <a:pt x="4020278" y="409422"/>
                </a:cubicBezTo>
                <a:cubicBezTo>
                  <a:pt x="4020097" y="412197"/>
                  <a:pt x="4019946" y="414188"/>
                  <a:pt x="4019826" y="415395"/>
                </a:cubicBezTo>
                <a:cubicBezTo>
                  <a:pt x="4019585" y="419617"/>
                  <a:pt x="4018951" y="423116"/>
                  <a:pt x="4017925" y="425891"/>
                </a:cubicBezTo>
                <a:cubicBezTo>
                  <a:pt x="4016900" y="428666"/>
                  <a:pt x="4015271" y="430928"/>
                  <a:pt x="4013039" y="432678"/>
                </a:cubicBezTo>
                <a:cubicBezTo>
                  <a:pt x="4010807" y="434427"/>
                  <a:pt x="4007821" y="435724"/>
                  <a:pt x="4004081" y="436569"/>
                </a:cubicBezTo>
                <a:cubicBezTo>
                  <a:pt x="4000341" y="437413"/>
                  <a:pt x="3995696" y="438077"/>
                  <a:pt x="3990146" y="438559"/>
                </a:cubicBezTo>
                <a:lnTo>
                  <a:pt x="3979287" y="439464"/>
                </a:lnTo>
                <a:lnTo>
                  <a:pt x="3974401" y="426615"/>
                </a:lnTo>
                <a:lnTo>
                  <a:pt x="3988336" y="425529"/>
                </a:lnTo>
                <a:cubicBezTo>
                  <a:pt x="3991835" y="425288"/>
                  <a:pt x="3994701" y="424896"/>
                  <a:pt x="3996932" y="424353"/>
                </a:cubicBezTo>
                <a:cubicBezTo>
                  <a:pt x="3999164" y="423810"/>
                  <a:pt x="4000974" y="422996"/>
                  <a:pt x="4002362" y="421910"/>
                </a:cubicBezTo>
                <a:cubicBezTo>
                  <a:pt x="4003749" y="420824"/>
                  <a:pt x="4004775" y="419346"/>
                  <a:pt x="4005438" y="417476"/>
                </a:cubicBezTo>
                <a:cubicBezTo>
                  <a:pt x="4006102" y="415606"/>
                  <a:pt x="4006554" y="413102"/>
                  <a:pt x="4006796" y="409965"/>
                </a:cubicBezTo>
                <a:cubicBezTo>
                  <a:pt x="4006916" y="408397"/>
                  <a:pt x="4007097" y="406014"/>
                  <a:pt x="4007338" y="402817"/>
                </a:cubicBezTo>
                <a:cubicBezTo>
                  <a:pt x="4007580" y="399620"/>
                  <a:pt x="4007821" y="396272"/>
                  <a:pt x="4008063" y="392773"/>
                </a:cubicBezTo>
                <a:cubicBezTo>
                  <a:pt x="4008304" y="389274"/>
                  <a:pt x="4008515" y="385956"/>
                  <a:pt x="4008695" y="382819"/>
                </a:cubicBezTo>
                <a:cubicBezTo>
                  <a:pt x="4008877" y="379682"/>
                  <a:pt x="4009027" y="377269"/>
                  <a:pt x="4009148" y="375580"/>
                </a:cubicBezTo>
                <a:lnTo>
                  <a:pt x="3960828" y="375580"/>
                </a:lnTo>
                <a:cubicBezTo>
                  <a:pt x="3959863" y="383060"/>
                  <a:pt x="3958505" y="389817"/>
                  <a:pt x="3956756" y="395849"/>
                </a:cubicBezTo>
                <a:cubicBezTo>
                  <a:pt x="3955007" y="401882"/>
                  <a:pt x="3952624" y="407613"/>
                  <a:pt x="3949607" y="413042"/>
                </a:cubicBezTo>
                <a:cubicBezTo>
                  <a:pt x="3946591" y="418471"/>
                  <a:pt x="3942761" y="423689"/>
                  <a:pt x="3938115" y="428696"/>
                </a:cubicBezTo>
                <a:cubicBezTo>
                  <a:pt x="3933471" y="433703"/>
                  <a:pt x="3927770" y="438921"/>
                  <a:pt x="3921013" y="444351"/>
                </a:cubicBezTo>
                <a:lnTo>
                  <a:pt x="3910517" y="435302"/>
                </a:lnTo>
                <a:cubicBezTo>
                  <a:pt x="3917877" y="429390"/>
                  <a:pt x="3923849" y="423931"/>
                  <a:pt x="3928433" y="418924"/>
                </a:cubicBezTo>
                <a:cubicBezTo>
                  <a:pt x="3933018" y="413917"/>
                  <a:pt x="3936698" y="408578"/>
                  <a:pt x="3939473" y="402907"/>
                </a:cubicBezTo>
                <a:cubicBezTo>
                  <a:pt x="3942248" y="397237"/>
                  <a:pt x="3944269" y="390872"/>
                  <a:pt x="3945535" y="383814"/>
                </a:cubicBezTo>
                <a:cubicBezTo>
                  <a:pt x="3946802" y="376756"/>
                  <a:pt x="3947797" y="368160"/>
                  <a:pt x="3948521" y="358025"/>
                </a:cubicBezTo>
                <a:lnTo>
                  <a:pt x="3949245" y="337213"/>
                </a:lnTo>
                <a:lnTo>
                  <a:pt x="3919385" y="337213"/>
                </a:lnTo>
                <a:close/>
                <a:moveTo>
                  <a:pt x="976245" y="323821"/>
                </a:moveTo>
                <a:lnTo>
                  <a:pt x="976245" y="338480"/>
                </a:lnTo>
                <a:lnTo>
                  <a:pt x="1029814" y="338480"/>
                </a:lnTo>
                <a:lnTo>
                  <a:pt x="1029814" y="323821"/>
                </a:lnTo>
                <a:close/>
                <a:moveTo>
                  <a:pt x="4255883" y="321830"/>
                </a:moveTo>
                <a:lnTo>
                  <a:pt x="4255883" y="364722"/>
                </a:lnTo>
                <a:lnTo>
                  <a:pt x="4292259" y="364722"/>
                </a:lnTo>
                <a:lnTo>
                  <a:pt x="4292259" y="321830"/>
                </a:lnTo>
                <a:close/>
                <a:moveTo>
                  <a:pt x="3751192" y="321830"/>
                </a:moveTo>
                <a:lnTo>
                  <a:pt x="3761689" y="329069"/>
                </a:lnTo>
                <a:cubicBezTo>
                  <a:pt x="3756983" y="337636"/>
                  <a:pt x="3751192" y="346383"/>
                  <a:pt x="3744315" y="355311"/>
                </a:cubicBezTo>
                <a:lnTo>
                  <a:pt x="3744315" y="442360"/>
                </a:lnTo>
                <a:lnTo>
                  <a:pt x="3732009" y="442360"/>
                </a:lnTo>
                <a:lnTo>
                  <a:pt x="3732009" y="370332"/>
                </a:lnTo>
                <a:cubicBezTo>
                  <a:pt x="3728872" y="373831"/>
                  <a:pt x="3725795" y="377179"/>
                  <a:pt x="3722779" y="380376"/>
                </a:cubicBezTo>
                <a:cubicBezTo>
                  <a:pt x="3719763" y="383573"/>
                  <a:pt x="3716747" y="386559"/>
                  <a:pt x="3713731" y="389334"/>
                </a:cubicBezTo>
                <a:lnTo>
                  <a:pt x="3706129" y="377933"/>
                </a:lnTo>
                <a:cubicBezTo>
                  <a:pt x="3709869" y="374675"/>
                  <a:pt x="3713881" y="370754"/>
                  <a:pt x="3718164" y="366169"/>
                </a:cubicBezTo>
                <a:cubicBezTo>
                  <a:pt x="3722447" y="361585"/>
                  <a:pt x="3726640" y="356728"/>
                  <a:pt x="3730742" y="351601"/>
                </a:cubicBezTo>
                <a:cubicBezTo>
                  <a:pt x="3734844" y="346473"/>
                  <a:pt x="3738675" y="341315"/>
                  <a:pt x="3742234" y="336127"/>
                </a:cubicBezTo>
                <a:cubicBezTo>
                  <a:pt x="3745793" y="330940"/>
                  <a:pt x="3748779" y="326174"/>
                  <a:pt x="3751192" y="321830"/>
                </a:cubicBezTo>
                <a:close/>
                <a:moveTo>
                  <a:pt x="1286503" y="314772"/>
                </a:moveTo>
                <a:lnTo>
                  <a:pt x="1286503" y="340833"/>
                </a:lnTo>
                <a:lnTo>
                  <a:pt x="1379162" y="340833"/>
                </a:lnTo>
                <a:lnTo>
                  <a:pt x="1379162" y="314772"/>
                </a:lnTo>
                <a:close/>
                <a:moveTo>
                  <a:pt x="4136373" y="313506"/>
                </a:moveTo>
                <a:lnTo>
                  <a:pt x="4149404" y="314049"/>
                </a:lnTo>
                <a:lnTo>
                  <a:pt x="4149404" y="325812"/>
                </a:lnTo>
                <a:lnTo>
                  <a:pt x="4203515" y="325812"/>
                </a:lnTo>
                <a:lnTo>
                  <a:pt x="4203515" y="336670"/>
                </a:lnTo>
                <a:lnTo>
                  <a:pt x="4149404" y="336670"/>
                </a:lnTo>
                <a:lnTo>
                  <a:pt x="4149404" y="347529"/>
                </a:lnTo>
                <a:lnTo>
                  <a:pt x="4201343" y="347529"/>
                </a:lnTo>
                <a:lnTo>
                  <a:pt x="4201343" y="358025"/>
                </a:lnTo>
                <a:lnTo>
                  <a:pt x="4149404" y="358025"/>
                </a:lnTo>
                <a:lnTo>
                  <a:pt x="4149404" y="368884"/>
                </a:lnTo>
                <a:lnTo>
                  <a:pt x="4220165" y="368884"/>
                </a:lnTo>
                <a:lnTo>
                  <a:pt x="4220165" y="379923"/>
                </a:lnTo>
                <a:lnTo>
                  <a:pt x="4149404" y="379923"/>
                </a:lnTo>
                <a:lnTo>
                  <a:pt x="4149404" y="393497"/>
                </a:lnTo>
                <a:lnTo>
                  <a:pt x="4199715" y="393497"/>
                </a:lnTo>
                <a:lnTo>
                  <a:pt x="4199715" y="443446"/>
                </a:lnTo>
                <a:lnTo>
                  <a:pt x="4186865" y="443446"/>
                </a:lnTo>
                <a:lnTo>
                  <a:pt x="4186865" y="435121"/>
                </a:lnTo>
                <a:lnTo>
                  <a:pt x="4098912" y="435121"/>
                </a:lnTo>
                <a:lnTo>
                  <a:pt x="4098912" y="443446"/>
                </a:lnTo>
                <a:lnTo>
                  <a:pt x="4086063" y="443446"/>
                </a:lnTo>
                <a:lnTo>
                  <a:pt x="4086063" y="393497"/>
                </a:lnTo>
                <a:lnTo>
                  <a:pt x="4136373" y="393497"/>
                </a:lnTo>
                <a:lnTo>
                  <a:pt x="4136373" y="379923"/>
                </a:lnTo>
                <a:lnTo>
                  <a:pt x="4065431" y="379923"/>
                </a:lnTo>
                <a:lnTo>
                  <a:pt x="4065431" y="368884"/>
                </a:lnTo>
                <a:lnTo>
                  <a:pt x="4136373" y="368884"/>
                </a:lnTo>
                <a:lnTo>
                  <a:pt x="4136373" y="358025"/>
                </a:lnTo>
                <a:lnTo>
                  <a:pt x="4084253" y="358025"/>
                </a:lnTo>
                <a:lnTo>
                  <a:pt x="4084253" y="347529"/>
                </a:lnTo>
                <a:lnTo>
                  <a:pt x="4136373" y="347529"/>
                </a:lnTo>
                <a:lnTo>
                  <a:pt x="4136373" y="336670"/>
                </a:lnTo>
                <a:lnTo>
                  <a:pt x="4082081" y="336670"/>
                </a:lnTo>
                <a:lnTo>
                  <a:pt x="4082081" y="325812"/>
                </a:lnTo>
                <a:lnTo>
                  <a:pt x="4136373" y="325812"/>
                </a:lnTo>
                <a:close/>
                <a:moveTo>
                  <a:pt x="2014156" y="305724"/>
                </a:moveTo>
                <a:lnTo>
                  <a:pt x="2014156" y="350967"/>
                </a:lnTo>
                <a:lnTo>
                  <a:pt x="2014156" y="356578"/>
                </a:lnTo>
                <a:lnTo>
                  <a:pt x="2062295" y="356578"/>
                </a:lnTo>
                <a:lnTo>
                  <a:pt x="2062295" y="305724"/>
                </a:lnTo>
                <a:close/>
                <a:moveTo>
                  <a:pt x="3783405" y="301018"/>
                </a:moveTo>
                <a:lnTo>
                  <a:pt x="3783405" y="322192"/>
                </a:lnTo>
                <a:lnTo>
                  <a:pt x="3841861" y="322192"/>
                </a:lnTo>
                <a:lnTo>
                  <a:pt x="3841861" y="301018"/>
                </a:lnTo>
                <a:close/>
                <a:moveTo>
                  <a:pt x="2379497" y="301018"/>
                </a:moveTo>
                <a:lnTo>
                  <a:pt x="2379497" y="321830"/>
                </a:lnTo>
                <a:lnTo>
                  <a:pt x="2433065" y="321830"/>
                </a:lnTo>
                <a:lnTo>
                  <a:pt x="2433065" y="301018"/>
                </a:lnTo>
                <a:close/>
                <a:moveTo>
                  <a:pt x="12487" y="299932"/>
                </a:moveTo>
                <a:lnTo>
                  <a:pt x="82343" y="299932"/>
                </a:lnTo>
                <a:lnTo>
                  <a:pt x="82343" y="314410"/>
                </a:lnTo>
                <a:lnTo>
                  <a:pt x="28775" y="314410"/>
                </a:lnTo>
                <a:lnTo>
                  <a:pt x="28775" y="355130"/>
                </a:lnTo>
                <a:lnTo>
                  <a:pt x="78724" y="355130"/>
                </a:lnTo>
                <a:lnTo>
                  <a:pt x="78724" y="369608"/>
                </a:lnTo>
                <a:lnTo>
                  <a:pt x="28775" y="369608"/>
                </a:lnTo>
                <a:lnTo>
                  <a:pt x="28775" y="425529"/>
                </a:lnTo>
                <a:lnTo>
                  <a:pt x="12487" y="425529"/>
                </a:lnTo>
                <a:close/>
                <a:moveTo>
                  <a:pt x="976245" y="299390"/>
                </a:moveTo>
                <a:lnTo>
                  <a:pt x="976245" y="313325"/>
                </a:lnTo>
                <a:lnTo>
                  <a:pt x="1029814" y="313325"/>
                </a:lnTo>
                <a:lnTo>
                  <a:pt x="1029814" y="299390"/>
                </a:lnTo>
                <a:close/>
                <a:moveTo>
                  <a:pt x="1847840" y="293960"/>
                </a:moveTo>
                <a:lnTo>
                  <a:pt x="1937603" y="293960"/>
                </a:lnTo>
                <a:lnTo>
                  <a:pt x="1937603" y="306991"/>
                </a:lnTo>
                <a:lnTo>
                  <a:pt x="1904304" y="306991"/>
                </a:lnTo>
                <a:lnTo>
                  <a:pt x="1904304" y="418109"/>
                </a:lnTo>
                <a:cubicBezTo>
                  <a:pt x="1904304" y="422211"/>
                  <a:pt x="1903882" y="425620"/>
                  <a:pt x="1903037" y="428334"/>
                </a:cubicBezTo>
                <a:cubicBezTo>
                  <a:pt x="1902193" y="431049"/>
                  <a:pt x="1900745" y="433251"/>
                  <a:pt x="1898694" y="434940"/>
                </a:cubicBezTo>
                <a:cubicBezTo>
                  <a:pt x="1896643" y="436629"/>
                  <a:pt x="1893898" y="437926"/>
                  <a:pt x="1890460" y="438831"/>
                </a:cubicBezTo>
                <a:cubicBezTo>
                  <a:pt x="1887021" y="439736"/>
                  <a:pt x="1882647" y="440429"/>
                  <a:pt x="1877339" y="440912"/>
                </a:cubicBezTo>
                <a:lnTo>
                  <a:pt x="1867023" y="441817"/>
                </a:lnTo>
                <a:lnTo>
                  <a:pt x="1862137" y="427701"/>
                </a:lnTo>
                <a:lnTo>
                  <a:pt x="1874986" y="426977"/>
                </a:lnTo>
                <a:cubicBezTo>
                  <a:pt x="1878244" y="426736"/>
                  <a:pt x="1880898" y="426374"/>
                  <a:pt x="1882949" y="425891"/>
                </a:cubicBezTo>
                <a:cubicBezTo>
                  <a:pt x="1885000" y="425409"/>
                  <a:pt x="1886569" y="424685"/>
                  <a:pt x="1887654" y="423719"/>
                </a:cubicBezTo>
                <a:cubicBezTo>
                  <a:pt x="1888740" y="422754"/>
                  <a:pt x="1889464" y="421518"/>
                  <a:pt x="1889826" y="420009"/>
                </a:cubicBezTo>
                <a:cubicBezTo>
                  <a:pt x="1890188" y="418501"/>
                  <a:pt x="1890369" y="416601"/>
                  <a:pt x="1890369" y="414309"/>
                </a:cubicBezTo>
                <a:lnTo>
                  <a:pt x="1890369" y="306991"/>
                </a:lnTo>
                <a:lnTo>
                  <a:pt x="1847840" y="306991"/>
                </a:lnTo>
                <a:close/>
                <a:moveTo>
                  <a:pt x="1966559" y="292513"/>
                </a:moveTo>
                <a:lnTo>
                  <a:pt x="2107720" y="292513"/>
                </a:lnTo>
                <a:lnTo>
                  <a:pt x="2107720" y="305724"/>
                </a:lnTo>
                <a:lnTo>
                  <a:pt x="2076773" y="305724"/>
                </a:lnTo>
                <a:lnTo>
                  <a:pt x="2076773" y="356578"/>
                </a:lnTo>
                <a:lnTo>
                  <a:pt x="2117312" y="356578"/>
                </a:lnTo>
                <a:lnTo>
                  <a:pt x="2117312" y="369789"/>
                </a:lnTo>
                <a:lnTo>
                  <a:pt x="2076773" y="369789"/>
                </a:lnTo>
                <a:lnTo>
                  <a:pt x="2076773" y="443265"/>
                </a:lnTo>
                <a:lnTo>
                  <a:pt x="2062295" y="443265"/>
                </a:lnTo>
                <a:lnTo>
                  <a:pt x="2062295" y="369789"/>
                </a:lnTo>
                <a:lnTo>
                  <a:pt x="2013613" y="369789"/>
                </a:lnTo>
                <a:cubicBezTo>
                  <a:pt x="2013130" y="378717"/>
                  <a:pt x="2012135" y="386559"/>
                  <a:pt x="2010627" y="393316"/>
                </a:cubicBezTo>
                <a:cubicBezTo>
                  <a:pt x="2009119" y="400072"/>
                  <a:pt x="2006827" y="406346"/>
                  <a:pt x="2003750" y="412137"/>
                </a:cubicBezTo>
                <a:cubicBezTo>
                  <a:pt x="2000673" y="417928"/>
                  <a:pt x="1996722" y="423538"/>
                  <a:pt x="1991896" y="428968"/>
                </a:cubicBezTo>
                <a:cubicBezTo>
                  <a:pt x="1987070" y="434397"/>
                  <a:pt x="1981098" y="440248"/>
                  <a:pt x="1973979" y="446522"/>
                </a:cubicBezTo>
                <a:lnTo>
                  <a:pt x="1963664" y="436388"/>
                </a:lnTo>
                <a:cubicBezTo>
                  <a:pt x="1970300" y="430717"/>
                  <a:pt x="1975819" y="425469"/>
                  <a:pt x="1980223" y="420643"/>
                </a:cubicBezTo>
                <a:cubicBezTo>
                  <a:pt x="1984627" y="415817"/>
                  <a:pt x="1988186" y="410900"/>
                  <a:pt x="1990901" y="405893"/>
                </a:cubicBezTo>
                <a:cubicBezTo>
                  <a:pt x="1993615" y="400886"/>
                  <a:pt x="1995636" y="395487"/>
                  <a:pt x="1996963" y="389696"/>
                </a:cubicBezTo>
                <a:cubicBezTo>
                  <a:pt x="1998291" y="383905"/>
                  <a:pt x="1999135" y="377269"/>
                  <a:pt x="1999497" y="369789"/>
                </a:cubicBezTo>
                <a:lnTo>
                  <a:pt x="1957149" y="369789"/>
                </a:lnTo>
                <a:lnTo>
                  <a:pt x="1957149" y="356578"/>
                </a:lnTo>
                <a:lnTo>
                  <a:pt x="1999859" y="356578"/>
                </a:lnTo>
                <a:lnTo>
                  <a:pt x="1999859" y="352415"/>
                </a:lnTo>
                <a:lnTo>
                  <a:pt x="1999859" y="305724"/>
                </a:lnTo>
                <a:lnTo>
                  <a:pt x="1966559" y="305724"/>
                </a:lnTo>
                <a:close/>
                <a:moveTo>
                  <a:pt x="3901106" y="291608"/>
                </a:moveTo>
                <a:lnTo>
                  <a:pt x="4039552" y="291608"/>
                </a:lnTo>
                <a:lnTo>
                  <a:pt x="4039552" y="304819"/>
                </a:lnTo>
                <a:lnTo>
                  <a:pt x="3914679" y="304819"/>
                </a:lnTo>
                <a:lnTo>
                  <a:pt x="3914679" y="352958"/>
                </a:lnTo>
                <a:cubicBezTo>
                  <a:pt x="3914679" y="362610"/>
                  <a:pt x="3914287" y="371538"/>
                  <a:pt x="3913503" y="379742"/>
                </a:cubicBezTo>
                <a:cubicBezTo>
                  <a:pt x="3912719" y="387947"/>
                  <a:pt x="3911391" y="395759"/>
                  <a:pt x="3909521" y="403179"/>
                </a:cubicBezTo>
                <a:cubicBezTo>
                  <a:pt x="3907651" y="410599"/>
                  <a:pt x="3905178" y="417777"/>
                  <a:pt x="3902101" y="424715"/>
                </a:cubicBezTo>
                <a:cubicBezTo>
                  <a:pt x="3899025" y="431652"/>
                  <a:pt x="3895255" y="438740"/>
                  <a:pt x="3890791" y="445979"/>
                </a:cubicBezTo>
                <a:lnTo>
                  <a:pt x="3877941" y="439826"/>
                </a:lnTo>
                <a:cubicBezTo>
                  <a:pt x="3882043" y="433311"/>
                  <a:pt x="3885542" y="426977"/>
                  <a:pt x="3888438" y="420824"/>
                </a:cubicBezTo>
                <a:cubicBezTo>
                  <a:pt x="3891333" y="414671"/>
                  <a:pt x="3893716" y="408246"/>
                  <a:pt x="3895586" y="401550"/>
                </a:cubicBezTo>
                <a:cubicBezTo>
                  <a:pt x="3897457" y="394854"/>
                  <a:pt x="3898844" y="387675"/>
                  <a:pt x="3899749" y="380014"/>
                </a:cubicBezTo>
                <a:cubicBezTo>
                  <a:pt x="3900653" y="372353"/>
                  <a:pt x="3901106" y="363696"/>
                  <a:pt x="3901106" y="354044"/>
                </a:cubicBezTo>
                <a:close/>
                <a:moveTo>
                  <a:pt x="2486272" y="291427"/>
                </a:moveTo>
                <a:lnTo>
                  <a:pt x="2640825" y="291427"/>
                </a:lnTo>
                <a:lnTo>
                  <a:pt x="2640825" y="304095"/>
                </a:lnTo>
                <a:lnTo>
                  <a:pt x="2617298" y="304095"/>
                </a:lnTo>
                <a:lnTo>
                  <a:pt x="2617298" y="419557"/>
                </a:lnTo>
                <a:cubicBezTo>
                  <a:pt x="2617298" y="423538"/>
                  <a:pt x="2617027" y="426766"/>
                  <a:pt x="2616483" y="429239"/>
                </a:cubicBezTo>
                <a:cubicBezTo>
                  <a:pt x="2615941" y="431712"/>
                  <a:pt x="2614975" y="433643"/>
                  <a:pt x="2613588" y="435030"/>
                </a:cubicBezTo>
                <a:cubicBezTo>
                  <a:pt x="2612201" y="436418"/>
                  <a:pt x="2610270" y="437413"/>
                  <a:pt x="2607797" y="438016"/>
                </a:cubicBezTo>
                <a:cubicBezTo>
                  <a:pt x="2605324" y="438620"/>
                  <a:pt x="2602217" y="439102"/>
                  <a:pt x="2598477" y="439464"/>
                </a:cubicBezTo>
                <a:lnTo>
                  <a:pt x="2581284" y="441093"/>
                </a:lnTo>
                <a:lnTo>
                  <a:pt x="2576579" y="427701"/>
                </a:lnTo>
                <a:lnTo>
                  <a:pt x="2593952" y="426253"/>
                </a:lnTo>
                <a:cubicBezTo>
                  <a:pt x="2596245" y="426132"/>
                  <a:pt x="2598054" y="425891"/>
                  <a:pt x="2599381" y="425529"/>
                </a:cubicBezTo>
                <a:cubicBezTo>
                  <a:pt x="2600709" y="425167"/>
                  <a:pt x="2601674" y="424594"/>
                  <a:pt x="2602277" y="423810"/>
                </a:cubicBezTo>
                <a:cubicBezTo>
                  <a:pt x="2602880" y="423026"/>
                  <a:pt x="2603272" y="421940"/>
                  <a:pt x="2603453" y="420552"/>
                </a:cubicBezTo>
                <a:cubicBezTo>
                  <a:pt x="2603634" y="419165"/>
                  <a:pt x="2603725" y="417265"/>
                  <a:pt x="2603725" y="414852"/>
                </a:cubicBezTo>
                <a:lnTo>
                  <a:pt x="2603725" y="304095"/>
                </a:lnTo>
                <a:lnTo>
                  <a:pt x="2486272" y="304095"/>
                </a:lnTo>
                <a:close/>
                <a:moveTo>
                  <a:pt x="2146334" y="291427"/>
                </a:moveTo>
                <a:lnTo>
                  <a:pt x="2270483" y="291427"/>
                </a:lnTo>
                <a:lnTo>
                  <a:pt x="2270483" y="304457"/>
                </a:lnTo>
                <a:lnTo>
                  <a:pt x="2210943" y="304457"/>
                </a:lnTo>
                <a:cubicBezTo>
                  <a:pt x="2210943" y="306387"/>
                  <a:pt x="2210912" y="308468"/>
                  <a:pt x="2210852" y="310701"/>
                </a:cubicBezTo>
                <a:cubicBezTo>
                  <a:pt x="2210792" y="312933"/>
                  <a:pt x="2210731" y="315104"/>
                  <a:pt x="2210671" y="317216"/>
                </a:cubicBezTo>
                <a:cubicBezTo>
                  <a:pt x="2210611" y="319327"/>
                  <a:pt x="2210550" y="321227"/>
                  <a:pt x="2210490" y="322916"/>
                </a:cubicBezTo>
                <a:cubicBezTo>
                  <a:pt x="2210430" y="324605"/>
                  <a:pt x="2210399" y="325812"/>
                  <a:pt x="2210399" y="326536"/>
                </a:cubicBezTo>
                <a:cubicBezTo>
                  <a:pt x="2210279" y="328949"/>
                  <a:pt x="2210158" y="331301"/>
                  <a:pt x="2210037" y="333594"/>
                </a:cubicBezTo>
                <a:cubicBezTo>
                  <a:pt x="2209917" y="335886"/>
                  <a:pt x="2209736" y="338179"/>
                  <a:pt x="2209495" y="340471"/>
                </a:cubicBezTo>
                <a:lnTo>
                  <a:pt x="2281161" y="340471"/>
                </a:lnTo>
                <a:lnTo>
                  <a:pt x="2281161" y="353501"/>
                </a:lnTo>
                <a:lnTo>
                  <a:pt x="2207685" y="353501"/>
                </a:lnTo>
                <a:cubicBezTo>
                  <a:pt x="2205875" y="363274"/>
                  <a:pt x="2203161" y="372232"/>
                  <a:pt x="2199541" y="380376"/>
                </a:cubicBezTo>
                <a:cubicBezTo>
                  <a:pt x="2195921" y="388520"/>
                  <a:pt x="2191216" y="396181"/>
                  <a:pt x="2185425" y="403360"/>
                </a:cubicBezTo>
                <a:cubicBezTo>
                  <a:pt x="2179634" y="410538"/>
                  <a:pt x="2172697" y="417415"/>
                  <a:pt x="2164613" y="423991"/>
                </a:cubicBezTo>
                <a:cubicBezTo>
                  <a:pt x="2156529" y="430566"/>
                  <a:pt x="2147119" y="437112"/>
                  <a:pt x="2136381" y="443627"/>
                </a:cubicBezTo>
                <a:lnTo>
                  <a:pt x="2127513" y="432044"/>
                </a:lnTo>
                <a:cubicBezTo>
                  <a:pt x="2137286" y="426494"/>
                  <a:pt x="2145852" y="420824"/>
                  <a:pt x="2153211" y="415033"/>
                </a:cubicBezTo>
                <a:cubicBezTo>
                  <a:pt x="2160571" y="409241"/>
                  <a:pt x="2166875" y="403179"/>
                  <a:pt x="2172123" y="396845"/>
                </a:cubicBezTo>
                <a:cubicBezTo>
                  <a:pt x="2177371" y="390510"/>
                  <a:pt x="2181685" y="383784"/>
                  <a:pt x="2185063" y="376666"/>
                </a:cubicBezTo>
                <a:cubicBezTo>
                  <a:pt x="2188441" y="369548"/>
                  <a:pt x="2191035" y="361826"/>
                  <a:pt x="2192845" y="353501"/>
                </a:cubicBezTo>
                <a:lnTo>
                  <a:pt x="2135657" y="353501"/>
                </a:lnTo>
                <a:lnTo>
                  <a:pt x="2135657" y="340471"/>
                </a:lnTo>
                <a:lnTo>
                  <a:pt x="2195017" y="340471"/>
                </a:lnTo>
                <a:cubicBezTo>
                  <a:pt x="2195258" y="338058"/>
                  <a:pt x="2195499" y="335615"/>
                  <a:pt x="2195741" y="333141"/>
                </a:cubicBezTo>
                <a:cubicBezTo>
                  <a:pt x="2195982" y="330668"/>
                  <a:pt x="2196163" y="328104"/>
                  <a:pt x="2196283" y="325450"/>
                </a:cubicBezTo>
                <a:cubicBezTo>
                  <a:pt x="2196283" y="324726"/>
                  <a:pt x="2196313" y="323580"/>
                  <a:pt x="2196374" y="322011"/>
                </a:cubicBezTo>
                <a:cubicBezTo>
                  <a:pt x="2196434" y="320443"/>
                  <a:pt x="2196495" y="318663"/>
                  <a:pt x="2196555" y="316673"/>
                </a:cubicBezTo>
                <a:cubicBezTo>
                  <a:pt x="2196615" y="314682"/>
                  <a:pt x="2196676" y="312601"/>
                  <a:pt x="2196736" y="310429"/>
                </a:cubicBezTo>
                <a:cubicBezTo>
                  <a:pt x="2196796" y="308257"/>
                  <a:pt x="2196826" y="306267"/>
                  <a:pt x="2196826" y="304457"/>
                </a:cubicBezTo>
                <a:lnTo>
                  <a:pt x="2146334" y="304457"/>
                </a:lnTo>
                <a:close/>
                <a:moveTo>
                  <a:pt x="1435512" y="290522"/>
                </a:moveTo>
                <a:lnTo>
                  <a:pt x="1561652" y="290522"/>
                </a:lnTo>
                <a:lnTo>
                  <a:pt x="1561652" y="359654"/>
                </a:lnTo>
                <a:lnTo>
                  <a:pt x="1455963" y="359654"/>
                </a:lnTo>
                <a:lnTo>
                  <a:pt x="1455963" y="405260"/>
                </a:lnTo>
                <a:cubicBezTo>
                  <a:pt x="1455963" y="409121"/>
                  <a:pt x="1456234" y="412227"/>
                  <a:pt x="1456777" y="414580"/>
                </a:cubicBezTo>
                <a:cubicBezTo>
                  <a:pt x="1457320" y="416933"/>
                  <a:pt x="1458285" y="418743"/>
                  <a:pt x="1459673" y="420009"/>
                </a:cubicBezTo>
                <a:cubicBezTo>
                  <a:pt x="1461060" y="421276"/>
                  <a:pt x="1462990" y="422181"/>
                  <a:pt x="1465464" y="422724"/>
                </a:cubicBezTo>
                <a:cubicBezTo>
                  <a:pt x="1467937" y="423267"/>
                  <a:pt x="1471104" y="423599"/>
                  <a:pt x="1474965" y="423719"/>
                </a:cubicBezTo>
                <a:cubicBezTo>
                  <a:pt x="1496923" y="424805"/>
                  <a:pt x="1518942" y="424805"/>
                  <a:pt x="1541021" y="423719"/>
                </a:cubicBezTo>
                <a:cubicBezTo>
                  <a:pt x="1545364" y="423478"/>
                  <a:pt x="1548773" y="423116"/>
                  <a:pt x="1551246" y="422634"/>
                </a:cubicBezTo>
                <a:cubicBezTo>
                  <a:pt x="1553719" y="422151"/>
                  <a:pt x="1555619" y="421367"/>
                  <a:pt x="1556947" y="420281"/>
                </a:cubicBezTo>
                <a:cubicBezTo>
                  <a:pt x="1558274" y="419195"/>
                  <a:pt x="1559269" y="417627"/>
                  <a:pt x="1559933" y="415576"/>
                </a:cubicBezTo>
                <a:cubicBezTo>
                  <a:pt x="1560596" y="413524"/>
                  <a:pt x="1561230" y="410870"/>
                  <a:pt x="1561833" y="407613"/>
                </a:cubicBezTo>
                <a:cubicBezTo>
                  <a:pt x="1562195" y="405682"/>
                  <a:pt x="1562557" y="403088"/>
                  <a:pt x="1562919" y="399831"/>
                </a:cubicBezTo>
                <a:cubicBezTo>
                  <a:pt x="1563281" y="396573"/>
                  <a:pt x="1563462" y="393919"/>
                  <a:pt x="1563462" y="391868"/>
                </a:cubicBezTo>
                <a:lnTo>
                  <a:pt x="1578302" y="396392"/>
                </a:lnTo>
                <a:cubicBezTo>
                  <a:pt x="1578060" y="399167"/>
                  <a:pt x="1577759" y="402002"/>
                  <a:pt x="1577397" y="404898"/>
                </a:cubicBezTo>
                <a:cubicBezTo>
                  <a:pt x="1577035" y="407794"/>
                  <a:pt x="1576613" y="410327"/>
                  <a:pt x="1576130" y="412499"/>
                </a:cubicBezTo>
                <a:cubicBezTo>
                  <a:pt x="1575165" y="417325"/>
                  <a:pt x="1574139" y="421276"/>
                  <a:pt x="1573053" y="424353"/>
                </a:cubicBezTo>
                <a:cubicBezTo>
                  <a:pt x="1571968" y="427429"/>
                  <a:pt x="1570369" y="429903"/>
                  <a:pt x="1568257" y="431773"/>
                </a:cubicBezTo>
                <a:cubicBezTo>
                  <a:pt x="1566146" y="433643"/>
                  <a:pt x="1563341" y="435000"/>
                  <a:pt x="1559842" y="435845"/>
                </a:cubicBezTo>
                <a:cubicBezTo>
                  <a:pt x="1556343" y="436689"/>
                  <a:pt x="1551698" y="437232"/>
                  <a:pt x="1545907" y="437474"/>
                </a:cubicBezTo>
                <a:cubicBezTo>
                  <a:pt x="1520691" y="438680"/>
                  <a:pt x="1495475" y="438680"/>
                  <a:pt x="1470260" y="437474"/>
                </a:cubicBezTo>
                <a:cubicBezTo>
                  <a:pt x="1464830" y="437232"/>
                  <a:pt x="1460276" y="436719"/>
                  <a:pt x="1456596" y="435935"/>
                </a:cubicBezTo>
                <a:cubicBezTo>
                  <a:pt x="1452916" y="435151"/>
                  <a:pt x="1449960" y="433733"/>
                  <a:pt x="1447728" y="431682"/>
                </a:cubicBezTo>
                <a:cubicBezTo>
                  <a:pt x="1445496" y="429631"/>
                  <a:pt x="1443897" y="426826"/>
                  <a:pt x="1442932" y="423267"/>
                </a:cubicBezTo>
                <a:cubicBezTo>
                  <a:pt x="1441967" y="419708"/>
                  <a:pt x="1441485" y="414972"/>
                  <a:pt x="1441485" y="409060"/>
                </a:cubicBezTo>
                <a:lnTo>
                  <a:pt x="1441485" y="346081"/>
                </a:lnTo>
                <a:lnTo>
                  <a:pt x="1546631" y="346081"/>
                </a:lnTo>
                <a:lnTo>
                  <a:pt x="1546631" y="304276"/>
                </a:lnTo>
                <a:lnTo>
                  <a:pt x="1435512" y="304276"/>
                </a:lnTo>
                <a:close/>
                <a:moveTo>
                  <a:pt x="2366829" y="289436"/>
                </a:moveTo>
                <a:lnTo>
                  <a:pt x="2445734" y="289436"/>
                </a:lnTo>
                <a:lnTo>
                  <a:pt x="2445734" y="365807"/>
                </a:lnTo>
                <a:lnTo>
                  <a:pt x="2407005" y="365807"/>
                </a:lnTo>
                <a:cubicBezTo>
                  <a:pt x="2408694" y="370875"/>
                  <a:pt x="2410473" y="375580"/>
                  <a:pt x="2412344" y="379923"/>
                </a:cubicBezTo>
                <a:cubicBezTo>
                  <a:pt x="2414214" y="384267"/>
                  <a:pt x="2416355" y="388309"/>
                  <a:pt x="2418769" y="392049"/>
                </a:cubicBezTo>
                <a:cubicBezTo>
                  <a:pt x="2422991" y="389636"/>
                  <a:pt x="2427666" y="386559"/>
                  <a:pt x="2432794" y="382819"/>
                </a:cubicBezTo>
                <a:cubicBezTo>
                  <a:pt x="2437922" y="379079"/>
                  <a:pt x="2442778" y="374977"/>
                  <a:pt x="2447362" y="370513"/>
                </a:cubicBezTo>
                <a:lnTo>
                  <a:pt x="2455145" y="379742"/>
                </a:lnTo>
                <a:cubicBezTo>
                  <a:pt x="2450198" y="384086"/>
                  <a:pt x="2445221" y="388067"/>
                  <a:pt x="2440214" y="391687"/>
                </a:cubicBezTo>
                <a:cubicBezTo>
                  <a:pt x="2435207" y="395306"/>
                  <a:pt x="2430351" y="398504"/>
                  <a:pt x="2425645" y="401278"/>
                </a:cubicBezTo>
                <a:cubicBezTo>
                  <a:pt x="2430230" y="406466"/>
                  <a:pt x="2435569" y="411081"/>
                  <a:pt x="2441662" y="415123"/>
                </a:cubicBezTo>
                <a:cubicBezTo>
                  <a:pt x="2447755" y="419165"/>
                  <a:pt x="2455024" y="422996"/>
                  <a:pt x="2463469" y="426615"/>
                </a:cubicBezTo>
                <a:lnTo>
                  <a:pt x="2455145" y="438016"/>
                </a:lnTo>
                <a:cubicBezTo>
                  <a:pt x="2446578" y="433673"/>
                  <a:pt x="2439128" y="429179"/>
                  <a:pt x="2432794" y="424534"/>
                </a:cubicBezTo>
                <a:cubicBezTo>
                  <a:pt x="2426460" y="419889"/>
                  <a:pt x="2420910" y="414731"/>
                  <a:pt x="2416144" y="409060"/>
                </a:cubicBezTo>
                <a:cubicBezTo>
                  <a:pt x="2411379" y="403390"/>
                  <a:pt x="2407307" y="397056"/>
                  <a:pt x="2403929" y="390058"/>
                </a:cubicBezTo>
                <a:cubicBezTo>
                  <a:pt x="2400550" y="383060"/>
                  <a:pt x="2397534" y="374977"/>
                  <a:pt x="2394880" y="365807"/>
                </a:cubicBezTo>
                <a:lnTo>
                  <a:pt x="2379497" y="365807"/>
                </a:lnTo>
                <a:lnTo>
                  <a:pt x="2379497" y="425348"/>
                </a:lnTo>
                <a:cubicBezTo>
                  <a:pt x="2381065" y="424745"/>
                  <a:pt x="2383116" y="423900"/>
                  <a:pt x="2385650" y="422815"/>
                </a:cubicBezTo>
                <a:cubicBezTo>
                  <a:pt x="2388184" y="421729"/>
                  <a:pt x="2390868" y="420552"/>
                  <a:pt x="2393703" y="419286"/>
                </a:cubicBezTo>
                <a:cubicBezTo>
                  <a:pt x="2396539" y="418019"/>
                  <a:pt x="2399344" y="416692"/>
                  <a:pt x="2402119" y="415304"/>
                </a:cubicBezTo>
                <a:cubicBezTo>
                  <a:pt x="2404894" y="413917"/>
                  <a:pt x="2407307" y="412620"/>
                  <a:pt x="2409358" y="411413"/>
                </a:cubicBezTo>
                <a:lnTo>
                  <a:pt x="2411349" y="423538"/>
                </a:lnTo>
                <a:cubicBezTo>
                  <a:pt x="2408815" y="424866"/>
                  <a:pt x="2405799" y="426344"/>
                  <a:pt x="2402300" y="427972"/>
                </a:cubicBezTo>
                <a:cubicBezTo>
                  <a:pt x="2398801" y="429601"/>
                  <a:pt x="2395332" y="431170"/>
                  <a:pt x="2391894" y="432678"/>
                </a:cubicBezTo>
                <a:cubicBezTo>
                  <a:pt x="2388455" y="434186"/>
                  <a:pt x="2385258" y="435543"/>
                  <a:pt x="2382302" y="436750"/>
                </a:cubicBezTo>
                <a:cubicBezTo>
                  <a:pt x="2379346" y="437956"/>
                  <a:pt x="2377205" y="438861"/>
                  <a:pt x="2375877" y="439464"/>
                </a:cubicBezTo>
                <a:cubicBezTo>
                  <a:pt x="2374429" y="440067"/>
                  <a:pt x="2372951" y="440731"/>
                  <a:pt x="2371443" y="441455"/>
                </a:cubicBezTo>
                <a:cubicBezTo>
                  <a:pt x="2369935" y="442179"/>
                  <a:pt x="2368337" y="443023"/>
                  <a:pt x="2366647" y="443989"/>
                </a:cubicBezTo>
                <a:lnTo>
                  <a:pt x="2360675" y="432225"/>
                </a:lnTo>
                <a:cubicBezTo>
                  <a:pt x="2363209" y="430898"/>
                  <a:pt x="2364868" y="429722"/>
                  <a:pt x="2365652" y="428696"/>
                </a:cubicBezTo>
                <a:cubicBezTo>
                  <a:pt x="2366437" y="427671"/>
                  <a:pt x="2366829" y="426132"/>
                  <a:pt x="2366829" y="424081"/>
                </a:cubicBezTo>
                <a:close/>
                <a:moveTo>
                  <a:pt x="3770556" y="289074"/>
                </a:moveTo>
                <a:lnTo>
                  <a:pt x="3854167" y="289074"/>
                </a:lnTo>
                <a:lnTo>
                  <a:pt x="3854167" y="366531"/>
                </a:lnTo>
                <a:lnTo>
                  <a:pt x="3810914" y="366531"/>
                </a:lnTo>
                <a:cubicBezTo>
                  <a:pt x="3812603" y="371719"/>
                  <a:pt x="3814503" y="376485"/>
                  <a:pt x="3816615" y="380828"/>
                </a:cubicBezTo>
                <a:cubicBezTo>
                  <a:pt x="3818726" y="385172"/>
                  <a:pt x="3821169" y="389213"/>
                  <a:pt x="3823944" y="392954"/>
                </a:cubicBezTo>
                <a:cubicBezTo>
                  <a:pt x="3829011" y="389817"/>
                  <a:pt x="3834169" y="386318"/>
                  <a:pt x="3839417" y="382457"/>
                </a:cubicBezTo>
                <a:cubicBezTo>
                  <a:pt x="3844666" y="378596"/>
                  <a:pt x="3849703" y="374736"/>
                  <a:pt x="3854529" y="370875"/>
                </a:cubicBezTo>
                <a:lnTo>
                  <a:pt x="3862130" y="380647"/>
                </a:lnTo>
                <a:cubicBezTo>
                  <a:pt x="3857545" y="384026"/>
                  <a:pt x="3852538" y="387615"/>
                  <a:pt x="3847109" y="391415"/>
                </a:cubicBezTo>
                <a:cubicBezTo>
                  <a:pt x="3841679" y="395216"/>
                  <a:pt x="3836431" y="398685"/>
                  <a:pt x="3831364" y="401821"/>
                </a:cubicBezTo>
                <a:cubicBezTo>
                  <a:pt x="3836431" y="406889"/>
                  <a:pt x="3842223" y="411413"/>
                  <a:pt x="3848737" y="415395"/>
                </a:cubicBezTo>
                <a:cubicBezTo>
                  <a:pt x="3855253" y="419376"/>
                  <a:pt x="3863035" y="423176"/>
                  <a:pt x="3872083" y="426796"/>
                </a:cubicBezTo>
                <a:lnTo>
                  <a:pt x="3864845" y="438197"/>
                </a:lnTo>
                <a:cubicBezTo>
                  <a:pt x="3855916" y="434216"/>
                  <a:pt x="3847983" y="429933"/>
                  <a:pt x="3841046" y="425348"/>
                </a:cubicBezTo>
                <a:cubicBezTo>
                  <a:pt x="3834109" y="420763"/>
                  <a:pt x="3827956" y="415606"/>
                  <a:pt x="3822587" y="409875"/>
                </a:cubicBezTo>
                <a:cubicBezTo>
                  <a:pt x="3817218" y="404144"/>
                  <a:pt x="3812543" y="397749"/>
                  <a:pt x="3808561" y="390691"/>
                </a:cubicBezTo>
                <a:cubicBezTo>
                  <a:pt x="3804579" y="383633"/>
                  <a:pt x="3801141" y="375580"/>
                  <a:pt x="3798245" y="366531"/>
                </a:cubicBezTo>
                <a:lnTo>
                  <a:pt x="3783405" y="366531"/>
                </a:lnTo>
                <a:lnTo>
                  <a:pt x="3783405" y="424986"/>
                </a:lnTo>
                <a:cubicBezTo>
                  <a:pt x="3784974" y="424383"/>
                  <a:pt x="3787267" y="423448"/>
                  <a:pt x="3790283" y="422181"/>
                </a:cubicBezTo>
                <a:cubicBezTo>
                  <a:pt x="3793299" y="420914"/>
                  <a:pt x="3796405" y="419587"/>
                  <a:pt x="3799603" y="418200"/>
                </a:cubicBezTo>
                <a:cubicBezTo>
                  <a:pt x="3802800" y="416812"/>
                  <a:pt x="3805786" y="415515"/>
                  <a:pt x="3808561" y="414309"/>
                </a:cubicBezTo>
                <a:cubicBezTo>
                  <a:pt x="3811336" y="413102"/>
                  <a:pt x="3813327" y="412197"/>
                  <a:pt x="3814533" y="411594"/>
                </a:cubicBezTo>
                <a:lnTo>
                  <a:pt x="3816705" y="424805"/>
                </a:lnTo>
                <a:cubicBezTo>
                  <a:pt x="3815499" y="425167"/>
                  <a:pt x="3813146" y="426042"/>
                  <a:pt x="3809647" y="427429"/>
                </a:cubicBezTo>
                <a:cubicBezTo>
                  <a:pt x="3806148" y="428817"/>
                  <a:pt x="3802408" y="430295"/>
                  <a:pt x="3798427" y="431863"/>
                </a:cubicBezTo>
                <a:cubicBezTo>
                  <a:pt x="3794445" y="433432"/>
                  <a:pt x="3790645" y="434970"/>
                  <a:pt x="3787025" y="436478"/>
                </a:cubicBezTo>
                <a:cubicBezTo>
                  <a:pt x="3783405" y="437986"/>
                  <a:pt x="3780933" y="438982"/>
                  <a:pt x="3779605" y="439464"/>
                </a:cubicBezTo>
                <a:cubicBezTo>
                  <a:pt x="3778037" y="440067"/>
                  <a:pt x="3776438" y="440731"/>
                  <a:pt x="3774809" y="441455"/>
                </a:cubicBezTo>
                <a:cubicBezTo>
                  <a:pt x="3773181" y="442179"/>
                  <a:pt x="3771522" y="443023"/>
                  <a:pt x="3769833" y="443989"/>
                </a:cubicBezTo>
                <a:lnTo>
                  <a:pt x="3764041" y="431320"/>
                </a:lnTo>
                <a:cubicBezTo>
                  <a:pt x="3766575" y="429993"/>
                  <a:pt x="3768294" y="428847"/>
                  <a:pt x="3769199" y="427882"/>
                </a:cubicBezTo>
                <a:cubicBezTo>
                  <a:pt x="3770104" y="426917"/>
                  <a:pt x="3770556" y="425409"/>
                  <a:pt x="3770556" y="423357"/>
                </a:cubicBezTo>
                <a:close/>
                <a:moveTo>
                  <a:pt x="2308736" y="288531"/>
                </a:moveTo>
                <a:lnTo>
                  <a:pt x="2357056" y="288531"/>
                </a:lnTo>
                <a:lnTo>
                  <a:pt x="2357056" y="300837"/>
                </a:lnTo>
                <a:cubicBezTo>
                  <a:pt x="2355487" y="309283"/>
                  <a:pt x="2353467" y="316974"/>
                  <a:pt x="2350993" y="323912"/>
                </a:cubicBezTo>
                <a:cubicBezTo>
                  <a:pt x="2348520" y="330849"/>
                  <a:pt x="2345715" y="337877"/>
                  <a:pt x="2342578" y="344995"/>
                </a:cubicBezTo>
                <a:cubicBezTo>
                  <a:pt x="2343905" y="347770"/>
                  <a:pt x="2345353" y="350545"/>
                  <a:pt x="2346921" y="353320"/>
                </a:cubicBezTo>
                <a:cubicBezTo>
                  <a:pt x="2348490" y="356095"/>
                  <a:pt x="2349907" y="359172"/>
                  <a:pt x="2351174" y="362550"/>
                </a:cubicBezTo>
                <a:cubicBezTo>
                  <a:pt x="2352441" y="365928"/>
                  <a:pt x="2353497" y="369668"/>
                  <a:pt x="2354341" y="373770"/>
                </a:cubicBezTo>
                <a:cubicBezTo>
                  <a:pt x="2355186" y="377872"/>
                  <a:pt x="2355608" y="382638"/>
                  <a:pt x="2355608" y="388067"/>
                </a:cubicBezTo>
                <a:cubicBezTo>
                  <a:pt x="2355608" y="391687"/>
                  <a:pt x="2355397" y="394763"/>
                  <a:pt x="2354975" y="397297"/>
                </a:cubicBezTo>
                <a:cubicBezTo>
                  <a:pt x="2354553" y="399831"/>
                  <a:pt x="2353798" y="401972"/>
                  <a:pt x="2352713" y="403722"/>
                </a:cubicBezTo>
                <a:cubicBezTo>
                  <a:pt x="2351627" y="405471"/>
                  <a:pt x="2350088" y="406828"/>
                  <a:pt x="2348098" y="407794"/>
                </a:cubicBezTo>
                <a:cubicBezTo>
                  <a:pt x="2346107" y="408759"/>
                  <a:pt x="2343603" y="409422"/>
                  <a:pt x="2340587" y="409784"/>
                </a:cubicBezTo>
                <a:lnTo>
                  <a:pt x="2329729" y="411232"/>
                </a:lnTo>
                <a:lnTo>
                  <a:pt x="2325566" y="399107"/>
                </a:lnTo>
                <a:lnTo>
                  <a:pt x="2334072" y="398202"/>
                </a:lnTo>
                <a:cubicBezTo>
                  <a:pt x="2335882" y="397840"/>
                  <a:pt x="2337420" y="397448"/>
                  <a:pt x="2338687" y="397026"/>
                </a:cubicBezTo>
                <a:cubicBezTo>
                  <a:pt x="2339954" y="396603"/>
                  <a:pt x="2340949" y="395970"/>
                  <a:pt x="2341673" y="395125"/>
                </a:cubicBezTo>
                <a:cubicBezTo>
                  <a:pt x="2342397" y="394281"/>
                  <a:pt x="2342940" y="393165"/>
                  <a:pt x="2343302" y="391777"/>
                </a:cubicBezTo>
                <a:cubicBezTo>
                  <a:pt x="2343664" y="390390"/>
                  <a:pt x="2343845" y="388610"/>
                  <a:pt x="2343845" y="386439"/>
                </a:cubicBezTo>
                <a:cubicBezTo>
                  <a:pt x="2343845" y="381613"/>
                  <a:pt x="2343423" y="377299"/>
                  <a:pt x="2342578" y="373499"/>
                </a:cubicBezTo>
                <a:cubicBezTo>
                  <a:pt x="2341733" y="369698"/>
                  <a:pt x="2340617" y="366230"/>
                  <a:pt x="2339230" y="363093"/>
                </a:cubicBezTo>
                <a:cubicBezTo>
                  <a:pt x="2337842" y="359956"/>
                  <a:pt x="2336304" y="357060"/>
                  <a:pt x="2334615" y="354406"/>
                </a:cubicBezTo>
                <a:cubicBezTo>
                  <a:pt x="2332926" y="351752"/>
                  <a:pt x="2331237" y="349158"/>
                  <a:pt x="2329548" y="346624"/>
                </a:cubicBezTo>
                <a:cubicBezTo>
                  <a:pt x="2332685" y="339626"/>
                  <a:pt x="2335731" y="332086"/>
                  <a:pt x="2338687" y="324002"/>
                </a:cubicBezTo>
                <a:cubicBezTo>
                  <a:pt x="2341643" y="315919"/>
                  <a:pt x="2343785" y="308197"/>
                  <a:pt x="2345112" y="300837"/>
                </a:cubicBezTo>
                <a:lnTo>
                  <a:pt x="2321042" y="300837"/>
                </a:lnTo>
                <a:lnTo>
                  <a:pt x="2321042" y="441636"/>
                </a:lnTo>
                <a:lnTo>
                  <a:pt x="2308736" y="441636"/>
                </a:lnTo>
                <a:close/>
                <a:moveTo>
                  <a:pt x="963577" y="288531"/>
                </a:moveTo>
                <a:lnTo>
                  <a:pt x="1042663" y="288531"/>
                </a:lnTo>
                <a:lnTo>
                  <a:pt x="1042663" y="348977"/>
                </a:lnTo>
                <a:lnTo>
                  <a:pt x="963577" y="348977"/>
                </a:lnTo>
                <a:close/>
                <a:moveTo>
                  <a:pt x="107556" y="287988"/>
                </a:moveTo>
                <a:lnTo>
                  <a:pt x="123120" y="287988"/>
                </a:lnTo>
                <a:lnTo>
                  <a:pt x="123120" y="401821"/>
                </a:lnTo>
                <a:cubicBezTo>
                  <a:pt x="123120" y="406768"/>
                  <a:pt x="123844" y="409965"/>
                  <a:pt x="125292" y="411413"/>
                </a:cubicBezTo>
                <a:cubicBezTo>
                  <a:pt x="126739" y="412861"/>
                  <a:pt x="129032" y="413585"/>
                  <a:pt x="132169" y="413585"/>
                </a:cubicBezTo>
                <a:cubicBezTo>
                  <a:pt x="133254" y="413585"/>
                  <a:pt x="134431" y="413524"/>
                  <a:pt x="135698" y="413404"/>
                </a:cubicBezTo>
                <a:cubicBezTo>
                  <a:pt x="136964" y="413283"/>
                  <a:pt x="138261" y="413042"/>
                  <a:pt x="139589" y="412680"/>
                </a:cubicBezTo>
                <a:lnTo>
                  <a:pt x="139589" y="425529"/>
                </a:lnTo>
                <a:cubicBezTo>
                  <a:pt x="138141" y="425891"/>
                  <a:pt x="136602" y="426163"/>
                  <a:pt x="134974" y="426344"/>
                </a:cubicBezTo>
                <a:cubicBezTo>
                  <a:pt x="133345" y="426525"/>
                  <a:pt x="131445" y="426615"/>
                  <a:pt x="129273" y="426615"/>
                </a:cubicBezTo>
                <a:cubicBezTo>
                  <a:pt x="122034" y="426615"/>
                  <a:pt x="116605" y="424986"/>
                  <a:pt x="112985" y="421729"/>
                </a:cubicBezTo>
                <a:cubicBezTo>
                  <a:pt x="109366" y="418471"/>
                  <a:pt x="107556" y="413163"/>
                  <a:pt x="107556" y="405803"/>
                </a:cubicBezTo>
                <a:close/>
                <a:moveTo>
                  <a:pt x="694582" y="286721"/>
                </a:moveTo>
                <a:lnTo>
                  <a:pt x="696753" y="299932"/>
                </a:lnTo>
                <a:cubicBezTo>
                  <a:pt x="692048" y="300415"/>
                  <a:pt x="686770" y="300928"/>
                  <a:pt x="680918" y="301471"/>
                </a:cubicBezTo>
                <a:cubicBezTo>
                  <a:pt x="675067" y="302014"/>
                  <a:pt x="668883" y="302526"/>
                  <a:pt x="662368" y="303009"/>
                </a:cubicBezTo>
                <a:cubicBezTo>
                  <a:pt x="655853" y="303492"/>
                  <a:pt x="649127" y="303974"/>
                  <a:pt x="642189" y="304457"/>
                </a:cubicBezTo>
                <a:cubicBezTo>
                  <a:pt x="635252" y="304939"/>
                  <a:pt x="628285" y="305422"/>
                  <a:pt x="621287" y="305905"/>
                </a:cubicBezTo>
                <a:lnTo>
                  <a:pt x="625087" y="310429"/>
                </a:lnTo>
                <a:cubicBezTo>
                  <a:pt x="619537" y="315738"/>
                  <a:pt x="614319" y="320352"/>
                  <a:pt x="609433" y="324274"/>
                </a:cubicBezTo>
                <a:cubicBezTo>
                  <a:pt x="604547" y="328195"/>
                  <a:pt x="599389" y="331844"/>
                  <a:pt x="593960" y="335223"/>
                </a:cubicBezTo>
                <a:cubicBezTo>
                  <a:pt x="595528" y="335223"/>
                  <a:pt x="598243" y="335162"/>
                  <a:pt x="602103" y="335042"/>
                </a:cubicBezTo>
                <a:cubicBezTo>
                  <a:pt x="605964" y="334921"/>
                  <a:pt x="610187" y="334770"/>
                  <a:pt x="614772" y="334589"/>
                </a:cubicBezTo>
                <a:cubicBezTo>
                  <a:pt x="619356" y="334408"/>
                  <a:pt x="623941" y="334227"/>
                  <a:pt x="628526" y="334046"/>
                </a:cubicBezTo>
                <a:cubicBezTo>
                  <a:pt x="633111" y="333865"/>
                  <a:pt x="637032" y="333714"/>
                  <a:pt x="640289" y="333594"/>
                </a:cubicBezTo>
                <a:cubicBezTo>
                  <a:pt x="645357" y="329733"/>
                  <a:pt x="650243" y="325782"/>
                  <a:pt x="654948" y="321740"/>
                </a:cubicBezTo>
                <a:cubicBezTo>
                  <a:pt x="659654" y="317698"/>
                  <a:pt x="664118" y="313626"/>
                  <a:pt x="668340" y="309524"/>
                </a:cubicBezTo>
                <a:lnTo>
                  <a:pt x="677027" y="319659"/>
                </a:lnTo>
                <a:cubicBezTo>
                  <a:pt x="671477" y="324847"/>
                  <a:pt x="665596" y="329944"/>
                  <a:pt x="659382" y="334951"/>
                </a:cubicBezTo>
                <a:cubicBezTo>
                  <a:pt x="653169" y="339958"/>
                  <a:pt x="646804" y="344754"/>
                  <a:pt x="640289" y="349339"/>
                </a:cubicBezTo>
                <a:cubicBezTo>
                  <a:pt x="633774" y="353923"/>
                  <a:pt x="627289" y="358237"/>
                  <a:pt x="620834" y="362278"/>
                </a:cubicBezTo>
                <a:cubicBezTo>
                  <a:pt x="614380" y="366320"/>
                  <a:pt x="608136" y="369909"/>
                  <a:pt x="602103" y="373046"/>
                </a:cubicBezTo>
                <a:cubicBezTo>
                  <a:pt x="606809" y="372926"/>
                  <a:pt x="612057" y="372745"/>
                  <a:pt x="617848" y="372503"/>
                </a:cubicBezTo>
                <a:cubicBezTo>
                  <a:pt x="623640" y="372262"/>
                  <a:pt x="629612" y="372021"/>
                  <a:pt x="635765" y="371780"/>
                </a:cubicBezTo>
                <a:cubicBezTo>
                  <a:pt x="641918" y="371538"/>
                  <a:pt x="648131" y="371297"/>
                  <a:pt x="654405" y="371056"/>
                </a:cubicBezTo>
                <a:cubicBezTo>
                  <a:pt x="660679" y="370814"/>
                  <a:pt x="666591" y="370573"/>
                  <a:pt x="672141" y="370332"/>
                </a:cubicBezTo>
                <a:cubicBezTo>
                  <a:pt x="669125" y="367195"/>
                  <a:pt x="666199" y="364239"/>
                  <a:pt x="663364" y="361464"/>
                </a:cubicBezTo>
                <a:cubicBezTo>
                  <a:pt x="660528" y="358689"/>
                  <a:pt x="658025" y="356336"/>
                  <a:pt x="655853" y="354406"/>
                </a:cubicBezTo>
                <a:lnTo>
                  <a:pt x="665626" y="346081"/>
                </a:lnTo>
                <a:cubicBezTo>
                  <a:pt x="668159" y="348253"/>
                  <a:pt x="671145" y="351028"/>
                  <a:pt x="674584" y="354406"/>
                </a:cubicBezTo>
                <a:cubicBezTo>
                  <a:pt x="678022" y="357784"/>
                  <a:pt x="681491" y="361343"/>
                  <a:pt x="684990" y="365083"/>
                </a:cubicBezTo>
                <a:cubicBezTo>
                  <a:pt x="688489" y="368824"/>
                  <a:pt x="691807" y="372534"/>
                  <a:pt x="694944" y="376213"/>
                </a:cubicBezTo>
                <a:cubicBezTo>
                  <a:pt x="698081" y="379893"/>
                  <a:pt x="700614" y="383060"/>
                  <a:pt x="702545" y="385715"/>
                </a:cubicBezTo>
                <a:lnTo>
                  <a:pt x="693134" y="395849"/>
                </a:lnTo>
                <a:cubicBezTo>
                  <a:pt x="690721" y="392109"/>
                  <a:pt x="687584" y="387947"/>
                  <a:pt x="683723" y="383362"/>
                </a:cubicBezTo>
                <a:cubicBezTo>
                  <a:pt x="676484" y="383603"/>
                  <a:pt x="668944" y="383814"/>
                  <a:pt x="661101" y="383995"/>
                </a:cubicBezTo>
                <a:cubicBezTo>
                  <a:pt x="653259" y="384176"/>
                  <a:pt x="645236" y="384388"/>
                  <a:pt x="637032" y="384629"/>
                </a:cubicBezTo>
                <a:lnTo>
                  <a:pt x="637032" y="421367"/>
                </a:lnTo>
                <a:cubicBezTo>
                  <a:pt x="637032" y="425228"/>
                  <a:pt x="636730" y="428334"/>
                  <a:pt x="636127" y="430687"/>
                </a:cubicBezTo>
                <a:cubicBezTo>
                  <a:pt x="635524" y="433040"/>
                  <a:pt x="634347" y="434910"/>
                  <a:pt x="632598" y="436297"/>
                </a:cubicBezTo>
                <a:cubicBezTo>
                  <a:pt x="630848" y="437685"/>
                  <a:pt x="628435" y="438710"/>
                  <a:pt x="625359" y="439374"/>
                </a:cubicBezTo>
                <a:cubicBezTo>
                  <a:pt x="622282" y="440037"/>
                  <a:pt x="618210" y="440610"/>
                  <a:pt x="613143" y="441093"/>
                </a:cubicBezTo>
                <a:lnTo>
                  <a:pt x="602827" y="441998"/>
                </a:lnTo>
                <a:lnTo>
                  <a:pt x="598303" y="428606"/>
                </a:lnTo>
                <a:lnTo>
                  <a:pt x="610971" y="427520"/>
                </a:lnTo>
                <a:cubicBezTo>
                  <a:pt x="613746" y="427279"/>
                  <a:pt x="615978" y="426977"/>
                  <a:pt x="617667" y="426615"/>
                </a:cubicBezTo>
                <a:cubicBezTo>
                  <a:pt x="619356" y="426253"/>
                  <a:pt x="620623" y="425710"/>
                  <a:pt x="621468" y="424986"/>
                </a:cubicBezTo>
                <a:cubicBezTo>
                  <a:pt x="622312" y="424262"/>
                  <a:pt x="622855" y="423327"/>
                  <a:pt x="623097" y="422181"/>
                </a:cubicBezTo>
                <a:cubicBezTo>
                  <a:pt x="623338" y="421035"/>
                  <a:pt x="623459" y="419497"/>
                  <a:pt x="623459" y="417566"/>
                </a:cubicBezTo>
                <a:lnTo>
                  <a:pt x="623459" y="385172"/>
                </a:lnTo>
                <a:cubicBezTo>
                  <a:pt x="615496" y="385413"/>
                  <a:pt x="607774" y="385684"/>
                  <a:pt x="600294" y="385986"/>
                </a:cubicBezTo>
                <a:cubicBezTo>
                  <a:pt x="592813" y="386288"/>
                  <a:pt x="585695" y="386680"/>
                  <a:pt x="578939" y="387162"/>
                </a:cubicBezTo>
                <a:cubicBezTo>
                  <a:pt x="576888" y="387283"/>
                  <a:pt x="574203" y="387494"/>
                  <a:pt x="570885" y="387796"/>
                </a:cubicBezTo>
                <a:cubicBezTo>
                  <a:pt x="567567" y="388097"/>
                  <a:pt x="564702" y="388369"/>
                  <a:pt x="562289" y="388610"/>
                </a:cubicBezTo>
                <a:lnTo>
                  <a:pt x="559574" y="374856"/>
                </a:lnTo>
                <a:cubicBezTo>
                  <a:pt x="561625" y="374615"/>
                  <a:pt x="563948" y="374253"/>
                  <a:pt x="566542" y="373770"/>
                </a:cubicBezTo>
                <a:cubicBezTo>
                  <a:pt x="569136" y="373288"/>
                  <a:pt x="571277" y="372745"/>
                  <a:pt x="572966" y="372142"/>
                </a:cubicBezTo>
                <a:cubicBezTo>
                  <a:pt x="581291" y="369246"/>
                  <a:pt x="589707" y="365536"/>
                  <a:pt x="598213" y="361012"/>
                </a:cubicBezTo>
                <a:cubicBezTo>
                  <a:pt x="606718" y="356487"/>
                  <a:pt x="615134" y="351450"/>
                  <a:pt x="623459" y="345900"/>
                </a:cubicBezTo>
                <a:cubicBezTo>
                  <a:pt x="619356" y="346021"/>
                  <a:pt x="614983" y="346141"/>
                  <a:pt x="610338" y="346262"/>
                </a:cubicBezTo>
                <a:cubicBezTo>
                  <a:pt x="605693" y="346383"/>
                  <a:pt x="601259" y="346503"/>
                  <a:pt x="597036" y="346624"/>
                </a:cubicBezTo>
                <a:cubicBezTo>
                  <a:pt x="592813" y="346745"/>
                  <a:pt x="588983" y="346865"/>
                  <a:pt x="585544" y="346986"/>
                </a:cubicBezTo>
                <a:cubicBezTo>
                  <a:pt x="582106" y="347107"/>
                  <a:pt x="579602" y="347227"/>
                  <a:pt x="578034" y="347348"/>
                </a:cubicBezTo>
                <a:cubicBezTo>
                  <a:pt x="576465" y="347348"/>
                  <a:pt x="574595" y="347438"/>
                  <a:pt x="572424" y="347619"/>
                </a:cubicBezTo>
                <a:cubicBezTo>
                  <a:pt x="570252" y="347800"/>
                  <a:pt x="567779" y="348012"/>
                  <a:pt x="565004" y="348253"/>
                </a:cubicBezTo>
                <a:lnTo>
                  <a:pt x="562470" y="336308"/>
                </a:lnTo>
                <a:cubicBezTo>
                  <a:pt x="566572" y="335705"/>
                  <a:pt x="569558" y="335162"/>
                  <a:pt x="571428" y="334680"/>
                </a:cubicBezTo>
                <a:cubicBezTo>
                  <a:pt x="573298" y="334197"/>
                  <a:pt x="574957" y="333534"/>
                  <a:pt x="576405" y="332689"/>
                </a:cubicBezTo>
                <a:cubicBezTo>
                  <a:pt x="581714" y="329673"/>
                  <a:pt x="587475" y="325872"/>
                  <a:pt x="593688" y="321288"/>
                </a:cubicBezTo>
                <a:cubicBezTo>
                  <a:pt x="599902" y="316703"/>
                  <a:pt x="605904" y="311756"/>
                  <a:pt x="611695" y="306448"/>
                </a:cubicBezTo>
                <a:cubicBezTo>
                  <a:pt x="601802" y="307051"/>
                  <a:pt x="592391" y="307594"/>
                  <a:pt x="583463" y="308076"/>
                </a:cubicBezTo>
                <a:cubicBezTo>
                  <a:pt x="574535" y="308559"/>
                  <a:pt x="566632" y="308921"/>
                  <a:pt x="559755" y="309162"/>
                </a:cubicBezTo>
                <a:lnTo>
                  <a:pt x="557403" y="295951"/>
                </a:lnTo>
                <a:cubicBezTo>
                  <a:pt x="563435" y="295830"/>
                  <a:pt x="570222" y="295619"/>
                  <a:pt x="577762" y="295318"/>
                </a:cubicBezTo>
                <a:cubicBezTo>
                  <a:pt x="585303" y="295016"/>
                  <a:pt x="593206" y="294624"/>
                  <a:pt x="601470" y="294141"/>
                </a:cubicBezTo>
                <a:cubicBezTo>
                  <a:pt x="609735" y="293659"/>
                  <a:pt x="618150" y="293146"/>
                  <a:pt x="626716" y="292603"/>
                </a:cubicBezTo>
                <a:cubicBezTo>
                  <a:pt x="635282" y="292060"/>
                  <a:pt x="643637" y="291487"/>
                  <a:pt x="651781" y="290884"/>
                </a:cubicBezTo>
                <a:cubicBezTo>
                  <a:pt x="659925" y="290280"/>
                  <a:pt x="667677" y="289617"/>
                  <a:pt x="675036" y="288893"/>
                </a:cubicBezTo>
                <a:cubicBezTo>
                  <a:pt x="682396" y="288169"/>
                  <a:pt x="688911" y="287445"/>
                  <a:pt x="694582" y="286721"/>
                </a:cubicBezTo>
                <a:close/>
                <a:moveTo>
                  <a:pt x="4477825" y="282197"/>
                </a:moveTo>
                <a:lnTo>
                  <a:pt x="4491399" y="282740"/>
                </a:lnTo>
                <a:cubicBezTo>
                  <a:pt x="4491399" y="283222"/>
                  <a:pt x="4491399" y="284429"/>
                  <a:pt x="4491399" y="286359"/>
                </a:cubicBezTo>
                <a:cubicBezTo>
                  <a:pt x="4491399" y="288290"/>
                  <a:pt x="4491369" y="290431"/>
                  <a:pt x="4491309" y="292784"/>
                </a:cubicBezTo>
                <a:cubicBezTo>
                  <a:pt x="4491248" y="295137"/>
                  <a:pt x="4491187" y="297459"/>
                  <a:pt x="4491127" y="299751"/>
                </a:cubicBezTo>
                <a:cubicBezTo>
                  <a:pt x="4491067" y="302044"/>
                  <a:pt x="4491037" y="303733"/>
                  <a:pt x="4491037" y="304819"/>
                </a:cubicBezTo>
                <a:cubicBezTo>
                  <a:pt x="4491037" y="305784"/>
                  <a:pt x="4491037" y="306659"/>
                  <a:pt x="4491037" y="307443"/>
                </a:cubicBezTo>
                <a:cubicBezTo>
                  <a:pt x="4491037" y="308227"/>
                  <a:pt x="4490977" y="309042"/>
                  <a:pt x="4490856" y="309886"/>
                </a:cubicBezTo>
                <a:cubicBezTo>
                  <a:pt x="4492063" y="322916"/>
                  <a:pt x="4494505" y="335042"/>
                  <a:pt x="4498185" y="346262"/>
                </a:cubicBezTo>
                <a:cubicBezTo>
                  <a:pt x="4501865" y="357483"/>
                  <a:pt x="4506781" y="368039"/>
                  <a:pt x="4512935" y="377933"/>
                </a:cubicBezTo>
                <a:cubicBezTo>
                  <a:pt x="4519088" y="387826"/>
                  <a:pt x="4526417" y="397146"/>
                  <a:pt x="4534923" y="405893"/>
                </a:cubicBezTo>
                <a:cubicBezTo>
                  <a:pt x="4543429" y="414640"/>
                  <a:pt x="4553051" y="422996"/>
                  <a:pt x="4563789" y="430958"/>
                </a:cubicBezTo>
                <a:lnTo>
                  <a:pt x="4553654" y="443265"/>
                </a:lnTo>
                <a:cubicBezTo>
                  <a:pt x="4536522" y="429390"/>
                  <a:pt x="4522225" y="414610"/>
                  <a:pt x="4510763" y="398926"/>
                </a:cubicBezTo>
                <a:cubicBezTo>
                  <a:pt x="4499301" y="383241"/>
                  <a:pt x="4490856" y="366169"/>
                  <a:pt x="4485427" y="347710"/>
                </a:cubicBezTo>
                <a:cubicBezTo>
                  <a:pt x="4480721" y="365687"/>
                  <a:pt x="4472759" y="382336"/>
                  <a:pt x="4461538" y="397659"/>
                </a:cubicBezTo>
                <a:cubicBezTo>
                  <a:pt x="4450317" y="412982"/>
                  <a:pt x="4435417" y="427701"/>
                  <a:pt x="4416837" y="441817"/>
                </a:cubicBezTo>
                <a:lnTo>
                  <a:pt x="4406883" y="430054"/>
                </a:lnTo>
                <a:cubicBezTo>
                  <a:pt x="4419552" y="420884"/>
                  <a:pt x="4430320" y="411624"/>
                  <a:pt x="4439187" y="402274"/>
                </a:cubicBezTo>
                <a:cubicBezTo>
                  <a:pt x="4448055" y="392923"/>
                  <a:pt x="4455295" y="383030"/>
                  <a:pt x="4460905" y="372594"/>
                </a:cubicBezTo>
                <a:cubicBezTo>
                  <a:pt x="4466515" y="362158"/>
                  <a:pt x="4470617" y="350967"/>
                  <a:pt x="4473211" y="339023"/>
                </a:cubicBezTo>
                <a:cubicBezTo>
                  <a:pt x="4475805" y="327079"/>
                  <a:pt x="4477223" y="313928"/>
                  <a:pt x="4477464" y="299571"/>
                </a:cubicBezTo>
                <a:cubicBezTo>
                  <a:pt x="4477464" y="298847"/>
                  <a:pt x="4477494" y="297610"/>
                  <a:pt x="4477554" y="295861"/>
                </a:cubicBezTo>
                <a:cubicBezTo>
                  <a:pt x="4477615" y="294111"/>
                  <a:pt x="4477675" y="292301"/>
                  <a:pt x="4477735" y="290431"/>
                </a:cubicBezTo>
                <a:cubicBezTo>
                  <a:pt x="4477795" y="288561"/>
                  <a:pt x="4477825" y="286842"/>
                  <a:pt x="4477825" y="285274"/>
                </a:cubicBezTo>
                <a:cubicBezTo>
                  <a:pt x="4477825" y="283705"/>
                  <a:pt x="4477825" y="282680"/>
                  <a:pt x="4477825" y="282197"/>
                </a:cubicBezTo>
                <a:close/>
                <a:moveTo>
                  <a:pt x="922315" y="281654"/>
                </a:moveTo>
                <a:lnTo>
                  <a:pt x="934983" y="282016"/>
                </a:lnTo>
                <a:lnTo>
                  <a:pt x="934983" y="314049"/>
                </a:lnTo>
                <a:lnTo>
                  <a:pt x="954167" y="314049"/>
                </a:lnTo>
                <a:lnTo>
                  <a:pt x="954167" y="326717"/>
                </a:lnTo>
                <a:lnTo>
                  <a:pt x="934983" y="326717"/>
                </a:lnTo>
                <a:lnTo>
                  <a:pt x="934983" y="354587"/>
                </a:lnTo>
                <a:cubicBezTo>
                  <a:pt x="937276" y="353622"/>
                  <a:pt x="939447" y="352717"/>
                  <a:pt x="941498" y="351872"/>
                </a:cubicBezTo>
                <a:cubicBezTo>
                  <a:pt x="943549" y="351028"/>
                  <a:pt x="945419" y="350244"/>
                  <a:pt x="947109" y="349520"/>
                </a:cubicBezTo>
                <a:lnTo>
                  <a:pt x="947651" y="357664"/>
                </a:lnTo>
                <a:lnTo>
                  <a:pt x="948013" y="362912"/>
                </a:lnTo>
                <a:cubicBezTo>
                  <a:pt x="946204" y="363756"/>
                  <a:pt x="944183" y="364661"/>
                  <a:pt x="941951" y="365626"/>
                </a:cubicBezTo>
                <a:cubicBezTo>
                  <a:pt x="939719" y="366592"/>
                  <a:pt x="937396" y="367557"/>
                  <a:pt x="934983" y="368522"/>
                </a:cubicBezTo>
                <a:lnTo>
                  <a:pt x="934983" y="423538"/>
                </a:lnTo>
                <a:cubicBezTo>
                  <a:pt x="934983" y="426796"/>
                  <a:pt x="934682" y="429511"/>
                  <a:pt x="934078" y="431682"/>
                </a:cubicBezTo>
                <a:cubicBezTo>
                  <a:pt x="933475" y="433854"/>
                  <a:pt x="932419" y="435634"/>
                  <a:pt x="930911" y="437021"/>
                </a:cubicBezTo>
                <a:cubicBezTo>
                  <a:pt x="929403" y="438409"/>
                  <a:pt x="927382" y="439434"/>
                  <a:pt x="924849" y="440098"/>
                </a:cubicBezTo>
                <a:cubicBezTo>
                  <a:pt x="922315" y="440761"/>
                  <a:pt x="919178" y="441214"/>
                  <a:pt x="915438" y="441455"/>
                </a:cubicBezTo>
                <a:lnTo>
                  <a:pt x="908199" y="442179"/>
                </a:lnTo>
                <a:lnTo>
                  <a:pt x="904398" y="429330"/>
                </a:lnTo>
                <a:lnTo>
                  <a:pt x="912180" y="428606"/>
                </a:lnTo>
                <a:cubicBezTo>
                  <a:pt x="916041" y="428244"/>
                  <a:pt x="918695" y="427460"/>
                  <a:pt x="920143" y="426253"/>
                </a:cubicBezTo>
                <a:cubicBezTo>
                  <a:pt x="921591" y="425047"/>
                  <a:pt x="922315" y="422815"/>
                  <a:pt x="922315" y="419557"/>
                </a:cubicBezTo>
                <a:lnTo>
                  <a:pt x="922315" y="373589"/>
                </a:lnTo>
                <a:cubicBezTo>
                  <a:pt x="917610" y="375278"/>
                  <a:pt x="913055" y="376937"/>
                  <a:pt x="908651" y="378566"/>
                </a:cubicBezTo>
                <a:cubicBezTo>
                  <a:pt x="904248" y="380195"/>
                  <a:pt x="900357" y="381492"/>
                  <a:pt x="896978" y="382457"/>
                </a:cubicBezTo>
                <a:lnTo>
                  <a:pt x="895350" y="368703"/>
                </a:lnTo>
                <a:cubicBezTo>
                  <a:pt x="898849" y="367738"/>
                  <a:pt x="902951" y="366441"/>
                  <a:pt x="907656" y="364812"/>
                </a:cubicBezTo>
                <a:cubicBezTo>
                  <a:pt x="912361" y="363183"/>
                  <a:pt x="917248" y="361464"/>
                  <a:pt x="922315" y="359654"/>
                </a:cubicBezTo>
                <a:lnTo>
                  <a:pt x="922315" y="326717"/>
                </a:lnTo>
                <a:lnTo>
                  <a:pt x="901141" y="326717"/>
                </a:lnTo>
                <a:lnTo>
                  <a:pt x="901141" y="314049"/>
                </a:lnTo>
                <a:lnTo>
                  <a:pt x="922315" y="314049"/>
                </a:lnTo>
                <a:close/>
                <a:moveTo>
                  <a:pt x="3206753" y="281473"/>
                </a:moveTo>
                <a:cubicBezTo>
                  <a:pt x="3208442" y="282921"/>
                  <a:pt x="3210463" y="284791"/>
                  <a:pt x="3212815" y="287083"/>
                </a:cubicBezTo>
                <a:cubicBezTo>
                  <a:pt x="3215168" y="289376"/>
                  <a:pt x="3217521" y="291819"/>
                  <a:pt x="3219873" y="294413"/>
                </a:cubicBezTo>
                <a:cubicBezTo>
                  <a:pt x="3222226" y="297007"/>
                  <a:pt x="3224458" y="299601"/>
                  <a:pt x="3226569" y="302195"/>
                </a:cubicBezTo>
                <a:cubicBezTo>
                  <a:pt x="3228681" y="304789"/>
                  <a:pt x="3230400" y="306991"/>
                  <a:pt x="3231727" y="308800"/>
                </a:cubicBezTo>
                <a:lnTo>
                  <a:pt x="3221955" y="319297"/>
                </a:lnTo>
                <a:cubicBezTo>
                  <a:pt x="3220627" y="317125"/>
                  <a:pt x="3218908" y="314652"/>
                  <a:pt x="3216797" y="311877"/>
                </a:cubicBezTo>
                <a:cubicBezTo>
                  <a:pt x="3214685" y="309102"/>
                  <a:pt x="3212483" y="306357"/>
                  <a:pt x="3210191" y="303642"/>
                </a:cubicBezTo>
                <a:cubicBezTo>
                  <a:pt x="3207899" y="300928"/>
                  <a:pt x="3205607" y="298364"/>
                  <a:pt x="3203314" y="295951"/>
                </a:cubicBezTo>
                <a:cubicBezTo>
                  <a:pt x="3201022" y="293538"/>
                  <a:pt x="3198971" y="291547"/>
                  <a:pt x="3197161" y="289979"/>
                </a:cubicBezTo>
                <a:close/>
                <a:moveTo>
                  <a:pt x="3749382" y="281292"/>
                </a:moveTo>
                <a:lnTo>
                  <a:pt x="3759879" y="288893"/>
                </a:lnTo>
                <a:cubicBezTo>
                  <a:pt x="3757707" y="292513"/>
                  <a:pt x="3754993" y="296403"/>
                  <a:pt x="3751735" y="300566"/>
                </a:cubicBezTo>
                <a:cubicBezTo>
                  <a:pt x="3748477" y="304728"/>
                  <a:pt x="3744979" y="308891"/>
                  <a:pt x="3741239" y="313053"/>
                </a:cubicBezTo>
                <a:cubicBezTo>
                  <a:pt x="3737498" y="317216"/>
                  <a:pt x="3733637" y="321288"/>
                  <a:pt x="3729656" y="325269"/>
                </a:cubicBezTo>
                <a:cubicBezTo>
                  <a:pt x="3725675" y="329250"/>
                  <a:pt x="3721814" y="332870"/>
                  <a:pt x="3718074" y="336127"/>
                </a:cubicBezTo>
                <a:lnTo>
                  <a:pt x="3710473" y="324907"/>
                </a:lnTo>
                <a:cubicBezTo>
                  <a:pt x="3713851" y="322011"/>
                  <a:pt x="3717410" y="318694"/>
                  <a:pt x="3721150" y="314953"/>
                </a:cubicBezTo>
                <a:cubicBezTo>
                  <a:pt x="3724891" y="311213"/>
                  <a:pt x="3728510" y="307383"/>
                  <a:pt x="3732009" y="303462"/>
                </a:cubicBezTo>
                <a:cubicBezTo>
                  <a:pt x="3735507" y="299540"/>
                  <a:pt x="3738795" y="295649"/>
                  <a:pt x="3741872" y="291789"/>
                </a:cubicBezTo>
                <a:cubicBezTo>
                  <a:pt x="3744948" y="287928"/>
                  <a:pt x="3747452" y="284429"/>
                  <a:pt x="3749382" y="281292"/>
                </a:cubicBezTo>
                <a:close/>
                <a:moveTo>
                  <a:pt x="1189072" y="281111"/>
                </a:moveTo>
                <a:lnTo>
                  <a:pt x="1203369" y="281654"/>
                </a:lnTo>
                <a:lnTo>
                  <a:pt x="1203369" y="347348"/>
                </a:lnTo>
                <a:lnTo>
                  <a:pt x="1240469" y="347348"/>
                </a:lnTo>
                <a:lnTo>
                  <a:pt x="1240469" y="360559"/>
                </a:lnTo>
                <a:lnTo>
                  <a:pt x="1203369" y="360559"/>
                </a:lnTo>
                <a:lnTo>
                  <a:pt x="1203369" y="442722"/>
                </a:lnTo>
                <a:lnTo>
                  <a:pt x="1189072" y="442722"/>
                </a:lnTo>
                <a:lnTo>
                  <a:pt x="1189072" y="360559"/>
                </a:lnTo>
                <a:lnTo>
                  <a:pt x="1138761" y="360559"/>
                </a:lnTo>
                <a:cubicBezTo>
                  <a:pt x="1138520" y="370694"/>
                  <a:pt x="1137615" y="379501"/>
                  <a:pt x="1136046" y="386981"/>
                </a:cubicBezTo>
                <a:cubicBezTo>
                  <a:pt x="1134478" y="394462"/>
                  <a:pt x="1131974" y="401339"/>
                  <a:pt x="1128536" y="407613"/>
                </a:cubicBezTo>
                <a:cubicBezTo>
                  <a:pt x="1125097" y="413886"/>
                  <a:pt x="1120573" y="419828"/>
                  <a:pt x="1114963" y="425439"/>
                </a:cubicBezTo>
                <a:cubicBezTo>
                  <a:pt x="1109353" y="431049"/>
                  <a:pt x="1102385" y="437051"/>
                  <a:pt x="1094060" y="443446"/>
                </a:cubicBezTo>
                <a:lnTo>
                  <a:pt x="1082840" y="432406"/>
                </a:lnTo>
                <a:cubicBezTo>
                  <a:pt x="1091285" y="426132"/>
                  <a:pt x="1098162" y="420552"/>
                  <a:pt x="1103471" y="415666"/>
                </a:cubicBezTo>
                <a:cubicBezTo>
                  <a:pt x="1108779" y="410780"/>
                  <a:pt x="1112942" y="405743"/>
                  <a:pt x="1115958" y="400555"/>
                </a:cubicBezTo>
                <a:cubicBezTo>
                  <a:pt x="1118974" y="395367"/>
                  <a:pt x="1121056" y="389636"/>
                  <a:pt x="1122202" y="383362"/>
                </a:cubicBezTo>
                <a:cubicBezTo>
                  <a:pt x="1123348" y="377088"/>
                  <a:pt x="1124042" y="369487"/>
                  <a:pt x="1124283" y="360559"/>
                </a:cubicBezTo>
                <a:lnTo>
                  <a:pt x="1083021" y="360559"/>
                </a:lnTo>
                <a:lnTo>
                  <a:pt x="1083021" y="347348"/>
                </a:lnTo>
                <a:lnTo>
                  <a:pt x="1124283" y="347348"/>
                </a:lnTo>
                <a:lnTo>
                  <a:pt x="1124283" y="308981"/>
                </a:lnTo>
                <a:cubicBezTo>
                  <a:pt x="1118733" y="309946"/>
                  <a:pt x="1113244" y="310791"/>
                  <a:pt x="1107814" y="311515"/>
                </a:cubicBezTo>
                <a:cubicBezTo>
                  <a:pt x="1102385" y="312239"/>
                  <a:pt x="1097137" y="312842"/>
                  <a:pt x="1092069" y="313325"/>
                </a:cubicBezTo>
                <a:lnTo>
                  <a:pt x="1088993" y="301018"/>
                </a:lnTo>
                <a:cubicBezTo>
                  <a:pt x="1095870" y="300294"/>
                  <a:pt x="1102988" y="299420"/>
                  <a:pt x="1110348" y="298394"/>
                </a:cubicBezTo>
                <a:cubicBezTo>
                  <a:pt x="1117708" y="297369"/>
                  <a:pt x="1125007" y="296192"/>
                  <a:pt x="1132246" y="294865"/>
                </a:cubicBezTo>
                <a:cubicBezTo>
                  <a:pt x="1139485" y="293538"/>
                  <a:pt x="1146452" y="292120"/>
                  <a:pt x="1153149" y="290612"/>
                </a:cubicBezTo>
                <a:cubicBezTo>
                  <a:pt x="1159845" y="289104"/>
                  <a:pt x="1166028" y="287566"/>
                  <a:pt x="1171698" y="285997"/>
                </a:cubicBezTo>
                <a:lnTo>
                  <a:pt x="1174775" y="298304"/>
                </a:lnTo>
                <a:cubicBezTo>
                  <a:pt x="1169587" y="299631"/>
                  <a:pt x="1163947" y="300988"/>
                  <a:pt x="1157854" y="302376"/>
                </a:cubicBezTo>
                <a:cubicBezTo>
                  <a:pt x="1151761" y="303763"/>
                  <a:pt x="1145457" y="305120"/>
                  <a:pt x="1138942" y="306448"/>
                </a:cubicBezTo>
                <a:lnTo>
                  <a:pt x="1138942" y="347348"/>
                </a:lnTo>
                <a:lnTo>
                  <a:pt x="1189072" y="347348"/>
                </a:lnTo>
                <a:close/>
                <a:moveTo>
                  <a:pt x="2746038" y="280930"/>
                </a:moveTo>
                <a:lnTo>
                  <a:pt x="2758525" y="281292"/>
                </a:lnTo>
                <a:lnTo>
                  <a:pt x="2758525" y="310610"/>
                </a:lnTo>
                <a:cubicBezTo>
                  <a:pt x="2762024" y="309283"/>
                  <a:pt x="2765734" y="307775"/>
                  <a:pt x="2769655" y="306086"/>
                </a:cubicBezTo>
                <a:cubicBezTo>
                  <a:pt x="2773576" y="304397"/>
                  <a:pt x="2777437" y="302617"/>
                  <a:pt x="2781237" y="300747"/>
                </a:cubicBezTo>
                <a:cubicBezTo>
                  <a:pt x="2785038" y="298877"/>
                  <a:pt x="2788657" y="297037"/>
                  <a:pt x="2792096" y="295227"/>
                </a:cubicBezTo>
                <a:cubicBezTo>
                  <a:pt x="2795535" y="293417"/>
                  <a:pt x="2798461" y="291728"/>
                  <a:pt x="2800873" y="290160"/>
                </a:cubicBezTo>
                <a:lnTo>
                  <a:pt x="2806665" y="301923"/>
                </a:lnTo>
                <a:cubicBezTo>
                  <a:pt x="2803889" y="303733"/>
                  <a:pt x="2800511" y="305663"/>
                  <a:pt x="2796530" y="307714"/>
                </a:cubicBezTo>
                <a:cubicBezTo>
                  <a:pt x="2792549" y="309765"/>
                  <a:pt x="2788356" y="311817"/>
                  <a:pt x="2783952" y="313868"/>
                </a:cubicBezTo>
                <a:cubicBezTo>
                  <a:pt x="2779549" y="315919"/>
                  <a:pt x="2775115" y="317819"/>
                  <a:pt x="2770651" y="319568"/>
                </a:cubicBezTo>
                <a:cubicBezTo>
                  <a:pt x="2766187" y="321318"/>
                  <a:pt x="2762145" y="322796"/>
                  <a:pt x="2758525" y="324002"/>
                </a:cubicBezTo>
                <a:lnTo>
                  <a:pt x="2758525" y="333594"/>
                </a:lnTo>
                <a:cubicBezTo>
                  <a:pt x="2758525" y="337455"/>
                  <a:pt x="2759159" y="339958"/>
                  <a:pt x="2760425" y="341104"/>
                </a:cubicBezTo>
                <a:cubicBezTo>
                  <a:pt x="2761692" y="342250"/>
                  <a:pt x="2764015" y="343005"/>
                  <a:pt x="2767393" y="343366"/>
                </a:cubicBezTo>
                <a:cubicBezTo>
                  <a:pt x="2773425" y="344090"/>
                  <a:pt x="2779518" y="344090"/>
                  <a:pt x="2785671" y="343366"/>
                </a:cubicBezTo>
                <a:cubicBezTo>
                  <a:pt x="2789532" y="342884"/>
                  <a:pt x="2792307" y="342341"/>
                  <a:pt x="2793997" y="341738"/>
                </a:cubicBezTo>
                <a:cubicBezTo>
                  <a:pt x="2795685" y="341134"/>
                  <a:pt x="2796831" y="339807"/>
                  <a:pt x="2797435" y="337756"/>
                </a:cubicBezTo>
                <a:cubicBezTo>
                  <a:pt x="2798279" y="335343"/>
                  <a:pt x="2798792" y="332779"/>
                  <a:pt x="2798973" y="330065"/>
                </a:cubicBezTo>
                <a:cubicBezTo>
                  <a:pt x="2799154" y="327350"/>
                  <a:pt x="2799365" y="324666"/>
                  <a:pt x="2799607" y="322011"/>
                </a:cubicBezTo>
                <a:lnTo>
                  <a:pt x="2811913" y="327079"/>
                </a:lnTo>
                <a:cubicBezTo>
                  <a:pt x="2811309" y="330095"/>
                  <a:pt x="2810797" y="333232"/>
                  <a:pt x="2810375" y="336489"/>
                </a:cubicBezTo>
                <a:cubicBezTo>
                  <a:pt x="2809952" y="339747"/>
                  <a:pt x="2809258" y="342884"/>
                  <a:pt x="2808293" y="345900"/>
                </a:cubicBezTo>
                <a:cubicBezTo>
                  <a:pt x="2807569" y="348796"/>
                  <a:pt x="2805820" y="351028"/>
                  <a:pt x="2803045" y="352596"/>
                </a:cubicBezTo>
                <a:cubicBezTo>
                  <a:pt x="2800270" y="354165"/>
                  <a:pt x="2795867" y="355190"/>
                  <a:pt x="2789834" y="355673"/>
                </a:cubicBezTo>
                <a:cubicBezTo>
                  <a:pt x="2780182" y="356397"/>
                  <a:pt x="2770590" y="356397"/>
                  <a:pt x="2761059" y="355673"/>
                </a:cubicBezTo>
                <a:cubicBezTo>
                  <a:pt x="2755991" y="355311"/>
                  <a:pt x="2752221" y="353833"/>
                  <a:pt x="2749748" y="351239"/>
                </a:cubicBezTo>
                <a:cubicBezTo>
                  <a:pt x="2747275" y="348645"/>
                  <a:pt x="2746038" y="344271"/>
                  <a:pt x="2746038" y="338118"/>
                </a:cubicBezTo>
                <a:close/>
                <a:moveTo>
                  <a:pt x="3602973" y="280749"/>
                </a:moveTo>
                <a:lnTo>
                  <a:pt x="3615461" y="280749"/>
                </a:lnTo>
                <a:cubicBezTo>
                  <a:pt x="3624630" y="294503"/>
                  <a:pt x="3635609" y="307322"/>
                  <a:pt x="3648398" y="319206"/>
                </a:cubicBezTo>
                <a:cubicBezTo>
                  <a:pt x="3661187" y="331090"/>
                  <a:pt x="3675907" y="342100"/>
                  <a:pt x="3692556" y="352234"/>
                </a:cubicBezTo>
                <a:lnTo>
                  <a:pt x="3682421" y="364903"/>
                </a:lnTo>
                <a:cubicBezTo>
                  <a:pt x="3676148" y="360438"/>
                  <a:pt x="3669633" y="355492"/>
                  <a:pt x="3662876" y="350063"/>
                </a:cubicBezTo>
                <a:cubicBezTo>
                  <a:pt x="3656120" y="344633"/>
                  <a:pt x="3649484" y="338963"/>
                  <a:pt x="3642969" y="333051"/>
                </a:cubicBezTo>
                <a:cubicBezTo>
                  <a:pt x="3636454" y="327139"/>
                  <a:pt x="3630301" y="321046"/>
                  <a:pt x="3624510" y="314772"/>
                </a:cubicBezTo>
                <a:cubicBezTo>
                  <a:pt x="3618718" y="308499"/>
                  <a:pt x="3613651" y="302165"/>
                  <a:pt x="3609308" y="295770"/>
                </a:cubicBezTo>
                <a:cubicBezTo>
                  <a:pt x="3600259" y="308921"/>
                  <a:pt x="3589310" y="321348"/>
                  <a:pt x="3576461" y="333051"/>
                </a:cubicBezTo>
                <a:cubicBezTo>
                  <a:pt x="3563611" y="344754"/>
                  <a:pt x="3549827" y="355492"/>
                  <a:pt x="3535108" y="365264"/>
                </a:cubicBezTo>
                <a:lnTo>
                  <a:pt x="3525335" y="353139"/>
                </a:lnTo>
                <a:cubicBezTo>
                  <a:pt x="3533660" y="348313"/>
                  <a:pt x="3541623" y="343005"/>
                  <a:pt x="3549224" y="337213"/>
                </a:cubicBezTo>
                <a:cubicBezTo>
                  <a:pt x="3556825" y="331422"/>
                  <a:pt x="3563913" y="325420"/>
                  <a:pt x="3570489" y="319206"/>
                </a:cubicBezTo>
                <a:cubicBezTo>
                  <a:pt x="3577064" y="312993"/>
                  <a:pt x="3583097" y="306629"/>
                  <a:pt x="3588586" y="300113"/>
                </a:cubicBezTo>
                <a:cubicBezTo>
                  <a:pt x="3594075" y="293598"/>
                  <a:pt x="3598871" y="287144"/>
                  <a:pt x="3602973" y="280749"/>
                </a:cubicBezTo>
                <a:close/>
                <a:moveTo>
                  <a:pt x="3247472" y="280749"/>
                </a:moveTo>
                <a:lnTo>
                  <a:pt x="3261045" y="281292"/>
                </a:lnTo>
                <a:cubicBezTo>
                  <a:pt x="3261045" y="283222"/>
                  <a:pt x="3260924" y="285967"/>
                  <a:pt x="3260683" y="289526"/>
                </a:cubicBezTo>
                <a:cubicBezTo>
                  <a:pt x="3260442" y="293086"/>
                  <a:pt x="3260170" y="296856"/>
                  <a:pt x="3259869" y="300837"/>
                </a:cubicBezTo>
                <a:cubicBezTo>
                  <a:pt x="3259567" y="304819"/>
                  <a:pt x="3259265" y="308710"/>
                  <a:pt x="3258964" y="312510"/>
                </a:cubicBezTo>
                <a:cubicBezTo>
                  <a:pt x="3258662" y="316311"/>
                  <a:pt x="3258391" y="319297"/>
                  <a:pt x="3258149" y="321469"/>
                </a:cubicBezTo>
                <a:lnTo>
                  <a:pt x="3323662" y="321469"/>
                </a:lnTo>
                <a:cubicBezTo>
                  <a:pt x="3323542" y="323640"/>
                  <a:pt x="3323361" y="326988"/>
                  <a:pt x="3323120" y="331513"/>
                </a:cubicBezTo>
                <a:cubicBezTo>
                  <a:pt x="3322879" y="336037"/>
                  <a:pt x="3322607" y="341225"/>
                  <a:pt x="3322305" y="347076"/>
                </a:cubicBezTo>
                <a:cubicBezTo>
                  <a:pt x="3322003" y="352928"/>
                  <a:pt x="3321702" y="359111"/>
                  <a:pt x="3321400" y="365626"/>
                </a:cubicBezTo>
                <a:cubicBezTo>
                  <a:pt x="3321099" y="372142"/>
                  <a:pt x="3320767" y="378476"/>
                  <a:pt x="3320405" y="384629"/>
                </a:cubicBezTo>
                <a:cubicBezTo>
                  <a:pt x="3320043" y="390782"/>
                  <a:pt x="3319711" y="396452"/>
                  <a:pt x="3319410" y="401640"/>
                </a:cubicBezTo>
                <a:cubicBezTo>
                  <a:pt x="3319108" y="406828"/>
                  <a:pt x="3318897" y="410991"/>
                  <a:pt x="3318776" y="414128"/>
                </a:cubicBezTo>
                <a:cubicBezTo>
                  <a:pt x="3318535" y="418592"/>
                  <a:pt x="3317781" y="422302"/>
                  <a:pt x="3316514" y="425258"/>
                </a:cubicBezTo>
                <a:cubicBezTo>
                  <a:pt x="3315247" y="428214"/>
                  <a:pt x="3313256" y="430627"/>
                  <a:pt x="3310542" y="432497"/>
                </a:cubicBezTo>
                <a:cubicBezTo>
                  <a:pt x="3307827" y="434367"/>
                  <a:pt x="3304298" y="435754"/>
                  <a:pt x="3299955" y="436659"/>
                </a:cubicBezTo>
                <a:cubicBezTo>
                  <a:pt x="3295611" y="437564"/>
                  <a:pt x="3290182" y="438197"/>
                  <a:pt x="3283667" y="438559"/>
                </a:cubicBezTo>
                <a:lnTo>
                  <a:pt x="3270637" y="439283"/>
                </a:lnTo>
                <a:lnTo>
                  <a:pt x="3264665" y="424986"/>
                </a:lnTo>
                <a:lnTo>
                  <a:pt x="3282762" y="424262"/>
                </a:lnTo>
                <a:cubicBezTo>
                  <a:pt x="3287226" y="424142"/>
                  <a:pt x="3290876" y="423810"/>
                  <a:pt x="3293711" y="423267"/>
                </a:cubicBezTo>
                <a:cubicBezTo>
                  <a:pt x="3296546" y="422724"/>
                  <a:pt x="3298809" y="421849"/>
                  <a:pt x="3300498" y="420643"/>
                </a:cubicBezTo>
                <a:cubicBezTo>
                  <a:pt x="3302187" y="419436"/>
                  <a:pt x="3303393" y="417808"/>
                  <a:pt x="3304117" y="415756"/>
                </a:cubicBezTo>
                <a:cubicBezTo>
                  <a:pt x="3304841" y="413705"/>
                  <a:pt x="3305384" y="410991"/>
                  <a:pt x="3305746" y="407613"/>
                </a:cubicBezTo>
                <a:cubicBezTo>
                  <a:pt x="3305987" y="405200"/>
                  <a:pt x="3306259" y="401972"/>
                  <a:pt x="3306561" y="397930"/>
                </a:cubicBezTo>
                <a:cubicBezTo>
                  <a:pt x="3306862" y="393889"/>
                  <a:pt x="3307133" y="389515"/>
                  <a:pt x="3307375" y="384810"/>
                </a:cubicBezTo>
                <a:cubicBezTo>
                  <a:pt x="3307616" y="380104"/>
                  <a:pt x="3307857" y="375218"/>
                  <a:pt x="3308099" y="370151"/>
                </a:cubicBezTo>
                <a:cubicBezTo>
                  <a:pt x="3308340" y="365083"/>
                  <a:pt x="3308581" y="360288"/>
                  <a:pt x="3308823" y="355763"/>
                </a:cubicBezTo>
                <a:cubicBezTo>
                  <a:pt x="3309064" y="351239"/>
                  <a:pt x="3309245" y="347167"/>
                  <a:pt x="3309365" y="343547"/>
                </a:cubicBezTo>
                <a:cubicBezTo>
                  <a:pt x="3309486" y="339928"/>
                  <a:pt x="3309546" y="337153"/>
                  <a:pt x="3309546" y="335223"/>
                </a:cubicBezTo>
                <a:lnTo>
                  <a:pt x="3256701" y="335223"/>
                </a:lnTo>
                <a:cubicBezTo>
                  <a:pt x="3255133" y="347046"/>
                  <a:pt x="3252781" y="357784"/>
                  <a:pt x="3249643" y="367436"/>
                </a:cubicBezTo>
                <a:cubicBezTo>
                  <a:pt x="3246507" y="377088"/>
                  <a:pt x="3242344" y="386137"/>
                  <a:pt x="3237156" y="394582"/>
                </a:cubicBezTo>
                <a:cubicBezTo>
                  <a:pt x="3231969" y="403028"/>
                  <a:pt x="3225574" y="411142"/>
                  <a:pt x="3217973" y="418924"/>
                </a:cubicBezTo>
                <a:cubicBezTo>
                  <a:pt x="3210372" y="426705"/>
                  <a:pt x="3201263" y="434638"/>
                  <a:pt x="3190646" y="442722"/>
                </a:cubicBezTo>
                <a:lnTo>
                  <a:pt x="3180331" y="431682"/>
                </a:lnTo>
                <a:cubicBezTo>
                  <a:pt x="3190223" y="424323"/>
                  <a:pt x="3198759" y="417144"/>
                  <a:pt x="3205938" y="410146"/>
                </a:cubicBezTo>
                <a:cubicBezTo>
                  <a:pt x="3213117" y="403149"/>
                  <a:pt x="3219179" y="395879"/>
                  <a:pt x="3224126" y="388339"/>
                </a:cubicBezTo>
                <a:cubicBezTo>
                  <a:pt x="3229073" y="380798"/>
                  <a:pt x="3233024" y="372715"/>
                  <a:pt x="3235980" y="364088"/>
                </a:cubicBezTo>
                <a:cubicBezTo>
                  <a:pt x="3238936" y="355462"/>
                  <a:pt x="3241138" y="345840"/>
                  <a:pt x="3242585" y="335223"/>
                </a:cubicBezTo>
                <a:lnTo>
                  <a:pt x="3183769" y="335223"/>
                </a:lnTo>
                <a:lnTo>
                  <a:pt x="3183769" y="321469"/>
                </a:lnTo>
                <a:lnTo>
                  <a:pt x="3244215" y="321469"/>
                </a:lnTo>
                <a:cubicBezTo>
                  <a:pt x="3244456" y="319417"/>
                  <a:pt x="3244727" y="316492"/>
                  <a:pt x="3245029" y="312691"/>
                </a:cubicBezTo>
                <a:cubicBezTo>
                  <a:pt x="3245331" y="308891"/>
                  <a:pt x="3245632" y="304970"/>
                  <a:pt x="3245934" y="300928"/>
                </a:cubicBezTo>
                <a:cubicBezTo>
                  <a:pt x="3246235" y="296886"/>
                  <a:pt x="3246537" y="292995"/>
                  <a:pt x="3246839" y="289255"/>
                </a:cubicBezTo>
                <a:cubicBezTo>
                  <a:pt x="3247140" y="285515"/>
                  <a:pt x="3247351" y="282680"/>
                  <a:pt x="3247472" y="280749"/>
                </a:cubicBezTo>
                <a:close/>
                <a:moveTo>
                  <a:pt x="1807483" y="280206"/>
                </a:moveTo>
                <a:lnTo>
                  <a:pt x="1820694" y="280930"/>
                </a:lnTo>
                <a:lnTo>
                  <a:pt x="1820694" y="313687"/>
                </a:lnTo>
                <a:lnTo>
                  <a:pt x="1845125" y="313687"/>
                </a:lnTo>
                <a:lnTo>
                  <a:pt x="1845125" y="326355"/>
                </a:lnTo>
                <a:lnTo>
                  <a:pt x="1820694" y="326355"/>
                </a:lnTo>
                <a:lnTo>
                  <a:pt x="1820694" y="359473"/>
                </a:lnTo>
                <a:cubicBezTo>
                  <a:pt x="1825399" y="358025"/>
                  <a:pt x="1829833" y="356638"/>
                  <a:pt x="1833995" y="355311"/>
                </a:cubicBezTo>
                <a:cubicBezTo>
                  <a:pt x="1838158" y="353984"/>
                  <a:pt x="1841807" y="352717"/>
                  <a:pt x="1844944" y="351510"/>
                </a:cubicBezTo>
                <a:lnTo>
                  <a:pt x="1846573" y="364360"/>
                </a:lnTo>
                <a:cubicBezTo>
                  <a:pt x="1843315" y="365687"/>
                  <a:pt x="1839455" y="367104"/>
                  <a:pt x="1834991" y="368612"/>
                </a:cubicBezTo>
                <a:cubicBezTo>
                  <a:pt x="1830527" y="370121"/>
                  <a:pt x="1825761" y="371719"/>
                  <a:pt x="1820694" y="373408"/>
                </a:cubicBezTo>
                <a:lnTo>
                  <a:pt x="1820694" y="421186"/>
                </a:lnTo>
                <a:cubicBezTo>
                  <a:pt x="1820694" y="425167"/>
                  <a:pt x="1820392" y="428425"/>
                  <a:pt x="1819789" y="430958"/>
                </a:cubicBezTo>
                <a:cubicBezTo>
                  <a:pt x="1819186" y="433492"/>
                  <a:pt x="1818069" y="435483"/>
                  <a:pt x="1816441" y="436931"/>
                </a:cubicBezTo>
                <a:cubicBezTo>
                  <a:pt x="1814812" y="438378"/>
                  <a:pt x="1812520" y="439464"/>
                  <a:pt x="1809564" y="440188"/>
                </a:cubicBezTo>
                <a:cubicBezTo>
                  <a:pt x="1806608" y="440912"/>
                  <a:pt x="1802837" y="441515"/>
                  <a:pt x="1798253" y="441998"/>
                </a:cubicBezTo>
                <a:lnTo>
                  <a:pt x="1789385" y="442903"/>
                </a:lnTo>
                <a:lnTo>
                  <a:pt x="1785042" y="428787"/>
                </a:lnTo>
                <a:lnTo>
                  <a:pt x="1795357" y="428063"/>
                </a:lnTo>
                <a:cubicBezTo>
                  <a:pt x="1798011" y="427821"/>
                  <a:pt x="1800123" y="427490"/>
                  <a:pt x="1801691" y="427067"/>
                </a:cubicBezTo>
                <a:cubicBezTo>
                  <a:pt x="1803260" y="426645"/>
                  <a:pt x="1804466" y="426012"/>
                  <a:pt x="1805311" y="425167"/>
                </a:cubicBezTo>
                <a:cubicBezTo>
                  <a:pt x="1806155" y="424323"/>
                  <a:pt x="1806729" y="423176"/>
                  <a:pt x="1807030" y="421729"/>
                </a:cubicBezTo>
                <a:cubicBezTo>
                  <a:pt x="1807332" y="420281"/>
                  <a:pt x="1807483" y="418411"/>
                  <a:pt x="1807483" y="416118"/>
                </a:cubicBezTo>
                <a:lnTo>
                  <a:pt x="1807483" y="377571"/>
                </a:lnTo>
                <a:cubicBezTo>
                  <a:pt x="1801933" y="379260"/>
                  <a:pt x="1796624" y="380828"/>
                  <a:pt x="1791557" y="382276"/>
                </a:cubicBezTo>
                <a:cubicBezTo>
                  <a:pt x="1786489" y="383724"/>
                  <a:pt x="1782146" y="384930"/>
                  <a:pt x="1778527" y="385896"/>
                </a:cubicBezTo>
                <a:lnTo>
                  <a:pt x="1774364" y="372323"/>
                </a:lnTo>
                <a:cubicBezTo>
                  <a:pt x="1778587" y="371357"/>
                  <a:pt x="1783624" y="370090"/>
                  <a:pt x="1789475" y="368522"/>
                </a:cubicBezTo>
                <a:cubicBezTo>
                  <a:pt x="1795327" y="366954"/>
                  <a:pt x="1801329" y="365264"/>
                  <a:pt x="1807483" y="363455"/>
                </a:cubicBezTo>
                <a:lnTo>
                  <a:pt x="1807483" y="326355"/>
                </a:lnTo>
                <a:lnTo>
                  <a:pt x="1780517" y="326355"/>
                </a:lnTo>
                <a:lnTo>
                  <a:pt x="1780517" y="313687"/>
                </a:lnTo>
                <a:lnTo>
                  <a:pt x="1807483" y="313687"/>
                </a:lnTo>
                <a:close/>
                <a:moveTo>
                  <a:pt x="760276" y="279663"/>
                </a:moveTo>
                <a:lnTo>
                  <a:pt x="772039" y="284912"/>
                </a:lnTo>
                <a:cubicBezTo>
                  <a:pt x="770350" y="288893"/>
                  <a:pt x="768419" y="293146"/>
                  <a:pt x="766248" y="297670"/>
                </a:cubicBezTo>
                <a:cubicBezTo>
                  <a:pt x="764076" y="302195"/>
                  <a:pt x="761844" y="306659"/>
                  <a:pt x="759552" y="311062"/>
                </a:cubicBezTo>
                <a:cubicBezTo>
                  <a:pt x="757259" y="315466"/>
                  <a:pt x="754997" y="319568"/>
                  <a:pt x="752765" y="323369"/>
                </a:cubicBezTo>
                <a:cubicBezTo>
                  <a:pt x="750533" y="327169"/>
                  <a:pt x="748573" y="330276"/>
                  <a:pt x="746884" y="332689"/>
                </a:cubicBezTo>
                <a:lnTo>
                  <a:pt x="768419" y="331603"/>
                </a:lnTo>
                <a:cubicBezTo>
                  <a:pt x="770229" y="328225"/>
                  <a:pt x="772009" y="324907"/>
                  <a:pt x="773758" y="321650"/>
                </a:cubicBezTo>
                <a:cubicBezTo>
                  <a:pt x="775508" y="318392"/>
                  <a:pt x="777046" y="315255"/>
                  <a:pt x="778373" y="312239"/>
                </a:cubicBezTo>
                <a:lnTo>
                  <a:pt x="789594" y="318030"/>
                </a:lnTo>
                <a:cubicBezTo>
                  <a:pt x="787301" y="322977"/>
                  <a:pt x="784647" y="328255"/>
                  <a:pt x="781631" y="333865"/>
                </a:cubicBezTo>
                <a:cubicBezTo>
                  <a:pt x="778614" y="339476"/>
                  <a:pt x="775568" y="344965"/>
                  <a:pt x="772491" y="350334"/>
                </a:cubicBezTo>
                <a:cubicBezTo>
                  <a:pt x="769415" y="355703"/>
                  <a:pt x="766399" y="360740"/>
                  <a:pt x="763443" y="365445"/>
                </a:cubicBezTo>
                <a:cubicBezTo>
                  <a:pt x="760487" y="370151"/>
                  <a:pt x="757863" y="374072"/>
                  <a:pt x="755570" y="377209"/>
                </a:cubicBezTo>
                <a:lnTo>
                  <a:pt x="785431" y="373046"/>
                </a:lnTo>
                <a:lnTo>
                  <a:pt x="785612" y="385896"/>
                </a:lnTo>
                <a:cubicBezTo>
                  <a:pt x="784888" y="386016"/>
                  <a:pt x="783561" y="386227"/>
                  <a:pt x="781631" y="386529"/>
                </a:cubicBezTo>
                <a:cubicBezTo>
                  <a:pt x="779700" y="386831"/>
                  <a:pt x="777408" y="387162"/>
                  <a:pt x="774754" y="387524"/>
                </a:cubicBezTo>
                <a:cubicBezTo>
                  <a:pt x="772099" y="387886"/>
                  <a:pt x="769294" y="388309"/>
                  <a:pt x="766338" y="388791"/>
                </a:cubicBezTo>
                <a:cubicBezTo>
                  <a:pt x="763382" y="389274"/>
                  <a:pt x="760547" y="389726"/>
                  <a:pt x="757832" y="390149"/>
                </a:cubicBezTo>
                <a:cubicBezTo>
                  <a:pt x="755118" y="390571"/>
                  <a:pt x="752645" y="390963"/>
                  <a:pt x="750413" y="391325"/>
                </a:cubicBezTo>
                <a:cubicBezTo>
                  <a:pt x="748180" y="391687"/>
                  <a:pt x="746582" y="391928"/>
                  <a:pt x="745617" y="392049"/>
                </a:cubicBezTo>
                <a:cubicBezTo>
                  <a:pt x="744410" y="392169"/>
                  <a:pt x="742812" y="392411"/>
                  <a:pt x="740821" y="392773"/>
                </a:cubicBezTo>
                <a:cubicBezTo>
                  <a:pt x="738830" y="393135"/>
                  <a:pt x="736990" y="393557"/>
                  <a:pt x="735301" y="394039"/>
                </a:cubicBezTo>
                <a:lnTo>
                  <a:pt x="732225" y="381552"/>
                </a:lnTo>
                <a:cubicBezTo>
                  <a:pt x="733914" y="381070"/>
                  <a:pt x="735603" y="380316"/>
                  <a:pt x="737292" y="379290"/>
                </a:cubicBezTo>
                <a:cubicBezTo>
                  <a:pt x="738981" y="378265"/>
                  <a:pt x="740308" y="376967"/>
                  <a:pt x="741273" y="375399"/>
                </a:cubicBezTo>
                <a:cubicBezTo>
                  <a:pt x="743928" y="371659"/>
                  <a:pt x="746974" y="367074"/>
                  <a:pt x="750413" y="361645"/>
                </a:cubicBezTo>
                <a:cubicBezTo>
                  <a:pt x="753851" y="356216"/>
                  <a:pt x="757380" y="350425"/>
                  <a:pt x="761000" y="344271"/>
                </a:cubicBezTo>
                <a:cubicBezTo>
                  <a:pt x="758948" y="344392"/>
                  <a:pt x="756777" y="344513"/>
                  <a:pt x="754484" y="344633"/>
                </a:cubicBezTo>
                <a:cubicBezTo>
                  <a:pt x="752192" y="344754"/>
                  <a:pt x="750051" y="344875"/>
                  <a:pt x="748060" y="344995"/>
                </a:cubicBezTo>
                <a:cubicBezTo>
                  <a:pt x="746069" y="345116"/>
                  <a:pt x="744289" y="345237"/>
                  <a:pt x="742721" y="345357"/>
                </a:cubicBezTo>
                <a:cubicBezTo>
                  <a:pt x="741153" y="345478"/>
                  <a:pt x="740006" y="345538"/>
                  <a:pt x="739283" y="345538"/>
                </a:cubicBezTo>
                <a:cubicBezTo>
                  <a:pt x="738076" y="345659"/>
                  <a:pt x="736779" y="345840"/>
                  <a:pt x="735392" y="346081"/>
                </a:cubicBezTo>
                <a:cubicBezTo>
                  <a:pt x="734004" y="346322"/>
                  <a:pt x="732707" y="346624"/>
                  <a:pt x="731501" y="346986"/>
                </a:cubicBezTo>
                <a:lnTo>
                  <a:pt x="728786" y="334137"/>
                </a:lnTo>
                <a:cubicBezTo>
                  <a:pt x="730234" y="333654"/>
                  <a:pt x="731380" y="333111"/>
                  <a:pt x="732225" y="332508"/>
                </a:cubicBezTo>
                <a:cubicBezTo>
                  <a:pt x="733069" y="331905"/>
                  <a:pt x="733974" y="330940"/>
                  <a:pt x="734939" y="329612"/>
                </a:cubicBezTo>
                <a:cubicBezTo>
                  <a:pt x="736508" y="327441"/>
                  <a:pt x="738378" y="324455"/>
                  <a:pt x="740549" y="320654"/>
                </a:cubicBezTo>
                <a:cubicBezTo>
                  <a:pt x="742721" y="316854"/>
                  <a:pt x="744983" y="312661"/>
                  <a:pt x="747336" y="308076"/>
                </a:cubicBezTo>
                <a:cubicBezTo>
                  <a:pt x="749689" y="303492"/>
                  <a:pt x="752011" y="298726"/>
                  <a:pt x="754303" y="293779"/>
                </a:cubicBezTo>
                <a:cubicBezTo>
                  <a:pt x="756596" y="288833"/>
                  <a:pt x="758587" y="284127"/>
                  <a:pt x="760276" y="279663"/>
                </a:cubicBezTo>
                <a:close/>
                <a:moveTo>
                  <a:pt x="4146508" y="278939"/>
                </a:moveTo>
                <a:cubicBezTo>
                  <a:pt x="4147473" y="281111"/>
                  <a:pt x="4148589" y="284037"/>
                  <a:pt x="4149856" y="287717"/>
                </a:cubicBezTo>
                <a:cubicBezTo>
                  <a:pt x="4151123" y="291396"/>
                  <a:pt x="4152239" y="294745"/>
                  <a:pt x="4153204" y="297761"/>
                </a:cubicBezTo>
                <a:lnTo>
                  <a:pt x="4213650" y="297761"/>
                </a:lnTo>
                <a:lnTo>
                  <a:pt x="4213650" y="322011"/>
                </a:lnTo>
                <a:lnTo>
                  <a:pt x="4200620" y="322011"/>
                </a:lnTo>
                <a:lnTo>
                  <a:pt x="4200620" y="308981"/>
                </a:lnTo>
                <a:lnTo>
                  <a:pt x="4084977" y="308981"/>
                </a:lnTo>
                <a:lnTo>
                  <a:pt x="4084977" y="322011"/>
                </a:lnTo>
                <a:lnTo>
                  <a:pt x="4071946" y="322011"/>
                </a:lnTo>
                <a:lnTo>
                  <a:pt x="4071946" y="297761"/>
                </a:lnTo>
                <a:lnTo>
                  <a:pt x="4137821" y="297761"/>
                </a:lnTo>
                <a:cubicBezTo>
                  <a:pt x="4136856" y="294624"/>
                  <a:pt x="4135861" y="291517"/>
                  <a:pt x="4134835" y="288441"/>
                </a:cubicBezTo>
                <a:cubicBezTo>
                  <a:pt x="4133810" y="285364"/>
                  <a:pt x="4132815" y="282861"/>
                  <a:pt x="4131849" y="280930"/>
                </a:cubicBezTo>
                <a:close/>
                <a:moveTo>
                  <a:pt x="2690297" y="278758"/>
                </a:moveTo>
                <a:lnTo>
                  <a:pt x="2702604" y="284731"/>
                </a:lnTo>
                <a:cubicBezTo>
                  <a:pt x="2700915" y="287506"/>
                  <a:pt x="2699045" y="290431"/>
                  <a:pt x="2696994" y="293508"/>
                </a:cubicBezTo>
                <a:cubicBezTo>
                  <a:pt x="2694943" y="296584"/>
                  <a:pt x="2692831" y="299631"/>
                  <a:pt x="2690660" y="302647"/>
                </a:cubicBezTo>
                <a:cubicBezTo>
                  <a:pt x="2688488" y="305663"/>
                  <a:pt x="2686286" y="308529"/>
                  <a:pt x="2684054" y="311243"/>
                </a:cubicBezTo>
                <a:cubicBezTo>
                  <a:pt x="2681822" y="313958"/>
                  <a:pt x="2679801" y="316401"/>
                  <a:pt x="2677991" y="318573"/>
                </a:cubicBezTo>
                <a:cubicBezTo>
                  <a:pt x="2679922" y="318573"/>
                  <a:pt x="2682455" y="318482"/>
                  <a:pt x="2685592" y="318301"/>
                </a:cubicBezTo>
                <a:cubicBezTo>
                  <a:pt x="2688729" y="318120"/>
                  <a:pt x="2692047" y="317939"/>
                  <a:pt x="2695546" y="317759"/>
                </a:cubicBezTo>
                <a:cubicBezTo>
                  <a:pt x="2699045" y="317578"/>
                  <a:pt x="2702604" y="317366"/>
                  <a:pt x="2706223" y="317125"/>
                </a:cubicBezTo>
                <a:cubicBezTo>
                  <a:pt x="2709843" y="316884"/>
                  <a:pt x="2713101" y="316643"/>
                  <a:pt x="2715996" y="316401"/>
                </a:cubicBezTo>
                <a:cubicBezTo>
                  <a:pt x="2713704" y="313264"/>
                  <a:pt x="2711441" y="310278"/>
                  <a:pt x="2709209" y="307443"/>
                </a:cubicBezTo>
                <a:cubicBezTo>
                  <a:pt x="2706977" y="304608"/>
                  <a:pt x="2705017" y="302225"/>
                  <a:pt x="2703328" y="300294"/>
                </a:cubicBezTo>
                <a:lnTo>
                  <a:pt x="2712195" y="293417"/>
                </a:lnTo>
                <a:cubicBezTo>
                  <a:pt x="2714126" y="295468"/>
                  <a:pt x="2716358" y="298032"/>
                  <a:pt x="2718892" y="301109"/>
                </a:cubicBezTo>
                <a:cubicBezTo>
                  <a:pt x="2721425" y="304185"/>
                  <a:pt x="2723989" y="307443"/>
                  <a:pt x="2726583" y="310881"/>
                </a:cubicBezTo>
                <a:cubicBezTo>
                  <a:pt x="2729177" y="314320"/>
                  <a:pt x="2731650" y="317698"/>
                  <a:pt x="2734003" y="321016"/>
                </a:cubicBezTo>
                <a:cubicBezTo>
                  <a:pt x="2736356" y="324334"/>
                  <a:pt x="2738256" y="327199"/>
                  <a:pt x="2739704" y="329612"/>
                </a:cubicBezTo>
                <a:lnTo>
                  <a:pt x="2729931" y="338480"/>
                </a:lnTo>
                <a:cubicBezTo>
                  <a:pt x="2729087" y="336791"/>
                  <a:pt x="2728121" y="335011"/>
                  <a:pt x="2727035" y="333141"/>
                </a:cubicBezTo>
                <a:cubicBezTo>
                  <a:pt x="2725950" y="331271"/>
                  <a:pt x="2724743" y="329311"/>
                  <a:pt x="2723416" y="327260"/>
                </a:cubicBezTo>
                <a:cubicBezTo>
                  <a:pt x="2720279" y="327380"/>
                  <a:pt x="2716087" y="327561"/>
                  <a:pt x="2710838" y="327803"/>
                </a:cubicBezTo>
                <a:cubicBezTo>
                  <a:pt x="2705590" y="328044"/>
                  <a:pt x="2700281" y="328315"/>
                  <a:pt x="2694912" y="328617"/>
                </a:cubicBezTo>
                <a:cubicBezTo>
                  <a:pt x="2689543" y="328919"/>
                  <a:pt x="2684567" y="329190"/>
                  <a:pt x="2679982" y="329431"/>
                </a:cubicBezTo>
                <a:cubicBezTo>
                  <a:pt x="2675397" y="329673"/>
                  <a:pt x="2672140" y="329854"/>
                  <a:pt x="2670209" y="329974"/>
                </a:cubicBezTo>
                <a:cubicBezTo>
                  <a:pt x="2668641" y="330095"/>
                  <a:pt x="2667073" y="330246"/>
                  <a:pt x="2665504" y="330427"/>
                </a:cubicBezTo>
                <a:cubicBezTo>
                  <a:pt x="2663935" y="330608"/>
                  <a:pt x="2661945" y="331000"/>
                  <a:pt x="2659532" y="331603"/>
                </a:cubicBezTo>
                <a:lnTo>
                  <a:pt x="2656455" y="319116"/>
                </a:lnTo>
                <a:cubicBezTo>
                  <a:pt x="2658385" y="318633"/>
                  <a:pt x="2659894" y="318090"/>
                  <a:pt x="2660979" y="317487"/>
                </a:cubicBezTo>
                <a:cubicBezTo>
                  <a:pt x="2662065" y="316884"/>
                  <a:pt x="2662910" y="316220"/>
                  <a:pt x="2663513" y="315496"/>
                </a:cubicBezTo>
                <a:cubicBezTo>
                  <a:pt x="2665564" y="313566"/>
                  <a:pt x="2667827" y="311123"/>
                  <a:pt x="2670300" y="308167"/>
                </a:cubicBezTo>
                <a:cubicBezTo>
                  <a:pt x="2672773" y="305211"/>
                  <a:pt x="2675247" y="302074"/>
                  <a:pt x="2677720" y="298756"/>
                </a:cubicBezTo>
                <a:cubicBezTo>
                  <a:pt x="2680193" y="295438"/>
                  <a:pt x="2682546" y="292060"/>
                  <a:pt x="2684778" y="288622"/>
                </a:cubicBezTo>
                <a:cubicBezTo>
                  <a:pt x="2687010" y="285183"/>
                  <a:pt x="2688850" y="281895"/>
                  <a:pt x="2690297" y="278758"/>
                </a:cubicBezTo>
                <a:close/>
                <a:moveTo>
                  <a:pt x="3122895" y="278577"/>
                </a:moveTo>
                <a:cubicBezTo>
                  <a:pt x="3124342" y="279784"/>
                  <a:pt x="3126092" y="281292"/>
                  <a:pt x="3128143" y="283102"/>
                </a:cubicBezTo>
                <a:cubicBezTo>
                  <a:pt x="3130194" y="284912"/>
                  <a:pt x="3132245" y="286812"/>
                  <a:pt x="3134296" y="288803"/>
                </a:cubicBezTo>
                <a:cubicBezTo>
                  <a:pt x="3136347" y="290793"/>
                  <a:pt x="3138308" y="292754"/>
                  <a:pt x="3140178" y="294684"/>
                </a:cubicBezTo>
                <a:cubicBezTo>
                  <a:pt x="3142047" y="296615"/>
                  <a:pt x="3143526" y="298304"/>
                  <a:pt x="3144612" y="299751"/>
                </a:cubicBezTo>
                <a:lnTo>
                  <a:pt x="3137373" y="307352"/>
                </a:lnTo>
                <a:lnTo>
                  <a:pt x="3159633" y="307352"/>
                </a:lnTo>
                <a:lnTo>
                  <a:pt x="3159633" y="319840"/>
                </a:lnTo>
                <a:lnTo>
                  <a:pt x="3104797" y="319840"/>
                </a:lnTo>
                <a:cubicBezTo>
                  <a:pt x="3106003" y="332991"/>
                  <a:pt x="3107451" y="344995"/>
                  <a:pt x="3109140" y="355854"/>
                </a:cubicBezTo>
                <a:cubicBezTo>
                  <a:pt x="3110829" y="366712"/>
                  <a:pt x="3112881" y="376485"/>
                  <a:pt x="3115294" y="385172"/>
                </a:cubicBezTo>
                <a:cubicBezTo>
                  <a:pt x="3120602" y="377450"/>
                  <a:pt x="3125127" y="369367"/>
                  <a:pt x="3128867" y="360921"/>
                </a:cubicBezTo>
                <a:cubicBezTo>
                  <a:pt x="3132607" y="352476"/>
                  <a:pt x="3136106" y="343186"/>
                  <a:pt x="3139363" y="333051"/>
                </a:cubicBezTo>
                <a:lnTo>
                  <a:pt x="3151670" y="337394"/>
                </a:lnTo>
                <a:cubicBezTo>
                  <a:pt x="3147205" y="349942"/>
                  <a:pt x="3142591" y="361253"/>
                  <a:pt x="3137825" y="371327"/>
                </a:cubicBezTo>
                <a:cubicBezTo>
                  <a:pt x="3133059" y="381401"/>
                  <a:pt x="3127177" y="390963"/>
                  <a:pt x="3120180" y="400012"/>
                </a:cubicBezTo>
                <a:cubicBezTo>
                  <a:pt x="3121386" y="403149"/>
                  <a:pt x="3122653" y="406074"/>
                  <a:pt x="3123980" y="408789"/>
                </a:cubicBezTo>
                <a:cubicBezTo>
                  <a:pt x="3125307" y="411504"/>
                  <a:pt x="3126695" y="414067"/>
                  <a:pt x="3128143" y="416480"/>
                </a:cubicBezTo>
                <a:cubicBezTo>
                  <a:pt x="3130677" y="420582"/>
                  <a:pt x="3132969" y="423418"/>
                  <a:pt x="3135020" y="424986"/>
                </a:cubicBezTo>
                <a:cubicBezTo>
                  <a:pt x="3137071" y="426555"/>
                  <a:pt x="3138881" y="427339"/>
                  <a:pt x="3140449" y="427339"/>
                </a:cubicBezTo>
                <a:cubicBezTo>
                  <a:pt x="3142862" y="427339"/>
                  <a:pt x="3144672" y="426645"/>
                  <a:pt x="3145879" y="425258"/>
                </a:cubicBezTo>
                <a:cubicBezTo>
                  <a:pt x="3147085" y="423870"/>
                  <a:pt x="3148231" y="421608"/>
                  <a:pt x="3149317" y="418471"/>
                </a:cubicBezTo>
                <a:cubicBezTo>
                  <a:pt x="3150403" y="415334"/>
                  <a:pt x="3151247" y="412197"/>
                  <a:pt x="3151851" y="409060"/>
                </a:cubicBezTo>
                <a:cubicBezTo>
                  <a:pt x="3152454" y="405924"/>
                  <a:pt x="3153057" y="402425"/>
                  <a:pt x="3153660" y="398564"/>
                </a:cubicBezTo>
                <a:lnTo>
                  <a:pt x="3165424" y="405260"/>
                </a:lnTo>
                <a:cubicBezTo>
                  <a:pt x="3164459" y="409965"/>
                  <a:pt x="3163463" y="414218"/>
                  <a:pt x="3162437" y="418019"/>
                </a:cubicBezTo>
                <a:cubicBezTo>
                  <a:pt x="3161412" y="421819"/>
                  <a:pt x="3160115" y="425650"/>
                  <a:pt x="3158547" y="429511"/>
                </a:cubicBezTo>
                <a:cubicBezTo>
                  <a:pt x="3157461" y="432165"/>
                  <a:pt x="3156315" y="434276"/>
                  <a:pt x="3155108" y="435845"/>
                </a:cubicBezTo>
                <a:cubicBezTo>
                  <a:pt x="3153901" y="437413"/>
                  <a:pt x="3152605" y="438650"/>
                  <a:pt x="3151217" y="439555"/>
                </a:cubicBezTo>
                <a:cubicBezTo>
                  <a:pt x="3149830" y="440460"/>
                  <a:pt x="3148291" y="441063"/>
                  <a:pt x="3146602" y="441364"/>
                </a:cubicBezTo>
                <a:cubicBezTo>
                  <a:pt x="3144913" y="441666"/>
                  <a:pt x="3143103" y="441817"/>
                  <a:pt x="3141173" y="441817"/>
                </a:cubicBezTo>
                <a:cubicBezTo>
                  <a:pt x="3136950" y="441817"/>
                  <a:pt x="3132788" y="440279"/>
                  <a:pt x="3128685" y="437202"/>
                </a:cubicBezTo>
                <a:cubicBezTo>
                  <a:pt x="3124583" y="434125"/>
                  <a:pt x="3120301" y="428787"/>
                  <a:pt x="3115837" y="421186"/>
                </a:cubicBezTo>
                <a:cubicBezTo>
                  <a:pt x="3114871" y="419617"/>
                  <a:pt x="3113967" y="418019"/>
                  <a:pt x="3113122" y="416390"/>
                </a:cubicBezTo>
                <a:cubicBezTo>
                  <a:pt x="3112277" y="414761"/>
                  <a:pt x="3111493" y="412982"/>
                  <a:pt x="3110769" y="411051"/>
                </a:cubicBezTo>
                <a:cubicBezTo>
                  <a:pt x="3106547" y="415515"/>
                  <a:pt x="3101992" y="419979"/>
                  <a:pt x="3097105" y="424443"/>
                </a:cubicBezTo>
                <a:cubicBezTo>
                  <a:pt x="3092219" y="428907"/>
                  <a:pt x="3086699" y="433432"/>
                  <a:pt x="3080547" y="438016"/>
                </a:cubicBezTo>
                <a:lnTo>
                  <a:pt x="3071497" y="428244"/>
                </a:lnTo>
                <a:cubicBezTo>
                  <a:pt x="3085372" y="418109"/>
                  <a:pt x="3096713" y="407914"/>
                  <a:pt x="3105521" y="397659"/>
                </a:cubicBezTo>
                <a:cubicBezTo>
                  <a:pt x="3102384" y="387886"/>
                  <a:pt x="3099669" y="376545"/>
                  <a:pt x="3097377" y="363636"/>
                </a:cubicBezTo>
                <a:cubicBezTo>
                  <a:pt x="3095085" y="350726"/>
                  <a:pt x="3093154" y="336127"/>
                  <a:pt x="3091586" y="319840"/>
                </a:cubicBezTo>
                <a:lnTo>
                  <a:pt x="3035484" y="319840"/>
                </a:lnTo>
                <a:lnTo>
                  <a:pt x="3035484" y="345900"/>
                </a:lnTo>
                <a:lnTo>
                  <a:pt x="3079823" y="345900"/>
                </a:lnTo>
                <a:cubicBezTo>
                  <a:pt x="3079823" y="346986"/>
                  <a:pt x="3079762" y="348947"/>
                  <a:pt x="3079641" y="351782"/>
                </a:cubicBezTo>
                <a:cubicBezTo>
                  <a:pt x="3079521" y="354617"/>
                  <a:pt x="3079400" y="357875"/>
                  <a:pt x="3079279" y="361554"/>
                </a:cubicBezTo>
                <a:cubicBezTo>
                  <a:pt x="3079159" y="365234"/>
                  <a:pt x="3079008" y="369155"/>
                  <a:pt x="3078827" y="373318"/>
                </a:cubicBezTo>
                <a:cubicBezTo>
                  <a:pt x="3078646" y="377480"/>
                  <a:pt x="3078465" y="381432"/>
                  <a:pt x="3078284" y="385172"/>
                </a:cubicBezTo>
                <a:cubicBezTo>
                  <a:pt x="3078103" y="388912"/>
                  <a:pt x="3077922" y="392230"/>
                  <a:pt x="3077741" y="395125"/>
                </a:cubicBezTo>
                <a:cubicBezTo>
                  <a:pt x="3077560" y="398021"/>
                  <a:pt x="3077409" y="400072"/>
                  <a:pt x="3077289" y="401278"/>
                </a:cubicBezTo>
                <a:cubicBezTo>
                  <a:pt x="3076927" y="405501"/>
                  <a:pt x="3076354" y="408970"/>
                  <a:pt x="3075570" y="411685"/>
                </a:cubicBezTo>
                <a:cubicBezTo>
                  <a:pt x="3074785" y="414399"/>
                  <a:pt x="3073579" y="416631"/>
                  <a:pt x="3071950" y="418381"/>
                </a:cubicBezTo>
                <a:cubicBezTo>
                  <a:pt x="3070321" y="420130"/>
                  <a:pt x="3068089" y="421487"/>
                  <a:pt x="3065254" y="422453"/>
                </a:cubicBezTo>
                <a:cubicBezTo>
                  <a:pt x="3062419" y="423418"/>
                  <a:pt x="3058769" y="424142"/>
                  <a:pt x="3054305" y="424624"/>
                </a:cubicBezTo>
                <a:lnTo>
                  <a:pt x="3044171" y="425710"/>
                </a:lnTo>
                <a:lnTo>
                  <a:pt x="3040370" y="412318"/>
                </a:lnTo>
                <a:lnTo>
                  <a:pt x="3052315" y="411232"/>
                </a:lnTo>
                <a:cubicBezTo>
                  <a:pt x="3054848" y="410991"/>
                  <a:pt x="3056869" y="410659"/>
                  <a:pt x="3058377" y="410237"/>
                </a:cubicBezTo>
                <a:cubicBezTo>
                  <a:pt x="3059885" y="409814"/>
                  <a:pt x="3061031" y="409121"/>
                  <a:pt x="3061815" y="408156"/>
                </a:cubicBezTo>
                <a:cubicBezTo>
                  <a:pt x="3062600" y="407190"/>
                  <a:pt x="3063173" y="405893"/>
                  <a:pt x="3063535" y="404265"/>
                </a:cubicBezTo>
                <a:cubicBezTo>
                  <a:pt x="3063897" y="402636"/>
                  <a:pt x="3064198" y="400434"/>
                  <a:pt x="3064439" y="397659"/>
                </a:cubicBezTo>
                <a:cubicBezTo>
                  <a:pt x="3064560" y="396211"/>
                  <a:pt x="3064741" y="393587"/>
                  <a:pt x="3064983" y="389787"/>
                </a:cubicBezTo>
                <a:cubicBezTo>
                  <a:pt x="3065224" y="385986"/>
                  <a:pt x="3065435" y="381974"/>
                  <a:pt x="3065616" y="377752"/>
                </a:cubicBezTo>
                <a:cubicBezTo>
                  <a:pt x="3065797" y="373529"/>
                  <a:pt x="3065948" y="369578"/>
                  <a:pt x="3066069" y="365898"/>
                </a:cubicBezTo>
                <a:cubicBezTo>
                  <a:pt x="3066189" y="362218"/>
                  <a:pt x="3066249" y="359835"/>
                  <a:pt x="3066249" y="358749"/>
                </a:cubicBezTo>
                <a:lnTo>
                  <a:pt x="3035484" y="358749"/>
                </a:lnTo>
                <a:cubicBezTo>
                  <a:pt x="3035363" y="368522"/>
                  <a:pt x="3034880" y="377299"/>
                  <a:pt x="3034036" y="385081"/>
                </a:cubicBezTo>
                <a:cubicBezTo>
                  <a:pt x="3033191" y="392863"/>
                  <a:pt x="3031924" y="400102"/>
                  <a:pt x="3030235" y="406798"/>
                </a:cubicBezTo>
                <a:cubicBezTo>
                  <a:pt x="3028546" y="413494"/>
                  <a:pt x="3026405" y="419889"/>
                  <a:pt x="3023811" y="425982"/>
                </a:cubicBezTo>
                <a:cubicBezTo>
                  <a:pt x="3021217" y="432074"/>
                  <a:pt x="3018110" y="438378"/>
                  <a:pt x="3014491" y="444893"/>
                </a:cubicBezTo>
                <a:lnTo>
                  <a:pt x="3001098" y="438378"/>
                </a:lnTo>
                <a:cubicBezTo>
                  <a:pt x="3005201" y="432105"/>
                  <a:pt x="3008639" y="426132"/>
                  <a:pt x="3011414" y="420462"/>
                </a:cubicBezTo>
                <a:cubicBezTo>
                  <a:pt x="3014189" y="414791"/>
                  <a:pt x="3016421" y="408789"/>
                  <a:pt x="3018110" y="402455"/>
                </a:cubicBezTo>
                <a:cubicBezTo>
                  <a:pt x="3019799" y="396121"/>
                  <a:pt x="3021036" y="389093"/>
                  <a:pt x="3021820" y="381371"/>
                </a:cubicBezTo>
                <a:cubicBezTo>
                  <a:pt x="3022604" y="373650"/>
                  <a:pt x="3022997" y="364601"/>
                  <a:pt x="3022997" y="354225"/>
                </a:cubicBezTo>
                <a:lnTo>
                  <a:pt x="3022997" y="307352"/>
                </a:lnTo>
                <a:lnTo>
                  <a:pt x="3090500" y="307352"/>
                </a:lnTo>
                <a:cubicBezTo>
                  <a:pt x="3090259" y="304216"/>
                  <a:pt x="3090017" y="301079"/>
                  <a:pt x="3089776" y="297942"/>
                </a:cubicBezTo>
                <a:cubicBezTo>
                  <a:pt x="3089535" y="294805"/>
                  <a:pt x="3089293" y="291849"/>
                  <a:pt x="3089052" y="289074"/>
                </a:cubicBezTo>
                <a:cubicBezTo>
                  <a:pt x="3088811" y="285937"/>
                  <a:pt x="3088570" y="282861"/>
                  <a:pt x="3088328" y="279844"/>
                </a:cubicBezTo>
                <a:lnTo>
                  <a:pt x="3101721" y="279844"/>
                </a:lnTo>
                <a:lnTo>
                  <a:pt x="3103711" y="307352"/>
                </a:lnTo>
                <a:lnTo>
                  <a:pt x="3133934" y="307352"/>
                </a:lnTo>
                <a:cubicBezTo>
                  <a:pt x="3132486" y="305663"/>
                  <a:pt x="3130887" y="303823"/>
                  <a:pt x="3129138" y="301833"/>
                </a:cubicBezTo>
                <a:cubicBezTo>
                  <a:pt x="3127389" y="299842"/>
                  <a:pt x="3125639" y="297942"/>
                  <a:pt x="3123890" y="296132"/>
                </a:cubicBezTo>
                <a:cubicBezTo>
                  <a:pt x="3122140" y="294322"/>
                  <a:pt x="3120451" y="292603"/>
                  <a:pt x="3118823" y="290974"/>
                </a:cubicBezTo>
                <a:cubicBezTo>
                  <a:pt x="3117194" y="289345"/>
                  <a:pt x="3115837" y="288048"/>
                  <a:pt x="3114751" y="287083"/>
                </a:cubicBezTo>
                <a:close/>
                <a:moveTo>
                  <a:pt x="4270361" y="277854"/>
                </a:moveTo>
                <a:lnTo>
                  <a:pt x="4285021" y="280930"/>
                </a:lnTo>
                <a:cubicBezTo>
                  <a:pt x="4284055" y="284912"/>
                  <a:pt x="4282909" y="289285"/>
                  <a:pt x="4281583" y="294051"/>
                </a:cubicBezTo>
                <a:cubicBezTo>
                  <a:pt x="4280255" y="298816"/>
                  <a:pt x="4278687" y="303733"/>
                  <a:pt x="4276877" y="308800"/>
                </a:cubicBezTo>
                <a:lnTo>
                  <a:pt x="4304928" y="308800"/>
                </a:lnTo>
                <a:lnTo>
                  <a:pt x="4304928" y="436207"/>
                </a:lnTo>
                <a:lnTo>
                  <a:pt x="4243215" y="436207"/>
                </a:lnTo>
                <a:lnTo>
                  <a:pt x="4243215" y="308800"/>
                </a:lnTo>
                <a:lnTo>
                  <a:pt x="4261855" y="308800"/>
                </a:lnTo>
                <a:cubicBezTo>
                  <a:pt x="4263665" y="303974"/>
                  <a:pt x="4265234" y="298967"/>
                  <a:pt x="4266561" y="293779"/>
                </a:cubicBezTo>
                <a:cubicBezTo>
                  <a:pt x="4267889" y="288591"/>
                  <a:pt x="4269155" y="283283"/>
                  <a:pt x="4270361" y="277854"/>
                </a:cubicBezTo>
                <a:close/>
                <a:moveTo>
                  <a:pt x="834656" y="277854"/>
                </a:moveTo>
                <a:cubicBezTo>
                  <a:pt x="835260" y="279301"/>
                  <a:pt x="835923" y="281021"/>
                  <a:pt x="836647" y="283011"/>
                </a:cubicBezTo>
                <a:cubicBezTo>
                  <a:pt x="837371" y="285002"/>
                  <a:pt x="838125" y="287113"/>
                  <a:pt x="838909" y="289345"/>
                </a:cubicBezTo>
                <a:cubicBezTo>
                  <a:pt x="839693" y="291577"/>
                  <a:pt x="840448" y="293779"/>
                  <a:pt x="841171" y="295951"/>
                </a:cubicBezTo>
                <a:cubicBezTo>
                  <a:pt x="841895" y="298123"/>
                  <a:pt x="842499" y="300113"/>
                  <a:pt x="842981" y="301923"/>
                </a:cubicBezTo>
                <a:lnTo>
                  <a:pt x="884425" y="301923"/>
                </a:lnTo>
                <a:lnTo>
                  <a:pt x="884425" y="314410"/>
                </a:lnTo>
                <a:lnTo>
                  <a:pt x="833209" y="314410"/>
                </a:lnTo>
                <a:cubicBezTo>
                  <a:pt x="831158" y="317668"/>
                  <a:pt x="828925" y="321167"/>
                  <a:pt x="826512" y="324907"/>
                </a:cubicBezTo>
                <a:cubicBezTo>
                  <a:pt x="824100" y="328647"/>
                  <a:pt x="821656" y="332267"/>
                  <a:pt x="819183" y="335766"/>
                </a:cubicBezTo>
                <a:cubicBezTo>
                  <a:pt x="816710" y="339264"/>
                  <a:pt x="814327" y="342552"/>
                  <a:pt x="812034" y="345629"/>
                </a:cubicBezTo>
                <a:cubicBezTo>
                  <a:pt x="809742" y="348705"/>
                  <a:pt x="807691" y="351209"/>
                  <a:pt x="805881" y="353139"/>
                </a:cubicBezTo>
                <a:cubicBezTo>
                  <a:pt x="807450" y="353139"/>
                  <a:pt x="810376" y="353049"/>
                  <a:pt x="814659" y="352868"/>
                </a:cubicBezTo>
                <a:cubicBezTo>
                  <a:pt x="818942" y="352687"/>
                  <a:pt x="823738" y="352476"/>
                  <a:pt x="829046" y="352234"/>
                </a:cubicBezTo>
                <a:cubicBezTo>
                  <a:pt x="834355" y="351993"/>
                  <a:pt x="839754" y="351752"/>
                  <a:pt x="845243" y="351510"/>
                </a:cubicBezTo>
                <a:cubicBezTo>
                  <a:pt x="850733" y="351269"/>
                  <a:pt x="855529" y="351028"/>
                  <a:pt x="859631" y="350786"/>
                </a:cubicBezTo>
                <a:cubicBezTo>
                  <a:pt x="856856" y="346684"/>
                  <a:pt x="854051" y="342793"/>
                  <a:pt x="851216" y="339114"/>
                </a:cubicBezTo>
                <a:cubicBezTo>
                  <a:pt x="848380" y="335434"/>
                  <a:pt x="845937" y="332387"/>
                  <a:pt x="843886" y="329974"/>
                </a:cubicBezTo>
                <a:lnTo>
                  <a:pt x="853659" y="323278"/>
                </a:lnTo>
                <a:cubicBezTo>
                  <a:pt x="855830" y="325691"/>
                  <a:pt x="858304" y="328708"/>
                  <a:pt x="861079" y="332327"/>
                </a:cubicBezTo>
                <a:cubicBezTo>
                  <a:pt x="863854" y="335947"/>
                  <a:pt x="866659" y="339717"/>
                  <a:pt x="869494" y="343638"/>
                </a:cubicBezTo>
                <a:cubicBezTo>
                  <a:pt x="872329" y="347559"/>
                  <a:pt x="874984" y="351420"/>
                  <a:pt x="877457" y="355220"/>
                </a:cubicBezTo>
                <a:cubicBezTo>
                  <a:pt x="879930" y="359021"/>
                  <a:pt x="881891" y="362309"/>
                  <a:pt x="883339" y="365083"/>
                </a:cubicBezTo>
                <a:lnTo>
                  <a:pt x="873747" y="374856"/>
                </a:lnTo>
                <a:cubicBezTo>
                  <a:pt x="872902" y="373046"/>
                  <a:pt x="871907" y="371116"/>
                  <a:pt x="870761" y="369065"/>
                </a:cubicBezTo>
                <a:cubicBezTo>
                  <a:pt x="869615" y="367014"/>
                  <a:pt x="868378" y="364842"/>
                  <a:pt x="867051" y="362550"/>
                </a:cubicBezTo>
                <a:cubicBezTo>
                  <a:pt x="865362" y="362550"/>
                  <a:pt x="863250" y="362610"/>
                  <a:pt x="860717" y="362731"/>
                </a:cubicBezTo>
                <a:cubicBezTo>
                  <a:pt x="858183" y="362851"/>
                  <a:pt x="855348" y="362972"/>
                  <a:pt x="852211" y="363093"/>
                </a:cubicBezTo>
                <a:lnTo>
                  <a:pt x="852211" y="418290"/>
                </a:lnTo>
                <a:cubicBezTo>
                  <a:pt x="852211" y="420221"/>
                  <a:pt x="852332" y="421729"/>
                  <a:pt x="852573" y="422815"/>
                </a:cubicBezTo>
                <a:cubicBezTo>
                  <a:pt x="852814" y="423900"/>
                  <a:pt x="853236" y="424745"/>
                  <a:pt x="853840" y="425348"/>
                </a:cubicBezTo>
                <a:cubicBezTo>
                  <a:pt x="854443" y="425951"/>
                  <a:pt x="855257" y="426374"/>
                  <a:pt x="856283" y="426615"/>
                </a:cubicBezTo>
                <a:cubicBezTo>
                  <a:pt x="857308" y="426856"/>
                  <a:pt x="858605" y="427037"/>
                  <a:pt x="860174" y="427158"/>
                </a:cubicBezTo>
                <a:cubicBezTo>
                  <a:pt x="862104" y="427399"/>
                  <a:pt x="864095" y="427399"/>
                  <a:pt x="866146" y="427158"/>
                </a:cubicBezTo>
                <a:cubicBezTo>
                  <a:pt x="869283" y="426917"/>
                  <a:pt x="871545" y="426313"/>
                  <a:pt x="872933" y="425348"/>
                </a:cubicBezTo>
                <a:cubicBezTo>
                  <a:pt x="874320" y="424383"/>
                  <a:pt x="875315" y="422513"/>
                  <a:pt x="875919" y="419738"/>
                </a:cubicBezTo>
                <a:cubicBezTo>
                  <a:pt x="876643" y="416239"/>
                  <a:pt x="877095" y="413193"/>
                  <a:pt x="877276" y="410599"/>
                </a:cubicBezTo>
                <a:cubicBezTo>
                  <a:pt x="877457" y="408005"/>
                  <a:pt x="877608" y="404958"/>
                  <a:pt x="877728" y="401459"/>
                </a:cubicBezTo>
                <a:lnTo>
                  <a:pt x="888949" y="405441"/>
                </a:lnTo>
                <a:cubicBezTo>
                  <a:pt x="888708" y="409302"/>
                  <a:pt x="888436" y="413102"/>
                  <a:pt x="888134" y="416842"/>
                </a:cubicBezTo>
                <a:cubicBezTo>
                  <a:pt x="887833" y="420582"/>
                  <a:pt x="887260" y="424202"/>
                  <a:pt x="886415" y="427701"/>
                </a:cubicBezTo>
                <a:cubicBezTo>
                  <a:pt x="885571" y="431320"/>
                  <a:pt x="883821" y="434065"/>
                  <a:pt x="881167" y="435935"/>
                </a:cubicBezTo>
                <a:cubicBezTo>
                  <a:pt x="878513" y="437805"/>
                  <a:pt x="873988" y="438921"/>
                  <a:pt x="867594" y="439283"/>
                </a:cubicBezTo>
                <a:cubicBezTo>
                  <a:pt x="864216" y="439525"/>
                  <a:pt x="860898" y="439525"/>
                  <a:pt x="857640" y="439283"/>
                </a:cubicBezTo>
                <a:cubicBezTo>
                  <a:pt x="854503" y="439163"/>
                  <a:pt x="851849" y="438801"/>
                  <a:pt x="849677" y="438197"/>
                </a:cubicBezTo>
                <a:cubicBezTo>
                  <a:pt x="847506" y="437594"/>
                  <a:pt x="845696" y="436629"/>
                  <a:pt x="844248" y="435302"/>
                </a:cubicBezTo>
                <a:cubicBezTo>
                  <a:pt x="842800" y="433975"/>
                  <a:pt x="841745" y="432135"/>
                  <a:pt x="841081" y="429782"/>
                </a:cubicBezTo>
                <a:cubicBezTo>
                  <a:pt x="840417" y="427429"/>
                  <a:pt x="840086" y="424383"/>
                  <a:pt x="840086" y="420643"/>
                </a:cubicBezTo>
                <a:lnTo>
                  <a:pt x="840086" y="363636"/>
                </a:lnTo>
                <a:lnTo>
                  <a:pt x="820178" y="364722"/>
                </a:lnTo>
                <a:cubicBezTo>
                  <a:pt x="820178" y="366773"/>
                  <a:pt x="820178" y="368854"/>
                  <a:pt x="820178" y="370965"/>
                </a:cubicBezTo>
                <a:cubicBezTo>
                  <a:pt x="820178" y="373077"/>
                  <a:pt x="820118" y="374856"/>
                  <a:pt x="819997" y="376304"/>
                </a:cubicBezTo>
                <a:cubicBezTo>
                  <a:pt x="819756" y="384870"/>
                  <a:pt x="818972" y="392441"/>
                  <a:pt x="817645" y="399016"/>
                </a:cubicBezTo>
                <a:cubicBezTo>
                  <a:pt x="816318" y="405592"/>
                  <a:pt x="814146" y="411594"/>
                  <a:pt x="811130" y="417023"/>
                </a:cubicBezTo>
                <a:cubicBezTo>
                  <a:pt x="808113" y="422453"/>
                  <a:pt x="804072" y="427490"/>
                  <a:pt x="799004" y="432135"/>
                </a:cubicBezTo>
                <a:cubicBezTo>
                  <a:pt x="793937" y="436780"/>
                  <a:pt x="787543" y="441455"/>
                  <a:pt x="779821" y="446160"/>
                </a:cubicBezTo>
                <a:lnTo>
                  <a:pt x="771677" y="435121"/>
                </a:lnTo>
                <a:cubicBezTo>
                  <a:pt x="778916" y="430898"/>
                  <a:pt x="784798" y="426917"/>
                  <a:pt x="789322" y="423176"/>
                </a:cubicBezTo>
                <a:cubicBezTo>
                  <a:pt x="793847" y="419436"/>
                  <a:pt x="797436" y="415395"/>
                  <a:pt x="800090" y="411051"/>
                </a:cubicBezTo>
                <a:cubicBezTo>
                  <a:pt x="802744" y="406708"/>
                  <a:pt x="804584" y="401671"/>
                  <a:pt x="805610" y="395940"/>
                </a:cubicBezTo>
                <a:cubicBezTo>
                  <a:pt x="806635" y="390209"/>
                  <a:pt x="807269" y="383241"/>
                  <a:pt x="807510" y="375037"/>
                </a:cubicBezTo>
                <a:cubicBezTo>
                  <a:pt x="807631" y="374072"/>
                  <a:pt x="807691" y="372684"/>
                  <a:pt x="807691" y="370875"/>
                </a:cubicBezTo>
                <a:cubicBezTo>
                  <a:pt x="807691" y="369065"/>
                  <a:pt x="807691" y="367195"/>
                  <a:pt x="807691" y="365264"/>
                </a:cubicBezTo>
                <a:cubicBezTo>
                  <a:pt x="803830" y="365506"/>
                  <a:pt x="801297" y="365687"/>
                  <a:pt x="800090" y="365807"/>
                </a:cubicBezTo>
                <a:cubicBezTo>
                  <a:pt x="799487" y="365807"/>
                  <a:pt x="798612" y="365868"/>
                  <a:pt x="797466" y="365988"/>
                </a:cubicBezTo>
                <a:cubicBezTo>
                  <a:pt x="796320" y="366109"/>
                  <a:pt x="795144" y="366230"/>
                  <a:pt x="793937" y="366350"/>
                </a:cubicBezTo>
                <a:cubicBezTo>
                  <a:pt x="792731" y="366471"/>
                  <a:pt x="791524" y="366622"/>
                  <a:pt x="790318" y="366803"/>
                </a:cubicBezTo>
                <a:cubicBezTo>
                  <a:pt x="789111" y="366984"/>
                  <a:pt x="788146" y="367135"/>
                  <a:pt x="787422" y="367255"/>
                </a:cubicBezTo>
                <a:lnTo>
                  <a:pt x="783983" y="355492"/>
                </a:lnTo>
                <a:cubicBezTo>
                  <a:pt x="785672" y="355009"/>
                  <a:pt x="787241" y="354406"/>
                  <a:pt x="788689" y="353682"/>
                </a:cubicBezTo>
                <a:cubicBezTo>
                  <a:pt x="790137" y="352958"/>
                  <a:pt x="791222" y="352114"/>
                  <a:pt x="791946" y="351148"/>
                </a:cubicBezTo>
                <a:cubicBezTo>
                  <a:pt x="793635" y="349339"/>
                  <a:pt x="795596" y="347046"/>
                  <a:pt x="797828" y="344271"/>
                </a:cubicBezTo>
                <a:cubicBezTo>
                  <a:pt x="800060" y="341496"/>
                  <a:pt x="802382" y="338420"/>
                  <a:pt x="804795" y="335042"/>
                </a:cubicBezTo>
                <a:cubicBezTo>
                  <a:pt x="807208" y="331663"/>
                  <a:pt x="809621" y="328195"/>
                  <a:pt x="812034" y="324636"/>
                </a:cubicBezTo>
                <a:cubicBezTo>
                  <a:pt x="814447" y="321076"/>
                  <a:pt x="816740" y="317668"/>
                  <a:pt x="818912" y="314410"/>
                </a:cubicBezTo>
                <a:lnTo>
                  <a:pt x="786698" y="314410"/>
                </a:lnTo>
                <a:lnTo>
                  <a:pt x="786698" y="301923"/>
                </a:lnTo>
                <a:lnTo>
                  <a:pt x="829227" y="301923"/>
                </a:lnTo>
                <a:cubicBezTo>
                  <a:pt x="828262" y="298062"/>
                  <a:pt x="827025" y="294081"/>
                  <a:pt x="825517" y="289979"/>
                </a:cubicBezTo>
                <a:cubicBezTo>
                  <a:pt x="824009" y="285877"/>
                  <a:pt x="822712" y="282619"/>
                  <a:pt x="821626" y="280206"/>
                </a:cubicBezTo>
                <a:close/>
                <a:moveTo>
                  <a:pt x="1323603" y="277492"/>
                </a:moveTo>
                <a:lnTo>
                  <a:pt x="1339167" y="279844"/>
                </a:lnTo>
                <a:cubicBezTo>
                  <a:pt x="1338202" y="282981"/>
                  <a:pt x="1336935" y="286540"/>
                  <a:pt x="1335366" y="290522"/>
                </a:cubicBezTo>
                <a:cubicBezTo>
                  <a:pt x="1333798" y="294503"/>
                  <a:pt x="1332290" y="298183"/>
                  <a:pt x="1330842" y="301561"/>
                </a:cubicBezTo>
                <a:lnTo>
                  <a:pt x="1393459" y="301561"/>
                </a:lnTo>
                <a:lnTo>
                  <a:pt x="1393459" y="442541"/>
                </a:lnTo>
                <a:lnTo>
                  <a:pt x="1379162" y="442541"/>
                </a:lnTo>
                <a:lnTo>
                  <a:pt x="1379162" y="431320"/>
                </a:lnTo>
                <a:lnTo>
                  <a:pt x="1286503" y="431320"/>
                </a:lnTo>
                <a:lnTo>
                  <a:pt x="1286503" y="443084"/>
                </a:lnTo>
                <a:lnTo>
                  <a:pt x="1272387" y="443084"/>
                </a:lnTo>
                <a:lnTo>
                  <a:pt x="1272387" y="301561"/>
                </a:lnTo>
                <a:lnTo>
                  <a:pt x="1314916" y="301561"/>
                </a:lnTo>
                <a:cubicBezTo>
                  <a:pt x="1316605" y="297700"/>
                  <a:pt x="1318234" y="293508"/>
                  <a:pt x="1319803" y="288984"/>
                </a:cubicBezTo>
                <a:cubicBezTo>
                  <a:pt x="1321371" y="284459"/>
                  <a:pt x="1322638" y="280628"/>
                  <a:pt x="1323603" y="277492"/>
                </a:cubicBezTo>
                <a:close/>
                <a:moveTo>
                  <a:pt x="4332074" y="276225"/>
                </a:moveTo>
                <a:lnTo>
                  <a:pt x="4345285" y="278939"/>
                </a:lnTo>
                <a:cubicBezTo>
                  <a:pt x="4343837" y="284007"/>
                  <a:pt x="4342329" y="288984"/>
                  <a:pt x="4340761" y="293870"/>
                </a:cubicBezTo>
                <a:cubicBezTo>
                  <a:pt x="4339193" y="298756"/>
                  <a:pt x="4337503" y="303612"/>
                  <a:pt x="4335693" y="308438"/>
                </a:cubicBezTo>
                <a:lnTo>
                  <a:pt x="4386005" y="308438"/>
                </a:lnTo>
                <a:cubicBezTo>
                  <a:pt x="4385763" y="323278"/>
                  <a:pt x="4385462" y="337575"/>
                  <a:pt x="4385100" y="351329"/>
                </a:cubicBezTo>
                <a:cubicBezTo>
                  <a:pt x="4384979" y="357241"/>
                  <a:pt x="4384829" y="363274"/>
                  <a:pt x="4384647" y="369427"/>
                </a:cubicBezTo>
                <a:cubicBezTo>
                  <a:pt x="4384467" y="375580"/>
                  <a:pt x="4384285" y="381613"/>
                  <a:pt x="4384105" y="387524"/>
                </a:cubicBezTo>
                <a:cubicBezTo>
                  <a:pt x="4383923" y="393436"/>
                  <a:pt x="4383743" y="398986"/>
                  <a:pt x="4383561" y="404174"/>
                </a:cubicBezTo>
                <a:cubicBezTo>
                  <a:pt x="4383381" y="409362"/>
                  <a:pt x="4383169" y="413947"/>
                  <a:pt x="4382928" y="417928"/>
                </a:cubicBezTo>
                <a:cubicBezTo>
                  <a:pt x="4382687" y="421789"/>
                  <a:pt x="4382204" y="424986"/>
                  <a:pt x="4381481" y="427520"/>
                </a:cubicBezTo>
                <a:cubicBezTo>
                  <a:pt x="4380757" y="430054"/>
                  <a:pt x="4379580" y="432135"/>
                  <a:pt x="4377951" y="433764"/>
                </a:cubicBezTo>
                <a:cubicBezTo>
                  <a:pt x="4376323" y="435392"/>
                  <a:pt x="4374211" y="436599"/>
                  <a:pt x="4371617" y="437383"/>
                </a:cubicBezTo>
                <a:cubicBezTo>
                  <a:pt x="4369023" y="438167"/>
                  <a:pt x="4365735" y="438740"/>
                  <a:pt x="4361754" y="439102"/>
                </a:cubicBezTo>
                <a:lnTo>
                  <a:pt x="4346190" y="440369"/>
                </a:lnTo>
                <a:lnTo>
                  <a:pt x="4341847" y="426615"/>
                </a:lnTo>
                <a:lnTo>
                  <a:pt x="4359401" y="425529"/>
                </a:lnTo>
                <a:cubicBezTo>
                  <a:pt x="4362417" y="425288"/>
                  <a:pt x="4364710" y="424443"/>
                  <a:pt x="4366279" y="422996"/>
                </a:cubicBezTo>
                <a:cubicBezTo>
                  <a:pt x="4367847" y="421548"/>
                  <a:pt x="4368812" y="418471"/>
                  <a:pt x="4369174" y="413766"/>
                </a:cubicBezTo>
                <a:cubicBezTo>
                  <a:pt x="4369536" y="407371"/>
                  <a:pt x="4369867" y="399981"/>
                  <a:pt x="4370169" y="391596"/>
                </a:cubicBezTo>
                <a:cubicBezTo>
                  <a:pt x="4370471" y="383211"/>
                  <a:pt x="4370743" y="374705"/>
                  <a:pt x="4370984" y="366079"/>
                </a:cubicBezTo>
                <a:cubicBezTo>
                  <a:pt x="4371225" y="357452"/>
                  <a:pt x="4371406" y="349188"/>
                  <a:pt x="4371527" y="341285"/>
                </a:cubicBezTo>
                <a:cubicBezTo>
                  <a:pt x="4371647" y="333383"/>
                  <a:pt x="4371768" y="326717"/>
                  <a:pt x="4371889" y="321288"/>
                </a:cubicBezTo>
                <a:lnTo>
                  <a:pt x="4330627" y="321469"/>
                </a:lnTo>
                <a:cubicBezTo>
                  <a:pt x="4328937" y="325450"/>
                  <a:pt x="4327187" y="329371"/>
                  <a:pt x="4325378" y="333232"/>
                </a:cubicBezTo>
                <a:cubicBezTo>
                  <a:pt x="4323568" y="337093"/>
                  <a:pt x="4321638" y="340953"/>
                  <a:pt x="4319587" y="344814"/>
                </a:cubicBezTo>
                <a:lnTo>
                  <a:pt x="4307281" y="338299"/>
                </a:lnTo>
                <a:cubicBezTo>
                  <a:pt x="4312589" y="329371"/>
                  <a:pt x="4317385" y="319448"/>
                  <a:pt x="4321669" y="308529"/>
                </a:cubicBezTo>
                <a:cubicBezTo>
                  <a:pt x="4325951" y="297610"/>
                  <a:pt x="4329420" y="286842"/>
                  <a:pt x="4332074" y="276225"/>
                </a:cubicBezTo>
                <a:close/>
                <a:moveTo>
                  <a:pt x="3444668" y="127768"/>
                </a:moveTo>
                <a:lnTo>
                  <a:pt x="3444668" y="146409"/>
                </a:lnTo>
                <a:lnTo>
                  <a:pt x="3500227" y="146409"/>
                </a:lnTo>
                <a:lnTo>
                  <a:pt x="3500227" y="127768"/>
                </a:lnTo>
                <a:close/>
                <a:moveTo>
                  <a:pt x="1161411" y="126320"/>
                </a:moveTo>
                <a:lnTo>
                  <a:pt x="1176432" y="126320"/>
                </a:lnTo>
                <a:cubicBezTo>
                  <a:pt x="1176432" y="130181"/>
                  <a:pt x="1175829" y="134313"/>
                  <a:pt x="1174623" y="138717"/>
                </a:cubicBezTo>
                <a:cubicBezTo>
                  <a:pt x="1173416" y="143121"/>
                  <a:pt x="1171908" y="147434"/>
                  <a:pt x="1170098" y="151657"/>
                </a:cubicBezTo>
                <a:cubicBezTo>
                  <a:pt x="1168289" y="155880"/>
                  <a:pt x="1166237" y="159921"/>
                  <a:pt x="1163945" y="163782"/>
                </a:cubicBezTo>
                <a:cubicBezTo>
                  <a:pt x="1161653" y="167643"/>
                  <a:pt x="1159421" y="171021"/>
                  <a:pt x="1157249" y="173917"/>
                </a:cubicBezTo>
                <a:lnTo>
                  <a:pt x="1144400" y="173917"/>
                </a:lnTo>
                <a:cubicBezTo>
                  <a:pt x="1146813" y="170177"/>
                  <a:pt x="1149075" y="166225"/>
                  <a:pt x="1151186" y="162063"/>
                </a:cubicBezTo>
                <a:cubicBezTo>
                  <a:pt x="1153298" y="157900"/>
                  <a:pt x="1155107" y="153738"/>
                  <a:pt x="1156616" y="149576"/>
                </a:cubicBezTo>
                <a:cubicBezTo>
                  <a:pt x="1158124" y="145413"/>
                  <a:pt x="1159300" y="141341"/>
                  <a:pt x="1160145" y="137360"/>
                </a:cubicBezTo>
                <a:cubicBezTo>
                  <a:pt x="1160989" y="133378"/>
                  <a:pt x="1161411" y="129698"/>
                  <a:pt x="1161411" y="126320"/>
                </a:cubicBezTo>
                <a:close/>
                <a:moveTo>
                  <a:pt x="2664799" y="125053"/>
                </a:moveTo>
                <a:lnTo>
                  <a:pt x="2664799" y="145866"/>
                </a:lnTo>
                <a:lnTo>
                  <a:pt x="2747505" y="145866"/>
                </a:lnTo>
                <a:lnTo>
                  <a:pt x="2747505" y="125053"/>
                </a:lnTo>
                <a:close/>
                <a:moveTo>
                  <a:pt x="787584" y="116186"/>
                </a:moveTo>
                <a:lnTo>
                  <a:pt x="787584" y="145866"/>
                </a:lnTo>
                <a:lnTo>
                  <a:pt x="819616" y="145866"/>
                </a:lnTo>
                <a:lnTo>
                  <a:pt x="819616" y="116186"/>
                </a:lnTo>
                <a:close/>
                <a:moveTo>
                  <a:pt x="998601" y="106051"/>
                </a:moveTo>
                <a:lnTo>
                  <a:pt x="998601" y="142427"/>
                </a:lnTo>
                <a:lnTo>
                  <a:pt x="1066104" y="142427"/>
                </a:lnTo>
                <a:lnTo>
                  <a:pt x="1066104" y="106051"/>
                </a:lnTo>
                <a:close/>
                <a:moveTo>
                  <a:pt x="3198609" y="101708"/>
                </a:moveTo>
                <a:lnTo>
                  <a:pt x="3198609" y="147313"/>
                </a:lnTo>
                <a:lnTo>
                  <a:pt x="3234985" y="147313"/>
                </a:lnTo>
                <a:lnTo>
                  <a:pt x="3234985" y="101708"/>
                </a:lnTo>
                <a:close/>
                <a:moveTo>
                  <a:pt x="3660209" y="96821"/>
                </a:moveTo>
                <a:lnTo>
                  <a:pt x="3673782" y="97364"/>
                </a:lnTo>
                <a:lnTo>
                  <a:pt x="3673782" y="109671"/>
                </a:lnTo>
                <a:lnTo>
                  <a:pt x="3707806" y="109671"/>
                </a:lnTo>
                <a:lnTo>
                  <a:pt x="3707806" y="122158"/>
                </a:lnTo>
                <a:lnTo>
                  <a:pt x="3673782" y="122158"/>
                </a:lnTo>
                <a:lnTo>
                  <a:pt x="3673782" y="142970"/>
                </a:lnTo>
                <a:cubicBezTo>
                  <a:pt x="3673782" y="147434"/>
                  <a:pt x="3673391" y="151084"/>
                  <a:pt x="3672606" y="153919"/>
                </a:cubicBezTo>
                <a:cubicBezTo>
                  <a:pt x="3671822" y="156754"/>
                  <a:pt x="3670434" y="159047"/>
                  <a:pt x="3668444" y="160796"/>
                </a:cubicBezTo>
                <a:cubicBezTo>
                  <a:pt x="3666453" y="162545"/>
                  <a:pt x="3663678" y="163812"/>
                  <a:pt x="3660119" y="164597"/>
                </a:cubicBezTo>
                <a:cubicBezTo>
                  <a:pt x="3656559" y="165381"/>
                  <a:pt x="3652065" y="165954"/>
                  <a:pt x="3646636" y="166316"/>
                </a:cubicBezTo>
                <a:lnTo>
                  <a:pt x="3636139" y="167040"/>
                </a:lnTo>
                <a:lnTo>
                  <a:pt x="3631253" y="153829"/>
                </a:lnTo>
                <a:lnTo>
                  <a:pt x="3644464" y="153105"/>
                </a:lnTo>
                <a:cubicBezTo>
                  <a:pt x="3647843" y="152984"/>
                  <a:pt x="3650587" y="152652"/>
                  <a:pt x="3652699" y="152109"/>
                </a:cubicBezTo>
                <a:cubicBezTo>
                  <a:pt x="3654810" y="151566"/>
                  <a:pt x="3656409" y="150782"/>
                  <a:pt x="3657495" y="149757"/>
                </a:cubicBezTo>
                <a:cubicBezTo>
                  <a:pt x="3658580" y="148731"/>
                  <a:pt x="3659304" y="147344"/>
                  <a:pt x="3659666" y="145594"/>
                </a:cubicBezTo>
                <a:cubicBezTo>
                  <a:pt x="3660028" y="143845"/>
                  <a:pt x="3660209" y="141703"/>
                  <a:pt x="3660209" y="139170"/>
                </a:cubicBezTo>
                <a:lnTo>
                  <a:pt x="3660209" y="122158"/>
                </a:lnTo>
                <a:lnTo>
                  <a:pt x="3586009" y="122158"/>
                </a:lnTo>
                <a:cubicBezTo>
                  <a:pt x="3590594" y="124933"/>
                  <a:pt x="3595782" y="128251"/>
                  <a:pt x="3601573" y="132112"/>
                </a:cubicBezTo>
                <a:cubicBezTo>
                  <a:pt x="3607365" y="135972"/>
                  <a:pt x="3612793" y="140014"/>
                  <a:pt x="3617861" y="144237"/>
                </a:cubicBezTo>
                <a:lnTo>
                  <a:pt x="3611889" y="157086"/>
                </a:lnTo>
                <a:cubicBezTo>
                  <a:pt x="3609355" y="154673"/>
                  <a:pt x="3606490" y="152200"/>
                  <a:pt x="3603293" y="149666"/>
                </a:cubicBezTo>
                <a:cubicBezTo>
                  <a:pt x="3600095" y="147132"/>
                  <a:pt x="3596868" y="144689"/>
                  <a:pt x="3593611" y="142337"/>
                </a:cubicBezTo>
                <a:cubicBezTo>
                  <a:pt x="3590353" y="139984"/>
                  <a:pt x="3587186" y="137782"/>
                  <a:pt x="3584109" y="135731"/>
                </a:cubicBezTo>
                <a:cubicBezTo>
                  <a:pt x="3581033" y="133680"/>
                  <a:pt x="3578348" y="131931"/>
                  <a:pt x="3576056" y="130483"/>
                </a:cubicBezTo>
                <a:lnTo>
                  <a:pt x="3582571" y="122158"/>
                </a:lnTo>
                <a:lnTo>
                  <a:pt x="3548186" y="122158"/>
                </a:lnTo>
                <a:lnTo>
                  <a:pt x="3548186" y="109671"/>
                </a:lnTo>
                <a:lnTo>
                  <a:pt x="3660209" y="109671"/>
                </a:lnTo>
                <a:close/>
                <a:moveTo>
                  <a:pt x="3444668" y="96640"/>
                </a:moveTo>
                <a:lnTo>
                  <a:pt x="3444668" y="116186"/>
                </a:lnTo>
                <a:lnTo>
                  <a:pt x="3500227" y="116186"/>
                </a:lnTo>
                <a:lnTo>
                  <a:pt x="3500227" y="96640"/>
                </a:lnTo>
                <a:close/>
                <a:moveTo>
                  <a:pt x="1325489" y="96278"/>
                </a:moveTo>
                <a:lnTo>
                  <a:pt x="1473346" y="96278"/>
                </a:lnTo>
                <a:lnTo>
                  <a:pt x="1473346" y="108947"/>
                </a:lnTo>
                <a:lnTo>
                  <a:pt x="1395526" y="108947"/>
                </a:lnTo>
                <a:cubicBezTo>
                  <a:pt x="1390580" y="115703"/>
                  <a:pt x="1385271" y="122309"/>
                  <a:pt x="1379601" y="128763"/>
                </a:cubicBezTo>
                <a:cubicBezTo>
                  <a:pt x="1373930" y="135218"/>
                  <a:pt x="1368561" y="140798"/>
                  <a:pt x="1363494" y="145504"/>
                </a:cubicBezTo>
                <a:cubicBezTo>
                  <a:pt x="1366269" y="145504"/>
                  <a:pt x="1370552" y="145413"/>
                  <a:pt x="1376343" y="145232"/>
                </a:cubicBezTo>
                <a:cubicBezTo>
                  <a:pt x="1382134" y="145051"/>
                  <a:pt x="1388468" y="144810"/>
                  <a:pt x="1395346" y="144508"/>
                </a:cubicBezTo>
                <a:cubicBezTo>
                  <a:pt x="1402223" y="144207"/>
                  <a:pt x="1409190" y="143935"/>
                  <a:pt x="1416248" y="143694"/>
                </a:cubicBezTo>
                <a:cubicBezTo>
                  <a:pt x="1423306" y="143453"/>
                  <a:pt x="1429490" y="143211"/>
                  <a:pt x="1434798" y="142970"/>
                </a:cubicBezTo>
                <a:cubicBezTo>
                  <a:pt x="1431420" y="138868"/>
                  <a:pt x="1428102" y="135067"/>
                  <a:pt x="1424844" y="131569"/>
                </a:cubicBezTo>
                <a:cubicBezTo>
                  <a:pt x="1421587" y="128070"/>
                  <a:pt x="1418691" y="125114"/>
                  <a:pt x="1416158" y="122701"/>
                </a:cubicBezTo>
                <a:lnTo>
                  <a:pt x="1426111" y="114738"/>
                </a:lnTo>
                <a:cubicBezTo>
                  <a:pt x="1428645" y="117151"/>
                  <a:pt x="1431661" y="120197"/>
                  <a:pt x="1435160" y="123877"/>
                </a:cubicBezTo>
                <a:cubicBezTo>
                  <a:pt x="1438659" y="127557"/>
                  <a:pt x="1442158" y="131448"/>
                  <a:pt x="1445657" y="135550"/>
                </a:cubicBezTo>
                <a:cubicBezTo>
                  <a:pt x="1449155" y="139652"/>
                  <a:pt x="1452503" y="143724"/>
                  <a:pt x="1455701" y="147766"/>
                </a:cubicBezTo>
                <a:cubicBezTo>
                  <a:pt x="1458898" y="151808"/>
                  <a:pt x="1461522" y="155337"/>
                  <a:pt x="1463573" y="158353"/>
                </a:cubicBezTo>
                <a:lnTo>
                  <a:pt x="1453619" y="169030"/>
                </a:lnTo>
                <a:cubicBezTo>
                  <a:pt x="1452413" y="166979"/>
                  <a:pt x="1451025" y="164777"/>
                  <a:pt x="1449457" y="162425"/>
                </a:cubicBezTo>
                <a:cubicBezTo>
                  <a:pt x="1447889" y="160072"/>
                  <a:pt x="1446139" y="157629"/>
                  <a:pt x="1444209" y="155095"/>
                </a:cubicBezTo>
                <a:cubicBezTo>
                  <a:pt x="1440831" y="155216"/>
                  <a:pt x="1436638" y="155367"/>
                  <a:pt x="1431631" y="155548"/>
                </a:cubicBezTo>
                <a:cubicBezTo>
                  <a:pt x="1426624" y="155729"/>
                  <a:pt x="1421225" y="155910"/>
                  <a:pt x="1415434" y="156091"/>
                </a:cubicBezTo>
                <a:cubicBezTo>
                  <a:pt x="1409642" y="156272"/>
                  <a:pt x="1403731" y="156483"/>
                  <a:pt x="1397698" y="156724"/>
                </a:cubicBezTo>
                <a:cubicBezTo>
                  <a:pt x="1391666" y="156965"/>
                  <a:pt x="1386025" y="157207"/>
                  <a:pt x="1380777" y="157448"/>
                </a:cubicBezTo>
                <a:cubicBezTo>
                  <a:pt x="1375529" y="157689"/>
                  <a:pt x="1370854" y="157931"/>
                  <a:pt x="1366751" y="158172"/>
                </a:cubicBezTo>
                <a:cubicBezTo>
                  <a:pt x="1362649" y="158413"/>
                  <a:pt x="1359633" y="158594"/>
                  <a:pt x="1357703" y="158715"/>
                </a:cubicBezTo>
                <a:cubicBezTo>
                  <a:pt x="1354204" y="158956"/>
                  <a:pt x="1351007" y="159228"/>
                  <a:pt x="1348111" y="159529"/>
                </a:cubicBezTo>
                <a:cubicBezTo>
                  <a:pt x="1345215" y="159831"/>
                  <a:pt x="1342501" y="160223"/>
                  <a:pt x="1339967" y="160706"/>
                </a:cubicBezTo>
                <a:lnTo>
                  <a:pt x="1337253" y="148218"/>
                </a:lnTo>
                <a:cubicBezTo>
                  <a:pt x="1340028" y="147253"/>
                  <a:pt x="1342109" y="146318"/>
                  <a:pt x="1343496" y="145413"/>
                </a:cubicBezTo>
                <a:cubicBezTo>
                  <a:pt x="1344884" y="144508"/>
                  <a:pt x="1346603" y="143332"/>
                  <a:pt x="1348654" y="141884"/>
                </a:cubicBezTo>
                <a:cubicBezTo>
                  <a:pt x="1350946" y="139954"/>
                  <a:pt x="1353389" y="137692"/>
                  <a:pt x="1355983" y="135098"/>
                </a:cubicBezTo>
                <a:cubicBezTo>
                  <a:pt x="1358577" y="132504"/>
                  <a:pt x="1361171" y="129759"/>
                  <a:pt x="1363765" y="126863"/>
                </a:cubicBezTo>
                <a:cubicBezTo>
                  <a:pt x="1366359" y="123968"/>
                  <a:pt x="1368923" y="120982"/>
                  <a:pt x="1371457" y="117905"/>
                </a:cubicBezTo>
                <a:cubicBezTo>
                  <a:pt x="1373990" y="114828"/>
                  <a:pt x="1376343" y="111842"/>
                  <a:pt x="1378515" y="108947"/>
                </a:cubicBezTo>
                <a:lnTo>
                  <a:pt x="1325489" y="108947"/>
                </a:lnTo>
                <a:close/>
                <a:moveTo>
                  <a:pt x="3934796" y="94107"/>
                </a:moveTo>
                <a:lnTo>
                  <a:pt x="4083377" y="94107"/>
                </a:lnTo>
                <a:lnTo>
                  <a:pt x="4083377" y="106594"/>
                </a:lnTo>
                <a:lnTo>
                  <a:pt x="4034694" y="106594"/>
                </a:lnTo>
                <a:lnTo>
                  <a:pt x="4034694" y="138446"/>
                </a:lnTo>
                <a:cubicBezTo>
                  <a:pt x="4034694" y="143151"/>
                  <a:pt x="4035599" y="146318"/>
                  <a:pt x="4037409" y="147947"/>
                </a:cubicBezTo>
                <a:cubicBezTo>
                  <a:pt x="4039219" y="149576"/>
                  <a:pt x="4042235" y="150511"/>
                  <a:pt x="4046457" y="150752"/>
                </a:cubicBezTo>
                <a:cubicBezTo>
                  <a:pt x="4050077" y="150993"/>
                  <a:pt x="4053697" y="150993"/>
                  <a:pt x="4057316" y="150752"/>
                </a:cubicBezTo>
                <a:cubicBezTo>
                  <a:pt x="4061780" y="150511"/>
                  <a:pt x="4065068" y="149877"/>
                  <a:pt x="4067179" y="148852"/>
                </a:cubicBezTo>
                <a:cubicBezTo>
                  <a:pt x="4069291" y="147826"/>
                  <a:pt x="4070648" y="145926"/>
                  <a:pt x="4071251" y="143151"/>
                </a:cubicBezTo>
                <a:cubicBezTo>
                  <a:pt x="4071854" y="140376"/>
                  <a:pt x="4072307" y="137661"/>
                  <a:pt x="4072609" y="135007"/>
                </a:cubicBezTo>
                <a:cubicBezTo>
                  <a:pt x="4072910" y="132353"/>
                  <a:pt x="4073182" y="129518"/>
                  <a:pt x="4073423" y="126501"/>
                </a:cubicBezTo>
                <a:lnTo>
                  <a:pt x="4085910" y="130845"/>
                </a:lnTo>
                <a:cubicBezTo>
                  <a:pt x="4085669" y="134344"/>
                  <a:pt x="4085337" y="137812"/>
                  <a:pt x="4084915" y="141251"/>
                </a:cubicBezTo>
                <a:cubicBezTo>
                  <a:pt x="4084493" y="144689"/>
                  <a:pt x="4083799" y="148158"/>
                  <a:pt x="4082833" y="151657"/>
                </a:cubicBezTo>
                <a:cubicBezTo>
                  <a:pt x="4082351" y="153467"/>
                  <a:pt x="4081597" y="155035"/>
                  <a:pt x="4080571" y="156362"/>
                </a:cubicBezTo>
                <a:cubicBezTo>
                  <a:pt x="4079546" y="157689"/>
                  <a:pt x="4078098" y="158835"/>
                  <a:pt x="4076228" y="159801"/>
                </a:cubicBezTo>
                <a:cubicBezTo>
                  <a:pt x="4074358" y="160766"/>
                  <a:pt x="4071975" y="161520"/>
                  <a:pt x="4069079" y="162063"/>
                </a:cubicBezTo>
                <a:cubicBezTo>
                  <a:pt x="4066184" y="162606"/>
                  <a:pt x="4062685" y="162938"/>
                  <a:pt x="4058583" y="163058"/>
                </a:cubicBezTo>
                <a:cubicBezTo>
                  <a:pt x="4055929" y="163179"/>
                  <a:pt x="4053274" y="163209"/>
                  <a:pt x="4050620" y="163149"/>
                </a:cubicBezTo>
                <a:cubicBezTo>
                  <a:pt x="4047965" y="163088"/>
                  <a:pt x="4045311" y="163058"/>
                  <a:pt x="4042657" y="163058"/>
                </a:cubicBezTo>
                <a:cubicBezTo>
                  <a:pt x="4035056" y="163058"/>
                  <a:pt x="4029537" y="161429"/>
                  <a:pt x="4026098" y="158172"/>
                </a:cubicBezTo>
                <a:cubicBezTo>
                  <a:pt x="4022659" y="154914"/>
                  <a:pt x="4020940" y="149304"/>
                  <a:pt x="4020940" y="141341"/>
                </a:cubicBezTo>
                <a:lnTo>
                  <a:pt x="4020940" y="106594"/>
                </a:lnTo>
                <a:lnTo>
                  <a:pt x="3991803" y="106594"/>
                </a:lnTo>
                <a:cubicBezTo>
                  <a:pt x="3991803" y="107439"/>
                  <a:pt x="3991773" y="108193"/>
                  <a:pt x="3991713" y="108856"/>
                </a:cubicBezTo>
                <a:cubicBezTo>
                  <a:pt x="3991653" y="109520"/>
                  <a:pt x="3991622" y="110093"/>
                  <a:pt x="3991622" y="110575"/>
                </a:cubicBezTo>
                <a:cubicBezTo>
                  <a:pt x="3991139" y="118056"/>
                  <a:pt x="3989903" y="124692"/>
                  <a:pt x="3987912" y="130483"/>
                </a:cubicBezTo>
                <a:cubicBezTo>
                  <a:pt x="3985921" y="136274"/>
                  <a:pt x="3982905" y="141492"/>
                  <a:pt x="3978863" y="146137"/>
                </a:cubicBezTo>
                <a:cubicBezTo>
                  <a:pt x="3974822" y="150782"/>
                  <a:pt x="3969603" y="154945"/>
                  <a:pt x="3963209" y="158624"/>
                </a:cubicBezTo>
                <a:cubicBezTo>
                  <a:pt x="3956815" y="162304"/>
                  <a:pt x="3948912" y="165773"/>
                  <a:pt x="3939501" y="169030"/>
                </a:cubicBezTo>
                <a:lnTo>
                  <a:pt x="3931538" y="157267"/>
                </a:lnTo>
                <a:cubicBezTo>
                  <a:pt x="3940346" y="154371"/>
                  <a:pt x="3947615" y="151416"/>
                  <a:pt x="3953346" y="148399"/>
                </a:cubicBezTo>
                <a:cubicBezTo>
                  <a:pt x="3959077" y="145383"/>
                  <a:pt x="3963661" y="142035"/>
                  <a:pt x="3967100" y="138355"/>
                </a:cubicBezTo>
                <a:cubicBezTo>
                  <a:pt x="3970539" y="134675"/>
                  <a:pt x="3973042" y="130483"/>
                  <a:pt x="3974611" y="125777"/>
                </a:cubicBezTo>
                <a:cubicBezTo>
                  <a:pt x="3976179" y="121072"/>
                  <a:pt x="3977205" y="115643"/>
                  <a:pt x="3977687" y="109490"/>
                </a:cubicBezTo>
                <a:cubicBezTo>
                  <a:pt x="3977687" y="109128"/>
                  <a:pt x="3977717" y="108705"/>
                  <a:pt x="3977778" y="108223"/>
                </a:cubicBezTo>
                <a:cubicBezTo>
                  <a:pt x="3977838" y="107740"/>
                  <a:pt x="3977868" y="107197"/>
                  <a:pt x="3977868" y="106594"/>
                </a:cubicBezTo>
                <a:lnTo>
                  <a:pt x="3934796" y="106594"/>
                </a:lnTo>
                <a:close/>
                <a:moveTo>
                  <a:pt x="985208" y="93745"/>
                </a:moveTo>
                <a:lnTo>
                  <a:pt x="1079496" y="93745"/>
                </a:lnTo>
                <a:lnTo>
                  <a:pt x="1079496" y="166678"/>
                </a:lnTo>
                <a:lnTo>
                  <a:pt x="1066104" y="166678"/>
                </a:lnTo>
                <a:lnTo>
                  <a:pt x="1066104" y="154733"/>
                </a:lnTo>
                <a:lnTo>
                  <a:pt x="998601" y="154733"/>
                </a:lnTo>
                <a:lnTo>
                  <a:pt x="998601" y="166678"/>
                </a:lnTo>
                <a:lnTo>
                  <a:pt x="985208" y="166678"/>
                </a:lnTo>
                <a:close/>
                <a:moveTo>
                  <a:pt x="1796500" y="89401"/>
                </a:moveTo>
                <a:lnTo>
                  <a:pt x="1797767" y="99898"/>
                </a:lnTo>
                <a:cubicBezTo>
                  <a:pt x="1795233" y="100501"/>
                  <a:pt x="1792097" y="101044"/>
                  <a:pt x="1788356" y="101527"/>
                </a:cubicBezTo>
                <a:cubicBezTo>
                  <a:pt x="1784616" y="102009"/>
                  <a:pt x="1780574" y="102492"/>
                  <a:pt x="1776231" y="102975"/>
                </a:cubicBezTo>
                <a:lnTo>
                  <a:pt x="1776231" y="116005"/>
                </a:lnTo>
                <a:lnTo>
                  <a:pt x="1823285" y="116005"/>
                </a:lnTo>
                <a:lnTo>
                  <a:pt x="1823285" y="126863"/>
                </a:lnTo>
                <a:lnTo>
                  <a:pt x="1776231" y="126863"/>
                </a:lnTo>
                <a:lnTo>
                  <a:pt x="1776231" y="138627"/>
                </a:lnTo>
                <a:lnTo>
                  <a:pt x="1778946" y="130845"/>
                </a:lnTo>
                <a:cubicBezTo>
                  <a:pt x="1782927" y="131810"/>
                  <a:pt x="1787663" y="133167"/>
                  <a:pt x="1793152" y="134917"/>
                </a:cubicBezTo>
                <a:cubicBezTo>
                  <a:pt x="1798642" y="136666"/>
                  <a:pt x="1804222" y="138566"/>
                  <a:pt x="1809892" y="140617"/>
                </a:cubicBezTo>
                <a:cubicBezTo>
                  <a:pt x="1815563" y="142668"/>
                  <a:pt x="1821053" y="144750"/>
                  <a:pt x="1826361" y="146861"/>
                </a:cubicBezTo>
                <a:cubicBezTo>
                  <a:pt x="1831670" y="148972"/>
                  <a:pt x="1836134" y="150812"/>
                  <a:pt x="1839753" y="152381"/>
                </a:cubicBezTo>
                <a:lnTo>
                  <a:pt x="1835591" y="164144"/>
                </a:lnTo>
                <a:cubicBezTo>
                  <a:pt x="1831730" y="161972"/>
                  <a:pt x="1827206" y="159771"/>
                  <a:pt x="1822018" y="157538"/>
                </a:cubicBezTo>
                <a:cubicBezTo>
                  <a:pt x="1816830" y="155306"/>
                  <a:pt x="1811491" y="153165"/>
                  <a:pt x="1806001" y="151114"/>
                </a:cubicBezTo>
                <a:cubicBezTo>
                  <a:pt x="1800512" y="149063"/>
                  <a:pt x="1795143" y="147193"/>
                  <a:pt x="1789895" y="145504"/>
                </a:cubicBezTo>
                <a:cubicBezTo>
                  <a:pt x="1784646" y="143815"/>
                  <a:pt x="1780092" y="142427"/>
                  <a:pt x="1776231" y="141341"/>
                </a:cubicBezTo>
                <a:lnTo>
                  <a:pt x="1776231" y="167402"/>
                </a:lnTo>
                <a:lnTo>
                  <a:pt x="1763201" y="167402"/>
                </a:lnTo>
                <a:lnTo>
                  <a:pt x="1763201" y="136817"/>
                </a:lnTo>
                <a:cubicBezTo>
                  <a:pt x="1755721" y="142005"/>
                  <a:pt x="1747124" y="146831"/>
                  <a:pt x="1737412" y="151295"/>
                </a:cubicBezTo>
                <a:cubicBezTo>
                  <a:pt x="1727700" y="155759"/>
                  <a:pt x="1716389" y="160102"/>
                  <a:pt x="1703479" y="164325"/>
                </a:cubicBezTo>
                <a:lnTo>
                  <a:pt x="1698955" y="152743"/>
                </a:lnTo>
                <a:cubicBezTo>
                  <a:pt x="1712709" y="148641"/>
                  <a:pt x="1724351" y="144508"/>
                  <a:pt x="1733883" y="140346"/>
                </a:cubicBezTo>
                <a:cubicBezTo>
                  <a:pt x="1743414" y="136183"/>
                  <a:pt x="1751618" y="131689"/>
                  <a:pt x="1758495" y="126863"/>
                </a:cubicBezTo>
                <a:lnTo>
                  <a:pt x="1715242" y="126863"/>
                </a:lnTo>
                <a:lnTo>
                  <a:pt x="1715242" y="116005"/>
                </a:lnTo>
                <a:lnTo>
                  <a:pt x="1763201" y="116005"/>
                </a:lnTo>
                <a:lnTo>
                  <a:pt x="1763201" y="104241"/>
                </a:lnTo>
                <a:cubicBezTo>
                  <a:pt x="1758375" y="104603"/>
                  <a:pt x="1753700" y="104935"/>
                  <a:pt x="1749175" y="105237"/>
                </a:cubicBezTo>
                <a:cubicBezTo>
                  <a:pt x="1744651" y="105538"/>
                  <a:pt x="1740458" y="105749"/>
                  <a:pt x="1736597" y="105870"/>
                </a:cubicBezTo>
                <a:lnTo>
                  <a:pt x="1735873" y="95193"/>
                </a:lnTo>
                <a:cubicBezTo>
                  <a:pt x="1740217" y="95193"/>
                  <a:pt x="1745194" y="95042"/>
                  <a:pt x="1750804" y="94740"/>
                </a:cubicBezTo>
                <a:cubicBezTo>
                  <a:pt x="1756414" y="94439"/>
                  <a:pt x="1762055" y="94016"/>
                  <a:pt x="1767725" y="93473"/>
                </a:cubicBezTo>
                <a:cubicBezTo>
                  <a:pt x="1773396" y="92930"/>
                  <a:pt x="1778765" y="92297"/>
                  <a:pt x="1783832" y="91573"/>
                </a:cubicBezTo>
                <a:cubicBezTo>
                  <a:pt x="1788899" y="90849"/>
                  <a:pt x="1793122" y="90125"/>
                  <a:pt x="1796500" y="89401"/>
                </a:cubicBezTo>
                <a:close/>
                <a:moveTo>
                  <a:pt x="3431819" y="84877"/>
                </a:moveTo>
                <a:lnTo>
                  <a:pt x="3513619" y="84877"/>
                </a:lnTo>
                <a:lnTo>
                  <a:pt x="3513619" y="166859"/>
                </a:lnTo>
                <a:lnTo>
                  <a:pt x="3500227" y="166859"/>
                </a:lnTo>
                <a:lnTo>
                  <a:pt x="3500227" y="158172"/>
                </a:lnTo>
                <a:lnTo>
                  <a:pt x="3444668" y="158172"/>
                </a:lnTo>
                <a:lnTo>
                  <a:pt x="3444668" y="167221"/>
                </a:lnTo>
                <a:lnTo>
                  <a:pt x="3431819" y="167221"/>
                </a:lnTo>
                <a:close/>
                <a:moveTo>
                  <a:pt x="525961" y="79448"/>
                </a:moveTo>
                <a:lnTo>
                  <a:pt x="536457" y="86325"/>
                </a:lnTo>
                <a:cubicBezTo>
                  <a:pt x="531511" y="93564"/>
                  <a:pt x="526504" y="100471"/>
                  <a:pt x="521436" y="107046"/>
                </a:cubicBezTo>
                <a:cubicBezTo>
                  <a:pt x="516369" y="113622"/>
                  <a:pt x="510879" y="119866"/>
                  <a:pt x="504968" y="125777"/>
                </a:cubicBezTo>
                <a:cubicBezTo>
                  <a:pt x="507622" y="127708"/>
                  <a:pt x="510668" y="130000"/>
                  <a:pt x="514107" y="132654"/>
                </a:cubicBezTo>
                <a:cubicBezTo>
                  <a:pt x="517545" y="135309"/>
                  <a:pt x="521014" y="138054"/>
                  <a:pt x="524513" y="140889"/>
                </a:cubicBezTo>
                <a:cubicBezTo>
                  <a:pt x="528012" y="143724"/>
                  <a:pt x="531360" y="146559"/>
                  <a:pt x="534557" y="149395"/>
                </a:cubicBezTo>
                <a:cubicBezTo>
                  <a:pt x="537754" y="152230"/>
                  <a:pt x="540499" y="154794"/>
                  <a:pt x="542791" y="157086"/>
                </a:cubicBezTo>
                <a:lnTo>
                  <a:pt x="533924" y="169030"/>
                </a:lnTo>
                <a:cubicBezTo>
                  <a:pt x="531390" y="166376"/>
                  <a:pt x="528434" y="163481"/>
                  <a:pt x="525056" y="160344"/>
                </a:cubicBezTo>
                <a:cubicBezTo>
                  <a:pt x="521678" y="157207"/>
                  <a:pt x="518239" y="154100"/>
                  <a:pt x="514740" y="151023"/>
                </a:cubicBezTo>
                <a:cubicBezTo>
                  <a:pt x="511241" y="147947"/>
                  <a:pt x="507803" y="144991"/>
                  <a:pt x="504425" y="142156"/>
                </a:cubicBezTo>
                <a:cubicBezTo>
                  <a:pt x="501046" y="139320"/>
                  <a:pt x="498030" y="136877"/>
                  <a:pt x="495376" y="134826"/>
                </a:cubicBezTo>
                <a:cubicBezTo>
                  <a:pt x="488137" y="141221"/>
                  <a:pt x="480114" y="147223"/>
                  <a:pt x="471306" y="152833"/>
                </a:cubicBezTo>
                <a:cubicBezTo>
                  <a:pt x="462499" y="158443"/>
                  <a:pt x="452364" y="163842"/>
                  <a:pt x="440902" y="169030"/>
                </a:cubicBezTo>
                <a:lnTo>
                  <a:pt x="432578" y="157629"/>
                </a:lnTo>
                <a:cubicBezTo>
                  <a:pt x="444160" y="152682"/>
                  <a:pt x="454566" y="147464"/>
                  <a:pt x="463796" y="141975"/>
                </a:cubicBezTo>
                <a:cubicBezTo>
                  <a:pt x="473025" y="136485"/>
                  <a:pt x="481350" y="130543"/>
                  <a:pt x="488770" y="124149"/>
                </a:cubicBezTo>
                <a:cubicBezTo>
                  <a:pt x="496190" y="117754"/>
                  <a:pt x="502916" y="110877"/>
                  <a:pt x="508949" y="103517"/>
                </a:cubicBezTo>
                <a:cubicBezTo>
                  <a:pt x="514982" y="96158"/>
                  <a:pt x="520652" y="88135"/>
                  <a:pt x="525961" y="79448"/>
                </a:cubicBezTo>
                <a:close/>
                <a:moveTo>
                  <a:pt x="3274075" y="66960"/>
                </a:moveTo>
                <a:cubicBezTo>
                  <a:pt x="3278177" y="72390"/>
                  <a:pt x="3282551" y="78814"/>
                  <a:pt x="3287196" y="86234"/>
                </a:cubicBezTo>
                <a:cubicBezTo>
                  <a:pt x="3291841" y="93654"/>
                  <a:pt x="3296154" y="101346"/>
                  <a:pt x="3300136" y="109309"/>
                </a:cubicBezTo>
                <a:lnTo>
                  <a:pt x="3288553" y="117091"/>
                </a:lnTo>
                <a:cubicBezTo>
                  <a:pt x="3284331" y="108404"/>
                  <a:pt x="3279957" y="100350"/>
                  <a:pt x="3275433" y="92930"/>
                </a:cubicBezTo>
                <a:cubicBezTo>
                  <a:pt x="3270908" y="85510"/>
                  <a:pt x="3266897" y="79267"/>
                  <a:pt x="3263398" y="74200"/>
                </a:cubicBezTo>
                <a:close/>
                <a:moveTo>
                  <a:pt x="2664799" y="64427"/>
                </a:moveTo>
                <a:lnTo>
                  <a:pt x="2664799" y="82886"/>
                </a:lnTo>
                <a:lnTo>
                  <a:pt x="2742437" y="82886"/>
                </a:lnTo>
                <a:lnTo>
                  <a:pt x="2742437" y="64427"/>
                </a:lnTo>
                <a:close/>
                <a:moveTo>
                  <a:pt x="385343" y="61893"/>
                </a:moveTo>
                <a:lnTo>
                  <a:pt x="420452" y="61893"/>
                </a:lnTo>
                <a:lnTo>
                  <a:pt x="420452" y="132654"/>
                </a:lnTo>
                <a:cubicBezTo>
                  <a:pt x="421176" y="132051"/>
                  <a:pt x="422171" y="131146"/>
                  <a:pt x="423438" y="129940"/>
                </a:cubicBezTo>
                <a:cubicBezTo>
                  <a:pt x="424705" y="128733"/>
                  <a:pt x="426062" y="127376"/>
                  <a:pt x="427510" y="125868"/>
                </a:cubicBezTo>
                <a:cubicBezTo>
                  <a:pt x="428958" y="124360"/>
                  <a:pt x="430406" y="122821"/>
                  <a:pt x="431854" y="121253"/>
                </a:cubicBezTo>
                <a:cubicBezTo>
                  <a:pt x="433301" y="119685"/>
                  <a:pt x="434568" y="118176"/>
                  <a:pt x="435654" y="116729"/>
                </a:cubicBezTo>
                <a:lnTo>
                  <a:pt x="441807" y="129397"/>
                </a:lnTo>
                <a:cubicBezTo>
                  <a:pt x="440963" y="130121"/>
                  <a:pt x="439455" y="131508"/>
                  <a:pt x="437283" y="133559"/>
                </a:cubicBezTo>
                <a:cubicBezTo>
                  <a:pt x="435111" y="135610"/>
                  <a:pt x="432819" y="137812"/>
                  <a:pt x="430406" y="140165"/>
                </a:cubicBezTo>
                <a:cubicBezTo>
                  <a:pt x="427993" y="142518"/>
                  <a:pt x="425700" y="144750"/>
                  <a:pt x="423529" y="146861"/>
                </a:cubicBezTo>
                <a:cubicBezTo>
                  <a:pt x="421357" y="148972"/>
                  <a:pt x="419849" y="150450"/>
                  <a:pt x="419004" y="151295"/>
                </a:cubicBezTo>
                <a:cubicBezTo>
                  <a:pt x="418039" y="152260"/>
                  <a:pt x="416803" y="153527"/>
                  <a:pt x="415294" y="155095"/>
                </a:cubicBezTo>
                <a:cubicBezTo>
                  <a:pt x="413786" y="156664"/>
                  <a:pt x="412429" y="158172"/>
                  <a:pt x="411223" y="159620"/>
                </a:cubicBezTo>
                <a:lnTo>
                  <a:pt x="402174" y="149123"/>
                </a:lnTo>
                <a:cubicBezTo>
                  <a:pt x="403863" y="146951"/>
                  <a:pt x="405130" y="145051"/>
                  <a:pt x="405974" y="143422"/>
                </a:cubicBezTo>
                <a:cubicBezTo>
                  <a:pt x="406819" y="141794"/>
                  <a:pt x="407241" y="139893"/>
                  <a:pt x="407241" y="137722"/>
                </a:cubicBezTo>
                <a:lnTo>
                  <a:pt x="407241" y="75466"/>
                </a:lnTo>
                <a:lnTo>
                  <a:pt x="385343" y="75466"/>
                </a:lnTo>
                <a:close/>
                <a:moveTo>
                  <a:pt x="1353902" y="60445"/>
                </a:moveTo>
                <a:lnTo>
                  <a:pt x="1445295" y="60445"/>
                </a:lnTo>
                <a:lnTo>
                  <a:pt x="1445295" y="72752"/>
                </a:lnTo>
                <a:lnTo>
                  <a:pt x="1353902" y="72752"/>
                </a:lnTo>
                <a:close/>
                <a:moveTo>
                  <a:pt x="3957237" y="58817"/>
                </a:moveTo>
                <a:lnTo>
                  <a:pt x="4060573" y="58817"/>
                </a:lnTo>
                <a:lnTo>
                  <a:pt x="4060573" y="70942"/>
                </a:lnTo>
                <a:lnTo>
                  <a:pt x="3957237" y="70942"/>
                </a:lnTo>
                <a:close/>
                <a:moveTo>
                  <a:pt x="793194" y="56102"/>
                </a:moveTo>
                <a:cubicBezTo>
                  <a:pt x="792953" y="59601"/>
                  <a:pt x="792651" y="62919"/>
                  <a:pt x="792289" y="66056"/>
                </a:cubicBezTo>
                <a:cubicBezTo>
                  <a:pt x="791927" y="69193"/>
                  <a:pt x="791445" y="72209"/>
                  <a:pt x="790841" y="75104"/>
                </a:cubicBezTo>
                <a:lnTo>
                  <a:pt x="817988" y="75104"/>
                </a:lnTo>
                <a:lnTo>
                  <a:pt x="817988" y="56102"/>
                </a:lnTo>
                <a:close/>
                <a:moveTo>
                  <a:pt x="3833335" y="55197"/>
                </a:moveTo>
                <a:cubicBezTo>
                  <a:pt x="3837076" y="57972"/>
                  <a:pt x="3841329" y="61230"/>
                  <a:pt x="3846095" y="64970"/>
                </a:cubicBezTo>
                <a:cubicBezTo>
                  <a:pt x="3850860" y="68710"/>
                  <a:pt x="3855595" y="72571"/>
                  <a:pt x="3860301" y="76552"/>
                </a:cubicBezTo>
                <a:cubicBezTo>
                  <a:pt x="3865006" y="80534"/>
                  <a:pt x="3869470" y="84455"/>
                  <a:pt x="3873693" y="88316"/>
                </a:cubicBezTo>
                <a:cubicBezTo>
                  <a:pt x="3877916" y="92176"/>
                  <a:pt x="3881415" y="95555"/>
                  <a:pt x="3884189" y="98450"/>
                </a:cubicBezTo>
                <a:lnTo>
                  <a:pt x="3875503" y="111118"/>
                </a:lnTo>
                <a:cubicBezTo>
                  <a:pt x="3872245" y="107499"/>
                  <a:pt x="3868415" y="103578"/>
                  <a:pt x="3864011" y="99355"/>
                </a:cubicBezTo>
                <a:cubicBezTo>
                  <a:pt x="3859607" y="95132"/>
                  <a:pt x="3855083" y="90940"/>
                  <a:pt x="3850438" y="86777"/>
                </a:cubicBezTo>
                <a:cubicBezTo>
                  <a:pt x="3845793" y="82615"/>
                  <a:pt x="3841238" y="78664"/>
                  <a:pt x="3836774" y="74923"/>
                </a:cubicBezTo>
                <a:cubicBezTo>
                  <a:pt x="3832310" y="71183"/>
                  <a:pt x="3828269" y="68046"/>
                  <a:pt x="3824649" y="65513"/>
                </a:cubicBezTo>
                <a:close/>
                <a:moveTo>
                  <a:pt x="2650864" y="52663"/>
                </a:moveTo>
                <a:lnTo>
                  <a:pt x="2756553" y="52663"/>
                </a:lnTo>
                <a:lnTo>
                  <a:pt x="2756553" y="95012"/>
                </a:lnTo>
                <a:lnTo>
                  <a:pt x="2664799" y="95012"/>
                </a:lnTo>
                <a:lnTo>
                  <a:pt x="2664799" y="112928"/>
                </a:lnTo>
                <a:lnTo>
                  <a:pt x="2761440" y="112928"/>
                </a:lnTo>
                <a:lnTo>
                  <a:pt x="2761440" y="167402"/>
                </a:lnTo>
                <a:lnTo>
                  <a:pt x="2747505" y="167402"/>
                </a:lnTo>
                <a:lnTo>
                  <a:pt x="2747505" y="157991"/>
                </a:lnTo>
                <a:lnTo>
                  <a:pt x="2664799" y="157991"/>
                </a:lnTo>
                <a:lnTo>
                  <a:pt x="2664799" y="168306"/>
                </a:lnTo>
                <a:lnTo>
                  <a:pt x="2650864" y="168306"/>
                </a:lnTo>
                <a:close/>
                <a:moveTo>
                  <a:pt x="1593332" y="51397"/>
                </a:moveTo>
                <a:lnTo>
                  <a:pt x="1606905" y="51940"/>
                </a:lnTo>
                <a:lnTo>
                  <a:pt x="1606905" y="81800"/>
                </a:lnTo>
                <a:lnTo>
                  <a:pt x="1649072" y="81800"/>
                </a:lnTo>
                <a:lnTo>
                  <a:pt x="1649072" y="94831"/>
                </a:lnTo>
                <a:lnTo>
                  <a:pt x="1606905" y="94831"/>
                </a:lnTo>
                <a:lnTo>
                  <a:pt x="1606905" y="141703"/>
                </a:lnTo>
                <a:lnTo>
                  <a:pt x="1657397" y="141703"/>
                </a:lnTo>
                <a:lnTo>
                  <a:pt x="1657397" y="154552"/>
                </a:lnTo>
                <a:lnTo>
                  <a:pt x="1545374" y="154552"/>
                </a:lnTo>
                <a:lnTo>
                  <a:pt x="1545374" y="141703"/>
                </a:lnTo>
                <a:lnTo>
                  <a:pt x="1593332" y="141703"/>
                </a:lnTo>
                <a:lnTo>
                  <a:pt x="1593332" y="94831"/>
                </a:lnTo>
                <a:lnTo>
                  <a:pt x="1552975" y="94831"/>
                </a:lnTo>
                <a:lnTo>
                  <a:pt x="1552975" y="81800"/>
                </a:lnTo>
                <a:lnTo>
                  <a:pt x="1593332" y="81800"/>
                </a:lnTo>
                <a:close/>
                <a:moveTo>
                  <a:pt x="2539812" y="45967"/>
                </a:moveTo>
                <a:cubicBezTo>
                  <a:pt x="2539088" y="47898"/>
                  <a:pt x="2538334" y="49798"/>
                  <a:pt x="2537550" y="51668"/>
                </a:cubicBezTo>
                <a:cubicBezTo>
                  <a:pt x="2536766" y="53538"/>
                  <a:pt x="2535951" y="55378"/>
                  <a:pt x="2535107" y="57188"/>
                </a:cubicBezTo>
                <a:cubicBezTo>
                  <a:pt x="2536796" y="65995"/>
                  <a:pt x="2538907" y="74290"/>
                  <a:pt x="2541441" y="82072"/>
                </a:cubicBezTo>
                <a:cubicBezTo>
                  <a:pt x="2543975" y="89854"/>
                  <a:pt x="2547172" y="97304"/>
                  <a:pt x="2551033" y="104422"/>
                </a:cubicBezTo>
                <a:cubicBezTo>
                  <a:pt x="2555135" y="96459"/>
                  <a:pt x="2558423" y="87742"/>
                  <a:pt x="2560895" y="78271"/>
                </a:cubicBezTo>
                <a:cubicBezTo>
                  <a:pt x="2563369" y="68800"/>
                  <a:pt x="2565450" y="58032"/>
                  <a:pt x="2567139" y="45967"/>
                </a:cubicBezTo>
                <a:close/>
                <a:moveTo>
                  <a:pt x="3198609" y="45605"/>
                </a:moveTo>
                <a:lnTo>
                  <a:pt x="3198609" y="88497"/>
                </a:lnTo>
                <a:lnTo>
                  <a:pt x="3234985" y="88497"/>
                </a:lnTo>
                <a:lnTo>
                  <a:pt x="3234985" y="45605"/>
                </a:lnTo>
                <a:close/>
                <a:moveTo>
                  <a:pt x="110213" y="38004"/>
                </a:moveTo>
                <a:lnTo>
                  <a:pt x="110213" y="135912"/>
                </a:lnTo>
                <a:lnTo>
                  <a:pt x="142246" y="135912"/>
                </a:lnTo>
                <a:lnTo>
                  <a:pt x="142246" y="38004"/>
                </a:lnTo>
                <a:close/>
                <a:moveTo>
                  <a:pt x="2340445" y="35652"/>
                </a:moveTo>
                <a:lnTo>
                  <a:pt x="2340445" y="133740"/>
                </a:lnTo>
                <a:lnTo>
                  <a:pt x="2379897" y="133740"/>
                </a:lnTo>
                <a:lnTo>
                  <a:pt x="2379897" y="35652"/>
                </a:lnTo>
                <a:close/>
                <a:moveTo>
                  <a:pt x="4343009" y="35290"/>
                </a:moveTo>
                <a:cubicBezTo>
                  <a:pt x="4334443" y="35290"/>
                  <a:pt x="4327988" y="37914"/>
                  <a:pt x="4323645" y="43162"/>
                </a:cubicBezTo>
                <a:cubicBezTo>
                  <a:pt x="4319301" y="48411"/>
                  <a:pt x="4317129" y="55981"/>
                  <a:pt x="4317129" y="65875"/>
                </a:cubicBezTo>
                <a:cubicBezTo>
                  <a:pt x="4317129" y="75285"/>
                  <a:pt x="4319361" y="82193"/>
                  <a:pt x="4323825" y="86596"/>
                </a:cubicBezTo>
                <a:cubicBezTo>
                  <a:pt x="4328289" y="91000"/>
                  <a:pt x="4334021" y="93202"/>
                  <a:pt x="4341019" y="93202"/>
                </a:cubicBezTo>
                <a:cubicBezTo>
                  <a:pt x="4350791" y="93202"/>
                  <a:pt x="4357939" y="90940"/>
                  <a:pt x="4362464" y="86415"/>
                </a:cubicBezTo>
                <a:cubicBezTo>
                  <a:pt x="4366988" y="81891"/>
                  <a:pt x="4369251" y="75828"/>
                  <a:pt x="4369251" y="68227"/>
                </a:cubicBezTo>
                <a:cubicBezTo>
                  <a:pt x="4369251" y="57610"/>
                  <a:pt x="4367018" y="49466"/>
                  <a:pt x="4362554" y="43796"/>
                </a:cubicBezTo>
                <a:cubicBezTo>
                  <a:pt x="4358090" y="38125"/>
                  <a:pt x="4351575" y="35290"/>
                  <a:pt x="4343009" y="35290"/>
                </a:cubicBezTo>
                <a:close/>
                <a:moveTo>
                  <a:pt x="2898257" y="31670"/>
                </a:moveTo>
                <a:lnTo>
                  <a:pt x="2911468" y="32213"/>
                </a:lnTo>
                <a:lnTo>
                  <a:pt x="2911468" y="51578"/>
                </a:lnTo>
                <a:lnTo>
                  <a:pt x="2933004" y="51578"/>
                </a:lnTo>
                <a:lnTo>
                  <a:pt x="2933004" y="63703"/>
                </a:lnTo>
                <a:lnTo>
                  <a:pt x="2911468" y="63703"/>
                </a:lnTo>
                <a:lnTo>
                  <a:pt x="2911468" y="116548"/>
                </a:lnTo>
                <a:cubicBezTo>
                  <a:pt x="2911468" y="120047"/>
                  <a:pt x="2911167" y="122942"/>
                  <a:pt x="2910563" y="125234"/>
                </a:cubicBezTo>
                <a:cubicBezTo>
                  <a:pt x="2909960" y="127527"/>
                  <a:pt x="2908874" y="129367"/>
                  <a:pt x="2907306" y="130754"/>
                </a:cubicBezTo>
                <a:cubicBezTo>
                  <a:pt x="2905737" y="132142"/>
                  <a:pt x="2903595" y="133167"/>
                  <a:pt x="2900881" y="133831"/>
                </a:cubicBezTo>
                <a:cubicBezTo>
                  <a:pt x="2898166" y="134494"/>
                  <a:pt x="2894698" y="135007"/>
                  <a:pt x="2890475" y="135369"/>
                </a:cubicBezTo>
                <a:lnTo>
                  <a:pt x="2877626" y="136455"/>
                </a:lnTo>
                <a:lnTo>
                  <a:pt x="2873463" y="123787"/>
                </a:lnTo>
                <a:lnTo>
                  <a:pt x="2888123" y="122701"/>
                </a:lnTo>
                <a:cubicBezTo>
                  <a:pt x="2890294" y="122580"/>
                  <a:pt x="2892043" y="122369"/>
                  <a:pt x="2893371" y="122067"/>
                </a:cubicBezTo>
                <a:cubicBezTo>
                  <a:pt x="2894698" y="121766"/>
                  <a:pt x="2895723" y="121253"/>
                  <a:pt x="2896447" y="120529"/>
                </a:cubicBezTo>
                <a:cubicBezTo>
                  <a:pt x="2897171" y="119805"/>
                  <a:pt x="2897654" y="118780"/>
                  <a:pt x="2897895" y="117453"/>
                </a:cubicBezTo>
                <a:cubicBezTo>
                  <a:pt x="2898136" y="116125"/>
                  <a:pt x="2898257" y="114376"/>
                  <a:pt x="2898257" y="112204"/>
                </a:cubicBezTo>
                <a:lnTo>
                  <a:pt x="2898257" y="69494"/>
                </a:lnTo>
                <a:cubicBezTo>
                  <a:pt x="2894396" y="75527"/>
                  <a:pt x="2889992" y="81197"/>
                  <a:pt x="2885045" y="86506"/>
                </a:cubicBezTo>
                <a:cubicBezTo>
                  <a:pt x="2880099" y="91814"/>
                  <a:pt x="2875032" y="96761"/>
                  <a:pt x="2869844" y="101346"/>
                </a:cubicBezTo>
                <a:cubicBezTo>
                  <a:pt x="2864656" y="105930"/>
                  <a:pt x="2859559" y="110093"/>
                  <a:pt x="2854551" y="113833"/>
                </a:cubicBezTo>
                <a:cubicBezTo>
                  <a:pt x="2849544" y="117573"/>
                  <a:pt x="2844990" y="120770"/>
                  <a:pt x="2840888" y="123425"/>
                </a:cubicBezTo>
                <a:lnTo>
                  <a:pt x="2832563" y="113109"/>
                </a:lnTo>
                <a:cubicBezTo>
                  <a:pt x="2837389" y="110334"/>
                  <a:pt x="2842336" y="107167"/>
                  <a:pt x="2847403" y="103608"/>
                </a:cubicBezTo>
                <a:cubicBezTo>
                  <a:pt x="2852470" y="100049"/>
                  <a:pt x="2857417" y="96158"/>
                  <a:pt x="2862243" y="91935"/>
                </a:cubicBezTo>
                <a:cubicBezTo>
                  <a:pt x="2867069" y="87712"/>
                  <a:pt x="2871653" y="83248"/>
                  <a:pt x="2875997" y="78543"/>
                </a:cubicBezTo>
                <a:cubicBezTo>
                  <a:pt x="2880341" y="73838"/>
                  <a:pt x="2884261" y="68891"/>
                  <a:pt x="2887761" y="63703"/>
                </a:cubicBezTo>
                <a:lnTo>
                  <a:pt x="2840526" y="63703"/>
                </a:lnTo>
                <a:lnTo>
                  <a:pt x="2840526" y="51578"/>
                </a:lnTo>
                <a:lnTo>
                  <a:pt x="2898257" y="51578"/>
                </a:lnTo>
                <a:close/>
                <a:moveTo>
                  <a:pt x="794461" y="24974"/>
                </a:moveTo>
                <a:lnTo>
                  <a:pt x="793737" y="44339"/>
                </a:lnTo>
                <a:lnTo>
                  <a:pt x="817988" y="44339"/>
                </a:lnTo>
                <a:lnTo>
                  <a:pt x="817988" y="24974"/>
                </a:lnTo>
                <a:close/>
                <a:moveTo>
                  <a:pt x="3580761" y="24612"/>
                </a:moveTo>
                <a:lnTo>
                  <a:pt x="3580761" y="44882"/>
                </a:lnTo>
                <a:lnTo>
                  <a:pt x="3668172" y="44882"/>
                </a:lnTo>
                <a:lnTo>
                  <a:pt x="3668172" y="24612"/>
                </a:lnTo>
                <a:close/>
                <a:moveTo>
                  <a:pt x="96821" y="24612"/>
                </a:moveTo>
                <a:lnTo>
                  <a:pt x="155819" y="24612"/>
                </a:lnTo>
                <a:lnTo>
                  <a:pt x="155819" y="164144"/>
                </a:lnTo>
                <a:lnTo>
                  <a:pt x="142246" y="164144"/>
                </a:lnTo>
                <a:lnTo>
                  <a:pt x="142246" y="149123"/>
                </a:lnTo>
                <a:lnTo>
                  <a:pt x="110213" y="149123"/>
                </a:lnTo>
                <a:lnTo>
                  <a:pt x="110213" y="164144"/>
                </a:lnTo>
                <a:lnTo>
                  <a:pt x="96821" y="164144"/>
                </a:lnTo>
                <a:close/>
                <a:moveTo>
                  <a:pt x="2830029" y="24431"/>
                </a:moveTo>
                <a:lnTo>
                  <a:pt x="2830029" y="145323"/>
                </a:lnTo>
                <a:lnTo>
                  <a:pt x="2941148" y="145323"/>
                </a:lnTo>
                <a:lnTo>
                  <a:pt x="2941148" y="24431"/>
                </a:lnTo>
                <a:close/>
                <a:moveTo>
                  <a:pt x="4343009" y="21898"/>
                </a:moveTo>
                <a:cubicBezTo>
                  <a:pt x="4348800" y="21898"/>
                  <a:pt x="4354199" y="22742"/>
                  <a:pt x="4359206" y="24431"/>
                </a:cubicBezTo>
                <a:cubicBezTo>
                  <a:pt x="4364213" y="26120"/>
                  <a:pt x="4368587" y="28956"/>
                  <a:pt x="4372327" y="32937"/>
                </a:cubicBezTo>
                <a:cubicBezTo>
                  <a:pt x="4376067" y="36919"/>
                  <a:pt x="4379023" y="42167"/>
                  <a:pt x="4381195" y="48682"/>
                </a:cubicBezTo>
                <a:cubicBezTo>
                  <a:pt x="4383367" y="55197"/>
                  <a:pt x="4384453" y="63281"/>
                  <a:pt x="4384453" y="72933"/>
                </a:cubicBezTo>
                <a:cubicBezTo>
                  <a:pt x="4384453" y="84636"/>
                  <a:pt x="4383185" y="95313"/>
                  <a:pt x="4380651" y="104965"/>
                </a:cubicBezTo>
                <a:cubicBezTo>
                  <a:pt x="4378118" y="114617"/>
                  <a:pt x="4374137" y="122882"/>
                  <a:pt x="4368707" y="129759"/>
                </a:cubicBezTo>
                <a:cubicBezTo>
                  <a:pt x="4363278" y="136636"/>
                  <a:pt x="4356341" y="141975"/>
                  <a:pt x="4347895" y="145775"/>
                </a:cubicBezTo>
                <a:cubicBezTo>
                  <a:pt x="4339450" y="149576"/>
                  <a:pt x="4329315" y="151476"/>
                  <a:pt x="4317491" y="151476"/>
                </a:cubicBezTo>
                <a:lnTo>
                  <a:pt x="4317673" y="137903"/>
                </a:lnTo>
                <a:cubicBezTo>
                  <a:pt x="4325635" y="137903"/>
                  <a:pt x="4332603" y="136817"/>
                  <a:pt x="4338575" y="134645"/>
                </a:cubicBezTo>
                <a:cubicBezTo>
                  <a:pt x="4344547" y="132473"/>
                  <a:pt x="4349615" y="129457"/>
                  <a:pt x="4353777" y="125596"/>
                </a:cubicBezTo>
                <a:cubicBezTo>
                  <a:pt x="4357939" y="121736"/>
                  <a:pt x="4361197" y="117211"/>
                  <a:pt x="4363549" y="112023"/>
                </a:cubicBezTo>
                <a:cubicBezTo>
                  <a:pt x="4365902" y="106835"/>
                  <a:pt x="4367381" y="101225"/>
                  <a:pt x="4367983" y="95193"/>
                </a:cubicBezTo>
                <a:lnTo>
                  <a:pt x="4367259" y="95193"/>
                </a:lnTo>
                <a:cubicBezTo>
                  <a:pt x="4364967" y="97726"/>
                  <a:pt x="4361469" y="100079"/>
                  <a:pt x="4356763" y="102251"/>
                </a:cubicBezTo>
                <a:cubicBezTo>
                  <a:pt x="4352057" y="104422"/>
                  <a:pt x="4346629" y="105508"/>
                  <a:pt x="4340475" y="105508"/>
                </a:cubicBezTo>
                <a:cubicBezTo>
                  <a:pt x="4334684" y="105508"/>
                  <a:pt x="4329405" y="104724"/>
                  <a:pt x="4324640" y="103156"/>
                </a:cubicBezTo>
                <a:cubicBezTo>
                  <a:pt x="4319874" y="101587"/>
                  <a:pt x="4315833" y="99204"/>
                  <a:pt x="4312515" y="96007"/>
                </a:cubicBezTo>
                <a:cubicBezTo>
                  <a:pt x="4309197" y="92810"/>
                  <a:pt x="4306603" y="88708"/>
                  <a:pt x="4304733" y="83701"/>
                </a:cubicBezTo>
                <a:cubicBezTo>
                  <a:pt x="4302863" y="78694"/>
                  <a:pt x="4301927" y="72752"/>
                  <a:pt x="4301927" y="65875"/>
                </a:cubicBezTo>
                <a:cubicBezTo>
                  <a:pt x="4301927" y="59722"/>
                  <a:pt x="4302742" y="53960"/>
                  <a:pt x="4304371" y="48592"/>
                </a:cubicBezTo>
                <a:cubicBezTo>
                  <a:pt x="4305999" y="43223"/>
                  <a:pt x="4308503" y="38578"/>
                  <a:pt x="4311881" y="34656"/>
                </a:cubicBezTo>
                <a:cubicBezTo>
                  <a:pt x="4315259" y="30735"/>
                  <a:pt x="4319543" y="27629"/>
                  <a:pt x="4324731" y="25336"/>
                </a:cubicBezTo>
                <a:cubicBezTo>
                  <a:pt x="4329919" y="23044"/>
                  <a:pt x="4336011" y="21898"/>
                  <a:pt x="4343009" y="21898"/>
                </a:cubicBezTo>
                <a:close/>
                <a:moveTo>
                  <a:pt x="2327233" y="21717"/>
                </a:moveTo>
                <a:lnTo>
                  <a:pt x="2393108" y="21717"/>
                </a:lnTo>
                <a:lnTo>
                  <a:pt x="2393108" y="161972"/>
                </a:lnTo>
                <a:lnTo>
                  <a:pt x="2379897" y="161972"/>
                </a:lnTo>
                <a:lnTo>
                  <a:pt x="2379897" y="148037"/>
                </a:lnTo>
                <a:lnTo>
                  <a:pt x="2340445" y="148037"/>
                </a:lnTo>
                <a:lnTo>
                  <a:pt x="2340445" y="163058"/>
                </a:lnTo>
                <a:lnTo>
                  <a:pt x="2327233" y="163058"/>
                </a:lnTo>
                <a:close/>
                <a:moveTo>
                  <a:pt x="3740133" y="16830"/>
                </a:moveTo>
                <a:lnTo>
                  <a:pt x="3897220" y="16830"/>
                </a:lnTo>
                <a:lnTo>
                  <a:pt x="3897220" y="30404"/>
                </a:lnTo>
                <a:lnTo>
                  <a:pt x="3821573" y="30404"/>
                </a:lnTo>
                <a:lnTo>
                  <a:pt x="3821573" y="166497"/>
                </a:lnTo>
                <a:lnTo>
                  <a:pt x="3807094" y="166497"/>
                </a:lnTo>
                <a:lnTo>
                  <a:pt x="3807094" y="30404"/>
                </a:lnTo>
                <a:lnTo>
                  <a:pt x="3740133" y="30404"/>
                </a:lnTo>
                <a:close/>
                <a:moveTo>
                  <a:pt x="2071515" y="16649"/>
                </a:moveTo>
                <a:lnTo>
                  <a:pt x="2084003" y="17011"/>
                </a:lnTo>
                <a:lnTo>
                  <a:pt x="2084003" y="125234"/>
                </a:lnTo>
                <a:lnTo>
                  <a:pt x="2071515" y="125234"/>
                </a:lnTo>
                <a:close/>
                <a:moveTo>
                  <a:pt x="3007680" y="15202"/>
                </a:moveTo>
                <a:lnTo>
                  <a:pt x="3063239" y="15202"/>
                </a:lnTo>
                <a:lnTo>
                  <a:pt x="3063239" y="28413"/>
                </a:lnTo>
                <a:cubicBezTo>
                  <a:pt x="3061068" y="35049"/>
                  <a:pt x="3058775" y="41564"/>
                  <a:pt x="3056363" y="47958"/>
                </a:cubicBezTo>
                <a:cubicBezTo>
                  <a:pt x="3053949" y="54353"/>
                  <a:pt x="3051174" y="60566"/>
                  <a:pt x="3048037" y="66599"/>
                </a:cubicBezTo>
                <a:cubicBezTo>
                  <a:pt x="3053829" y="73476"/>
                  <a:pt x="3057961" y="80081"/>
                  <a:pt x="3060434" y="86415"/>
                </a:cubicBezTo>
                <a:cubicBezTo>
                  <a:pt x="3062908" y="92749"/>
                  <a:pt x="3064145" y="99053"/>
                  <a:pt x="3064145" y="105327"/>
                </a:cubicBezTo>
                <a:cubicBezTo>
                  <a:pt x="3064145" y="110153"/>
                  <a:pt x="3063692" y="114195"/>
                  <a:pt x="3062787" y="117453"/>
                </a:cubicBezTo>
                <a:cubicBezTo>
                  <a:pt x="3061882" y="120710"/>
                  <a:pt x="3060434" y="123364"/>
                  <a:pt x="3058444" y="125415"/>
                </a:cubicBezTo>
                <a:cubicBezTo>
                  <a:pt x="3056453" y="127466"/>
                  <a:pt x="3053919" y="129035"/>
                  <a:pt x="3050843" y="130121"/>
                </a:cubicBezTo>
                <a:cubicBezTo>
                  <a:pt x="3047766" y="131207"/>
                  <a:pt x="3044056" y="131991"/>
                  <a:pt x="3039713" y="132473"/>
                </a:cubicBezTo>
                <a:lnTo>
                  <a:pt x="3031750" y="133378"/>
                </a:lnTo>
                <a:lnTo>
                  <a:pt x="3027587" y="120529"/>
                </a:lnTo>
                <a:lnTo>
                  <a:pt x="3038446" y="119805"/>
                </a:lnTo>
                <a:cubicBezTo>
                  <a:pt x="3041100" y="119564"/>
                  <a:pt x="3043302" y="119142"/>
                  <a:pt x="3045051" y="118538"/>
                </a:cubicBezTo>
                <a:cubicBezTo>
                  <a:pt x="3046801" y="117935"/>
                  <a:pt x="3048128" y="117030"/>
                  <a:pt x="3049033" y="115824"/>
                </a:cubicBezTo>
                <a:cubicBezTo>
                  <a:pt x="3049938" y="114617"/>
                  <a:pt x="3050571" y="113049"/>
                  <a:pt x="3050933" y="111118"/>
                </a:cubicBezTo>
                <a:cubicBezTo>
                  <a:pt x="3051295" y="109188"/>
                  <a:pt x="3051476" y="106775"/>
                  <a:pt x="3051476" y="103879"/>
                </a:cubicBezTo>
                <a:cubicBezTo>
                  <a:pt x="3051476" y="99174"/>
                  <a:pt x="3050149" y="93775"/>
                  <a:pt x="3047495" y="87682"/>
                </a:cubicBezTo>
                <a:cubicBezTo>
                  <a:pt x="3044841" y="81589"/>
                  <a:pt x="3040437" y="75285"/>
                  <a:pt x="3034283" y="68770"/>
                </a:cubicBezTo>
                <a:cubicBezTo>
                  <a:pt x="3037421" y="62376"/>
                  <a:pt x="3040225" y="55800"/>
                  <a:pt x="3042699" y="49044"/>
                </a:cubicBezTo>
                <a:cubicBezTo>
                  <a:pt x="3045172" y="42288"/>
                  <a:pt x="3047495" y="35411"/>
                  <a:pt x="3049666" y="28413"/>
                </a:cubicBezTo>
                <a:lnTo>
                  <a:pt x="3020348" y="28413"/>
                </a:lnTo>
                <a:lnTo>
                  <a:pt x="3020348" y="169030"/>
                </a:lnTo>
                <a:lnTo>
                  <a:pt x="3007680" y="169030"/>
                </a:lnTo>
                <a:close/>
                <a:moveTo>
                  <a:pt x="2123455" y="14659"/>
                </a:moveTo>
                <a:lnTo>
                  <a:pt x="2221001" y="14659"/>
                </a:lnTo>
                <a:lnTo>
                  <a:pt x="2221001" y="26784"/>
                </a:lnTo>
                <a:lnTo>
                  <a:pt x="2176119" y="26784"/>
                </a:lnTo>
                <a:lnTo>
                  <a:pt x="2176119" y="51397"/>
                </a:lnTo>
                <a:lnTo>
                  <a:pt x="2212133" y="51397"/>
                </a:lnTo>
                <a:lnTo>
                  <a:pt x="2212133" y="123244"/>
                </a:lnTo>
                <a:cubicBezTo>
                  <a:pt x="2212133" y="126863"/>
                  <a:pt x="2211861" y="129789"/>
                  <a:pt x="2211319" y="132021"/>
                </a:cubicBezTo>
                <a:cubicBezTo>
                  <a:pt x="2210776" y="134253"/>
                  <a:pt x="2209841" y="136063"/>
                  <a:pt x="2208513" y="137450"/>
                </a:cubicBezTo>
                <a:cubicBezTo>
                  <a:pt x="2207187" y="138838"/>
                  <a:pt x="2205377" y="139893"/>
                  <a:pt x="2203085" y="140617"/>
                </a:cubicBezTo>
                <a:cubicBezTo>
                  <a:pt x="2200792" y="141341"/>
                  <a:pt x="2197897" y="141884"/>
                  <a:pt x="2194397" y="142246"/>
                </a:cubicBezTo>
                <a:lnTo>
                  <a:pt x="2186435" y="143151"/>
                </a:lnTo>
                <a:lnTo>
                  <a:pt x="2182453" y="129940"/>
                </a:lnTo>
                <a:lnTo>
                  <a:pt x="2190416" y="129216"/>
                </a:lnTo>
                <a:cubicBezTo>
                  <a:pt x="2192467" y="129095"/>
                  <a:pt x="2194096" y="128854"/>
                  <a:pt x="2195303" y="128492"/>
                </a:cubicBezTo>
                <a:cubicBezTo>
                  <a:pt x="2196509" y="128130"/>
                  <a:pt x="2197444" y="127587"/>
                  <a:pt x="2198107" y="126863"/>
                </a:cubicBezTo>
                <a:cubicBezTo>
                  <a:pt x="2198771" y="126139"/>
                  <a:pt x="2199193" y="125084"/>
                  <a:pt x="2199374" y="123696"/>
                </a:cubicBezTo>
                <a:cubicBezTo>
                  <a:pt x="2199555" y="122309"/>
                  <a:pt x="2199646" y="120529"/>
                  <a:pt x="2199646" y="118357"/>
                </a:cubicBezTo>
                <a:lnTo>
                  <a:pt x="2199646" y="64065"/>
                </a:lnTo>
                <a:lnTo>
                  <a:pt x="2176119" y="64065"/>
                </a:lnTo>
                <a:lnTo>
                  <a:pt x="2176119" y="166678"/>
                </a:lnTo>
                <a:lnTo>
                  <a:pt x="2163632" y="166678"/>
                </a:lnTo>
                <a:lnTo>
                  <a:pt x="2163632" y="64065"/>
                </a:lnTo>
                <a:lnTo>
                  <a:pt x="2141915" y="64065"/>
                </a:lnTo>
                <a:lnTo>
                  <a:pt x="2141915" y="141522"/>
                </a:lnTo>
                <a:lnTo>
                  <a:pt x="2129427" y="141522"/>
                </a:lnTo>
                <a:lnTo>
                  <a:pt x="2129427" y="51397"/>
                </a:lnTo>
                <a:lnTo>
                  <a:pt x="2163632" y="51397"/>
                </a:lnTo>
                <a:lnTo>
                  <a:pt x="2163632" y="26784"/>
                </a:lnTo>
                <a:lnTo>
                  <a:pt x="2123455" y="26784"/>
                </a:lnTo>
                <a:close/>
                <a:moveTo>
                  <a:pt x="762247" y="13392"/>
                </a:moveTo>
                <a:lnTo>
                  <a:pt x="829570" y="13392"/>
                </a:lnTo>
                <a:lnTo>
                  <a:pt x="829570" y="44339"/>
                </a:lnTo>
                <a:lnTo>
                  <a:pt x="839705" y="44339"/>
                </a:lnTo>
                <a:lnTo>
                  <a:pt x="839705" y="56102"/>
                </a:lnTo>
                <a:lnTo>
                  <a:pt x="829570" y="56102"/>
                </a:lnTo>
                <a:lnTo>
                  <a:pt x="829570" y="87049"/>
                </a:lnTo>
                <a:lnTo>
                  <a:pt x="788308" y="87049"/>
                </a:lnTo>
                <a:cubicBezTo>
                  <a:pt x="786739" y="93081"/>
                  <a:pt x="784749" y="98933"/>
                  <a:pt x="782336" y="104603"/>
                </a:cubicBezTo>
                <a:lnTo>
                  <a:pt x="831199" y="104603"/>
                </a:lnTo>
                <a:lnTo>
                  <a:pt x="831199" y="157448"/>
                </a:lnTo>
                <a:lnTo>
                  <a:pt x="776182" y="157448"/>
                </a:lnTo>
                <a:lnTo>
                  <a:pt x="776182" y="116910"/>
                </a:lnTo>
                <a:cubicBezTo>
                  <a:pt x="774131" y="120529"/>
                  <a:pt x="771869" y="124239"/>
                  <a:pt x="769396" y="128040"/>
                </a:cubicBezTo>
                <a:cubicBezTo>
                  <a:pt x="766922" y="131840"/>
                  <a:pt x="764178" y="135791"/>
                  <a:pt x="761161" y="139893"/>
                </a:cubicBezTo>
                <a:lnTo>
                  <a:pt x="751389" y="131569"/>
                </a:lnTo>
                <a:cubicBezTo>
                  <a:pt x="756697" y="124933"/>
                  <a:pt x="761342" y="118026"/>
                  <a:pt x="765324" y="110847"/>
                </a:cubicBezTo>
                <a:cubicBezTo>
                  <a:pt x="769305" y="103668"/>
                  <a:pt x="772563" y="95736"/>
                  <a:pt x="775096" y="87049"/>
                </a:cubicBezTo>
                <a:lnTo>
                  <a:pt x="761342" y="87049"/>
                </a:lnTo>
                <a:lnTo>
                  <a:pt x="761342" y="75104"/>
                </a:lnTo>
                <a:lnTo>
                  <a:pt x="777992" y="75104"/>
                </a:lnTo>
                <a:cubicBezTo>
                  <a:pt x="779199" y="69193"/>
                  <a:pt x="780104" y="62858"/>
                  <a:pt x="780707" y="56102"/>
                </a:cubicBezTo>
                <a:lnTo>
                  <a:pt x="758085" y="56102"/>
                </a:lnTo>
                <a:lnTo>
                  <a:pt x="758085" y="44339"/>
                </a:lnTo>
                <a:lnTo>
                  <a:pt x="781250" y="44339"/>
                </a:lnTo>
                <a:cubicBezTo>
                  <a:pt x="781491" y="40116"/>
                  <a:pt x="781672" y="36346"/>
                  <a:pt x="781793" y="33028"/>
                </a:cubicBezTo>
                <a:cubicBezTo>
                  <a:pt x="781913" y="29710"/>
                  <a:pt x="782034" y="27025"/>
                  <a:pt x="782154" y="24974"/>
                </a:cubicBezTo>
                <a:lnTo>
                  <a:pt x="762247" y="24974"/>
                </a:lnTo>
                <a:close/>
                <a:moveTo>
                  <a:pt x="3567188" y="12306"/>
                </a:moveTo>
                <a:lnTo>
                  <a:pt x="3682107" y="12306"/>
                </a:lnTo>
                <a:lnTo>
                  <a:pt x="3682107" y="57188"/>
                </a:lnTo>
                <a:lnTo>
                  <a:pt x="3580761" y="57188"/>
                </a:lnTo>
                <a:lnTo>
                  <a:pt x="3580761" y="66056"/>
                </a:lnTo>
                <a:cubicBezTo>
                  <a:pt x="3580761" y="68589"/>
                  <a:pt x="3580942" y="70640"/>
                  <a:pt x="3581304" y="72209"/>
                </a:cubicBezTo>
                <a:cubicBezTo>
                  <a:pt x="3581666" y="73777"/>
                  <a:pt x="3582390" y="74984"/>
                  <a:pt x="3583476" y="75828"/>
                </a:cubicBezTo>
                <a:cubicBezTo>
                  <a:pt x="3584561" y="76673"/>
                  <a:pt x="3586040" y="77276"/>
                  <a:pt x="3587909" y="77638"/>
                </a:cubicBezTo>
                <a:cubicBezTo>
                  <a:pt x="3589780" y="78000"/>
                  <a:pt x="3592283" y="78241"/>
                  <a:pt x="3595420" y="78362"/>
                </a:cubicBezTo>
                <a:cubicBezTo>
                  <a:pt x="3618947" y="79327"/>
                  <a:pt x="3642474" y="79327"/>
                  <a:pt x="3666000" y="78362"/>
                </a:cubicBezTo>
                <a:cubicBezTo>
                  <a:pt x="3671912" y="78121"/>
                  <a:pt x="3676015" y="77638"/>
                  <a:pt x="3678307" y="76914"/>
                </a:cubicBezTo>
                <a:cubicBezTo>
                  <a:pt x="3680599" y="76190"/>
                  <a:pt x="3681987" y="75044"/>
                  <a:pt x="3682469" y="73476"/>
                </a:cubicBezTo>
                <a:cubicBezTo>
                  <a:pt x="3683073" y="71787"/>
                  <a:pt x="3683555" y="69947"/>
                  <a:pt x="3683917" y="67956"/>
                </a:cubicBezTo>
                <a:cubicBezTo>
                  <a:pt x="3684279" y="65965"/>
                  <a:pt x="3684581" y="64005"/>
                  <a:pt x="3684822" y="62074"/>
                </a:cubicBezTo>
                <a:lnTo>
                  <a:pt x="3699300" y="68951"/>
                </a:lnTo>
                <a:cubicBezTo>
                  <a:pt x="3698817" y="71726"/>
                  <a:pt x="3698335" y="74019"/>
                  <a:pt x="3697852" y="75828"/>
                </a:cubicBezTo>
                <a:cubicBezTo>
                  <a:pt x="3697369" y="77638"/>
                  <a:pt x="3696706" y="79749"/>
                  <a:pt x="3695861" y="82162"/>
                </a:cubicBezTo>
                <a:cubicBezTo>
                  <a:pt x="3695499" y="83369"/>
                  <a:pt x="3694836" y="84455"/>
                  <a:pt x="3693871" y="85420"/>
                </a:cubicBezTo>
                <a:cubicBezTo>
                  <a:pt x="3692905" y="86385"/>
                  <a:pt x="3691518" y="87260"/>
                  <a:pt x="3689708" y="88044"/>
                </a:cubicBezTo>
                <a:cubicBezTo>
                  <a:pt x="3687898" y="88828"/>
                  <a:pt x="3685545" y="89462"/>
                  <a:pt x="3682650" y="89944"/>
                </a:cubicBezTo>
                <a:cubicBezTo>
                  <a:pt x="3679755" y="90427"/>
                  <a:pt x="3676195" y="90729"/>
                  <a:pt x="3671973" y="90849"/>
                </a:cubicBezTo>
                <a:cubicBezTo>
                  <a:pt x="3645068" y="91814"/>
                  <a:pt x="3618223" y="91814"/>
                  <a:pt x="3591439" y="90849"/>
                </a:cubicBezTo>
                <a:cubicBezTo>
                  <a:pt x="3586854" y="90729"/>
                  <a:pt x="3582993" y="90336"/>
                  <a:pt x="3579856" y="89673"/>
                </a:cubicBezTo>
                <a:cubicBezTo>
                  <a:pt x="3576719" y="89009"/>
                  <a:pt x="3574216" y="87863"/>
                  <a:pt x="3572346" y="86234"/>
                </a:cubicBezTo>
                <a:cubicBezTo>
                  <a:pt x="3570476" y="84606"/>
                  <a:pt x="3569149" y="82404"/>
                  <a:pt x="3568364" y="79629"/>
                </a:cubicBezTo>
                <a:cubicBezTo>
                  <a:pt x="3567580" y="76854"/>
                  <a:pt x="3567188" y="73295"/>
                  <a:pt x="3567188" y="68951"/>
                </a:cubicBezTo>
                <a:close/>
                <a:moveTo>
                  <a:pt x="2816275" y="12306"/>
                </a:moveTo>
                <a:lnTo>
                  <a:pt x="2955083" y="12306"/>
                </a:lnTo>
                <a:lnTo>
                  <a:pt x="2955083" y="167764"/>
                </a:lnTo>
                <a:lnTo>
                  <a:pt x="2941148" y="167764"/>
                </a:lnTo>
                <a:lnTo>
                  <a:pt x="2941148" y="157448"/>
                </a:lnTo>
                <a:lnTo>
                  <a:pt x="2830029" y="157448"/>
                </a:lnTo>
                <a:lnTo>
                  <a:pt x="2830029" y="167764"/>
                </a:lnTo>
                <a:lnTo>
                  <a:pt x="2816275" y="167764"/>
                </a:lnTo>
                <a:close/>
                <a:moveTo>
                  <a:pt x="405069" y="9229"/>
                </a:moveTo>
                <a:cubicBezTo>
                  <a:pt x="406758" y="11039"/>
                  <a:pt x="408568" y="13060"/>
                  <a:pt x="410499" y="15292"/>
                </a:cubicBezTo>
                <a:cubicBezTo>
                  <a:pt x="412429" y="17524"/>
                  <a:pt x="414359" y="19847"/>
                  <a:pt x="416290" y="22260"/>
                </a:cubicBezTo>
                <a:cubicBezTo>
                  <a:pt x="418220" y="24673"/>
                  <a:pt x="420090" y="27116"/>
                  <a:pt x="421900" y="29589"/>
                </a:cubicBezTo>
                <a:cubicBezTo>
                  <a:pt x="423710" y="32062"/>
                  <a:pt x="425459" y="34445"/>
                  <a:pt x="427148" y="36738"/>
                </a:cubicBezTo>
                <a:lnTo>
                  <a:pt x="417195" y="46872"/>
                </a:lnTo>
                <a:cubicBezTo>
                  <a:pt x="415506" y="44459"/>
                  <a:pt x="413666" y="41835"/>
                  <a:pt x="411675" y="39000"/>
                </a:cubicBezTo>
                <a:cubicBezTo>
                  <a:pt x="409684" y="36165"/>
                  <a:pt x="407663" y="33390"/>
                  <a:pt x="405612" y="30675"/>
                </a:cubicBezTo>
                <a:cubicBezTo>
                  <a:pt x="403561" y="27960"/>
                  <a:pt x="401510" y="25397"/>
                  <a:pt x="399459" y="22984"/>
                </a:cubicBezTo>
                <a:cubicBezTo>
                  <a:pt x="397408" y="20571"/>
                  <a:pt x="395598" y="18580"/>
                  <a:pt x="394030" y="17011"/>
                </a:cubicBezTo>
                <a:close/>
                <a:moveTo>
                  <a:pt x="250764" y="8868"/>
                </a:moveTo>
                <a:cubicBezTo>
                  <a:pt x="255228" y="11642"/>
                  <a:pt x="259150" y="14417"/>
                  <a:pt x="262528" y="17192"/>
                </a:cubicBezTo>
                <a:cubicBezTo>
                  <a:pt x="265906" y="19967"/>
                  <a:pt x="269013" y="23285"/>
                  <a:pt x="271848" y="27146"/>
                </a:cubicBezTo>
                <a:cubicBezTo>
                  <a:pt x="274683" y="31007"/>
                  <a:pt x="277458" y="35682"/>
                  <a:pt x="280173" y="41172"/>
                </a:cubicBezTo>
                <a:cubicBezTo>
                  <a:pt x="282887" y="46661"/>
                  <a:pt x="285813" y="53568"/>
                  <a:pt x="288950" y="61893"/>
                </a:cubicBezTo>
                <a:cubicBezTo>
                  <a:pt x="292208" y="70459"/>
                  <a:pt x="296129" y="78995"/>
                  <a:pt x="300713" y="87501"/>
                </a:cubicBezTo>
                <a:cubicBezTo>
                  <a:pt x="305298" y="96007"/>
                  <a:pt x="310486" y="104211"/>
                  <a:pt x="316277" y="112114"/>
                </a:cubicBezTo>
                <a:cubicBezTo>
                  <a:pt x="322069" y="120016"/>
                  <a:pt x="328372" y="127497"/>
                  <a:pt x="335189" y="134555"/>
                </a:cubicBezTo>
                <a:cubicBezTo>
                  <a:pt x="342006" y="141613"/>
                  <a:pt x="349275" y="147856"/>
                  <a:pt x="356997" y="153286"/>
                </a:cubicBezTo>
                <a:lnTo>
                  <a:pt x="346319" y="165411"/>
                </a:lnTo>
                <a:cubicBezTo>
                  <a:pt x="337994" y="159137"/>
                  <a:pt x="330454" y="152381"/>
                  <a:pt x="323697" y="145142"/>
                </a:cubicBezTo>
                <a:cubicBezTo>
                  <a:pt x="316941" y="137903"/>
                  <a:pt x="310758" y="130121"/>
                  <a:pt x="305147" y="121796"/>
                </a:cubicBezTo>
                <a:cubicBezTo>
                  <a:pt x="299537" y="113471"/>
                  <a:pt x="294409" y="104603"/>
                  <a:pt x="289764" y="95193"/>
                </a:cubicBezTo>
                <a:cubicBezTo>
                  <a:pt x="285119" y="85782"/>
                  <a:pt x="280686" y="75768"/>
                  <a:pt x="276463" y="65151"/>
                </a:cubicBezTo>
                <a:cubicBezTo>
                  <a:pt x="270310" y="83852"/>
                  <a:pt x="261201" y="101708"/>
                  <a:pt x="249136" y="118719"/>
                </a:cubicBezTo>
                <a:cubicBezTo>
                  <a:pt x="237071" y="135731"/>
                  <a:pt x="222291" y="150873"/>
                  <a:pt x="204797" y="164144"/>
                </a:cubicBezTo>
                <a:lnTo>
                  <a:pt x="194481" y="153286"/>
                </a:lnTo>
                <a:cubicBezTo>
                  <a:pt x="214026" y="138687"/>
                  <a:pt x="229922" y="121947"/>
                  <a:pt x="242168" y="103065"/>
                </a:cubicBezTo>
                <a:cubicBezTo>
                  <a:pt x="254414" y="84183"/>
                  <a:pt x="262829" y="64668"/>
                  <a:pt x="267414" y="44520"/>
                </a:cubicBezTo>
                <a:cubicBezTo>
                  <a:pt x="265966" y="41865"/>
                  <a:pt x="264428" y="39422"/>
                  <a:pt x="262799" y="37190"/>
                </a:cubicBezTo>
                <a:cubicBezTo>
                  <a:pt x="261170" y="34958"/>
                  <a:pt x="259361" y="32847"/>
                  <a:pt x="257370" y="30856"/>
                </a:cubicBezTo>
                <a:cubicBezTo>
                  <a:pt x="255379" y="28865"/>
                  <a:pt x="253147" y="26905"/>
                  <a:pt x="250674" y="24974"/>
                </a:cubicBezTo>
                <a:cubicBezTo>
                  <a:pt x="248201" y="23044"/>
                  <a:pt x="245395" y="20993"/>
                  <a:pt x="242259" y="18821"/>
                </a:cubicBezTo>
                <a:close/>
                <a:moveTo>
                  <a:pt x="1078772" y="8687"/>
                </a:moveTo>
                <a:lnTo>
                  <a:pt x="1082211" y="22079"/>
                </a:lnTo>
                <a:cubicBezTo>
                  <a:pt x="1073283" y="23406"/>
                  <a:pt x="1064083" y="24612"/>
                  <a:pt x="1054612" y="25698"/>
                </a:cubicBezTo>
                <a:cubicBezTo>
                  <a:pt x="1045141" y="26784"/>
                  <a:pt x="1035700" y="27689"/>
                  <a:pt x="1026290" y="28413"/>
                </a:cubicBezTo>
                <a:cubicBezTo>
                  <a:pt x="1016879" y="29137"/>
                  <a:pt x="1007710" y="29740"/>
                  <a:pt x="998782" y="30223"/>
                </a:cubicBezTo>
                <a:cubicBezTo>
                  <a:pt x="989854" y="30705"/>
                  <a:pt x="981408" y="31067"/>
                  <a:pt x="973445" y="31308"/>
                </a:cubicBezTo>
                <a:lnTo>
                  <a:pt x="973445" y="55921"/>
                </a:lnTo>
                <a:lnTo>
                  <a:pt x="1095784" y="55921"/>
                </a:lnTo>
                <a:lnTo>
                  <a:pt x="1095784" y="68408"/>
                </a:lnTo>
                <a:lnTo>
                  <a:pt x="973445" y="68408"/>
                </a:lnTo>
                <a:cubicBezTo>
                  <a:pt x="973445" y="79146"/>
                  <a:pt x="972932" y="88647"/>
                  <a:pt x="971907" y="96912"/>
                </a:cubicBezTo>
                <a:cubicBezTo>
                  <a:pt x="970881" y="105176"/>
                  <a:pt x="969253" y="112928"/>
                  <a:pt x="967020" y="120167"/>
                </a:cubicBezTo>
                <a:cubicBezTo>
                  <a:pt x="964788" y="127406"/>
                  <a:pt x="961893" y="134464"/>
                  <a:pt x="958334" y="141341"/>
                </a:cubicBezTo>
                <a:cubicBezTo>
                  <a:pt x="954775" y="148218"/>
                  <a:pt x="950401" y="155518"/>
                  <a:pt x="945213" y="163239"/>
                </a:cubicBezTo>
                <a:lnTo>
                  <a:pt x="933993" y="157448"/>
                </a:lnTo>
                <a:cubicBezTo>
                  <a:pt x="939060" y="150088"/>
                  <a:pt x="943313" y="143151"/>
                  <a:pt x="946751" y="136636"/>
                </a:cubicBezTo>
                <a:cubicBezTo>
                  <a:pt x="950190" y="130121"/>
                  <a:pt x="952904" y="123304"/>
                  <a:pt x="954895" y="116186"/>
                </a:cubicBezTo>
                <a:cubicBezTo>
                  <a:pt x="956886" y="109067"/>
                  <a:pt x="958304" y="101285"/>
                  <a:pt x="959148" y="92840"/>
                </a:cubicBezTo>
                <a:cubicBezTo>
                  <a:pt x="959993" y="84394"/>
                  <a:pt x="960415" y="74561"/>
                  <a:pt x="960415" y="63341"/>
                </a:cubicBezTo>
                <a:lnTo>
                  <a:pt x="960415" y="18459"/>
                </a:lnTo>
                <a:cubicBezTo>
                  <a:pt x="979598" y="18218"/>
                  <a:pt x="999144" y="17373"/>
                  <a:pt x="1019051" y="15926"/>
                </a:cubicBezTo>
                <a:cubicBezTo>
                  <a:pt x="1038958" y="14478"/>
                  <a:pt x="1058865" y="12065"/>
                  <a:pt x="1078772" y="8687"/>
                </a:cubicBezTo>
                <a:close/>
                <a:moveTo>
                  <a:pt x="2314203" y="7963"/>
                </a:moveTo>
                <a:lnTo>
                  <a:pt x="2316737" y="20450"/>
                </a:lnTo>
                <a:cubicBezTo>
                  <a:pt x="2312997" y="21536"/>
                  <a:pt x="2308774" y="22622"/>
                  <a:pt x="2304069" y="23707"/>
                </a:cubicBezTo>
                <a:cubicBezTo>
                  <a:pt x="2299363" y="24793"/>
                  <a:pt x="2294477" y="25819"/>
                  <a:pt x="2289409" y="26784"/>
                </a:cubicBezTo>
                <a:lnTo>
                  <a:pt x="2289409" y="53206"/>
                </a:lnTo>
                <a:lnTo>
                  <a:pt x="2320175" y="53206"/>
                </a:lnTo>
                <a:lnTo>
                  <a:pt x="2320175" y="66418"/>
                </a:lnTo>
                <a:lnTo>
                  <a:pt x="2289409" y="66418"/>
                </a:lnTo>
                <a:lnTo>
                  <a:pt x="2289409" y="85420"/>
                </a:lnTo>
                <a:lnTo>
                  <a:pt x="2294839" y="80172"/>
                </a:lnTo>
                <a:cubicBezTo>
                  <a:pt x="2296649" y="81740"/>
                  <a:pt x="2298820" y="83761"/>
                  <a:pt x="2301354" y="86234"/>
                </a:cubicBezTo>
                <a:cubicBezTo>
                  <a:pt x="2303887" y="88708"/>
                  <a:pt x="2306451" y="91302"/>
                  <a:pt x="2309045" y="94016"/>
                </a:cubicBezTo>
                <a:cubicBezTo>
                  <a:pt x="2311639" y="96731"/>
                  <a:pt x="2314113" y="99385"/>
                  <a:pt x="2316465" y="101979"/>
                </a:cubicBezTo>
                <a:cubicBezTo>
                  <a:pt x="2318818" y="104573"/>
                  <a:pt x="2320718" y="106835"/>
                  <a:pt x="2322166" y="108766"/>
                </a:cubicBezTo>
                <a:lnTo>
                  <a:pt x="2313117" y="119986"/>
                </a:lnTo>
                <a:cubicBezTo>
                  <a:pt x="2311790" y="117935"/>
                  <a:pt x="2310161" y="115673"/>
                  <a:pt x="2308231" y="113200"/>
                </a:cubicBezTo>
                <a:cubicBezTo>
                  <a:pt x="2306301" y="110726"/>
                  <a:pt x="2304249" y="108223"/>
                  <a:pt x="2302077" y="105689"/>
                </a:cubicBezTo>
                <a:cubicBezTo>
                  <a:pt x="2299906" y="103156"/>
                  <a:pt x="2297734" y="100682"/>
                  <a:pt x="2295563" y="98269"/>
                </a:cubicBezTo>
                <a:cubicBezTo>
                  <a:pt x="2293391" y="95856"/>
                  <a:pt x="2291340" y="93684"/>
                  <a:pt x="2289409" y="91754"/>
                </a:cubicBezTo>
                <a:lnTo>
                  <a:pt x="2289409" y="168126"/>
                </a:lnTo>
                <a:lnTo>
                  <a:pt x="2276741" y="168126"/>
                </a:lnTo>
                <a:lnTo>
                  <a:pt x="2276741" y="88678"/>
                </a:lnTo>
                <a:cubicBezTo>
                  <a:pt x="2272277" y="97123"/>
                  <a:pt x="2267542" y="105086"/>
                  <a:pt x="2262535" y="112566"/>
                </a:cubicBezTo>
                <a:cubicBezTo>
                  <a:pt x="2257528" y="120047"/>
                  <a:pt x="2252551" y="126803"/>
                  <a:pt x="2247604" y="132835"/>
                </a:cubicBezTo>
                <a:lnTo>
                  <a:pt x="2239098" y="122520"/>
                </a:lnTo>
                <a:cubicBezTo>
                  <a:pt x="2242597" y="118659"/>
                  <a:pt x="2246036" y="114466"/>
                  <a:pt x="2249414" y="109942"/>
                </a:cubicBezTo>
                <a:cubicBezTo>
                  <a:pt x="2252792" y="105418"/>
                  <a:pt x="2256080" y="100743"/>
                  <a:pt x="2259277" y="95917"/>
                </a:cubicBezTo>
                <a:cubicBezTo>
                  <a:pt x="2262474" y="91091"/>
                  <a:pt x="2265461" y="86174"/>
                  <a:pt x="2268235" y="81167"/>
                </a:cubicBezTo>
                <a:cubicBezTo>
                  <a:pt x="2271010" y="76160"/>
                  <a:pt x="2273484" y="71244"/>
                  <a:pt x="2275655" y="66418"/>
                </a:cubicBezTo>
                <a:lnTo>
                  <a:pt x="2245433" y="66418"/>
                </a:lnTo>
                <a:lnTo>
                  <a:pt x="2245433" y="53206"/>
                </a:lnTo>
                <a:lnTo>
                  <a:pt x="2276741" y="53206"/>
                </a:lnTo>
                <a:lnTo>
                  <a:pt x="2276741" y="29137"/>
                </a:lnTo>
                <a:cubicBezTo>
                  <a:pt x="2271674" y="29981"/>
                  <a:pt x="2266787" y="30735"/>
                  <a:pt x="2262082" y="31399"/>
                </a:cubicBezTo>
                <a:cubicBezTo>
                  <a:pt x="2257377" y="32062"/>
                  <a:pt x="2253094" y="32575"/>
                  <a:pt x="2249233" y="32937"/>
                </a:cubicBezTo>
                <a:lnTo>
                  <a:pt x="2246518" y="20450"/>
                </a:lnTo>
                <a:cubicBezTo>
                  <a:pt x="2251344" y="19967"/>
                  <a:pt x="2256773" y="19304"/>
                  <a:pt x="2262806" y="18459"/>
                </a:cubicBezTo>
                <a:cubicBezTo>
                  <a:pt x="2268839" y="17615"/>
                  <a:pt x="2274931" y="16619"/>
                  <a:pt x="2281085" y="15473"/>
                </a:cubicBezTo>
                <a:cubicBezTo>
                  <a:pt x="2287238" y="14327"/>
                  <a:pt x="2293180" y="13120"/>
                  <a:pt x="2298911" y="11854"/>
                </a:cubicBezTo>
                <a:cubicBezTo>
                  <a:pt x="2304641" y="10587"/>
                  <a:pt x="2309739" y="9290"/>
                  <a:pt x="2314203" y="7963"/>
                </a:cubicBezTo>
                <a:close/>
                <a:moveTo>
                  <a:pt x="3091833" y="5972"/>
                </a:moveTo>
                <a:lnTo>
                  <a:pt x="3105226" y="6515"/>
                </a:lnTo>
                <a:lnTo>
                  <a:pt x="3105226" y="30766"/>
                </a:lnTo>
                <a:cubicBezTo>
                  <a:pt x="3105226" y="32093"/>
                  <a:pt x="3105226" y="33329"/>
                  <a:pt x="3105226" y="34475"/>
                </a:cubicBezTo>
                <a:cubicBezTo>
                  <a:pt x="3105226" y="35622"/>
                  <a:pt x="3105165" y="36798"/>
                  <a:pt x="3105045" y="38004"/>
                </a:cubicBezTo>
                <a:cubicBezTo>
                  <a:pt x="3105769" y="51879"/>
                  <a:pt x="3107337" y="64306"/>
                  <a:pt x="3109750" y="75285"/>
                </a:cubicBezTo>
                <a:cubicBezTo>
                  <a:pt x="3112163" y="86265"/>
                  <a:pt x="3115571" y="96429"/>
                  <a:pt x="3119975" y="105780"/>
                </a:cubicBezTo>
                <a:cubicBezTo>
                  <a:pt x="3124379" y="115130"/>
                  <a:pt x="3129899" y="123968"/>
                  <a:pt x="3136534" y="132292"/>
                </a:cubicBezTo>
                <a:cubicBezTo>
                  <a:pt x="3143170" y="140617"/>
                  <a:pt x="3151013" y="149063"/>
                  <a:pt x="3160061" y="157629"/>
                </a:cubicBezTo>
                <a:lnTo>
                  <a:pt x="3149021" y="167764"/>
                </a:lnTo>
                <a:cubicBezTo>
                  <a:pt x="3142627" y="161248"/>
                  <a:pt x="3136806" y="154764"/>
                  <a:pt x="3131557" y="148309"/>
                </a:cubicBezTo>
                <a:cubicBezTo>
                  <a:pt x="3126309" y="141854"/>
                  <a:pt x="3121664" y="135279"/>
                  <a:pt x="3117623" y="128583"/>
                </a:cubicBezTo>
                <a:cubicBezTo>
                  <a:pt x="3113581" y="121886"/>
                  <a:pt x="3110051" y="114949"/>
                  <a:pt x="3107035" y="107770"/>
                </a:cubicBezTo>
                <a:cubicBezTo>
                  <a:pt x="3104019" y="100592"/>
                  <a:pt x="3101546" y="93021"/>
                  <a:pt x="3099615" y="85058"/>
                </a:cubicBezTo>
                <a:cubicBezTo>
                  <a:pt x="3097926" y="92297"/>
                  <a:pt x="3095725" y="99415"/>
                  <a:pt x="3093010" y="106413"/>
                </a:cubicBezTo>
                <a:cubicBezTo>
                  <a:pt x="3090295" y="113411"/>
                  <a:pt x="3086917" y="120348"/>
                  <a:pt x="3082875" y="127225"/>
                </a:cubicBezTo>
                <a:cubicBezTo>
                  <a:pt x="3078833" y="134102"/>
                  <a:pt x="3074037" y="141009"/>
                  <a:pt x="3068488" y="147947"/>
                </a:cubicBezTo>
                <a:cubicBezTo>
                  <a:pt x="3062938" y="154884"/>
                  <a:pt x="3056543" y="161912"/>
                  <a:pt x="3049305" y="169030"/>
                </a:cubicBezTo>
                <a:lnTo>
                  <a:pt x="3038265" y="159258"/>
                </a:lnTo>
                <a:cubicBezTo>
                  <a:pt x="3048641" y="149726"/>
                  <a:pt x="3057267" y="140436"/>
                  <a:pt x="3064145" y="131388"/>
                </a:cubicBezTo>
                <a:cubicBezTo>
                  <a:pt x="3071021" y="122339"/>
                  <a:pt x="3076511" y="112717"/>
                  <a:pt x="3080613" y="102522"/>
                </a:cubicBezTo>
                <a:cubicBezTo>
                  <a:pt x="3084715" y="92327"/>
                  <a:pt x="3087611" y="81258"/>
                  <a:pt x="3089300" y="69313"/>
                </a:cubicBezTo>
                <a:cubicBezTo>
                  <a:pt x="3090989" y="57369"/>
                  <a:pt x="3091833" y="43735"/>
                  <a:pt x="3091833" y="28413"/>
                </a:cubicBezTo>
                <a:close/>
                <a:moveTo>
                  <a:pt x="3431457" y="5429"/>
                </a:moveTo>
                <a:lnTo>
                  <a:pt x="3444487" y="5972"/>
                </a:lnTo>
                <a:lnTo>
                  <a:pt x="3444487" y="30766"/>
                </a:lnTo>
                <a:cubicBezTo>
                  <a:pt x="3449554" y="29680"/>
                  <a:pt x="3455135" y="28383"/>
                  <a:pt x="3461227" y="26875"/>
                </a:cubicBezTo>
                <a:cubicBezTo>
                  <a:pt x="3467320" y="25366"/>
                  <a:pt x="3473443" y="23768"/>
                  <a:pt x="3479596" y="22079"/>
                </a:cubicBezTo>
                <a:cubicBezTo>
                  <a:pt x="3485749" y="20390"/>
                  <a:pt x="3491721" y="18701"/>
                  <a:pt x="3497513" y="17011"/>
                </a:cubicBezTo>
                <a:cubicBezTo>
                  <a:pt x="3503304" y="15322"/>
                  <a:pt x="3508431" y="13754"/>
                  <a:pt x="3512895" y="12306"/>
                </a:cubicBezTo>
                <a:lnTo>
                  <a:pt x="3516334" y="24793"/>
                </a:lnTo>
                <a:cubicBezTo>
                  <a:pt x="3511508" y="26241"/>
                  <a:pt x="3506079" y="27810"/>
                  <a:pt x="3500046" y="29499"/>
                </a:cubicBezTo>
                <a:cubicBezTo>
                  <a:pt x="3494014" y="31188"/>
                  <a:pt x="3487801" y="32847"/>
                  <a:pt x="3481406" y="34475"/>
                </a:cubicBezTo>
                <a:cubicBezTo>
                  <a:pt x="3475011" y="36104"/>
                  <a:pt x="3468647" y="37643"/>
                  <a:pt x="3462313" y="39090"/>
                </a:cubicBezTo>
                <a:cubicBezTo>
                  <a:pt x="3455979" y="40538"/>
                  <a:pt x="3450037" y="41865"/>
                  <a:pt x="3444487" y="43072"/>
                </a:cubicBezTo>
                <a:lnTo>
                  <a:pt x="3444487" y="47596"/>
                </a:lnTo>
                <a:cubicBezTo>
                  <a:pt x="3444487" y="51940"/>
                  <a:pt x="3445211" y="54835"/>
                  <a:pt x="3446659" y="56283"/>
                </a:cubicBezTo>
                <a:cubicBezTo>
                  <a:pt x="3448107" y="57731"/>
                  <a:pt x="3451002" y="58575"/>
                  <a:pt x="3455345" y="58817"/>
                </a:cubicBezTo>
                <a:cubicBezTo>
                  <a:pt x="3462102" y="59299"/>
                  <a:pt x="3469130" y="59541"/>
                  <a:pt x="3476429" y="59541"/>
                </a:cubicBezTo>
                <a:cubicBezTo>
                  <a:pt x="3483729" y="59541"/>
                  <a:pt x="3490756" y="59299"/>
                  <a:pt x="3497513" y="58817"/>
                </a:cubicBezTo>
                <a:cubicBezTo>
                  <a:pt x="3500046" y="58696"/>
                  <a:pt x="3502128" y="58455"/>
                  <a:pt x="3503756" y="58093"/>
                </a:cubicBezTo>
                <a:cubicBezTo>
                  <a:pt x="3505385" y="57731"/>
                  <a:pt x="3506682" y="57158"/>
                  <a:pt x="3507647" y="56373"/>
                </a:cubicBezTo>
                <a:cubicBezTo>
                  <a:pt x="3508613" y="55589"/>
                  <a:pt x="3509306" y="54534"/>
                  <a:pt x="3509728" y="53206"/>
                </a:cubicBezTo>
                <a:cubicBezTo>
                  <a:pt x="3510151" y="51879"/>
                  <a:pt x="3510543" y="50130"/>
                  <a:pt x="3510905" y="47958"/>
                </a:cubicBezTo>
                <a:cubicBezTo>
                  <a:pt x="3511146" y="46148"/>
                  <a:pt x="3511357" y="44308"/>
                  <a:pt x="3511538" y="42438"/>
                </a:cubicBezTo>
                <a:cubicBezTo>
                  <a:pt x="3511719" y="40568"/>
                  <a:pt x="3511870" y="38789"/>
                  <a:pt x="3511991" y="37100"/>
                </a:cubicBezTo>
                <a:lnTo>
                  <a:pt x="3524659" y="41262"/>
                </a:lnTo>
                <a:cubicBezTo>
                  <a:pt x="3524539" y="42710"/>
                  <a:pt x="3524357" y="44429"/>
                  <a:pt x="3524116" y="46420"/>
                </a:cubicBezTo>
                <a:cubicBezTo>
                  <a:pt x="3523875" y="48411"/>
                  <a:pt x="3523513" y="50793"/>
                  <a:pt x="3523030" y="53568"/>
                </a:cubicBezTo>
                <a:cubicBezTo>
                  <a:pt x="3522427" y="56947"/>
                  <a:pt x="3521733" y="59691"/>
                  <a:pt x="3520949" y="61803"/>
                </a:cubicBezTo>
                <a:cubicBezTo>
                  <a:pt x="3520165" y="63914"/>
                  <a:pt x="3518988" y="65603"/>
                  <a:pt x="3517420" y="66870"/>
                </a:cubicBezTo>
                <a:cubicBezTo>
                  <a:pt x="3515852" y="68137"/>
                  <a:pt x="3513861" y="69042"/>
                  <a:pt x="3511448" y="69585"/>
                </a:cubicBezTo>
                <a:cubicBezTo>
                  <a:pt x="3509035" y="70128"/>
                  <a:pt x="3505958" y="70520"/>
                  <a:pt x="3502218" y="70761"/>
                </a:cubicBezTo>
                <a:cubicBezTo>
                  <a:pt x="3494135" y="71244"/>
                  <a:pt x="3485810" y="71485"/>
                  <a:pt x="3477244" y="71485"/>
                </a:cubicBezTo>
                <a:cubicBezTo>
                  <a:pt x="3468677" y="71485"/>
                  <a:pt x="3460353" y="71244"/>
                  <a:pt x="3452269" y="70761"/>
                </a:cubicBezTo>
                <a:cubicBezTo>
                  <a:pt x="3448408" y="70520"/>
                  <a:pt x="3445181" y="70067"/>
                  <a:pt x="3442587" y="69404"/>
                </a:cubicBezTo>
                <a:cubicBezTo>
                  <a:pt x="3439993" y="68740"/>
                  <a:pt x="3437851" y="67624"/>
                  <a:pt x="3436162" y="66056"/>
                </a:cubicBezTo>
                <a:cubicBezTo>
                  <a:pt x="3434473" y="64487"/>
                  <a:pt x="3433267" y="62406"/>
                  <a:pt x="3432543" y="59812"/>
                </a:cubicBezTo>
                <a:cubicBezTo>
                  <a:pt x="3431819" y="57218"/>
                  <a:pt x="3431457" y="53930"/>
                  <a:pt x="3431457" y="49949"/>
                </a:cubicBezTo>
                <a:close/>
                <a:moveTo>
                  <a:pt x="2101739" y="4886"/>
                </a:moveTo>
                <a:lnTo>
                  <a:pt x="2114045" y="5248"/>
                </a:lnTo>
                <a:lnTo>
                  <a:pt x="2114045" y="73114"/>
                </a:lnTo>
                <a:cubicBezTo>
                  <a:pt x="2114045" y="85782"/>
                  <a:pt x="2113562" y="96610"/>
                  <a:pt x="2112597" y="105599"/>
                </a:cubicBezTo>
                <a:cubicBezTo>
                  <a:pt x="2111631" y="114587"/>
                  <a:pt x="2109822" y="122640"/>
                  <a:pt x="2107168" y="129759"/>
                </a:cubicBezTo>
                <a:cubicBezTo>
                  <a:pt x="2104513" y="136877"/>
                  <a:pt x="2100864" y="143483"/>
                  <a:pt x="2096219" y="149576"/>
                </a:cubicBezTo>
                <a:cubicBezTo>
                  <a:pt x="2091574" y="155668"/>
                  <a:pt x="2085571" y="162033"/>
                  <a:pt x="2078212" y="168668"/>
                </a:cubicBezTo>
                <a:lnTo>
                  <a:pt x="2068258" y="159439"/>
                </a:lnTo>
                <a:cubicBezTo>
                  <a:pt x="2073084" y="155216"/>
                  <a:pt x="2077277" y="151265"/>
                  <a:pt x="2080836" y="147585"/>
                </a:cubicBezTo>
                <a:cubicBezTo>
                  <a:pt x="2084395" y="143905"/>
                  <a:pt x="2087441" y="140195"/>
                  <a:pt x="2089975" y="136455"/>
                </a:cubicBezTo>
                <a:cubicBezTo>
                  <a:pt x="2092509" y="132715"/>
                  <a:pt x="2094529" y="128824"/>
                  <a:pt x="2096037" y="124782"/>
                </a:cubicBezTo>
                <a:cubicBezTo>
                  <a:pt x="2097546" y="120740"/>
                  <a:pt x="2098722" y="116276"/>
                  <a:pt x="2099567" y="111390"/>
                </a:cubicBezTo>
                <a:cubicBezTo>
                  <a:pt x="2100411" y="106504"/>
                  <a:pt x="2100985" y="101014"/>
                  <a:pt x="2101286" y="94921"/>
                </a:cubicBezTo>
                <a:cubicBezTo>
                  <a:pt x="2101587" y="88828"/>
                  <a:pt x="2101739" y="81921"/>
                  <a:pt x="2101739" y="74200"/>
                </a:cubicBezTo>
                <a:close/>
                <a:moveTo>
                  <a:pt x="4477825" y="4705"/>
                </a:moveTo>
                <a:lnTo>
                  <a:pt x="4492485" y="5429"/>
                </a:lnTo>
                <a:lnTo>
                  <a:pt x="4492485" y="47234"/>
                </a:lnTo>
                <a:lnTo>
                  <a:pt x="4559989" y="47234"/>
                </a:lnTo>
                <a:lnTo>
                  <a:pt x="4559989" y="60988"/>
                </a:lnTo>
                <a:lnTo>
                  <a:pt x="4491399" y="60988"/>
                </a:lnTo>
                <a:lnTo>
                  <a:pt x="4491399" y="62436"/>
                </a:lnTo>
                <a:cubicBezTo>
                  <a:pt x="4493571" y="74260"/>
                  <a:pt x="4497221" y="84907"/>
                  <a:pt x="4502348" y="94378"/>
                </a:cubicBezTo>
                <a:cubicBezTo>
                  <a:pt x="4507475" y="103849"/>
                  <a:pt x="4513478" y="112295"/>
                  <a:pt x="4520355" y="119715"/>
                </a:cubicBezTo>
                <a:cubicBezTo>
                  <a:pt x="4527232" y="127135"/>
                  <a:pt x="4534621" y="133680"/>
                  <a:pt x="4542525" y="139351"/>
                </a:cubicBezTo>
                <a:cubicBezTo>
                  <a:pt x="4550427" y="145021"/>
                  <a:pt x="4558239" y="149907"/>
                  <a:pt x="4565961" y="154009"/>
                </a:cubicBezTo>
                <a:lnTo>
                  <a:pt x="4556550" y="167040"/>
                </a:lnTo>
                <a:cubicBezTo>
                  <a:pt x="4538573" y="156181"/>
                  <a:pt x="4523613" y="143965"/>
                  <a:pt x="4511668" y="130392"/>
                </a:cubicBezTo>
                <a:cubicBezTo>
                  <a:pt x="4499723" y="116819"/>
                  <a:pt x="4491218" y="103276"/>
                  <a:pt x="4486151" y="89763"/>
                </a:cubicBezTo>
                <a:cubicBezTo>
                  <a:pt x="4483375" y="97364"/>
                  <a:pt x="4479696" y="104694"/>
                  <a:pt x="4475111" y="111752"/>
                </a:cubicBezTo>
                <a:cubicBezTo>
                  <a:pt x="4470527" y="118810"/>
                  <a:pt x="4465217" y="125536"/>
                  <a:pt x="4459185" y="131931"/>
                </a:cubicBezTo>
                <a:cubicBezTo>
                  <a:pt x="4453153" y="138325"/>
                  <a:pt x="4446517" y="144448"/>
                  <a:pt x="4439278" y="150299"/>
                </a:cubicBezTo>
                <a:cubicBezTo>
                  <a:pt x="4432039" y="156151"/>
                  <a:pt x="4424438" y="161731"/>
                  <a:pt x="4416475" y="167040"/>
                </a:cubicBezTo>
                <a:lnTo>
                  <a:pt x="4406341" y="154009"/>
                </a:lnTo>
                <a:cubicBezTo>
                  <a:pt x="4415389" y="148822"/>
                  <a:pt x="4424106" y="142970"/>
                  <a:pt x="4432491" y="136455"/>
                </a:cubicBezTo>
                <a:cubicBezTo>
                  <a:pt x="4440877" y="129940"/>
                  <a:pt x="4448357" y="122821"/>
                  <a:pt x="4454933" y="115100"/>
                </a:cubicBezTo>
                <a:cubicBezTo>
                  <a:pt x="4461507" y="107378"/>
                  <a:pt x="4466847" y="98993"/>
                  <a:pt x="4470949" y="89944"/>
                </a:cubicBezTo>
                <a:cubicBezTo>
                  <a:pt x="4475051" y="80896"/>
                  <a:pt x="4477343" y="71244"/>
                  <a:pt x="4477825" y="60988"/>
                </a:cubicBezTo>
                <a:lnTo>
                  <a:pt x="4412675" y="60988"/>
                </a:lnTo>
                <a:lnTo>
                  <a:pt x="4412675" y="47234"/>
                </a:lnTo>
                <a:lnTo>
                  <a:pt x="4477825" y="47234"/>
                </a:lnTo>
                <a:close/>
                <a:moveTo>
                  <a:pt x="3391643" y="4705"/>
                </a:moveTo>
                <a:lnTo>
                  <a:pt x="3405396" y="5248"/>
                </a:lnTo>
                <a:lnTo>
                  <a:pt x="3405396" y="36557"/>
                </a:lnTo>
                <a:lnTo>
                  <a:pt x="3426027" y="36557"/>
                </a:lnTo>
                <a:lnTo>
                  <a:pt x="3426027" y="49406"/>
                </a:lnTo>
                <a:lnTo>
                  <a:pt x="3405396" y="49406"/>
                </a:lnTo>
                <a:lnTo>
                  <a:pt x="3405396" y="81439"/>
                </a:lnTo>
                <a:cubicBezTo>
                  <a:pt x="3408533" y="80353"/>
                  <a:pt x="3411549" y="79297"/>
                  <a:pt x="3414445" y="78271"/>
                </a:cubicBezTo>
                <a:cubicBezTo>
                  <a:pt x="3417341" y="77246"/>
                  <a:pt x="3419875" y="76251"/>
                  <a:pt x="3422046" y="75285"/>
                </a:cubicBezTo>
                <a:lnTo>
                  <a:pt x="3423494" y="81077"/>
                </a:lnTo>
                <a:lnTo>
                  <a:pt x="3425123" y="88135"/>
                </a:lnTo>
                <a:cubicBezTo>
                  <a:pt x="3422589" y="89220"/>
                  <a:pt x="3419633" y="90397"/>
                  <a:pt x="3416255" y="91664"/>
                </a:cubicBezTo>
                <a:cubicBezTo>
                  <a:pt x="3412877" y="92930"/>
                  <a:pt x="3409257" y="94227"/>
                  <a:pt x="3405396" y="95555"/>
                </a:cubicBezTo>
                <a:lnTo>
                  <a:pt x="3405396" y="146409"/>
                </a:lnTo>
                <a:cubicBezTo>
                  <a:pt x="3405396" y="149907"/>
                  <a:pt x="3405065" y="152713"/>
                  <a:pt x="3404401" y="154824"/>
                </a:cubicBezTo>
                <a:cubicBezTo>
                  <a:pt x="3403738" y="156935"/>
                  <a:pt x="3402591" y="158594"/>
                  <a:pt x="3400963" y="159801"/>
                </a:cubicBezTo>
                <a:cubicBezTo>
                  <a:pt x="3399334" y="161007"/>
                  <a:pt x="3397192" y="161912"/>
                  <a:pt x="3394538" y="162515"/>
                </a:cubicBezTo>
                <a:cubicBezTo>
                  <a:pt x="3391884" y="163119"/>
                  <a:pt x="3388566" y="163601"/>
                  <a:pt x="3384584" y="163963"/>
                </a:cubicBezTo>
                <a:lnTo>
                  <a:pt x="3376078" y="164868"/>
                </a:lnTo>
                <a:lnTo>
                  <a:pt x="3371735" y="152200"/>
                </a:lnTo>
                <a:lnTo>
                  <a:pt x="3380784" y="151476"/>
                </a:lnTo>
                <a:cubicBezTo>
                  <a:pt x="3383076" y="151235"/>
                  <a:pt x="3384916" y="150963"/>
                  <a:pt x="3386303" y="150661"/>
                </a:cubicBezTo>
                <a:cubicBezTo>
                  <a:pt x="3387691" y="150360"/>
                  <a:pt x="3388777" y="149907"/>
                  <a:pt x="3389561" y="149304"/>
                </a:cubicBezTo>
                <a:cubicBezTo>
                  <a:pt x="3390345" y="148701"/>
                  <a:pt x="3390889" y="147826"/>
                  <a:pt x="3391190" y="146680"/>
                </a:cubicBezTo>
                <a:cubicBezTo>
                  <a:pt x="3391491" y="145534"/>
                  <a:pt x="3391643" y="144056"/>
                  <a:pt x="3391643" y="142246"/>
                </a:cubicBezTo>
                <a:lnTo>
                  <a:pt x="3391643" y="100079"/>
                </a:lnTo>
                <a:cubicBezTo>
                  <a:pt x="3387178" y="101527"/>
                  <a:pt x="3382925" y="102854"/>
                  <a:pt x="3378883" y="104060"/>
                </a:cubicBezTo>
                <a:cubicBezTo>
                  <a:pt x="3374842" y="105267"/>
                  <a:pt x="3371313" y="106232"/>
                  <a:pt x="3368297" y="106956"/>
                </a:cubicBezTo>
                <a:lnTo>
                  <a:pt x="3365401" y="93745"/>
                </a:lnTo>
                <a:cubicBezTo>
                  <a:pt x="3368779" y="92900"/>
                  <a:pt x="3372730" y="91814"/>
                  <a:pt x="3377255" y="90487"/>
                </a:cubicBezTo>
                <a:cubicBezTo>
                  <a:pt x="3381779" y="89160"/>
                  <a:pt x="3386575" y="87652"/>
                  <a:pt x="3391643" y="85963"/>
                </a:cubicBezTo>
                <a:lnTo>
                  <a:pt x="3391643" y="49406"/>
                </a:lnTo>
                <a:lnTo>
                  <a:pt x="3369745" y="49406"/>
                </a:lnTo>
                <a:lnTo>
                  <a:pt x="3369745" y="36557"/>
                </a:lnTo>
                <a:lnTo>
                  <a:pt x="3391643" y="36557"/>
                </a:lnTo>
                <a:close/>
                <a:moveTo>
                  <a:pt x="1932412" y="4343"/>
                </a:moveTo>
                <a:lnTo>
                  <a:pt x="1946890" y="4886"/>
                </a:lnTo>
                <a:lnTo>
                  <a:pt x="1946890" y="26422"/>
                </a:lnTo>
                <a:lnTo>
                  <a:pt x="1986343" y="26422"/>
                </a:lnTo>
                <a:lnTo>
                  <a:pt x="1986343" y="38728"/>
                </a:lnTo>
                <a:lnTo>
                  <a:pt x="1946890" y="38728"/>
                </a:lnTo>
                <a:lnTo>
                  <a:pt x="1946890" y="63884"/>
                </a:lnTo>
                <a:lnTo>
                  <a:pt x="1965531" y="63884"/>
                </a:lnTo>
                <a:cubicBezTo>
                  <a:pt x="1974218" y="56283"/>
                  <a:pt x="1982090" y="48350"/>
                  <a:pt x="1989148" y="40086"/>
                </a:cubicBezTo>
                <a:cubicBezTo>
                  <a:pt x="1996206" y="31821"/>
                  <a:pt x="2002510" y="23044"/>
                  <a:pt x="2008060" y="13754"/>
                </a:cubicBezTo>
                <a:lnTo>
                  <a:pt x="2019280" y="21717"/>
                </a:lnTo>
                <a:cubicBezTo>
                  <a:pt x="2009870" y="37160"/>
                  <a:pt x="1998770" y="51216"/>
                  <a:pt x="1985981" y="63884"/>
                </a:cubicBezTo>
                <a:lnTo>
                  <a:pt x="2031406" y="63884"/>
                </a:lnTo>
                <a:lnTo>
                  <a:pt x="2031406" y="77095"/>
                </a:lnTo>
                <a:lnTo>
                  <a:pt x="1971503" y="77095"/>
                </a:lnTo>
                <a:cubicBezTo>
                  <a:pt x="1957508" y="88919"/>
                  <a:pt x="1941642" y="99838"/>
                  <a:pt x="1923907" y="109852"/>
                </a:cubicBezTo>
                <a:lnTo>
                  <a:pt x="1923907" y="121977"/>
                </a:lnTo>
                <a:cubicBezTo>
                  <a:pt x="1930422" y="120167"/>
                  <a:pt x="1937118" y="118146"/>
                  <a:pt x="1943995" y="115914"/>
                </a:cubicBezTo>
                <a:cubicBezTo>
                  <a:pt x="1950872" y="113682"/>
                  <a:pt x="1957749" y="111299"/>
                  <a:pt x="1964626" y="108766"/>
                </a:cubicBezTo>
                <a:cubicBezTo>
                  <a:pt x="1971503" y="106232"/>
                  <a:pt x="1978229" y="103638"/>
                  <a:pt x="1984805" y="100984"/>
                </a:cubicBezTo>
                <a:cubicBezTo>
                  <a:pt x="1991380" y="98330"/>
                  <a:pt x="1997503" y="95615"/>
                  <a:pt x="2003174" y="92840"/>
                </a:cubicBezTo>
                <a:lnTo>
                  <a:pt x="2008241" y="105508"/>
                </a:lnTo>
                <a:cubicBezTo>
                  <a:pt x="2002088" y="108283"/>
                  <a:pt x="1995452" y="111058"/>
                  <a:pt x="1988334" y="113833"/>
                </a:cubicBezTo>
                <a:cubicBezTo>
                  <a:pt x="1981215" y="116608"/>
                  <a:pt x="1973946" y="119292"/>
                  <a:pt x="1966526" y="121886"/>
                </a:cubicBezTo>
                <a:cubicBezTo>
                  <a:pt x="1959106" y="124480"/>
                  <a:pt x="1951747" y="126924"/>
                  <a:pt x="1944447" y="129216"/>
                </a:cubicBezTo>
                <a:cubicBezTo>
                  <a:pt x="1937148" y="131508"/>
                  <a:pt x="1930301" y="133499"/>
                  <a:pt x="1923907" y="135188"/>
                </a:cubicBezTo>
                <a:lnTo>
                  <a:pt x="1923907" y="136274"/>
                </a:lnTo>
                <a:cubicBezTo>
                  <a:pt x="1923907" y="139170"/>
                  <a:pt x="1924057" y="141552"/>
                  <a:pt x="1924359" y="143422"/>
                </a:cubicBezTo>
                <a:cubicBezTo>
                  <a:pt x="1924661" y="145293"/>
                  <a:pt x="1925294" y="146740"/>
                  <a:pt x="1926259" y="147766"/>
                </a:cubicBezTo>
                <a:cubicBezTo>
                  <a:pt x="1927225" y="148791"/>
                  <a:pt x="1928552" y="149515"/>
                  <a:pt x="1930241" y="149938"/>
                </a:cubicBezTo>
                <a:cubicBezTo>
                  <a:pt x="1931930" y="150360"/>
                  <a:pt x="1934222" y="150631"/>
                  <a:pt x="1937118" y="150752"/>
                </a:cubicBezTo>
                <a:cubicBezTo>
                  <a:pt x="1953526" y="151717"/>
                  <a:pt x="1969995" y="151717"/>
                  <a:pt x="1986524" y="150752"/>
                </a:cubicBezTo>
                <a:cubicBezTo>
                  <a:pt x="1991591" y="150511"/>
                  <a:pt x="1995271" y="149847"/>
                  <a:pt x="1997563" y="148761"/>
                </a:cubicBezTo>
                <a:cubicBezTo>
                  <a:pt x="1999856" y="147675"/>
                  <a:pt x="2001364" y="145866"/>
                  <a:pt x="2002088" y="143332"/>
                </a:cubicBezTo>
                <a:cubicBezTo>
                  <a:pt x="2002812" y="140678"/>
                  <a:pt x="2003355" y="137963"/>
                  <a:pt x="2003717" y="135188"/>
                </a:cubicBezTo>
                <a:cubicBezTo>
                  <a:pt x="2004078" y="132413"/>
                  <a:pt x="2004380" y="129638"/>
                  <a:pt x="2004621" y="126863"/>
                </a:cubicBezTo>
                <a:lnTo>
                  <a:pt x="2017471" y="132654"/>
                </a:lnTo>
                <a:cubicBezTo>
                  <a:pt x="2017109" y="136395"/>
                  <a:pt x="2016626" y="139803"/>
                  <a:pt x="2016023" y="142880"/>
                </a:cubicBezTo>
                <a:cubicBezTo>
                  <a:pt x="2015419" y="145956"/>
                  <a:pt x="2014635" y="149123"/>
                  <a:pt x="2013670" y="152381"/>
                </a:cubicBezTo>
                <a:cubicBezTo>
                  <a:pt x="2013067" y="154070"/>
                  <a:pt x="2012313" y="155578"/>
                  <a:pt x="2011408" y="156905"/>
                </a:cubicBezTo>
                <a:cubicBezTo>
                  <a:pt x="2010503" y="158232"/>
                  <a:pt x="2009146" y="159378"/>
                  <a:pt x="2007336" y="160344"/>
                </a:cubicBezTo>
                <a:cubicBezTo>
                  <a:pt x="2005526" y="161309"/>
                  <a:pt x="2003204" y="162063"/>
                  <a:pt x="2000368" y="162606"/>
                </a:cubicBezTo>
                <a:cubicBezTo>
                  <a:pt x="1997533" y="163149"/>
                  <a:pt x="1993884" y="163541"/>
                  <a:pt x="1989420" y="163782"/>
                </a:cubicBezTo>
                <a:cubicBezTo>
                  <a:pt x="1970598" y="164627"/>
                  <a:pt x="1951837" y="164627"/>
                  <a:pt x="1933136" y="163782"/>
                </a:cubicBezTo>
                <a:cubicBezTo>
                  <a:pt x="1928914" y="163661"/>
                  <a:pt x="1925385" y="163179"/>
                  <a:pt x="1922549" y="162334"/>
                </a:cubicBezTo>
                <a:cubicBezTo>
                  <a:pt x="1919714" y="161490"/>
                  <a:pt x="1917422" y="160193"/>
                  <a:pt x="1915672" y="158443"/>
                </a:cubicBezTo>
                <a:cubicBezTo>
                  <a:pt x="1913923" y="156694"/>
                  <a:pt x="1912656" y="154371"/>
                  <a:pt x="1911872" y="151476"/>
                </a:cubicBezTo>
                <a:cubicBezTo>
                  <a:pt x="1911087" y="148580"/>
                  <a:pt x="1910695" y="144961"/>
                  <a:pt x="1910695" y="140617"/>
                </a:cubicBezTo>
                <a:lnTo>
                  <a:pt x="1910695" y="116910"/>
                </a:lnTo>
                <a:cubicBezTo>
                  <a:pt x="1905025" y="119926"/>
                  <a:pt x="1899203" y="122821"/>
                  <a:pt x="1893231" y="125596"/>
                </a:cubicBezTo>
                <a:cubicBezTo>
                  <a:pt x="1887259" y="128371"/>
                  <a:pt x="1881015" y="131146"/>
                  <a:pt x="1874500" y="133921"/>
                </a:cubicBezTo>
                <a:lnTo>
                  <a:pt x="1867442" y="120891"/>
                </a:lnTo>
                <a:cubicBezTo>
                  <a:pt x="1898691" y="108705"/>
                  <a:pt x="1925897" y="94107"/>
                  <a:pt x="1949062" y="77095"/>
                </a:cubicBezTo>
                <a:lnTo>
                  <a:pt x="1873415" y="77095"/>
                </a:lnTo>
                <a:lnTo>
                  <a:pt x="1873415" y="63884"/>
                </a:lnTo>
                <a:lnTo>
                  <a:pt x="1932412" y="63884"/>
                </a:lnTo>
                <a:lnTo>
                  <a:pt x="1932412" y="38728"/>
                </a:lnTo>
                <a:lnTo>
                  <a:pt x="1892960" y="38728"/>
                </a:lnTo>
                <a:lnTo>
                  <a:pt x="1892960" y="26422"/>
                </a:lnTo>
                <a:lnTo>
                  <a:pt x="1932412" y="26422"/>
                </a:lnTo>
                <a:close/>
                <a:moveTo>
                  <a:pt x="603780" y="4343"/>
                </a:moveTo>
                <a:cubicBezTo>
                  <a:pt x="604262" y="5791"/>
                  <a:pt x="604836" y="7752"/>
                  <a:pt x="605499" y="10225"/>
                </a:cubicBezTo>
                <a:cubicBezTo>
                  <a:pt x="606163" y="12698"/>
                  <a:pt x="606856" y="15413"/>
                  <a:pt x="607580" y="18369"/>
                </a:cubicBezTo>
                <a:cubicBezTo>
                  <a:pt x="608304" y="21325"/>
                  <a:pt x="608998" y="24371"/>
                  <a:pt x="609662" y="27508"/>
                </a:cubicBezTo>
                <a:cubicBezTo>
                  <a:pt x="610325" y="30645"/>
                  <a:pt x="610898" y="33540"/>
                  <a:pt x="611381" y="36195"/>
                </a:cubicBezTo>
                <a:lnTo>
                  <a:pt x="626221" y="36195"/>
                </a:lnTo>
                <a:lnTo>
                  <a:pt x="626221" y="49587"/>
                </a:lnTo>
                <a:cubicBezTo>
                  <a:pt x="621757" y="59239"/>
                  <a:pt x="616267" y="68710"/>
                  <a:pt x="609752" y="78000"/>
                </a:cubicBezTo>
                <a:cubicBezTo>
                  <a:pt x="611803" y="79448"/>
                  <a:pt x="614337" y="81318"/>
                  <a:pt x="617353" y="83610"/>
                </a:cubicBezTo>
                <a:cubicBezTo>
                  <a:pt x="620369" y="85903"/>
                  <a:pt x="623446" y="88285"/>
                  <a:pt x="626583" y="90759"/>
                </a:cubicBezTo>
                <a:cubicBezTo>
                  <a:pt x="629720" y="93232"/>
                  <a:pt x="632706" y="95705"/>
                  <a:pt x="635541" y="98179"/>
                </a:cubicBezTo>
                <a:cubicBezTo>
                  <a:pt x="638376" y="100652"/>
                  <a:pt x="640699" y="102854"/>
                  <a:pt x="642509" y="104784"/>
                </a:cubicBezTo>
                <a:lnTo>
                  <a:pt x="634727" y="116005"/>
                </a:lnTo>
                <a:cubicBezTo>
                  <a:pt x="633279" y="114195"/>
                  <a:pt x="631529" y="112204"/>
                  <a:pt x="629478" y="110033"/>
                </a:cubicBezTo>
                <a:cubicBezTo>
                  <a:pt x="627427" y="107861"/>
                  <a:pt x="625225" y="105659"/>
                  <a:pt x="622873" y="103427"/>
                </a:cubicBezTo>
                <a:cubicBezTo>
                  <a:pt x="620520" y="101195"/>
                  <a:pt x="618137" y="99023"/>
                  <a:pt x="615724" y="96912"/>
                </a:cubicBezTo>
                <a:cubicBezTo>
                  <a:pt x="613311" y="94801"/>
                  <a:pt x="611019" y="92900"/>
                  <a:pt x="608847" y="91211"/>
                </a:cubicBezTo>
                <a:lnTo>
                  <a:pt x="608847" y="166316"/>
                </a:lnTo>
                <a:lnTo>
                  <a:pt x="595636" y="166316"/>
                </a:lnTo>
                <a:lnTo>
                  <a:pt x="595636" y="95917"/>
                </a:lnTo>
                <a:cubicBezTo>
                  <a:pt x="587794" y="104965"/>
                  <a:pt x="578986" y="113471"/>
                  <a:pt x="569214" y="121434"/>
                </a:cubicBezTo>
                <a:lnTo>
                  <a:pt x="561432" y="109852"/>
                </a:lnTo>
                <a:cubicBezTo>
                  <a:pt x="572532" y="100079"/>
                  <a:pt x="582214" y="90367"/>
                  <a:pt x="590478" y="80715"/>
                </a:cubicBezTo>
                <a:cubicBezTo>
                  <a:pt x="598743" y="71063"/>
                  <a:pt x="605771" y="60687"/>
                  <a:pt x="611562" y="49587"/>
                </a:cubicBezTo>
                <a:lnTo>
                  <a:pt x="571385" y="49587"/>
                </a:lnTo>
                <a:lnTo>
                  <a:pt x="571385" y="36195"/>
                </a:lnTo>
                <a:lnTo>
                  <a:pt x="598532" y="36195"/>
                </a:lnTo>
                <a:cubicBezTo>
                  <a:pt x="598049" y="33540"/>
                  <a:pt x="597476" y="30766"/>
                  <a:pt x="596812" y="27870"/>
                </a:cubicBezTo>
                <a:cubicBezTo>
                  <a:pt x="596149" y="24974"/>
                  <a:pt x="595485" y="22169"/>
                  <a:pt x="594822" y="19455"/>
                </a:cubicBezTo>
                <a:cubicBezTo>
                  <a:pt x="594158" y="16740"/>
                  <a:pt x="593494" y="14206"/>
                  <a:pt x="592831" y="11854"/>
                </a:cubicBezTo>
                <a:cubicBezTo>
                  <a:pt x="592167" y="9501"/>
                  <a:pt x="591655" y="7601"/>
                  <a:pt x="591293" y="6153"/>
                </a:cubicBezTo>
                <a:close/>
                <a:moveTo>
                  <a:pt x="1393355" y="4162"/>
                </a:moveTo>
                <a:lnTo>
                  <a:pt x="1406204" y="4162"/>
                </a:lnTo>
                <a:cubicBezTo>
                  <a:pt x="1414046" y="15383"/>
                  <a:pt x="1424422" y="26030"/>
                  <a:pt x="1437332" y="36104"/>
                </a:cubicBezTo>
                <a:cubicBezTo>
                  <a:pt x="1450241" y="46179"/>
                  <a:pt x="1465142" y="55257"/>
                  <a:pt x="1482033" y="63341"/>
                </a:cubicBezTo>
                <a:lnTo>
                  <a:pt x="1474975" y="75828"/>
                </a:lnTo>
                <a:cubicBezTo>
                  <a:pt x="1468701" y="72450"/>
                  <a:pt x="1462005" y="68499"/>
                  <a:pt x="1454886" y="63974"/>
                </a:cubicBezTo>
                <a:cubicBezTo>
                  <a:pt x="1447768" y="59450"/>
                  <a:pt x="1440800" y="54624"/>
                  <a:pt x="1433984" y="49496"/>
                </a:cubicBezTo>
                <a:cubicBezTo>
                  <a:pt x="1427167" y="44369"/>
                  <a:pt x="1420742" y="39060"/>
                  <a:pt x="1414710" y="33571"/>
                </a:cubicBezTo>
                <a:cubicBezTo>
                  <a:pt x="1408677" y="28081"/>
                  <a:pt x="1403670" y="22622"/>
                  <a:pt x="1399689" y="17192"/>
                </a:cubicBezTo>
                <a:cubicBezTo>
                  <a:pt x="1391726" y="28051"/>
                  <a:pt x="1381169" y="38578"/>
                  <a:pt x="1368018" y="48773"/>
                </a:cubicBezTo>
                <a:cubicBezTo>
                  <a:pt x="1354867" y="58967"/>
                  <a:pt x="1340269" y="68227"/>
                  <a:pt x="1324222" y="76552"/>
                </a:cubicBezTo>
                <a:lnTo>
                  <a:pt x="1316802" y="64789"/>
                </a:lnTo>
                <a:cubicBezTo>
                  <a:pt x="1334055" y="56585"/>
                  <a:pt x="1349137" y="47264"/>
                  <a:pt x="1362046" y="36828"/>
                </a:cubicBezTo>
                <a:cubicBezTo>
                  <a:pt x="1374956" y="26392"/>
                  <a:pt x="1385392" y="15503"/>
                  <a:pt x="1393355" y="4162"/>
                </a:cubicBezTo>
                <a:close/>
                <a:moveTo>
                  <a:pt x="2465069" y="3800"/>
                </a:moveTo>
                <a:lnTo>
                  <a:pt x="2476833" y="4162"/>
                </a:lnTo>
                <a:lnTo>
                  <a:pt x="2476833" y="25155"/>
                </a:lnTo>
                <a:lnTo>
                  <a:pt x="2496378" y="25155"/>
                </a:lnTo>
                <a:lnTo>
                  <a:pt x="2496378" y="36376"/>
                </a:lnTo>
                <a:lnTo>
                  <a:pt x="2476833" y="36376"/>
                </a:lnTo>
                <a:lnTo>
                  <a:pt x="2476833" y="56645"/>
                </a:lnTo>
                <a:lnTo>
                  <a:pt x="2482986" y="56645"/>
                </a:lnTo>
                <a:cubicBezTo>
                  <a:pt x="2488657" y="50009"/>
                  <a:pt x="2493754" y="43102"/>
                  <a:pt x="2498279" y="35923"/>
                </a:cubicBezTo>
                <a:cubicBezTo>
                  <a:pt x="2502803" y="28745"/>
                  <a:pt x="2506995" y="21114"/>
                  <a:pt x="2510856" y="13030"/>
                </a:cubicBezTo>
                <a:lnTo>
                  <a:pt x="2521715" y="17735"/>
                </a:lnTo>
                <a:cubicBezTo>
                  <a:pt x="2518095" y="25336"/>
                  <a:pt x="2514325" y="32274"/>
                  <a:pt x="2510404" y="38547"/>
                </a:cubicBezTo>
                <a:cubicBezTo>
                  <a:pt x="2506483" y="44821"/>
                  <a:pt x="2502290" y="50854"/>
                  <a:pt x="2497826" y="56645"/>
                </a:cubicBezTo>
                <a:lnTo>
                  <a:pt x="2515381" y="56645"/>
                </a:lnTo>
                <a:lnTo>
                  <a:pt x="2515381" y="67910"/>
                </a:lnTo>
                <a:lnTo>
                  <a:pt x="2517914" y="63612"/>
                </a:lnTo>
                <a:cubicBezTo>
                  <a:pt x="2521051" y="57399"/>
                  <a:pt x="2524007" y="50854"/>
                  <a:pt x="2526782" y="43977"/>
                </a:cubicBezTo>
                <a:cubicBezTo>
                  <a:pt x="2529557" y="37100"/>
                  <a:pt x="2532000" y="30162"/>
                  <a:pt x="2534111" y="23165"/>
                </a:cubicBezTo>
                <a:cubicBezTo>
                  <a:pt x="2536223" y="16167"/>
                  <a:pt x="2537761" y="9772"/>
                  <a:pt x="2538726" y="3981"/>
                </a:cubicBezTo>
                <a:lnTo>
                  <a:pt x="2551757" y="6877"/>
                </a:lnTo>
                <a:cubicBezTo>
                  <a:pt x="2550671" y="11461"/>
                  <a:pt x="2549494" y="15986"/>
                  <a:pt x="2548227" y="20450"/>
                </a:cubicBezTo>
                <a:cubicBezTo>
                  <a:pt x="2546961" y="24914"/>
                  <a:pt x="2545603" y="29318"/>
                  <a:pt x="2544155" y="33661"/>
                </a:cubicBezTo>
                <a:lnTo>
                  <a:pt x="2592838" y="33661"/>
                </a:lnTo>
                <a:lnTo>
                  <a:pt x="2592838" y="45967"/>
                </a:lnTo>
                <a:lnTo>
                  <a:pt x="2579445" y="45967"/>
                </a:lnTo>
                <a:cubicBezTo>
                  <a:pt x="2577636" y="60807"/>
                  <a:pt x="2575133" y="73898"/>
                  <a:pt x="2571935" y="85239"/>
                </a:cubicBezTo>
                <a:cubicBezTo>
                  <a:pt x="2568738" y="96580"/>
                  <a:pt x="2564304" y="107077"/>
                  <a:pt x="2558633" y="116729"/>
                </a:cubicBezTo>
                <a:cubicBezTo>
                  <a:pt x="2563459" y="123726"/>
                  <a:pt x="2569039" y="130362"/>
                  <a:pt x="2575374" y="136636"/>
                </a:cubicBezTo>
                <a:cubicBezTo>
                  <a:pt x="2581708" y="142910"/>
                  <a:pt x="2589037" y="149063"/>
                  <a:pt x="2597362" y="155095"/>
                </a:cubicBezTo>
                <a:lnTo>
                  <a:pt x="2588495" y="165954"/>
                </a:lnTo>
                <a:cubicBezTo>
                  <a:pt x="2573896" y="154733"/>
                  <a:pt x="2561529" y="142005"/>
                  <a:pt x="2551395" y="127768"/>
                </a:cubicBezTo>
                <a:cubicBezTo>
                  <a:pt x="2546327" y="134766"/>
                  <a:pt x="2540325" y="141492"/>
                  <a:pt x="2533387" y="147947"/>
                </a:cubicBezTo>
                <a:cubicBezTo>
                  <a:pt x="2526450" y="154402"/>
                  <a:pt x="2518337" y="161068"/>
                  <a:pt x="2509047" y="167945"/>
                </a:cubicBezTo>
                <a:lnTo>
                  <a:pt x="2499274" y="157448"/>
                </a:lnTo>
                <a:cubicBezTo>
                  <a:pt x="2509408" y="150692"/>
                  <a:pt x="2518095" y="143996"/>
                  <a:pt x="2525334" y="137360"/>
                </a:cubicBezTo>
                <a:cubicBezTo>
                  <a:pt x="2532573" y="130724"/>
                  <a:pt x="2538787" y="123726"/>
                  <a:pt x="2543975" y="116367"/>
                </a:cubicBezTo>
                <a:cubicBezTo>
                  <a:pt x="2536132" y="103336"/>
                  <a:pt x="2530341" y="89401"/>
                  <a:pt x="2526601" y="74561"/>
                </a:cubicBezTo>
                <a:cubicBezTo>
                  <a:pt x="2525274" y="76854"/>
                  <a:pt x="2523917" y="79116"/>
                  <a:pt x="2522529" y="81348"/>
                </a:cubicBezTo>
                <a:cubicBezTo>
                  <a:pt x="2521141" y="83580"/>
                  <a:pt x="2519724" y="85722"/>
                  <a:pt x="2518276" y="87773"/>
                </a:cubicBezTo>
                <a:lnTo>
                  <a:pt x="2508684" y="79267"/>
                </a:lnTo>
                <a:lnTo>
                  <a:pt x="2515087" y="68408"/>
                </a:lnTo>
                <a:lnTo>
                  <a:pt x="2487873" y="68408"/>
                </a:lnTo>
                <a:cubicBezTo>
                  <a:pt x="2485580" y="70821"/>
                  <a:pt x="2483227" y="73204"/>
                  <a:pt x="2480815" y="75557"/>
                </a:cubicBezTo>
                <a:cubicBezTo>
                  <a:pt x="2478401" y="77909"/>
                  <a:pt x="2475867" y="80292"/>
                  <a:pt x="2473213" y="82705"/>
                </a:cubicBezTo>
                <a:lnTo>
                  <a:pt x="2507418" y="82705"/>
                </a:lnTo>
                <a:lnTo>
                  <a:pt x="2507418" y="93745"/>
                </a:lnTo>
                <a:lnTo>
                  <a:pt x="2485339" y="113290"/>
                </a:lnTo>
                <a:lnTo>
                  <a:pt x="2485339" y="117272"/>
                </a:lnTo>
                <a:cubicBezTo>
                  <a:pt x="2491492" y="116427"/>
                  <a:pt x="2497373" y="115613"/>
                  <a:pt x="2502984" y="114828"/>
                </a:cubicBezTo>
                <a:cubicBezTo>
                  <a:pt x="2508594" y="114044"/>
                  <a:pt x="2513511" y="113290"/>
                  <a:pt x="2517733" y="112566"/>
                </a:cubicBezTo>
                <a:lnTo>
                  <a:pt x="2518095" y="120348"/>
                </a:lnTo>
                <a:lnTo>
                  <a:pt x="2518095" y="124873"/>
                </a:lnTo>
                <a:cubicBezTo>
                  <a:pt x="2513993" y="125476"/>
                  <a:pt x="2509107" y="126169"/>
                  <a:pt x="2503436" y="126954"/>
                </a:cubicBezTo>
                <a:cubicBezTo>
                  <a:pt x="2497766" y="127738"/>
                  <a:pt x="2491733" y="128552"/>
                  <a:pt x="2485339" y="129397"/>
                </a:cubicBezTo>
                <a:lnTo>
                  <a:pt x="2485339" y="148037"/>
                </a:lnTo>
                <a:cubicBezTo>
                  <a:pt x="2485339" y="151416"/>
                  <a:pt x="2485037" y="154190"/>
                  <a:pt x="2484434" y="156362"/>
                </a:cubicBezTo>
                <a:cubicBezTo>
                  <a:pt x="2483831" y="158534"/>
                  <a:pt x="2482745" y="160283"/>
                  <a:pt x="2481176" y="161610"/>
                </a:cubicBezTo>
                <a:cubicBezTo>
                  <a:pt x="2479608" y="162938"/>
                  <a:pt x="2477436" y="163933"/>
                  <a:pt x="2474661" y="164597"/>
                </a:cubicBezTo>
                <a:cubicBezTo>
                  <a:pt x="2471886" y="165260"/>
                  <a:pt x="2468267" y="165773"/>
                  <a:pt x="2463803" y="166135"/>
                </a:cubicBezTo>
                <a:lnTo>
                  <a:pt x="2455297" y="166859"/>
                </a:lnTo>
                <a:lnTo>
                  <a:pt x="2451134" y="154552"/>
                </a:lnTo>
                <a:lnTo>
                  <a:pt x="2460907" y="153648"/>
                </a:lnTo>
                <a:cubicBezTo>
                  <a:pt x="2463561" y="153406"/>
                  <a:pt x="2465673" y="153105"/>
                  <a:pt x="2467241" y="152743"/>
                </a:cubicBezTo>
                <a:cubicBezTo>
                  <a:pt x="2468809" y="152381"/>
                  <a:pt x="2470047" y="151838"/>
                  <a:pt x="2470951" y="151114"/>
                </a:cubicBezTo>
                <a:cubicBezTo>
                  <a:pt x="2471856" y="150390"/>
                  <a:pt x="2472459" y="149364"/>
                  <a:pt x="2472761" y="148037"/>
                </a:cubicBezTo>
                <a:cubicBezTo>
                  <a:pt x="2473063" y="146710"/>
                  <a:pt x="2473213" y="144961"/>
                  <a:pt x="2473213" y="142789"/>
                </a:cubicBezTo>
                <a:lnTo>
                  <a:pt x="2473213" y="130845"/>
                </a:lnTo>
                <a:cubicBezTo>
                  <a:pt x="2466577" y="131689"/>
                  <a:pt x="2460183" y="132473"/>
                  <a:pt x="2454030" y="133197"/>
                </a:cubicBezTo>
                <a:cubicBezTo>
                  <a:pt x="2447877" y="133921"/>
                  <a:pt x="2442508" y="134525"/>
                  <a:pt x="2437923" y="135007"/>
                </a:cubicBezTo>
                <a:lnTo>
                  <a:pt x="2435571" y="122701"/>
                </a:lnTo>
                <a:cubicBezTo>
                  <a:pt x="2440517" y="122339"/>
                  <a:pt x="2446278" y="121826"/>
                  <a:pt x="2452853" y="121163"/>
                </a:cubicBezTo>
                <a:cubicBezTo>
                  <a:pt x="2459429" y="120499"/>
                  <a:pt x="2466215" y="119745"/>
                  <a:pt x="2473213" y="118900"/>
                </a:cubicBezTo>
                <a:lnTo>
                  <a:pt x="2473213" y="109852"/>
                </a:lnTo>
                <a:lnTo>
                  <a:pt x="2490044" y="93926"/>
                </a:lnTo>
                <a:lnTo>
                  <a:pt x="2459821" y="93926"/>
                </a:lnTo>
                <a:cubicBezTo>
                  <a:pt x="2455961" y="96821"/>
                  <a:pt x="2452009" y="99747"/>
                  <a:pt x="2447967" y="102703"/>
                </a:cubicBezTo>
                <a:cubicBezTo>
                  <a:pt x="2443926" y="105659"/>
                  <a:pt x="2439612" y="108645"/>
                  <a:pt x="2435028" y="111661"/>
                </a:cubicBezTo>
                <a:lnTo>
                  <a:pt x="2428513" y="101889"/>
                </a:lnTo>
                <a:cubicBezTo>
                  <a:pt x="2437199" y="96580"/>
                  <a:pt x="2445102" y="91181"/>
                  <a:pt x="2452220" y="85691"/>
                </a:cubicBezTo>
                <a:cubicBezTo>
                  <a:pt x="2459339" y="80202"/>
                  <a:pt x="2465974" y="74441"/>
                  <a:pt x="2472127" y="68408"/>
                </a:cubicBezTo>
                <a:lnTo>
                  <a:pt x="2435209" y="68408"/>
                </a:lnTo>
                <a:lnTo>
                  <a:pt x="2435209" y="56645"/>
                </a:lnTo>
                <a:lnTo>
                  <a:pt x="2465069" y="56645"/>
                </a:lnTo>
                <a:lnTo>
                  <a:pt x="2465069" y="36376"/>
                </a:lnTo>
                <a:lnTo>
                  <a:pt x="2441724" y="36376"/>
                </a:lnTo>
                <a:lnTo>
                  <a:pt x="2441724" y="25155"/>
                </a:lnTo>
                <a:lnTo>
                  <a:pt x="2465069" y="25155"/>
                </a:lnTo>
                <a:close/>
                <a:moveTo>
                  <a:pt x="1762477" y="3800"/>
                </a:moveTo>
                <a:lnTo>
                  <a:pt x="1775869" y="4886"/>
                </a:lnTo>
                <a:cubicBezTo>
                  <a:pt x="1775628" y="6937"/>
                  <a:pt x="1775296" y="9350"/>
                  <a:pt x="1774874" y="12125"/>
                </a:cubicBezTo>
                <a:cubicBezTo>
                  <a:pt x="1774451" y="14900"/>
                  <a:pt x="1773999" y="17675"/>
                  <a:pt x="1773516" y="20450"/>
                </a:cubicBezTo>
                <a:lnTo>
                  <a:pt x="1839210" y="20450"/>
                </a:lnTo>
                <a:lnTo>
                  <a:pt x="1839391" y="31851"/>
                </a:lnTo>
                <a:lnTo>
                  <a:pt x="1771164" y="31851"/>
                </a:lnTo>
                <a:lnTo>
                  <a:pt x="1767906" y="43977"/>
                </a:lnTo>
                <a:lnTo>
                  <a:pt x="1831971" y="43977"/>
                </a:lnTo>
                <a:lnTo>
                  <a:pt x="1831971" y="55016"/>
                </a:lnTo>
                <a:lnTo>
                  <a:pt x="1764106" y="55016"/>
                </a:lnTo>
                <a:cubicBezTo>
                  <a:pt x="1763141" y="57067"/>
                  <a:pt x="1762205" y="59118"/>
                  <a:pt x="1761301" y="61169"/>
                </a:cubicBezTo>
                <a:cubicBezTo>
                  <a:pt x="1760396" y="63220"/>
                  <a:pt x="1759400" y="65211"/>
                  <a:pt x="1758315" y="67141"/>
                </a:cubicBezTo>
                <a:lnTo>
                  <a:pt x="1845183" y="67141"/>
                </a:lnTo>
                <a:lnTo>
                  <a:pt x="1845183" y="78543"/>
                </a:lnTo>
                <a:lnTo>
                  <a:pt x="1803739" y="78543"/>
                </a:lnTo>
                <a:cubicBezTo>
                  <a:pt x="1810254" y="85541"/>
                  <a:pt x="1817735" y="91664"/>
                  <a:pt x="1826180" y="96912"/>
                </a:cubicBezTo>
                <a:cubicBezTo>
                  <a:pt x="1834626" y="102160"/>
                  <a:pt x="1843916" y="106594"/>
                  <a:pt x="1854050" y="110214"/>
                </a:cubicBezTo>
                <a:lnTo>
                  <a:pt x="1848621" y="121796"/>
                </a:lnTo>
                <a:cubicBezTo>
                  <a:pt x="1842950" y="119383"/>
                  <a:pt x="1837310" y="116668"/>
                  <a:pt x="1831700" y="113652"/>
                </a:cubicBezTo>
                <a:cubicBezTo>
                  <a:pt x="1826090" y="110636"/>
                  <a:pt x="1820721" y="107318"/>
                  <a:pt x="1815593" y="103698"/>
                </a:cubicBezTo>
                <a:cubicBezTo>
                  <a:pt x="1810465" y="100079"/>
                  <a:pt x="1805639" y="96158"/>
                  <a:pt x="1801115" y="91935"/>
                </a:cubicBezTo>
                <a:cubicBezTo>
                  <a:pt x="1796591" y="87712"/>
                  <a:pt x="1792519" y="83248"/>
                  <a:pt x="1788899" y="78543"/>
                </a:cubicBezTo>
                <a:lnTo>
                  <a:pt x="1751257" y="78543"/>
                </a:lnTo>
                <a:cubicBezTo>
                  <a:pt x="1745224" y="86747"/>
                  <a:pt x="1737472" y="94408"/>
                  <a:pt x="1728001" y="101527"/>
                </a:cubicBezTo>
                <a:cubicBezTo>
                  <a:pt x="1718530" y="108645"/>
                  <a:pt x="1706676" y="115522"/>
                  <a:pt x="1692439" y="122158"/>
                </a:cubicBezTo>
                <a:lnTo>
                  <a:pt x="1685020" y="112023"/>
                </a:lnTo>
                <a:cubicBezTo>
                  <a:pt x="1696723" y="106715"/>
                  <a:pt x="1706586" y="101346"/>
                  <a:pt x="1714609" y="95917"/>
                </a:cubicBezTo>
                <a:cubicBezTo>
                  <a:pt x="1722632" y="90487"/>
                  <a:pt x="1729419" y="84696"/>
                  <a:pt x="1734969" y="78543"/>
                </a:cubicBezTo>
                <a:lnTo>
                  <a:pt x="1693887" y="78543"/>
                </a:lnTo>
                <a:lnTo>
                  <a:pt x="1693887" y="67141"/>
                </a:lnTo>
                <a:lnTo>
                  <a:pt x="1743475" y="67141"/>
                </a:lnTo>
                <a:cubicBezTo>
                  <a:pt x="1745887" y="63522"/>
                  <a:pt x="1748059" y="59480"/>
                  <a:pt x="1749990" y="55016"/>
                </a:cubicBezTo>
                <a:lnTo>
                  <a:pt x="1707279" y="55016"/>
                </a:lnTo>
                <a:lnTo>
                  <a:pt x="1707279" y="43977"/>
                </a:lnTo>
                <a:lnTo>
                  <a:pt x="1754152" y="43977"/>
                </a:lnTo>
                <a:cubicBezTo>
                  <a:pt x="1755359" y="40357"/>
                  <a:pt x="1756444" y="36315"/>
                  <a:pt x="1757410" y="31851"/>
                </a:cubicBezTo>
                <a:lnTo>
                  <a:pt x="1700221" y="31851"/>
                </a:lnTo>
                <a:lnTo>
                  <a:pt x="1700041" y="20450"/>
                </a:lnTo>
                <a:lnTo>
                  <a:pt x="1759762" y="20450"/>
                </a:lnTo>
                <a:cubicBezTo>
                  <a:pt x="1760365" y="17796"/>
                  <a:pt x="1760909" y="14840"/>
                  <a:pt x="1761391" y="11582"/>
                </a:cubicBezTo>
                <a:cubicBezTo>
                  <a:pt x="1761874" y="8325"/>
                  <a:pt x="1762236" y="5731"/>
                  <a:pt x="1762477" y="3800"/>
                </a:cubicBezTo>
                <a:close/>
                <a:moveTo>
                  <a:pt x="31670" y="3438"/>
                </a:moveTo>
                <a:lnTo>
                  <a:pt x="45243" y="4162"/>
                </a:lnTo>
                <a:cubicBezTo>
                  <a:pt x="45243" y="5369"/>
                  <a:pt x="45243" y="7058"/>
                  <a:pt x="45243" y="9229"/>
                </a:cubicBezTo>
                <a:cubicBezTo>
                  <a:pt x="45243" y="11401"/>
                  <a:pt x="45213" y="13875"/>
                  <a:pt x="45153" y="16649"/>
                </a:cubicBezTo>
                <a:cubicBezTo>
                  <a:pt x="45093" y="19424"/>
                  <a:pt x="45032" y="22350"/>
                  <a:pt x="44972" y="25427"/>
                </a:cubicBezTo>
                <a:cubicBezTo>
                  <a:pt x="44912" y="28503"/>
                  <a:pt x="44821" y="31489"/>
                  <a:pt x="44701" y="34385"/>
                </a:cubicBezTo>
                <a:lnTo>
                  <a:pt x="81981" y="34385"/>
                </a:lnTo>
                <a:cubicBezTo>
                  <a:pt x="81981" y="35712"/>
                  <a:pt x="81921" y="39090"/>
                  <a:pt x="81800" y="44520"/>
                </a:cubicBezTo>
                <a:cubicBezTo>
                  <a:pt x="81680" y="49949"/>
                  <a:pt x="81529" y="56434"/>
                  <a:pt x="81348" y="63974"/>
                </a:cubicBezTo>
                <a:cubicBezTo>
                  <a:pt x="81167" y="71515"/>
                  <a:pt x="80986" y="79568"/>
                  <a:pt x="80805" y="88135"/>
                </a:cubicBezTo>
                <a:cubicBezTo>
                  <a:pt x="80624" y="96701"/>
                  <a:pt x="80443" y="104694"/>
                  <a:pt x="80262" y="112114"/>
                </a:cubicBezTo>
                <a:cubicBezTo>
                  <a:pt x="80081" y="119534"/>
                  <a:pt x="79930" y="125898"/>
                  <a:pt x="79810" y="131207"/>
                </a:cubicBezTo>
                <a:cubicBezTo>
                  <a:pt x="79689" y="136515"/>
                  <a:pt x="79629" y="139712"/>
                  <a:pt x="79629" y="140798"/>
                </a:cubicBezTo>
                <a:cubicBezTo>
                  <a:pt x="79629" y="147555"/>
                  <a:pt x="78422" y="152562"/>
                  <a:pt x="76009" y="155819"/>
                </a:cubicBezTo>
                <a:cubicBezTo>
                  <a:pt x="73596" y="159077"/>
                  <a:pt x="68831" y="161068"/>
                  <a:pt x="61712" y="161791"/>
                </a:cubicBezTo>
                <a:lnTo>
                  <a:pt x="47053" y="163239"/>
                </a:lnTo>
                <a:lnTo>
                  <a:pt x="42529" y="148942"/>
                </a:lnTo>
                <a:lnTo>
                  <a:pt x="58455" y="147494"/>
                </a:lnTo>
                <a:cubicBezTo>
                  <a:pt x="61230" y="147253"/>
                  <a:pt x="63160" y="146258"/>
                  <a:pt x="64246" y="144508"/>
                </a:cubicBezTo>
                <a:cubicBezTo>
                  <a:pt x="65332" y="142759"/>
                  <a:pt x="65875" y="140135"/>
                  <a:pt x="65875" y="136636"/>
                </a:cubicBezTo>
                <a:cubicBezTo>
                  <a:pt x="65875" y="135309"/>
                  <a:pt x="65965" y="132353"/>
                  <a:pt x="66146" y="127768"/>
                </a:cubicBezTo>
                <a:cubicBezTo>
                  <a:pt x="66327" y="123183"/>
                  <a:pt x="66478" y="117814"/>
                  <a:pt x="66598" y="111661"/>
                </a:cubicBezTo>
                <a:cubicBezTo>
                  <a:pt x="66719" y="105508"/>
                  <a:pt x="66870" y="98933"/>
                  <a:pt x="67051" y="91935"/>
                </a:cubicBezTo>
                <a:cubicBezTo>
                  <a:pt x="67232" y="84937"/>
                  <a:pt x="67383" y="78362"/>
                  <a:pt x="67503" y="72209"/>
                </a:cubicBezTo>
                <a:cubicBezTo>
                  <a:pt x="67624" y="66056"/>
                  <a:pt x="67745" y="60747"/>
                  <a:pt x="67865" y="56283"/>
                </a:cubicBezTo>
                <a:cubicBezTo>
                  <a:pt x="67986" y="51819"/>
                  <a:pt x="68046" y="48984"/>
                  <a:pt x="68046" y="47777"/>
                </a:cubicBezTo>
                <a:lnTo>
                  <a:pt x="44339" y="47777"/>
                </a:lnTo>
                <a:lnTo>
                  <a:pt x="44339" y="47958"/>
                </a:lnTo>
                <a:cubicBezTo>
                  <a:pt x="43735" y="63522"/>
                  <a:pt x="42740" y="77005"/>
                  <a:pt x="41352" y="88406"/>
                </a:cubicBezTo>
                <a:cubicBezTo>
                  <a:pt x="39965" y="99807"/>
                  <a:pt x="38004" y="110002"/>
                  <a:pt x="35471" y="118991"/>
                </a:cubicBezTo>
                <a:cubicBezTo>
                  <a:pt x="32937" y="127979"/>
                  <a:pt x="29770" y="136244"/>
                  <a:pt x="25970" y="143784"/>
                </a:cubicBezTo>
                <a:cubicBezTo>
                  <a:pt x="22169" y="151325"/>
                  <a:pt x="17675" y="158956"/>
                  <a:pt x="12487" y="166678"/>
                </a:cubicBezTo>
                <a:lnTo>
                  <a:pt x="0" y="159982"/>
                </a:lnTo>
                <a:cubicBezTo>
                  <a:pt x="5067" y="153105"/>
                  <a:pt x="9410" y="146197"/>
                  <a:pt x="13030" y="139260"/>
                </a:cubicBezTo>
                <a:cubicBezTo>
                  <a:pt x="16649" y="132323"/>
                  <a:pt x="19696" y="124601"/>
                  <a:pt x="22169" y="116095"/>
                </a:cubicBezTo>
                <a:cubicBezTo>
                  <a:pt x="24642" y="107589"/>
                  <a:pt x="26573" y="97937"/>
                  <a:pt x="27960" y="87139"/>
                </a:cubicBezTo>
                <a:cubicBezTo>
                  <a:pt x="29348" y="76341"/>
                  <a:pt x="30343" y="63522"/>
                  <a:pt x="30946" y="48682"/>
                </a:cubicBezTo>
                <a:lnTo>
                  <a:pt x="30946" y="47777"/>
                </a:lnTo>
                <a:lnTo>
                  <a:pt x="9229" y="47777"/>
                </a:lnTo>
                <a:lnTo>
                  <a:pt x="9229" y="34385"/>
                </a:lnTo>
                <a:lnTo>
                  <a:pt x="31308" y="34385"/>
                </a:lnTo>
                <a:cubicBezTo>
                  <a:pt x="31308" y="31489"/>
                  <a:pt x="31339" y="28473"/>
                  <a:pt x="31399" y="25336"/>
                </a:cubicBezTo>
                <a:cubicBezTo>
                  <a:pt x="31459" y="22199"/>
                  <a:pt x="31520" y="19213"/>
                  <a:pt x="31580" y="16378"/>
                </a:cubicBezTo>
                <a:cubicBezTo>
                  <a:pt x="31640" y="13543"/>
                  <a:pt x="31670" y="10979"/>
                  <a:pt x="31670" y="8687"/>
                </a:cubicBezTo>
                <a:cubicBezTo>
                  <a:pt x="31670" y="6394"/>
                  <a:pt x="31670" y="4645"/>
                  <a:pt x="31670" y="3438"/>
                </a:cubicBezTo>
                <a:close/>
                <a:moveTo>
                  <a:pt x="669655" y="3257"/>
                </a:moveTo>
                <a:lnTo>
                  <a:pt x="683952" y="3981"/>
                </a:lnTo>
                <a:lnTo>
                  <a:pt x="683952" y="57550"/>
                </a:lnTo>
                <a:lnTo>
                  <a:pt x="720509" y="57550"/>
                </a:lnTo>
                <a:lnTo>
                  <a:pt x="720509" y="71123"/>
                </a:lnTo>
                <a:lnTo>
                  <a:pt x="683952" y="71123"/>
                </a:lnTo>
                <a:lnTo>
                  <a:pt x="683952" y="144599"/>
                </a:lnTo>
                <a:lnTo>
                  <a:pt x="727929" y="144599"/>
                </a:lnTo>
                <a:lnTo>
                  <a:pt x="727929" y="157629"/>
                </a:lnTo>
                <a:lnTo>
                  <a:pt x="624954" y="157629"/>
                </a:lnTo>
                <a:lnTo>
                  <a:pt x="624954" y="144599"/>
                </a:lnTo>
                <a:lnTo>
                  <a:pt x="669655" y="144599"/>
                </a:lnTo>
                <a:lnTo>
                  <a:pt x="669655" y="71123"/>
                </a:lnTo>
                <a:lnTo>
                  <a:pt x="635631" y="71123"/>
                </a:lnTo>
                <a:lnTo>
                  <a:pt x="635631" y="57550"/>
                </a:lnTo>
                <a:lnTo>
                  <a:pt x="669655" y="57550"/>
                </a:lnTo>
                <a:close/>
                <a:moveTo>
                  <a:pt x="487956" y="3257"/>
                </a:moveTo>
                <a:cubicBezTo>
                  <a:pt x="488318" y="3981"/>
                  <a:pt x="488981" y="5369"/>
                  <a:pt x="489947" y="7420"/>
                </a:cubicBezTo>
                <a:cubicBezTo>
                  <a:pt x="490912" y="9471"/>
                  <a:pt x="491937" y="11763"/>
                  <a:pt x="493023" y="14297"/>
                </a:cubicBezTo>
                <a:cubicBezTo>
                  <a:pt x="494109" y="16830"/>
                  <a:pt x="495135" y="19364"/>
                  <a:pt x="496100" y="21898"/>
                </a:cubicBezTo>
                <a:cubicBezTo>
                  <a:pt x="497065" y="24431"/>
                  <a:pt x="497789" y="26422"/>
                  <a:pt x="498272" y="27870"/>
                </a:cubicBezTo>
                <a:lnTo>
                  <a:pt x="546592" y="27870"/>
                </a:lnTo>
                <a:lnTo>
                  <a:pt x="546592" y="39995"/>
                </a:lnTo>
                <a:lnTo>
                  <a:pt x="488680" y="39995"/>
                </a:lnTo>
                <a:cubicBezTo>
                  <a:pt x="486870" y="42891"/>
                  <a:pt x="484909" y="45847"/>
                  <a:pt x="482798" y="48863"/>
                </a:cubicBezTo>
                <a:cubicBezTo>
                  <a:pt x="480687" y="51879"/>
                  <a:pt x="478545" y="54865"/>
                  <a:pt x="476373" y="57821"/>
                </a:cubicBezTo>
                <a:cubicBezTo>
                  <a:pt x="474202" y="60777"/>
                  <a:pt x="472000" y="63582"/>
                  <a:pt x="469768" y="66237"/>
                </a:cubicBezTo>
                <a:cubicBezTo>
                  <a:pt x="467536" y="68891"/>
                  <a:pt x="465455" y="71183"/>
                  <a:pt x="463524" y="73114"/>
                </a:cubicBezTo>
                <a:cubicBezTo>
                  <a:pt x="464972" y="72993"/>
                  <a:pt x="467174" y="72842"/>
                  <a:pt x="470130" y="72661"/>
                </a:cubicBezTo>
                <a:cubicBezTo>
                  <a:pt x="473086" y="72480"/>
                  <a:pt x="476283" y="72269"/>
                  <a:pt x="479722" y="72028"/>
                </a:cubicBezTo>
                <a:cubicBezTo>
                  <a:pt x="483160" y="71787"/>
                  <a:pt x="486689" y="71485"/>
                  <a:pt x="490309" y="71123"/>
                </a:cubicBezTo>
                <a:cubicBezTo>
                  <a:pt x="493928" y="70761"/>
                  <a:pt x="497125" y="70399"/>
                  <a:pt x="499900" y="70037"/>
                </a:cubicBezTo>
                <a:cubicBezTo>
                  <a:pt x="502313" y="66538"/>
                  <a:pt x="504696" y="62919"/>
                  <a:pt x="507049" y="59179"/>
                </a:cubicBezTo>
                <a:cubicBezTo>
                  <a:pt x="509401" y="55438"/>
                  <a:pt x="511784" y="51457"/>
                  <a:pt x="514197" y="47234"/>
                </a:cubicBezTo>
                <a:lnTo>
                  <a:pt x="525780" y="53387"/>
                </a:lnTo>
                <a:cubicBezTo>
                  <a:pt x="521436" y="61350"/>
                  <a:pt x="516731" y="68831"/>
                  <a:pt x="511664" y="75828"/>
                </a:cubicBezTo>
                <a:cubicBezTo>
                  <a:pt x="506596" y="82826"/>
                  <a:pt x="500986" y="89462"/>
                  <a:pt x="494833" y="95736"/>
                </a:cubicBezTo>
                <a:cubicBezTo>
                  <a:pt x="488680" y="102009"/>
                  <a:pt x="481893" y="107982"/>
                  <a:pt x="474473" y="113652"/>
                </a:cubicBezTo>
                <a:cubicBezTo>
                  <a:pt x="467053" y="119323"/>
                  <a:pt x="458819" y="124752"/>
                  <a:pt x="449770" y="129940"/>
                </a:cubicBezTo>
                <a:lnTo>
                  <a:pt x="441807" y="119443"/>
                </a:lnTo>
                <a:cubicBezTo>
                  <a:pt x="447237" y="116186"/>
                  <a:pt x="452213" y="113049"/>
                  <a:pt x="456738" y="110033"/>
                </a:cubicBezTo>
                <a:cubicBezTo>
                  <a:pt x="461262" y="107016"/>
                  <a:pt x="465485" y="104000"/>
                  <a:pt x="469406" y="100984"/>
                </a:cubicBezTo>
                <a:cubicBezTo>
                  <a:pt x="473327" y="97968"/>
                  <a:pt x="476977" y="94921"/>
                  <a:pt x="480355" y="91845"/>
                </a:cubicBezTo>
                <a:cubicBezTo>
                  <a:pt x="483733" y="88768"/>
                  <a:pt x="486930" y="85601"/>
                  <a:pt x="489947" y="82343"/>
                </a:cubicBezTo>
                <a:cubicBezTo>
                  <a:pt x="486448" y="82705"/>
                  <a:pt x="482798" y="83067"/>
                  <a:pt x="478998" y="83429"/>
                </a:cubicBezTo>
                <a:cubicBezTo>
                  <a:pt x="475197" y="83791"/>
                  <a:pt x="471608" y="84153"/>
                  <a:pt x="468230" y="84515"/>
                </a:cubicBezTo>
                <a:cubicBezTo>
                  <a:pt x="464851" y="84877"/>
                  <a:pt x="461835" y="85179"/>
                  <a:pt x="459181" y="85420"/>
                </a:cubicBezTo>
                <a:cubicBezTo>
                  <a:pt x="456527" y="85661"/>
                  <a:pt x="454657" y="85842"/>
                  <a:pt x="453571" y="85963"/>
                </a:cubicBezTo>
                <a:cubicBezTo>
                  <a:pt x="451158" y="86204"/>
                  <a:pt x="449288" y="86445"/>
                  <a:pt x="447960" y="86687"/>
                </a:cubicBezTo>
                <a:cubicBezTo>
                  <a:pt x="446633" y="86928"/>
                  <a:pt x="445125" y="87230"/>
                  <a:pt x="443436" y="87592"/>
                </a:cubicBezTo>
                <a:lnTo>
                  <a:pt x="439817" y="75285"/>
                </a:lnTo>
                <a:cubicBezTo>
                  <a:pt x="442350" y="74682"/>
                  <a:pt x="444220" y="74019"/>
                  <a:pt x="445427" y="73295"/>
                </a:cubicBezTo>
                <a:cubicBezTo>
                  <a:pt x="446633" y="72571"/>
                  <a:pt x="447719" y="71726"/>
                  <a:pt x="448684" y="70761"/>
                </a:cubicBezTo>
                <a:cubicBezTo>
                  <a:pt x="450373" y="69072"/>
                  <a:pt x="452243" y="67051"/>
                  <a:pt x="454295" y="64698"/>
                </a:cubicBezTo>
                <a:cubicBezTo>
                  <a:pt x="456346" y="62346"/>
                  <a:pt x="458457" y="59812"/>
                  <a:pt x="460629" y="57097"/>
                </a:cubicBezTo>
                <a:cubicBezTo>
                  <a:pt x="462800" y="54383"/>
                  <a:pt x="464912" y="51578"/>
                  <a:pt x="466963" y="48682"/>
                </a:cubicBezTo>
                <a:cubicBezTo>
                  <a:pt x="469014" y="45786"/>
                  <a:pt x="470944" y="42891"/>
                  <a:pt x="472754" y="39995"/>
                </a:cubicBezTo>
                <a:lnTo>
                  <a:pt x="433301" y="39995"/>
                </a:lnTo>
                <a:lnTo>
                  <a:pt x="433301" y="27870"/>
                </a:lnTo>
                <a:lnTo>
                  <a:pt x="482889" y="27870"/>
                </a:lnTo>
                <a:cubicBezTo>
                  <a:pt x="482285" y="26422"/>
                  <a:pt x="481652" y="24763"/>
                  <a:pt x="480988" y="22893"/>
                </a:cubicBezTo>
                <a:cubicBezTo>
                  <a:pt x="480325" y="21023"/>
                  <a:pt x="479631" y="19183"/>
                  <a:pt x="478907" y="17373"/>
                </a:cubicBezTo>
                <a:cubicBezTo>
                  <a:pt x="478183" y="15564"/>
                  <a:pt x="477459" y="13814"/>
                  <a:pt x="476735" y="12125"/>
                </a:cubicBezTo>
                <a:cubicBezTo>
                  <a:pt x="476012" y="10436"/>
                  <a:pt x="475348" y="8988"/>
                  <a:pt x="474745" y="7782"/>
                </a:cubicBezTo>
                <a:close/>
                <a:moveTo>
                  <a:pt x="4012796" y="2714"/>
                </a:moveTo>
                <a:cubicBezTo>
                  <a:pt x="4013761" y="5127"/>
                  <a:pt x="4014968" y="8415"/>
                  <a:pt x="4016416" y="12578"/>
                </a:cubicBezTo>
                <a:cubicBezTo>
                  <a:pt x="4017863" y="16740"/>
                  <a:pt x="4019131" y="20510"/>
                  <a:pt x="4020216" y="23888"/>
                </a:cubicBezTo>
                <a:lnTo>
                  <a:pt x="4079757" y="23888"/>
                </a:lnTo>
                <a:lnTo>
                  <a:pt x="4079757" y="60626"/>
                </a:lnTo>
                <a:lnTo>
                  <a:pt x="4066546" y="60626"/>
                </a:lnTo>
                <a:lnTo>
                  <a:pt x="4066546" y="36376"/>
                </a:lnTo>
                <a:lnTo>
                  <a:pt x="3951265" y="36376"/>
                </a:lnTo>
                <a:lnTo>
                  <a:pt x="3951265" y="60807"/>
                </a:lnTo>
                <a:lnTo>
                  <a:pt x="3938054" y="60807"/>
                </a:lnTo>
                <a:lnTo>
                  <a:pt x="3938054" y="23888"/>
                </a:lnTo>
                <a:lnTo>
                  <a:pt x="4005557" y="23888"/>
                </a:lnTo>
                <a:cubicBezTo>
                  <a:pt x="4004592" y="20510"/>
                  <a:pt x="4003536" y="17102"/>
                  <a:pt x="4002390" y="13663"/>
                </a:cubicBezTo>
                <a:cubicBezTo>
                  <a:pt x="4001244" y="10225"/>
                  <a:pt x="4000249" y="7420"/>
                  <a:pt x="3999404" y="5248"/>
                </a:cubicBezTo>
                <a:close/>
                <a:moveTo>
                  <a:pt x="4227795" y="2352"/>
                </a:moveTo>
                <a:cubicBezTo>
                  <a:pt x="4229243" y="3559"/>
                  <a:pt x="4230992" y="5067"/>
                  <a:pt x="4233043" y="6877"/>
                </a:cubicBezTo>
                <a:cubicBezTo>
                  <a:pt x="4235093" y="8687"/>
                  <a:pt x="4237145" y="10587"/>
                  <a:pt x="4239196" y="12578"/>
                </a:cubicBezTo>
                <a:cubicBezTo>
                  <a:pt x="4241247" y="14568"/>
                  <a:pt x="4243207" y="16529"/>
                  <a:pt x="4245077" y="18459"/>
                </a:cubicBezTo>
                <a:cubicBezTo>
                  <a:pt x="4246947" y="20390"/>
                  <a:pt x="4248425" y="22079"/>
                  <a:pt x="4249511" y="23527"/>
                </a:cubicBezTo>
                <a:lnTo>
                  <a:pt x="4242273" y="31127"/>
                </a:lnTo>
                <a:lnTo>
                  <a:pt x="4264533" y="31127"/>
                </a:lnTo>
                <a:lnTo>
                  <a:pt x="4264533" y="43615"/>
                </a:lnTo>
                <a:lnTo>
                  <a:pt x="4209697" y="43615"/>
                </a:lnTo>
                <a:cubicBezTo>
                  <a:pt x="4210903" y="56766"/>
                  <a:pt x="4212351" y="68770"/>
                  <a:pt x="4214041" y="79629"/>
                </a:cubicBezTo>
                <a:cubicBezTo>
                  <a:pt x="4215729" y="90487"/>
                  <a:pt x="4217781" y="100260"/>
                  <a:pt x="4220193" y="108947"/>
                </a:cubicBezTo>
                <a:cubicBezTo>
                  <a:pt x="4225502" y="101225"/>
                  <a:pt x="4230027" y="93142"/>
                  <a:pt x="4233767" y="84696"/>
                </a:cubicBezTo>
                <a:cubicBezTo>
                  <a:pt x="4237507" y="76251"/>
                  <a:pt x="4241006" y="66960"/>
                  <a:pt x="4244263" y="56826"/>
                </a:cubicBezTo>
                <a:lnTo>
                  <a:pt x="4256569" y="61169"/>
                </a:lnTo>
                <a:cubicBezTo>
                  <a:pt x="4252105" y="73717"/>
                  <a:pt x="4247491" y="85028"/>
                  <a:pt x="4242725" y="95102"/>
                </a:cubicBezTo>
                <a:cubicBezTo>
                  <a:pt x="4237959" y="105176"/>
                  <a:pt x="4232077" y="114738"/>
                  <a:pt x="4225080" y="123787"/>
                </a:cubicBezTo>
                <a:cubicBezTo>
                  <a:pt x="4226287" y="126924"/>
                  <a:pt x="4227553" y="129849"/>
                  <a:pt x="4228881" y="132564"/>
                </a:cubicBezTo>
                <a:cubicBezTo>
                  <a:pt x="4230207" y="135279"/>
                  <a:pt x="4231595" y="137842"/>
                  <a:pt x="4233043" y="140255"/>
                </a:cubicBezTo>
                <a:cubicBezTo>
                  <a:pt x="4235577" y="144357"/>
                  <a:pt x="4237869" y="147193"/>
                  <a:pt x="4239920" y="148761"/>
                </a:cubicBezTo>
                <a:cubicBezTo>
                  <a:pt x="4241971" y="150330"/>
                  <a:pt x="4243781" y="151114"/>
                  <a:pt x="4245349" y="151114"/>
                </a:cubicBezTo>
                <a:cubicBezTo>
                  <a:pt x="4247762" y="151114"/>
                  <a:pt x="4249572" y="150420"/>
                  <a:pt x="4250779" y="149033"/>
                </a:cubicBezTo>
                <a:cubicBezTo>
                  <a:pt x="4251985" y="147645"/>
                  <a:pt x="4253131" y="145383"/>
                  <a:pt x="4254217" y="142246"/>
                </a:cubicBezTo>
                <a:cubicBezTo>
                  <a:pt x="4255303" y="139109"/>
                  <a:pt x="4256147" y="135972"/>
                  <a:pt x="4256751" y="132835"/>
                </a:cubicBezTo>
                <a:cubicBezTo>
                  <a:pt x="4257353" y="129698"/>
                  <a:pt x="4257957" y="126200"/>
                  <a:pt x="4258560" y="122339"/>
                </a:cubicBezTo>
                <a:lnTo>
                  <a:pt x="4270324" y="129035"/>
                </a:lnTo>
                <a:cubicBezTo>
                  <a:pt x="4269359" y="133740"/>
                  <a:pt x="4268363" y="137993"/>
                  <a:pt x="4267337" y="141794"/>
                </a:cubicBezTo>
                <a:cubicBezTo>
                  <a:pt x="4266312" y="145594"/>
                  <a:pt x="4265015" y="149425"/>
                  <a:pt x="4263447" y="153286"/>
                </a:cubicBezTo>
                <a:cubicBezTo>
                  <a:pt x="4262361" y="155940"/>
                  <a:pt x="4261215" y="158051"/>
                  <a:pt x="4260008" y="159620"/>
                </a:cubicBezTo>
                <a:cubicBezTo>
                  <a:pt x="4258801" y="161188"/>
                  <a:pt x="4257505" y="162425"/>
                  <a:pt x="4256117" y="163330"/>
                </a:cubicBezTo>
                <a:cubicBezTo>
                  <a:pt x="4254729" y="164235"/>
                  <a:pt x="4253191" y="164838"/>
                  <a:pt x="4251502" y="165139"/>
                </a:cubicBezTo>
                <a:cubicBezTo>
                  <a:pt x="4249813" y="165441"/>
                  <a:pt x="4248003" y="165592"/>
                  <a:pt x="4246073" y="165592"/>
                </a:cubicBezTo>
                <a:cubicBezTo>
                  <a:pt x="4241850" y="165592"/>
                  <a:pt x="4237688" y="164054"/>
                  <a:pt x="4233585" y="160977"/>
                </a:cubicBezTo>
                <a:cubicBezTo>
                  <a:pt x="4229483" y="157900"/>
                  <a:pt x="4225201" y="152562"/>
                  <a:pt x="4220737" y="144961"/>
                </a:cubicBezTo>
                <a:cubicBezTo>
                  <a:pt x="4219771" y="143392"/>
                  <a:pt x="4218867" y="141794"/>
                  <a:pt x="4218021" y="140165"/>
                </a:cubicBezTo>
                <a:cubicBezTo>
                  <a:pt x="4217177" y="138536"/>
                  <a:pt x="4216393" y="136757"/>
                  <a:pt x="4215669" y="134826"/>
                </a:cubicBezTo>
                <a:cubicBezTo>
                  <a:pt x="4211447" y="139290"/>
                  <a:pt x="4206892" y="143754"/>
                  <a:pt x="4202005" y="148218"/>
                </a:cubicBezTo>
                <a:cubicBezTo>
                  <a:pt x="4197119" y="152682"/>
                  <a:pt x="4191599" y="157207"/>
                  <a:pt x="4185447" y="161791"/>
                </a:cubicBezTo>
                <a:lnTo>
                  <a:pt x="4176397" y="152019"/>
                </a:lnTo>
                <a:cubicBezTo>
                  <a:pt x="4190273" y="141884"/>
                  <a:pt x="4201613" y="131689"/>
                  <a:pt x="4210421" y="121434"/>
                </a:cubicBezTo>
                <a:cubicBezTo>
                  <a:pt x="4207284" y="111661"/>
                  <a:pt x="4204569" y="100320"/>
                  <a:pt x="4202277" y="87411"/>
                </a:cubicBezTo>
                <a:cubicBezTo>
                  <a:pt x="4199985" y="74501"/>
                  <a:pt x="4198055" y="59902"/>
                  <a:pt x="4196486" y="43615"/>
                </a:cubicBezTo>
                <a:lnTo>
                  <a:pt x="4140384" y="43615"/>
                </a:lnTo>
                <a:lnTo>
                  <a:pt x="4140384" y="69675"/>
                </a:lnTo>
                <a:lnTo>
                  <a:pt x="4184723" y="69675"/>
                </a:lnTo>
                <a:cubicBezTo>
                  <a:pt x="4184723" y="70761"/>
                  <a:pt x="4184662" y="72722"/>
                  <a:pt x="4184541" y="75557"/>
                </a:cubicBezTo>
                <a:cubicBezTo>
                  <a:pt x="4184421" y="78392"/>
                  <a:pt x="4184300" y="81650"/>
                  <a:pt x="4184179" y="85329"/>
                </a:cubicBezTo>
                <a:cubicBezTo>
                  <a:pt x="4184059" y="89009"/>
                  <a:pt x="4183908" y="92930"/>
                  <a:pt x="4183727" y="97093"/>
                </a:cubicBezTo>
                <a:cubicBezTo>
                  <a:pt x="4183546" y="101255"/>
                  <a:pt x="4183365" y="105207"/>
                  <a:pt x="4183184" y="108947"/>
                </a:cubicBezTo>
                <a:cubicBezTo>
                  <a:pt x="4183003" y="112687"/>
                  <a:pt x="4182822" y="116005"/>
                  <a:pt x="4182641" y="118900"/>
                </a:cubicBezTo>
                <a:cubicBezTo>
                  <a:pt x="4182460" y="121796"/>
                  <a:pt x="4182310" y="123847"/>
                  <a:pt x="4182189" y="125053"/>
                </a:cubicBezTo>
                <a:cubicBezTo>
                  <a:pt x="4181827" y="129276"/>
                  <a:pt x="4181253" y="132745"/>
                  <a:pt x="4180470" y="135460"/>
                </a:cubicBezTo>
                <a:cubicBezTo>
                  <a:pt x="4179685" y="138174"/>
                  <a:pt x="4178479" y="140406"/>
                  <a:pt x="4176850" y="142156"/>
                </a:cubicBezTo>
                <a:cubicBezTo>
                  <a:pt x="4175221" y="143905"/>
                  <a:pt x="4172989" y="145262"/>
                  <a:pt x="4170154" y="146228"/>
                </a:cubicBezTo>
                <a:cubicBezTo>
                  <a:pt x="4167319" y="147193"/>
                  <a:pt x="4163669" y="147917"/>
                  <a:pt x="4159205" y="148399"/>
                </a:cubicBezTo>
                <a:lnTo>
                  <a:pt x="4149071" y="149485"/>
                </a:lnTo>
                <a:lnTo>
                  <a:pt x="4145270" y="136093"/>
                </a:lnTo>
                <a:lnTo>
                  <a:pt x="4157215" y="135007"/>
                </a:lnTo>
                <a:cubicBezTo>
                  <a:pt x="4159748" y="134766"/>
                  <a:pt x="4161769" y="134434"/>
                  <a:pt x="4163277" y="134012"/>
                </a:cubicBezTo>
                <a:cubicBezTo>
                  <a:pt x="4164785" y="133589"/>
                  <a:pt x="4165931" y="132896"/>
                  <a:pt x="4166715" y="131931"/>
                </a:cubicBezTo>
                <a:cubicBezTo>
                  <a:pt x="4167499" y="130965"/>
                  <a:pt x="4168073" y="129668"/>
                  <a:pt x="4168435" y="128040"/>
                </a:cubicBezTo>
                <a:cubicBezTo>
                  <a:pt x="4168797" y="126411"/>
                  <a:pt x="4169098" y="124209"/>
                  <a:pt x="4169339" y="121434"/>
                </a:cubicBezTo>
                <a:cubicBezTo>
                  <a:pt x="4169461" y="119986"/>
                  <a:pt x="4169641" y="117362"/>
                  <a:pt x="4169883" y="113562"/>
                </a:cubicBezTo>
                <a:cubicBezTo>
                  <a:pt x="4170124" y="109761"/>
                  <a:pt x="4170335" y="105749"/>
                  <a:pt x="4170516" y="101527"/>
                </a:cubicBezTo>
                <a:cubicBezTo>
                  <a:pt x="4170697" y="97304"/>
                  <a:pt x="4170847" y="93353"/>
                  <a:pt x="4170969" y="89673"/>
                </a:cubicBezTo>
                <a:cubicBezTo>
                  <a:pt x="4171089" y="85993"/>
                  <a:pt x="4171149" y="83610"/>
                  <a:pt x="4171149" y="82524"/>
                </a:cubicBezTo>
                <a:lnTo>
                  <a:pt x="4140384" y="82524"/>
                </a:lnTo>
                <a:cubicBezTo>
                  <a:pt x="4140263" y="92297"/>
                  <a:pt x="4139780" y="101074"/>
                  <a:pt x="4138936" y="108856"/>
                </a:cubicBezTo>
                <a:cubicBezTo>
                  <a:pt x="4138091" y="116638"/>
                  <a:pt x="4136824" y="123877"/>
                  <a:pt x="4135135" y="130573"/>
                </a:cubicBezTo>
                <a:cubicBezTo>
                  <a:pt x="4133446" y="137269"/>
                  <a:pt x="4131305" y="143664"/>
                  <a:pt x="4128711" y="149757"/>
                </a:cubicBezTo>
                <a:cubicBezTo>
                  <a:pt x="4126117" y="155849"/>
                  <a:pt x="4123010" y="162153"/>
                  <a:pt x="4119391" y="168668"/>
                </a:cubicBezTo>
                <a:lnTo>
                  <a:pt x="4105998" y="162153"/>
                </a:lnTo>
                <a:cubicBezTo>
                  <a:pt x="4110101" y="155880"/>
                  <a:pt x="4113539" y="149907"/>
                  <a:pt x="4116314" y="144237"/>
                </a:cubicBezTo>
                <a:cubicBezTo>
                  <a:pt x="4119089" y="138566"/>
                  <a:pt x="4121321" y="132564"/>
                  <a:pt x="4123010" y="126230"/>
                </a:cubicBezTo>
                <a:cubicBezTo>
                  <a:pt x="4124699" y="119896"/>
                  <a:pt x="4125936" y="112868"/>
                  <a:pt x="4126720" y="105146"/>
                </a:cubicBezTo>
                <a:cubicBezTo>
                  <a:pt x="4127504" y="97425"/>
                  <a:pt x="4127897" y="88376"/>
                  <a:pt x="4127897" y="78000"/>
                </a:cubicBezTo>
                <a:lnTo>
                  <a:pt x="4127897" y="31127"/>
                </a:lnTo>
                <a:lnTo>
                  <a:pt x="4195400" y="31127"/>
                </a:lnTo>
                <a:cubicBezTo>
                  <a:pt x="4195159" y="27991"/>
                  <a:pt x="4194917" y="24854"/>
                  <a:pt x="4194676" y="21717"/>
                </a:cubicBezTo>
                <a:cubicBezTo>
                  <a:pt x="4194435" y="18580"/>
                  <a:pt x="4194193" y="15624"/>
                  <a:pt x="4193953" y="12849"/>
                </a:cubicBezTo>
                <a:cubicBezTo>
                  <a:pt x="4193711" y="9712"/>
                  <a:pt x="4193469" y="6636"/>
                  <a:pt x="4193228" y="3619"/>
                </a:cubicBezTo>
                <a:lnTo>
                  <a:pt x="4206621" y="3619"/>
                </a:lnTo>
                <a:lnTo>
                  <a:pt x="4208611" y="31127"/>
                </a:lnTo>
                <a:lnTo>
                  <a:pt x="4238834" y="31127"/>
                </a:lnTo>
                <a:cubicBezTo>
                  <a:pt x="4237386" y="29438"/>
                  <a:pt x="4235787" y="27598"/>
                  <a:pt x="4234038" y="25608"/>
                </a:cubicBezTo>
                <a:cubicBezTo>
                  <a:pt x="4232289" y="23617"/>
                  <a:pt x="4230539" y="21717"/>
                  <a:pt x="4228790" y="19907"/>
                </a:cubicBezTo>
                <a:cubicBezTo>
                  <a:pt x="4227041" y="18097"/>
                  <a:pt x="4225351" y="16378"/>
                  <a:pt x="4223723" y="14749"/>
                </a:cubicBezTo>
                <a:cubicBezTo>
                  <a:pt x="4222094" y="13120"/>
                  <a:pt x="4220737" y="11823"/>
                  <a:pt x="4219651" y="10858"/>
                </a:cubicBezTo>
                <a:close/>
                <a:moveTo>
                  <a:pt x="857259" y="2171"/>
                </a:moveTo>
                <a:cubicBezTo>
                  <a:pt x="858345" y="3740"/>
                  <a:pt x="859552" y="5670"/>
                  <a:pt x="860879" y="7963"/>
                </a:cubicBezTo>
                <a:cubicBezTo>
                  <a:pt x="862206" y="10255"/>
                  <a:pt x="863563" y="12668"/>
                  <a:pt x="864951" y="15202"/>
                </a:cubicBezTo>
                <a:cubicBezTo>
                  <a:pt x="866338" y="17735"/>
                  <a:pt x="867635" y="20209"/>
                  <a:pt x="868842" y="22622"/>
                </a:cubicBezTo>
                <a:cubicBezTo>
                  <a:pt x="870048" y="25035"/>
                  <a:pt x="871013" y="27086"/>
                  <a:pt x="871737" y="28775"/>
                </a:cubicBezTo>
                <a:lnTo>
                  <a:pt x="860517" y="35290"/>
                </a:lnTo>
                <a:cubicBezTo>
                  <a:pt x="859913" y="33359"/>
                  <a:pt x="859039" y="31127"/>
                  <a:pt x="857893" y="28594"/>
                </a:cubicBezTo>
                <a:cubicBezTo>
                  <a:pt x="856746" y="26060"/>
                  <a:pt x="855510" y="23527"/>
                  <a:pt x="854183" y="20993"/>
                </a:cubicBezTo>
                <a:cubicBezTo>
                  <a:pt x="852855" y="18459"/>
                  <a:pt x="851528" y="16076"/>
                  <a:pt x="850201" y="13844"/>
                </a:cubicBezTo>
                <a:cubicBezTo>
                  <a:pt x="848874" y="11612"/>
                  <a:pt x="847728" y="9712"/>
                  <a:pt x="846763" y="8144"/>
                </a:cubicBezTo>
                <a:close/>
                <a:moveTo>
                  <a:pt x="2707147" y="1990"/>
                </a:moveTo>
                <a:cubicBezTo>
                  <a:pt x="2708113" y="4645"/>
                  <a:pt x="2709259" y="7872"/>
                  <a:pt x="2710586" y="11673"/>
                </a:cubicBezTo>
                <a:cubicBezTo>
                  <a:pt x="2711913" y="15473"/>
                  <a:pt x="2713059" y="19123"/>
                  <a:pt x="2714025" y="22622"/>
                </a:cubicBezTo>
                <a:lnTo>
                  <a:pt x="2776642" y="22622"/>
                </a:lnTo>
                <a:lnTo>
                  <a:pt x="2776642" y="54654"/>
                </a:lnTo>
                <a:lnTo>
                  <a:pt x="2762526" y="54654"/>
                </a:lnTo>
                <a:lnTo>
                  <a:pt x="2762526" y="34928"/>
                </a:lnTo>
                <a:lnTo>
                  <a:pt x="2646702" y="34928"/>
                </a:lnTo>
                <a:lnTo>
                  <a:pt x="2646702" y="54654"/>
                </a:lnTo>
                <a:lnTo>
                  <a:pt x="2632405" y="54654"/>
                </a:lnTo>
                <a:lnTo>
                  <a:pt x="2632405" y="22622"/>
                </a:lnTo>
                <a:lnTo>
                  <a:pt x="2699003" y="22622"/>
                </a:lnTo>
                <a:cubicBezTo>
                  <a:pt x="2698038" y="19485"/>
                  <a:pt x="2697073" y="16378"/>
                  <a:pt x="2696108" y="13301"/>
                </a:cubicBezTo>
                <a:cubicBezTo>
                  <a:pt x="2695143" y="10225"/>
                  <a:pt x="2694177" y="7661"/>
                  <a:pt x="2693212" y="5610"/>
                </a:cubicBezTo>
                <a:close/>
                <a:moveTo>
                  <a:pt x="893816" y="1810"/>
                </a:moveTo>
                <a:lnTo>
                  <a:pt x="907208" y="5248"/>
                </a:lnTo>
                <a:cubicBezTo>
                  <a:pt x="906364" y="7178"/>
                  <a:pt x="905338" y="9410"/>
                  <a:pt x="904132" y="11944"/>
                </a:cubicBezTo>
                <a:cubicBezTo>
                  <a:pt x="902925" y="14478"/>
                  <a:pt x="901598" y="17132"/>
                  <a:pt x="900150" y="19907"/>
                </a:cubicBezTo>
                <a:cubicBezTo>
                  <a:pt x="898702" y="22682"/>
                  <a:pt x="897224" y="25457"/>
                  <a:pt x="895716" y="28232"/>
                </a:cubicBezTo>
                <a:cubicBezTo>
                  <a:pt x="894208" y="31007"/>
                  <a:pt x="892730" y="33601"/>
                  <a:pt x="891282" y="36014"/>
                </a:cubicBezTo>
                <a:lnTo>
                  <a:pt x="913361" y="36014"/>
                </a:lnTo>
                <a:lnTo>
                  <a:pt x="913361" y="48501"/>
                </a:lnTo>
                <a:lnTo>
                  <a:pt x="881872" y="48501"/>
                </a:lnTo>
                <a:lnTo>
                  <a:pt x="881872" y="74742"/>
                </a:lnTo>
                <a:lnTo>
                  <a:pt x="910466" y="74742"/>
                </a:lnTo>
                <a:lnTo>
                  <a:pt x="910466" y="87411"/>
                </a:lnTo>
                <a:lnTo>
                  <a:pt x="881872" y="87411"/>
                </a:lnTo>
                <a:lnTo>
                  <a:pt x="881872" y="113833"/>
                </a:lnTo>
                <a:lnTo>
                  <a:pt x="918972" y="113833"/>
                </a:lnTo>
                <a:lnTo>
                  <a:pt x="918972" y="126320"/>
                </a:lnTo>
                <a:lnTo>
                  <a:pt x="881872" y="126320"/>
                </a:lnTo>
                <a:lnTo>
                  <a:pt x="881872" y="167583"/>
                </a:lnTo>
                <a:lnTo>
                  <a:pt x="869023" y="167583"/>
                </a:lnTo>
                <a:lnTo>
                  <a:pt x="869023" y="126320"/>
                </a:lnTo>
                <a:lnTo>
                  <a:pt x="837352" y="126320"/>
                </a:lnTo>
                <a:lnTo>
                  <a:pt x="837352" y="113833"/>
                </a:lnTo>
                <a:lnTo>
                  <a:pt x="869023" y="113833"/>
                </a:lnTo>
                <a:lnTo>
                  <a:pt x="869023" y="87411"/>
                </a:lnTo>
                <a:lnTo>
                  <a:pt x="843686" y="87411"/>
                </a:lnTo>
                <a:lnTo>
                  <a:pt x="843686" y="74742"/>
                </a:lnTo>
                <a:lnTo>
                  <a:pt x="869023" y="74742"/>
                </a:lnTo>
                <a:lnTo>
                  <a:pt x="869023" y="48501"/>
                </a:lnTo>
                <a:lnTo>
                  <a:pt x="841876" y="48501"/>
                </a:lnTo>
                <a:lnTo>
                  <a:pt x="841876" y="36014"/>
                </a:lnTo>
                <a:lnTo>
                  <a:pt x="877347" y="36014"/>
                </a:lnTo>
                <a:cubicBezTo>
                  <a:pt x="878795" y="33480"/>
                  <a:pt x="880333" y="30705"/>
                  <a:pt x="881962" y="27689"/>
                </a:cubicBezTo>
                <a:cubicBezTo>
                  <a:pt x="883591" y="24673"/>
                  <a:pt x="885160" y="21626"/>
                  <a:pt x="886668" y="18550"/>
                </a:cubicBezTo>
                <a:cubicBezTo>
                  <a:pt x="888176" y="15473"/>
                  <a:pt x="889563" y="12457"/>
                  <a:pt x="890830" y="9501"/>
                </a:cubicBezTo>
                <a:cubicBezTo>
                  <a:pt x="892097" y="6545"/>
                  <a:pt x="893092" y="3981"/>
                  <a:pt x="893816" y="1810"/>
                </a:cubicBezTo>
                <a:close/>
                <a:moveTo>
                  <a:pt x="3213087" y="1629"/>
                </a:moveTo>
                <a:lnTo>
                  <a:pt x="3227745" y="4705"/>
                </a:lnTo>
                <a:cubicBezTo>
                  <a:pt x="3226781" y="8687"/>
                  <a:pt x="3225634" y="13060"/>
                  <a:pt x="3224307" y="17826"/>
                </a:cubicBezTo>
                <a:cubicBezTo>
                  <a:pt x="3222980" y="22591"/>
                  <a:pt x="3221412" y="27508"/>
                  <a:pt x="3219602" y="32575"/>
                </a:cubicBezTo>
                <a:lnTo>
                  <a:pt x="3247653" y="32575"/>
                </a:lnTo>
                <a:lnTo>
                  <a:pt x="3247653" y="159982"/>
                </a:lnTo>
                <a:lnTo>
                  <a:pt x="3185941" y="159982"/>
                </a:lnTo>
                <a:lnTo>
                  <a:pt x="3185941" y="32575"/>
                </a:lnTo>
                <a:lnTo>
                  <a:pt x="3204581" y="32575"/>
                </a:lnTo>
                <a:cubicBezTo>
                  <a:pt x="3206391" y="27749"/>
                  <a:pt x="3207959" y="22742"/>
                  <a:pt x="3209286" y="17554"/>
                </a:cubicBezTo>
                <a:cubicBezTo>
                  <a:pt x="3210613" y="12366"/>
                  <a:pt x="3211880" y="7058"/>
                  <a:pt x="3213087" y="1629"/>
                </a:cubicBezTo>
                <a:close/>
                <a:moveTo>
                  <a:pt x="1561842" y="1267"/>
                </a:moveTo>
                <a:lnTo>
                  <a:pt x="1574873" y="4524"/>
                </a:lnTo>
                <a:cubicBezTo>
                  <a:pt x="1572822" y="11522"/>
                  <a:pt x="1570469" y="18459"/>
                  <a:pt x="1567815" y="25336"/>
                </a:cubicBezTo>
                <a:lnTo>
                  <a:pt x="1655768" y="25336"/>
                </a:lnTo>
                <a:lnTo>
                  <a:pt x="1655768" y="38366"/>
                </a:lnTo>
                <a:lnTo>
                  <a:pt x="1562204" y="38366"/>
                </a:lnTo>
                <a:cubicBezTo>
                  <a:pt x="1555931" y="52483"/>
                  <a:pt x="1548390" y="65513"/>
                  <a:pt x="1539582" y="77457"/>
                </a:cubicBezTo>
                <a:lnTo>
                  <a:pt x="1539582" y="166859"/>
                </a:lnTo>
                <a:lnTo>
                  <a:pt x="1526190" y="166859"/>
                </a:lnTo>
                <a:lnTo>
                  <a:pt x="1526190" y="94288"/>
                </a:lnTo>
                <a:cubicBezTo>
                  <a:pt x="1522812" y="98149"/>
                  <a:pt x="1519313" y="101889"/>
                  <a:pt x="1515694" y="105508"/>
                </a:cubicBezTo>
                <a:cubicBezTo>
                  <a:pt x="1512074" y="109128"/>
                  <a:pt x="1508274" y="112747"/>
                  <a:pt x="1504292" y="116367"/>
                </a:cubicBezTo>
                <a:lnTo>
                  <a:pt x="1494882" y="105689"/>
                </a:lnTo>
                <a:cubicBezTo>
                  <a:pt x="1506223" y="96399"/>
                  <a:pt x="1516237" y="86084"/>
                  <a:pt x="1524924" y="74742"/>
                </a:cubicBezTo>
                <a:cubicBezTo>
                  <a:pt x="1533610" y="63401"/>
                  <a:pt x="1541091" y="51276"/>
                  <a:pt x="1547364" y="38366"/>
                </a:cubicBezTo>
                <a:lnTo>
                  <a:pt x="1501940" y="38366"/>
                </a:lnTo>
                <a:lnTo>
                  <a:pt x="1501940" y="25336"/>
                </a:lnTo>
                <a:lnTo>
                  <a:pt x="1553337" y="25336"/>
                </a:lnTo>
                <a:cubicBezTo>
                  <a:pt x="1556715" y="17373"/>
                  <a:pt x="1559550" y="9350"/>
                  <a:pt x="1561842" y="1267"/>
                </a:cubicBezTo>
                <a:close/>
                <a:moveTo>
                  <a:pt x="3274799" y="0"/>
                </a:moveTo>
                <a:lnTo>
                  <a:pt x="3288011" y="2714"/>
                </a:lnTo>
                <a:cubicBezTo>
                  <a:pt x="3286563" y="7782"/>
                  <a:pt x="3285054" y="12758"/>
                  <a:pt x="3283486" y="17645"/>
                </a:cubicBezTo>
                <a:cubicBezTo>
                  <a:pt x="3281917" y="22531"/>
                  <a:pt x="3280229" y="27387"/>
                  <a:pt x="3278419" y="32213"/>
                </a:cubicBezTo>
                <a:lnTo>
                  <a:pt x="3328730" y="32213"/>
                </a:lnTo>
                <a:cubicBezTo>
                  <a:pt x="3328488" y="47053"/>
                  <a:pt x="3328187" y="61350"/>
                  <a:pt x="3327825" y="75104"/>
                </a:cubicBezTo>
                <a:cubicBezTo>
                  <a:pt x="3327704" y="81016"/>
                  <a:pt x="3327553" y="87049"/>
                  <a:pt x="3327373" y="93202"/>
                </a:cubicBezTo>
                <a:cubicBezTo>
                  <a:pt x="3327191" y="99355"/>
                  <a:pt x="3327011" y="105388"/>
                  <a:pt x="3326829" y="111299"/>
                </a:cubicBezTo>
                <a:cubicBezTo>
                  <a:pt x="3326649" y="117211"/>
                  <a:pt x="3326467" y="122761"/>
                  <a:pt x="3326287" y="127949"/>
                </a:cubicBezTo>
                <a:cubicBezTo>
                  <a:pt x="3326106" y="133137"/>
                  <a:pt x="3325895" y="137722"/>
                  <a:pt x="3325653" y="141703"/>
                </a:cubicBezTo>
                <a:cubicBezTo>
                  <a:pt x="3325412" y="145564"/>
                  <a:pt x="3324929" y="148761"/>
                  <a:pt x="3324205" y="151295"/>
                </a:cubicBezTo>
                <a:cubicBezTo>
                  <a:pt x="3323481" y="153829"/>
                  <a:pt x="3322305" y="155910"/>
                  <a:pt x="3320677" y="157538"/>
                </a:cubicBezTo>
                <a:cubicBezTo>
                  <a:pt x="3319047" y="159167"/>
                  <a:pt x="3316936" y="160374"/>
                  <a:pt x="3314342" y="161158"/>
                </a:cubicBezTo>
                <a:cubicBezTo>
                  <a:pt x="3311748" y="161942"/>
                  <a:pt x="3308461" y="162515"/>
                  <a:pt x="3304479" y="162877"/>
                </a:cubicBezTo>
                <a:lnTo>
                  <a:pt x="3288915" y="164144"/>
                </a:lnTo>
                <a:lnTo>
                  <a:pt x="3284572" y="150390"/>
                </a:lnTo>
                <a:lnTo>
                  <a:pt x="3302127" y="149304"/>
                </a:lnTo>
                <a:cubicBezTo>
                  <a:pt x="3305143" y="149063"/>
                  <a:pt x="3307435" y="148218"/>
                  <a:pt x="3309003" y="146770"/>
                </a:cubicBezTo>
                <a:cubicBezTo>
                  <a:pt x="3310572" y="145323"/>
                  <a:pt x="3311537" y="142246"/>
                  <a:pt x="3311899" y="137541"/>
                </a:cubicBezTo>
                <a:cubicBezTo>
                  <a:pt x="3312261" y="131146"/>
                  <a:pt x="3312593" y="123756"/>
                  <a:pt x="3312895" y="115371"/>
                </a:cubicBezTo>
                <a:cubicBezTo>
                  <a:pt x="3313196" y="106986"/>
                  <a:pt x="3313468" y="98480"/>
                  <a:pt x="3313709" y="89854"/>
                </a:cubicBezTo>
                <a:cubicBezTo>
                  <a:pt x="3313950" y="81227"/>
                  <a:pt x="3314131" y="72963"/>
                  <a:pt x="3314252" y="65060"/>
                </a:cubicBezTo>
                <a:cubicBezTo>
                  <a:pt x="3314372" y="57158"/>
                  <a:pt x="3314493" y="50492"/>
                  <a:pt x="3314614" y="45063"/>
                </a:cubicBezTo>
                <a:lnTo>
                  <a:pt x="3273351" y="45244"/>
                </a:lnTo>
                <a:cubicBezTo>
                  <a:pt x="3271662" y="49225"/>
                  <a:pt x="3269913" y="53146"/>
                  <a:pt x="3268103" y="57007"/>
                </a:cubicBezTo>
                <a:cubicBezTo>
                  <a:pt x="3266293" y="60868"/>
                  <a:pt x="3264363" y="64728"/>
                  <a:pt x="3262312" y="68589"/>
                </a:cubicBezTo>
                <a:lnTo>
                  <a:pt x="3250006" y="62074"/>
                </a:lnTo>
                <a:cubicBezTo>
                  <a:pt x="3255314" y="53146"/>
                  <a:pt x="3260110" y="43223"/>
                  <a:pt x="3264393" y="32304"/>
                </a:cubicBezTo>
                <a:cubicBezTo>
                  <a:pt x="3268676" y="21385"/>
                  <a:pt x="3272145" y="10617"/>
                  <a:pt x="3274799" y="0"/>
                </a:cubicBezTo>
                <a:close/>
              </a:path>
            </a:pathLst>
          </a:custGeom>
          <a:solidFill>
            <a:srgbClr val="F9F5ED"/>
          </a:solidFill>
          <a:ln>
            <a:noFill/>
          </a:ln>
          <a:effectLst>
            <a:outerShdw blurRad="114300" dist="63500" dir="5400000" algn="t" rotWithShape="0">
              <a:prstClr val="black">
                <a:alpha val="6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rgbClr val="F9F5ED"/>
              </a:solidFill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="" xmlns:a16="http://schemas.microsoft.com/office/drawing/2014/main" id="{18D8A172-4F31-49C5-9458-8513377C3103}"/>
              </a:ext>
            </a:extLst>
          </p:cNvPr>
          <p:cNvSpPr/>
          <p:nvPr/>
        </p:nvSpPr>
        <p:spPr>
          <a:xfrm>
            <a:off x="6751966" y="3681071"/>
            <a:ext cx="4554560" cy="448152"/>
          </a:xfrm>
          <a:custGeom>
            <a:avLst/>
            <a:gdLst/>
            <a:ahLst/>
            <a:cxnLst/>
            <a:rect l="l" t="t" r="r" b="b"/>
            <a:pathLst>
              <a:path w="4554560" h="448152">
                <a:moveTo>
                  <a:pt x="2116741" y="407613"/>
                </a:moveTo>
                <a:cubicBezTo>
                  <a:pt x="2112880" y="407613"/>
                  <a:pt x="2109652" y="408729"/>
                  <a:pt x="2107058" y="410961"/>
                </a:cubicBezTo>
                <a:cubicBezTo>
                  <a:pt x="2104464" y="413193"/>
                  <a:pt x="2103168" y="416481"/>
                  <a:pt x="2103168" y="420825"/>
                </a:cubicBezTo>
                <a:cubicBezTo>
                  <a:pt x="2103168" y="425168"/>
                  <a:pt x="2104464" y="428456"/>
                  <a:pt x="2107058" y="430688"/>
                </a:cubicBezTo>
                <a:cubicBezTo>
                  <a:pt x="2109652" y="432920"/>
                  <a:pt x="2112880" y="434036"/>
                  <a:pt x="2116741" y="434036"/>
                </a:cubicBezTo>
                <a:cubicBezTo>
                  <a:pt x="2120602" y="434036"/>
                  <a:pt x="2123829" y="432920"/>
                  <a:pt x="2126423" y="430688"/>
                </a:cubicBezTo>
                <a:cubicBezTo>
                  <a:pt x="2129017" y="428456"/>
                  <a:pt x="2130314" y="425168"/>
                  <a:pt x="2130314" y="420825"/>
                </a:cubicBezTo>
                <a:cubicBezTo>
                  <a:pt x="2130314" y="416481"/>
                  <a:pt x="2129017" y="413193"/>
                  <a:pt x="2126423" y="410961"/>
                </a:cubicBezTo>
                <a:cubicBezTo>
                  <a:pt x="2123829" y="408729"/>
                  <a:pt x="2120602" y="407613"/>
                  <a:pt x="2116741" y="407613"/>
                </a:cubicBezTo>
                <a:close/>
                <a:moveTo>
                  <a:pt x="3360353" y="400555"/>
                </a:moveTo>
                <a:lnTo>
                  <a:pt x="3375374" y="400555"/>
                </a:lnTo>
                <a:cubicBezTo>
                  <a:pt x="3375374" y="404416"/>
                  <a:pt x="3374771" y="408548"/>
                  <a:pt x="3373564" y="412952"/>
                </a:cubicBezTo>
                <a:cubicBezTo>
                  <a:pt x="3372358" y="417356"/>
                  <a:pt x="3370850" y="421669"/>
                  <a:pt x="3369040" y="425892"/>
                </a:cubicBezTo>
                <a:cubicBezTo>
                  <a:pt x="3367230" y="430115"/>
                  <a:pt x="3365179" y="434156"/>
                  <a:pt x="3362887" y="438017"/>
                </a:cubicBezTo>
                <a:cubicBezTo>
                  <a:pt x="3360594" y="441878"/>
                  <a:pt x="3358363" y="445256"/>
                  <a:pt x="3356191" y="448152"/>
                </a:cubicBezTo>
                <a:lnTo>
                  <a:pt x="3343342" y="448152"/>
                </a:lnTo>
                <a:cubicBezTo>
                  <a:pt x="3345755" y="444412"/>
                  <a:pt x="3348017" y="440460"/>
                  <a:pt x="3350128" y="436298"/>
                </a:cubicBezTo>
                <a:cubicBezTo>
                  <a:pt x="3352240" y="432135"/>
                  <a:pt x="3354049" y="427973"/>
                  <a:pt x="3355557" y="423811"/>
                </a:cubicBezTo>
                <a:cubicBezTo>
                  <a:pt x="3357066" y="419648"/>
                  <a:pt x="3358242" y="415576"/>
                  <a:pt x="3359086" y="411595"/>
                </a:cubicBezTo>
                <a:cubicBezTo>
                  <a:pt x="3359931" y="407613"/>
                  <a:pt x="3360353" y="403934"/>
                  <a:pt x="3360353" y="400555"/>
                </a:cubicBezTo>
                <a:close/>
                <a:moveTo>
                  <a:pt x="1045778" y="400555"/>
                </a:moveTo>
                <a:lnTo>
                  <a:pt x="1060799" y="400555"/>
                </a:lnTo>
                <a:cubicBezTo>
                  <a:pt x="1060799" y="404416"/>
                  <a:pt x="1060196" y="408548"/>
                  <a:pt x="1058990" y="412952"/>
                </a:cubicBezTo>
                <a:cubicBezTo>
                  <a:pt x="1057783" y="417356"/>
                  <a:pt x="1056275" y="421669"/>
                  <a:pt x="1054465" y="425892"/>
                </a:cubicBezTo>
                <a:cubicBezTo>
                  <a:pt x="1052656" y="430115"/>
                  <a:pt x="1050604" y="434156"/>
                  <a:pt x="1048312" y="438017"/>
                </a:cubicBezTo>
                <a:cubicBezTo>
                  <a:pt x="1046020" y="441878"/>
                  <a:pt x="1043788" y="445256"/>
                  <a:pt x="1041616" y="448152"/>
                </a:cubicBezTo>
                <a:lnTo>
                  <a:pt x="1028767" y="448152"/>
                </a:lnTo>
                <a:cubicBezTo>
                  <a:pt x="1031180" y="444412"/>
                  <a:pt x="1033442" y="440460"/>
                  <a:pt x="1035553" y="436298"/>
                </a:cubicBezTo>
                <a:cubicBezTo>
                  <a:pt x="1037665" y="432135"/>
                  <a:pt x="1039474" y="427973"/>
                  <a:pt x="1040983" y="423811"/>
                </a:cubicBezTo>
                <a:cubicBezTo>
                  <a:pt x="1042491" y="419648"/>
                  <a:pt x="1043667" y="415576"/>
                  <a:pt x="1044512" y="411595"/>
                </a:cubicBezTo>
                <a:cubicBezTo>
                  <a:pt x="1045356" y="407613"/>
                  <a:pt x="1045778" y="403934"/>
                  <a:pt x="1045778" y="400555"/>
                </a:cubicBezTo>
                <a:close/>
                <a:moveTo>
                  <a:pt x="2290839" y="399288"/>
                </a:moveTo>
                <a:lnTo>
                  <a:pt x="2300792" y="406889"/>
                </a:lnTo>
                <a:cubicBezTo>
                  <a:pt x="2296449" y="413043"/>
                  <a:pt x="2291804" y="418924"/>
                  <a:pt x="2286857" y="424535"/>
                </a:cubicBezTo>
                <a:cubicBezTo>
                  <a:pt x="2281910" y="430145"/>
                  <a:pt x="2277145" y="435303"/>
                  <a:pt x="2272560" y="440008"/>
                </a:cubicBezTo>
                <a:lnTo>
                  <a:pt x="2262245" y="431140"/>
                </a:lnTo>
                <a:cubicBezTo>
                  <a:pt x="2264537" y="429210"/>
                  <a:pt x="2266980" y="427038"/>
                  <a:pt x="2269574" y="424625"/>
                </a:cubicBezTo>
                <a:cubicBezTo>
                  <a:pt x="2272168" y="422212"/>
                  <a:pt x="2274732" y="419648"/>
                  <a:pt x="2277266" y="416934"/>
                </a:cubicBezTo>
                <a:cubicBezTo>
                  <a:pt x="2279799" y="414219"/>
                  <a:pt x="2282242" y="411384"/>
                  <a:pt x="2284595" y="408428"/>
                </a:cubicBezTo>
                <a:cubicBezTo>
                  <a:pt x="2286948" y="405472"/>
                  <a:pt x="2289029" y="402425"/>
                  <a:pt x="2290839" y="399288"/>
                </a:cubicBezTo>
                <a:close/>
                <a:moveTo>
                  <a:pt x="2319614" y="398746"/>
                </a:moveTo>
                <a:cubicBezTo>
                  <a:pt x="2323595" y="402124"/>
                  <a:pt x="2327275" y="405411"/>
                  <a:pt x="2330653" y="408609"/>
                </a:cubicBezTo>
                <a:cubicBezTo>
                  <a:pt x="2334032" y="411806"/>
                  <a:pt x="2337410" y="415154"/>
                  <a:pt x="2340788" y="418653"/>
                </a:cubicBezTo>
                <a:lnTo>
                  <a:pt x="2332825" y="428425"/>
                </a:lnTo>
                <a:cubicBezTo>
                  <a:pt x="2331618" y="426978"/>
                  <a:pt x="2330110" y="425289"/>
                  <a:pt x="2328300" y="423358"/>
                </a:cubicBezTo>
                <a:cubicBezTo>
                  <a:pt x="2326491" y="421428"/>
                  <a:pt x="2324590" y="419467"/>
                  <a:pt x="2322600" y="417476"/>
                </a:cubicBezTo>
                <a:cubicBezTo>
                  <a:pt x="2320609" y="415486"/>
                  <a:pt x="2318588" y="413586"/>
                  <a:pt x="2316537" y="411776"/>
                </a:cubicBezTo>
                <a:cubicBezTo>
                  <a:pt x="2314486" y="409966"/>
                  <a:pt x="2312676" y="408398"/>
                  <a:pt x="2311108" y="407070"/>
                </a:cubicBezTo>
                <a:close/>
                <a:moveTo>
                  <a:pt x="2116741" y="398022"/>
                </a:moveTo>
                <a:cubicBezTo>
                  <a:pt x="2119998" y="398022"/>
                  <a:pt x="2123075" y="398504"/>
                  <a:pt x="2125970" y="399469"/>
                </a:cubicBezTo>
                <a:cubicBezTo>
                  <a:pt x="2128866" y="400435"/>
                  <a:pt x="2131430" y="401852"/>
                  <a:pt x="2133662" y="403722"/>
                </a:cubicBezTo>
                <a:cubicBezTo>
                  <a:pt x="2135894" y="405592"/>
                  <a:pt x="2137643" y="407975"/>
                  <a:pt x="2138910" y="410871"/>
                </a:cubicBezTo>
                <a:cubicBezTo>
                  <a:pt x="2140177" y="413766"/>
                  <a:pt x="2140810" y="417084"/>
                  <a:pt x="2140810" y="420825"/>
                </a:cubicBezTo>
                <a:cubicBezTo>
                  <a:pt x="2140810" y="424685"/>
                  <a:pt x="2140147" y="428033"/>
                  <a:pt x="2138820" y="430869"/>
                </a:cubicBezTo>
                <a:cubicBezTo>
                  <a:pt x="2137492" y="433704"/>
                  <a:pt x="2135743" y="436057"/>
                  <a:pt x="2133572" y="437927"/>
                </a:cubicBezTo>
                <a:cubicBezTo>
                  <a:pt x="2131400" y="439797"/>
                  <a:pt x="2128866" y="441214"/>
                  <a:pt x="2125970" y="442180"/>
                </a:cubicBezTo>
                <a:cubicBezTo>
                  <a:pt x="2123075" y="443145"/>
                  <a:pt x="2119998" y="443627"/>
                  <a:pt x="2116741" y="443627"/>
                </a:cubicBezTo>
                <a:cubicBezTo>
                  <a:pt x="2113483" y="443627"/>
                  <a:pt x="2110406" y="443145"/>
                  <a:pt x="2107511" y="442180"/>
                </a:cubicBezTo>
                <a:cubicBezTo>
                  <a:pt x="2104615" y="441214"/>
                  <a:pt x="2102052" y="439797"/>
                  <a:pt x="2099820" y="437927"/>
                </a:cubicBezTo>
                <a:cubicBezTo>
                  <a:pt x="2097588" y="436057"/>
                  <a:pt x="2095838" y="433704"/>
                  <a:pt x="2094571" y="430869"/>
                </a:cubicBezTo>
                <a:cubicBezTo>
                  <a:pt x="2093304" y="428033"/>
                  <a:pt x="2092671" y="424685"/>
                  <a:pt x="2092671" y="420825"/>
                </a:cubicBezTo>
                <a:cubicBezTo>
                  <a:pt x="2092671" y="417084"/>
                  <a:pt x="2093304" y="413766"/>
                  <a:pt x="2094571" y="410871"/>
                </a:cubicBezTo>
                <a:cubicBezTo>
                  <a:pt x="2095838" y="407975"/>
                  <a:pt x="2097588" y="405592"/>
                  <a:pt x="2099820" y="403722"/>
                </a:cubicBezTo>
                <a:cubicBezTo>
                  <a:pt x="2102052" y="401852"/>
                  <a:pt x="2104615" y="400435"/>
                  <a:pt x="2107511" y="399469"/>
                </a:cubicBezTo>
                <a:cubicBezTo>
                  <a:pt x="2110406" y="398504"/>
                  <a:pt x="2113483" y="398022"/>
                  <a:pt x="2116741" y="398022"/>
                </a:cubicBezTo>
                <a:close/>
                <a:moveTo>
                  <a:pt x="2510724" y="384991"/>
                </a:moveTo>
                <a:cubicBezTo>
                  <a:pt x="2512292" y="386439"/>
                  <a:pt x="2514192" y="388279"/>
                  <a:pt x="2516424" y="390511"/>
                </a:cubicBezTo>
                <a:cubicBezTo>
                  <a:pt x="2518656" y="392743"/>
                  <a:pt x="2520918" y="395066"/>
                  <a:pt x="2523211" y="397479"/>
                </a:cubicBezTo>
                <a:cubicBezTo>
                  <a:pt x="2525503" y="399892"/>
                  <a:pt x="2527675" y="402244"/>
                  <a:pt x="2529726" y="404537"/>
                </a:cubicBezTo>
                <a:cubicBezTo>
                  <a:pt x="2531777" y="406829"/>
                  <a:pt x="2533466" y="408880"/>
                  <a:pt x="2534793" y="410690"/>
                </a:cubicBezTo>
                <a:lnTo>
                  <a:pt x="2525563" y="421729"/>
                </a:lnTo>
                <a:cubicBezTo>
                  <a:pt x="2524115" y="419558"/>
                  <a:pt x="2522366" y="417175"/>
                  <a:pt x="2520315" y="414581"/>
                </a:cubicBezTo>
                <a:cubicBezTo>
                  <a:pt x="2518264" y="411987"/>
                  <a:pt x="2516152" y="409393"/>
                  <a:pt x="2513981" y="406799"/>
                </a:cubicBezTo>
                <a:cubicBezTo>
                  <a:pt x="2511809" y="404205"/>
                  <a:pt x="2509638" y="401762"/>
                  <a:pt x="2507466" y="399469"/>
                </a:cubicBezTo>
                <a:cubicBezTo>
                  <a:pt x="2505294" y="397177"/>
                  <a:pt x="2503424" y="395307"/>
                  <a:pt x="2501856" y="393859"/>
                </a:cubicBezTo>
                <a:close/>
                <a:moveTo>
                  <a:pt x="4293165" y="382458"/>
                </a:moveTo>
                <a:lnTo>
                  <a:pt x="4293165" y="396755"/>
                </a:lnTo>
                <a:lnTo>
                  <a:pt x="4352344" y="396755"/>
                </a:lnTo>
                <a:lnTo>
                  <a:pt x="4352344" y="382458"/>
                </a:lnTo>
                <a:close/>
                <a:moveTo>
                  <a:pt x="492176" y="375943"/>
                </a:moveTo>
                <a:lnTo>
                  <a:pt x="492176" y="421548"/>
                </a:lnTo>
                <a:lnTo>
                  <a:pt x="528552" y="421548"/>
                </a:lnTo>
                <a:lnTo>
                  <a:pt x="528552" y="375943"/>
                </a:lnTo>
                <a:close/>
                <a:moveTo>
                  <a:pt x="905161" y="369247"/>
                </a:moveTo>
                <a:lnTo>
                  <a:pt x="919277" y="369790"/>
                </a:lnTo>
                <a:lnTo>
                  <a:pt x="919277" y="389697"/>
                </a:lnTo>
                <a:lnTo>
                  <a:pt x="991124" y="389697"/>
                </a:lnTo>
                <a:lnTo>
                  <a:pt x="991124" y="403089"/>
                </a:lnTo>
                <a:lnTo>
                  <a:pt x="919277" y="403089"/>
                </a:lnTo>
                <a:lnTo>
                  <a:pt x="919277" y="442361"/>
                </a:lnTo>
                <a:lnTo>
                  <a:pt x="905161" y="442361"/>
                </a:lnTo>
                <a:lnTo>
                  <a:pt x="905161" y="403089"/>
                </a:lnTo>
                <a:lnTo>
                  <a:pt x="833676" y="403089"/>
                </a:lnTo>
                <a:lnTo>
                  <a:pt x="833676" y="389697"/>
                </a:lnTo>
                <a:lnTo>
                  <a:pt x="905161" y="389697"/>
                </a:lnTo>
                <a:close/>
                <a:moveTo>
                  <a:pt x="2291200" y="365989"/>
                </a:moveTo>
                <a:lnTo>
                  <a:pt x="2291200" y="384630"/>
                </a:lnTo>
                <a:lnTo>
                  <a:pt x="2322690" y="384630"/>
                </a:lnTo>
                <a:lnTo>
                  <a:pt x="2322690" y="365989"/>
                </a:lnTo>
                <a:close/>
                <a:moveTo>
                  <a:pt x="1792005" y="361284"/>
                </a:moveTo>
                <a:cubicBezTo>
                  <a:pt x="1795624" y="368281"/>
                  <a:pt x="1799757" y="374706"/>
                  <a:pt x="1804402" y="380558"/>
                </a:cubicBezTo>
                <a:cubicBezTo>
                  <a:pt x="1809047" y="386409"/>
                  <a:pt x="1814385" y="391808"/>
                  <a:pt x="1820418" y="396755"/>
                </a:cubicBezTo>
                <a:cubicBezTo>
                  <a:pt x="1826571" y="391688"/>
                  <a:pt x="1831880" y="386288"/>
                  <a:pt x="1836344" y="380558"/>
                </a:cubicBezTo>
                <a:cubicBezTo>
                  <a:pt x="1840808" y="374827"/>
                  <a:pt x="1844789" y="368402"/>
                  <a:pt x="1848288" y="361284"/>
                </a:cubicBezTo>
                <a:close/>
                <a:moveTo>
                  <a:pt x="4293165" y="358388"/>
                </a:moveTo>
                <a:lnTo>
                  <a:pt x="4293165" y="372323"/>
                </a:lnTo>
                <a:lnTo>
                  <a:pt x="4352344" y="372323"/>
                </a:lnTo>
                <a:lnTo>
                  <a:pt x="4352344" y="358388"/>
                </a:lnTo>
                <a:close/>
                <a:moveTo>
                  <a:pt x="2746420" y="356035"/>
                </a:moveTo>
                <a:cubicBezTo>
                  <a:pt x="2748712" y="359776"/>
                  <a:pt x="2751245" y="364421"/>
                  <a:pt x="2754020" y="369971"/>
                </a:cubicBezTo>
                <a:cubicBezTo>
                  <a:pt x="2756795" y="375520"/>
                  <a:pt x="2759540" y="381312"/>
                  <a:pt x="2762255" y="387344"/>
                </a:cubicBezTo>
                <a:cubicBezTo>
                  <a:pt x="2764969" y="393377"/>
                  <a:pt x="2767503" y="399288"/>
                  <a:pt x="2769856" y="405080"/>
                </a:cubicBezTo>
                <a:cubicBezTo>
                  <a:pt x="2772208" y="410871"/>
                  <a:pt x="2774048" y="415878"/>
                  <a:pt x="2775375" y="420101"/>
                </a:cubicBezTo>
                <a:lnTo>
                  <a:pt x="2764155" y="427159"/>
                </a:lnTo>
                <a:cubicBezTo>
                  <a:pt x="2762828" y="422695"/>
                  <a:pt x="2761018" y="417446"/>
                  <a:pt x="2758726" y="411414"/>
                </a:cubicBezTo>
                <a:cubicBezTo>
                  <a:pt x="2756434" y="405381"/>
                  <a:pt x="2753960" y="399288"/>
                  <a:pt x="2751306" y="393135"/>
                </a:cubicBezTo>
                <a:cubicBezTo>
                  <a:pt x="2748651" y="386982"/>
                  <a:pt x="2745937" y="381070"/>
                  <a:pt x="2743162" y="375400"/>
                </a:cubicBezTo>
                <a:cubicBezTo>
                  <a:pt x="2740387" y="369729"/>
                  <a:pt x="2737914" y="365024"/>
                  <a:pt x="2735742" y="361284"/>
                </a:cubicBezTo>
                <a:close/>
                <a:moveTo>
                  <a:pt x="2681630" y="356035"/>
                </a:moveTo>
                <a:lnTo>
                  <a:pt x="2693213" y="359293"/>
                </a:lnTo>
                <a:cubicBezTo>
                  <a:pt x="2689714" y="370634"/>
                  <a:pt x="2685340" y="382036"/>
                  <a:pt x="2680092" y="393497"/>
                </a:cubicBezTo>
                <a:cubicBezTo>
                  <a:pt x="2674844" y="404959"/>
                  <a:pt x="2669384" y="415516"/>
                  <a:pt x="2663714" y="425168"/>
                </a:cubicBezTo>
                <a:lnTo>
                  <a:pt x="2652131" y="419920"/>
                </a:lnTo>
                <a:cubicBezTo>
                  <a:pt x="2654786" y="415576"/>
                  <a:pt x="2657530" y="410811"/>
                  <a:pt x="2660366" y="405623"/>
                </a:cubicBezTo>
                <a:cubicBezTo>
                  <a:pt x="2663201" y="400435"/>
                  <a:pt x="2665916" y="395036"/>
                  <a:pt x="2668510" y="389425"/>
                </a:cubicBezTo>
                <a:cubicBezTo>
                  <a:pt x="2671104" y="383815"/>
                  <a:pt x="2673547" y="378145"/>
                  <a:pt x="2675839" y="372414"/>
                </a:cubicBezTo>
                <a:cubicBezTo>
                  <a:pt x="2678132" y="366683"/>
                  <a:pt x="2680062" y="361223"/>
                  <a:pt x="2681630" y="356035"/>
                </a:cubicBezTo>
                <a:close/>
                <a:moveTo>
                  <a:pt x="2559948" y="354769"/>
                </a:moveTo>
                <a:lnTo>
                  <a:pt x="2573703" y="355312"/>
                </a:lnTo>
                <a:lnTo>
                  <a:pt x="2573703" y="369247"/>
                </a:lnTo>
                <a:lnTo>
                  <a:pt x="2597591" y="369247"/>
                </a:lnTo>
                <a:lnTo>
                  <a:pt x="2597591" y="381553"/>
                </a:lnTo>
                <a:lnTo>
                  <a:pt x="2573703" y="381553"/>
                </a:lnTo>
                <a:lnTo>
                  <a:pt x="2573703" y="416843"/>
                </a:lnTo>
                <a:cubicBezTo>
                  <a:pt x="2573703" y="421066"/>
                  <a:pt x="2573401" y="424535"/>
                  <a:pt x="2572798" y="427249"/>
                </a:cubicBezTo>
                <a:cubicBezTo>
                  <a:pt x="2572194" y="429964"/>
                  <a:pt x="2570988" y="432166"/>
                  <a:pt x="2569178" y="433855"/>
                </a:cubicBezTo>
                <a:cubicBezTo>
                  <a:pt x="2567368" y="435544"/>
                  <a:pt x="2564805" y="436811"/>
                  <a:pt x="2561487" y="437655"/>
                </a:cubicBezTo>
                <a:cubicBezTo>
                  <a:pt x="2558169" y="438500"/>
                  <a:pt x="2553796" y="439103"/>
                  <a:pt x="2548366" y="439465"/>
                </a:cubicBezTo>
                <a:lnTo>
                  <a:pt x="2538774" y="440189"/>
                </a:lnTo>
                <a:lnTo>
                  <a:pt x="2534612" y="427521"/>
                </a:lnTo>
                <a:lnTo>
                  <a:pt x="2545290" y="426797"/>
                </a:lnTo>
                <a:cubicBezTo>
                  <a:pt x="2548547" y="426555"/>
                  <a:pt x="2551141" y="426193"/>
                  <a:pt x="2553071" y="425711"/>
                </a:cubicBezTo>
                <a:cubicBezTo>
                  <a:pt x="2555002" y="425228"/>
                  <a:pt x="2556480" y="424504"/>
                  <a:pt x="2557506" y="423539"/>
                </a:cubicBezTo>
                <a:cubicBezTo>
                  <a:pt x="2558531" y="422574"/>
                  <a:pt x="2559194" y="421277"/>
                  <a:pt x="2559496" y="419648"/>
                </a:cubicBezTo>
                <a:cubicBezTo>
                  <a:pt x="2559798" y="418019"/>
                  <a:pt x="2559948" y="415938"/>
                  <a:pt x="2559948" y="413405"/>
                </a:cubicBezTo>
                <a:lnTo>
                  <a:pt x="2559948" y="381553"/>
                </a:lnTo>
                <a:lnTo>
                  <a:pt x="2492445" y="381553"/>
                </a:lnTo>
                <a:lnTo>
                  <a:pt x="2492445" y="369247"/>
                </a:lnTo>
                <a:lnTo>
                  <a:pt x="2559948" y="369247"/>
                </a:lnTo>
                <a:close/>
                <a:moveTo>
                  <a:pt x="3778948" y="350425"/>
                </a:moveTo>
                <a:cubicBezTo>
                  <a:pt x="3781120" y="352114"/>
                  <a:pt x="3783533" y="354286"/>
                  <a:pt x="3786188" y="356940"/>
                </a:cubicBezTo>
                <a:cubicBezTo>
                  <a:pt x="3788842" y="359595"/>
                  <a:pt x="3791496" y="362400"/>
                  <a:pt x="3794150" y="365356"/>
                </a:cubicBezTo>
                <a:cubicBezTo>
                  <a:pt x="3796805" y="368312"/>
                  <a:pt x="3799278" y="371237"/>
                  <a:pt x="3801570" y="374133"/>
                </a:cubicBezTo>
                <a:cubicBezTo>
                  <a:pt x="3803863" y="377029"/>
                  <a:pt x="3805672" y="379562"/>
                  <a:pt x="3807000" y="381734"/>
                </a:cubicBezTo>
                <a:lnTo>
                  <a:pt x="3797046" y="392954"/>
                </a:lnTo>
                <a:cubicBezTo>
                  <a:pt x="3795719" y="390421"/>
                  <a:pt x="3793909" y="387585"/>
                  <a:pt x="3791617" y="384449"/>
                </a:cubicBezTo>
                <a:cubicBezTo>
                  <a:pt x="3789324" y="381312"/>
                  <a:pt x="3786851" y="378175"/>
                  <a:pt x="3784197" y="375038"/>
                </a:cubicBezTo>
                <a:cubicBezTo>
                  <a:pt x="3781542" y="371901"/>
                  <a:pt x="3778888" y="368975"/>
                  <a:pt x="3776234" y="366261"/>
                </a:cubicBezTo>
                <a:cubicBezTo>
                  <a:pt x="3773580" y="363546"/>
                  <a:pt x="3771287" y="361284"/>
                  <a:pt x="3769357" y="359474"/>
                </a:cubicBezTo>
                <a:close/>
                <a:moveTo>
                  <a:pt x="4042153" y="345720"/>
                </a:moveTo>
                <a:lnTo>
                  <a:pt x="4202134" y="345720"/>
                </a:lnTo>
                <a:lnTo>
                  <a:pt x="4202134" y="361103"/>
                </a:lnTo>
                <a:lnTo>
                  <a:pt x="4042153" y="361103"/>
                </a:lnTo>
                <a:close/>
                <a:moveTo>
                  <a:pt x="2368658" y="343548"/>
                </a:moveTo>
                <a:lnTo>
                  <a:pt x="2368658" y="355312"/>
                </a:lnTo>
                <a:cubicBezTo>
                  <a:pt x="2368658" y="358810"/>
                  <a:pt x="2368658" y="362158"/>
                  <a:pt x="2368658" y="365356"/>
                </a:cubicBezTo>
                <a:cubicBezTo>
                  <a:pt x="2368658" y="368553"/>
                  <a:pt x="2368598" y="371539"/>
                  <a:pt x="2368477" y="374314"/>
                </a:cubicBezTo>
                <a:lnTo>
                  <a:pt x="2398881" y="374314"/>
                </a:lnTo>
                <a:lnTo>
                  <a:pt x="2398881" y="343548"/>
                </a:lnTo>
                <a:close/>
                <a:moveTo>
                  <a:pt x="567643" y="341196"/>
                </a:moveTo>
                <a:cubicBezTo>
                  <a:pt x="571745" y="346625"/>
                  <a:pt x="576118" y="353049"/>
                  <a:pt x="580763" y="360469"/>
                </a:cubicBezTo>
                <a:cubicBezTo>
                  <a:pt x="585408" y="367889"/>
                  <a:pt x="589721" y="375581"/>
                  <a:pt x="593703" y="383544"/>
                </a:cubicBezTo>
                <a:lnTo>
                  <a:pt x="582121" y="391326"/>
                </a:lnTo>
                <a:cubicBezTo>
                  <a:pt x="577898" y="382639"/>
                  <a:pt x="573524" y="374585"/>
                  <a:pt x="569000" y="367165"/>
                </a:cubicBezTo>
                <a:cubicBezTo>
                  <a:pt x="564475" y="359745"/>
                  <a:pt x="560464" y="353502"/>
                  <a:pt x="556965" y="348435"/>
                </a:cubicBezTo>
                <a:close/>
                <a:moveTo>
                  <a:pt x="3898096" y="340291"/>
                </a:moveTo>
                <a:lnTo>
                  <a:pt x="3898096" y="344453"/>
                </a:lnTo>
                <a:cubicBezTo>
                  <a:pt x="3898096" y="348676"/>
                  <a:pt x="3898036" y="352597"/>
                  <a:pt x="3897916" y="356216"/>
                </a:cubicBezTo>
                <a:cubicBezTo>
                  <a:pt x="3897795" y="359836"/>
                  <a:pt x="3897614" y="363274"/>
                  <a:pt x="3897373" y="366532"/>
                </a:cubicBezTo>
                <a:lnTo>
                  <a:pt x="3925786" y="366532"/>
                </a:lnTo>
                <a:cubicBezTo>
                  <a:pt x="3925786" y="362309"/>
                  <a:pt x="3925816" y="357966"/>
                  <a:pt x="3925876" y="353502"/>
                </a:cubicBezTo>
                <a:cubicBezTo>
                  <a:pt x="3925937" y="349038"/>
                  <a:pt x="3925967" y="344634"/>
                  <a:pt x="3925967" y="340291"/>
                </a:cubicBezTo>
                <a:close/>
                <a:moveTo>
                  <a:pt x="4223670" y="338481"/>
                </a:moveTo>
                <a:lnTo>
                  <a:pt x="4257332" y="338481"/>
                </a:lnTo>
                <a:lnTo>
                  <a:pt x="4257332" y="400012"/>
                </a:lnTo>
                <a:cubicBezTo>
                  <a:pt x="4260348" y="404718"/>
                  <a:pt x="4263364" y="408488"/>
                  <a:pt x="4266380" y="411323"/>
                </a:cubicBezTo>
                <a:cubicBezTo>
                  <a:pt x="4269397" y="414159"/>
                  <a:pt x="4272654" y="416360"/>
                  <a:pt x="4276154" y="417929"/>
                </a:cubicBezTo>
                <a:cubicBezTo>
                  <a:pt x="4279652" y="419497"/>
                  <a:pt x="4283544" y="420583"/>
                  <a:pt x="4287826" y="421186"/>
                </a:cubicBezTo>
                <a:cubicBezTo>
                  <a:pt x="4292110" y="421790"/>
                  <a:pt x="4296966" y="422212"/>
                  <a:pt x="4302395" y="422453"/>
                </a:cubicBezTo>
                <a:cubicBezTo>
                  <a:pt x="4315908" y="423057"/>
                  <a:pt x="4329632" y="423298"/>
                  <a:pt x="4343566" y="423177"/>
                </a:cubicBezTo>
                <a:cubicBezTo>
                  <a:pt x="4357502" y="423057"/>
                  <a:pt x="4371226" y="422695"/>
                  <a:pt x="4384738" y="422091"/>
                </a:cubicBezTo>
                <a:lnTo>
                  <a:pt x="4382566" y="434941"/>
                </a:lnTo>
                <a:cubicBezTo>
                  <a:pt x="4369054" y="435544"/>
                  <a:pt x="4355360" y="435906"/>
                  <a:pt x="4341486" y="436026"/>
                </a:cubicBezTo>
                <a:cubicBezTo>
                  <a:pt x="4327610" y="436147"/>
                  <a:pt x="4313917" y="435906"/>
                  <a:pt x="4300404" y="435303"/>
                </a:cubicBezTo>
                <a:cubicBezTo>
                  <a:pt x="4294492" y="435182"/>
                  <a:pt x="4289274" y="434820"/>
                  <a:pt x="4284750" y="434217"/>
                </a:cubicBezTo>
                <a:cubicBezTo>
                  <a:pt x="4280226" y="433613"/>
                  <a:pt x="4276093" y="432558"/>
                  <a:pt x="4272353" y="431050"/>
                </a:cubicBezTo>
                <a:cubicBezTo>
                  <a:pt x="4268613" y="429541"/>
                  <a:pt x="4265054" y="427400"/>
                  <a:pt x="4261676" y="424625"/>
                </a:cubicBezTo>
                <a:cubicBezTo>
                  <a:pt x="4258297" y="421850"/>
                  <a:pt x="4254859" y="418170"/>
                  <a:pt x="4251360" y="413586"/>
                </a:cubicBezTo>
                <a:cubicBezTo>
                  <a:pt x="4249670" y="415637"/>
                  <a:pt x="4248042" y="417537"/>
                  <a:pt x="4246474" y="419286"/>
                </a:cubicBezTo>
                <a:cubicBezTo>
                  <a:pt x="4244905" y="421036"/>
                  <a:pt x="4243276" y="422815"/>
                  <a:pt x="4241587" y="424625"/>
                </a:cubicBezTo>
                <a:cubicBezTo>
                  <a:pt x="4239898" y="426435"/>
                  <a:pt x="4238088" y="428275"/>
                  <a:pt x="4236158" y="430145"/>
                </a:cubicBezTo>
                <a:cubicBezTo>
                  <a:pt x="4234228" y="432015"/>
                  <a:pt x="4232056" y="434096"/>
                  <a:pt x="4229643" y="436388"/>
                </a:cubicBezTo>
                <a:lnTo>
                  <a:pt x="4222223" y="424263"/>
                </a:lnTo>
                <a:cubicBezTo>
                  <a:pt x="4225842" y="420764"/>
                  <a:pt x="4229522" y="417054"/>
                  <a:pt x="4233262" y="413133"/>
                </a:cubicBezTo>
                <a:cubicBezTo>
                  <a:pt x="4237002" y="409212"/>
                  <a:pt x="4240803" y="404959"/>
                  <a:pt x="4244664" y="400374"/>
                </a:cubicBezTo>
                <a:lnTo>
                  <a:pt x="4244664" y="352054"/>
                </a:lnTo>
                <a:lnTo>
                  <a:pt x="4223670" y="352054"/>
                </a:lnTo>
                <a:close/>
                <a:moveTo>
                  <a:pt x="2978791" y="338481"/>
                </a:moveTo>
                <a:lnTo>
                  <a:pt x="3011367" y="338481"/>
                </a:lnTo>
                <a:lnTo>
                  <a:pt x="3011367" y="403813"/>
                </a:lnTo>
                <a:cubicBezTo>
                  <a:pt x="3015710" y="408036"/>
                  <a:pt x="3019933" y="411384"/>
                  <a:pt x="3024035" y="413857"/>
                </a:cubicBezTo>
                <a:cubicBezTo>
                  <a:pt x="3028137" y="416330"/>
                  <a:pt x="3032571" y="418261"/>
                  <a:pt x="3037337" y="419648"/>
                </a:cubicBezTo>
                <a:cubicBezTo>
                  <a:pt x="3042102" y="421036"/>
                  <a:pt x="3047411" y="422001"/>
                  <a:pt x="3053263" y="422544"/>
                </a:cubicBezTo>
                <a:cubicBezTo>
                  <a:pt x="3059114" y="423087"/>
                  <a:pt x="3066021" y="423419"/>
                  <a:pt x="3073984" y="423539"/>
                </a:cubicBezTo>
                <a:cubicBezTo>
                  <a:pt x="3084722" y="423780"/>
                  <a:pt x="3095400" y="423780"/>
                  <a:pt x="3106017" y="423539"/>
                </a:cubicBezTo>
                <a:cubicBezTo>
                  <a:pt x="3116634" y="423298"/>
                  <a:pt x="3126768" y="422876"/>
                  <a:pt x="3136420" y="422272"/>
                </a:cubicBezTo>
                <a:lnTo>
                  <a:pt x="3133344" y="435845"/>
                </a:lnTo>
                <a:cubicBezTo>
                  <a:pt x="3129483" y="435966"/>
                  <a:pt x="3125110" y="436087"/>
                  <a:pt x="3120224" y="436207"/>
                </a:cubicBezTo>
                <a:cubicBezTo>
                  <a:pt x="3115337" y="436328"/>
                  <a:pt x="3110360" y="436419"/>
                  <a:pt x="3105293" y="436479"/>
                </a:cubicBezTo>
                <a:cubicBezTo>
                  <a:pt x="3100226" y="436539"/>
                  <a:pt x="3095249" y="436569"/>
                  <a:pt x="3090362" y="436569"/>
                </a:cubicBezTo>
                <a:cubicBezTo>
                  <a:pt x="3085476" y="436569"/>
                  <a:pt x="3081163" y="436569"/>
                  <a:pt x="3077423" y="436569"/>
                </a:cubicBezTo>
                <a:cubicBezTo>
                  <a:pt x="3068012" y="436449"/>
                  <a:pt x="3059838" y="436117"/>
                  <a:pt x="3052900" y="435574"/>
                </a:cubicBezTo>
                <a:cubicBezTo>
                  <a:pt x="3045963" y="435031"/>
                  <a:pt x="3039689" y="434006"/>
                  <a:pt x="3034079" y="432497"/>
                </a:cubicBezTo>
                <a:cubicBezTo>
                  <a:pt x="3028469" y="430989"/>
                  <a:pt x="3023281" y="428757"/>
                  <a:pt x="3018515" y="425801"/>
                </a:cubicBezTo>
                <a:cubicBezTo>
                  <a:pt x="3013750" y="422845"/>
                  <a:pt x="3008893" y="418834"/>
                  <a:pt x="3003947" y="413766"/>
                </a:cubicBezTo>
                <a:cubicBezTo>
                  <a:pt x="3002258" y="415697"/>
                  <a:pt x="3000659" y="417537"/>
                  <a:pt x="2999151" y="419286"/>
                </a:cubicBezTo>
                <a:cubicBezTo>
                  <a:pt x="2997643" y="421036"/>
                  <a:pt x="2996074" y="422845"/>
                  <a:pt x="2994446" y="424715"/>
                </a:cubicBezTo>
                <a:cubicBezTo>
                  <a:pt x="2992817" y="426586"/>
                  <a:pt x="2991037" y="428576"/>
                  <a:pt x="2989107" y="430688"/>
                </a:cubicBezTo>
                <a:cubicBezTo>
                  <a:pt x="2987176" y="432799"/>
                  <a:pt x="2984944" y="435122"/>
                  <a:pt x="2982411" y="437655"/>
                </a:cubicBezTo>
                <a:lnTo>
                  <a:pt x="2972819" y="427521"/>
                </a:lnTo>
                <a:cubicBezTo>
                  <a:pt x="2977766" y="422936"/>
                  <a:pt x="2982411" y="418442"/>
                  <a:pt x="2986754" y="414038"/>
                </a:cubicBezTo>
                <a:cubicBezTo>
                  <a:pt x="2991098" y="409634"/>
                  <a:pt x="2994958" y="405321"/>
                  <a:pt x="2998337" y="401098"/>
                </a:cubicBezTo>
                <a:lnTo>
                  <a:pt x="2998337" y="351330"/>
                </a:lnTo>
                <a:lnTo>
                  <a:pt x="2978791" y="351330"/>
                </a:lnTo>
                <a:close/>
                <a:moveTo>
                  <a:pt x="2291200" y="337576"/>
                </a:moveTo>
                <a:lnTo>
                  <a:pt x="2291200" y="354950"/>
                </a:lnTo>
                <a:lnTo>
                  <a:pt x="2322690" y="354950"/>
                </a:lnTo>
                <a:lnTo>
                  <a:pt x="2322690" y="337576"/>
                </a:lnTo>
                <a:close/>
                <a:moveTo>
                  <a:pt x="1193454" y="337214"/>
                </a:moveTo>
                <a:lnTo>
                  <a:pt x="1230916" y="337214"/>
                </a:lnTo>
                <a:lnTo>
                  <a:pt x="1230916" y="411233"/>
                </a:lnTo>
                <a:cubicBezTo>
                  <a:pt x="1231760" y="410509"/>
                  <a:pt x="1233269" y="409121"/>
                  <a:pt x="1235440" y="407070"/>
                </a:cubicBezTo>
                <a:cubicBezTo>
                  <a:pt x="1237612" y="405019"/>
                  <a:pt x="1239874" y="402878"/>
                  <a:pt x="1242227" y="400646"/>
                </a:cubicBezTo>
                <a:cubicBezTo>
                  <a:pt x="1244579" y="398414"/>
                  <a:pt x="1246721" y="396363"/>
                  <a:pt x="1248651" y="394493"/>
                </a:cubicBezTo>
                <a:cubicBezTo>
                  <a:pt x="1250582" y="392623"/>
                  <a:pt x="1251788" y="391507"/>
                  <a:pt x="1252271" y="391145"/>
                </a:cubicBezTo>
                <a:lnTo>
                  <a:pt x="1257519" y="403813"/>
                </a:lnTo>
                <a:cubicBezTo>
                  <a:pt x="1256675" y="404537"/>
                  <a:pt x="1255016" y="405924"/>
                  <a:pt x="1252542" y="407975"/>
                </a:cubicBezTo>
                <a:cubicBezTo>
                  <a:pt x="1250069" y="410026"/>
                  <a:pt x="1247385" y="412289"/>
                  <a:pt x="1244489" y="414762"/>
                </a:cubicBezTo>
                <a:cubicBezTo>
                  <a:pt x="1241593" y="417235"/>
                  <a:pt x="1238788" y="419678"/>
                  <a:pt x="1236074" y="422091"/>
                </a:cubicBezTo>
                <a:cubicBezTo>
                  <a:pt x="1233359" y="424504"/>
                  <a:pt x="1231338" y="426314"/>
                  <a:pt x="1230011" y="427521"/>
                </a:cubicBezTo>
                <a:cubicBezTo>
                  <a:pt x="1228684" y="428606"/>
                  <a:pt x="1227176" y="429994"/>
                  <a:pt x="1225487" y="431683"/>
                </a:cubicBezTo>
                <a:cubicBezTo>
                  <a:pt x="1223797" y="433372"/>
                  <a:pt x="1222169" y="435001"/>
                  <a:pt x="1220600" y="436569"/>
                </a:cubicBezTo>
                <a:lnTo>
                  <a:pt x="1212637" y="426435"/>
                </a:lnTo>
                <a:cubicBezTo>
                  <a:pt x="1214688" y="424746"/>
                  <a:pt x="1216046" y="423087"/>
                  <a:pt x="1216709" y="421458"/>
                </a:cubicBezTo>
                <a:cubicBezTo>
                  <a:pt x="1217373" y="419829"/>
                  <a:pt x="1217705" y="417808"/>
                  <a:pt x="1217705" y="415395"/>
                </a:cubicBezTo>
                <a:lnTo>
                  <a:pt x="1217705" y="350425"/>
                </a:lnTo>
                <a:lnTo>
                  <a:pt x="1193454" y="350425"/>
                </a:lnTo>
                <a:close/>
                <a:moveTo>
                  <a:pt x="344796" y="336852"/>
                </a:moveTo>
                <a:cubicBezTo>
                  <a:pt x="339125" y="336852"/>
                  <a:pt x="334510" y="337576"/>
                  <a:pt x="330951" y="339024"/>
                </a:cubicBezTo>
                <a:cubicBezTo>
                  <a:pt x="327392" y="340472"/>
                  <a:pt x="324587" y="342583"/>
                  <a:pt x="322536" y="345358"/>
                </a:cubicBezTo>
                <a:cubicBezTo>
                  <a:pt x="320485" y="348133"/>
                  <a:pt x="319037" y="351511"/>
                  <a:pt x="318192" y="355493"/>
                </a:cubicBezTo>
                <a:cubicBezTo>
                  <a:pt x="317348" y="359474"/>
                  <a:pt x="316865" y="363938"/>
                  <a:pt x="316745" y="368885"/>
                </a:cubicBezTo>
                <a:lnTo>
                  <a:pt x="368503" y="365084"/>
                </a:lnTo>
                <a:cubicBezTo>
                  <a:pt x="368503" y="361344"/>
                  <a:pt x="368262" y="357755"/>
                  <a:pt x="367779" y="354316"/>
                </a:cubicBezTo>
                <a:cubicBezTo>
                  <a:pt x="367297" y="350878"/>
                  <a:pt x="366241" y="347861"/>
                  <a:pt x="364612" y="345267"/>
                </a:cubicBezTo>
                <a:cubicBezTo>
                  <a:pt x="362984" y="342673"/>
                  <a:pt x="360601" y="340622"/>
                  <a:pt x="357464" y="339114"/>
                </a:cubicBezTo>
                <a:cubicBezTo>
                  <a:pt x="354327" y="337606"/>
                  <a:pt x="350104" y="336852"/>
                  <a:pt x="344796" y="336852"/>
                </a:cubicBezTo>
                <a:close/>
                <a:moveTo>
                  <a:pt x="4293165" y="334137"/>
                </a:moveTo>
                <a:lnTo>
                  <a:pt x="4293165" y="348073"/>
                </a:lnTo>
                <a:lnTo>
                  <a:pt x="4352344" y="348073"/>
                </a:lnTo>
                <a:lnTo>
                  <a:pt x="4352344" y="334137"/>
                </a:lnTo>
                <a:close/>
                <a:moveTo>
                  <a:pt x="3233490" y="332871"/>
                </a:moveTo>
                <a:lnTo>
                  <a:pt x="3233490" y="355131"/>
                </a:lnTo>
                <a:lnTo>
                  <a:pt x="3274209" y="355131"/>
                </a:lnTo>
                <a:lnTo>
                  <a:pt x="3274209" y="332871"/>
                </a:lnTo>
                <a:close/>
                <a:moveTo>
                  <a:pt x="3177388" y="332871"/>
                </a:moveTo>
                <a:lnTo>
                  <a:pt x="3177388" y="355131"/>
                </a:lnTo>
                <a:lnTo>
                  <a:pt x="3219917" y="355131"/>
                </a:lnTo>
                <a:lnTo>
                  <a:pt x="3219917" y="332871"/>
                </a:lnTo>
                <a:close/>
                <a:moveTo>
                  <a:pt x="2709500" y="329794"/>
                </a:moveTo>
                <a:lnTo>
                  <a:pt x="2722712" y="330156"/>
                </a:lnTo>
                <a:lnTo>
                  <a:pt x="2722712" y="419920"/>
                </a:lnTo>
                <a:cubicBezTo>
                  <a:pt x="2722712" y="423298"/>
                  <a:pt x="2722350" y="426163"/>
                  <a:pt x="2721626" y="428516"/>
                </a:cubicBezTo>
                <a:cubicBezTo>
                  <a:pt x="2720902" y="430869"/>
                  <a:pt x="2719665" y="432799"/>
                  <a:pt x="2717916" y="434307"/>
                </a:cubicBezTo>
                <a:cubicBezTo>
                  <a:pt x="2716166" y="435815"/>
                  <a:pt x="2713814" y="436961"/>
                  <a:pt x="2710858" y="437746"/>
                </a:cubicBezTo>
                <a:cubicBezTo>
                  <a:pt x="2707902" y="438530"/>
                  <a:pt x="2704132" y="439043"/>
                  <a:pt x="2699547" y="439284"/>
                </a:cubicBezTo>
                <a:lnTo>
                  <a:pt x="2690498" y="440008"/>
                </a:lnTo>
                <a:lnTo>
                  <a:pt x="2685793" y="426435"/>
                </a:lnTo>
                <a:lnTo>
                  <a:pt x="2696651" y="425711"/>
                </a:lnTo>
                <a:cubicBezTo>
                  <a:pt x="2699306" y="425590"/>
                  <a:pt x="2701477" y="425319"/>
                  <a:pt x="2703166" y="424896"/>
                </a:cubicBezTo>
                <a:cubicBezTo>
                  <a:pt x="2704856" y="424474"/>
                  <a:pt x="2706183" y="423871"/>
                  <a:pt x="2707148" y="423087"/>
                </a:cubicBezTo>
                <a:cubicBezTo>
                  <a:pt x="2708113" y="422302"/>
                  <a:pt x="2708746" y="421277"/>
                  <a:pt x="2709048" y="420010"/>
                </a:cubicBezTo>
                <a:cubicBezTo>
                  <a:pt x="2709350" y="418743"/>
                  <a:pt x="2709500" y="417145"/>
                  <a:pt x="2709500" y="415214"/>
                </a:cubicBezTo>
                <a:close/>
                <a:moveTo>
                  <a:pt x="457715" y="324003"/>
                </a:moveTo>
                <a:lnTo>
                  <a:pt x="459524" y="324003"/>
                </a:lnTo>
                <a:lnTo>
                  <a:pt x="458981" y="338119"/>
                </a:lnTo>
                <a:lnTo>
                  <a:pt x="456810" y="338119"/>
                </a:lnTo>
                <a:cubicBezTo>
                  <a:pt x="453673" y="338119"/>
                  <a:pt x="450596" y="338421"/>
                  <a:pt x="447580" y="339024"/>
                </a:cubicBezTo>
                <a:cubicBezTo>
                  <a:pt x="444564" y="339627"/>
                  <a:pt x="441728" y="340743"/>
                  <a:pt x="439074" y="342372"/>
                </a:cubicBezTo>
                <a:cubicBezTo>
                  <a:pt x="436420" y="344001"/>
                  <a:pt x="434007" y="346203"/>
                  <a:pt x="431835" y="348977"/>
                </a:cubicBezTo>
                <a:cubicBezTo>
                  <a:pt x="429663" y="351752"/>
                  <a:pt x="427914" y="355312"/>
                  <a:pt x="426587" y="359655"/>
                </a:cubicBezTo>
                <a:lnTo>
                  <a:pt x="426587" y="423539"/>
                </a:lnTo>
                <a:lnTo>
                  <a:pt x="411023" y="423539"/>
                </a:lnTo>
                <a:lnTo>
                  <a:pt x="411023" y="325813"/>
                </a:lnTo>
                <a:lnTo>
                  <a:pt x="426587" y="325813"/>
                </a:lnTo>
                <a:lnTo>
                  <a:pt x="426587" y="343548"/>
                </a:lnTo>
                <a:cubicBezTo>
                  <a:pt x="428155" y="339446"/>
                  <a:pt x="430086" y="336128"/>
                  <a:pt x="432378" y="333595"/>
                </a:cubicBezTo>
                <a:cubicBezTo>
                  <a:pt x="434670" y="331061"/>
                  <a:pt x="437204" y="329070"/>
                  <a:pt x="439979" y="327622"/>
                </a:cubicBezTo>
                <a:cubicBezTo>
                  <a:pt x="442754" y="326175"/>
                  <a:pt x="445680" y="325209"/>
                  <a:pt x="448756" y="324727"/>
                </a:cubicBezTo>
                <a:cubicBezTo>
                  <a:pt x="451833" y="324244"/>
                  <a:pt x="454819" y="324003"/>
                  <a:pt x="457715" y="324003"/>
                </a:cubicBezTo>
                <a:close/>
                <a:moveTo>
                  <a:pt x="344796" y="324003"/>
                </a:moveTo>
                <a:cubicBezTo>
                  <a:pt x="353120" y="324003"/>
                  <a:pt x="359847" y="325240"/>
                  <a:pt x="364974" y="327713"/>
                </a:cubicBezTo>
                <a:cubicBezTo>
                  <a:pt x="370102" y="330186"/>
                  <a:pt x="374053" y="333383"/>
                  <a:pt x="376828" y="337305"/>
                </a:cubicBezTo>
                <a:cubicBezTo>
                  <a:pt x="379603" y="341226"/>
                  <a:pt x="381473" y="345629"/>
                  <a:pt x="382438" y="350516"/>
                </a:cubicBezTo>
                <a:cubicBezTo>
                  <a:pt x="383404" y="355402"/>
                  <a:pt x="383886" y="360198"/>
                  <a:pt x="383886" y="364903"/>
                </a:cubicBezTo>
                <a:cubicBezTo>
                  <a:pt x="383886" y="366230"/>
                  <a:pt x="383796" y="367889"/>
                  <a:pt x="383615" y="369880"/>
                </a:cubicBezTo>
                <a:cubicBezTo>
                  <a:pt x="383434" y="371871"/>
                  <a:pt x="383223" y="374012"/>
                  <a:pt x="382981" y="376305"/>
                </a:cubicBezTo>
                <a:lnTo>
                  <a:pt x="316745" y="380467"/>
                </a:lnTo>
                <a:cubicBezTo>
                  <a:pt x="316745" y="385776"/>
                  <a:pt x="317287" y="390391"/>
                  <a:pt x="318373" y="394312"/>
                </a:cubicBezTo>
                <a:cubicBezTo>
                  <a:pt x="319459" y="398233"/>
                  <a:pt x="321209" y="401460"/>
                  <a:pt x="323622" y="403994"/>
                </a:cubicBezTo>
                <a:cubicBezTo>
                  <a:pt x="326035" y="406527"/>
                  <a:pt x="329232" y="408428"/>
                  <a:pt x="333213" y="409695"/>
                </a:cubicBezTo>
                <a:cubicBezTo>
                  <a:pt x="337195" y="410961"/>
                  <a:pt x="342141" y="411595"/>
                  <a:pt x="348053" y="411595"/>
                </a:cubicBezTo>
                <a:cubicBezTo>
                  <a:pt x="353482" y="411595"/>
                  <a:pt x="359002" y="410992"/>
                  <a:pt x="364612" y="409785"/>
                </a:cubicBezTo>
                <a:cubicBezTo>
                  <a:pt x="370223" y="408579"/>
                  <a:pt x="374898" y="407070"/>
                  <a:pt x="378638" y="405261"/>
                </a:cubicBezTo>
                <a:lnTo>
                  <a:pt x="378638" y="419558"/>
                </a:lnTo>
                <a:cubicBezTo>
                  <a:pt x="377190" y="420282"/>
                  <a:pt x="375320" y="421006"/>
                  <a:pt x="373028" y="421729"/>
                </a:cubicBezTo>
                <a:cubicBezTo>
                  <a:pt x="370735" y="422453"/>
                  <a:pt x="368141" y="423087"/>
                  <a:pt x="365246" y="423630"/>
                </a:cubicBezTo>
                <a:cubicBezTo>
                  <a:pt x="362350" y="424173"/>
                  <a:pt x="359243" y="424595"/>
                  <a:pt x="355926" y="424896"/>
                </a:cubicBezTo>
                <a:cubicBezTo>
                  <a:pt x="352608" y="425198"/>
                  <a:pt x="349199" y="425349"/>
                  <a:pt x="345701" y="425349"/>
                </a:cubicBezTo>
                <a:cubicBezTo>
                  <a:pt x="338462" y="425349"/>
                  <a:pt x="332037" y="424535"/>
                  <a:pt x="326427" y="422906"/>
                </a:cubicBezTo>
                <a:cubicBezTo>
                  <a:pt x="320816" y="421277"/>
                  <a:pt x="316081" y="418502"/>
                  <a:pt x="312220" y="414581"/>
                </a:cubicBezTo>
                <a:cubicBezTo>
                  <a:pt x="308359" y="410660"/>
                  <a:pt x="305434" y="405472"/>
                  <a:pt x="303443" y="399017"/>
                </a:cubicBezTo>
                <a:cubicBezTo>
                  <a:pt x="301452" y="392562"/>
                  <a:pt x="300457" y="384449"/>
                  <a:pt x="300457" y="374676"/>
                </a:cubicBezTo>
                <a:cubicBezTo>
                  <a:pt x="300457" y="364903"/>
                  <a:pt x="301452" y="356790"/>
                  <a:pt x="303443" y="350335"/>
                </a:cubicBezTo>
                <a:cubicBezTo>
                  <a:pt x="305434" y="343880"/>
                  <a:pt x="308329" y="338692"/>
                  <a:pt x="312130" y="334771"/>
                </a:cubicBezTo>
                <a:cubicBezTo>
                  <a:pt x="315930" y="330850"/>
                  <a:pt x="320575" y="328075"/>
                  <a:pt x="326065" y="326446"/>
                </a:cubicBezTo>
                <a:cubicBezTo>
                  <a:pt x="331554" y="324817"/>
                  <a:pt x="337798" y="324003"/>
                  <a:pt x="344796" y="324003"/>
                </a:cubicBezTo>
                <a:close/>
                <a:moveTo>
                  <a:pt x="2482853" y="320383"/>
                </a:moveTo>
                <a:lnTo>
                  <a:pt x="2493169" y="326718"/>
                </a:lnTo>
                <a:cubicBezTo>
                  <a:pt x="2491118" y="330458"/>
                  <a:pt x="2488795" y="334288"/>
                  <a:pt x="2486201" y="338209"/>
                </a:cubicBezTo>
                <a:cubicBezTo>
                  <a:pt x="2483607" y="342131"/>
                  <a:pt x="2480802" y="346082"/>
                  <a:pt x="2477786" y="350063"/>
                </a:cubicBezTo>
                <a:lnTo>
                  <a:pt x="2477786" y="441637"/>
                </a:lnTo>
                <a:lnTo>
                  <a:pt x="2465118" y="441637"/>
                </a:lnTo>
                <a:lnTo>
                  <a:pt x="2465118" y="365627"/>
                </a:lnTo>
                <a:cubicBezTo>
                  <a:pt x="2461981" y="369126"/>
                  <a:pt x="2458784" y="372534"/>
                  <a:pt x="2455526" y="375852"/>
                </a:cubicBezTo>
                <a:cubicBezTo>
                  <a:pt x="2452268" y="379170"/>
                  <a:pt x="2449071" y="382217"/>
                  <a:pt x="2445934" y="384991"/>
                </a:cubicBezTo>
                <a:lnTo>
                  <a:pt x="2437609" y="374676"/>
                </a:lnTo>
                <a:cubicBezTo>
                  <a:pt x="2441350" y="371539"/>
                  <a:pt x="2445361" y="367769"/>
                  <a:pt x="2449644" y="363365"/>
                </a:cubicBezTo>
                <a:cubicBezTo>
                  <a:pt x="2453927" y="358961"/>
                  <a:pt x="2458120" y="354286"/>
                  <a:pt x="2462222" y="349339"/>
                </a:cubicBezTo>
                <a:cubicBezTo>
                  <a:pt x="2466324" y="344393"/>
                  <a:pt x="2470155" y="339416"/>
                  <a:pt x="2473714" y="334409"/>
                </a:cubicBezTo>
                <a:cubicBezTo>
                  <a:pt x="2477273" y="329402"/>
                  <a:pt x="2480320" y="324727"/>
                  <a:pt x="2482853" y="320383"/>
                </a:cubicBezTo>
                <a:close/>
                <a:moveTo>
                  <a:pt x="492176" y="319840"/>
                </a:moveTo>
                <a:lnTo>
                  <a:pt x="492176" y="362732"/>
                </a:lnTo>
                <a:lnTo>
                  <a:pt x="528552" y="362732"/>
                </a:lnTo>
                <a:lnTo>
                  <a:pt x="528552" y="319840"/>
                </a:lnTo>
                <a:close/>
                <a:moveTo>
                  <a:pt x="2825868" y="314230"/>
                </a:moveTo>
                <a:cubicBezTo>
                  <a:pt x="2827556" y="315919"/>
                  <a:pt x="2829578" y="318061"/>
                  <a:pt x="2831930" y="320655"/>
                </a:cubicBezTo>
                <a:cubicBezTo>
                  <a:pt x="2834283" y="323249"/>
                  <a:pt x="2836636" y="325933"/>
                  <a:pt x="2838988" y="328708"/>
                </a:cubicBezTo>
                <a:cubicBezTo>
                  <a:pt x="2841341" y="331483"/>
                  <a:pt x="2843603" y="334258"/>
                  <a:pt x="2845775" y="337033"/>
                </a:cubicBezTo>
                <a:cubicBezTo>
                  <a:pt x="2847946" y="339808"/>
                  <a:pt x="2849696" y="342221"/>
                  <a:pt x="2851023" y="344272"/>
                </a:cubicBezTo>
                <a:lnTo>
                  <a:pt x="2840888" y="354226"/>
                </a:lnTo>
                <a:cubicBezTo>
                  <a:pt x="2839561" y="351813"/>
                  <a:pt x="2837872" y="349128"/>
                  <a:pt x="2835821" y="346172"/>
                </a:cubicBezTo>
                <a:cubicBezTo>
                  <a:pt x="2833770" y="343216"/>
                  <a:pt x="2831568" y="340260"/>
                  <a:pt x="2829215" y="337305"/>
                </a:cubicBezTo>
                <a:cubicBezTo>
                  <a:pt x="2826863" y="334349"/>
                  <a:pt x="2824540" y="331574"/>
                  <a:pt x="2822248" y="328980"/>
                </a:cubicBezTo>
                <a:cubicBezTo>
                  <a:pt x="2819955" y="326386"/>
                  <a:pt x="2817965" y="324244"/>
                  <a:pt x="2816276" y="322555"/>
                </a:cubicBezTo>
                <a:close/>
                <a:moveTo>
                  <a:pt x="2921241" y="313868"/>
                </a:moveTo>
                <a:lnTo>
                  <a:pt x="2931376" y="321650"/>
                </a:lnTo>
                <a:cubicBezTo>
                  <a:pt x="2929928" y="323943"/>
                  <a:pt x="2928209" y="326476"/>
                  <a:pt x="2926218" y="329251"/>
                </a:cubicBezTo>
                <a:cubicBezTo>
                  <a:pt x="2924227" y="332026"/>
                  <a:pt x="2922086" y="334861"/>
                  <a:pt x="2919794" y="337757"/>
                </a:cubicBezTo>
                <a:cubicBezTo>
                  <a:pt x="2917501" y="340653"/>
                  <a:pt x="2915148" y="343488"/>
                  <a:pt x="2912736" y="346263"/>
                </a:cubicBezTo>
                <a:cubicBezTo>
                  <a:pt x="2910322" y="349038"/>
                  <a:pt x="2907970" y="351571"/>
                  <a:pt x="2905678" y="353864"/>
                </a:cubicBezTo>
                <a:lnTo>
                  <a:pt x="2896086" y="345358"/>
                </a:lnTo>
                <a:cubicBezTo>
                  <a:pt x="2898016" y="343548"/>
                  <a:pt x="2900158" y="341286"/>
                  <a:pt x="2902510" y="338571"/>
                </a:cubicBezTo>
                <a:cubicBezTo>
                  <a:pt x="2904863" y="335857"/>
                  <a:pt x="2907216" y="333052"/>
                  <a:pt x="2909568" y="330156"/>
                </a:cubicBezTo>
                <a:cubicBezTo>
                  <a:pt x="2911921" y="327260"/>
                  <a:pt x="2914123" y="324365"/>
                  <a:pt x="2916174" y="321469"/>
                </a:cubicBezTo>
                <a:cubicBezTo>
                  <a:pt x="2918225" y="318574"/>
                  <a:pt x="2919914" y="316040"/>
                  <a:pt x="2921241" y="313868"/>
                </a:cubicBezTo>
                <a:close/>
                <a:moveTo>
                  <a:pt x="122692" y="312059"/>
                </a:moveTo>
                <a:lnTo>
                  <a:pt x="122692" y="365446"/>
                </a:lnTo>
                <a:lnTo>
                  <a:pt x="139884" y="365446"/>
                </a:lnTo>
                <a:cubicBezTo>
                  <a:pt x="145676" y="365446"/>
                  <a:pt x="150562" y="365024"/>
                  <a:pt x="154543" y="364179"/>
                </a:cubicBezTo>
                <a:cubicBezTo>
                  <a:pt x="158525" y="363335"/>
                  <a:pt x="161692" y="361857"/>
                  <a:pt x="164044" y="359745"/>
                </a:cubicBezTo>
                <a:cubicBezTo>
                  <a:pt x="166397" y="357634"/>
                  <a:pt x="168086" y="354829"/>
                  <a:pt x="169112" y="351330"/>
                </a:cubicBezTo>
                <a:cubicBezTo>
                  <a:pt x="170137" y="347831"/>
                  <a:pt x="170650" y="343428"/>
                  <a:pt x="170650" y="338119"/>
                </a:cubicBezTo>
                <a:cubicBezTo>
                  <a:pt x="170650" y="333293"/>
                  <a:pt x="170137" y="329221"/>
                  <a:pt x="169112" y="325903"/>
                </a:cubicBezTo>
                <a:cubicBezTo>
                  <a:pt x="168086" y="322585"/>
                  <a:pt x="166397" y="319901"/>
                  <a:pt x="164044" y="317850"/>
                </a:cubicBezTo>
                <a:cubicBezTo>
                  <a:pt x="161692" y="315799"/>
                  <a:pt x="158525" y="314321"/>
                  <a:pt x="154543" y="313416"/>
                </a:cubicBezTo>
                <a:cubicBezTo>
                  <a:pt x="150562" y="312511"/>
                  <a:pt x="145676" y="312059"/>
                  <a:pt x="139884" y="312059"/>
                </a:cubicBezTo>
                <a:close/>
                <a:moveTo>
                  <a:pt x="17917" y="312059"/>
                </a:moveTo>
                <a:lnTo>
                  <a:pt x="17917" y="365446"/>
                </a:lnTo>
                <a:lnTo>
                  <a:pt x="35109" y="365446"/>
                </a:lnTo>
                <a:cubicBezTo>
                  <a:pt x="40901" y="365446"/>
                  <a:pt x="45787" y="365024"/>
                  <a:pt x="49768" y="364179"/>
                </a:cubicBezTo>
                <a:cubicBezTo>
                  <a:pt x="53750" y="363335"/>
                  <a:pt x="56917" y="361857"/>
                  <a:pt x="59269" y="359745"/>
                </a:cubicBezTo>
                <a:cubicBezTo>
                  <a:pt x="61622" y="357634"/>
                  <a:pt x="63311" y="354829"/>
                  <a:pt x="64337" y="351330"/>
                </a:cubicBezTo>
                <a:cubicBezTo>
                  <a:pt x="65362" y="347831"/>
                  <a:pt x="65875" y="343428"/>
                  <a:pt x="65875" y="338119"/>
                </a:cubicBezTo>
                <a:cubicBezTo>
                  <a:pt x="65875" y="333293"/>
                  <a:pt x="65362" y="329221"/>
                  <a:pt x="64337" y="325903"/>
                </a:cubicBezTo>
                <a:cubicBezTo>
                  <a:pt x="63311" y="322585"/>
                  <a:pt x="61622" y="319901"/>
                  <a:pt x="59269" y="317850"/>
                </a:cubicBezTo>
                <a:cubicBezTo>
                  <a:pt x="56917" y="315799"/>
                  <a:pt x="53750" y="314321"/>
                  <a:pt x="49768" y="313416"/>
                </a:cubicBezTo>
                <a:cubicBezTo>
                  <a:pt x="45787" y="312511"/>
                  <a:pt x="40901" y="312059"/>
                  <a:pt x="35109" y="312059"/>
                </a:cubicBezTo>
                <a:close/>
                <a:moveTo>
                  <a:pt x="1601800" y="311335"/>
                </a:moveTo>
                <a:lnTo>
                  <a:pt x="1615012" y="311697"/>
                </a:lnTo>
                <a:lnTo>
                  <a:pt x="1615012" y="438922"/>
                </a:lnTo>
                <a:lnTo>
                  <a:pt x="1601800" y="438922"/>
                </a:lnTo>
                <a:close/>
                <a:moveTo>
                  <a:pt x="2291200" y="309163"/>
                </a:moveTo>
                <a:lnTo>
                  <a:pt x="2291200" y="326356"/>
                </a:lnTo>
                <a:lnTo>
                  <a:pt x="2322690" y="326356"/>
                </a:lnTo>
                <a:lnTo>
                  <a:pt x="2322690" y="309163"/>
                </a:lnTo>
                <a:close/>
                <a:moveTo>
                  <a:pt x="2368658" y="300657"/>
                </a:moveTo>
                <a:lnTo>
                  <a:pt x="2368658" y="331423"/>
                </a:lnTo>
                <a:lnTo>
                  <a:pt x="2398881" y="331423"/>
                </a:lnTo>
                <a:lnTo>
                  <a:pt x="2398881" y="300657"/>
                </a:lnTo>
                <a:close/>
                <a:moveTo>
                  <a:pt x="3898459" y="300295"/>
                </a:moveTo>
                <a:lnTo>
                  <a:pt x="3898278" y="327803"/>
                </a:lnTo>
                <a:lnTo>
                  <a:pt x="3926148" y="327803"/>
                </a:lnTo>
                <a:cubicBezTo>
                  <a:pt x="3926148" y="320806"/>
                  <a:pt x="3926178" y="314803"/>
                  <a:pt x="3926238" y="309796"/>
                </a:cubicBezTo>
                <a:cubicBezTo>
                  <a:pt x="3926298" y="304789"/>
                  <a:pt x="3926329" y="301622"/>
                  <a:pt x="3926329" y="300295"/>
                </a:cubicBezTo>
                <a:close/>
                <a:moveTo>
                  <a:pt x="3233490" y="299028"/>
                </a:moveTo>
                <a:lnTo>
                  <a:pt x="3233490" y="321288"/>
                </a:lnTo>
                <a:lnTo>
                  <a:pt x="3274209" y="321288"/>
                </a:lnTo>
                <a:lnTo>
                  <a:pt x="3274209" y="299028"/>
                </a:lnTo>
                <a:close/>
                <a:moveTo>
                  <a:pt x="3177388" y="299028"/>
                </a:moveTo>
                <a:lnTo>
                  <a:pt x="3177388" y="321288"/>
                </a:lnTo>
                <a:lnTo>
                  <a:pt x="3219917" y="321288"/>
                </a:lnTo>
                <a:lnTo>
                  <a:pt x="3219917" y="299028"/>
                </a:lnTo>
                <a:close/>
                <a:moveTo>
                  <a:pt x="197425" y="297942"/>
                </a:moveTo>
                <a:lnTo>
                  <a:pt x="287007" y="297942"/>
                </a:lnTo>
                <a:lnTo>
                  <a:pt x="287007" y="312420"/>
                </a:lnTo>
                <a:lnTo>
                  <a:pt x="250451" y="312420"/>
                </a:lnTo>
                <a:lnTo>
                  <a:pt x="250451" y="423539"/>
                </a:lnTo>
                <a:lnTo>
                  <a:pt x="234163" y="423539"/>
                </a:lnTo>
                <a:lnTo>
                  <a:pt x="234163" y="312420"/>
                </a:lnTo>
                <a:lnTo>
                  <a:pt x="197425" y="312420"/>
                </a:lnTo>
                <a:close/>
                <a:moveTo>
                  <a:pt x="106404" y="297942"/>
                </a:moveTo>
                <a:lnTo>
                  <a:pt x="141332" y="297942"/>
                </a:lnTo>
                <a:cubicBezTo>
                  <a:pt x="150140" y="297942"/>
                  <a:pt x="157499" y="298727"/>
                  <a:pt x="163411" y="300295"/>
                </a:cubicBezTo>
                <a:cubicBezTo>
                  <a:pt x="169323" y="301864"/>
                  <a:pt x="174058" y="304277"/>
                  <a:pt x="177618" y="307534"/>
                </a:cubicBezTo>
                <a:cubicBezTo>
                  <a:pt x="181177" y="310792"/>
                  <a:pt x="183680" y="314954"/>
                  <a:pt x="185128" y="320021"/>
                </a:cubicBezTo>
                <a:cubicBezTo>
                  <a:pt x="186576" y="325089"/>
                  <a:pt x="187300" y="331121"/>
                  <a:pt x="187300" y="338119"/>
                </a:cubicBezTo>
                <a:cubicBezTo>
                  <a:pt x="187300" y="345479"/>
                  <a:pt x="186425" y="351752"/>
                  <a:pt x="184676" y="356940"/>
                </a:cubicBezTo>
                <a:cubicBezTo>
                  <a:pt x="182926" y="362128"/>
                  <a:pt x="180212" y="366351"/>
                  <a:pt x="176532" y="369609"/>
                </a:cubicBezTo>
                <a:cubicBezTo>
                  <a:pt x="172852" y="372866"/>
                  <a:pt x="168086" y="375249"/>
                  <a:pt x="162235" y="376757"/>
                </a:cubicBezTo>
                <a:cubicBezTo>
                  <a:pt x="156383" y="378265"/>
                  <a:pt x="149416" y="379019"/>
                  <a:pt x="141332" y="379019"/>
                </a:cubicBezTo>
                <a:lnTo>
                  <a:pt x="122692" y="379019"/>
                </a:lnTo>
                <a:lnTo>
                  <a:pt x="122692" y="423539"/>
                </a:lnTo>
                <a:lnTo>
                  <a:pt x="106404" y="423539"/>
                </a:lnTo>
                <a:close/>
                <a:moveTo>
                  <a:pt x="1629" y="297942"/>
                </a:moveTo>
                <a:lnTo>
                  <a:pt x="36557" y="297942"/>
                </a:lnTo>
                <a:cubicBezTo>
                  <a:pt x="45365" y="297942"/>
                  <a:pt x="52724" y="298727"/>
                  <a:pt x="58636" y="300295"/>
                </a:cubicBezTo>
                <a:cubicBezTo>
                  <a:pt x="64548" y="301864"/>
                  <a:pt x="69283" y="304277"/>
                  <a:pt x="72843" y="307534"/>
                </a:cubicBezTo>
                <a:cubicBezTo>
                  <a:pt x="76402" y="310792"/>
                  <a:pt x="78905" y="314954"/>
                  <a:pt x="80353" y="320021"/>
                </a:cubicBezTo>
                <a:cubicBezTo>
                  <a:pt x="81801" y="325089"/>
                  <a:pt x="82525" y="331121"/>
                  <a:pt x="82525" y="338119"/>
                </a:cubicBezTo>
                <a:cubicBezTo>
                  <a:pt x="82525" y="345479"/>
                  <a:pt x="81650" y="351752"/>
                  <a:pt x="79901" y="356940"/>
                </a:cubicBezTo>
                <a:cubicBezTo>
                  <a:pt x="78151" y="362128"/>
                  <a:pt x="75437" y="366351"/>
                  <a:pt x="71757" y="369609"/>
                </a:cubicBezTo>
                <a:cubicBezTo>
                  <a:pt x="68077" y="372866"/>
                  <a:pt x="63311" y="375249"/>
                  <a:pt x="57460" y="376757"/>
                </a:cubicBezTo>
                <a:cubicBezTo>
                  <a:pt x="51608" y="378265"/>
                  <a:pt x="44641" y="379019"/>
                  <a:pt x="36557" y="379019"/>
                </a:cubicBezTo>
                <a:lnTo>
                  <a:pt x="17917" y="379019"/>
                </a:lnTo>
                <a:lnTo>
                  <a:pt x="17917" y="423539"/>
                </a:lnTo>
                <a:lnTo>
                  <a:pt x="1629" y="423539"/>
                </a:lnTo>
                <a:close/>
                <a:moveTo>
                  <a:pt x="1640529" y="290161"/>
                </a:moveTo>
                <a:lnTo>
                  <a:pt x="1697355" y="290161"/>
                </a:lnTo>
                <a:lnTo>
                  <a:pt x="1697355" y="414490"/>
                </a:lnTo>
                <a:cubicBezTo>
                  <a:pt x="1697355" y="419437"/>
                  <a:pt x="1696993" y="423419"/>
                  <a:pt x="1696269" y="426435"/>
                </a:cubicBezTo>
                <a:cubicBezTo>
                  <a:pt x="1695545" y="429451"/>
                  <a:pt x="1694188" y="431864"/>
                  <a:pt x="1692197" y="433674"/>
                </a:cubicBezTo>
                <a:cubicBezTo>
                  <a:pt x="1690206" y="435484"/>
                  <a:pt x="1687522" y="436780"/>
                  <a:pt x="1684144" y="437565"/>
                </a:cubicBezTo>
                <a:cubicBezTo>
                  <a:pt x="1680766" y="438349"/>
                  <a:pt x="1676482" y="438922"/>
                  <a:pt x="1671294" y="439284"/>
                </a:cubicBezTo>
                <a:lnTo>
                  <a:pt x="1662246" y="440008"/>
                </a:lnTo>
                <a:lnTo>
                  <a:pt x="1657721" y="426797"/>
                </a:lnTo>
                <a:lnTo>
                  <a:pt x="1668942" y="426073"/>
                </a:lnTo>
                <a:cubicBezTo>
                  <a:pt x="1672199" y="425831"/>
                  <a:pt x="1674824" y="425470"/>
                  <a:pt x="1676814" y="424987"/>
                </a:cubicBezTo>
                <a:cubicBezTo>
                  <a:pt x="1678805" y="424504"/>
                  <a:pt x="1680343" y="423720"/>
                  <a:pt x="1681429" y="422634"/>
                </a:cubicBezTo>
                <a:cubicBezTo>
                  <a:pt x="1682515" y="421548"/>
                  <a:pt x="1683239" y="420070"/>
                  <a:pt x="1683601" y="418200"/>
                </a:cubicBezTo>
                <a:cubicBezTo>
                  <a:pt x="1683963" y="416330"/>
                  <a:pt x="1684144" y="413887"/>
                  <a:pt x="1684144" y="410871"/>
                </a:cubicBezTo>
                <a:lnTo>
                  <a:pt x="1684144" y="303010"/>
                </a:lnTo>
                <a:lnTo>
                  <a:pt x="1640529" y="303010"/>
                </a:lnTo>
                <a:close/>
                <a:moveTo>
                  <a:pt x="4421362" y="289799"/>
                </a:moveTo>
                <a:cubicBezTo>
                  <a:pt x="4423413" y="292091"/>
                  <a:pt x="4425796" y="294987"/>
                  <a:pt x="4428510" y="298485"/>
                </a:cubicBezTo>
                <a:cubicBezTo>
                  <a:pt x="4431225" y="301984"/>
                  <a:pt x="4433970" y="305664"/>
                  <a:pt x="4436745" y="309525"/>
                </a:cubicBezTo>
                <a:cubicBezTo>
                  <a:pt x="4439520" y="313386"/>
                  <a:pt x="4442174" y="317186"/>
                  <a:pt x="4444708" y="320926"/>
                </a:cubicBezTo>
                <a:cubicBezTo>
                  <a:pt x="4447242" y="324666"/>
                  <a:pt x="4449292" y="327864"/>
                  <a:pt x="4450861" y="330518"/>
                </a:cubicBezTo>
                <a:lnTo>
                  <a:pt x="4439278" y="340110"/>
                </a:lnTo>
                <a:cubicBezTo>
                  <a:pt x="4437590" y="336973"/>
                  <a:pt x="4435508" y="333414"/>
                  <a:pt x="4433035" y="329432"/>
                </a:cubicBezTo>
                <a:cubicBezTo>
                  <a:pt x="4430562" y="325451"/>
                  <a:pt x="4427968" y="321499"/>
                  <a:pt x="4425253" y="317578"/>
                </a:cubicBezTo>
                <a:cubicBezTo>
                  <a:pt x="4422538" y="313657"/>
                  <a:pt x="4419854" y="309917"/>
                  <a:pt x="4417200" y="306358"/>
                </a:cubicBezTo>
                <a:cubicBezTo>
                  <a:pt x="4414546" y="302799"/>
                  <a:pt x="4412314" y="299873"/>
                  <a:pt x="4410504" y="297581"/>
                </a:cubicBezTo>
                <a:close/>
                <a:moveTo>
                  <a:pt x="1935337" y="289799"/>
                </a:moveTo>
                <a:cubicBezTo>
                  <a:pt x="1937388" y="292091"/>
                  <a:pt x="1939771" y="294987"/>
                  <a:pt x="1942486" y="298485"/>
                </a:cubicBezTo>
                <a:cubicBezTo>
                  <a:pt x="1945200" y="301984"/>
                  <a:pt x="1947945" y="305664"/>
                  <a:pt x="1950720" y="309525"/>
                </a:cubicBezTo>
                <a:cubicBezTo>
                  <a:pt x="1953495" y="313386"/>
                  <a:pt x="1956149" y="317186"/>
                  <a:pt x="1958683" y="320926"/>
                </a:cubicBezTo>
                <a:cubicBezTo>
                  <a:pt x="1961216" y="324666"/>
                  <a:pt x="1963268" y="327864"/>
                  <a:pt x="1964836" y="330518"/>
                </a:cubicBezTo>
                <a:lnTo>
                  <a:pt x="1953254" y="340110"/>
                </a:lnTo>
                <a:cubicBezTo>
                  <a:pt x="1951564" y="336973"/>
                  <a:pt x="1949483" y="333414"/>
                  <a:pt x="1947010" y="329432"/>
                </a:cubicBezTo>
                <a:cubicBezTo>
                  <a:pt x="1944537" y="325451"/>
                  <a:pt x="1941943" y="321499"/>
                  <a:pt x="1939228" y="317578"/>
                </a:cubicBezTo>
                <a:cubicBezTo>
                  <a:pt x="1936513" y="313657"/>
                  <a:pt x="1933829" y="309917"/>
                  <a:pt x="1931175" y="306358"/>
                </a:cubicBezTo>
                <a:cubicBezTo>
                  <a:pt x="1928520" y="302799"/>
                  <a:pt x="1926288" y="299873"/>
                  <a:pt x="1924479" y="297581"/>
                </a:cubicBezTo>
                <a:close/>
                <a:moveTo>
                  <a:pt x="4525242" y="289075"/>
                </a:moveTo>
                <a:lnTo>
                  <a:pt x="4537005" y="296133"/>
                </a:lnTo>
                <a:cubicBezTo>
                  <a:pt x="4533989" y="301924"/>
                  <a:pt x="4530218" y="308711"/>
                  <a:pt x="4525694" y="316492"/>
                </a:cubicBezTo>
                <a:cubicBezTo>
                  <a:pt x="4521170" y="324274"/>
                  <a:pt x="4515831" y="331966"/>
                  <a:pt x="4509678" y="339567"/>
                </a:cubicBezTo>
                <a:lnTo>
                  <a:pt x="4498096" y="331423"/>
                </a:lnTo>
                <a:cubicBezTo>
                  <a:pt x="4500388" y="329010"/>
                  <a:pt x="4502831" y="325994"/>
                  <a:pt x="4505425" y="322374"/>
                </a:cubicBezTo>
                <a:cubicBezTo>
                  <a:pt x="4508019" y="318755"/>
                  <a:pt x="4510553" y="314954"/>
                  <a:pt x="4513026" y="310973"/>
                </a:cubicBezTo>
                <a:cubicBezTo>
                  <a:pt x="4515500" y="306991"/>
                  <a:pt x="4517822" y="303070"/>
                  <a:pt x="4519994" y="299209"/>
                </a:cubicBezTo>
                <a:cubicBezTo>
                  <a:pt x="4522165" y="295349"/>
                  <a:pt x="4523914" y="291970"/>
                  <a:pt x="4525242" y="289075"/>
                </a:cubicBezTo>
                <a:close/>
                <a:moveTo>
                  <a:pt x="2039217" y="289075"/>
                </a:moveTo>
                <a:lnTo>
                  <a:pt x="2050980" y="296133"/>
                </a:lnTo>
                <a:cubicBezTo>
                  <a:pt x="2047964" y="301924"/>
                  <a:pt x="2044194" y="308711"/>
                  <a:pt x="2039669" y="316492"/>
                </a:cubicBezTo>
                <a:cubicBezTo>
                  <a:pt x="2035145" y="324274"/>
                  <a:pt x="2029806" y="331966"/>
                  <a:pt x="2023653" y="339567"/>
                </a:cubicBezTo>
                <a:lnTo>
                  <a:pt x="2012070" y="331423"/>
                </a:lnTo>
                <a:cubicBezTo>
                  <a:pt x="2014363" y="329010"/>
                  <a:pt x="2016806" y="325994"/>
                  <a:pt x="2019400" y="322374"/>
                </a:cubicBezTo>
                <a:cubicBezTo>
                  <a:pt x="2021994" y="318755"/>
                  <a:pt x="2024528" y="314954"/>
                  <a:pt x="2027001" y="310973"/>
                </a:cubicBezTo>
                <a:cubicBezTo>
                  <a:pt x="2029474" y="306991"/>
                  <a:pt x="2031797" y="303070"/>
                  <a:pt x="2033968" y="299209"/>
                </a:cubicBezTo>
                <a:cubicBezTo>
                  <a:pt x="2036140" y="295349"/>
                  <a:pt x="2037890" y="291970"/>
                  <a:pt x="2039217" y="289075"/>
                </a:cubicBezTo>
                <a:close/>
                <a:moveTo>
                  <a:pt x="2356532" y="288351"/>
                </a:moveTo>
                <a:lnTo>
                  <a:pt x="2411187" y="288351"/>
                </a:lnTo>
                <a:lnTo>
                  <a:pt x="2411187" y="419920"/>
                </a:lnTo>
                <a:cubicBezTo>
                  <a:pt x="2411187" y="423419"/>
                  <a:pt x="2410916" y="426193"/>
                  <a:pt x="2410373" y="428244"/>
                </a:cubicBezTo>
                <a:cubicBezTo>
                  <a:pt x="2409830" y="430296"/>
                  <a:pt x="2408925" y="431924"/>
                  <a:pt x="2407658" y="433131"/>
                </a:cubicBezTo>
                <a:cubicBezTo>
                  <a:pt x="2406391" y="434337"/>
                  <a:pt x="2404672" y="435212"/>
                  <a:pt x="2402500" y="435755"/>
                </a:cubicBezTo>
                <a:cubicBezTo>
                  <a:pt x="2400328" y="436298"/>
                  <a:pt x="2397554" y="436811"/>
                  <a:pt x="2394176" y="437293"/>
                </a:cubicBezTo>
                <a:lnTo>
                  <a:pt x="2384946" y="438560"/>
                </a:lnTo>
                <a:lnTo>
                  <a:pt x="2380240" y="426616"/>
                </a:lnTo>
                <a:lnTo>
                  <a:pt x="2390013" y="425530"/>
                </a:lnTo>
                <a:cubicBezTo>
                  <a:pt x="2392064" y="425289"/>
                  <a:pt x="2393663" y="425017"/>
                  <a:pt x="2394809" y="424715"/>
                </a:cubicBezTo>
                <a:cubicBezTo>
                  <a:pt x="2395955" y="424414"/>
                  <a:pt x="2396830" y="423961"/>
                  <a:pt x="2397433" y="423358"/>
                </a:cubicBezTo>
                <a:cubicBezTo>
                  <a:pt x="2398036" y="422755"/>
                  <a:pt x="2398428" y="421850"/>
                  <a:pt x="2398609" y="420644"/>
                </a:cubicBezTo>
                <a:cubicBezTo>
                  <a:pt x="2398790" y="419437"/>
                  <a:pt x="2398881" y="417808"/>
                  <a:pt x="2398881" y="415757"/>
                </a:cubicBezTo>
                <a:lnTo>
                  <a:pt x="2398881" y="386620"/>
                </a:lnTo>
                <a:lnTo>
                  <a:pt x="2367753" y="386620"/>
                </a:lnTo>
                <a:cubicBezTo>
                  <a:pt x="2367270" y="392653"/>
                  <a:pt x="2366516" y="398052"/>
                  <a:pt x="2365491" y="402818"/>
                </a:cubicBezTo>
                <a:cubicBezTo>
                  <a:pt x="2364465" y="407583"/>
                  <a:pt x="2363048" y="412108"/>
                  <a:pt x="2361238" y="416391"/>
                </a:cubicBezTo>
                <a:cubicBezTo>
                  <a:pt x="2359428" y="420674"/>
                  <a:pt x="2357166" y="424927"/>
                  <a:pt x="2354452" y="429149"/>
                </a:cubicBezTo>
                <a:cubicBezTo>
                  <a:pt x="2351737" y="433372"/>
                  <a:pt x="2348449" y="437896"/>
                  <a:pt x="2344588" y="442722"/>
                </a:cubicBezTo>
                <a:lnTo>
                  <a:pt x="2333006" y="435484"/>
                </a:lnTo>
                <a:cubicBezTo>
                  <a:pt x="2336746" y="431140"/>
                  <a:pt x="2339943" y="427098"/>
                  <a:pt x="2342598" y="423358"/>
                </a:cubicBezTo>
                <a:cubicBezTo>
                  <a:pt x="2345252" y="419618"/>
                  <a:pt x="2347454" y="415908"/>
                  <a:pt x="2349203" y="412228"/>
                </a:cubicBezTo>
                <a:cubicBezTo>
                  <a:pt x="2350952" y="408548"/>
                  <a:pt x="2352310" y="404718"/>
                  <a:pt x="2353275" y="400736"/>
                </a:cubicBezTo>
                <a:cubicBezTo>
                  <a:pt x="2354240" y="396755"/>
                  <a:pt x="2354964" y="392291"/>
                  <a:pt x="2355447" y="387344"/>
                </a:cubicBezTo>
                <a:cubicBezTo>
                  <a:pt x="2355929" y="382398"/>
                  <a:pt x="2356231" y="376817"/>
                  <a:pt x="2356352" y="370604"/>
                </a:cubicBezTo>
                <a:cubicBezTo>
                  <a:pt x="2356472" y="364390"/>
                  <a:pt x="2356532" y="357182"/>
                  <a:pt x="2356532" y="348977"/>
                </a:cubicBezTo>
                <a:close/>
                <a:moveTo>
                  <a:pt x="3958362" y="287265"/>
                </a:moveTo>
                <a:lnTo>
                  <a:pt x="4014645" y="287265"/>
                </a:lnTo>
                <a:lnTo>
                  <a:pt x="4014645" y="300838"/>
                </a:lnTo>
                <a:cubicBezTo>
                  <a:pt x="4011146" y="316885"/>
                  <a:pt x="4006501" y="332267"/>
                  <a:pt x="4000710" y="346987"/>
                </a:cubicBezTo>
                <a:cubicBezTo>
                  <a:pt x="4004088" y="350968"/>
                  <a:pt x="4006953" y="354738"/>
                  <a:pt x="4009306" y="358298"/>
                </a:cubicBezTo>
                <a:cubicBezTo>
                  <a:pt x="4011658" y="361857"/>
                  <a:pt x="4013559" y="365326"/>
                  <a:pt x="4015006" y="368704"/>
                </a:cubicBezTo>
                <a:cubicBezTo>
                  <a:pt x="4016454" y="372082"/>
                  <a:pt x="4017510" y="375400"/>
                  <a:pt x="4018174" y="378657"/>
                </a:cubicBezTo>
                <a:cubicBezTo>
                  <a:pt x="4018837" y="381915"/>
                  <a:pt x="4019169" y="385293"/>
                  <a:pt x="4019169" y="388792"/>
                </a:cubicBezTo>
                <a:cubicBezTo>
                  <a:pt x="4019169" y="393859"/>
                  <a:pt x="4018656" y="398052"/>
                  <a:pt x="4017630" y="401370"/>
                </a:cubicBezTo>
                <a:cubicBezTo>
                  <a:pt x="4016605" y="404688"/>
                  <a:pt x="4014946" y="407402"/>
                  <a:pt x="4012654" y="409514"/>
                </a:cubicBezTo>
                <a:cubicBezTo>
                  <a:pt x="4010362" y="411625"/>
                  <a:pt x="4007466" y="413224"/>
                  <a:pt x="4003967" y="414309"/>
                </a:cubicBezTo>
                <a:cubicBezTo>
                  <a:pt x="4000468" y="415395"/>
                  <a:pt x="3996246" y="416240"/>
                  <a:pt x="3991299" y="416843"/>
                </a:cubicBezTo>
                <a:lnTo>
                  <a:pt x="3981888" y="417929"/>
                </a:lnTo>
                <a:lnTo>
                  <a:pt x="3978088" y="404175"/>
                </a:lnTo>
                <a:lnTo>
                  <a:pt x="3988946" y="403270"/>
                </a:lnTo>
                <a:cubicBezTo>
                  <a:pt x="3991721" y="403029"/>
                  <a:pt x="3994134" y="402637"/>
                  <a:pt x="3996185" y="402094"/>
                </a:cubicBezTo>
                <a:cubicBezTo>
                  <a:pt x="3998236" y="401551"/>
                  <a:pt x="3999956" y="400646"/>
                  <a:pt x="4001343" y="399379"/>
                </a:cubicBezTo>
                <a:cubicBezTo>
                  <a:pt x="4002730" y="398112"/>
                  <a:pt x="4003786" y="396453"/>
                  <a:pt x="4004510" y="394402"/>
                </a:cubicBezTo>
                <a:cubicBezTo>
                  <a:pt x="4005234" y="392351"/>
                  <a:pt x="4005596" y="389697"/>
                  <a:pt x="4005596" y="386439"/>
                </a:cubicBezTo>
                <a:cubicBezTo>
                  <a:pt x="4005596" y="381372"/>
                  <a:pt x="4004299" y="375852"/>
                  <a:pt x="4001705" y="369880"/>
                </a:cubicBezTo>
                <a:cubicBezTo>
                  <a:pt x="3999111" y="363908"/>
                  <a:pt x="3994315" y="357182"/>
                  <a:pt x="3987317" y="349701"/>
                </a:cubicBezTo>
                <a:cubicBezTo>
                  <a:pt x="3990454" y="341859"/>
                  <a:pt x="3993229" y="333806"/>
                  <a:pt x="3995642" y="325541"/>
                </a:cubicBezTo>
                <a:cubicBezTo>
                  <a:pt x="3998055" y="317277"/>
                  <a:pt x="4000166" y="308861"/>
                  <a:pt x="4001976" y="300295"/>
                </a:cubicBezTo>
                <a:lnTo>
                  <a:pt x="3971030" y="300295"/>
                </a:lnTo>
                <a:lnTo>
                  <a:pt x="3971030" y="440370"/>
                </a:lnTo>
                <a:lnTo>
                  <a:pt x="3958362" y="440370"/>
                </a:lnTo>
                <a:close/>
                <a:moveTo>
                  <a:pt x="3865159" y="286903"/>
                </a:moveTo>
                <a:lnTo>
                  <a:pt x="3938816" y="286903"/>
                </a:lnTo>
                <a:cubicBezTo>
                  <a:pt x="3938816" y="287748"/>
                  <a:pt x="3938816" y="290070"/>
                  <a:pt x="3938816" y="293871"/>
                </a:cubicBezTo>
                <a:cubicBezTo>
                  <a:pt x="3938816" y="297671"/>
                  <a:pt x="3938786" y="302437"/>
                  <a:pt x="3938726" y="308168"/>
                </a:cubicBezTo>
                <a:cubicBezTo>
                  <a:pt x="3938665" y="313898"/>
                  <a:pt x="3938605" y="320293"/>
                  <a:pt x="3938545" y="327351"/>
                </a:cubicBezTo>
                <a:cubicBezTo>
                  <a:pt x="3938484" y="334409"/>
                  <a:pt x="3938424" y="341588"/>
                  <a:pt x="3938364" y="348887"/>
                </a:cubicBezTo>
                <a:cubicBezTo>
                  <a:pt x="3938304" y="356186"/>
                  <a:pt x="3938243" y="363395"/>
                  <a:pt x="3938182" y="370513"/>
                </a:cubicBezTo>
                <a:cubicBezTo>
                  <a:pt x="3938122" y="377632"/>
                  <a:pt x="3938062" y="384026"/>
                  <a:pt x="3938002" y="389697"/>
                </a:cubicBezTo>
                <a:cubicBezTo>
                  <a:pt x="3937941" y="395367"/>
                  <a:pt x="3937881" y="400133"/>
                  <a:pt x="3937820" y="403994"/>
                </a:cubicBezTo>
                <a:cubicBezTo>
                  <a:pt x="3937760" y="407855"/>
                  <a:pt x="3937730" y="410207"/>
                  <a:pt x="3937730" y="411052"/>
                </a:cubicBezTo>
                <a:cubicBezTo>
                  <a:pt x="3937730" y="415154"/>
                  <a:pt x="3937338" y="418592"/>
                  <a:pt x="3936554" y="421367"/>
                </a:cubicBezTo>
                <a:cubicBezTo>
                  <a:pt x="3935770" y="424142"/>
                  <a:pt x="3934442" y="426374"/>
                  <a:pt x="3932572" y="428064"/>
                </a:cubicBezTo>
                <a:cubicBezTo>
                  <a:pt x="3930702" y="429753"/>
                  <a:pt x="3928168" y="431019"/>
                  <a:pt x="3924971" y="431864"/>
                </a:cubicBezTo>
                <a:cubicBezTo>
                  <a:pt x="3921774" y="432709"/>
                  <a:pt x="3917762" y="433251"/>
                  <a:pt x="3912937" y="433493"/>
                </a:cubicBezTo>
                <a:lnTo>
                  <a:pt x="3903345" y="434217"/>
                </a:lnTo>
                <a:lnTo>
                  <a:pt x="3898459" y="420644"/>
                </a:lnTo>
                <a:lnTo>
                  <a:pt x="3910765" y="419920"/>
                </a:lnTo>
                <a:cubicBezTo>
                  <a:pt x="3913781" y="419799"/>
                  <a:pt x="3916254" y="419497"/>
                  <a:pt x="3918185" y="419015"/>
                </a:cubicBezTo>
                <a:cubicBezTo>
                  <a:pt x="3920115" y="418532"/>
                  <a:pt x="3921623" y="417748"/>
                  <a:pt x="3922709" y="416662"/>
                </a:cubicBezTo>
                <a:cubicBezTo>
                  <a:pt x="3923795" y="415576"/>
                  <a:pt x="3924549" y="414159"/>
                  <a:pt x="3924971" y="412409"/>
                </a:cubicBezTo>
                <a:cubicBezTo>
                  <a:pt x="3925394" y="410660"/>
                  <a:pt x="3925605" y="408337"/>
                  <a:pt x="3925605" y="405442"/>
                </a:cubicBezTo>
                <a:cubicBezTo>
                  <a:pt x="3925605" y="404476"/>
                  <a:pt x="3925605" y="401611"/>
                  <a:pt x="3925605" y="396845"/>
                </a:cubicBezTo>
                <a:cubicBezTo>
                  <a:pt x="3925605" y="392080"/>
                  <a:pt x="3925665" y="386258"/>
                  <a:pt x="3925786" y="379381"/>
                </a:cubicBezTo>
                <a:lnTo>
                  <a:pt x="3896106" y="379381"/>
                </a:lnTo>
                <a:cubicBezTo>
                  <a:pt x="3895261" y="385534"/>
                  <a:pt x="3894116" y="391114"/>
                  <a:pt x="3892668" y="396121"/>
                </a:cubicBezTo>
                <a:cubicBezTo>
                  <a:pt x="3891220" y="401128"/>
                  <a:pt x="3889440" y="405924"/>
                  <a:pt x="3887328" y="410509"/>
                </a:cubicBezTo>
                <a:cubicBezTo>
                  <a:pt x="3885217" y="415094"/>
                  <a:pt x="3882744" y="419708"/>
                  <a:pt x="3879909" y="424354"/>
                </a:cubicBezTo>
                <a:cubicBezTo>
                  <a:pt x="3877074" y="428999"/>
                  <a:pt x="3873786" y="434036"/>
                  <a:pt x="3870046" y="439465"/>
                </a:cubicBezTo>
                <a:lnTo>
                  <a:pt x="3858463" y="433312"/>
                </a:lnTo>
                <a:cubicBezTo>
                  <a:pt x="3862082" y="428486"/>
                  <a:pt x="3865250" y="424022"/>
                  <a:pt x="3867964" y="419920"/>
                </a:cubicBezTo>
                <a:cubicBezTo>
                  <a:pt x="3870679" y="415818"/>
                  <a:pt x="3873062" y="411685"/>
                  <a:pt x="3875113" y="407523"/>
                </a:cubicBezTo>
                <a:cubicBezTo>
                  <a:pt x="3877164" y="403360"/>
                  <a:pt x="3878883" y="399047"/>
                  <a:pt x="3880270" y="394583"/>
                </a:cubicBezTo>
                <a:cubicBezTo>
                  <a:pt x="3881658" y="390119"/>
                  <a:pt x="3882774" y="385052"/>
                  <a:pt x="3883619" y="379381"/>
                </a:cubicBezTo>
                <a:lnTo>
                  <a:pt x="3863892" y="379381"/>
                </a:lnTo>
                <a:lnTo>
                  <a:pt x="3863892" y="366532"/>
                </a:lnTo>
                <a:lnTo>
                  <a:pt x="3884886" y="366532"/>
                </a:lnTo>
                <a:cubicBezTo>
                  <a:pt x="3885127" y="363516"/>
                  <a:pt x="3885308" y="360349"/>
                  <a:pt x="3885428" y="357031"/>
                </a:cubicBezTo>
                <a:cubicBezTo>
                  <a:pt x="3885549" y="353713"/>
                  <a:pt x="3885610" y="350184"/>
                  <a:pt x="3885610" y="346444"/>
                </a:cubicBezTo>
                <a:lnTo>
                  <a:pt x="3885610" y="340291"/>
                </a:lnTo>
                <a:lnTo>
                  <a:pt x="3864978" y="340291"/>
                </a:lnTo>
                <a:lnTo>
                  <a:pt x="3864978" y="327803"/>
                </a:lnTo>
                <a:lnTo>
                  <a:pt x="3885790" y="327803"/>
                </a:lnTo>
                <a:lnTo>
                  <a:pt x="3885972" y="300295"/>
                </a:lnTo>
                <a:lnTo>
                  <a:pt x="3865159" y="300295"/>
                </a:lnTo>
                <a:close/>
                <a:moveTo>
                  <a:pt x="3164538" y="286903"/>
                </a:moveTo>
                <a:lnTo>
                  <a:pt x="3287782" y="286903"/>
                </a:lnTo>
                <a:lnTo>
                  <a:pt x="3287782" y="367256"/>
                </a:lnTo>
                <a:lnTo>
                  <a:pt x="3233490" y="367256"/>
                </a:lnTo>
                <a:lnTo>
                  <a:pt x="3233490" y="387344"/>
                </a:lnTo>
                <a:lnTo>
                  <a:pt x="3291583" y="387344"/>
                </a:lnTo>
                <a:lnTo>
                  <a:pt x="3291583" y="399831"/>
                </a:lnTo>
                <a:lnTo>
                  <a:pt x="3233490" y="399831"/>
                </a:lnTo>
                <a:lnTo>
                  <a:pt x="3233490" y="422453"/>
                </a:lnTo>
                <a:lnTo>
                  <a:pt x="3307328" y="422453"/>
                </a:lnTo>
                <a:lnTo>
                  <a:pt x="3307328" y="434760"/>
                </a:lnTo>
                <a:lnTo>
                  <a:pt x="3146622" y="434760"/>
                </a:lnTo>
                <a:lnTo>
                  <a:pt x="3146622" y="422453"/>
                </a:lnTo>
                <a:lnTo>
                  <a:pt x="3219917" y="422453"/>
                </a:lnTo>
                <a:lnTo>
                  <a:pt x="3219917" y="399831"/>
                </a:lnTo>
                <a:lnTo>
                  <a:pt x="3162186" y="399831"/>
                </a:lnTo>
                <a:lnTo>
                  <a:pt x="3162186" y="387344"/>
                </a:lnTo>
                <a:lnTo>
                  <a:pt x="3219917" y="387344"/>
                </a:lnTo>
                <a:lnTo>
                  <a:pt x="3219917" y="367256"/>
                </a:lnTo>
                <a:lnTo>
                  <a:pt x="3164538" y="367256"/>
                </a:lnTo>
                <a:close/>
                <a:moveTo>
                  <a:pt x="2992546" y="282922"/>
                </a:moveTo>
                <a:cubicBezTo>
                  <a:pt x="2994234" y="284852"/>
                  <a:pt x="2996165" y="287235"/>
                  <a:pt x="2998337" y="290070"/>
                </a:cubicBezTo>
                <a:cubicBezTo>
                  <a:pt x="3000508" y="292905"/>
                  <a:pt x="3002710" y="295891"/>
                  <a:pt x="3004942" y="299028"/>
                </a:cubicBezTo>
                <a:cubicBezTo>
                  <a:pt x="3007174" y="302165"/>
                  <a:pt x="3009346" y="305242"/>
                  <a:pt x="3011457" y="308258"/>
                </a:cubicBezTo>
                <a:cubicBezTo>
                  <a:pt x="3013568" y="311274"/>
                  <a:pt x="3015348" y="313929"/>
                  <a:pt x="3016796" y="316221"/>
                </a:cubicBezTo>
                <a:lnTo>
                  <a:pt x="3005938" y="325270"/>
                </a:lnTo>
                <a:cubicBezTo>
                  <a:pt x="3004731" y="322615"/>
                  <a:pt x="3003162" y="319690"/>
                  <a:pt x="3001232" y="316492"/>
                </a:cubicBezTo>
                <a:cubicBezTo>
                  <a:pt x="2999302" y="313295"/>
                  <a:pt x="2997221" y="310128"/>
                  <a:pt x="2994988" y="306991"/>
                </a:cubicBezTo>
                <a:cubicBezTo>
                  <a:pt x="2992756" y="303854"/>
                  <a:pt x="2990524" y="300838"/>
                  <a:pt x="2988292" y="297942"/>
                </a:cubicBezTo>
                <a:cubicBezTo>
                  <a:pt x="2986060" y="295047"/>
                  <a:pt x="2984100" y="292634"/>
                  <a:pt x="2982411" y="290703"/>
                </a:cubicBezTo>
                <a:close/>
                <a:moveTo>
                  <a:pt x="1412253" y="281293"/>
                </a:moveTo>
                <a:lnTo>
                  <a:pt x="1425826" y="284369"/>
                </a:lnTo>
                <a:cubicBezTo>
                  <a:pt x="1421121" y="299451"/>
                  <a:pt x="1416114" y="312601"/>
                  <a:pt x="1410805" y="323822"/>
                </a:cubicBezTo>
                <a:lnTo>
                  <a:pt x="1410805" y="440913"/>
                </a:lnTo>
                <a:lnTo>
                  <a:pt x="1398318" y="440913"/>
                </a:lnTo>
                <a:lnTo>
                  <a:pt x="1398318" y="346806"/>
                </a:lnTo>
                <a:cubicBezTo>
                  <a:pt x="1393250" y="354889"/>
                  <a:pt x="1387580" y="362973"/>
                  <a:pt x="1381306" y="371056"/>
                </a:cubicBezTo>
                <a:lnTo>
                  <a:pt x="1370810" y="362189"/>
                </a:lnTo>
                <a:cubicBezTo>
                  <a:pt x="1379617" y="351089"/>
                  <a:pt x="1387580" y="338783"/>
                  <a:pt x="1394698" y="325270"/>
                </a:cubicBezTo>
                <a:cubicBezTo>
                  <a:pt x="1401817" y="311757"/>
                  <a:pt x="1407668" y="297098"/>
                  <a:pt x="1412253" y="281293"/>
                </a:cubicBezTo>
                <a:close/>
                <a:moveTo>
                  <a:pt x="1216619" y="280750"/>
                </a:moveTo>
                <a:cubicBezTo>
                  <a:pt x="1218549" y="282680"/>
                  <a:pt x="1220781" y="285123"/>
                  <a:pt x="1223315" y="288079"/>
                </a:cubicBezTo>
                <a:cubicBezTo>
                  <a:pt x="1225849" y="291035"/>
                  <a:pt x="1228382" y="294142"/>
                  <a:pt x="1230916" y="297400"/>
                </a:cubicBezTo>
                <a:cubicBezTo>
                  <a:pt x="1233449" y="300657"/>
                  <a:pt x="1235863" y="303854"/>
                  <a:pt x="1238155" y="306991"/>
                </a:cubicBezTo>
                <a:cubicBezTo>
                  <a:pt x="1240447" y="310128"/>
                  <a:pt x="1242317" y="312843"/>
                  <a:pt x="1243765" y="315135"/>
                </a:cubicBezTo>
                <a:lnTo>
                  <a:pt x="1233812" y="325451"/>
                </a:lnTo>
                <a:cubicBezTo>
                  <a:pt x="1232364" y="322796"/>
                  <a:pt x="1230494" y="319780"/>
                  <a:pt x="1228201" y="316402"/>
                </a:cubicBezTo>
                <a:cubicBezTo>
                  <a:pt x="1225909" y="313024"/>
                  <a:pt x="1223496" y="309646"/>
                  <a:pt x="1220962" y="306267"/>
                </a:cubicBezTo>
                <a:cubicBezTo>
                  <a:pt x="1218429" y="302889"/>
                  <a:pt x="1215895" y="299692"/>
                  <a:pt x="1213361" y="296676"/>
                </a:cubicBezTo>
                <a:cubicBezTo>
                  <a:pt x="1210828" y="293659"/>
                  <a:pt x="1208656" y="291186"/>
                  <a:pt x="1206846" y="289256"/>
                </a:cubicBezTo>
                <a:close/>
                <a:moveTo>
                  <a:pt x="4239234" y="280388"/>
                </a:moveTo>
                <a:cubicBezTo>
                  <a:pt x="4240924" y="282318"/>
                  <a:pt x="4242914" y="284761"/>
                  <a:pt x="4245207" y="287717"/>
                </a:cubicBezTo>
                <a:cubicBezTo>
                  <a:pt x="4247499" y="290673"/>
                  <a:pt x="4249792" y="293780"/>
                  <a:pt x="4252084" y="297038"/>
                </a:cubicBezTo>
                <a:cubicBezTo>
                  <a:pt x="4254376" y="300295"/>
                  <a:pt x="4256548" y="303523"/>
                  <a:pt x="4258599" y="306720"/>
                </a:cubicBezTo>
                <a:cubicBezTo>
                  <a:pt x="4260650" y="309917"/>
                  <a:pt x="4262278" y="312662"/>
                  <a:pt x="4263486" y="314954"/>
                </a:cubicBezTo>
                <a:lnTo>
                  <a:pt x="4251903" y="324546"/>
                </a:lnTo>
                <a:cubicBezTo>
                  <a:pt x="4250696" y="321771"/>
                  <a:pt x="4249098" y="318694"/>
                  <a:pt x="4247107" y="315316"/>
                </a:cubicBezTo>
                <a:cubicBezTo>
                  <a:pt x="4245116" y="311938"/>
                  <a:pt x="4243005" y="308560"/>
                  <a:pt x="4240772" y="305182"/>
                </a:cubicBezTo>
                <a:cubicBezTo>
                  <a:pt x="4238541" y="301803"/>
                  <a:pt x="4236308" y="298606"/>
                  <a:pt x="4234076" y="295590"/>
                </a:cubicBezTo>
                <a:cubicBezTo>
                  <a:pt x="4231845" y="292574"/>
                  <a:pt x="4229884" y="290100"/>
                  <a:pt x="4228195" y="288170"/>
                </a:cubicBezTo>
                <a:close/>
                <a:moveTo>
                  <a:pt x="2647607" y="279845"/>
                </a:moveTo>
                <a:lnTo>
                  <a:pt x="2661542" y="282017"/>
                </a:lnTo>
                <a:cubicBezTo>
                  <a:pt x="2659370" y="289014"/>
                  <a:pt x="2657108" y="295590"/>
                  <a:pt x="2654756" y="301743"/>
                </a:cubicBezTo>
                <a:cubicBezTo>
                  <a:pt x="2652403" y="307896"/>
                  <a:pt x="2649960" y="313868"/>
                  <a:pt x="2647426" y="319660"/>
                </a:cubicBezTo>
                <a:lnTo>
                  <a:pt x="2647426" y="440551"/>
                </a:lnTo>
                <a:lnTo>
                  <a:pt x="2634577" y="440551"/>
                </a:lnTo>
                <a:lnTo>
                  <a:pt x="2634577" y="344815"/>
                </a:lnTo>
                <a:cubicBezTo>
                  <a:pt x="2632164" y="348917"/>
                  <a:pt x="2629660" y="352959"/>
                  <a:pt x="2627066" y="356940"/>
                </a:cubicBezTo>
                <a:cubicBezTo>
                  <a:pt x="2624472" y="360922"/>
                  <a:pt x="2621788" y="364843"/>
                  <a:pt x="2619013" y="368704"/>
                </a:cubicBezTo>
                <a:lnTo>
                  <a:pt x="2609422" y="360198"/>
                </a:lnTo>
                <a:cubicBezTo>
                  <a:pt x="2612800" y="355372"/>
                  <a:pt x="2616328" y="349852"/>
                  <a:pt x="2620008" y="343639"/>
                </a:cubicBezTo>
                <a:cubicBezTo>
                  <a:pt x="2623688" y="337425"/>
                  <a:pt x="2627247" y="330850"/>
                  <a:pt x="2630686" y="323912"/>
                </a:cubicBezTo>
                <a:cubicBezTo>
                  <a:pt x="2634124" y="316975"/>
                  <a:pt x="2637292" y="309766"/>
                  <a:pt x="2640187" y="302286"/>
                </a:cubicBezTo>
                <a:cubicBezTo>
                  <a:pt x="2643083" y="294806"/>
                  <a:pt x="2645556" y="287325"/>
                  <a:pt x="2647607" y="279845"/>
                </a:cubicBezTo>
                <a:close/>
                <a:moveTo>
                  <a:pt x="2279075" y="279664"/>
                </a:moveTo>
                <a:lnTo>
                  <a:pt x="2291200" y="280207"/>
                </a:lnTo>
                <a:lnTo>
                  <a:pt x="2291200" y="297761"/>
                </a:lnTo>
                <a:lnTo>
                  <a:pt x="2322690" y="297761"/>
                </a:lnTo>
                <a:lnTo>
                  <a:pt x="2322690" y="279664"/>
                </a:lnTo>
                <a:lnTo>
                  <a:pt x="2334816" y="280207"/>
                </a:lnTo>
                <a:lnTo>
                  <a:pt x="2334816" y="297761"/>
                </a:lnTo>
                <a:lnTo>
                  <a:pt x="2348570" y="297761"/>
                </a:lnTo>
                <a:lnTo>
                  <a:pt x="2348570" y="309163"/>
                </a:lnTo>
                <a:lnTo>
                  <a:pt x="2334816" y="309163"/>
                </a:lnTo>
                <a:lnTo>
                  <a:pt x="2334816" y="384630"/>
                </a:lnTo>
                <a:lnTo>
                  <a:pt x="2348751" y="384630"/>
                </a:lnTo>
                <a:lnTo>
                  <a:pt x="2348751" y="396031"/>
                </a:lnTo>
                <a:lnTo>
                  <a:pt x="2259168" y="396031"/>
                </a:lnTo>
                <a:lnTo>
                  <a:pt x="2259168" y="384630"/>
                </a:lnTo>
                <a:lnTo>
                  <a:pt x="2279075" y="384630"/>
                </a:lnTo>
                <a:lnTo>
                  <a:pt x="2279075" y="309163"/>
                </a:lnTo>
                <a:lnTo>
                  <a:pt x="2266226" y="309163"/>
                </a:lnTo>
                <a:lnTo>
                  <a:pt x="2266226" y="297761"/>
                </a:lnTo>
                <a:lnTo>
                  <a:pt x="2279075" y="297761"/>
                </a:lnTo>
                <a:close/>
                <a:moveTo>
                  <a:pt x="3719770" y="279483"/>
                </a:moveTo>
                <a:cubicBezTo>
                  <a:pt x="3721459" y="280931"/>
                  <a:pt x="3723480" y="282801"/>
                  <a:pt x="3725832" y="285093"/>
                </a:cubicBezTo>
                <a:cubicBezTo>
                  <a:pt x="3728185" y="287386"/>
                  <a:pt x="3730538" y="289829"/>
                  <a:pt x="3732890" y="292423"/>
                </a:cubicBezTo>
                <a:cubicBezTo>
                  <a:pt x="3735243" y="295017"/>
                  <a:pt x="3737475" y="297611"/>
                  <a:pt x="3739586" y="300205"/>
                </a:cubicBezTo>
                <a:cubicBezTo>
                  <a:pt x="3741698" y="302799"/>
                  <a:pt x="3743417" y="305001"/>
                  <a:pt x="3744744" y="306810"/>
                </a:cubicBezTo>
                <a:lnTo>
                  <a:pt x="3734972" y="317307"/>
                </a:lnTo>
                <a:cubicBezTo>
                  <a:pt x="3733644" y="315135"/>
                  <a:pt x="3731925" y="312662"/>
                  <a:pt x="3729814" y="309887"/>
                </a:cubicBezTo>
                <a:cubicBezTo>
                  <a:pt x="3727702" y="307112"/>
                  <a:pt x="3725500" y="304367"/>
                  <a:pt x="3723208" y="301652"/>
                </a:cubicBezTo>
                <a:cubicBezTo>
                  <a:pt x="3720916" y="298938"/>
                  <a:pt x="3718624" y="296374"/>
                  <a:pt x="3716331" y="293961"/>
                </a:cubicBezTo>
                <a:cubicBezTo>
                  <a:pt x="3714039" y="291548"/>
                  <a:pt x="3711988" y="289557"/>
                  <a:pt x="3710178" y="287989"/>
                </a:cubicBezTo>
                <a:close/>
                <a:moveTo>
                  <a:pt x="4467148" y="279121"/>
                </a:moveTo>
                <a:lnTo>
                  <a:pt x="4481264" y="279664"/>
                </a:lnTo>
                <a:lnTo>
                  <a:pt x="4481264" y="346082"/>
                </a:lnTo>
                <a:lnTo>
                  <a:pt x="4549674" y="346082"/>
                </a:lnTo>
                <a:lnTo>
                  <a:pt x="4549674" y="359655"/>
                </a:lnTo>
                <a:lnTo>
                  <a:pt x="4498276" y="359655"/>
                </a:lnTo>
                <a:lnTo>
                  <a:pt x="4498276" y="409966"/>
                </a:lnTo>
                <a:cubicBezTo>
                  <a:pt x="4498276" y="412379"/>
                  <a:pt x="4498488" y="414340"/>
                  <a:pt x="4498910" y="415848"/>
                </a:cubicBezTo>
                <a:cubicBezTo>
                  <a:pt x="4499332" y="417356"/>
                  <a:pt x="4500026" y="418532"/>
                  <a:pt x="4500991" y="419377"/>
                </a:cubicBezTo>
                <a:cubicBezTo>
                  <a:pt x="4501956" y="420221"/>
                  <a:pt x="4503223" y="420855"/>
                  <a:pt x="4504792" y="421277"/>
                </a:cubicBezTo>
                <a:cubicBezTo>
                  <a:pt x="4506360" y="421699"/>
                  <a:pt x="4508350" y="421971"/>
                  <a:pt x="4510764" y="422091"/>
                </a:cubicBezTo>
                <a:cubicBezTo>
                  <a:pt x="4515107" y="422453"/>
                  <a:pt x="4519450" y="422453"/>
                  <a:pt x="4523794" y="422091"/>
                </a:cubicBezTo>
                <a:cubicBezTo>
                  <a:pt x="4526207" y="421971"/>
                  <a:pt x="4528258" y="421760"/>
                  <a:pt x="4529947" y="421458"/>
                </a:cubicBezTo>
                <a:cubicBezTo>
                  <a:pt x="4531636" y="421156"/>
                  <a:pt x="4533024" y="420704"/>
                  <a:pt x="4534110" y="420101"/>
                </a:cubicBezTo>
                <a:cubicBezTo>
                  <a:pt x="4535196" y="419497"/>
                  <a:pt x="4536040" y="418713"/>
                  <a:pt x="4536643" y="417748"/>
                </a:cubicBezTo>
                <a:cubicBezTo>
                  <a:pt x="4537246" y="416783"/>
                  <a:pt x="4537668" y="415516"/>
                  <a:pt x="4537910" y="413947"/>
                </a:cubicBezTo>
                <a:cubicBezTo>
                  <a:pt x="4538514" y="410931"/>
                  <a:pt x="4538906" y="407764"/>
                  <a:pt x="4539086" y="404446"/>
                </a:cubicBezTo>
                <a:cubicBezTo>
                  <a:pt x="4539268" y="401128"/>
                  <a:pt x="4539418" y="397841"/>
                  <a:pt x="4539539" y="394583"/>
                </a:cubicBezTo>
                <a:lnTo>
                  <a:pt x="4552207" y="398927"/>
                </a:lnTo>
                <a:cubicBezTo>
                  <a:pt x="4551845" y="403270"/>
                  <a:pt x="4551483" y="407583"/>
                  <a:pt x="4551121" y="411866"/>
                </a:cubicBezTo>
                <a:cubicBezTo>
                  <a:pt x="4550759" y="416149"/>
                  <a:pt x="4550216" y="420342"/>
                  <a:pt x="4549492" y="424444"/>
                </a:cubicBezTo>
                <a:cubicBezTo>
                  <a:pt x="4548768" y="428425"/>
                  <a:pt x="4546657" y="431381"/>
                  <a:pt x="4543158" y="433312"/>
                </a:cubicBezTo>
                <a:cubicBezTo>
                  <a:pt x="4539660" y="435242"/>
                  <a:pt x="4533808" y="436449"/>
                  <a:pt x="4525604" y="436931"/>
                </a:cubicBezTo>
                <a:cubicBezTo>
                  <a:pt x="4519088" y="437293"/>
                  <a:pt x="4512574" y="437293"/>
                  <a:pt x="4506058" y="436931"/>
                </a:cubicBezTo>
                <a:cubicBezTo>
                  <a:pt x="4502077" y="436690"/>
                  <a:pt x="4498668" y="436207"/>
                  <a:pt x="4495834" y="435484"/>
                </a:cubicBezTo>
                <a:cubicBezTo>
                  <a:pt x="4492998" y="434760"/>
                  <a:pt x="4490736" y="433523"/>
                  <a:pt x="4489046" y="431774"/>
                </a:cubicBezTo>
                <a:cubicBezTo>
                  <a:pt x="4487358" y="430024"/>
                  <a:pt x="4486121" y="427732"/>
                  <a:pt x="4485337" y="424896"/>
                </a:cubicBezTo>
                <a:cubicBezTo>
                  <a:pt x="4484552" y="422061"/>
                  <a:pt x="4484160" y="418472"/>
                  <a:pt x="4484160" y="414128"/>
                </a:cubicBezTo>
                <a:lnTo>
                  <a:pt x="4484160" y="359655"/>
                </a:lnTo>
                <a:lnTo>
                  <a:pt x="4456110" y="359655"/>
                </a:lnTo>
                <a:cubicBezTo>
                  <a:pt x="4456110" y="360500"/>
                  <a:pt x="4456079" y="361284"/>
                  <a:pt x="4456019" y="362008"/>
                </a:cubicBezTo>
                <a:cubicBezTo>
                  <a:pt x="4455958" y="362732"/>
                  <a:pt x="4455928" y="363395"/>
                  <a:pt x="4455928" y="363998"/>
                </a:cubicBezTo>
                <a:cubicBezTo>
                  <a:pt x="4455325" y="374254"/>
                  <a:pt x="4453998" y="383212"/>
                  <a:pt x="4451946" y="390873"/>
                </a:cubicBezTo>
                <a:cubicBezTo>
                  <a:pt x="4449896" y="398534"/>
                  <a:pt x="4446819" y="405351"/>
                  <a:pt x="4442717" y="411323"/>
                </a:cubicBezTo>
                <a:cubicBezTo>
                  <a:pt x="4438615" y="417296"/>
                  <a:pt x="4433306" y="422755"/>
                  <a:pt x="4426792" y="427702"/>
                </a:cubicBezTo>
                <a:cubicBezTo>
                  <a:pt x="4420276" y="432648"/>
                  <a:pt x="4412253" y="437535"/>
                  <a:pt x="4402722" y="442361"/>
                </a:cubicBezTo>
                <a:lnTo>
                  <a:pt x="4392949" y="430054"/>
                </a:lnTo>
                <a:cubicBezTo>
                  <a:pt x="4402118" y="425590"/>
                  <a:pt x="4409750" y="421307"/>
                  <a:pt x="4415842" y="417205"/>
                </a:cubicBezTo>
                <a:cubicBezTo>
                  <a:pt x="4421935" y="413103"/>
                  <a:pt x="4426882" y="408609"/>
                  <a:pt x="4430682" y="403722"/>
                </a:cubicBezTo>
                <a:cubicBezTo>
                  <a:pt x="4434482" y="398836"/>
                  <a:pt x="4437228" y="393196"/>
                  <a:pt x="4438916" y="386801"/>
                </a:cubicBezTo>
                <a:cubicBezTo>
                  <a:pt x="4440606" y="380407"/>
                  <a:pt x="4441632" y="372685"/>
                  <a:pt x="4441994" y="363636"/>
                </a:cubicBezTo>
                <a:cubicBezTo>
                  <a:pt x="4441994" y="363154"/>
                  <a:pt x="4442023" y="362551"/>
                  <a:pt x="4442084" y="361827"/>
                </a:cubicBezTo>
                <a:cubicBezTo>
                  <a:pt x="4442144" y="361103"/>
                  <a:pt x="4442174" y="360379"/>
                  <a:pt x="4442174" y="359655"/>
                </a:cubicBezTo>
                <a:lnTo>
                  <a:pt x="4398921" y="359655"/>
                </a:lnTo>
                <a:lnTo>
                  <a:pt x="4398921" y="346082"/>
                </a:lnTo>
                <a:lnTo>
                  <a:pt x="4467148" y="346082"/>
                </a:lnTo>
                <a:close/>
                <a:moveTo>
                  <a:pt x="2536060" y="279121"/>
                </a:moveTo>
                <a:lnTo>
                  <a:pt x="2550176" y="279664"/>
                </a:lnTo>
                <a:lnTo>
                  <a:pt x="2550176" y="301562"/>
                </a:lnTo>
                <a:lnTo>
                  <a:pt x="2590352" y="301562"/>
                </a:lnTo>
                <a:lnTo>
                  <a:pt x="2590352" y="314049"/>
                </a:lnTo>
                <a:lnTo>
                  <a:pt x="2550176" y="314049"/>
                </a:lnTo>
                <a:lnTo>
                  <a:pt x="2550176" y="336490"/>
                </a:lnTo>
                <a:lnTo>
                  <a:pt x="2602116" y="336490"/>
                </a:lnTo>
                <a:lnTo>
                  <a:pt x="2602116" y="348796"/>
                </a:lnTo>
                <a:lnTo>
                  <a:pt x="2488644" y="348796"/>
                </a:lnTo>
                <a:lnTo>
                  <a:pt x="2488644" y="336490"/>
                </a:lnTo>
                <a:lnTo>
                  <a:pt x="2536060" y="336490"/>
                </a:lnTo>
                <a:lnTo>
                  <a:pt x="2536060" y="314049"/>
                </a:lnTo>
                <a:lnTo>
                  <a:pt x="2499865" y="314049"/>
                </a:lnTo>
                <a:lnTo>
                  <a:pt x="2499865" y="301562"/>
                </a:lnTo>
                <a:lnTo>
                  <a:pt x="2536060" y="301562"/>
                </a:lnTo>
                <a:close/>
                <a:moveTo>
                  <a:pt x="1981124" y="279121"/>
                </a:moveTo>
                <a:lnTo>
                  <a:pt x="1995240" y="279664"/>
                </a:lnTo>
                <a:lnTo>
                  <a:pt x="1995240" y="346082"/>
                </a:lnTo>
                <a:lnTo>
                  <a:pt x="2063648" y="346082"/>
                </a:lnTo>
                <a:lnTo>
                  <a:pt x="2063648" y="359655"/>
                </a:lnTo>
                <a:lnTo>
                  <a:pt x="2012252" y="359655"/>
                </a:lnTo>
                <a:lnTo>
                  <a:pt x="2012252" y="409966"/>
                </a:lnTo>
                <a:cubicBezTo>
                  <a:pt x="2012252" y="412379"/>
                  <a:pt x="2012462" y="414340"/>
                  <a:pt x="2012885" y="415848"/>
                </a:cubicBezTo>
                <a:cubicBezTo>
                  <a:pt x="2013307" y="417356"/>
                  <a:pt x="2014001" y="418532"/>
                  <a:pt x="2014966" y="419377"/>
                </a:cubicBezTo>
                <a:cubicBezTo>
                  <a:pt x="2015931" y="420221"/>
                  <a:pt x="2017198" y="420855"/>
                  <a:pt x="2018766" y="421277"/>
                </a:cubicBezTo>
                <a:cubicBezTo>
                  <a:pt x="2020335" y="421699"/>
                  <a:pt x="2022326" y="421971"/>
                  <a:pt x="2024739" y="422091"/>
                </a:cubicBezTo>
                <a:cubicBezTo>
                  <a:pt x="2029082" y="422453"/>
                  <a:pt x="2033426" y="422453"/>
                  <a:pt x="2037769" y="422091"/>
                </a:cubicBezTo>
                <a:cubicBezTo>
                  <a:pt x="2040182" y="421971"/>
                  <a:pt x="2042233" y="421760"/>
                  <a:pt x="2043922" y="421458"/>
                </a:cubicBezTo>
                <a:cubicBezTo>
                  <a:pt x="2045611" y="421156"/>
                  <a:pt x="2046999" y="420704"/>
                  <a:pt x="2048084" y="420101"/>
                </a:cubicBezTo>
                <a:cubicBezTo>
                  <a:pt x="2049170" y="419497"/>
                  <a:pt x="2050015" y="418713"/>
                  <a:pt x="2050618" y="417748"/>
                </a:cubicBezTo>
                <a:cubicBezTo>
                  <a:pt x="2051221" y="416783"/>
                  <a:pt x="2051644" y="415516"/>
                  <a:pt x="2051885" y="413947"/>
                </a:cubicBezTo>
                <a:cubicBezTo>
                  <a:pt x="2052488" y="410931"/>
                  <a:pt x="2052880" y="407764"/>
                  <a:pt x="2053061" y="404446"/>
                </a:cubicBezTo>
                <a:cubicBezTo>
                  <a:pt x="2053242" y="401128"/>
                  <a:pt x="2053393" y="397841"/>
                  <a:pt x="2053514" y="394583"/>
                </a:cubicBezTo>
                <a:lnTo>
                  <a:pt x="2066182" y="398927"/>
                </a:lnTo>
                <a:cubicBezTo>
                  <a:pt x="2065820" y="403270"/>
                  <a:pt x="2065458" y="407583"/>
                  <a:pt x="2065096" y="411866"/>
                </a:cubicBezTo>
                <a:cubicBezTo>
                  <a:pt x="2064734" y="416149"/>
                  <a:pt x="2064191" y="420342"/>
                  <a:pt x="2063467" y="424444"/>
                </a:cubicBezTo>
                <a:cubicBezTo>
                  <a:pt x="2062744" y="428425"/>
                  <a:pt x="2060632" y="431381"/>
                  <a:pt x="2057133" y="433312"/>
                </a:cubicBezTo>
                <a:cubicBezTo>
                  <a:pt x="2053634" y="435242"/>
                  <a:pt x="2047783" y="436449"/>
                  <a:pt x="2039579" y="436931"/>
                </a:cubicBezTo>
                <a:cubicBezTo>
                  <a:pt x="2033064" y="437293"/>
                  <a:pt x="2026549" y="437293"/>
                  <a:pt x="2020033" y="436931"/>
                </a:cubicBezTo>
                <a:cubicBezTo>
                  <a:pt x="2016052" y="436690"/>
                  <a:pt x="2012644" y="436207"/>
                  <a:pt x="2009808" y="435484"/>
                </a:cubicBezTo>
                <a:cubicBezTo>
                  <a:pt x="2006973" y="434760"/>
                  <a:pt x="2004711" y="433523"/>
                  <a:pt x="2003022" y="431773"/>
                </a:cubicBezTo>
                <a:cubicBezTo>
                  <a:pt x="2001333" y="430024"/>
                  <a:pt x="2000096" y="427732"/>
                  <a:pt x="1999312" y="424896"/>
                </a:cubicBezTo>
                <a:cubicBezTo>
                  <a:pt x="1998528" y="422061"/>
                  <a:pt x="1998136" y="418472"/>
                  <a:pt x="1998136" y="414128"/>
                </a:cubicBezTo>
                <a:lnTo>
                  <a:pt x="1998136" y="359655"/>
                </a:lnTo>
                <a:lnTo>
                  <a:pt x="1970084" y="359655"/>
                </a:lnTo>
                <a:cubicBezTo>
                  <a:pt x="1970084" y="360500"/>
                  <a:pt x="1970054" y="361284"/>
                  <a:pt x="1969994" y="362008"/>
                </a:cubicBezTo>
                <a:cubicBezTo>
                  <a:pt x="1969933" y="362732"/>
                  <a:pt x="1969903" y="363395"/>
                  <a:pt x="1969903" y="363998"/>
                </a:cubicBezTo>
                <a:cubicBezTo>
                  <a:pt x="1969300" y="374254"/>
                  <a:pt x="1967973" y="383212"/>
                  <a:pt x="1965922" y="390873"/>
                </a:cubicBezTo>
                <a:cubicBezTo>
                  <a:pt x="1963871" y="398534"/>
                  <a:pt x="1960794" y="405351"/>
                  <a:pt x="1956692" y="411323"/>
                </a:cubicBezTo>
                <a:cubicBezTo>
                  <a:pt x="1952590" y="417296"/>
                  <a:pt x="1947282" y="422755"/>
                  <a:pt x="1940766" y="427702"/>
                </a:cubicBezTo>
                <a:cubicBezTo>
                  <a:pt x="1934251" y="432648"/>
                  <a:pt x="1926228" y="437535"/>
                  <a:pt x="1916696" y="442361"/>
                </a:cubicBezTo>
                <a:lnTo>
                  <a:pt x="1906924" y="430054"/>
                </a:lnTo>
                <a:cubicBezTo>
                  <a:pt x="1916093" y="425590"/>
                  <a:pt x="1923724" y="421307"/>
                  <a:pt x="1929817" y="417205"/>
                </a:cubicBezTo>
                <a:cubicBezTo>
                  <a:pt x="1935910" y="413103"/>
                  <a:pt x="1940857" y="408609"/>
                  <a:pt x="1944657" y="403722"/>
                </a:cubicBezTo>
                <a:cubicBezTo>
                  <a:pt x="1948458" y="398836"/>
                  <a:pt x="1951203" y="393196"/>
                  <a:pt x="1952892" y="386801"/>
                </a:cubicBezTo>
                <a:cubicBezTo>
                  <a:pt x="1954581" y="380407"/>
                  <a:pt x="1955606" y="372685"/>
                  <a:pt x="1955968" y="363636"/>
                </a:cubicBezTo>
                <a:cubicBezTo>
                  <a:pt x="1955968" y="363154"/>
                  <a:pt x="1955998" y="362551"/>
                  <a:pt x="1956059" y="361827"/>
                </a:cubicBezTo>
                <a:cubicBezTo>
                  <a:pt x="1956119" y="361103"/>
                  <a:pt x="1956149" y="360379"/>
                  <a:pt x="1956149" y="359655"/>
                </a:cubicBezTo>
                <a:lnTo>
                  <a:pt x="1912896" y="359655"/>
                </a:lnTo>
                <a:lnTo>
                  <a:pt x="1912896" y="346082"/>
                </a:lnTo>
                <a:lnTo>
                  <a:pt x="1981124" y="346082"/>
                </a:lnTo>
                <a:close/>
                <a:moveTo>
                  <a:pt x="914210" y="278940"/>
                </a:moveTo>
                <a:lnTo>
                  <a:pt x="928326" y="279483"/>
                </a:lnTo>
                <a:lnTo>
                  <a:pt x="928326" y="315497"/>
                </a:lnTo>
                <a:cubicBezTo>
                  <a:pt x="937013" y="311636"/>
                  <a:pt x="945217" y="307504"/>
                  <a:pt x="952938" y="303100"/>
                </a:cubicBezTo>
                <a:cubicBezTo>
                  <a:pt x="960660" y="298697"/>
                  <a:pt x="968321" y="293961"/>
                  <a:pt x="975922" y="288894"/>
                </a:cubicBezTo>
                <a:lnTo>
                  <a:pt x="982256" y="300295"/>
                </a:lnTo>
                <a:cubicBezTo>
                  <a:pt x="973811" y="306086"/>
                  <a:pt x="965184" y="311425"/>
                  <a:pt x="956377" y="316311"/>
                </a:cubicBezTo>
                <a:cubicBezTo>
                  <a:pt x="947569" y="321198"/>
                  <a:pt x="938219" y="325813"/>
                  <a:pt x="928326" y="330156"/>
                </a:cubicBezTo>
                <a:lnTo>
                  <a:pt x="928326" y="343367"/>
                </a:lnTo>
                <a:cubicBezTo>
                  <a:pt x="928326" y="348073"/>
                  <a:pt x="929231" y="351179"/>
                  <a:pt x="931040" y="352687"/>
                </a:cubicBezTo>
                <a:cubicBezTo>
                  <a:pt x="932850" y="354196"/>
                  <a:pt x="935806" y="355131"/>
                  <a:pt x="939908" y="355493"/>
                </a:cubicBezTo>
                <a:cubicBezTo>
                  <a:pt x="946544" y="356096"/>
                  <a:pt x="953240" y="356096"/>
                  <a:pt x="959996" y="355493"/>
                </a:cubicBezTo>
                <a:cubicBezTo>
                  <a:pt x="964702" y="355131"/>
                  <a:pt x="967989" y="354377"/>
                  <a:pt x="969860" y="353230"/>
                </a:cubicBezTo>
                <a:cubicBezTo>
                  <a:pt x="971730" y="352084"/>
                  <a:pt x="972966" y="350305"/>
                  <a:pt x="973569" y="347892"/>
                </a:cubicBezTo>
                <a:cubicBezTo>
                  <a:pt x="974173" y="345599"/>
                  <a:pt x="974595" y="343066"/>
                  <a:pt x="974836" y="340291"/>
                </a:cubicBezTo>
                <a:cubicBezTo>
                  <a:pt x="975078" y="337516"/>
                  <a:pt x="975319" y="334922"/>
                  <a:pt x="975560" y="332509"/>
                </a:cubicBezTo>
                <a:lnTo>
                  <a:pt x="988409" y="337214"/>
                </a:lnTo>
                <a:cubicBezTo>
                  <a:pt x="988168" y="340713"/>
                  <a:pt x="987716" y="344182"/>
                  <a:pt x="987052" y="347620"/>
                </a:cubicBezTo>
                <a:cubicBezTo>
                  <a:pt x="986388" y="351059"/>
                  <a:pt x="985574" y="354346"/>
                  <a:pt x="984609" y="357483"/>
                </a:cubicBezTo>
                <a:cubicBezTo>
                  <a:pt x="983764" y="360741"/>
                  <a:pt x="981744" y="363154"/>
                  <a:pt x="978546" y="364722"/>
                </a:cubicBezTo>
                <a:cubicBezTo>
                  <a:pt x="975349" y="366291"/>
                  <a:pt x="970010" y="367316"/>
                  <a:pt x="962530" y="367799"/>
                </a:cubicBezTo>
                <a:cubicBezTo>
                  <a:pt x="952999" y="368402"/>
                  <a:pt x="943528" y="368402"/>
                  <a:pt x="934117" y="367799"/>
                </a:cubicBezTo>
                <a:cubicBezTo>
                  <a:pt x="930859" y="367678"/>
                  <a:pt x="927964" y="367286"/>
                  <a:pt x="925430" y="366622"/>
                </a:cubicBezTo>
                <a:cubicBezTo>
                  <a:pt x="922896" y="365959"/>
                  <a:pt x="920815" y="364873"/>
                  <a:pt x="919186" y="363365"/>
                </a:cubicBezTo>
                <a:cubicBezTo>
                  <a:pt x="917558" y="361857"/>
                  <a:pt x="916321" y="359836"/>
                  <a:pt x="915476" y="357302"/>
                </a:cubicBezTo>
                <a:cubicBezTo>
                  <a:pt x="914632" y="354769"/>
                  <a:pt x="914210" y="351511"/>
                  <a:pt x="914210" y="347530"/>
                </a:cubicBezTo>
                <a:lnTo>
                  <a:pt x="914210" y="335947"/>
                </a:lnTo>
                <a:cubicBezTo>
                  <a:pt x="904678" y="339567"/>
                  <a:pt x="894544" y="343066"/>
                  <a:pt x="883806" y="346444"/>
                </a:cubicBezTo>
                <a:lnTo>
                  <a:pt x="877834" y="333957"/>
                </a:lnTo>
                <a:cubicBezTo>
                  <a:pt x="884469" y="331905"/>
                  <a:pt x="890804" y="329885"/>
                  <a:pt x="896836" y="327894"/>
                </a:cubicBezTo>
                <a:cubicBezTo>
                  <a:pt x="902869" y="325903"/>
                  <a:pt x="908660" y="323762"/>
                  <a:pt x="914210" y="321469"/>
                </a:cubicBezTo>
                <a:close/>
                <a:moveTo>
                  <a:pt x="3760489" y="278759"/>
                </a:moveTo>
                <a:lnTo>
                  <a:pt x="3774062" y="279302"/>
                </a:lnTo>
                <a:cubicBezTo>
                  <a:pt x="3774062" y="281232"/>
                  <a:pt x="3773941" y="283977"/>
                  <a:pt x="3773700" y="287536"/>
                </a:cubicBezTo>
                <a:cubicBezTo>
                  <a:pt x="3773459" y="291096"/>
                  <a:pt x="3773187" y="294866"/>
                  <a:pt x="3772886" y="298847"/>
                </a:cubicBezTo>
                <a:cubicBezTo>
                  <a:pt x="3772584" y="302829"/>
                  <a:pt x="3772282" y="306720"/>
                  <a:pt x="3771981" y="310520"/>
                </a:cubicBezTo>
                <a:cubicBezTo>
                  <a:pt x="3771679" y="314321"/>
                  <a:pt x="3771408" y="317307"/>
                  <a:pt x="3771166" y="319479"/>
                </a:cubicBezTo>
                <a:lnTo>
                  <a:pt x="3836679" y="319479"/>
                </a:lnTo>
                <a:cubicBezTo>
                  <a:pt x="3836559" y="321650"/>
                  <a:pt x="3836378" y="324998"/>
                  <a:pt x="3836137" y="329523"/>
                </a:cubicBezTo>
                <a:cubicBezTo>
                  <a:pt x="3835895" y="334047"/>
                  <a:pt x="3835624" y="339235"/>
                  <a:pt x="3835322" y="345086"/>
                </a:cubicBezTo>
                <a:cubicBezTo>
                  <a:pt x="3835020" y="350938"/>
                  <a:pt x="3834719" y="357121"/>
                  <a:pt x="3834417" y="363636"/>
                </a:cubicBezTo>
                <a:cubicBezTo>
                  <a:pt x="3834116" y="370152"/>
                  <a:pt x="3833784" y="376486"/>
                  <a:pt x="3833422" y="382639"/>
                </a:cubicBezTo>
                <a:cubicBezTo>
                  <a:pt x="3833060" y="388792"/>
                  <a:pt x="3832728" y="394462"/>
                  <a:pt x="3832426" y="399650"/>
                </a:cubicBezTo>
                <a:cubicBezTo>
                  <a:pt x="3832125" y="404838"/>
                  <a:pt x="3831914" y="409001"/>
                  <a:pt x="3831793" y="412138"/>
                </a:cubicBezTo>
                <a:cubicBezTo>
                  <a:pt x="3831552" y="416602"/>
                  <a:pt x="3830798" y="420312"/>
                  <a:pt x="3829531" y="423268"/>
                </a:cubicBezTo>
                <a:cubicBezTo>
                  <a:pt x="3828264" y="426224"/>
                  <a:pt x="3826273" y="428637"/>
                  <a:pt x="3823559" y="430507"/>
                </a:cubicBezTo>
                <a:cubicBezTo>
                  <a:pt x="3820844" y="432377"/>
                  <a:pt x="3817315" y="433764"/>
                  <a:pt x="3812972" y="434669"/>
                </a:cubicBezTo>
                <a:cubicBezTo>
                  <a:pt x="3808628" y="435574"/>
                  <a:pt x="3803199" y="436207"/>
                  <a:pt x="3796684" y="436569"/>
                </a:cubicBezTo>
                <a:lnTo>
                  <a:pt x="3783654" y="437293"/>
                </a:lnTo>
                <a:lnTo>
                  <a:pt x="3777682" y="422996"/>
                </a:lnTo>
                <a:lnTo>
                  <a:pt x="3795779" y="422272"/>
                </a:lnTo>
                <a:cubicBezTo>
                  <a:pt x="3800243" y="422152"/>
                  <a:pt x="3803893" y="421820"/>
                  <a:pt x="3806728" y="421277"/>
                </a:cubicBezTo>
                <a:cubicBezTo>
                  <a:pt x="3809563" y="420734"/>
                  <a:pt x="3811826" y="419859"/>
                  <a:pt x="3813515" y="418653"/>
                </a:cubicBezTo>
                <a:cubicBezTo>
                  <a:pt x="3815204" y="417446"/>
                  <a:pt x="3816410" y="415818"/>
                  <a:pt x="3817134" y="413766"/>
                </a:cubicBezTo>
                <a:cubicBezTo>
                  <a:pt x="3817858" y="411715"/>
                  <a:pt x="3818401" y="409001"/>
                  <a:pt x="3818763" y="405623"/>
                </a:cubicBezTo>
                <a:cubicBezTo>
                  <a:pt x="3819004" y="403210"/>
                  <a:pt x="3819276" y="399982"/>
                  <a:pt x="3819577" y="395940"/>
                </a:cubicBezTo>
                <a:cubicBezTo>
                  <a:pt x="3819879" y="391899"/>
                  <a:pt x="3820150" y="387525"/>
                  <a:pt x="3820392" y="382820"/>
                </a:cubicBezTo>
                <a:cubicBezTo>
                  <a:pt x="3820633" y="378114"/>
                  <a:pt x="3820874" y="373228"/>
                  <a:pt x="3821116" y="368161"/>
                </a:cubicBezTo>
                <a:cubicBezTo>
                  <a:pt x="3821357" y="363093"/>
                  <a:pt x="3821598" y="358298"/>
                  <a:pt x="3821840" y="353773"/>
                </a:cubicBezTo>
                <a:cubicBezTo>
                  <a:pt x="3822081" y="349249"/>
                  <a:pt x="3822262" y="345177"/>
                  <a:pt x="3822382" y="341557"/>
                </a:cubicBezTo>
                <a:cubicBezTo>
                  <a:pt x="3822503" y="337938"/>
                  <a:pt x="3822563" y="335163"/>
                  <a:pt x="3822563" y="333233"/>
                </a:cubicBezTo>
                <a:lnTo>
                  <a:pt x="3769718" y="333233"/>
                </a:lnTo>
                <a:cubicBezTo>
                  <a:pt x="3768150" y="345056"/>
                  <a:pt x="3765798" y="355794"/>
                  <a:pt x="3762660" y="365446"/>
                </a:cubicBezTo>
                <a:cubicBezTo>
                  <a:pt x="3759524" y="375098"/>
                  <a:pt x="3755361" y="384147"/>
                  <a:pt x="3750173" y="392592"/>
                </a:cubicBezTo>
                <a:cubicBezTo>
                  <a:pt x="3744986" y="401038"/>
                  <a:pt x="3738591" y="409152"/>
                  <a:pt x="3730990" y="416934"/>
                </a:cubicBezTo>
                <a:cubicBezTo>
                  <a:pt x="3723389" y="424715"/>
                  <a:pt x="3714280" y="432648"/>
                  <a:pt x="3703663" y="440732"/>
                </a:cubicBezTo>
                <a:lnTo>
                  <a:pt x="3693348" y="429692"/>
                </a:lnTo>
                <a:cubicBezTo>
                  <a:pt x="3703240" y="422333"/>
                  <a:pt x="3711776" y="415154"/>
                  <a:pt x="3718955" y="408156"/>
                </a:cubicBezTo>
                <a:cubicBezTo>
                  <a:pt x="3726134" y="401159"/>
                  <a:pt x="3732196" y="393889"/>
                  <a:pt x="3737143" y="386349"/>
                </a:cubicBezTo>
                <a:cubicBezTo>
                  <a:pt x="3742090" y="378808"/>
                  <a:pt x="3746041" y="370725"/>
                  <a:pt x="3748997" y="362098"/>
                </a:cubicBezTo>
                <a:cubicBezTo>
                  <a:pt x="3751953" y="353472"/>
                  <a:pt x="3754155" y="343850"/>
                  <a:pt x="3755602" y="333233"/>
                </a:cubicBezTo>
                <a:lnTo>
                  <a:pt x="3696786" y="333233"/>
                </a:lnTo>
                <a:lnTo>
                  <a:pt x="3696786" y="319479"/>
                </a:lnTo>
                <a:lnTo>
                  <a:pt x="3757231" y="319479"/>
                </a:lnTo>
                <a:cubicBezTo>
                  <a:pt x="3757473" y="317427"/>
                  <a:pt x="3757744" y="314502"/>
                  <a:pt x="3758046" y="310701"/>
                </a:cubicBezTo>
                <a:cubicBezTo>
                  <a:pt x="3758348" y="306901"/>
                  <a:pt x="3758649" y="302980"/>
                  <a:pt x="3758951" y="298938"/>
                </a:cubicBezTo>
                <a:cubicBezTo>
                  <a:pt x="3759252" y="294896"/>
                  <a:pt x="3759554" y="291005"/>
                  <a:pt x="3759856" y="287265"/>
                </a:cubicBezTo>
                <a:cubicBezTo>
                  <a:pt x="3760157" y="283525"/>
                  <a:pt x="3760368" y="280690"/>
                  <a:pt x="3760489" y="278759"/>
                </a:cubicBezTo>
                <a:close/>
                <a:moveTo>
                  <a:pt x="1789471" y="278759"/>
                </a:moveTo>
                <a:lnTo>
                  <a:pt x="1803406" y="280026"/>
                </a:lnTo>
                <a:cubicBezTo>
                  <a:pt x="1802682" y="286179"/>
                  <a:pt x="1801898" y="292031"/>
                  <a:pt x="1801054" y="297581"/>
                </a:cubicBezTo>
                <a:cubicBezTo>
                  <a:pt x="1800209" y="303130"/>
                  <a:pt x="1799304" y="308499"/>
                  <a:pt x="1798339" y="313687"/>
                </a:cubicBezTo>
                <a:lnTo>
                  <a:pt x="1883216" y="313687"/>
                </a:lnTo>
                <a:lnTo>
                  <a:pt x="1883216" y="326175"/>
                </a:lnTo>
                <a:lnTo>
                  <a:pt x="1795624" y="326175"/>
                </a:lnTo>
                <a:cubicBezTo>
                  <a:pt x="1794659" y="330035"/>
                  <a:pt x="1793664" y="333836"/>
                  <a:pt x="1792638" y="337576"/>
                </a:cubicBezTo>
                <a:cubicBezTo>
                  <a:pt x="1791613" y="341316"/>
                  <a:pt x="1790497" y="344936"/>
                  <a:pt x="1789290" y="348435"/>
                </a:cubicBezTo>
                <a:lnTo>
                  <a:pt x="1863490" y="348435"/>
                </a:lnTo>
                <a:lnTo>
                  <a:pt x="1863490" y="361103"/>
                </a:lnTo>
                <a:cubicBezTo>
                  <a:pt x="1858905" y="370513"/>
                  <a:pt x="1854019" y="378718"/>
                  <a:pt x="1848831" y="385715"/>
                </a:cubicBezTo>
                <a:cubicBezTo>
                  <a:pt x="1843643" y="392713"/>
                  <a:pt x="1837731" y="399108"/>
                  <a:pt x="1831095" y="404899"/>
                </a:cubicBezTo>
                <a:cubicBezTo>
                  <a:pt x="1838696" y="409966"/>
                  <a:pt x="1847142" y="414521"/>
                  <a:pt x="1856432" y="418562"/>
                </a:cubicBezTo>
                <a:cubicBezTo>
                  <a:pt x="1865722" y="422604"/>
                  <a:pt x="1876218" y="426374"/>
                  <a:pt x="1887922" y="429873"/>
                </a:cubicBezTo>
                <a:lnTo>
                  <a:pt x="1881588" y="443084"/>
                </a:lnTo>
                <a:cubicBezTo>
                  <a:pt x="1869160" y="439224"/>
                  <a:pt x="1857729" y="434941"/>
                  <a:pt x="1847293" y="430235"/>
                </a:cubicBezTo>
                <a:cubicBezTo>
                  <a:pt x="1836856" y="425530"/>
                  <a:pt x="1827355" y="420101"/>
                  <a:pt x="1818789" y="413947"/>
                </a:cubicBezTo>
                <a:cubicBezTo>
                  <a:pt x="1810826" y="419256"/>
                  <a:pt x="1801777" y="424112"/>
                  <a:pt x="1791643" y="428516"/>
                </a:cubicBezTo>
                <a:cubicBezTo>
                  <a:pt x="1781508" y="432920"/>
                  <a:pt x="1769685" y="437474"/>
                  <a:pt x="1756172" y="442180"/>
                </a:cubicBezTo>
                <a:lnTo>
                  <a:pt x="1750019" y="429511"/>
                </a:lnTo>
                <a:cubicBezTo>
                  <a:pt x="1762446" y="425651"/>
                  <a:pt x="1773394" y="421790"/>
                  <a:pt x="1782866" y="417929"/>
                </a:cubicBezTo>
                <a:cubicBezTo>
                  <a:pt x="1792337" y="414068"/>
                  <a:pt x="1800692" y="409906"/>
                  <a:pt x="1807931" y="405442"/>
                </a:cubicBezTo>
                <a:cubicBezTo>
                  <a:pt x="1802260" y="400374"/>
                  <a:pt x="1797193" y="394885"/>
                  <a:pt x="1792729" y="388973"/>
                </a:cubicBezTo>
                <a:cubicBezTo>
                  <a:pt x="1788265" y="383061"/>
                  <a:pt x="1784283" y="376546"/>
                  <a:pt x="1780784" y="369428"/>
                </a:cubicBezTo>
                <a:cubicBezTo>
                  <a:pt x="1775355" y="381010"/>
                  <a:pt x="1768750" y="392049"/>
                  <a:pt x="1760968" y="402546"/>
                </a:cubicBezTo>
                <a:cubicBezTo>
                  <a:pt x="1753186" y="413043"/>
                  <a:pt x="1743926" y="423720"/>
                  <a:pt x="1733188" y="434579"/>
                </a:cubicBezTo>
                <a:lnTo>
                  <a:pt x="1722510" y="425168"/>
                </a:lnTo>
                <a:cubicBezTo>
                  <a:pt x="1729870" y="417808"/>
                  <a:pt x="1736596" y="410358"/>
                  <a:pt x="1742689" y="402818"/>
                </a:cubicBezTo>
                <a:cubicBezTo>
                  <a:pt x="1748782" y="395277"/>
                  <a:pt x="1754211" y="387465"/>
                  <a:pt x="1758977" y="379381"/>
                </a:cubicBezTo>
                <a:cubicBezTo>
                  <a:pt x="1763742" y="371298"/>
                  <a:pt x="1767965" y="362852"/>
                  <a:pt x="1771645" y="354045"/>
                </a:cubicBezTo>
                <a:cubicBezTo>
                  <a:pt x="1775325" y="345237"/>
                  <a:pt x="1778432" y="335947"/>
                  <a:pt x="1780965" y="326175"/>
                </a:cubicBezTo>
                <a:lnTo>
                  <a:pt x="1740608" y="326175"/>
                </a:lnTo>
                <a:lnTo>
                  <a:pt x="1740608" y="314773"/>
                </a:lnTo>
                <a:cubicBezTo>
                  <a:pt x="1741211" y="312601"/>
                  <a:pt x="1741905" y="310038"/>
                  <a:pt x="1742689" y="307082"/>
                </a:cubicBezTo>
                <a:cubicBezTo>
                  <a:pt x="1743473" y="304126"/>
                  <a:pt x="1744258" y="301079"/>
                  <a:pt x="1745042" y="297942"/>
                </a:cubicBezTo>
                <a:cubicBezTo>
                  <a:pt x="1745826" y="294806"/>
                  <a:pt x="1746580" y="291789"/>
                  <a:pt x="1747304" y="288894"/>
                </a:cubicBezTo>
                <a:cubicBezTo>
                  <a:pt x="1748028" y="285998"/>
                  <a:pt x="1748571" y="283525"/>
                  <a:pt x="1748933" y="281474"/>
                </a:cubicBezTo>
                <a:lnTo>
                  <a:pt x="1762506" y="284369"/>
                </a:lnTo>
                <a:cubicBezTo>
                  <a:pt x="1762144" y="286179"/>
                  <a:pt x="1761631" y="288381"/>
                  <a:pt x="1760968" y="290975"/>
                </a:cubicBezTo>
                <a:cubicBezTo>
                  <a:pt x="1760304" y="293569"/>
                  <a:pt x="1759640" y="296253"/>
                  <a:pt x="1758977" y="299028"/>
                </a:cubicBezTo>
                <a:cubicBezTo>
                  <a:pt x="1758313" y="301803"/>
                  <a:pt x="1757680" y="304488"/>
                  <a:pt x="1757077" y="307082"/>
                </a:cubicBezTo>
                <a:cubicBezTo>
                  <a:pt x="1756474" y="309676"/>
                  <a:pt x="1755930" y="311878"/>
                  <a:pt x="1755448" y="313687"/>
                </a:cubicBezTo>
                <a:lnTo>
                  <a:pt x="1784042" y="313687"/>
                </a:lnTo>
                <a:cubicBezTo>
                  <a:pt x="1786455" y="302829"/>
                  <a:pt x="1788265" y="291186"/>
                  <a:pt x="1789471" y="278759"/>
                </a:cubicBezTo>
                <a:close/>
                <a:moveTo>
                  <a:pt x="1469622" y="278578"/>
                </a:moveTo>
                <a:lnTo>
                  <a:pt x="1482471" y="278940"/>
                </a:lnTo>
                <a:lnTo>
                  <a:pt x="1482471" y="321107"/>
                </a:lnTo>
                <a:lnTo>
                  <a:pt x="1521924" y="308620"/>
                </a:lnTo>
                <a:cubicBezTo>
                  <a:pt x="1521924" y="309103"/>
                  <a:pt x="1521863" y="310882"/>
                  <a:pt x="1521743" y="313959"/>
                </a:cubicBezTo>
                <a:cubicBezTo>
                  <a:pt x="1521622" y="317035"/>
                  <a:pt x="1521501" y="320745"/>
                  <a:pt x="1521381" y="325089"/>
                </a:cubicBezTo>
                <a:cubicBezTo>
                  <a:pt x="1521260" y="329432"/>
                  <a:pt x="1521139" y="334137"/>
                  <a:pt x="1521019" y="339205"/>
                </a:cubicBezTo>
                <a:cubicBezTo>
                  <a:pt x="1520898" y="344272"/>
                  <a:pt x="1520747" y="349038"/>
                  <a:pt x="1520566" y="353502"/>
                </a:cubicBezTo>
                <a:cubicBezTo>
                  <a:pt x="1520385" y="357966"/>
                  <a:pt x="1520235" y="361827"/>
                  <a:pt x="1520114" y="365084"/>
                </a:cubicBezTo>
                <a:cubicBezTo>
                  <a:pt x="1519993" y="368342"/>
                  <a:pt x="1519933" y="370333"/>
                  <a:pt x="1519933" y="371056"/>
                </a:cubicBezTo>
                <a:cubicBezTo>
                  <a:pt x="1519692" y="374435"/>
                  <a:pt x="1519149" y="377270"/>
                  <a:pt x="1518304" y="379562"/>
                </a:cubicBezTo>
                <a:cubicBezTo>
                  <a:pt x="1517460" y="381855"/>
                  <a:pt x="1516223" y="383725"/>
                  <a:pt x="1514594" y="385172"/>
                </a:cubicBezTo>
                <a:cubicBezTo>
                  <a:pt x="1512965" y="386620"/>
                  <a:pt x="1510854" y="387706"/>
                  <a:pt x="1508260" y="388430"/>
                </a:cubicBezTo>
                <a:cubicBezTo>
                  <a:pt x="1505666" y="389154"/>
                  <a:pt x="1502559" y="389697"/>
                  <a:pt x="1498940" y="390059"/>
                </a:cubicBezTo>
                <a:lnTo>
                  <a:pt x="1491882" y="390783"/>
                </a:lnTo>
                <a:lnTo>
                  <a:pt x="1488081" y="378114"/>
                </a:lnTo>
                <a:lnTo>
                  <a:pt x="1496768" y="377029"/>
                </a:lnTo>
                <a:cubicBezTo>
                  <a:pt x="1498940" y="376787"/>
                  <a:pt x="1500689" y="376455"/>
                  <a:pt x="1502016" y="376033"/>
                </a:cubicBezTo>
                <a:cubicBezTo>
                  <a:pt x="1503343" y="375611"/>
                  <a:pt x="1504369" y="374977"/>
                  <a:pt x="1505093" y="374133"/>
                </a:cubicBezTo>
                <a:cubicBezTo>
                  <a:pt x="1505817" y="373288"/>
                  <a:pt x="1506300" y="372172"/>
                  <a:pt x="1506541" y="370785"/>
                </a:cubicBezTo>
                <a:cubicBezTo>
                  <a:pt x="1506782" y="369397"/>
                  <a:pt x="1506963" y="367558"/>
                  <a:pt x="1507084" y="365265"/>
                </a:cubicBezTo>
                <a:cubicBezTo>
                  <a:pt x="1507084" y="364783"/>
                  <a:pt x="1507114" y="363576"/>
                  <a:pt x="1507174" y="361646"/>
                </a:cubicBezTo>
                <a:cubicBezTo>
                  <a:pt x="1507235" y="359715"/>
                  <a:pt x="1507325" y="357393"/>
                  <a:pt x="1507446" y="354678"/>
                </a:cubicBezTo>
                <a:cubicBezTo>
                  <a:pt x="1507566" y="351964"/>
                  <a:pt x="1507687" y="349098"/>
                  <a:pt x="1507808" y="346082"/>
                </a:cubicBezTo>
                <a:cubicBezTo>
                  <a:pt x="1507928" y="343066"/>
                  <a:pt x="1508049" y="340170"/>
                  <a:pt x="1508170" y="337395"/>
                </a:cubicBezTo>
                <a:cubicBezTo>
                  <a:pt x="1508290" y="334620"/>
                  <a:pt x="1508381" y="332207"/>
                  <a:pt x="1508441" y="330156"/>
                </a:cubicBezTo>
                <a:cubicBezTo>
                  <a:pt x="1508501" y="328105"/>
                  <a:pt x="1508532" y="326718"/>
                  <a:pt x="1508532" y="325994"/>
                </a:cubicBezTo>
                <a:lnTo>
                  <a:pt x="1482471" y="334499"/>
                </a:lnTo>
                <a:lnTo>
                  <a:pt x="1482471" y="406347"/>
                </a:lnTo>
                <a:lnTo>
                  <a:pt x="1469622" y="406347"/>
                </a:lnTo>
                <a:lnTo>
                  <a:pt x="1469622" y="338662"/>
                </a:lnTo>
                <a:lnTo>
                  <a:pt x="1446457" y="346082"/>
                </a:lnTo>
                <a:lnTo>
                  <a:pt x="1446457" y="408156"/>
                </a:lnTo>
                <a:cubicBezTo>
                  <a:pt x="1446457" y="411173"/>
                  <a:pt x="1446638" y="413616"/>
                  <a:pt x="1447000" y="415486"/>
                </a:cubicBezTo>
                <a:cubicBezTo>
                  <a:pt x="1447362" y="417356"/>
                  <a:pt x="1448086" y="418834"/>
                  <a:pt x="1449172" y="419920"/>
                </a:cubicBezTo>
                <a:cubicBezTo>
                  <a:pt x="1450258" y="421006"/>
                  <a:pt x="1451826" y="421760"/>
                  <a:pt x="1453877" y="422182"/>
                </a:cubicBezTo>
                <a:cubicBezTo>
                  <a:pt x="1455928" y="422604"/>
                  <a:pt x="1458643" y="422876"/>
                  <a:pt x="1462021" y="422996"/>
                </a:cubicBezTo>
                <a:cubicBezTo>
                  <a:pt x="1475172" y="423599"/>
                  <a:pt x="1488323" y="423599"/>
                  <a:pt x="1501474" y="422996"/>
                </a:cubicBezTo>
                <a:cubicBezTo>
                  <a:pt x="1507747" y="422755"/>
                  <a:pt x="1512211" y="422061"/>
                  <a:pt x="1514866" y="420915"/>
                </a:cubicBezTo>
                <a:cubicBezTo>
                  <a:pt x="1517520" y="419769"/>
                  <a:pt x="1519088" y="417869"/>
                  <a:pt x="1519571" y="415214"/>
                </a:cubicBezTo>
                <a:cubicBezTo>
                  <a:pt x="1520174" y="412319"/>
                  <a:pt x="1520627" y="409363"/>
                  <a:pt x="1520928" y="406347"/>
                </a:cubicBezTo>
                <a:cubicBezTo>
                  <a:pt x="1521230" y="403330"/>
                  <a:pt x="1521441" y="400374"/>
                  <a:pt x="1521562" y="397479"/>
                </a:cubicBezTo>
                <a:lnTo>
                  <a:pt x="1534411" y="401641"/>
                </a:lnTo>
                <a:cubicBezTo>
                  <a:pt x="1534049" y="405381"/>
                  <a:pt x="1533687" y="409152"/>
                  <a:pt x="1533325" y="412952"/>
                </a:cubicBezTo>
                <a:cubicBezTo>
                  <a:pt x="1532963" y="416753"/>
                  <a:pt x="1532360" y="420402"/>
                  <a:pt x="1531515" y="423901"/>
                </a:cubicBezTo>
                <a:cubicBezTo>
                  <a:pt x="1531153" y="425711"/>
                  <a:pt x="1530490" y="427309"/>
                  <a:pt x="1529525" y="428697"/>
                </a:cubicBezTo>
                <a:cubicBezTo>
                  <a:pt x="1528559" y="430084"/>
                  <a:pt x="1527142" y="431261"/>
                  <a:pt x="1525272" y="432226"/>
                </a:cubicBezTo>
                <a:cubicBezTo>
                  <a:pt x="1523402" y="433191"/>
                  <a:pt x="1520989" y="433975"/>
                  <a:pt x="1518033" y="434579"/>
                </a:cubicBezTo>
                <a:cubicBezTo>
                  <a:pt x="1515077" y="435182"/>
                  <a:pt x="1511427" y="435544"/>
                  <a:pt x="1507084" y="435664"/>
                </a:cubicBezTo>
                <a:cubicBezTo>
                  <a:pt x="1490555" y="436268"/>
                  <a:pt x="1474026" y="436268"/>
                  <a:pt x="1457497" y="435664"/>
                </a:cubicBezTo>
                <a:cubicBezTo>
                  <a:pt x="1453153" y="435544"/>
                  <a:pt x="1449473" y="435091"/>
                  <a:pt x="1446457" y="434307"/>
                </a:cubicBezTo>
                <a:cubicBezTo>
                  <a:pt x="1443441" y="433523"/>
                  <a:pt x="1440967" y="432226"/>
                  <a:pt x="1439037" y="430416"/>
                </a:cubicBezTo>
                <a:cubicBezTo>
                  <a:pt x="1437107" y="428606"/>
                  <a:pt x="1435719" y="426224"/>
                  <a:pt x="1434875" y="423268"/>
                </a:cubicBezTo>
                <a:cubicBezTo>
                  <a:pt x="1434030" y="420312"/>
                  <a:pt x="1433608" y="416602"/>
                  <a:pt x="1433608" y="412138"/>
                </a:cubicBezTo>
                <a:lnTo>
                  <a:pt x="1433608" y="350244"/>
                </a:lnTo>
                <a:lnTo>
                  <a:pt x="1418044" y="355312"/>
                </a:lnTo>
                <a:lnTo>
                  <a:pt x="1415148" y="342643"/>
                </a:lnTo>
                <a:lnTo>
                  <a:pt x="1433608" y="336671"/>
                </a:lnTo>
                <a:lnTo>
                  <a:pt x="1433608" y="296676"/>
                </a:lnTo>
                <a:lnTo>
                  <a:pt x="1446457" y="297038"/>
                </a:lnTo>
                <a:lnTo>
                  <a:pt x="1446457" y="332690"/>
                </a:lnTo>
                <a:lnTo>
                  <a:pt x="1469622" y="325270"/>
                </a:lnTo>
                <a:close/>
                <a:moveTo>
                  <a:pt x="749160" y="278578"/>
                </a:moveTo>
                <a:lnTo>
                  <a:pt x="764000" y="279302"/>
                </a:lnTo>
                <a:lnTo>
                  <a:pt x="764000" y="312782"/>
                </a:lnTo>
                <a:lnTo>
                  <a:pt x="808158" y="312782"/>
                </a:lnTo>
                <a:lnTo>
                  <a:pt x="808158" y="325813"/>
                </a:lnTo>
                <a:lnTo>
                  <a:pt x="764000" y="325813"/>
                </a:lnTo>
                <a:lnTo>
                  <a:pt x="764000" y="412500"/>
                </a:lnTo>
                <a:cubicBezTo>
                  <a:pt x="764000" y="417567"/>
                  <a:pt x="763578" y="421699"/>
                  <a:pt x="762734" y="424896"/>
                </a:cubicBezTo>
                <a:cubicBezTo>
                  <a:pt x="761889" y="428094"/>
                  <a:pt x="760290" y="430688"/>
                  <a:pt x="757938" y="432678"/>
                </a:cubicBezTo>
                <a:cubicBezTo>
                  <a:pt x="755585" y="434669"/>
                  <a:pt x="752297" y="436117"/>
                  <a:pt x="748075" y="437022"/>
                </a:cubicBezTo>
                <a:cubicBezTo>
                  <a:pt x="743852" y="437927"/>
                  <a:pt x="738362" y="438620"/>
                  <a:pt x="731606" y="439103"/>
                </a:cubicBezTo>
                <a:lnTo>
                  <a:pt x="718395" y="440008"/>
                </a:lnTo>
                <a:lnTo>
                  <a:pt x="712965" y="424987"/>
                </a:lnTo>
                <a:lnTo>
                  <a:pt x="729434" y="423901"/>
                </a:lnTo>
                <a:cubicBezTo>
                  <a:pt x="733898" y="423660"/>
                  <a:pt x="737427" y="423328"/>
                  <a:pt x="740021" y="422906"/>
                </a:cubicBezTo>
                <a:cubicBezTo>
                  <a:pt x="742615" y="422483"/>
                  <a:pt x="744576" y="421729"/>
                  <a:pt x="745903" y="420644"/>
                </a:cubicBezTo>
                <a:cubicBezTo>
                  <a:pt x="747230" y="419558"/>
                  <a:pt x="748105" y="418050"/>
                  <a:pt x="748527" y="416119"/>
                </a:cubicBezTo>
                <a:cubicBezTo>
                  <a:pt x="748949" y="414189"/>
                  <a:pt x="749160" y="411595"/>
                  <a:pt x="749160" y="408337"/>
                </a:cubicBezTo>
                <a:lnTo>
                  <a:pt x="749160" y="335223"/>
                </a:lnTo>
                <a:cubicBezTo>
                  <a:pt x="743852" y="343790"/>
                  <a:pt x="738211" y="351933"/>
                  <a:pt x="732239" y="359655"/>
                </a:cubicBezTo>
                <a:cubicBezTo>
                  <a:pt x="726267" y="367377"/>
                  <a:pt x="719692" y="374736"/>
                  <a:pt x="712513" y="381734"/>
                </a:cubicBezTo>
                <a:cubicBezTo>
                  <a:pt x="705334" y="388732"/>
                  <a:pt x="697341" y="395488"/>
                  <a:pt x="688534" y="402003"/>
                </a:cubicBezTo>
                <a:cubicBezTo>
                  <a:pt x="679726" y="408518"/>
                  <a:pt x="669893" y="414913"/>
                  <a:pt x="659035" y="421186"/>
                </a:cubicBezTo>
                <a:lnTo>
                  <a:pt x="649443" y="408337"/>
                </a:lnTo>
                <a:cubicBezTo>
                  <a:pt x="671402" y="396272"/>
                  <a:pt x="689650" y="383423"/>
                  <a:pt x="704188" y="369790"/>
                </a:cubicBezTo>
                <a:cubicBezTo>
                  <a:pt x="718727" y="356156"/>
                  <a:pt x="730701" y="341497"/>
                  <a:pt x="740112" y="325813"/>
                </a:cubicBezTo>
                <a:lnTo>
                  <a:pt x="659035" y="325813"/>
                </a:lnTo>
                <a:lnTo>
                  <a:pt x="659035" y="312782"/>
                </a:lnTo>
                <a:lnTo>
                  <a:pt x="749160" y="312782"/>
                </a:lnTo>
                <a:close/>
                <a:moveTo>
                  <a:pt x="2690317" y="278397"/>
                </a:moveTo>
                <a:lnTo>
                  <a:pt x="2704071" y="280207"/>
                </a:lnTo>
                <a:cubicBezTo>
                  <a:pt x="2702865" y="283947"/>
                  <a:pt x="2701568" y="287657"/>
                  <a:pt x="2700180" y="291337"/>
                </a:cubicBezTo>
                <a:cubicBezTo>
                  <a:pt x="2698793" y="295017"/>
                  <a:pt x="2697315" y="298666"/>
                  <a:pt x="2695746" y="302286"/>
                </a:cubicBezTo>
                <a:lnTo>
                  <a:pt x="2767594" y="302286"/>
                </a:lnTo>
                <a:lnTo>
                  <a:pt x="2767594" y="315316"/>
                </a:lnTo>
                <a:cubicBezTo>
                  <a:pt x="2763371" y="325813"/>
                  <a:pt x="2758544" y="335827"/>
                  <a:pt x="2753116" y="345358"/>
                </a:cubicBezTo>
                <a:lnTo>
                  <a:pt x="2740809" y="340834"/>
                </a:lnTo>
                <a:cubicBezTo>
                  <a:pt x="2743222" y="336852"/>
                  <a:pt x="2745454" y="332720"/>
                  <a:pt x="2747505" y="328437"/>
                </a:cubicBezTo>
                <a:cubicBezTo>
                  <a:pt x="2749556" y="324154"/>
                  <a:pt x="2751547" y="319780"/>
                  <a:pt x="2753478" y="315316"/>
                </a:cubicBezTo>
                <a:lnTo>
                  <a:pt x="2689955" y="315316"/>
                </a:lnTo>
                <a:cubicBezTo>
                  <a:pt x="2686818" y="321831"/>
                  <a:pt x="2683530" y="328195"/>
                  <a:pt x="2680092" y="334409"/>
                </a:cubicBezTo>
                <a:cubicBezTo>
                  <a:pt x="2676654" y="340622"/>
                  <a:pt x="2673064" y="346504"/>
                  <a:pt x="2669324" y="352054"/>
                </a:cubicBezTo>
                <a:lnTo>
                  <a:pt x="2658284" y="344815"/>
                </a:lnTo>
                <a:cubicBezTo>
                  <a:pt x="2661542" y="340230"/>
                  <a:pt x="2664709" y="335254"/>
                  <a:pt x="2667786" y="329885"/>
                </a:cubicBezTo>
                <a:cubicBezTo>
                  <a:pt x="2670862" y="324516"/>
                  <a:pt x="2673818" y="318936"/>
                  <a:pt x="2676654" y="313144"/>
                </a:cubicBezTo>
                <a:cubicBezTo>
                  <a:pt x="2679489" y="307353"/>
                  <a:pt x="2682053" y="301502"/>
                  <a:pt x="2684345" y="295590"/>
                </a:cubicBezTo>
                <a:cubicBezTo>
                  <a:pt x="2686637" y="289678"/>
                  <a:pt x="2688628" y="283947"/>
                  <a:pt x="2690317" y="278397"/>
                </a:cubicBezTo>
                <a:close/>
                <a:moveTo>
                  <a:pt x="1285389" y="278216"/>
                </a:moveTo>
                <a:lnTo>
                  <a:pt x="1298963" y="278578"/>
                </a:lnTo>
                <a:lnTo>
                  <a:pt x="1298963" y="329251"/>
                </a:lnTo>
                <a:lnTo>
                  <a:pt x="1346559" y="329251"/>
                </a:lnTo>
                <a:lnTo>
                  <a:pt x="1346559" y="342281"/>
                </a:lnTo>
                <a:lnTo>
                  <a:pt x="1298963" y="342281"/>
                </a:lnTo>
                <a:lnTo>
                  <a:pt x="1298963" y="419196"/>
                </a:lnTo>
                <a:lnTo>
                  <a:pt x="1355608" y="419196"/>
                </a:lnTo>
                <a:lnTo>
                  <a:pt x="1355608" y="432226"/>
                </a:lnTo>
                <a:lnTo>
                  <a:pt x="1242679" y="432226"/>
                </a:lnTo>
                <a:lnTo>
                  <a:pt x="1242679" y="419196"/>
                </a:lnTo>
                <a:lnTo>
                  <a:pt x="1285389" y="419196"/>
                </a:lnTo>
                <a:close/>
                <a:moveTo>
                  <a:pt x="2485206" y="278035"/>
                </a:moveTo>
                <a:lnTo>
                  <a:pt x="2494978" y="286722"/>
                </a:lnTo>
                <a:cubicBezTo>
                  <a:pt x="2492566" y="290221"/>
                  <a:pt x="2489610" y="294021"/>
                  <a:pt x="2486111" y="298123"/>
                </a:cubicBezTo>
                <a:cubicBezTo>
                  <a:pt x="2482612" y="302226"/>
                  <a:pt x="2478842" y="306388"/>
                  <a:pt x="2474800" y="310611"/>
                </a:cubicBezTo>
                <a:cubicBezTo>
                  <a:pt x="2470758" y="314833"/>
                  <a:pt x="2466626" y="318996"/>
                  <a:pt x="2462403" y="323098"/>
                </a:cubicBezTo>
                <a:cubicBezTo>
                  <a:pt x="2458180" y="327200"/>
                  <a:pt x="2454138" y="330880"/>
                  <a:pt x="2450278" y="334137"/>
                </a:cubicBezTo>
                <a:lnTo>
                  <a:pt x="2441410" y="323822"/>
                </a:lnTo>
                <a:cubicBezTo>
                  <a:pt x="2445271" y="320806"/>
                  <a:pt x="2449312" y="317337"/>
                  <a:pt x="2453535" y="313416"/>
                </a:cubicBezTo>
                <a:cubicBezTo>
                  <a:pt x="2457758" y="309495"/>
                  <a:pt x="2461830" y="305453"/>
                  <a:pt x="2465751" y="301291"/>
                </a:cubicBezTo>
                <a:cubicBezTo>
                  <a:pt x="2469672" y="297128"/>
                  <a:pt x="2473352" y="293026"/>
                  <a:pt x="2476790" y="288984"/>
                </a:cubicBezTo>
                <a:cubicBezTo>
                  <a:pt x="2480229" y="284942"/>
                  <a:pt x="2483034" y="281293"/>
                  <a:pt x="2485206" y="278035"/>
                </a:cubicBezTo>
                <a:close/>
                <a:moveTo>
                  <a:pt x="1832724" y="277673"/>
                </a:moveTo>
                <a:cubicBezTo>
                  <a:pt x="1834655" y="278638"/>
                  <a:pt x="1837007" y="279875"/>
                  <a:pt x="1839782" y="281383"/>
                </a:cubicBezTo>
                <a:cubicBezTo>
                  <a:pt x="1842557" y="282891"/>
                  <a:pt x="1845392" y="284490"/>
                  <a:pt x="1848288" y="286179"/>
                </a:cubicBezTo>
                <a:cubicBezTo>
                  <a:pt x="1851184" y="287868"/>
                  <a:pt x="1853958" y="289557"/>
                  <a:pt x="1856613" y="291246"/>
                </a:cubicBezTo>
                <a:cubicBezTo>
                  <a:pt x="1859267" y="292936"/>
                  <a:pt x="1861499" y="294444"/>
                  <a:pt x="1863309" y="295771"/>
                </a:cubicBezTo>
                <a:lnTo>
                  <a:pt x="1856975" y="308620"/>
                </a:lnTo>
                <a:cubicBezTo>
                  <a:pt x="1855165" y="306931"/>
                  <a:pt x="1852903" y="305121"/>
                  <a:pt x="1850188" y="303191"/>
                </a:cubicBezTo>
                <a:cubicBezTo>
                  <a:pt x="1847474" y="301260"/>
                  <a:pt x="1844668" y="299390"/>
                  <a:pt x="1841773" y="297581"/>
                </a:cubicBezTo>
                <a:cubicBezTo>
                  <a:pt x="1838878" y="295771"/>
                  <a:pt x="1836012" y="294082"/>
                  <a:pt x="1833177" y="292513"/>
                </a:cubicBezTo>
                <a:cubicBezTo>
                  <a:pt x="1830341" y="290945"/>
                  <a:pt x="1827898" y="289678"/>
                  <a:pt x="1825847" y="288713"/>
                </a:cubicBezTo>
                <a:close/>
                <a:moveTo>
                  <a:pt x="1581350" y="277673"/>
                </a:moveTo>
                <a:lnTo>
                  <a:pt x="1594199" y="280207"/>
                </a:lnTo>
                <a:cubicBezTo>
                  <a:pt x="1592148" y="286722"/>
                  <a:pt x="1589977" y="293147"/>
                  <a:pt x="1587684" y="299481"/>
                </a:cubicBezTo>
                <a:cubicBezTo>
                  <a:pt x="1585392" y="305815"/>
                  <a:pt x="1582919" y="312059"/>
                  <a:pt x="1580264" y="318212"/>
                </a:cubicBezTo>
                <a:lnTo>
                  <a:pt x="1580264" y="440008"/>
                </a:lnTo>
                <a:lnTo>
                  <a:pt x="1567958" y="440008"/>
                </a:lnTo>
                <a:lnTo>
                  <a:pt x="1567958" y="343548"/>
                </a:lnTo>
                <a:cubicBezTo>
                  <a:pt x="1562891" y="352959"/>
                  <a:pt x="1557461" y="361827"/>
                  <a:pt x="1551670" y="370152"/>
                </a:cubicBezTo>
                <a:lnTo>
                  <a:pt x="1541717" y="360741"/>
                </a:lnTo>
                <a:cubicBezTo>
                  <a:pt x="1545457" y="355794"/>
                  <a:pt x="1549257" y="350003"/>
                  <a:pt x="1553118" y="343367"/>
                </a:cubicBezTo>
                <a:cubicBezTo>
                  <a:pt x="1556979" y="336731"/>
                  <a:pt x="1560689" y="329704"/>
                  <a:pt x="1564248" y="322284"/>
                </a:cubicBezTo>
                <a:cubicBezTo>
                  <a:pt x="1567807" y="314864"/>
                  <a:pt x="1571065" y="307323"/>
                  <a:pt x="1574021" y="299662"/>
                </a:cubicBezTo>
                <a:cubicBezTo>
                  <a:pt x="1576977" y="292000"/>
                  <a:pt x="1579420" y="284671"/>
                  <a:pt x="1581350" y="277673"/>
                </a:cubicBezTo>
                <a:close/>
                <a:moveTo>
                  <a:pt x="1614288" y="277311"/>
                </a:moveTo>
                <a:cubicBezTo>
                  <a:pt x="1615856" y="278759"/>
                  <a:pt x="1617756" y="280690"/>
                  <a:pt x="1619988" y="283103"/>
                </a:cubicBezTo>
                <a:cubicBezTo>
                  <a:pt x="1622220" y="285516"/>
                  <a:pt x="1624422" y="288019"/>
                  <a:pt x="1626594" y="290613"/>
                </a:cubicBezTo>
                <a:cubicBezTo>
                  <a:pt x="1628766" y="293207"/>
                  <a:pt x="1630847" y="295801"/>
                  <a:pt x="1632837" y="298395"/>
                </a:cubicBezTo>
                <a:cubicBezTo>
                  <a:pt x="1634828" y="300989"/>
                  <a:pt x="1636427" y="303191"/>
                  <a:pt x="1637633" y="305001"/>
                </a:cubicBezTo>
                <a:lnTo>
                  <a:pt x="1628223" y="315316"/>
                </a:lnTo>
                <a:cubicBezTo>
                  <a:pt x="1627016" y="313144"/>
                  <a:pt x="1625448" y="310671"/>
                  <a:pt x="1623517" y="307896"/>
                </a:cubicBezTo>
                <a:cubicBezTo>
                  <a:pt x="1621587" y="305121"/>
                  <a:pt x="1619536" y="302346"/>
                  <a:pt x="1617364" y="299571"/>
                </a:cubicBezTo>
                <a:cubicBezTo>
                  <a:pt x="1615192" y="296796"/>
                  <a:pt x="1613051" y="294172"/>
                  <a:pt x="1610940" y="291699"/>
                </a:cubicBezTo>
                <a:cubicBezTo>
                  <a:pt x="1608828" y="289226"/>
                  <a:pt x="1606988" y="287205"/>
                  <a:pt x="1605420" y="285636"/>
                </a:cubicBezTo>
                <a:close/>
                <a:moveTo>
                  <a:pt x="879824" y="277311"/>
                </a:moveTo>
                <a:lnTo>
                  <a:pt x="890864" y="282198"/>
                </a:lnTo>
                <a:cubicBezTo>
                  <a:pt x="888330" y="286782"/>
                  <a:pt x="885827" y="291096"/>
                  <a:pt x="883353" y="295137"/>
                </a:cubicBezTo>
                <a:cubicBezTo>
                  <a:pt x="880880" y="299179"/>
                  <a:pt x="878316" y="303070"/>
                  <a:pt x="875662" y="306810"/>
                </a:cubicBezTo>
                <a:lnTo>
                  <a:pt x="875662" y="372866"/>
                </a:lnTo>
                <a:lnTo>
                  <a:pt x="862451" y="372866"/>
                </a:lnTo>
                <a:lnTo>
                  <a:pt x="862451" y="323279"/>
                </a:lnTo>
                <a:cubicBezTo>
                  <a:pt x="858952" y="327140"/>
                  <a:pt x="855151" y="331001"/>
                  <a:pt x="851049" y="334861"/>
                </a:cubicBezTo>
                <a:cubicBezTo>
                  <a:pt x="846947" y="338722"/>
                  <a:pt x="842423" y="342764"/>
                  <a:pt x="837476" y="346987"/>
                </a:cubicBezTo>
                <a:lnTo>
                  <a:pt x="829151" y="337576"/>
                </a:lnTo>
                <a:cubicBezTo>
                  <a:pt x="839165" y="328889"/>
                  <a:pt x="848576" y="319358"/>
                  <a:pt x="857384" y="308982"/>
                </a:cubicBezTo>
                <a:cubicBezTo>
                  <a:pt x="866191" y="298606"/>
                  <a:pt x="873671" y="288049"/>
                  <a:pt x="879824" y="277311"/>
                </a:cubicBezTo>
                <a:close/>
                <a:moveTo>
                  <a:pt x="2867492" y="277130"/>
                </a:moveTo>
                <a:lnTo>
                  <a:pt x="2880703" y="277673"/>
                </a:lnTo>
                <a:lnTo>
                  <a:pt x="2880703" y="298666"/>
                </a:lnTo>
                <a:lnTo>
                  <a:pt x="2944225" y="298666"/>
                </a:lnTo>
                <a:lnTo>
                  <a:pt x="2944225" y="311335"/>
                </a:lnTo>
                <a:lnTo>
                  <a:pt x="2880703" y="311335"/>
                </a:lnTo>
                <a:lnTo>
                  <a:pt x="2880703" y="355855"/>
                </a:lnTo>
                <a:lnTo>
                  <a:pt x="2951102" y="355855"/>
                </a:lnTo>
                <a:lnTo>
                  <a:pt x="2951102" y="368885"/>
                </a:lnTo>
                <a:lnTo>
                  <a:pt x="2886494" y="368885"/>
                </a:lnTo>
                <a:cubicBezTo>
                  <a:pt x="2895060" y="378537"/>
                  <a:pt x="2905255" y="387435"/>
                  <a:pt x="2917079" y="395578"/>
                </a:cubicBezTo>
                <a:cubicBezTo>
                  <a:pt x="2928902" y="403722"/>
                  <a:pt x="2942234" y="410931"/>
                  <a:pt x="2957074" y="417205"/>
                </a:cubicBezTo>
                <a:lnTo>
                  <a:pt x="2948930" y="430235"/>
                </a:lnTo>
                <a:cubicBezTo>
                  <a:pt x="2934452" y="422755"/>
                  <a:pt x="2921512" y="414943"/>
                  <a:pt x="2910111" y="406799"/>
                </a:cubicBezTo>
                <a:cubicBezTo>
                  <a:pt x="2898710" y="398655"/>
                  <a:pt x="2888907" y="389697"/>
                  <a:pt x="2880703" y="379924"/>
                </a:cubicBezTo>
                <a:lnTo>
                  <a:pt x="2880703" y="440732"/>
                </a:lnTo>
                <a:lnTo>
                  <a:pt x="2867492" y="440732"/>
                </a:lnTo>
                <a:lnTo>
                  <a:pt x="2867492" y="380105"/>
                </a:lnTo>
                <a:cubicBezTo>
                  <a:pt x="2863510" y="384931"/>
                  <a:pt x="2859197" y="389546"/>
                  <a:pt x="2854552" y="393950"/>
                </a:cubicBezTo>
                <a:cubicBezTo>
                  <a:pt x="2849907" y="398353"/>
                  <a:pt x="2844810" y="402606"/>
                  <a:pt x="2839260" y="406708"/>
                </a:cubicBezTo>
                <a:cubicBezTo>
                  <a:pt x="2833710" y="410811"/>
                  <a:pt x="2827647" y="414852"/>
                  <a:pt x="2821072" y="418834"/>
                </a:cubicBezTo>
                <a:cubicBezTo>
                  <a:pt x="2814496" y="422815"/>
                  <a:pt x="2807287" y="426797"/>
                  <a:pt x="2799445" y="430778"/>
                </a:cubicBezTo>
                <a:lnTo>
                  <a:pt x="2791482" y="417929"/>
                </a:lnTo>
                <a:cubicBezTo>
                  <a:pt x="2806443" y="411052"/>
                  <a:pt x="2819774" y="403602"/>
                  <a:pt x="2831478" y="395578"/>
                </a:cubicBezTo>
                <a:cubicBezTo>
                  <a:pt x="2843181" y="387555"/>
                  <a:pt x="2853315" y="378657"/>
                  <a:pt x="2861881" y="368885"/>
                </a:cubicBezTo>
                <a:lnTo>
                  <a:pt x="2797273" y="368885"/>
                </a:lnTo>
                <a:lnTo>
                  <a:pt x="2797273" y="355855"/>
                </a:lnTo>
                <a:lnTo>
                  <a:pt x="2867492" y="355855"/>
                </a:lnTo>
                <a:lnTo>
                  <a:pt x="2867492" y="311335"/>
                </a:lnTo>
                <a:lnTo>
                  <a:pt x="2804150" y="311335"/>
                </a:lnTo>
                <a:lnTo>
                  <a:pt x="2804150" y="298666"/>
                </a:lnTo>
                <a:lnTo>
                  <a:pt x="2867492" y="298666"/>
                </a:lnTo>
                <a:close/>
                <a:moveTo>
                  <a:pt x="3075613" y="276949"/>
                </a:moveTo>
                <a:cubicBezTo>
                  <a:pt x="3076096" y="278156"/>
                  <a:pt x="3076668" y="279785"/>
                  <a:pt x="3077332" y="281836"/>
                </a:cubicBezTo>
                <a:cubicBezTo>
                  <a:pt x="3077996" y="283887"/>
                  <a:pt x="3078690" y="286149"/>
                  <a:pt x="3079414" y="288622"/>
                </a:cubicBezTo>
                <a:cubicBezTo>
                  <a:pt x="3080137" y="291096"/>
                  <a:pt x="3080891" y="293629"/>
                  <a:pt x="3081676" y="296223"/>
                </a:cubicBezTo>
                <a:cubicBezTo>
                  <a:pt x="3082460" y="298817"/>
                  <a:pt x="3083214" y="301260"/>
                  <a:pt x="3083938" y="303553"/>
                </a:cubicBezTo>
                <a:lnTo>
                  <a:pt x="3131172" y="303553"/>
                </a:lnTo>
                <a:lnTo>
                  <a:pt x="3131172" y="316221"/>
                </a:lnTo>
                <a:lnTo>
                  <a:pt x="3111446" y="316221"/>
                </a:lnTo>
                <a:cubicBezTo>
                  <a:pt x="3108671" y="326356"/>
                  <a:pt x="3105383" y="335585"/>
                  <a:pt x="3101583" y="343910"/>
                </a:cubicBezTo>
                <a:cubicBezTo>
                  <a:pt x="3097782" y="352235"/>
                  <a:pt x="3093168" y="360017"/>
                  <a:pt x="3087738" y="367256"/>
                </a:cubicBezTo>
                <a:cubicBezTo>
                  <a:pt x="3094977" y="373771"/>
                  <a:pt x="3101884" y="380105"/>
                  <a:pt x="3108460" y="386258"/>
                </a:cubicBezTo>
                <a:cubicBezTo>
                  <a:pt x="3115035" y="392411"/>
                  <a:pt x="3120434" y="397720"/>
                  <a:pt x="3124657" y="402184"/>
                </a:cubicBezTo>
                <a:lnTo>
                  <a:pt x="3115789" y="413947"/>
                </a:lnTo>
                <a:cubicBezTo>
                  <a:pt x="3111326" y="409121"/>
                  <a:pt x="3105866" y="403511"/>
                  <a:pt x="3099411" y="397117"/>
                </a:cubicBezTo>
                <a:cubicBezTo>
                  <a:pt x="3092956" y="390722"/>
                  <a:pt x="3086110" y="384147"/>
                  <a:pt x="3078870" y="377391"/>
                </a:cubicBezTo>
                <a:cubicBezTo>
                  <a:pt x="3072717" y="383906"/>
                  <a:pt x="3065569" y="390059"/>
                  <a:pt x="3057425" y="395850"/>
                </a:cubicBezTo>
                <a:cubicBezTo>
                  <a:pt x="3049281" y="401641"/>
                  <a:pt x="3039901" y="407312"/>
                  <a:pt x="3029283" y="412862"/>
                </a:cubicBezTo>
                <a:lnTo>
                  <a:pt x="3021682" y="400736"/>
                </a:lnTo>
                <a:cubicBezTo>
                  <a:pt x="3041710" y="390722"/>
                  <a:pt x="3057515" y="379924"/>
                  <a:pt x="3069098" y="368342"/>
                </a:cubicBezTo>
                <a:cubicBezTo>
                  <a:pt x="3062100" y="362068"/>
                  <a:pt x="3055374" y="356186"/>
                  <a:pt x="3048919" y="350697"/>
                </a:cubicBezTo>
                <a:cubicBezTo>
                  <a:pt x="3042464" y="345207"/>
                  <a:pt x="3036764" y="340713"/>
                  <a:pt x="3031817" y="337214"/>
                </a:cubicBezTo>
                <a:lnTo>
                  <a:pt x="3039961" y="327441"/>
                </a:lnTo>
                <a:cubicBezTo>
                  <a:pt x="3044787" y="330940"/>
                  <a:pt x="3050488" y="335434"/>
                  <a:pt x="3057063" y="340924"/>
                </a:cubicBezTo>
                <a:cubicBezTo>
                  <a:pt x="3063638" y="346414"/>
                  <a:pt x="3070546" y="352235"/>
                  <a:pt x="3077785" y="358388"/>
                </a:cubicBezTo>
                <a:cubicBezTo>
                  <a:pt x="3082610" y="352235"/>
                  <a:pt x="3086652" y="345690"/>
                  <a:pt x="3089910" y="338752"/>
                </a:cubicBezTo>
                <a:cubicBezTo>
                  <a:pt x="3093168" y="331815"/>
                  <a:pt x="3095822" y="324305"/>
                  <a:pt x="3097873" y="316221"/>
                </a:cubicBezTo>
                <a:lnTo>
                  <a:pt x="3025483" y="316221"/>
                </a:lnTo>
                <a:lnTo>
                  <a:pt x="3025483" y="303553"/>
                </a:lnTo>
                <a:lnTo>
                  <a:pt x="3070002" y="303553"/>
                </a:lnTo>
                <a:cubicBezTo>
                  <a:pt x="3068676" y="299330"/>
                  <a:pt x="3067348" y="294987"/>
                  <a:pt x="3066021" y="290523"/>
                </a:cubicBezTo>
                <a:cubicBezTo>
                  <a:pt x="3064694" y="286058"/>
                  <a:pt x="3063548" y="282560"/>
                  <a:pt x="3062583" y="280026"/>
                </a:cubicBezTo>
                <a:close/>
                <a:moveTo>
                  <a:pt x="3626386" y="276587"/>
                </a:moveTo>
                <a:cubicBezTo>
                  <a:pt x="3627834" y="277794"/>
                  <a:pt x="3629584" y="279302"/>
                  <a:pt x="3631635" y="281112"/>
                </a:cubicBezTo>
                <a:cubicBezTo>
                  <a:pt x="3633686" y="282922"/>
                  <a:pt x="3635737" y="284822"/>
                  <a:pt x="3637788" y="286813"/>
                </a:cubicBezTo>
                <a:cubicBezTo>
                  <a:pt x="3639839" y="288803"/>
                  <a:pt x="3641800" y="290764"/>
                  <a:pt x="3643670" y="292694"/>
                </a:cubicBezTo>
                <a:cubicBezTo>
                  <a:pt x="3645540" y="294625"/>
                  <a:pt x="3647018" y="296314"/>
                  <a:pt x="3648103" y="297761"/>
                </a:cubicBezTo>
                <a:lnTo>
                  <a:pt x="3640864" y="305362"/>
                </a:lnTo>
                <a:lnTo>
                  <a:pt x="3663124" y="305362"/>
                </a:lnTo>
                <a:lnTo>
                  <a:pt x="3663124" y="317850"/>
                </a:lnTo>
                <a:lnTo>
                  <a:pt x="3608289" y="317850"/>
                </a:lnTo>
                <a:cubicBezTo>
                  <a:pt x="3609496" y="331001"/>
                  <a:pt x="3610944" y="343005"/>
                  <a:pt x="3612632" y="353864"/>
                </a:cubicBezTo>
                <a:cubicBezTo>
                  <a:pt x="3614322" y="364722"/>
                  <a:pt x="3616372" y="374495"/>
                  <a:pt x="3618786" y="383182"/>
                </a:cubicBezTo>
                <a:cubicBezTo>
                  <a:pt x="3624094" y="375460"/>
                  <a:pt x="3628618" y="367377"/>
                  <a:pt x="3632359" y="358931"/>
                </a:cubicBezTo>
                <a:cubicBezTo>
                  <a:pt x="3636099" y="350486"/>
                  <a:pt x="3639598" y="341196"/>
                  <a:pt x="3642855" y="331061"/>
                </a:cubicBezTo>
                <a:lnTo>
                  <a:pt x="3655162" y="335404"/>
                </a:lnTo>
                <a:cubicBezTo>
                  <a:pt x="3650698" y="347952"/>
                  <a:pt x="3646082" y="359263"/>
                  <a:pt x="3641317" y="369337"/>
                </a:cubicBezTo>
                <a:cubicBezTo>
                  <a:pt x="3636551" y="379411"/>
                  <a:pt x="3630670" y="388973"/>
                  <a:pt x="3623672" y="398022"/>
                </a:cubicBezTo>
                <a:cubicBezTo>
                  <a:pt x="3624878" y="401159"/>
                  <a:pt x="3626145" y="404084"/>
                  <a:pt x="3627472" y="406799"/>
                </a:cubicBezTo>
                <a:cubicBezTo>
                  <a:pt x="3628800" y="409514"/>
                  <a:pt x="3630187" y="412077"/>
                  <a:pt x="3631635" y="414490"/>
                </a:cubicBezTo>
                <a:cubicBezTo>
                  <a:pt x="3634168" y="418592"/>
                  <a:pt x="3636461" y="421428"/>
                  <a:pt x="3638512" y="422996"/>
                </a:cubicBezTo>
                <a:cubicBezTo>
                  <a:pt x="3640563" y="424565"/>
                  <a:pt x="3642372" y="425349"/>
                  <a:pt x="3643941" y="425349"/>
                </a:cubicBezTo>
                <a:cubicBezTo>
                  <a:pt x="3646354" y="425349"/>
                  <a:pt x="3648164" y="424655"/>
                  <a:pt x="3649370" y="423268"/>
                </a:cubicBezTo>
                <a:cubicBezTo>
                  <a:pt x="3650577" y="421880"/>
                  <a:pt x="3651723" y="419618"/>
                  <a:pt x="3652809" y="416481"/>
                </a:cubicBezTo>
                <a:cubicBezTo>
                  <a:pt x="3653894" y="413344"/>
                  <a:pt x="3654739" y="410207"/>
                  <a:pt x="3655342" y="407070"/>
                </a:cubicBezTo>
                <a:cubicBezTo>
                  <a:pt x="3655946" y="403934"/>
                  <a:pt x="3656549" y="400435"/>
                  <a:pt x="3657152" y="396574"/>
                </a:cubicBezTo>
                <a:lnTo>
                  <a:pt x="3668916" y="403270"/>
                </a:lnTo>
                <a:cubicBezTo>
                  <a:pt x="3667950" y="407975"/>
                  <a:pt x="3666955" y="412228"/>
                  <a:pt x="3665930" y="416029"/>
                </a:cubicBezTo>
                <a:cubicBezTo>
                  <a:pt x="3664904" y="419829"/>
                  <a:pt x="3663607" y="423660"/>
                  <a:pt x="3662038" y="427521"/>
                </a:cubicBezTo>
                <a:cubicBezTo>
                  <a:pt x="3660953" y="430175"/>
                  <a:pt x="3659806" y="432286"/>
                  <a:pt x="3658600" y="433855"/>
                </a:cubicBezTo>
                <a:cubicBezTo>
                  <a:pt x="3657394" y="435423"/>
                  <a:pt x="3656096" y="436660"/>
                  <a:pt x="3654709" y="437565"/>
                </a:cubicBezTo>
                <a:cubicBezTo>
                  <a:pt x="3653322" y="438470"/>
                  <a:pt x="3651784" y="439073"/>
                  <a:pt x="3650094" y="439374"/>
                </a:cubicBezTo>
                <a:cubicBezTo>
                  <a:pt x="3648405" y="439676"/>
                  <a:pt x="3646595" y="439827"/>
                  <a:pt x="3644665" y="439827"/>
                </a:cubicBezTo>
                <a:cubicBezTo>
                  <a:pt x="3640442" y="439827"/>
                  <a:pt x="3636280" y="438289"/>
                  <a:pt x="3632178" y="435212"/>
                </a:cubicBezTo>
                <a:cubicBezTo>
                  <a:pt x="3628076" y="432135"/>
                  <a:pt x="3623793" y="426797"/>
                  <a:pt x="3619328" y="419196"/>
                </a:cubicBezTo>
                <a:cubicBezTo>
                  <a:pt x="3618363" y="417627"/>
                  <a:pt x="3617458" y="416029"/>
                  <a:pt x="3616614" y="414400"/>
                </a:cubicBezTo>
                <a:cubicBezTo>
                  <a:pt x="3615769" y="412771"/>
                  <a:pt x="3614985" y="410992"/>
                  <a:pt x="3614261" y="409061"/>
                </a:cubicBezTo>
                <a:cubicBezTo>
                  <a:pt x="3610038" y="413525"/>
                  <a:pt x="3605484" y="417989"/>
                  <a:pt x="3600598" y="422453"/>
                </a:cubicBezTo>
                <a:cubicBezTo>
                  <a:pt x="3595711" y="426917"/>
                  <a:pt x="3590192" y="431442"/>
                  <a:pt x="3584038" y="436026"/>
                </a:cubicBezTo>
                <a:lnTo>
                  <a:pt x="3574990" y="426254"/>
                </a:lnTo>
                <a:cubicBezTo>
                  <a:pt x="3588864" y="416119"/>
                  <a:pt x="3600206" y="405924"/>
                  <a:pt x="3609013" y="395669"/>
                </a:cubicBezTo>
                <a:cubicBezTo>
                  <a:pt x="3605876" y="385896"/>
                  <a:pt x="3603161" y="374555"/>
                  <a:pt x="3600869" y="361646"/>
                </a:cubicBezTo>
                <a:cubicBezTo>
                  <a:pt x="3598577" y="348736"/>
                  <a:pt x="3596646" y="334137"/>
                  <a:pt x="3595078" y="317850"/>
                </a:cubicBezTo>
                <a:lnTo>
                  <a:pt x="3538976" y="317850"/>
                </a:lnTo>
                <a:lnTo>
                  <a:pt x="3538976" y="343910"/>
                </a:lnTo>
                <a:lnTo>
                  <a:pt x="3583314" y="343910"/>
                </a:lnTo>
                <a:cubicBezTo>
                  <a:pt x="3583314" y="344996"/>
                  <a:pt x="3583254" y="346957"/>
                  <a:pt x="3583134" y="349792"/>
                </a:cubicBezTo>
                <a:cubicBezTo>
                  <a:pt x="3583013" y="352627"/>
                  <a:pt x="3582892" y="355885"/>
                  <a:pt x="3582772" y="359564"/>
                </a:cubicBezTo>
                <a:cubicBezTo>
                  <a:pt x="3582651" y="363244"/>
                  <a:pt x="3582500" y="367165"/>
                  <a:pt x="3582319" y="371328"/>
                </a:cubicBezTo>
                <a:cubicBezTo>
                  <a:pt x="3582138" y="375490"/>
                  <a:pt x="3581957" y="379442"/>
                  <a:pt x="3581776" y="383182"/>
                </a:cubicBezTo>
                <a:cubicBezTo>
                  <a:pt x="3581595" y="386922"/>
                  <a:pt x="3581414" y="390240"/>
                  <a:pt x="3581233" y="393135"/>
                </a:cubicBezTo>
                <a:cubicBezTo>
                  <a:pt x="3581052" y="396031"/>
                  <a:pt x="3580901" y="398082"/>
                  <a:pt x="3580781" y="399288"/>
                </a:cubicBezTo>
                <a:cubicBezTo>
                  <a:pt x="3580419" y="403511"/>
                  <a:pt x="3579846" y="406980"/>
                  <a:pt x="3579062" y="409695"/>
                </a:cubicBezTo>
                <a:cubicBezTo>
                  <a:pt x="3578278" y="412409"/>
                  <a:pt x="3577071" y="414641"/>
                  <a:pt x="3575442" y="416391"/>
                </a:cubicBezTo>
                <a:cubicBezTo>
                  <a:pt x="3573813" y="418140"/>
                  <a:pt x="3571581" y="419497"/>
                  <a:pt x="3568746" y="420463"/>
                </a:cubicBezTo>
                <a:cubicBezTo>
                  <a:pt x="3565911" y="421428"/>
                  <a:pt x="3562261" y="422152"/>
                  <a:pt x="3557797" y="422634"/>
                </a:cubicBezTo>
                <a:lnTo>
                  <a:pt x="3547662" y="423720"/>
                </a:lnTo>
                <a:lnTo>
                  <a:pt x="3543862" y="410328"/>
                </a:lnTo>
                <a:lnTo>
                  <a:pt x="3555806" y="409242"/>
                </a:lnTo>
                <a:cubicBezTo>
                  <a:pt x="3558340" y="409001"/>
                  <a:pt x="3560361" y="408669"/>
                  <a:pt x="3561869" y="408247"/>
                </a:cubicBezTo>
                <a:cubicBezTo>
                  <a:pt x="3563377" y="407824"/>
                  <a:pt x="3564523" y="407131"/>
                  <a:pt x="3565308" y="406166"/>
                </a:cubicBezTo>
                <a:cubicBezTo>
                  <a:pt x="3566092" y="405200"/>
                  <a:pt x="3566665" y="403903"/>
                  <a:pt x="3567027" y="402275"/>
                </a:cubicBezTo>
                <a:cubicBezTo>
                  <a:pt x="3567388" y="400646"/>
                  <a:pt x="3567690" y="398444"/>
                  <a:pt x="3567932" y="395669"/>
                </a:cubicBezTo>
                <a:cubicBezTo>
                  <a:pt x="3568052" y="394221"/>
                  <a:pt x="3568233" y="391597"/>
                  <a:pt x="3568474" y="387797"/>
                </a:cubicBezTo>
                <a:cubicBezTo>
                  <a:pt x="3568716" y="383996"/>
                  <a:pt x="3568927" y="379984"/>
                  <a:pt x="3569108" y="375762"/>
                </a:cubicBezTo>
                <a:cubicBezTo>
                  <a:pt x="3569289" y="371539"/>
                  <a:pt x="3569440" y="367588"/>
                  <a:pt x="3569560" y="363908"/>
                </a:cubicBezTo>
                <a:cubicBezTo>
                  <a:pt x="3569681" y="360228"/>
                  <a:pt x="3569741" y="357845"/>
                  <a:pt x="3569741" y="356759"/>
                </a:cubicBezTo>
                <a:lnTo>
                  <a:pt x="3538976" y="356759"/>
                </a:lnTo>
                <a:cubicBezTo>
                  <a:pt x="3538855" y="366532"/>
                  <a:pt x="3538372" y="375309"/>
                  <a:pt x="3537528" y="383091"/>
                </a:cubicBezTo>
                <a:cubicBezTo>
                  <a:pt x="3536683" y="390873"/>
                  <a:pt x="3535416" y="398112"/>
                  <a:pt x="3533727" y="404808"/>
                </a:cubicBezTo>
                <a:cubicBezTo>
                  <a:pt x="3532038" y="411504"/>
                  <a:pt x="3529897" y="417899"/>
                  <a:pt x="3527302" y="423992"/>
                </a:cubicBezTo>
                <a:cubicBezTo>
                  <a:pt x="3524709" y="430084"/>
                  <a:pt x="3521602" y="436388"/>
                  <a:pt x="3517982" y="442903"/>
                </a:cubicBezTo>
                <a:lnTo>
                  <a:pt x="3504590" y="436388"/>
                </a:lnTo>
                <a:cubicBezTo>
                  <a:pt x="3508692" y="430115"/>
                  <a:pt x="3512131" y="424142"/>
                  <a:pt x="3514906" y="418472"/>
                </a:cubicBezTo>
                <a:cubicBezTo>
                  <a:pt x="3517681" y="412801"/>
                  <a:pt x="3519913" y="406799"/>
                  <a:pt x="3521602" y="400465"/>
                </a:cubicBezTo>
                <a:cubicBezTo>
                  <a:pt x="3523291" y="394131"/>
                  <a:pt x="3524528" y="387103"/>
                  <a:pt x="3525312" y="379381"/>
                </a:cubicBezTo>
                <a:cubicBezTo>
                  <a:pt x="3526096" y="371660"/>
                  <a:pt x="3526488" y="362611"/>
                  <a:pt x="3526488" y="352235"/>
                </a:cubicBezTo>
                <a:lnTo>
                  <a:pt x="3526488" y="305362"/>
                </a:lnTo>
                <a:lnTo>
                  <a:pt x="3593992" y="305362"/>
                </a:lnTo>
                <a:cubicBezTo>
                  <a:pt x="3593750" y="302226"/>
                  <a:pt x="3593509" y="299089"/>
                  <a:pt x="3593268" y="295952"/>
                </a:cubicBezTo>
                <a:cubicBezTo>
                  <a:pt x="3593027" y="292815"/>
                  <a:pt x="3592786" y="289859"/>
                  <a:pt x="3592544" y="287084"/>
                </a:cubicBezTo>
                <a:cubicBezTo>
                  <a:pt x="3592303" y="283947"/>
                  <a:pt x="3592062" y="280871"/>
                  <a:pt x="3591820" y="277854"/>
                </a:cubicBezTo>
                <a:lnTo>
                  <a:pt x="3605212" y="277854"/>
                </a:lnTo>
                <a:lnTo>
                  <a:pt x="3607203" y="305362"/>
                </a:lnTo>
                <a:lnTo>
                  <a:pt x="3637426" y="305362"/>
                </a:lnTo>
                <a:cubicBezTo>
                  <a:pt x="3635978" y="303673"/>
                  <a:pt x="3634380" y="301833"/>
                  <a:pt x="3632630" y="299843"/>
                </a:cubicBezTo>
                <a:cubicBezTo>
                  <a:pt x="3630881" y="297852"/>
                  <a:pt x="3629131" y="295952"/>
                  <a:pt x="3627382" y="294142"/>
                </a:cubicBezTo>
                <a:cubicBezTo>
                  <a:pt x="3625632" y="292332"/>
                  <a:pt x="3623943" y="290613"/>
                  <a:pt x="3622314" y="288984"/>
                </a:cubicBezTo>
                <a:cubicBezTo>
                  <a:pt x="3620686" y="287355"/>
                  <a:pt x="3619328" y="286058"/>
                  <a:pt x="3618243" y="285093"/>
                </a:cubicBezTo>
                <a:close/>
                <a:moveTo>
                  <a:pt x="506654" y="275864"/>
                </a:moveTo>
                <a:lnTo>
                  <a:pt x="521313" y="278940"/>
                </a:lnTo>
                <a:cubicBezTo>
                  <a:pt x="520348" y="282922"/>
                  <a:pt x="519202" y="287295"/>
                  <a:pt x="517874" y="292061"/>
                </a:cubicBezTo>
                <a:cubicBezTo>
                  <a:pt x="516547" y="296826"/>
                  <a:pt x="514979" y="301743"/>
                  <a:pt x="513169" y="306810"/>
                </a:cubicBezTo>
                <a:lnTo>
                  <a:pt x="541220" y="306810"/>
                </a:lnTo>
                <a:lnTo>
                  <a:pt x="541220" y="434217"/>
                </a:lnTo>
                <a:lnTo>
                  <a:pt x="479508" y="434217"/>
                </a:lnTo>
                <a:lnTo>
                  <a:pt x="479508" y="306810"/>
                </a:lnTo>
                <a:lnTo>
                  <a:pt x="498148" y="306810"/>
                </a:lnTo>
                <a:cubicBezTo>
                  <a:pt x="499958" y="301984"/>
                  <a:pt x="501526" y="296977"/>
                  <a:pt x="502854" y="291789"/>
                </a:cubicBezTo>
                <a:cubicBezTo>
                  <a:pt x="504181" y="286601"/>
                  <a:pt x="505447" y="281293"/>
                  <a:pt x="506654" y="275864"/>
                </a:cubicBezTo>
                <a:close/>
                <a:moveTo>
                  <a:pt x="568366" y="274235"/>
                </a:moveTo>
                <a:lnTo>
                  <a:pt x="581578" y="276949"/>
                </a:lnTo>
                <a:cubicBezTo>
                  <a:pt x="580130" y="282017"/>
                  <a:pt x="578622" y="286994"/>
                  <a:pt x="577053" y="291880"/>
                </a:cubicBezTo>
                <a:cubicBezTo>
                  <a:pt x="575485" y="296766"/>
                  <a:pt x="573796" y="301622"/>
                  <a:pt x="571986" y="306448"/>
                </a:cubicBezTo>
                <a:lnTo>
                  <a:pt x="622297" y="306448"/>
                </a:lnTo>
                <a:cubicBezTo>
                  <a:pt x="622056" y="321288"/>
                  <a:pt x="621754" y="335585"/>
                  <a:pt x="621392" y="349339"/>
                </a:cubicBezTo>
                <a:cubicBezTo>
                  <a:pt x="621271" y="355251"/>
                  <a:pt x="621121" y="361284"/>
                  <a:pt x="620940" y="367437"/>
                </a:cubicBezTo>
                <a:cubicBezTo>
                  <a:pt x="620759" y="373590"/>
                  <a:pt x="620578" y="379623"/>
                  <a:pt x="620397" y="385534"/>
                </a:cubicBezTo>
                <a:cubicBezTo>
                  <a:pt x="620216" y="391446"/>
                  <a:pt x="620035" y="396996"/>
                  <a:pt x="619854" y="402184"/>
                </a:cubicBezTo>
                <a:cubicBezTo>
                  <a:pt x="619673" y="407372"/>
                  <a:pt x="619462" y="411957"/>
                  <a:pt x="619220" y="415938"/>
                </a:cubicBezTo>
                <a:cubicBezTo>
                  <a:pt x="618979" y="419799"/>
                  <a:pt x="618497" y="422996"/>
                  <a:pt x="617773" y="425530"/>
                </a:cubicBezTo>
                <a:cubicBezTo>
                  <a:pt x="617049" y="428064"/>
                  <a:pt x="615872" y="430145"/>
                  <a:pt x="614244" y="431773"/>
                </a:cubicBezTo>
                <a:cubicBezTo>
                  <a:pt x="612615" y="433402"/>
                  <a:pt x="610503" y="434609"/>
                  <a:pt x="607909" y="435393"/>
                </a:cubicBezTo>
                <a:cubicBezTo>
                  <a:pt x="605315" y="436177"/>
                  <a:pt x="602028" y="436750"/>
                  <a:pt x="598046" y="437112"/>
                </a:cubicBezTo>
                <a:lnTo>
                  <a:pt x="582482" y="438379"/>
                </a:lnTo>
                <a:lnTo>
                  <a:pt x="578139" y="424625"/>
                </a:lnTo>
                <a:lnTo>
                  <a:pt x="595694" y="423539"/>
                </a:lnTo>
                <a:cubicBezTo>
                  <a:pt x="598710" y="423298"/>
                  <a:pt x="601002" y="422453"/>
                  <a:pt x="602571" y="421006"/>
                </a:cubicBezTo>
                <a:cubicBezTo>
                  <a:pt x="604139" y="419558"/>
                  <a:pt x="605104" y="416481"/>
                  <a:pt x="605466" y="411776"/>
                </a:cubicBezTo>
                <a:cubicBezTo>
                  <a:pt x="605828" y="405381"/>
                  <a:pt x="606160" y="397991"/>
                  <a:pt x="606462" y="389606"/>
                </a:cubicBezTo>
                <a:cubicBezTo>
                  <a:pt x="606763" y="381221"/>
                  <a:pt x="607035" y="372715"/>
                  <a:pt x="607276" y="364089"/>
                </a:cubicBezTo>
                <a:cubicBezTo>
                  <a:pt x="607517" y="355462"/>
                  <a:pt x="607698" y="347198"/>
                  <a:pt x="607819" y="339295"/>
                </a:cubicBezTo>
                <a:cubicBezTo>
                  <a:pt x="607940" y="331393"/>
                  <a:pt x="608060" y="324727"/>
                  <a:pt x="608181" y="319298"/>
                </a:cubicBezTo>
                <a:lnTo>
                  <a:pt x="566919" y="319479"/>
                </a:lnTo>
                <a:cubicBezTo>
                  <a:pt x="565230" y="323460"/>
                  <a:pt x="563480" y="327381"/>
                  <a:pt x="561670" y="331242"/>
                </a:cubicBezTo>
                <a:cubicBezTo>
                  <a:pt x="559861" y="335103"/>
                  <a:pt x="557930" y="338963"/>
                  <a:pt x="555879" y="342824"/>
                </a:cubicBezTo>
                <a:lnTo>
                  <a:pt x="543573" y="336309"/>
                </a:lnTo>
                <a:cubicBezTo>
                  <a:pt x="548881" y="327381"/>
                  <a:pt x="553677" y="317458"/>
                  <a:pt x="557960" y="306539"/>
                </a:cubicBezTo>
                <a:cubicBezTo>
                  <a:pt x="562243" y="295620"/>
                  <a:pt x="565712" y="284852"/>
                  <a:pt x="568366" y="274235"/>
                </a:cubicBezTo>
                <a:close/>
                <a:moveTo>
                  <a:pt x="4347458" y="273149"/>
                </a:moveTo>
                <a:lnTo>
                  <a:pt x="4359221" y="279483"/>
                </a:lnTo>
                <a:cubicBezTo>
                  <a:pt x="4357773" y="281896"/>
                  <a:pt x="4355842" y="284761"/>
                  <a:pt x="4353430" y="288079"/>
                </a:cubicBezTo>
                <a:cubicBezTo>
                  <a:pt x="4351017" y="291397"/>
                  <a:pt x="4348604" y="294504"/>
                  <a:pt x="4346190" y="297400"/>
                </a:cubicBezTo>
                <a:lnTo>
                  <a:pt x="4380395" y="297400"/>
                </a:lnTo>
                <a:lnTo>
                  <a:pt x="4380395" y="308982"/>
                </a:lnTo>
                <a:lnTo>
                  <a:pt x="4328818" y="308982"/>
                </a:lnTo>
                <a:cubicBezTo>
                  <a:pt x="4328214" y="311395"/>
                  <a:pt x="4327550" y="313898"/>
                  <a:pt x="4326826" y="316492"/>
                </a:cubicBezTo>
                <a:cubicBezTo>
                  <a:pt x="4326102" y="319086"/>
                  <a:pt x="4325318" y="321530"/>
                  <a:pt x="4324474" y="323822"/>
                </a:cubicBezTo>
                <a:lnTo>
                  <a:pt x="4365555" y="323822"/>
                </a:lnTo>
                <a:lnTo>
                  <a:pt x="4365555" y="407070"/>
                </a:lnTo>
                <a:lnTo>
                  <a:pt x="4279954" y="407070"/>
                </a:lnTo>
                <a:lnTo>
                  <a:pt x="4279954" y="323822"/>
                </a:lnTo>
                <a:lnTo>
                  <a:pt x="4310358" y="323822"/>
                </a:lnTo>
                <a:cubicBezTo>
                  <a:pt x="4311202" y="321530"/>
                  <a:pt x="4312016" y="319086"/>
                  <a:pt x="4312801" y="316492"/>
                </a:cubicBezTo>
                <a:cubicBezTo>
                  <a:pt x="4313585" y="313898"/>
                  <a:pt x="4314278" y="311395"/>
                  <a:pt x="4314882" y="308982"/>
                </a:cubicBezTo>
                <a:lnTo>
                  <a:pt x="4267828" y="308982"/>
                </a:lnTo>
                <a:lnTo>
                  <a:pt x="4267828" y="297400"/>
                </a:lnTo>
                <a:lnTo>
                  <a:pt x="4299137" y="297400"/>
                </a:lnTo>
                <a:cubicBezTo>
                  <a:pt x="4297568" y="294263"/>
                  <a:pt x="4295789" y="291035"/>
                  <a:pt x="4293798" y="287717"/>
                </a:cubicBezTo>
                <a:cubicBezTo>
                  <a:pt x="4291808" y="284400"/>
                  <a:pt x="4290088" y="281836"/>
                  <a:pt x="4288640" y="280026"/>
                </a:cubicBezTo>
                <a:lnTo>
                  <a:pt x="4298956" y="273873"/>
                </a:lnTo>
                <a:cubicBezTo>
                  <a:pt x="4299922" y="275079"/>
                  <a:pt x="4301008" y="276618"/>
                  <a:pt x="4302214" y="278488"/>
                </a:cubicBezTo>
                <a:cubicBezTo>
                  <a:pt x="4303420" y="280358"/>
                  <a:pt x="4304627" y="282288"/>
                  <a:pt x="4305834" y="284279"/>
                </a:cubicBezTo>
                <a:cubicBezTo>
                  <a:pt x="4307040" y="286270"/>
                  <a:pt x="4308186" y="288200"/>
                  <a:pt x="4309272" y="290070"/>
                </a:cubicBezTo>
                <a:cubicBezTo>
                  <a:pt x="4310358" y="291940"/>
                  <a:pt x="4311202" y="293478"/>
                  <a:pt x="4311806" y="294685"/>
                </a:cubicBezTo>
                <a:lnTo>
                  <a:pt x="4307824" y="297400"/>
                </a:lnTo>
                <a:lnTo>
                  <a:pt x="4330084" y="297400"/>
                </a:lnTo>
                <a:cubicBezTo>
                  <a:pt x="4331532" y="295710"/>
                  <a:pt x="4333070" y="293780"/>
                  <a:pt x="4334699" y="291608"/>
                </a:cubicBezTo>
                <a:cubicBezTo>
                  <a:pt x="4336328" y="289437"/>
                  <a:pt x="4337956" y="287265"/>
                  <a:pt x="4339586" y="285093"/>
                </a:cubicBezTo>
                <a:cubicBezTo>
                  <a:pt x="4341214" y="282922"/>
                  <a:pt x="4342692" y="280810"/>
                  <a:pt x="4344019" y="278759"/>
                </a:cubicBezTo>
                <a:cubicBezTo>
                  <a:pt x="4345346" y="276708"/>
                  <a:pt x="4346492" y="274838"/>
                  <a:pt x="4347458" y="273149"/>
                </a:cubicBezTo>
                <a:close/>
                <a:moveTo>
                  <a:pt x="3117952" y="125597"/>
                </a:moveTo>
                <a:cubicBezTo>
                  <a:pt x="3122054" y="125597"/>
                  <a:pt x="3125010" y="126261"/>
                  <a:pt x="3126819" y="127588"/>
                </a:cubicBezTo>
                <a:cubicBezTo>
                  <a:pt x="3128629" y="128915"/>
                  <a:pt x="3129534" y="131992"/>
                  <a:pt x="3129534" y="136818"/>
                </a:cubicBezTo>
                <a:cubicBezTo>
                  <a:pt x="3129534" y="141885"/>
                  <a:pt x="3128629" y="145082"/>
                  <a:pt x="3126819" y="146409"/>
                </a:cubicBezTo>
                <a:cubicBezTo>
                  <a:pt x="3125010" y="147736"/>
                  <a:pt x="3122054" y="148400"/>
                  <a:pt x="3117952" y="148400"/>
                </a:cubicBezTo>
                <a:cubicBezTo>
                  <a:pt x="3113729" y="148400"/>
                  <a:pt x="3110743" y="147736"/>
                  <a:pt x="3108993" y="146409"/>
                </a:cubicBezTo>
                <a:cubicBezTo>
                  <a:pt x="3107244" y="145082"/>
                  <a:pt x="3106369" y="141885"/>
                  <a:pt x="3106369" y="136818"/>
                </a:cubicBezTo>
                <a:cubicBezTo>
                  <a:pt x="3106369" y="131992"/>
                  <a:pt x="3107244" y="128915"/>
                  <a:pt x="3108993" y="127588"/>
                </a:cubicBezTo>
                <a:cubicBezTo>
                  <a:pt x="3110743" y="126261"/>
                  <a:pt x="3113729" y="125597"/>
                  <a:pt x="3117952" y="125597"/>
                </a:cubicBezTo>
                <a:close/>
                <a:moveTo>
                  <a:pt x="2198303" y="124330"/>
                </a:moveTo>
                <a:lnTo>
                  <a:pt x="2213324" y="124330"/>
                </a:lnTo>
                <a:cubicBezTo>
                  <a:pt x="2213324" y="128191"/>
                  <a:pt x="2212721" y="132323"/>
                  <a:pt x="2211514" y="136727"/>
                </a:cubicBezTo>
                <a:cubicBezTo>
                  <a:pt x="2210308" y="141131"/>
                  <a:pt x="2208800" y="145444"/>
                  <a:pt x="2206990" y="149667"/>
                </a:cubicBezTo>
                <a:cubicBezTo>
                  <a:pt x="2205180" y="153890"/>
                  <a:pt x="2203129" y="157931"/>
                  <a:pt x="2200837" y="161792"/>
                </a:cubicBezTo>
                <a:cubicBezTo>
                  <a:pt x="2198544" y="165653"/>
                  <a:pt x="2196312" y="169031"/>
                  <a:pt x="2194141" y="171927"/>
                </a:cubicBezTo>
                <a:lnTo>
                  <a:pt x="2181292" y="171927"/>
                </a:lnTo>
                <a:cubicBezTo>
                  <a:pt x="2183704" y="168187"/>
                  <a:pt x="2185967" y="164235"/>
                  <a:pt x="2188078" y="160073"/>
                </a:cubicBezTo>
                <a:cubicBezTo>
                  <a:pt x="2190190" y="155910"/>
                  <a:pt x="2191999" y="151748"/>
                  <a:pt x="2193508" y="147586"/>
                </a:cubicBezTo>
                <a:cubicBezTo>
                  <a:pt x="2195016" y="143423"/>
                  <a:pt x="2196192" y="139351"/>
                  <a:pt x="2197036" y="135370"/>
                </a:cubicBezTo>
                <a:cubicBezTo>
                  <a:pt x="2197881" y="131388"/>
                  <a:pt x="2198303" y="127708"/>
                  <a:pt x="2198303" y="124330"/>
                </a:cubicBezTo>
                <a:close/>
                <a:moveTo>
                  <a:pt x="1293428" y="124330"/>
                </a:moveTo>
                <a:lnTo>
                  <a:pt x="1308449" y="124330"/>
                </a:lnTo>
                <a:cubicBezTo>
                  <a:pt x="1308449" y="128191"/>
                  <a:pt x="1307846" y="132323"/>
                  <a:pt x="1306640" y="136727"/>
                </a:cubicBezTo>
                <a:cubicBezTo>
                  <a:pt x="1305433" y="141131"/>
                  <a:pt x="1303925" y="145444"/>
                  <a:pt x="1302115" y="149667"/>
                </a:cubicBezTo>
                <a:cubicBezTo>
                  <a:pt x="1300305" y="153890"/>
                  <a:pt x="1298254" y="157931"/>
                  <a:pt x="1295962" y="161792"/>
                </a:cubicBezTo>
                <a:cubicBezTo>
                  <a:pt x="1293670" y="165653"/>
                  <a:pt x="1291438" y="169031"/>
                  <a:pt x="1289266" y="171927"/>
                </a:cubicBezTo>
                <a:lnTo>
                  <a:pt x="1276417" y="171927"/>
                </a:lnTo>
                <a:cubicBezTo>
                  <a:pt x="1278830" y="168187"/>
                  <a:pt x="1281092" y="164235"/>
                  <a:pt x="1283203" y="160073"/>
                </a:cubicBezTo>
                <a:cubicBezTo>
                  <a:pt x="1285315" y="155910"/>
                  <a:pt x="1287124" y="151748"/>
                  <a:pt x="1288633" y="147586"/>
                </a:cubicBezTo>
                <a:cubicBezTo>
                  <a:pt x="1290141" y="143423"/>
                  <a:pt x="1291317" y="139351"/>
                  <a:pt x="1292162" y="135370"/>
                </a:cubicBezTo>
                <a:cubicBezTo>
                  <a:pt x="1293006" y="131388"/>
                  <a:pt x="1293428" y="127708"/>
                  <a:pt x="1293428" y="124330"/>
                </a:cubicBezTo>
                <a:close/>
                <a:moveTo>
                  <a:pt x="233820" y="112205"/>
                </a:moveTo>
                <a:cubicBezTo>
                  <a:pt x="237560" y="116428"/>
                  <a:pt x="241692" y="120319"/>
                  <a:pt x="246217" y="123878"/>
                </a:cubicBezTo>
                <a:cubicBezTo>
                  <a:pt x="250741" y="127437"/>
                  <a:pt x="256080" y="130725"/>
                  <a:pt x="262233" y="133741"/>
                </a:cubicBezTo>
                <a:cubicBezTo>
                  <a:pt x="274781" y="127708"/>
                  <a:pt x="284915" y="120530"/>
                  <a:pt x="292637" y="112205"/>
                </a:cubicBezTo>
                <a:close/>
                <a:moveTo>
                  <a:pt x="1152811" y="110033"/>
                </a:moveTo>
                <a:cubicBezTo>
                  <a:pt x="1154741" y="111722"/>
                  <a:pt x="1156762" y="113623"/>
                  <a:pt x="1158874" y="115734"/>
                </a:cubicBezTo>
                <a:cubicBezTo>
                  <a:pt x="1160985" y="117845"/>
                  <a:pt x="1163066" y="119987"/>
                  <a:pt x="1165117" y="122159"/>
                </a:cubicBezTo>
                <a:cubicBezTo>
                  <a:pt x="1167168" y="124330"/>
                  <a:pt x="1169068" y="126472"/>
                  <a:pt x="1170818" y="128583"/>
                </a:cubicBezTo>
                <a:cubicBezTo>
                  <a:pt x="1172567" y="130695"/>
                  <a:pt x="1173985" y="132535"/>
                  <a:pt x="1175071" y="134103"/>
                </a:cubicBezTo>
                <a:lnTo>
                  <a:pt x="1165660" y="144419"/>
                </a:lnTo>
                <a:cubicBezTo>
                  <a:pt x="1164212" y="142126"/>
                  <a:pt x="1162584" y="139774"/>
                  <a:pt x="1160774" y="137361"/>
                </a:cubicBezTo>
                <a:cubicBezTo>
                  <a:pt x="1158964" y="134948"/>
                  <a:pt x="1157064" y="132565"/>
                  <a:pt x="1155073" y="130212"/>
                </a:cubicBezTo>
                <a:cubicBezTo>
                  <a:pt x="1153082" y="127859"/>
                  <a:pt x="1151092" y="125627"/>
                  <a:pt x="1149101" y="123516"/>
                </a:cubicBezTo>
                <a:cubicBezTo>
                  <a:pt x="1147110" y="121405"/>
                  <a:pt x="1145210" y="119565"/>
                  <a:pt x="1143400" y="117996"/>
                </a:cubicBezTo>
                <a:close/>
                <a:moveTo>
                  <a:pt x="3498904" y="109671"/>
                </a:moveTo>
                <a:cubicBezTo>
                  <a:pt x="3496008" y="114256"/>
                  <a:pt x="3493173" y="118298"/>
                  <a:pt x="3490398" y="121797"/>
                </a:cubicBezTo>
                <a:cubicBezTo>
                  <a:pt x="3495827" y="123244"/>
                  <a:pt x="3501649" y="124813"/>
                  <a:pt x="3507862" y="126502"/>
                </a:cubicBezTo>
                <a:cubicBezTo>
                  <a:pt x="3514076" y="128191"/>
                  <a:pt x="3520560" y="130061"/>
                  <a:pt x="3527317" y="132112"/>
                </a:cubicBezTo>
                <a:cubicBezTo>
                  <a:pt x="3532505" y="129217"/>
                  <a:pt x="3536788" y="125899"/>
                  <a:pt x="3540166" y="122159"/>
                </a:cubicBezTo>
                <a:cubicBezTo>
                  <a:pt x="3543544" y="118418"/>
                  <a:pt x="3546681" y="114256"/>
                  <a:pt x="3549577" y="109671"/>
                </a:cubicBezTo>
                <a:close/>
                <a:moveTo>
                  <a:pt x="1459925" y="103880"/>
                </a:moveTo>
                <a:lnTo>
                  <a:pt x="1471327" y="106957"/>
                </a:lnTo>
                <a:cubicBezTo>
                  <a:pt x="1468431" y="115644"/>
                  <a:pt x="1464993" y="123999"/>
                  <a:pt x="1461011" y="132022"/>
                </a:cubicBezTo>
                <a:cubicBezTo>
                  <a:pt x="1457030" y="140045"/>
                  <a:pt x="1453290" y="147133"/>
                  <a:pt x="1449791" y="153286"/>
                </a:cubicBezTo>
                <a:lnTo>
                  <a:pt x="1439294" y="147495"/>
                </a:lnTo>
                <a:cubicBezTo>
                  <a:pt x="1440983" y="144479"/>
                  <a:pt x="1442823" y="141161"/>
                  <a:pt x="1444814" y="137541"/>
                </a:cubicBezTo>
                <a:cubicBezTo>
                  <a:pt x="1446805" y="133922"/>
                  <a:pt x="1448735" y="130152"/>
                  <a:pt x="1450605" y="126231"/>
                </a:cubicBezTo>
                <a:cubicBezTo>
                  <a:pt x="1452475" y="122309"/>
                  <a:pt x="1454225" y="118449"/>
                  <a:pt x="1455854" y="114648"/>
                </a:cubicBezTo>
                <a:cubicBezTo>
                  <a:pt x="1457482" y="110848"/>
                  <a:pt x="1458840" y="107258"/>
                  <a:pt x="1459925" y="103880"/>
                </a:cubicBezTo>
                <a:close/>
                <a:moveTo>
                  <a:pt x="1509513" y="103518"/>
                </a:moveTo>
                <a:cubicBezTo>
                  <a:pt x="1510598" y="104966"/>
                  <a:pt x="1511865" y="106746"/>
                  <a:pt x="1513313" y="108857"/>
                </a:cubicBezTo>
                <a:cubicBezTo>
                  <a:pt x="1514761" y="110968"/>
                  <a:pt x="1516178" y="113200"/>
                  <a:pt x="1517566" y="115553"/>
                </a:cubicBezTo>
                <a:cubicBezTo>
                  <a:pt x="1518953" y="117906"/>
                  <a:pt x="1520281" y="120198"/>
                  <a:pt x="1521547" y="122430"/>
                </a:cubicBezTo>
                <a:cubicBezTo>
                  <a:pt x="1522814" y="124662"/>
                  <a:pt x="1523810" y="126562"/>
                  <a:pt x="1524533" y="128131"/>
                </a:cubicBezTo>
                <a:lnTo>
                  <a:pt x="1515304" y="136275"/>
                </a:lnTo>
                <a:cubicBezTo>
                  <a:pt x="1514580" y="134224"/>
                  <a:pt x="1513615" y="131961"/>
                  <a:pt x="1512408" y="129488"/>
                </a:cubicBezTo>
                <a:cubicBezTo>
                  <a:pt x="1511202" y="127015"/>
                  <a:pt x="1509874" y="124541"/>
                  <a:pt x="1508427" y="122068"/>
                </a:cubicBezTo>
                <a:cubicBezTo>
                  <a:pt x="1506979" y="119595"/>
                  <a:pt x="1505561" y="117242"/>
                  <a:pt x="1504174" y="115010"/>
                </a:cubicBezTo>
                <a:cubicBezTo>
                  <a:pt x="1502786" y="112778"/>
                  <a:pt x="1501550" y="110938"/>
                  <a:pt x="1500464" y="109490"/>
                </a:cubicBezTo>
                <a:close/>
                <a:moveTo>
                  <a:pt x="2057686" y="93022"/>
                </a:moveTo>
                <a:lnTo>
                  <a:pt x="2071802" y="93565"/>
                </a:lnTo>
                <a:lnTo>
                  <a:pt x="2071802" y="113472"/>
                </a:lnTo>
                <a:lnTo>
                  <a:pt x="2143649" y="113472"/>
                </a:lnTo>
                <a:lnTo>
                  <a:pt x="2143649" y="126864"/>
                </a:lnTo>
                <a:lnTo>
                  <a:pt x="2071802" y="126864"/>
                </a:lnTo>
                <a:lnTo>
                  <a:pt x="2071802" y="166136"/>
                </a:lnTo>
                <a:lnTo>
                  <a:pt x="2057686" y="166136"/>
                </a:lnTo>
                <a:lnTo>
                  <a:pt x="2057686" y="126864"/>
                </a:lnTo>
                <a:lnTo>
                  <a:pt x="1986201" y="126864"/>
                </a:lnTo>
                <a:lnTo>
                  <a:pt x="1986201" y="113472"/>
                </a:lnTo>
                <a:lnTo>
                  <a:pt x="2057686" y="113472"/>
                </a:lnTo>
                <a:close/>
                <a:moveTo>
                  <a:pt x="972560" y="91212"/>
                </a:moveTo>
                <a:lnTo>
                  <a:pt x="985409" y="91574"/>
                </a:lnTo>
                <a:lnTo>
                  <a:pt x="985409" y="106957"/>
                </a:lnTo>
                <a:lnTo>
                  <a:pt x="1041873" y="106957"/>
                </a:lnTo>
                <a:lnTo>
                  <a:pt x="1041873" y="119444"/>
                </a:lnTo>
                <a:lnTo>
                  <a:pt x="985409" y="119444"/>
                </a:lnTo>
                <a:lnTo>
                  <a:pt x="985409" y="145685"/>
                </a:lnTo>
                <a:lnTo>
                  <a:pt x="1058523" y="145685"/>
                </a:lnTo>
                <a:lnTo>
                  <a:pt x="1058523" y="157268"/>
                </a:lnTo>
                <a:lnTo>
                  <a:pt x="899627" y="157268"/>
                </a:lnTo>
                <a:lnTo>
                  <a:pt x="899627" y="145685"/>
                </a:lnTo>
                <a:lnTo>
                  <a:pt x="972560" y="145685"/>
                </a:lnTo>
                <a:lnTo>
                  <a:pt x="972560" y="119444"/>
                </a:lnTo>
                <a:lnTo>
                  <a:pt x="915915" y="119444"/>
                </a:lnTo>
                <a:lnTo>
                  <a:pt x="915915" y="106957"/>
                </a:lnTo>
                <a:lnTo>
                  <a:pt x="972560" y="106957"/>
                </a:lnTo>
                <a:close/>
                <a:moveTo>
                  <a:pt x="3657800" y="88497"/>
                </a:moveTo>
                <a:cubicBezTo>
                  <a:pt x="3660213" y="90428"/>
                  <a:pt x="3663078" y="92931"/>
                  <a:pt x="3666396" y="96008"/>
                </a:cubicBezTo>
                <a:cubicBezTo>
                  <a:pt x="3669714" y="99084"/>
                  <a:pt x="3673032" y="102342"/>
                  <a:pt x="3676350" y="105780"/>
                </a:cubicBezTo>
                <a:cubicBezTo>
                  <a:pt x="3679668" y="109219"/>
                  <a:pt x="3682835" y="112597"/>
                  <a:pt x="3685851" y="115915"/>
                </a:cubicBezTo>
                <a:cubicBezTo>
                  <a:pt x="3688868" y="119233"/>
                  <a:pt x="3691280" y="122098"/>
                  <a:pt x="3693090" y="124511"/>
                </a:cubicBezTo>
                <a:lnTo>
                  <a:pt x="3683136" y="135732"/>
                </a:lnTo>
                <a:cubicBezTo>
                  <a:pt x="3680965" y="132595"/>
                  <a:pt x="3678341" y="129247"/>
                  <a:pt x="3675264" y="125688"/>
                </a:cubicBezTo>
                <a:cubicBezTo>
                  <a:pt x="3672187" y="122128"/>
                  <a:pt x="3669020" y="118630"/>
                  <a:pt x="3665763" y="115191"/>
                </a:cubicBezTo>
                <a:cubicBezTo>
                  <a:pt x="3662505" y="111753"/>
                  <a:pt x="3659368" y="108555"/>
                  <a:pt x="3656352" y="105599"/>
                </a:cubicBezTo>
                <a:cubicBezTo>
                  <a:pt x="3653336" y="102643"/>
                  <a:pt x="3650742" y="100261"/>
                  <a:pt x="3648570" y="98451"/>
                </a:cubicBezTo>
                <a:close/>
                <a:moveTo>
                  <a:pt x="2452392" y="87411"/>
                </a:moveTo>
                <a:lnTo>
                  <a:pt x="2453659" y="97908"/>
                </a:lnTo>
                <a:cubicBezTo>
                  <a:pt x="2451125" y="98511"/>
                  <a:pt x="2447988" y="99054"/>
                  <a:pt x="2444248" y="99537"/>
                </a:cubicBezTo>
                <a:cubicBezTo>
                  <a:pt x="2440508" y="100019"/>
                  <a:pt x="2436466" y="100502"/>
                  <a:pt x="2432123" y="100985"/>
                </a:cubicBezTo>
                <a:lnTo>
                  <a:pt x="2432123" y="114015"/>
                </a:lnTo>
                <a:lnTo>
                  <a:pt x="2479176" y="114015"/>
                </a:lnTo>
                <a:lnTo>
                  <a:pt x="2479176" y="124873"/>
                </a:lnTo>
                <a:lnTo>
                  <a:pt x="2432123" y="124873"/>
                </a:lnTo>
                <a:lnTo>
                  <a:pt x="2432123" y="136637"/>
                </a:lnTo>
                <a:lnTo>
                  <a:pt x="2434838" y="128855"/>
                </a:lnTo>
                <a:cubicBezTo>
                  <a:pt x="2438819" y="129820"/>
                  <a:pt x="2443554" y="131177"/>
                  <a:pt x="2449044" y="132927"/>
                </a:cubicBezTo>
                <a:cubicBezTo>
                  <a:pt x="2454534" y="134676"/>
                  <a:pt x="2460114" y="136576"/>
                  <a:pt x="2465784" y="138627"/>
                </a:cubicBezTo>
                <a:cubicBezTo>
                  <a:pt x="2471455" y="140678"/>
                  <a:pt x="2476944" y="142760"/>
                  <a:pt x="2482253" y="144871"/>
                </a:cubicBezTo>
                <a:cubicBezTo>
                  <a:pt x="2487562" y="146982"/>
                  <a:pt x="2492026" y="148822"/>
                  <a:pt x="2495645" y="150391"/>
                </a:cubicBezTo>
                <a:lnTo>
                  <a:pt x="2491483" y="162154"/>
                </a:lnTo>
                <a:cubicBezTo>
                  <a:pt x="2487622" y="159982"/>
                  <a:pt x="2483098" y="157781"/>
                  <a:pt x="2477910" y="155548"/>
                </a:cubicBezTo>
                <a:cubicBezTo>
                  <a:pt x="2472722" y="153316"/>
                  <a:pt x="2467383" y="151175"/>
                  <a:pt x="2461893" y="149124"/>
                </a:cubicBezTo>
                <a:cubicBezTo>
                  <a:pt x="2456404" y="147073"/>
                  <a:pt x="2451035" y="145203"/>
                  <a:pt x="2445787" y="143514"/>
                </a:cubicBezTo>
                <a:cubicBezTo>
                  <a:pt x="2440538" y="141825"/>
                  <a:pt x="2435984" y="140437"/>
                  <a:pt x="2432123" y="139351"/>
                </a:cubicBezTo>
                <a:lnTo>
                  <a:pt x="2432123" y="165412"/>
                </a:lnTo>
                <a:lnTo>
                  <a:pt x="2419093" y="165412"/>
                </a:lnTo>
                <a:lnTo>
                  <a:pt x="2419093" y="134827"/>
                </a:lnTo>
                <a:cubicBezTo>
                  <a:pt x="2411612" y="140015"/>
                  <a:pt x="2403016" y="144841"/>
                  <a:pt x="2393304" y="149305"/>
                </a:cubicBezTo>
                <a:cubicBezTo>
                  <a:pt x="2383592" y="153769"/>
                  <a:pt x="2372280" y="158112"/>
                  <a:pt x="2359371" y="162335"/>
                </a:cubicBezTo>
                <a:lnTo>
                  <a:pt x="2354847" y="150753"/>
                </a:lnTo>
                <a:cubicBezTo>
                  <a:pt x="2368601" y="146651"/>
                  <a:pt x="2380244" y="142518"/>
                  <a:pt x="2389775" y="138356"/>
                </a:cubicBezTo>
                <a:cubicBezTo>
                  <a:pt x="2399306" y="134193"/>
                  <a:pt x="2407510" y="129699"/>
                  <a:pt x="2414388" y="124873"/>
                </a:cubicBezTo>
                <a:lnTo>
                  <a:pt x="2371134" y="124873"/>
                </a:lnTo>
                <a:lnTo>
                  <a:pt x="2371134" y="114015"/>
                </a:lnTo>
                <a:lnTo>
                  <a:pt x="2419093" y="114015"/>
                </a:lnTo>
                <a:lnTo>
                  <a:pt x="2419093" y="102251"/>
                </a:lnTo>
                <a:cubicBezTo>
                  <a:pt x="2414267" y="102613"/>
                  <a:pt x="2409592" y="102945"/>
                  <a:pt x="2405067" y="103247"/>
                </a:cubicBezTo>
                <a:cubicBezTo>
                  <a:pt x="2400543" y="103548"/>
                  <a:pt x="2396350" y="103759"/>
                  <a:pt x="2392490" y="103880"/>
                </a:cubicBezTo>
                <a:lnTo>
                  <a:pt x="2391766" y="93203"/>
                </a:lnTo>
                <a:cubicBezTo>
                  <a:pt x="2396109" y="93203"/>
                  <a:pt x="2401086" y="93052"/>
                  <a:pt x="2406696" y="92750"/>
                </a:cubicBezTo>
                <a:cubicBezTo>
                  <a:pt x="2412306" y="92449"/>
                  <a:pt x="2417947" y="92026"/>
                  <a:pt x="2423617" y="91483"/>
                </a:cubicBezTo>
                <a:cubicBezTo>
                  <a:pt x="2429288" y="90940"/>
                  <a:pt x="2434656" y="90307"/>
                  <a:pt x="2439724" y="89583"/>
                </a:cubicBezTo>
                <a:cubicBezTo>
                  <a:pt x="2444791" y="88859"/>
                  <a:pt x="2449014" y="88135"/>
                  <a:pt x="2452392" y="87411"/>
                </a:cubicBezTo>
                <a:close/>
                <a:moveTo>
                  <a:pt x="1626061" y="85964"/>
                </a:moveTo>
                <a:lnTo>
                  <a:pt x="1777355" y="85964"/>
                </a:lnTo>
                <a:lnTo>
                  <a:pt x="1777355" y="97365"/>
                </a:lnTo>
                <a:lnTo>
                  <a:pt x="1709671" y="97365"/>
                </a:lnTo>
                <a:lnTo>
                  <a:pt x="1709671" y="116186"/>
                </a:lnTo>
                <a:lnTo>
                  <a:pt x="1764506" y="116186"/>
                </a:lnTo>
                <a:lnTo>
                  <a:pt x="1764506" y="127226"/>
                </a:lnTo>
                <a:lnTo>
                  <a:pt x="1709671" y="127226"/>
                </a:lnTo>
                <a:lnTo>
                  <a:pt x="1709671" y="149124"/>
                </a:lnTo>
                <a:cubicBezTo>
                  <a:pt x="1710274" y="149124"/>
                  <a:pt x="1710847" y="149154"/>
                  <a:pt x="1711390" y="149214"/>
                </a:cubicBezTo>
                <a:cubicBezTo>
                  <a:pt x="1711933" y="149275"/>
                  <a:pt x="1712506" y="149305"/>
                  <a:pt x="1713109" y="149305"/>
                </a:cubicBezTo>
                <a:cubicBezTo>
                  <a:pt x="1724450" y="149787"/>
                  <a:pt x="1735972" y="149968"/>
                  <a:pt x="1747676" y="149848"/>
                </a:cubicBezTo>
                <a:cubicBezTo>
                  <a:pt x="1759378" y="149727"/>
                  <a:pt x="1771021" y="149365"/>
                  <a:pt x="1782604" y="148762"/>
                </a:cubicBezTo>
                <a:lnTo>
                  <a:pt x="1779346" y="160887"/>
                </a:lnTo>
                <a:cubicBezTo>
                  <a:pt x="1768367" y="161370"/>
                  <a:pt x="1757388" y="161641"/>
                  <a:pt x="1746409" y="161702"/>
                </a:cubicBezTo>
                <a:cubicBezTo>
                  <a:pt x="1735430" y="161762"/>
                  <a:pt x="1724450" y="161551"/>
                  <a:pt x="1713471" y="161068"/>
                </a:cubicBezTo>
                <a:cubicBezTo>
                  <a:pt x="1706715" y="160827"/>
                  <a:pt x="1700622" y="160224"/>
                  <a:pt x="1695193" y="159258"/>
                </a:cubicBezTo>
                <a:cubicBezTo>
                  <a:pt x="1689764" y="158293"/>
                  <a:pt x="1684756" y="156876"/>
                  <a:pt x="1680172" y="155006"/>
                </a:cubicBezTo>
                <a:cubicBezTo>
                  <a:pt x="1675587" y="153135"/>
                  <a:pt x="1671425" y="150692"/>
                  <a:pt x="1667685" y="147676"/>
                </a:cubicBezTo>
                <a:cubicBezTo>
                  <a:pt x="1663944" y="144660"/>
                  <a:pt x="1660446" y="140980"/>
                  <a:pt x="1657188" y="136637"/>
                </a:cubicBezTo>
                <a:cubicBezTo>
                  <a:pt x="1654413" y="142548"/>
                  <a:pt x="1651035" y="148008"/>
                  <a:pt x="1647053" y="153015"/>
                </a:cubicBezTo>
                <a:cubicBezTo>
                  <a:pt x="1643072" y="158022"/>
                  <a:pt x="1638246" y="162938"/>
                  <a:pt x="1632576" y="167764"/>
                </a:cubicBezTo>
                <a:lnTo>
                  <a:pt x="1621536" y="159078"/>
                </a:lnTo>
                <a:cubicBezTo>
                  <a:pt x="1626242" y="155096"/>
                  <a:pt x="1630374" y="151084"/>
                  <a:pt x="1633933" y="147043"/>
                </a:cubicBezTo>
                <a:cubicBezTo>
                  <a:pt x="1637492" y="143001"/>
                  <a:pt x="1640568" y="138778"/>
                  <a:pt x="1643162" y="134374"/>
                </a:cubicBezTo>
                <a:cubicBezTo>
                  <a:pt x="1645756" y="129971"/>
                  <a:pt x="1647958" y="125265"/>
                  <a:pt x="1649768" y="120258"/>
                </a:cubicBezTo>
                <a:cubicBezTo>
                  <a:pt x="1651578" y="115251"/>
                  <a:pt x="1653086" y="109792"/>
                  <a:pt x="1654292" y="103880"/>
                </a:cubicBezTo>
                <a:lnTo>
                  <a:pt x="1667685" y="105690"/>
                </a:lnTo>
                <a:cubicBezTo>
                  <a:pt x="1666961" y="108947"/>
                  <a:pt x="1666176" y="112084"/>
                  <a:pt x="1665332" y="115101"/>
                </a:cubicBezTo>
                <a:cubicBezTo>
                  <a:pt x="1664487" y="118117"/>
                  <a:pt x="1663582" y="121012"/>
                  <a:pt x="1662617" y="123787"/>
                </a:cubicBezTo>
                <a:cubicBezTo>
                  <a:pt x="1666840" y="130544"/>
                  <a:pt x="1671666" y="135762"/>
                  <a:pt x="1677095" y="139442"/>
                </a:cubicBezTo>
                <a:cubicBezTo>
                  <a:pt x="1682524" y="143122"/>
                  <a:pt x="1688919" y="145746"/>
                  <a:pt x="1696279" y="147314"/>
                </a:cubicBezTo>
                <a:lnTo>
                  <a:pt x="1696279" y="97365"/>
                </a:lnTo>
                <a:lnTo>
                  <a:pt x="1626061" y="97365"/>
                </a:lnTo>
                <a:close/>
                <a:moveTo>
                  <a:pt x="3498542" y="81620"/>
                </a:moveTo>
                <a:lnTo>
                  <a:pt x="3512296" y="85421"/>
                </a:lnTo>
                <a:cubicBezTo>
                  <a:pt x="3510004" y="90247"/>
                  <a:pt x="3507651" y="94711"/>
                  <a:pt x="3505238" y="98813"/>
                </a:cubicBezTo>
                <a:lnTo>
                  <a:pt x="3601155" y="98813"/>
                </a:lnTo>
                <a:lnTo>
                  <a:pt x="3601155" y="109671"/>
                </a:lnTo>
                <a:lnTo>
                  <a:pt x="3565502" y="109671"/>
                </a:lnTo>
                <a:cubicBezTo>
                  <a:pt x="3562366" y="115342"/>
                  <a:pt x="3558988" y="120379"/>
                  <a:pt x="3555368" y="124783"/>
                </a:cubicBezTo>
                <a:cubicBezTo>
                  <a:pt x="3551748" y="129186"/>
                  <a:pt x="3547526" y="133138"/>
                  <a:pt x="3542700" y="136637"/>
                </a:cubicBezTo>
                <a:cubicBezTo>
                  <a:pt x="3551025" y="139170"/>
                  <a:pt x="3559198" y="141704"/>
                  <a:pt x="3567222" y="144238"/>
                </a:cubicBezTo>
                <a:cubicBezTo>
                  <a:pt x="3575245" y="146771"/>
                  <a:pt x="3582937" y="149245"/>
                  <a:pt x="3590296" y="151658"/>
                </a:cubicBezTo>
                <a:lnTo>
                  <a:pt x="3586676" y="164869"/>
                </a:lnTo>
                <a:cubicBezTo>
                  <a:pt x="3577990" y="161491"/>
                  <a:pt x="3568790" y="158112"/>
                  <a:pt x="3559078" y="154734"/>
                </a:cubicBezTo>
                <a:cubicBezTo>
                  <a:pt x="3549366" y="151356"/>
                  <a:pt x="3539382" y="148098"/>
                  <a:pt x="3529126" y="144961"/>
                </a:cubicBezTo>
                <a:cubicBezTo>
                  <a:pt x="3520560" y="149184"/>
                  <a:pt x="3509974" y="152774"/>
                  <a:pt x="3497366" y="155729"/>
                </a:cubicBezTo>
                <a:cubicBezTo>
                  <a:pt x="3484758" y="158685"/>
                  <a:pt x="3469345" y="161491"/>
                  <a:pt x="3451126" y="164145"/>
                </a:cubicBezTo>
                <a:lnTo>
                  <a:pt x="3446240" y="151296"/>
                </a:lnTo>
                <a:cubicBezTo>
                  <a:pt x="3461201" y="149606"/>
                  <a:pt x="3473869" y="147767"/>
                  <a:pt x="3484245" y="145776"/>
                </a:cubicBezTo>
                <a:cubicBezTo>
                  <a:pt x="3494621" y="143785"/>
                  <a:pt x="3503489" y="141583"/>
                  <a:pt x="3510848" y="139170"/>
                </a:cubicBezTo>
                <a:cubicBezTo>
                  <a:pt x="3503609" y="136999"/>
                  <a:pt x="3496491" y="134887"/>
                  <a:pt x="3489493" y="132836"/>
                </a:cubicBezTo>
                <a:cubicBezTo>
                  <a:pt x="3482496" y="130785"/>
                  <a:pt x="3475739" y="128915"/>
                  <a:pt x="3469224" y="127226"/>
                </a:cubicBezTo>
                <a:cubicBezTo>
                  <a:pt x="3471396" y="124692"/>
                  <a:pt x="3473598" y="121917"/>
                  <a:pt x="3475830" y="118901"/>
                </a:cubicBezTo>
                <a:cubicBezTo>
                  <a:pt x="3478062" y="115885"/>
                  <a:pt x="3480263" y="112808"/>
                  <a:pt x="3482435" y="109671"/>
                </a:cubicBezTo>
                <a:lnTo>
                  <a:pt x="3440992" y="109671"/>
                </a:lnTo>
                <a:lnTo>
                  <a:pt x="3440992" y="98813"/>
                </a:lnTo>
                <a:lnTo>
                  <a:pt x="3489312" y="98813"/>
                </a:lnTo>
                <a:cubicBezTo>
                  <a:pt x="3491001" y="95797"/>
                  <a:pt x="3492630" y="92841"/>
                  <a:pt x="3494198" y="89945"/>
                </a:cubicBezTo>
                <a:cubicBezTo>
                  <a:pt x="3495767" y="87049"/>
                  <a:pt x="3497215" y="84275"/>
                  <a:pt x="3498542" y="81620"/>
                </a:cubicBezTo>
                <a:close/>
                <a:moveTo>
                  <a:pt x="1199683" y="77639"/>
                </a:moveTo>
                <a:lnTo>
                  <a:pt x="1213257" y="78182"/>
                </a:lnTo>
                <a:lnTo>
                  <a:pt x="1213257" y="92479"/>
                </a:lnTo>
                <a:lnTo>
                  <a:pt x="1235154" y="92479"/>
                </a:lnTo>
                <a:lnTo>
                  <a:pt x="1235154" y="104604"/>
                </a:lnTo>
                <a:lnTo>
                  <a:pt x="1213257" y="104604"/>
                </a:lnTo>
                <a:lnTo>
                  <a:pt x="1213257" y="142066"/>
                </a:lnTo>
                <a:cubicBezTo>
                  <a:pt x="1213257" y="145685"/>
                  <a:pt x="1212925" y="148762"/>
                  <a:pt x="1212261" y="151296"/>
                </a:cubicBezTo>
                <a:cubicBezTo>
                  <a:pt x="1211598" y="153829"/>
                  <a:pt x="1210391" y="155941"/>
                  <a:pt x="1208642" y="157630"/>
                </a:cubicBezTo>
                <a:cubicBezTo>
                  <a:pt x="1206892" y="159319"/>
                  <a:pt x="1204449" y="160616"/>
                  <a:pt x="1201312" y="161521"/>
                </a:cubicBezTo>
                <a:cubicBezTo>
                  <a:pt x="1198175" y="162426"/>
                  <a:pt x="1194134" y="163059"/>
                  <a:pt x="1189187" y="163421"/>
                </a:cubicBezTo>
                <a:lnTo>
                  <a:pt x="1179414" y="164145"/>
                </a:lnTo>
                <a:lnTo>
                  <a:pt x="1174528" y="151115"/>
                </a:lnTo>
                <a:lnTo>
                  <a:pt x="1185748" y="150391"/>
                </a:lnTo>
                <a:cubicBezTo>
                  <a:pt x="1188765" y="150270"/>
                  <a:pt x="1191208" y="149999"/>
                  <a:pt x="1193078" y="149576"/>
                </a:cubicBezTo>
                <a:cubicBezTo>
                  <a:pt x="1194948" y="149154"/>
                  <a:pt x="1196365" y="148490"/>
                  <a:pt x="1197331" y="147586"/>
                </a:cubicBezTo>
                <a:cubicBezTo>
                  <a:pt x="1198296" y="146681"/>
                  <a:pt x="1198929" y="145474"/>
                  <a:pt x="1199231" y="143966"/>
                </a:cubicBezTo>
                <a:cubicBezTo>
                  <a:pt x="1199533" y="142458"/>
                  <a:pt x="1199683" y="140497"/>
                  <a:pt x="1199683" y="138084"/>
                </a:cubicBezTo>
                <a:lnTo>
                  <a:pt x="1199683" y="104604"/>
                </a:lnTo>
                <a:lnTo>
                  <a:pt x="1135618" y="104604"/>
                </a:lnTo>
                <a:lnTo>
                  <a:pt x="1135618" y="92479"/>
                </a:lnTo>
                <a:lnTo>
                  <a:pt x="1199683" y="92479"/>
                </a:lnTo>
                <a:close/>
                <a:moveTo>
                  <a:pt x="534781" y="63523"/>
                </a:moveTo>
                <a:lnTo>
                  <a:pt x="567719" y="63523"/>
                </a:lnTo>
                <a:lnTo>
                  <a:pt x="567719" y="125778"/>
                </a:lnTo>
                <a:cubicBezTo>
                  <a:pt x="570856" y="130242"/>
                  <a:pt x="574053" y="133862"/>
                  <a:pt x="577310" y="136637"/>
                </a:cubicBezTo>
                <a:cubicBezTo>
                  <a:pt x="580568" y="139412"/>
                  <a:pt x="584067" y="141583"/>
                  <a:pt x="587807" y="143152"/>
                </a:cubicBezTo>
                <a:cubicBezTo>
                  <a:pt x="591547" y="144720"/>
                  <a:pt x="595679" y="145836"/>
                  <a:pt x="600204" y="146500"/>
                </a:cubicBezTo>
                <a:cubicBezTo>
                  <a:pt x="604728" y="147163"/>
                  <a:pt x="609826" y="147555"/>
                  <a:pt x="615496" y="147676"/>
                </a:cubicBezTo>
                <a:cubicBezTo>
                  <a:pt x="628406" y="148159"/>
                  <a:pt x="641888" y="148370"/>
                  <a:pt x="655944" y="148309"/>
                </a:cubicBezTo>
                <a:cubicBezTo>
                  <a:pt x="670000" y="148249"/>
                  <a:pt x="683784" y="147857"/>
                  <a:pt x="697297" y="147133"/>
                </a:cubicBezTo>
                <a:lnTo>
                  <a:pt x="694582" y="159620"/>
                </a:lnTo>
                <a:cubicBezTo>
                  <a:pt x="681069" y="160344"/>
                  <a:pt x="667587" y="160736"/>
                  <a:pt x="654134" y="160797"/>
                </a:cubicBezTo>
                <a:cubicBezTo>
                  <a:pt x="640682" y="160857"/>
                  <a:pt x="627018" y="160646"/>
                  <a:pt x="613143" y="160163"/>
                </a:cubicBezTo>
                <a:cubicBezTo>
                  <a:pt x="607232" y="160043"/>
                  <a:pt x="601863" y="159651"/>
                  <a:pt x="597037" y="158987"/>
                </a:cubicBezTo>
                <a:cubicBezTo>
                  <a:pt x="592211" y="158323"/>
                  <a:pt x="587716" y="157177"/>
                  <a:pt x="583554" y="155548"/>
                </a:cubicBezTo>
                <a:cubicBezTo>
                  <a:pt x="579392" y="153920"/>
                  <a:pt x="575501" y="151718"/>
                  <a:pt x="571881" y="148943"/>
                </a:cubicBezTo>
                <a:cubicBezTo>
                  <a:pt x="568262" y="146168"/>
                  <a:pt x="564702" y="142548"/>
                  <a:pt x="561204" y="138084"/>
                </a:cubicBezTo>
                <a:cubicBezTo>
                  <a:pt x="560238" y="139291"/>
                  <a:pt x="559002" y="140739"/>
                  <a:pt x="557494" y="142428"/>
                </a:cubicBezTo>
                <a:cubicBezTo>
                  <a:pt x="555986" y="144117"/>
                  <a:pt x="554266" y="145927"/>
                  <a:pt x="552336" y="147857"/>
                </a:cubicBezTo>
                <a:cubicBezTo>
                  <a:pt x="550405" y="149787"/>
                  <a:pt x="548354" y="151778"/>
                  <a:pt x="546183" y="153829"/>
                </a:cubicBezTo>
                <a:cubicBezTo>
                  <a:pt x="544011" y="155880"/>
                  <a:pt x="541779" y="157871"/>
                  <a:pt x="539487" y="159801"/>
                </a:cubicBezTo>
                <a:lnTo>
                  <a:pt x="531162" y="148943"/>
                </a:lnTo>
                <a:cubicBezTo>
                  <a:pt x="535746" y="145444"/>
                  <a:pt x="539909" y="141915"/>
                  <a:pt x="543649" y="138356"/>
                </a:cubicBezTo>
                <a:cubicBezTo>
                  <a:pt x="547389" y="134797"/>
                  <a:pt x="551371" y="130604"/>
                  <a:pt x="555593" y="125778"/>
                </a:cubicBezTo>
                <a:lnTo>
                  <a:pt x="555593" y="76010"/>
                </a:lnTo>
                <a:lnTo>
                  <a:pt x="534781" y="76010"/>
                </a:lnTo>
                <a:close/>
                <a:moveTo>
                  <a:pt x="228753" y="62075"/>
                </a:moveTo>
                <a:lnTo>
                  <a:pt x="242326" y="62980"/>
                </a:lnTo>
                <a:cubicBezTo>
                  <a:pt x="241722" y="65031"/>
                  <a:pt x="241180" y="67082"/>
                  <a:pt x="240697" y="69133"/>
                </a:cubicBezTo>
                <a:cubicBezTo>
                  <a:pt x="240214" y="71184"/>
                  <a:pt x="239671" y="73175"/>
                  <a:pt x="239068" y="75105"/>
                </a:cubicBezTo>
                <a:lnTo>
                  <a:pt x="324307" y="75105"/>
                </a:lnTo>
                <a:lnTo>
                  <a:pt x="324307" y="86326"/>
                </a:lnTo>
                <a:lnTo>
                  <a:pt x="234906" y="86326"/>
                </a:lnTo>
                <a:cubicBezTo>
                  <a:pt x="232613" y="91755"/>
                  <a:pt x="230200" y="96701"/>
                  <a:pt x="227667" y="101166"/>
                </a:cubicBezTo>
                <a:lnTo>
                  <a:pt x="310553" y="101166"/>
                </a:lnTo>
                <a:lnTo>
                  <a:pt x="310553" y="111300"/>
                </a:lnTo>
                <a:cubicBezTo>
                  <a:pt x="301263" y="122400"/>
                  <a:pt x="289681" y="131811"/>
                  <a:pt x="275806" y="139532"/>
                </a:cubicBezTo>
                <a:cubicBezTo>
                  <a:pt x="283407" y="142307"/>
                  <a:pt x="292094" y="144780"/>
                  <a:pt x="301867" y="146952"/>
                </a:cubicBezTo>
                <a:cubicBezTo>
                  <a:pt x="311639" y="149124"/>
                  <a:pt x="322980" y="151115"/>
                  <a:pt x="335890" y="152924"/>
                </a:cubicBezTo>
                <a:lnTo>
                  <a:pt x="331365" y="165412"/>
                </a:lnTo>
                <a:cubicBezTo>
                  <a:pt x="316043" y="162757"/>
                  <a:pt x="302771" y="159862"/>
                  <a:pt x="291551" y="156725"/>
                </a:cubicBezTo>
                <a:cubicBezTo>
                  <a:pt x="280330" y="153588"/>
                  <a:pt x="270558" y="150089"/>
                  <a:pt x="262233" y="146228"/>
                </a:cubicBezTo>
                <a:cubicBezTo>
                  <a:pt x="252943" y="150451"/>
                  <a:pt x="242688" y="154191"/>
                  <a:pt x="231467" y="157449"/>
                </a:cubicBezTo>
                <a:cubicBezTo>
                  <a:pt x="220247" y="160706"/>
                  <a:pt x="207880" y="163723"/>
                  <a:pt x="194367" y="166497"/>
                </a:cubicBezTo>
                <a:lnTo>
                  <a:pt x="189119" y="154553"/>
                </a:lnTo>
                <a:cubicBezTo>
                  <a:pt x="201184" y="152502"/>
                  <a:pt x="212163" y="150270"/>
                  <a:pt x="222057" y="147857"/>
                </a:cubicBezTo>
                <a:cubicBezTo>
                  <a:pt x="231950" y="145444"/>
                  <a:pt x="240999" y="142669"/>
                  <a:pt x="249203" y="139532"/>
                </a:cubicBezTo>
                <a:cubicBezTo>
                  <a:pt x="243050" y="135792"/>
                  <a:pt x="237651" y="131780"/>
                  <a:pt x="233005" y="127497"/>
                </a:cubicBezTo>
                <a:cubicBezTo>
                  <a:pt x="228360" y="123214"/>
                  <a:pt x="223987" y="118479"/>
                  <a:pt x="219885" y="113291"/>
                </a:cubicBezTo>
                <a:cubicBezTo>
                  <a:pt x="214818" y="120289"/>
                  <a:pt x="208906" y="127105"/>
                  <a:pt x="202149" y="133741"/>
                </a:cubicBezTo>
                <a:cubicBezTo>
                  <a:pt x="195393" y="140377"/>
                  <a:pt x="187490" y="147254"/>
                  <a:pt x="178442" y="154372"/>
                </a:cubicBezTo>
                <a:lnTo>
                  <a:pt x="170117" y="144057"/>
                </a:lnTo>
                <a:cubicBezTo>
                  <a:pt x="176511" y="139351"/>
                  <a:pt x="182302" y="134706"/>
                  <a:pt x="187490" y="130122"/>
                </a:cubicBezTo>
                <a:cubicBezTo>
                  <a:pt x="192678" y="125537"/>
                  <a:pt x="197323" y="120892"/>
                  <a:pt x="201425" y="116186"/>
                </a:cubicBezTo>
                <a:cubicBezTo>
                  <a:pt x="205527" y="111481"/>
                  <a:pt x="209177" y="106655"/>
                  <a:pt x="212374" y="101708"/>
                </a:cubicBezTo>
                <a:cubicBezTo>
                  <a:pt x="215572" y="96762"/>
                  <a:pt x="218377" y="91634"/>
                  <a:pt x="220790" y="86326"/>
                </a:cubicBezTo>
                <a:lnTo>
                  <a:pt x="186585" y="86326"/>
                </a:lnTo>
                <a:lnTo>
                  <a:pt x="186585" y="75105"/>
                </a:lnTo>
                <a:lnTo>
                  <a:pt x="225133" y="75105"/>
                </a:lnTo>
                <a:cubicBezTo>
                  <a:pt x="225857" y="73054"/>
                  <a:pt x="226490" y="70943"/>
                  <a:pt x="227033" y="68771"/>
                </a:cubicBezTo>
                <a:cubicBezTo>
                  <a:pt x="227576" y="66599"/>
                  <a:pt x="228149" y="64367"/>
                  <a:pt x="228753" y="62075"/>
                </a:cubicBezTo>
                <a:close/>
                <a:moveTo>
                  <a:pt x="1466803" y="61532"/>
                </a:moveTo>
                <a:lnTo>
                  <a:pt x="1466803" y="84697"/>
                </a:lnTo>
                <a:lnTo>
                  <a:pt x="1504988" y="84697"/>
                </a:lnTo>
                <a:lnTo>
                  <a:pt x="1504988" y="61532"/>
                </a:lnTo>
                <a:close/>
                <a:moveTo>
                  <a:pt x="2897705" y="60808"/>
                </a:moveTo>
                <a:lnTo>
                  <a:pt x="2932271" y="60808"/>
                </a:lnTo>
                <a:lnTo>
                  <a:pt x="2932271" y="131931"/>
                </a:lnTo>
                <a:cubicBezTo>
                  <a:pt x="2933478" y="130966"/>
                  <a:pt x="2935076" y="129579"/>
                  <a:pt x="2937067" y="127769"/>
                </a:cubicBezTo>
                <a:cubicBezTo>
                  <a:pt x="2939058" y="125959"/>
                  <a:pt x="2941048" y="124119"/>
                  <a:pt x="2943039" y="122249"/>
                </a:cubicBezTo>
                <a:cubicBezTo>
                  <a:pt x="2945030" y="120379"/>
                  <a:pt x="2946840" y="118720"/>
                  <a:pt x="2948468" y="117272"/>
                </a:cubicBezTo>
                <a:cubicBezTo>
                  <a:pt x="2950097" y="115824"/>
                  <a:pt x="2951093" y="114920"/>
                  <a:pt x="2951454" y="114558"/>
                </a:cubicBezTo>
                <a:lnTo>
                  <a:pt x="2955074" y="129760"/>
                </a:lnTo>
                <a:lnTo>
                  <a:pt x="2931004" y="149667"/>
                </a:lnTo>
                <a:cubicBezTo>
                  <a:pt x="2929556" y="150873"/>
                  <a:pt x="2928320" y="151989"/>
                  <a:pt x="2927294" y="153015"/>
                </a:cubicBezTo>
                <a:cubicBezTo>
                  <a:pt x="2926269" y="154040"/>
                  <a:pt x="2924912" y="155458"/>
                  <a:pt x="2923222" y="157268"/>
                </a:cubicBezTo>
                <a:lnTo>
                  <a:pt x="2913993" y="147314"/>
                </a:lnTo>
                <a:cubicBezTo>
                  <a:pt x="2916044" y="145022"/>
                  <a:pt x="2917461" y="143122"/>
                  <a:pt x="2918246" y="141613"/>
                </a:cubicBezTo>
                <a:cubicBezTo>
                  <a:pt x="2919030" y="140105"/>
                  <a:pt x="2919422" y="138205"/>
                  <a:pt x="2919422" y="135913"/>
                </a:cubicBezTo>
                <a:lnTo>
                  <a:pt x="2919422" y="74019"/>
                </a:lnTo>
                <a:lnTo>
                  <a:pt x="2897705" y="74019"/>
                </a:lnTo>
                <a:close/>
                <a:moveTo>
                  <a:pt x="1560548" y="59541"/>
                </a:moveTo>
                <a:lnTo>
                  <a:pt x="1572673" y="60265"/>
                </a:lnTo>
                <a:lnTo>
                  <a:pt x="1572673" y="139532"/>
                </a:lnTo>
                <a:cubicBezTo>
                  <a:pt x="1572673" y="143031"/>
                  <a:pt x="1573246" y="145323"/>
                  <a:pt x="1574392" y="146409"/>
                </a:cubicBezTo>
                <a:cubicBezTo>
                  <a:pt x="1575538" y="147495"/>
                  <a:pt x="1577318" y="148038"/>
                  <a:pt x="1579731" y="148038"/>
                </a:cubicBezTo>
                <a:lnTo>
                  <a:pt x="1581903" y="148038"/>
                </a:lnTo>
                <a:cubicBezTo>
                  <a:pt x="1584557" y="148038"/>
                  <a:pt x="1586427" y="147495"/>
                  <a:pt x="1587513" y="146409"/>
                </a:cubicBezTo>
                <a:cubicBezTo>
                  <a:pt x="1588599" y="145323"/>
                  <a:pt x="1589443" y="143152"/>
                  <a:pt x="1590046" y="139894"/>
                </a:cubicBezTo>
                <a:cubicBezTo>
                  <a:pt x="1590529" y="136999"/>
                  <a:pt x="1590861" y="134224"/>
                  <a:pt x="1591042" y="131569"/>
                </a:cubicBezTo>
                <a:cubicBezTo>
                  <a:pt x="1591223" y="128915"/>
                  <a:pt x="1591374" y="126200"/>
                  <a:pt x="1591494" y="123425"/>
                </a:cubicBezTo>
                <a:lnTo>
                  <a:pt x="1601629" y="127588"/>
                </a:lnTo>
                <a:cubicBezTo>
                  <a:pt x="1601388" y="130725"/>
                  <a:pt x="1601146" y="133831"/>
                  <a:pt x="1600905" y="136908"/>
                </a:cubicBezTo>
                <a:cubicBezTo>
                  <a:pt x="1600664" y="139985"/>
                  <a:pt x="1600181" y="143514"/>
                  <a:pt x="1599457" y="147495"/>
                </a:cubicBezTo>
                <a:cubicBezTo>
                  <a:pt x="1598733" y="151477"/>
                  <a:pt x="1597165" y="154583"/>
                  <a:pt x="1594752" y="156815"/>
                </a:cubicBezTo>
                <a:cubicBezTo>
                  <a:pt x="1592339" y="159047"/>
                  <a:pt x="1588478" y="160163"/>
                  <a:pt x="1583169" y="160163"/>
                </a:cubicBezTo>
                <a:lnTo>
                  <a:pt x="1575568" y="160163"/>
                </a:lnTo>
                <a:cubicBezTo>
                  <a:pt x="1570501" y="160163"/>
                  <a:pt x="1566731" y="158746"/>
                  <a:pt x="1564257" y="155910"/>
                </a:cubicBezTo>
                <a:cubicBezTo>
                  <a:pt x="1561784" y="153075"/>
                  <a:pt x="1560548" y="148400"/>
                  <a:pt x="1560548" y="141885"/>
                </a:cubicBezTo>
                <a:close/>
                <a:moveTo>
                  <a:pt x="4468778" y="54474"/>
                </a:moveTo>
                <a:cubicBezTo>
                  <a:pt x="4470587" y="58697"/>
                  <a:pt x="4472518" y="63975"/>
                  <a:pt x="4474568" y="70309"/>
                </a:cubicBezTo>
                <a:cubicBezTo>
                  <a:pt x="4476620" y="76643"/>
                  <a:pt x="4478610" y="83189"/>
                  <a:pt x="4480541" y="89945"/>
                </a:cubicBezTo>
                <a:cubicBezTo>
                  <a:pt x="4482472" y="96701"/>
                  <a:pt x="4484190" y="103307"/>
                  <a:pt x="4485699" y="109762"/>
                </a:cubicBezTo>
                <a:cubicBezTo>
                  <a:pt x="4487207" y="116217"/>
                  <a:pt x="4488262" y="121736"/>
                  <a:pt x="4488866" y="126321"/>
                </a:cubicBezTo>
                <a:lnTo>
                  <a:pt x="4476198" y="131388"/>
                </a:lnTo>
                <a:cubicBezTo>
                  <a:pt x="4475594" y="126562"/>
                  <a:pt x="4474538" y="120831"/>
                  <a:pt x="4473030" y="114196"/>
                </a:cubicBezTo>
                <a:cubicBezTo>
                  <a:pt x="4471522" y="107560"/>
                  <a:pt x="4469803" y="100804"/>
                  <a:pt x="4467872" y="93927"/>
                </a:cubicBezTo>
                <a:cubicBezTo>
                  <a:pt x="4465942" y="87049"/>
                  <a:pt x="4463952" y="80444"/>
                  <a:pt x="4461900" y="74110"/>
                </a:cubicBezTo>
                <a:cubicBezTo>
                  <a:pt x="4459850" y="67776"/>
                  <a:pt x="4457919" y="62437"/>
                  <a:pt x="4456110" y="58093"/>
                </a:cubicBezTo>
                <a:close/>
                <a:moveTo>
                  <a:pt x="4522889" y="53388"/>
                </a:moveTo>
                <a:lnTo>
                  <a:pt x="4537186" y="56284"/>
                </a:lnTo>
                <a:cubicBezTo>
                  <a:pt x="4535980" y="61834"/>
                  <a:pt x="4534381" y="68319"/>
                  <a:pt x="4532390" y="75739"/>
                </a:cubicBezTo>
                <a:cubicBezTo>
                  <a:pt x="4530400" y="83158"/>
                  <a:pt x="4528228" y="90820"/>
                  <a:pt x="4525875" y="98722"/>
                </a:cubicBezTo>
                <a:cubicBezTo>
                  <a:pt x="4523522" y="106625"/>
                  <a:pt x="4521110" y="114437"/>
                  <a:pt x="4518636" y="122159"/>
                </a:cubicBezTo>
                <a:cubicBezTo>
                  <a:pt x="4516163" y="129880"/>
                  <a:pt x="4513780" y="136757"/>
                  <a:pt x="4511488" y="142790"/>
                </a:cubicBezTo>
                <a:lnTo>
                  <a:pt x="4554560" y="142790"/>
                </a:lnTo>
                <a:lnTo>
                  <a:pt x="4554560" y="155639"/>
                </a:lnTo>
                <a:lnTo>
                  <a:pt x="4440546" y="155639"/>
                </a:lnTo>
                <a:lnTo>
                  <a:pt x="4440546" y="142790"/>
                </a:lnTo>
                <a:lnTo>
                  <a:pt x="4497372" y="142790"/>
                </a:lnTo>
                <a:cubicBezTo>
                  <a:pt x="4499544" y="136999"/>
                  <a:pt x="4501896" y="130182"/>
                  <a:pt x="4504430" y="122340"/>
                </a:cubicBezTo>
                <a:cubicBezTo>
                  <a:pt x="4506963" y="114497"/>
                  <a:pt x="4509406" y="106444"/>
                  <a:pt x="4511759" y="98179"/>
                </a:cubicBezTo>
                <a:cubicBezTo>
                  <a:pt x="4514112" y="89915"/>
                  <a:pt x="4516284" y="81831"/>
                  <a:pt x="4518274" y="73929"/>
                </a:cubicBezTo>
                <a:cubicBezTo>
                  <a:pt x="4520265" y="66026"/>
                  <a:pt x="4521803" y="59179"/>
                  <a:pt x="4522889" y="53388"/>
                </a:cubicBezTo>
                <a:close/>
                <a:moveTo>
                  <a:pt x="3546138" y="51940"/>
                </a:moveTo>
                <a:lnTo>
                  <a:pt x="3546138" y="70038"/>
                </a:lnTo>
                <a:lnTo>
                  <a:pt x="3572380" y="70038"/>
                </a:lnTo>
                <a:lnTo>
                  <a:pt x="3572380" y="51940"/>
                </a:lnTo>
                <a:close/>
                <a:moveTo>
                  <a:pt x="3508314" y="51940"/>
                </a:moveTo>
                <a:lnTo>
                  <a:pt x="3508314" y="70038"/>
                </a:lnTo>
                <a:lnTo>
                  <a:pt x="3533651" y="70038"/>
                </a:lnTo>
                <a:lnTo>
                  <a:pt x="3533651" y="51940"/>
                </a:lnTo>
                <a:close/>
                <a:moveTo>
                  <a:pt x="3469767" y="51940"/>
                </a:moveTo>
                <a:lnTo>
                  <a:pt x="3469767" y="70038"/>
                </a:lnTo>
                <a:lnTo>
                  <a:pt x="3496008" y="70038"/>
                </a:lnTo>
                <a:lnTo>
                  <a:pt x="3496008" y="51940"/>
                </a:lnTo>
                <a:close/>
                <a:moveTo>
                  <a:pt x="2967742" y="51578"/>
                </a:moveTo>
                <a:lnTo>
                  <a:pt x="2967742" y="86507"/>
                </a:lnTo>
                <a:lnTo>
                  <a:pt x="3030902" y="86507"/>
                </a:lnTo>
                <a:lnTo>
                  <a:pt x="3030902" y="51578"/>
                </a:lnTo>
                <a:close/>
                <a:moveTo>
                  <a:pt x="1455220" y="50673"/>
                </a:moveTo>
                <a:lnTo>
                  <a:pt x="1516933" y="50673"/>
                </a:lnTo>
                <a:lnTo>
                  <a:pt x="1516933" y="95555"/>
                </a:lnTo>
                <a:lnTo>
                  <a:pt x="1493949" y="95555"/>
                </a:lnTo>
                <a:lnTo>
                  <a:pt x="1493949" y="141342"/>
                </a:lnTo>
                <a:cubicBezTo>
                  <a:pt x="1493949" y="145203"/>
                  <a:pt x="1493647" y="148370"/>
                  <a:pt x="1493044" y="150843"/>
                </a:cubicBezTo>
                <a:cubicBezTo>
                  <a:pt x="1492441" y="153316"/>
                  <a:pt x="1491355" y="155307"/>
                  <a:pt x="1489786" y="156815"/>
                </a:cubicBezTo>
                <a:cubicBezTo>
                  <a:pt x="1488218" y="158323"/>
                  <a:pt x="1486167" y="159439"/>
                  <a:pt x="1483633" y="160163"/>
                </a:cubicBezTo>
                <a:cubicBezTo>
                  <a:pt x="1481099" y="160887"/>
                  <a:pt x="1477902" y="161370"/>
                  <a:pt x="1474041" y="161611"/>
                </a:cubicBezTo>
                <a:lnTo>
                  <a:pt x="1466260" y="162335"/>
                </a:lnTo>
                <a:lnTo>
                  <a:pt x="1462097" y="149486"/>
                </a:lnTo>
                <a:lnTo>
                  <a:pt x="1470965" y="148762"/>
                </a:lnTo>
                <a:cubicBezTo>
                  <a:pt x="1475429" y="148521"/>
                  <a:pt x="1478325" y="147646"/>
                  <a:pt x="1479652" y="146138"/>
                </a:cubicBezTo>
                <a:cubicBezTo>
                  <a:pt x="1480979" y="144630"/>
                  <a:pt x="1481642" y="141764"/>
                  <a:pt x="1481642" y="137541"/>
                </a:cubicBezTo>
                <a:lnTo>
                  <a:pt x="1481642" y="95555"/>
                </a:lnTo>
                <a:lnTo>
                  <a:pt x="1455220" y="95555"/>
                </a:lnTo>
                <a:close/>
                <a:moveTo>
                  <a:pt x="3117952" y="48502"/>
                </a:moveTo>
                <a:cubicBezTo>
                  <a:pt x="3122054" y="48502"/>
                  <a:pt x="3125010" y="49165"/>
                  <a:pt x="3126819" y="50493"/>
                </a:cubicBezTo>
                <a:cubicBezTo>
                  <a:pt x="3128629" y="51820"/>
                  <a:pt x="3129534" y="54957"/>
                  <a:pt x="3129534" y="59903"/>
                </a:cubicBezTo>
                <a:cubicBezTo>
                  <a:pt x="3129534" y="64850"/>
                  <a:pt x="3128629" y="67987"/>
                  <a:pt x="3126819" y="69314"/>
                </a:cubicBezTo>
                <a:cubicBezTo>
                  <a:pt x="3125010" y="70641"/>
                  <a:pt x="3122054" y="71305"/>
                  <a:pt x="3117952" y="71305"/>
                </a:cubicBezTo>
                <a:cubicBezTo>
                  <a:pt x="3113729" y="71305"/>
                  <a:pt x="3110743" y="70641"/>
                  <a:pt x="3108993" y="69314"/>
                </a:cubicBezTo>
                <a:cubicBezTo>
                  <a:pt x="3107244" y="67987"/>
                  <a:pt x="3106369" y="64850"/>
                  <a:pt x="3106369" y="59903"/>
                </a:cubicBezTo>
                <a:cubicBezTo>
                  <a:pt x="3106369" y="54957"/>
                  <a:pt x="3107244" y="51820"/>
                  <a:pt x="3108993" y="50493"/>
                </a:cubicBezTo>
                <a:cubicBezTo>
                  <a:pt x="3110743" y="49165"/>
                  <a:pt x="3113729" y="48502"/>
                  <a:pt x="3117952" y="48502"/>
                </a:cubicBezTo>
                <a:close/>
                <a:moveTo>
                  <a:pt x="388915" y="47778"/>
                </a:moveTo>
                <a:cubicBezTo>
                  <a:pt x="387588" y="56223"/>
                  <a:pt x="386141" y="64337"/>
                  <a:pt x="384572" y="72119"/>
                </a:cubicBezTo>
                <a:cubicBezTo>
                  <a:pt x="383004" y="79901"/>
                  <a:pt x="381194" y="87773"/>
                  <a:pt x="379143" y="95736"/>
                </a:cubicBezTo>
                <a:cubicBezTo>
                  <a:pt x="381556" y="97305"/>
                  <a:pt x="384210" y="99175"/>
                  <a:pt x="387106" y="101346"/>
                </a:cubicBezTo>
                <a:cubicBezTo>
                  <a:pt x="390001" y="103518"/>
                  <a:pt x="393078" y="105931"/>
                  <a:pt x="396335" y="108585"/>
                </a:cubicBezTo>
                <a:cubicBezTo>
                  <a:pt x="399955" y="100985"/>
                  <a:pt x="402911" y="92358"/>
                  <a:pt x="405203" y="82706"/>
                </a:cubicBezTo>
                <a:cubicBezTo>
                  <a:pt x="407496" y="73054"/>
                  <a:pt x="409486" y="61411"/>
                  <a:pt x="411175" y="47778"/>
                </a:cubicBezTo>
                <a:close/>
                <a:moveTo>
                  <a:pt x="1659903" y="46692"/>
                </a:moveTo>
                <a:lnTo>
                  <a:pt x="1659903" y="61170"/>
                </a:lnTo>
                <a:lnTo>
                  <a:pt x="1741341" y="61170"/>
                </a:lnTo>
                <a:lnTo>
                  <a:pt x="1741341" y="46692"/>
                </a:lnTo>
                <a:close/>
                <a:moveTo>
                  <a:pt x="3729828" y="45063"/>
                </a:moveTo>
                <a:lnTo>
                  <a:pt x="3744125" y="45606"/>
                </a:lnTo>
                <a:lnTo>
                  <a:pt x="3744125" y="70762"/>
                </a:lnTo>
                <a:lnTo>
                  <a:pt x="3782673" y="70762"/>
                </a:lnTo>
                <a:lnTo>
                  <a:pt x="3782673" y="83973"/>
                </a:lnTo>
                <a:lnTo>
                  <a:pt x="3744125" y="83973"/>
                </a:lnTo>
                <a:lnTo>
                  <a:pt x="3744125" y="137903"/>
                </a:lnTo>
                <a:cubicBezTo>
                  <a:pt x="3744125" y="142488"/>
                  <a:pt x="3743672" y="146319"/>
                  <a:pt x="3742768" y="149395"/>
                </a:cubicBezTo>
                <a:cubicBezTo>
                  <a:pt x="3741863" y="152472"/>
                  <a:pt x="3740264" y="154975"/>
                  <a:pt x="3737972" y="156906"/>
                </a:cubicBezTo>
                <a:cubicBezTo>
                  <a:pt x="3735680" y="158836"/>
                  <a:pt x="3732543" y="160254"/>
                  <a:pt x="3728561" y="161159"/>
                </a:cubicBezTo>
                <a:cubicBezTo>
                  <a:pt x="3724580" y="162064"/>
                  <a:pt x="3719452" y="162697"/>
                  <a:pt x="3713178" y="163059"/>
                </a:cubicBezTo>
                <a:lnTo>
                  <a:pt x="3700872" y="163602"/>
                </a:lnTo>
                <a:lnTo>
                  <a:pt x="3695805" y="149124"/>
                </a:lnTo>
                <a:lnTo>
                  <a:pt x="3711912" y="148400"/>
                </a:lnTo>
                <a:cubicBezTo>
                  <a:pt x="3716014" y="148279"/>
                  <a:pt x="3719241" y="147948"/>
                  <a:pt x="3721594" y="147405"/>
                </a:cubicBezTo>
                <a:cubicBezTo>
                  <a:pt x="3723946" y="146862"/>
                  <a:pt x="3725726" y="146047"/>
                  <a:pt x="3726932" y="144961"/>
                </a:cubicBezTo>
                <a:cubicBezTo>
                  <a:pt x="3728139" y="143876"/>
                  <a:pt x="3728923" y="142398"/>
                  <a:pt x="3729285" y="140528"/>
                </a:cubicBezTo>
                <a:cubicBezTo>
                  <a:pt x="3729647" y="138658"/>
                  <a:pt x="3729828" y="136214"/>
                  <a:pt x="3729828" y="133198"/>
                </a:cubicBezTo>
                <a:lnTo>
                  <a:pt x="3729828" y="83973"/>
                </a:lnTo>
                <a:lnTo>
                  <a:pt x="3623777" y="83973"/>
                </a:lnTo>
                <a:lnTo>
                  <a:pt x="3623777" y="70762"/>
                </a:lnTo>
                <a:lnTo>
                  <a:pt x="3729828" y="70762"/>
                </a:lnTo>
                <a:close/>
                <a:moveTo>
                  <a:pt x="640109" y="45063"/>
                </a:moveTo>
                <a:lnTo>
                  <a:pt x="640109" y="59360"/>
                </a:lnTo>
                <a:lnTo>
                  <a:pt x="666169" y="59360"/>
                </a:lnTo>
                <a:lnTo>
                  <a:pt x="666169" y="45063"/>
                </a:lnTo>
                <a:close/>
                <a:moveTo>
                  <a:pt x="603190" y="45063"/>
                </a:moveTo>
                <a:lnTo>
                  <a:pt x="603190" y="59360"/>
                </a:lnTo>
                <a:lnTo>
                  <a:pt x="627983" y="59360"/>
                </a:lnTo>
                <a:lnTo>
                  <a:pt x="627983" y="45063"/>
                </a:lnTo>
                <a:close/>
                <a:moveTo>
                  <a:pt x="3884562" y="38729"/>
                </a:moveTo>
                <a:lnTo>
                  <a:pt x="3884562" y="70219"/>
                </a:lnTo>
                <a:lnTo>
                  <a:pt x="3884562" y="79268"/>
                </a:lnTo>
                <a:lnTo>
                  <a:pt x="3943016" y="79268"/>
                </a:lnTo>
                <a:lnTo>
                  <a:pt x="3943016" y="38729"/>
                </a:lnTo>
                <a:close/>
                <a:moveTo>
                  <a:pt x="790680" y="35472"/>
                </a:moveTo>
                <a:lnTo>
                  <a:pt x="805158" y="36014"/>
                </a:lnTo>
                <a:cubicBezTo>
                  <a:pt x="805158" y="37342"/>
                  <a:pt x="805128" y="39694"/>
                  <a:pt x="805067" y="43073"/>
                </a:cubicBezTo>
                <a:cubicBezTo>
                  <a:pt x="805007" y="46451"/>
                  <a:pt x="804917" y="50040"/>
                  <a:pt x="804796" y="53841"/>
                </a:cubicBezTo>
                <a:cubicBezTo>
                  <a:pt x="804675" y="57641"/>
                  <a:pt x="804585" y="61230"/>
                  <a:pt x="804524" y="64609"/>
                </a:cubicBezTo>
                <a:cubicBezTo>
                  <a:pt x="804464" y="67987"/>
                  <a:pt x="804374" y="70400"/>
                  <a:pt x="804253" y="71848"/>
                </a:cubicBezTo>
                <a:cubicBezTo>
                  <a:pt x="804012" y="76070"/>
                  <a:pt x="803650" y="80112"/>
                  <a:pt x="803167" y="83973"/>
                </a:cubicBezTo>
                <a:cubicBezTo>
                  <a:pt x="802685" y="87834"/>
                  <a:pt x="801961" y="91574"/>
                  <a:pt x="800995" y="95193"/>
                </a:cubicBezTo>
                <a:lnTo>
                  <a:pt x="810949" y="95555"/>
                </a:lnTo>
                <a:lnTo>
                  <a:pt x="810949" y="133017"/>
                </a:lnTo>
                <a:cubicBezTo>
                  <a:pt x="810949" y="135792"/>
                  <a:pt x="811160" y="138024"/>
                  <a:pt x="811583" y="139713"/>
                </a:cubicBezTo>
                <a:cubicBezTo>
                  <a:pt x="812005" y="141402"/>
                  <a:pt x="812699" y="142729"/>
                  <a:pt x="813664" y="143695"/>
                </a:cubicBezTo>
                <a:cubicBezTo>
                  <a:pt x="814629" y="144660"/>
                  <a:pt x="815956" y="145384"/>
                  <a:pt x="817645" y="145866"/>
                </a:cubicBezTo>
                <a:cubicBezTo>
                  <a:pt x="819334" y="146349"/>
                  <a:pt x="821446" y="146651"/>
                  <a:pt x="823979" y="146771"/>
                </a:cubicBezTo>
                <a:cubicBezTo>
                  <a:pt x="830856" y="147374"/>
                  <a:pt x="837733" y="147374"/>
                  <a:pt x="844610" y="146771"/>
                </a:cubicBezTo>
                <a:cubicBezTo>
                  <a:pt x="850040" y="146289"/>
                  <a:pt x="853840" y="145474"/>
                  <a:pt x="856012" y="144328"/>
                </a:cubicBezTo>
                <a:cubicBezTo>
                  <a:pt x="858184" y="143182"/>
                  <a:pt x="859571" y="141040"/>
                  <a:pt x="860174" y="137903"/>
                </a:cubicBezTo>
                <a:cubicBezTo>
                  <a:pt x="860778" y="134767"/>
                  <a:pt x="861200" y="131841"/>
                  <a:pt x="861441" y="129126"/>
                </a:cubicBezTo>
                <a:cubicBezTo>
                  <a:pt x="861682" y="126412"/>
                  <a:pt x="861863" y="123425"/>
                  <a:pt x="861984" y="120168"/>
                </a:cubicBezTo>
                <a:lnTo>
                  <a:pt x="875195" y="125054"/>
                </a:lnTo>
                <a:cubicBezTo>
                  <a:pt x="875075" y="129277"/>
                  <a:pt x="874803" y="133047"/>
                  <a:pt x="874381" y="136365"/>
                </a:cubicBezTo>
                <a:cubicBezTo>
                  <a:pt x="873959" y="139683"/>
                  <a:pt x="873265" y="143333"/>
                  <a:pt x="872300" y="147314"/>
                </a:cubicBezTo>
                <a:cubicBezTo>
                  <a:pt x="871817" y="149245"/>
                  <a:pt x="871063" y="150964"/>
                  <a:pt x="870037" y="152472"/>
                </a:cubicBezTo>
                <a:cubicBezTo>
                  <a:pt x="869012" y="153980"/>
                  <a:pt x="867534" y="155247"/>
                  <a:pt x="865604" y="156272"/>
                </a:cubicBezTo>
                <a:cubicBezTo>
                  <a:pt x="863673" y="157298"/>
                  <a:pt x="861230" y="158142"/>
                  <a:pt x="858274" y="158806"/>
                </a:cubicBezTo>
                <a:cubicBezTo>
                  <a:pt x="855318" y="159470"/>
                  <a:pt x="851668" y="159922"/>
                  <a:pt x="847325" y="160163"/>
                </a:cubicBezTo>
                <a:cubicBezTo>
                  <a:pt x="838035" y="160767"/>
                  <a:pt x="828805" y="160767"/>
                  <a:pt x="819636" y="160163"/>
                </a:cubicBezTo>
                <a:cubicBezTo>
                  <a:pt x="815654" y="159922"/>
                  <a:pt x="812216" y="159409"/>
                  <a:pt x="809320" y="158625"/>
                </a:cubicBezTo>
                <a:cubicBezTo>
                  <a:pt x="806425" y="157841"/>
                  <a:pt x="804072" y="156574"/>
                  <a:pt x="802262" y="154825"/>
                </a:cubicBezTo>
                <a:cubicBezTo>
                  <a:pt x="800453" y="153075"/>
                  <a:pt x="799125" y="150783"/>
                  <a:pt x="798281" y="147948"/>
                </a:cubicBezTo>
                <a:cubicBezTo>
                  <a:pt x="797436" y="145112"/>
                  <a:pt x="797014" y="141523"/>
                  <a:pt x="797014" y="137180"/>
                </a:cubicBezTo>
                <a:lnTo>
                  <a:pt x="797014" y="106414"/>
                </a:lnTo>
                <a:cubicBezTo>
                  <a:pt x="794360" y="112446"/>
                  <a:pt x="790891" y="118147"/>
                  <a:pt x="786608" y="123516"/>
                </a:cubicBezTo>
                <a:cubicBezTo>
                  <a:pt x="782325" y="128885"/>
                  <a:pt x="777167" y="134043"/>
                  <a:pt x="771135" y="138989"/>
                </a:cubicBezTo>
                <a:cubicBezTo>
                  <a:pt x="765102" y="143936"/>
                  <a:pt x="758104" y="148732"/>
                  <a:pt x="750142" y="153377"/>
                </a:cubicBezTo>
                <a:cubicBezTo>
                  <a:pt x="742179" y="158022"/>
                  <a:pt x="733190" y="162576"/>
                  <a:pt x="723176" y="167040"/>
                </a:cubicBezTo>
                <a:lnTo>
                  <a:pt x="715937" y="153648"/>
                </a:lnTo>
                <a:cubicBezTo>
                  <a:pt x="730295" y="147616"/>
                  <a:pt x="742179" y="141734"/>
                  <a:pt x="751589" y="136003"/>
                </a:cubicBezTo>
                <a:cubicBezTo>
                  <a:pt x="761000" y="130272"/>
                  <a:pt x="768510" y="124210"/>
                  <a:pt x="774121" y="117815"/>
                </a:cubicBezTo>
                <a:cubicBezTo>
                  <a:pt x="779731" y="111421"/>
                  <a:pt x="783682" y="104423"/>
                  <a:pt x="785975" y="96822"/>
                </a:cubicBezTo>
                <a:cubicBezTo>
                  <a:pt x="788267" y="89221"/>
                  <a:pt x="789534" y="80595"/>
                  <a:pt x="789775" y="70943"/>
                </a:cubicBezTo>
                <a:cubicBezTo>
                  <a:pt x="789896" y="69495"/>
                  <a:pt x="789986" y="67112"/>
                  <a:pt x="790047" y="63794"/>
                </a:cubicBezTo>
                <a:cubicBezTo>
                  <a:pt x="790107" y="60476"/>
                  <a:pt x="790197" y="56977"/>
                  <a:pt x="790318" y="53298"/>
                </a:cubicBezTo>
                <a:cubicBezTo>
                  <a:pt x="790439" y="49618"/>
                  <a:pt x="790529" y="46089"/>
                  <a:pt x="790589" y="42711"/>
                </a:cubicBezTo>
                <a:cubicBezTo>
                  <a:pt x="790650" y="39332"/>
                  <a:pt x="790680" y="36919"/>
                  <a:pt x="790680" y="35472"/>
                </a:cubicBezTo>
                <a:close/>
                <a:moveTo>
                  <a:pt x="4237444" y="33662"/>
                </a:moveTo>
                <a:cubicBezTo>
                  <a:pt x="4233100" y="33662"/>
                  <a:pt x="4229300" y="34416"/>
                  <a:pt x="4226042" y="35924"/>
                </a:cubicBezTo>
                <a:cubicBezTo>
                  <a:pt x="4222785" y="37432"/>
                  <a:pt x="4220100" y="40117"/>
                  <a:pt x="4217989" y="43977"/>
                </a:cubicBezTo>
                <a:cubicBezTo>
                  <a:pt x="4215878" y="47838"/>
                  <a:pt x="4214309" y="53056"/>
                  <a:pt x="4213284" y="59632"/>
                </a:cubicBezTo>
                <a:cubicBezTo>
                  <a:pt x="4212258" y="66207"/>
                  <a:pt x="4211746" y="74502"/>
                  <a:pt x="4211746" y="84516"/>
                </a:cubicBezTo>
                <a:cubicBezTo>
                  <a:pt x="4211746" y="94650"/>
                  <a:pt x="4212258" y="103005"/>
                  <a:pt x="4213284" y="109581"/>
                </a:cubicBezTo>
                <a:cubicBezTo>
                  <a:pt x="4214309" y="116156"/>
                  <a:pt x="4215878" y="121374"/>
                  <a:pt x="4217989" y="125235"/>
                </a:cubicBezTo>
                <a:cubicBezTo>
                  <a:pt x="4220100" y="129096"/>
                  <a:pt x="4222785" y="131780"/>
                  <a:pt x="4226042" y="133289"/>
                </a:cubicBezTo>
                <a:cubicBezTo>
                  <a:pt x="4229300" y="134797"/>
                  <a:pt x="4233100" y="135551"/>
                  <a:pt x="4237444" y="135551"/>
                </a:cubicBezTo>
                <a:cubicBezTo>
                  <a:pt x="4241908" y="135551"/>
                  <a:pt x="4245768" y="134797"/>
                  <a:pt x="4249026" y="133289"/>
                </a:cubicBezTo>
                <a:cubicBezTo>
                  <a:pt x="4252284" y="131780"/>
                  <a:pt x="4254998" y="129096"/>
                  <a:pt x="4257170" y="125235"/>
                </a:cubicBezTo>
                <a:cubicBezTo>
                  <a:pt x="4259342" y="121374"/>
                  <a:pt x="4260940" y="116156"/>
                  <a:pt x="4261966" y="109581"/>
                </a:cubicBezTo>
                <a:cubicBezTo>
                  <a:pt x="4262992" y="103005"/>
                  <a:pt x="4263504" y="94650"/>
                  <a:pt x="4263504" y="84516"/>
                </a:cubicBezTo>
                <a:cubicBezTo>
                  <a:pt x="4263504" y="74502"/>
                  <a:pt x="4262992" y="66207"/>
                  <a:pt x="4261966" y="59632"/>
                </a:cubicBezTo>
                <a:cubicBezTo>
                  <a:pt x="4260940" y="53056"/>
                  <a:pt x="4259342" y="47838"/>
                  <a:pt x="4257170" y="43977"/>
                </a:cubicBezTo>
                <a:cubicBezTo>
                  <a:pt x="4254998" y="40117"/>
                  <a:pt x="4252284" y="37432"/>
                  <a:pt x="4249026" y="35924"/>
                </a:cubicBezTo>
                <a:cubicBezTo>
                  <a:pt x="4245768" y="34416"/>
                  <a:pt x="4241908" y="33662"/>
                  <a:pt x="4237444" y="33662"/>
                </a:cubicBezTo>
                <a:close/>
                <a:moveTo>
                  <a:pt x="4132669" y="33662"/>
                </a:moveTo>
                <a:cubicBezTo>
                  <a:pt x="4128326" y="33662"/>
                  <a:pt x="4124525" y="34416"/>
                  <a:pt x="4121268" y="35924"/>
                </a:cubicBezTo>
                <a:cubicBezTo>
                  <a:pt x="4118010" y="37432"/>
                  <a:pt x="4115326" y="40117"/>
                  <a:pt x="4113214" y="43977"/>
                </a:cubicBezTo>
                <a:cubicBezTo>
                  <a:pt x="4111103" y="47838"/>
                  <a:pt x="4109534" y="53056"/>
                  <a:pt x="4108509" y="59632"/>
                </a:cubicBezTo>
                <a:cubicBezTo>
                  <a:pt x="4107483" y="66207"/>
                  <a:pt x="4106970" y="74502"/>
                  <a:pt x="4106970" y="84516"/>
                </a:cubicBezTo>
                <a:cubicBezTo>
                  <a:pt x="4106970" y="94650"/>
                  <a:pt x="4107483" y="103005"/>
                  <a:pt x="4108509" y="109581"/>
                </a:cubicBezTo>
                <a:cubicBezTo>
                  <a:pt x="4109534" y="116156"/>
                  <a:pt x="4111103" y="121374"/>
                  <a:pt x="4113214" y="125235"/>
                </a:cubicBezTo>
                <a:cubicBezTo>
                  <a:pt x="4115326" y="129096"/>
                  <a:pt x="4118010" y="131780"/>
                  <a:pt x="4121268" y="133289"/>
                </a:cubicBezTo>
                <a:cubicBezTo>
                  <a:pt x="4124525" y="134797"/>
                  <a:pt x="4128326" y="135551"/>
                  <a:pt x="4132669" y="135551"/>
                </a:cubicBezTo>
                <a:cubicBezTo>
                  <a:pt x="4137133" y="135551"/>
                  <a:pt x="4140994" y="134797"/>
                  <a:pt x="4144251" y="133289"/>
                </a:cubicBezTo>
                <a:cubicBezTo>
                  <a:pt x="4147509" y="131780"/>
                  <a:pt x="4150223" y="129096"/>
                  <a:pt x="4152395" y="125235"/>
                </a:cubicBezTo>
                <a:cubicBezTo>
                  <a:pt x="4154567" y="121374"/>
                  <a:pt x="4156166" y="116156"/>
                  <a:pt x="4157191" y="109581"/>
                </a:cubicBezTo>
                <a:cubicBezTo>
                  <a:pt x="4158216" y="103005"/>
                  <a:pt x="4158729" y="94650"/>
                  <a:pt x="4158729" y="84516"/>
                </a:cubicBezTo>
                <a:cubicBezTo>
                  <a:pt x="4158729" y="74502"/>
                  <a:pt x="4158216" y="66207"/>
                  <a:pt x="4157191" y="59632"/>
                </a:cubicBezTo>
                <a:cubicBezTo>
                  <a:pt x="4156166" y="53056"/>
                  <a:pt x="4154567" y="47838"/>
                  <a:pt x="4152395" y="43977"/>
                </a:cubicBezTo>
                <a:cubicBezTo>
                  <a:pt x="4150223" y="40117"/>
                  <a:pt x="4147509" y="37432"/>
                  <a:pt x="4144251" y="35924"/>
                </a:cubicBezTo>
                <a:cubicBezTo>
                  <a:pt x="4140994" y="34416"/>
                  <a:pt x="4137133" y="33662"/>
                  <a:pt x="4132669" y="33662"/>
                </a:cubicBezTo>
                <a:close/>
                <a:moveTo>
                  <a:pt x="3508314" y="22984"/>
                </a:moveTo>
                <a:lnTo>
                  <a:pt x="3508314" y="40901"/>
                </a:lnTo>
                <a:lnTo>
                  <a:pt x="3533651" y="40901"/>
                </a:lnTo>
                <a:lnTo>
                  <a:pt x="3533651" y="22984"/>
                </a:lnTo>
                <a:close/>
                <a:moveTo>
                  <a:pt x="249746" y="22803"/>
                </a:moveTo>
                <a:cubicBezTo>
                  <a:pt x="242869" y="23286"/>
                  <a:pt x="236173" y="23678"/>
                  <a:pt x="229657" y="23980"/>
                </a:cubicBezTo>
                <a:cubicBezTo>
                  <a:pt x="223142" y="24281"/>
                  <a:pt x="216869" y="24553"/>
                  <a:pt x="210836" y="24794"/>
                </a:cubicBezTo>
                <a:cubicBezTo>
                  <a:pt x="211801" y="25880"/>
                  <a:pt x="212857" y="27117"/>
                  <a:pt x="214003" y="28504"/>
                </a:cubicBezTo>
                <a:cubicBezTo>
                  <a:pt x="215149" y="29892"/>
                  <a:pt x="216265" y="31369"/>
                  <a:pt x="217351" y="32938"/>
                </a:cubicBezTo>
                <a:cubicBezTo>
                  <a:pt x="218437" y="34506"/>
                  <a:pt x="219463" y="35984"/>
                  <a:pt x="220428" y="37372"/>
                </a:cubicBezTo>
                <a:cubicBezTo>
                  <a:pt x="221393" y="38759"/>
                  <a:pt x="222237" y="39996"/>
                  <a:pt x="222961" y="41082"/>
                </a:cubicBezTo>
                <a:lnTo>
                  <a:pt x="215541" y="45968"/>
                </a:lnTo>
                <a:lnTo>
                  <a:pt x="254994" y="45968"/>
                </a:lnTo>
                <a:cubicBezTo>
                  <a:pt x="254270" y="44400"/>
                  <a:pt x="253395" y="42711"/>
                  <a:pt x="252370" y="40901"/>
                </a:cubicBezTo>
                <a:cubicBezTo>
                  <a:pt x="251344" y="39091"/>
                  <a:pt x="250258" y="37342"/>
                  <a:pt x="249112" y="35653"/>
                </a:cubicBezTo>
                <a:cubicBezTo>
                  <a:pt x="247966" y="33963"/>
                  <a:pt x="246850" y="32365"/>
                  <a:pt x="245764" y="30857"/>
                </a:cubicBezTo>
                <a:cubicBezTo>
                  <a:pt x="244678" y="29349"/>
                  <a:pt x="243713" y="28052"/>
                  <a:pt x="242869" y="26966"/>
                </a:cubicBezTo>
                <a:close/>
                <a:moveTo>
                  <a:pt x="4335770" y="21717"/>
                </a:moveTo>
                <a:lnTo>
                  <a:pt x="4346448" y="21717"/>
                </a:lnTo>
                <a:lnTo>
                  <a:pt x="4346448" y="147314"/>
                </a:lnTo>
                <a:lnTo>
                  <a:pt x="4330160" y="147314"/>
                </a:lnTo>
                <a:lnTo>
                  <a:pt x="4330160" y="36557"/>
                </a:lnTo>
                <a:lnTo>
                  <a:pt x="4299032" y="42530"/>
                </a:lnTo>
                <a:lnTo>
                  <a:pt x="4299032" y="29318"/>
                </a:lnTo>
                <a:close/>
                <a:moveTo>
                  <a:pt x="4030970" y="21717"/>
                </a:moveTo>
                <a:lnTo>
                  <a:pt x="4041648" y="21717"/>
                </a:lnTo>
                <a:lnTo>
                  <a:pt x="4041648" y="147314"/>
                </a:lnTo>
                <a:lnTo>
                  <a:pt x="4025360" y="147314"/>
                </a:lnTo>
                <a:lnTo>
                  <a:pt x="4025360" y="36557"/>
                </a:lnTo>
                <a:lnTo>
                  <a:pt x="3994232" y="42530"/>
                </a:lnTo>
                <a:lnTo>
                  <a:pt x="3994232" y="29318"/>
                </a:lnTo>
                <a:close/>
                <a:moveTo>
                  <a:pt x="1659903" y="21175"/>
                </a:moveTo>
                <a:lnTo>
                  <a:pt x="1659903" y="35472"/>
                </a:lnTo>
                <a:lnTo>
                  <a:pt x="1741341" y="35472"/>
                </a:lnTo>
                <a:lnTo>
                  <a:pt x="1741341" y="21175"/>
                </a:lnTo>
                <a:close/>
                <a:moveTo>
                  <a:pt x="640109" y="20632"/>
                </a:moveTo>
                <a:lnTo>
                  <a:pt x="640109" y="34929"/>
                </a:lnTo>
                <a:lnTo>
                  <a:pt x="666169" y="34929"/>
                </a:lnTo>
                <a:lnTo>
                  <a:pt x="666169" y="20632"/>
                </a:lnTo>
                <a:close/>
                <a:moveTo>
                  <a:pt x="603190" y="20632"/>
                </a:moveTo>
                <a:lnTo>
                  <a:pt x="603190" y="34929"/>
                </a:lnTo>
                <a:lnTo>
                  <a:pt x="627983" y="34929"/>
                </a:lnTo>
                <a:lnTo>
                  <a:pt x="627983" y="20632"/>
                </a:lnTo>
                <a:close/>
                <a:moveTo>
                  <a:pt x="4237444" y="19908"/>
                </a:moveTo>
                <a:cubicBezTo>
                  <a:pt x="4243718" y="19908"/>
                  <a:pt x="4249478" y="20843"/>
                  <a:pt x="4254727" y="22713"/>
                </a:cubicBezTo>
                <a:cubicBezTo>
                  <a:pt x="4259976" y="24583"/>
                  <a:pt x="4264470" y="27961"/>
                  <a:pt x="4268210" y="32847"/>
                </a:cubicBezTo>
                <a:cubicBezTo>
                  <a:pt x="4271950" y="37734"/>
                  <a:pt x="4274846" y="44339"/>
                  <a:pt x="4276896" y="52664"/>
                </a:cubicBezTo>
                <a:cubicBezTo>
                  <a:pt x="4278948" y="60989"/>
                  <a:pt x="4279973" y="71606"/>
                  <a:pt x="4279973" y="84516"/>
                </a:cubicBezTo>
                <a:cubicBezTo>
                  <a:pt x="4279973" y="97425"/>
                  <a:pt x="4278948" y="108073"/>
                  <a:pt x="4276896" y="116458"/>
                </a:cubicBezTo>
                <a:cubicBezTo>
                  <a:pt x="4274846" y="124843"/>
                  <a:pt x="4271950" y="131449"/>
                  <a:pt x="4268210" y="136275"/>
                </a:cubicBezTo>
                <a:cubicBezTo>
                  <a:pt x="4264470" y="141101"/>
                  <a:pt x="4259976" y="144449"/>
                  <a:pt x="4254727" y="146319"/>
                </a:cubicBezTo>
                <a:cubicBezTo>
                  <a:pt x="4249478" y="148189"/>
                  <a:pt x="4243718" y="149124"/>
                  <a:pt x="4237444" y="149124"/>
                </a:cubicBezTo>
                <a:cubicBezTo>
                  <a:pt x="4231170" y="149124"/>
                  <a:pt x="4225439" y="148189"/>
                  <a:pt x="4220252" y="146319"/>
                </a:cubicBezTo>
                <a:cubicBezTo>
                  <a:pt x="4215063" y="144449"/>
                  <a:pt x="4210600" y="141101"/>
                  <a:pt x="4206859" y="136275"/>
                </a:cubicBezTo>
                <a:cubicBezTo>
                  <a:pt x="4203119" y="131449"/>
                  <a:pt x="4200223" y="124843"/>
                  <a:pt x="4198172" y="116458"/>
                </a:cubicBezTo>
                <a:cubicBezTo>
                  <a:pt x="4196121" y="108073"/>
                  <a:pt x="4195096" y="97425"/>
                  <a:pt x="4195096" y="84516"/>
                </a:cubicBezTo>
                <a:cubicBezTo>
                  <a:pt x="4195096" y="71606"/>
                  <a:pt x="4196121" y="60989"/>
                  <a:pt x="4198172" y="52664"/>
                </a:cubicBezTo>
                <a:cubicBezTo>
                  <a:pt x="4200223" y="44339"/>
                  <a:pt x="4203119" y="37734"/>
                  <a:pt x="4206859" y="32847"/>
                </a:cubicBezTo>
                <a:cubicBezTo>
                  <a:pt x="4210600" y="27961"/>
                  <a:pt x="4215063" y="24583"/>
                  <a:pt x="4220252" y="22713"/>
                </a:cubicBezTo>
                <a:cubicBezTo>
                  <a:pt x="4225439" y="20843"/>
                  <a:pt x="4231170" y="19908"/>
                  <a:pt x="4237444" y="19908"/>
                </a:cubicBezTo>
                <a:close/>
                <a:moveTo>
                  <a:pt x="4132669" y="19908"/>
                </a:moveTo>
                <a:cubicBezTo>
                  <a:pt x="4138942" y="19908"/>
                  <a:pt x="4144704" y="20843"/>
                  <a:pt x="4149952" y="22713"/>
                </a:cubicBezTo>
                <a:cubicBezTo>
                  <a:pt x="4155200" y="24583"/>
                  <a:pt x="4159694" y="27961"/>
                  <a:pt x="4163435" y="32847"/>
                </a:cubicBezTo>
                <a:cubicBezTo>
                  <a:pt x="4167174" y="37734"/>
                  <a:pt x="4170070" y="44339"/>
                  <a:pt x="4172122" y="52664"/>
                </a:cubicBezTo>
                <a:cubicBezTo>
                  <a:pt x="4174172" y="60989"/>
                  <a:pt x="4175198" y="71606"/>
                  <a:pt x="4175198" y="84516"/>
                </a:cubicBezTo>
                <a:cubicBezTo>
                  <a:pt x="4175198" y="97425"/>
                  <a:pt x="4174172" y="108073"/>
                  <a:pt x="4172122" y="116458"/>
                </a:cubicBezTo>
                <a:cubicBezTo>
                  <a:pt x="4170070" y="124843"/>
                  <a:pt x="4167174" y="131449"/>
                  <a:pt x="4163435" y="136275"/>
                </a:cubicBezTo>
                <a:cubicBezTo>
                  <a:pt x="4159694" y="141101"/>
                  <a:pt x="4155200" y="144449"/>
                  <a:pt x="4149952" y="146319"/>
                </a:cubicBezTo>
                <a:cubicBezTo>
                  <a:pt x="4144704" y="148189"/>
                  <a:pt x="4138942" y="149124"/>
                  <a:pt x="4132669" y="149124"/>
                </a:cubicBezTo>
                <a:cubicBezTo>
                  <a:pt x="4126395" y="149124"/>
                  <a:pt x="4120664" y="148189"/>
                  <a:pt x="4115476" y="146319"/>
                </a:cubicBezTo>
                <a:cubicBezTo>
                  <a:pt x="4110288" y="144449"/>
                  <a:pt x="4105824" y="141101"/>
                  <a:pt x="4102084" y="136275"/>
                </a:cubicBezTo>
                <a:cubicBezTo>
                  <a:pt x="4098344" y="131449"/>
                  <a:pt x="4095448" y="124843"/>
                  <a:pt x="4093397" y="116458"/>
                </a:cubicBezTo>
                <a:cubicBezTo>
                  <a:pt x="4091346" y="108073"/>
                  <a:pt x="4090320" y="97425"/>
                  <a:pt x="4090320" y="84516"/>
                </a:cubicBezTo>
                <a:cubicBezTo>
                  <a:pt x="4090320" y="71606"/>
                  <a:pt x="4091346" y="60989"/>
                  <a:pt x="4093397" y="52664"/>
                </a:cubicBezTo>
                <a:cubicBezTo>
                  <a:pt x="4095448" y="44339"/>
                  <a:pt x="4098344" y="37734"/>
                  <a:pt x="4102084" y="32847"/>
                </a:cubicBezTo>
                <a:cubicBezTo>
                  <a:pt x="4105824" y="27961"/>
                  <a:pt x="4110288" y="24583"/>
                  <a:pt x="4115476" y="22713"/>
                </a:cubicBezTo>
                <a:cubicBezTo>
                  <a:pt x="4120664" y="20843"/>
                  <a:pt x="4126395" y="19908"/>
                  <a:pt x="4132669" y="19908"/>
                </a:cubicBezTo>
                <a:close/>
                <a:moveTo>
                  <a:pt x="2717882" y="14659"/>
                </a:moveTo>
                <a:lnTo>
                  <a:pt x="2730370" y="15021"/>
                </a:lnTo>
                <a:lnTo>
                  <a:pt x="2730370" y="123244"/>
                </a:lnTo>
                <a:lnTo>
                  <a:pt x="2717882" y="123244"/>
                </a:lnTo>
                <a:close/>
                <a:moveTo>
                  <a:pt x="431264" y="14117"/>
                </a:moveTo>
                <a:lnTo>
                  <a:pt x="509264" y="14117"/>
                </a:lnTo>
                <a:lnTo>
                  <a:pt x="509264" y="27509"/>
                </a:lnTo>
                <a:cubicBezTo>
                  <a:pt x="503955" y="33541"/>
                  <a:pt x="498647" y="39242"/>
                  <a:pt x="493338" y="44611"/>
                </a:cubicBezTo>
                <a:cubicBezTo>
                  <a:pt x="488029" y="49980"/>
                  <a:pt x="482299" y="55077"/>
                  <a:pt x="476145" y="59903"/>
                </a:cubicBezTo>
                <a:lnTo>
                  <a:pt x="476145" y="76553"/>
                </a:lnTo>
                <a:lnTo>
                  <a:pt x="516865" y="76553"/>
                </a:lnTo>
                <a:lnTo>
                  <a:pt x="516865" y="89945"/>
                </a:lnTo>
                <a:lnTo>
                  <a:pt x="476145" y="89945"/>
                </a:lnTo>
                <a:lnTo>
                  <a:pt x="476145" y="141523"/>
                </a:lnTo>
                <a:cubicBezTo>
                  <a:pt x="476145" y="145504"/>
                  <a:pt x="475783" y="148852"/>
                  <a:pt x="475060" y="151567"/>
                </a:cubicBezTo>
                <a:cubicBezTo>
                  <a:pt x="474336" y="154282"/>
                  <a:pt x="473009" y="156453"/>
                  <a:pt x="471078" y="158082"/>
                </a:cubicBezTo>
                <a:cubicBezTo>
                  <a:pt x="469148" y="159711"/>
                  <a:pt x="466584" y="160948"/>
                  <a:pt x="463387" y="161792"/>
                </a:cubicBezTo>
                <a:cubicBezTo>
                  <a:pt x="460189" y="162637"/>
                  <a:pt x="456178" y="163180"/>
                  <a:pt x="451352" y="163421"/>
                </a:cubicBezTo>
                <a:lnTo>
                  <a:pt x="441760" y="164145"/>
                </a:lnTo>
                <a:lnTo>
                  <a:pt x="437417" y="150029"/>
                </a:lnTo>
                <a:lnTo>
                  <a:pt x="448999" y="149305"/>
                </a:lnTo>
                <a:cubicBezTo>
                  <a:pt x="451895" y="149184"/>
                  <a:pt x="454217" y="148883"/>
                  <a:pt x="455967" y="148400"/>
                </a:cubicBezTo>
                <a:cubicBezTo>
                  <a:pt x="457716" y="147917"/>
                  <a:pt x="459073" y="147193"/>
                  <a:pt x="460039" y="146228"/>
                </a:cubicBezTo>
                <a:cubicBezTo>
                  <a:pt x="461004" y="145263"/>
                  <a:pt x="461667" y="143996"/>
                  <a:pt x="462029" y="142428"/>
                </a:cubicBezTo>
                <a:cubicBezTo>
                  <a:pt x="462391" y="140859"/>
                  <a:pt x="462572" y="138869"/>
                  <a:pt x="462572" y="136456"/>
                </a:cubicBezTo>
                <a:lnTo>
                  <a:pt x="462572" y="89945"/>
                </a:lnTo>
                <a:lnTo>
                  <a:pt x="423844" y="89945"/>
                </a:lnTo>
                <a:lnTo>
                  <a:pt x="423844" y="76553"/>
                </a:lnTo>
                <a:lnTo>
                  <a:pt x="462572" y="76553"/>
                </a:lnTo>
                <a:lnTo>
                  <a:pt x="462572" y="55017"/>
                </a:lnTo>
                <a:cubicBezTo>
                  <a:pt x="467760" y="50915"/>
                  <a:pt x="472797" y="46602"/>
                  <a:pt x="477684" y="42077"/>
                </a:cubicBezTo>
                <a:cubicBezTo>
                  <a:pt x="482570" y="37553"/>
                  <a:pt x="487306" y="32757"/>
                  <a:pt x="491890" y="27690"/>
                </a:cubicBezTo>
                <a:lnTo>
                  <a:pt x="431264" y="27690"/>
                </a:lnTo>
                <a:close/>
                <a:moveTo>
                  <a:pt x="2769822" y="12669"/>
                </a:moveTo>
                <a:lnTo>
                  <a:pt x="2867368" y="12669"/>
                </a:lnTo>
                <a:lnTo>
                  <a:pt x="2867368" y="24794"/>
                </a:lnTo>
                <a:lnTo>
                  <a:pt x="2822486" y="24794"/>
                </a:lnTo>
                <a:lnTo>
                  <a:pt x="2822486" y="49407"/>
                </a:lnTo>
                <a:lnTo>
                  <a:pt x="2858500" y="49407"/>
                </a:lnTo>
                <a:lnTo>
                  <a:pt x="2858500" y="121254"/>
                </a:lnTo>
                <a:cubicBezTo>
                  <a:pt x="2858500" y="124873"/>
                  <a:pt x="2858228" y="127799"/>
                  <a:pt x="2857686" y="130031"/>
                </a:cubicBezTo>
                <a:cubicBezTo>
                  <a:pt x="2857143" y="132263"/>
                  <a:pt x="2856208" y="134073"/>
                  <a:pt x="2854880" y="135460"/>
                </a:cubicBezTo>
                <a:cubicBezTo>
                  <a:pt x="2853553" y="136848"/>
                  <a:pt x="2851744" y="137903"/>
                  <a:pt x="2849451" y="138627"/>
                </a:cubicBezTo>
                <a:cubicBezTo>
                  <a:pt x="2847159" y="139351"/>
                  <a:pt x="2844263" y="139894"/>
                  <a:pt x="2840764" y="140256"/>
                </a:cubicBezTo>
                <a:lnTo>
                  <a:pt x="2832802" y="141161"/>
                </a:lnTo>
                <a:lnTo>
                  <a:pt x="2828820" y="127950"/>
                </a:lnTo>
                <a:lnTo>
                  <a:pt x="2836783" y="127226"/>
                </a:lnTo>
                <a:cubicBezTo>
                  <a:pt x="2838834" y="127105"/>
                  <a:pt x="2840463" y="126864"/>
                  <a:pt x="2841670" y="126502"/>
                </a:cubicBezTo>
                <a:cubicBezTo>
                  <a:pt x="2842876" y="126140"/>
                  <a:pt x="2843811" y="125597"/>
                  <a:pt x="2844474" y="124873"/>
                </a:cubicBezTo>
                <a:cubicBezTo>
                  <a:pt x="2845138" y="124149"/>
                  <a:pt x="2845560" y="123094"/>
                  <a:pt x="2845741" y="121706"/>
                </a:cubicBezTo>
                <a:cubicBezTo>
                  <a:pt x="2845922" y="120319"/>
                  <a:pt x="2846013" y="118539"/>
                  <a:pt x="2846013" y="116367"/>
                </a:cubicBezTo>
                <a:lnTo>
                  <a:pt x="2846013" y="62075"/>
                </a:lnTo>
                <a:lnTo>
                  <a:pt x="2822486" y="62075"/>
                </a:lnTo>
                <a:lnTo>
                  <a:pt x="2822486" y="164688"/>
                </a:lnTo>
                <a:lnTo>
                  <a:pt x="2809999" y="164688"/>
                </a:lnTo>
                <a:lnTo>
                  <a:pt x="2809999" y="62075"/>
                </a:lnTo>
                <a:lnTo>
                  <a:pt x="2788282" y="62075"/>
                </a:lnTo>
                <a:lnTo>
                  <a:pt x="2788282" y="139532"/>
                </a:lnTo>
                <a:lnTo>
                  <a:pt x="2775794" y="139532"/>
                </a:lnTo>
                <a:lnTo>
                  <a:pt x="2775794" y="49407"/>
                </a:lnTo>
                <a:lnTo>
                  <a:pt x="2809999" y="49407"/>
                </a:lnTo>
                <a:lnTo>
                  <a:pt x="2809999" y="24794"/>
                </a:lnTo>
                <a:lnTo>
                  <a:pt x="2769822" y="24794"/>
                </a:lnTo>
                <a:close/>
                <a:moveTo>
                  <a:pt x="966769" y="12669"/>
                </a:moveTo>
                <a:lnTo>
                  <a:pt x="1045312" y="12669"/>
                </a:lnTo>
                <a:lnTo>
                  <a:pt x="1045312" y="24975"/>
                </a:lnTo>
                <a:cubicBezTo>
                  <a:pt x="1042054" y="32576"/>
                  <a:pt x="1038103" y="39544"/>
                  <a:pt x="1033458" y="45878"/>
                </a:cubicBezTo>
                <a:cubicBezTo>
                  <a:pt x="1028813" y="52212"/>
                  <a:pt x="1023233" y="58093"/>
                  <a:pt x="1016718" y="63523"/>
                </a:cubicBezTo>
                <a:cubicBezTo>
                  <a:pt x="1022509" y="67384"/>
                  <a:pt x="1029024" y="70701"/>
                  <a:pt x="1036263" y="73476"/>
                </a:cubicBezTo>
                <a:cubicBezTo>
                  <a:pt x="1043502" y="76251"/>
                  <a:pt x="1051766" y="78725"/>
                  <a:pt x="1061057" y="80896"/>
                </a:cubicBezTo>
                <a:lnTo>
                  <a:pt x="1055084" y="92841"/>
                </a:lnTo>
                <a:cubicBezTo>
                  <a:pt x="1045191" y="89704"/>
                  <a:pt x="1036353" y="86446"/>
                  <a:pt x="1028572" y="83068"/>
                </a:cubicBezTo>
                <a:cubicBezTo>
                  <a:pt x="1020790" y="79690"/>
                  <a:pt x="1013521" y="75648"/>
                  <a:pt x="1006764" y="70943"/>
                </a:cubicBezTo>
                <a:cubicBezTo>
                  <a:pt x="995906" y="78182"/>
                  <a:pt x="982875" y="84516"/>
                  <a:pt x="967673" y="89945"/>
                </a:cubicBezTo>
                <a:lnTo>
                  <a:pt x="962244" y="78363"/>
                </a:lnTo>
                <a:cubicBezTo>
                  <a:pt x="975395" y="73899"/>
                  <a:pt x="986796" y="68590"/>
                  <a:pt x="996449" y="62437"/>
                </a:cubicBezTo>
                <a:cubicBezTo>
                  <a:pt x="988244" y="54957"/>
                  <a:pt x="980402" y="45244"/>
                  <a:pt x="972922" y="33300"/>
                </a:cubicBezTo>
                <a:lnTo>
                  <a:pt x="982513" y="26785"/>
                </a:lnTo>
                <a:cubicBezTo>
                  <a:pt x="986133" y="32576"/>
                  <a:pt x="989843" y="37854"/>
                  <a:pt x="993643" y="42620"/>
                </a:cubicBezTo>
                <a:cubicBezTo>
                  <a:pt x="997444" y="47386"/>
                  <a:pt x="1001636" y="51699"/>
                  <a:pt x="1006221" y="55560"/>
                </a:cubicBezTo>
                <a:cubicBezTo>
                  <a:pt x="1016718" y="46994"/>
                  <a:pt x="1024982" y="36799"/>
                  <a:pt x="1031015" y="24975"/>
                </a:cubicBezTo>
                <a:lnTo>
                  <a:pt x="966769" y="24975"/>
                </a:lnTo>
                <a:close/>
                <a:moveTo>
                  <a:pt x="911752" y="11402"/>
                </a:moveTo>
                <a:lnTo>
                  <a:pt x="924420" y="11764"/>
                </a:lnTo>
                <a:lnTo>
                  <a:pt x="924420" y="89221"/>
                </a:lnTo>
                <a:lnTo>
                  <a:pt x="911752" y="89221"/>
                </a:lnTo>
                <a:close/>
                <a:moveTo>
                  <a:pt x="3448774" y="11221"/>
                </a:moveTo>
                <a:lnTo>
                  <a:pt x="3593373" y="11221"/>
                </a:lnTo>
                <a:lnTo>
                  <a:pt x="3593373" y="22984"/>
                </a:lnTo>
                <a:lnTo>
                  <a:pt x="3546138" y="22984"/>
                </a:lnTo>
                <a:lnTo>
                  <a:pt x="3546138" y="40901"/>
                </a:lnTo>
                <a:lnTo>
                  <a:pt x="3585229" y="40901"/>
                </a:lnTo>
                <a:lnTo>
                  <a:pt x="3585229" y="81258"/>
                </a:lnTo>
                <a:lnTo>
                  <a:pt x="3456918" y="81258"/>
                </a:lnTo>
                <a:lnTo>
                  <a:pt x="3456918" y="40901"/>
                </a:lnTo>
                <a:lnTo>
                  <a:pt x="3496008" y="40901"/>
                </a:lnTo>
                <a:lnTo>
                  <a:pt x="3496008" y="22984"/>
                </a:lnTo>
                <a:lnTo>
                  <a:pt x="3448774" y="22984"/>
                </a:lnTo>
                <a:close/>
                <a:moveTo>
                  <a:pt x="744712" y="11221"/>
                </a:moveTo>
                <a:lnTo>
                  <a:pt x="851307" y="11221"/>
                </a:lnTo>
                <a:lnTo>
                  <a:pt x="851307" y="111481"/>
                </a:lnTo>
                <a:lnTo>
                  <a:pt x="837191" y="111481"/>
                </a:lnTo>
                <a:lnTo>
                  <a:pt x="837191" y="24613"/>
                </a:lnTo>
                <a:lnTo>
                  <a:pt x="758828" y="24613"/>
                </a:lnTo>
                <a:lnTo>
                  <a:pt x="758828" y="111481"/>
                </a:lnTo>
                <a:lnTo>
                  <a:pt x="744712" y="111481"/>
                </a:lnTo>
                <a:close/>
                <a:moveTo>
                  <a:pt x="591246" y="10316"/>
                </a:moveTo>
                <a:lnTo>
                  <a:pt x="678113" y="10316"/>
                </a:lnTo>
                <a:lnTo>
                  <a:pt x="678113" y="69676"/>
                </a:lnTo>
                <a:lnTo>
                  <a:pt x="640109" y="69676"/>
                </a:lnTo>
                <a:lnTo>
                  <a:pt x="640109" y="82163"/>
                </a:lnTo>
                <a:lnTo>
                  <a:pt x="684810" y="82163"/>
                </a:lnTo>
                <a:lnTo>
                  <a:pt x="684810" y="121978"/>
                </a:lnTo>
                <a:cubicBezTo>
                  <a:pt x="684810" y="125356"/>
                  <a:pt x="684538" y="128161"/>
                  <a:pt x="683995" y="130393"/>
                </a:cubicBezTo>
                <a:cubicBezTo>
                  <a:pt x="683452" y="132625"/>
                  <a:pt x="682487" y="134435"/>
                  <a:pt x="681100" y="135822"/>
                </a:cubicBezTo>
                <a:cubicBezTo>
                  <a:pt x="679712" y="137210"/>
                  <a:pt x="677872" y="138265"/>
                  <a:pt x="675580" y="138989"/>
                </a:cubicBezTo>
                <a:cubicBezTo>
                  <a:pt x="673287" y="139713"/>
                  <a:pt x="670332" y="140256"/>
                  <a:pt x="666712" y="140618"/>
                </a:cubicBezTo>
                <a:lnTo>
                  <a:pt x="656577" y="141704"/>
                </a:lnTo>
                <a:lnTo>
                  <a:pt x="653139" y="130845"/>
                </a:lnTo>
                <a:lnTo>
                  <a:pt x="662369" y="130122"/>
                </a:lnTo>
                <a:cubicBezTo>
                  <a:pt x="664540" y="129880"/>
                  <a:pt x="666320" y="129579"/>
                  <a:pt x="667707" y="129217"/>
                </a:cubicBezTo>
                <a:cubicBezTo>
                  <a:pt x="669095" y="128855"/>
                  <a:pt x="670181" y="128312"/>
                  <a:pt x="670965" y="127588"/>
                </a:cubicBezTo>
                <a:cubicBezTo>
                  <a:pt x="671749" y="126864"/>
                  <a:pt x="672292" y="125929"/>
                  <a:pt x="672594" y="124783"/>
                </a:cubicBezTo>
                <a:cubicBezTo>
                  <a:pt x="672895" y="123637"/>
                  <a:pt x="673046" y="122098"/>
                  <a:pt x="673046" y="120168"/>
                </a:cubicBezTo>
                <a:lnTo>
                  <a:pt x="673046" y="92660"/>
                </a:lnTo>
                <a:lnTo>
                  <a:pt x="640109" y="92660"/>
                </a:lnTo>
                <a:lnTo>
                  <a:pt x="640109" y="111300"/>
                </a:lnTo>
                <a:cubicBezTo>
                  <a:pt x="642522" y="111059"/>
                  <a:pt x="644905" y="110848"/>
                  <a:pt x="647257" y="110667"/>
                </a:cubicBezTo>
                <a:cubicBezTo>
                  <a:pt x="649610" y="110486"/>
                  <a:pt x="651932" y="110275"/>
                  <a:pt x="654225" y="110033"/>
                </a:cubicBezTo>
                <a:cubicBezTo>
                  <a:pt x="653260" y="107982"/>
                  <a:pt x="652325" y="106052"/>
                  <a:pt x="651420" y="104242"/>
                </a:cubicBezTo>
                <a:cubicBezTo>
                  <a:pt x="650515" y="102432"/>
                  <a:pt x="649640" y="100743"/>
                  <a:pt x="648796" y="99175"/>
                </a:cubicBezTo>
                <a:lnTo>
                  <a:pt x="657120" y="95736"/>
                </a:lnTo>
                <a:cubicBezTo>
                  <a:pt x="659171" y="99597"/>
                  <a:pt x="661343" y="103910"/>
                  <a:pt x="663635" y="108676"/>
                </a:cubicBezTo>
                <a:cubicBezTo>
                  <a:pt x="665928" y="113442"/>
                  <a:pt x="668039" y="118298"/>
                  <a:pt x="669970" y="123244"/>
                </a:cubicBezTo>
                <a:lnTo>
                  <a:pt x="661283" y="128131"/>
                </a:lnTo>
                <a:lnTo>
                  <a:pt x="658387" y="119987"/>
                </a:lnTo>
                <a:cubicBezTo>
                  <a:pt x="649459" y="120952"/>
                  <a:pt x="640109" y="121766"/>
                  <a:pt x="630336" y="122430"/>
                </a:cubicBezTo>
                <a:cubicBezTo>
                  <a:pt x="620563" y="123094"/>
                  <a:pt x="611635" y="123787"/>
                  <a:pt x="603552" y="124511"/>
                </a:cubicBezTo>
                <a:lnTo>
                  <a:pt x="602647" y="113834"/>
                </a:lnTo>
                <a:cubicBezTo>
                  <a:pt x="606508" y="113592"/>
                  <a:pt x="610549" y="113351"/>
                  <a:pt x="614772" y="113110"/>
                </a:cubicBezTo>
                <a:cubicBezTo>
                  <a:pt x="618995" y="112869"/>
                  <a:pt x="623399" y="112627"/>
                  <a:pt x="627983" y="112386"/>
                </a:cubicBezTo>
                <a:lnTo>
                  <a:pt x="627983" y="92660"/>
                </a:lnTo>
                <a:lnTo>
                  <a:pt x="597037" y="92660"/>
                </a:lnTo>
                <a:lnTo>
                  <a:pt x="597037" y="139713"/>
                </a:lnTo>
                <a:lnTo>
                  <a:pt x="585454" y="139713"/>
                </a:lnTo>
                <a:lnTo>
                  <a:pt x="585454" y="82163"/>
                </a:lnTo>
                <a:lnTo>
                  <a:pt x="627983" y="82163"/>
                </a:lnTo>
                <a:lnTo>
                  <a:pt x="627983" y="69676"/>
                </a:lnTo>
                <a:lnTo>
                  <a:pt x="591246" y="69676"/>
                </a:lnTo>
                <a:close/>
                <a:moveTo>
                  <a:pt x="1646330" y="10135"/>
                </a:moveTo>
                <a:lnTo>
                  <a:pt x="1754915" y="10135"/>
                </a:lnTo>
                <a:lnTo>
                  <a:pt x="1754915" y="72210"/>
                </a:lnTo>
                <a:lnTo>
                  <a:pt x="1646330" y="72210"/>
                </a:lnTo>
                <a:close/>
                <a:moveTo>
                  <a:pt x="549621" y="8325"/>
                </a:moveTo>
                <a:cubicBezTo>
                  <a:pt x="551552" y="10135"/>
                  <a:pt x="553723" y="12337"/>
                  <a:pt x="556136" y="14931"/>
                </a:cubicBezTo>
                <a:cubicBezTo>
                  <a:pt x="558549" y="17525"/>
                  <a:pt x="560992" y="20240"/>
                  <a:pt x="563466" y="23075"/>
                </a:cubicBezTo>
                <a:cubicBezTo>
                  <a:pt x="565939" y="25910"/>
                  <a:pt x="568292" y="28745"/>
                  <a:pt x="570524" y="31581"/>
                </a:cubicBezTo>
                <a:cubicBezTo>
                  <a:pt x="572756" y="34416"/>
                  <a:pt x="574596" y="36919"/>
                  <a:pt x="576044" y="39091"/>
                </a:cubicBezTo>
                <a:lnTo>
                  <a:pt x="566090" y="48683"/>
                </a:lnTo>
                <a:cubicBezTo>
                  <a:pt x="564763" y="46149"/>
                  <a:pt x="563044" y="43404"/>
                  <a:pt x="560932" y="40448"/>
                </a:cubicBezTo>
                <a:cubicBezTo>
                  <a:pt x="558821" y="37492"/>
                  <a:pt x="556589" y="34567"/>
                  <a:pt x="554236" y="31671"/>
                </a:cubicBezTo>
                <a:cubicBezTo>
                  <a:pt x="551883" y="28776"/>
                  <a:pt x="549531" y="26001"/>
                  <a:pt x="547178" y="23346"/>
                </a:cubicBezTo>
                <a:cubicBezTo>
                  <a:pt x="544825" y="20692"/>
                  <a:pt x="542744" y="18460"/>
                  <a:pt x="540934" y="16650"/>
                </a:cubicBezTo>
                <a:close/>
                <a:moveTo>
                  <a:pt x="19545" y="8325"/>
                </a:moveTo>
                <a:cubicBezTo>
                  <a:pt x="21717" y="10497"/>
                  <a:pt x="24191" y="13151"/>
                  <a:pt x="26965" y="16288"/>
                </a:cubicBezTo>
                <a:cubicBezTo>
                  <a:pt x="29740" y="19425"/>
                  <a:pt x="32546" y="22683"/>
                  <a:pt x="35381" y="26061"/>
                </a:cubicBezTo>
                <a:cubicBezTo>
                  <a:pt x="38216" y="29439"/>
                  <a:pt x="40931" y="32817"/>
                  <a:pt x="43525" y="36195"/>
                </a:cubicBezTo>
                <a:cubicBezTo>
                  <a:pt x="46119" y="39574"/>
                  <a:pt x="48260" y="42530"/>
                  <a:pt x="49949" y="45063"/>
                </a:cubicBezTo>
                <a:lnTo>
                  <a:pt x="38729" y="54655"/>
                </a:lnTo>
                <a:cubicBezTo>
                  <a:pt x="36678" y="51035"/>
                  <a:pt x="34355" y="47446"/>
                  <a:pt x="31761" y="43887"/>
                </a:cubicBezTo>
                <a:cubicBezTo>
                  <a:pt x="29167" y="40328"/>
                  <a:pt x="26513" y="36889"/>
                  <a:pt x="23798" y="33571"/>
                </a:cubicBezTo>
                <a:cubicBezTo>
                  <a:pt x="21084" y="30253"/>
                  <a:pt x="18429" y="27117"/>
                  <a:pt x="15835" y="24161"/>
                </a:cubicBezTo>
                <a:cubicBezTo>
                  <a:pt x="13242" y="21205"/>
                  <a:pt x="10859" y="18641"/>
                  <a:pt x="8687" y="16469"/>
                </a:cubicBezTo>
                <a:close/>
                <a:moveTo>
                  <a:pt x="126683" y="7239"/>
                </a:moveTo>
                <a:lnTo>
                  <a:pt x="138084" y="14478"/>
                </a:lnTo>
                <a:cubicBezTo>
                  <a:pt x="136395" y="17253"/>
                  <a:pt x="134465" y="20330"/>
                  <a:pt x="132293" y="23708"/>
                </a:cubicBezTo>
                <a:cubicBezTo>
                  <a:pt x="130121" y="27086"/>
                  <a:pt x="127708" y="30525"/>
                  <a:pt x="125054" y="34024"/>
                </a:cubicBezTo>
                <a:cubicBezTo>
                  <a:pt x="122400" y="37523"/>
                  <a:pt x="119625" y="41052"/>
                  <a:pt x="116729" y="44611"/>
                </a:cubicBezTo>
                <a:cubicBezTo>
                  <a:pt x="113833" y="48170"/>
                  <a:pt x="110817" y="51518"/>
                  <a:pt x="107680" y="54655"/>
                </a:cubicBezTo>
                <a:lnTo>
                  <a:pt x="96460" y="46692"/>
                </a:lnTo>
                <a:cubicBezTo>
                  <a:pt x="98994" y="44400"/>
                  <a:pt x="101708" y="41564"/>
                  <a:pt x="104604" y="38186"/>
                </a:cubicBezTo>
                <a:cubicBezTo>
                  <a:pt x="107499" y="34808"/>
                  <a:pt x="110304" y="31279"/>
                  <a:pt x="113019" y="27599"/>
                </a:cubicBezTo>
                <a:cubicBezTo>
                  <a:pt x="115734" y="23919"/>
                  <a:pt x="118298" y="20300"/>
                  <a:pt x="120711" y="16741"/>
                </a:cubicBezTo>
                <a:cubicBezTo>
                  <a:pt x="123123" y="13181"/>
                  <a:pt x="125114" y="10014"/>
                  <a:pt x="126683" y="7239"/>
                </a:cubicBezTo>
                <a:close/>
                <a:moveTo>
                  <a:pt x="2917974" y="5792"/>
                </a:moveTo>
                <a:cubicBezTo>
                  <a:pt x="2919542" y="7481"/>
                  <a:pt x="2921443" y="9652"/>
                  <a:pt x="2923675" y="12307"/>
                </a:cubicBezTo>
                <a:cubicBezTo>
                  <a:pt x="2925907" y="14961"/>
                  <a:pt x="2928139" y="17736"/>
                  <a:pt x="2930371" y="20632"/>
                </a:cubicBezTo>
                <a:cubicBezTo>
                  <a:pt x="2932603" y="23527"/>
                  <a:pt x="2934684" y="26393"/>
                  <a:pt x="2936614" y="29228"/>
                </a:cubicBezTo>
                <a:cubicBezTo>
                  <a:pt x="2938545" y="32063"/>
                  <a:pt x="2940114" y="34506"/>
                  <a:pt x="2941320" y="36557"/>
                </a:cubicBezTo>
                <a:lnTo>
                  <a:pt x="2930823" y="46149"/>
                </a:lnTo>
                <a:cubicBezTo>
                  <a:pt x="2929617" y="43736"/>
                  <a:pt x="2928018" y="40991"/>
                  <a:pt x="2926028" y="37915"/>
                </a:cubicBezTo>
                <a:cubicBezTo>
                  <a:pt x="2924037" y="34838"/>
                  <a:pt x="2921956" y="31762"/>
                  <a:pt x="2919784" y="28685"/>
                </a:cubicBezTo>
                <a:cubicBezTo>
                  <a:pt x="2917612" y="25608"/>
                  <a:pt x="2915410" y="22713"/>
                  <a:pt x="2913178" y="19998"/>
                </a:cubicBezTo>
                <a:cubicBezTo>
                  <a:pt x="2910946" y="17284"/>
                  <a:pt x="2909046" y="15021"/>
                  <a:pt x="2907478" y="13212"/>
                </a:cubicBezTo>
                <a:close/>
                <a:moveTo>
                  <a:pt x="1571225" y="5430"/>
                </a:moveTo>
                <a:cubicBezTo>
                  <a:pt x="1572794" y="6757"/>
                  <a:pt x="1574664" y="8446"/>
                  <a:pt x="1576835" y="10497"/>
                </a:cubicBezTo>
                <a:cubicBezTo>
                  <a:pt x="1579007" y="12548"/>
                  <a:pt x="1581179" y="14750"/>
                  <a:pt x="1583350" y="17103"/>
                </a:cubicBezTo>
                <a:cubicBezTo>
                  <a:pt x="1585522" y="19455"/>
                  <a:pt x="1587573" y="21808"/>
                  <a:pt x="1589503" y="24161"/>
                </a:cubicBezTo>
                <a:cubicBezTo>
                  <a:pt x="1591434" y="26513"/>
                  <a:pt x="1593002" y="28534"/>
                  <a:pt x="1594209" y="30223"/>
                </a:cubicBezTo>
                <a:lnTo>
                  <a:pt x="1585703" y="39634"/>
                </a:lnTo>
                <a:cubicBezTo>
                  <a:pt x="1584497" y="37583"/>
                  <a:pt x="1582928" y="35321"/>
                  <a:pt x="1580998" y="32847"/>
                </a:cubicBezTo>
                <a:cubicBezTo>
                  <a:pt x="1579067" y="30374"/>
                  <a:pt x="1577016" y="27901"/>
                  <a:pt x="1574845" y="25427"/>
                </a:cubicBezTo>
                <a:cubicBezTo>
                  <a:pt x="1572673" y="22954"/>
                  <a:pt x="1570561" y="20632"/>
                  <a:pt x="1568510" y="18460"/>
                </a:cubicBezTo>
                <a:cubicBezTo>
                  <a:pt x="1566459" y="16288"/>
                  <a:pt x="1564650" y="14539"/>
                  <a:pt x="1563081" y="13212"/>
                </a:cubicBezTo>
                <a:close/>
                <a:moveTo>
                  <a:pt x="3298203" y="5068"/>
                </a:moveTo>
                <a:lnTo>
                  <a:pt x="3311776" y="8144"/>
                </a:lnTo>
                <a:cubicBezTo>
                  <a:pt x="3307070" y="23226"/>
                  <a:pt x="3302064" y="36376"/>
                  <a:pt x="3296755" y="47597"/>
                </a:cubicBezTo>
                <a:lnTo>
                  <a:pt x="3296755" y="164688"/>
                </a:lnTo>
                <a:lnTo>
                  <a:pt x="3284268" y="164688"/>
                </a:lnTo>
                <a:lnTo>
                  <a:pt x="3284268" y="70581"/>
                </a:lnTo>
                <a:cubicBezTo>
                  <a:pt x="3279200" y="78664"/>
                  <a:pt x="3273530" y="86748"/>
                  <a:pt x="3267256" y="94831"/>
                </a:cubicBezTo>
                <a:lnTo>
                  <a:pt x="3256759" y="85964"/>
                </a:lnTo>
                <a:cubicBezTo>
                  <a:pt x="3265567" y="74864"/>
                  <a:pt x="3273530" y="62558"/>
                  <a:pt x="3280648" y="49045"/>
                </a:cubicBezTo>
                <a:cubicBezTo>
                  <a:pt x="3287766" y="35532"/>
                  <a:pt x="3293618" y="20873"/>
                  <a:pt x="3298203" y="5068"/>
                </a:cubicBezTo>
                <a:close/>
                <a:moveTo>
                  <a:pt x="321774" y="5068"/>
                </a:moveTo>
                <a:lnTo>
                  <a:pt x="323402" y="16107"/>
                </a:lnTo>
                <a:cubicBezTo>
                  <a:pt x="319059" y="16711"/>
                  <a:pt x="314263" y="17314"/>
                  <a:pt x="309015" y="17917"/>
                </a:cubicBezTo>
                <a:cubicBezTo>
                  <a:pt x="303767" y="18520"/>
                  <a:pt x="298187" y="19093"/>
                  <a:pt x="292275" y="19636"/>
                </a:cubicBezTo>
                <a:cubicBezTo>
                  <a:pt x="286363" y="20179"/>
                  <a:pt x="280270" y="20692"/>
                  <a:pt x="273996" y="21175"/>
                </a:cubicBezTo>
                <a:cubicBezTo>
                  <a:pt x="267723" y="21657"/>
                  <a:pt x="261388" y="22079"/>
                  <a:pt x="254994" y="22441"/>
                </a:cubicBezTo>
                <a:cubicBezTo>
                  <a:pt x="257045" y="24975"/>
                  <a:pt x="259247" y="27991"/>
                  <a:pt x="261600" y="31490"/>
                </a:cubicBezTo>
                <a:cubicBezTo>
                  <a:pt x="263952" y="34989"/>
                  <a:pt x="265792" y="37945"/>
                  <a:pt x="267119" y="40358"/>
                </a:cubicBezTo>
                <a:lnTo>
                  <a:pt x="258613" y="45968"/>
                </a:lnTo>
                <a:lnTo>
                  <a:pt x="282321" y="45968"/>
                </a:lnTo>
                <a:cubicBezTo>
                  <a:pt x="286544" y="40901"/>
                  <a:pt x="290194" y="36135"/>
                  <a:pt x="293270" y="31671"/>
                </a:cubicBezTo>
                <a:cubicBezTo>
                  <a:pt x="296347" y="27207"/>
                  <a:pt x="298971" y="23226"/>
                  <a:pt x="301143" y="19727"/>
                </a:cubicBezTo>
                <a:lnTo>
                  <a:pt x="311820" y="25337"/>
                </a:lnTo>
                <a:cubicBezTo>
                  <a:pt x="309890" y="28474"/>
                  <a:pt x="307658" y="31731"/>
                  <a:pt x="305124" y="35110"/>
                </a:cubicBezTo>
                <a:cubicBezTo>
                  <a:pt x="302590" y="38488"/>
                  <a:pt x="299815" y="42107"/>
                  <a:pt x="296799" y="45968"/>
                </a:cubicBezTo>
                <a:lnTo>
                  <a:pt x="324669" y="45968"/>
                </a:lnTo>
                <a:lnTo>
                  <a:pt x="324669" y="70581"/>
                </a:lnTo>
                <a:lnTo>
                  <a:pt x="311820" y="70581"/>
                </a:lnTo>
                <a:lnTo>
                  <a:pt x="311820" y="56646"/>
                </a:lnTo>
                <a:lnTo>
                  <a:pt x="197987" y="56646"/>
                </a:lnTo>
                <a:lnTo>
                  <a:pt x="197987" y="70581"/>
                </a:lnTo>
                <a:lnTo>
                  <a:pt x="185319" y="70581"/>
                </a:lnTo>
                <a:lnTo>
                  <a:pt x="185319" y="45968"/>
                </a:lnTo>
                <a:lnTo>
                  <a:pt x="211198" y="45968"/>
                </a:lnTo>
                <a:cubicBezTo>
                  <a:pt x="209509" y="43193"/>
                  <a:pt x="207579" y="40177"/>
                  <a:pt x="205407" y="36919"/>
                </a:cubicBezTo>
                <a:cubicBezTo>
                  <a:pt x="203235" y="33662"/>
                  <a:pt x="201365" y="31128"/>
                  <a:pt x="199797" y="29318"/>
                </a:cubicBezTo>
                <a:lnTo>
                  <a:pt x="208302" y="24794"/>
                </a:lnTo>
                <a:cubicBezTo>
                  <a:pt x="204321" y="25035"/>
                  <a:pt x="200490" y="25156"/>
                  <a:pt x="196810" y="25156"/>
                </a:cubicBezTo>
                <a:cubicBezTo>
                  <a:pt x="193131" y="25156"/>
                  <a:pt x="189722" y="25156"/>
                  <a:pt x="186585" y="25156"/>
                </a:cubicBezTo>
                <a:lnTo>
                  <a:pt x="184595" y="13393"/>
                </a:lnTo>
                <a:cubicBezTo>
                  <a:pt x="190507" y="13513"/>
                  <a:pt x="197233" y="13483"/>
                  <a:pt x="204773" y="13302"/>
                </a:cubicBezTo>
                <a:cubicBezTo>
                  <a:pt x="212314" y="13121"/>
                  <a:pt x="220186" y="12850"/>
                  <a:pt x="228391" y="12488"/>
                </a:cubicBezTo>
                <a:cubicBezTo>
                  <a:pt x="236595" y="12126"/>
                  <a:pt x="245010" y="11704"/>
                  <a:pt x="253637" y="11221"/>
                </a:cubicBezTo>
                <a:cubicBezTo>
                  <a:pt x="262263" y="10738"/>
                  <a:pt x="270648" y="10165"/>
                  <a:pt x="278792" y="9502"/>
                </a:cubicBezTo>
                <a:cubicBezTo>
                  <a:pt x="286936" y="8838"/>
                  <a:pt x="294688" y="8144"/>
                  <a:pt x="302047" y="7420"/>
                </a:cubicBezTo>
                <a:cubicBezTo>
                  <a:pt x="309407" y="6697"/>
                  <a:pt x="315983" y="5912"/>
                  <a:pt x="321774" y="5068"/>
                </a:cubicBezTo>
                <a:close/>
                <a:moveTo>
                  <a:pt x="945414" y="3801"/>
                </a:moveTo>
                <a:lnTo>
                  <a:pt x="957539" y="4163"/>
                </a:lnTo>
                <a:lnTo>
                  <a:pt x="957539" y="94288"/>
                </a:lnTo>
                <a:lnTo>
                  <a:pt x="945414" y="94288"/>
                </a:lnTo>
                <a:close/>
                <a:moveTo>
                  <a:pt x="3829726" y="2896"/>
                </a:moveTo>
                <a:lnTo>
                  <a:pt x="3842576" y="3258"/>
                </a:lnTo>
                <a:lnTo>
                  <a:pt x="3842576" y="34748"/>
                </a:lnTo>
                <a:lnTo>
                  <a:pt x="3863026" y="34748"/>
                </a:lnTo>
                <a:lnTo>
                  <a:pt x="3863026" y="47778"/>
                </a:lnTo>
                <a:lnTo>
                  <a:pt x="3842576" y="47778"/>
                </a:lnTo>
                <a:lnTo>
                  <a:pt x="3842576" y="78363"/>
                </a:lnTo>
                <a:cubicBezTo>
                  <a:pt x="3850176" y="75588"/>
                  <a:pt x="3856450" y="73054"/>
                  <a:pt x="3861397" y="70762"/>
                </a:cubicBezTo>
                <a:lnTo>
                  <a:pt x="3862483" y="79087"/>
                </a:lnTo>
                <a:lnTo>
                  <a:pt x="3863207" y="84516"/>
                </a:lnTo>
                <a:cubicBezTo>
                  <a:pt x="3860552" y="85722"/>
                  <a:pt x="3857446" y="87019"/>
                  <a:pt x="3853886" y="88407"/>
                </a:cubicBezTo>
                <a:cubicBezTo>
                  <a:pt x="3850327" y="89794"/>
                  <a:pt x="3846557" y="91272"/>
                  <a:pt x="3842576" y="92841"/>
                </a:cubicBezTo>
                <a:lnTo>
                  <a:pt x="3842576" y="145685"/>
                </a:lnTo>
                <a:cubicBezTo>
                  <a:pt x="3842576" y="149064"/>
                  <a:pt x="3842274" y="151839"/>
                  <a:pt x="3841671" y="154010"/>
                </a:cubicBezTo>
                <a:cubicBezTo>
                  <a:pt x="3841067" y="156182"/>
                  <a:pt x="3839951" y="157962"/>
                  <a:pt x="3838322" y="159349"/>
                </a:cubicBezTo>
                <a:cubicBezTo>
                  <a:pt x="3836694" y="160736"/>
                  <a:pt x="3834522" y="161762"/>
                  <a:pt x="3831808" y="162426"/>
                </a:cubicBezTo>
                <a:cubicBezTo>
                  <a:pt x="3829093" y="163089"/>
                  <a:pt x="3825684" y="163542"/>
                  <a:pt x="3821582" y="163783"/>
                </a:cubicBezTo>
                <a:lnTo>
                  <a:pt x="3813438" y="164507"/>
                </a:lnTo>
                <a:lnTo>
                  <a:pt x="3809276" y="151296"/>
                </a:lnTo>
                <a:lnTo>
                  <a:pt x="3818325" y="150572"/>
                </a:lnTo>
                <a:cubicBezTo>
                  <a:pt x="3822909" y="150210"/>
                  <a:pt x="3825956" y="149395"/>
                  <a:pt x="3827464" y="148129"/>
                </a:cubicBezTo>
                <a:cubicBezTo>
                  <a:pt x="3828972" y="146862"/>
                  <a:pt x="3829726" y="144479"/>
                  <a:pt x="3829726" y="140980"/>
                </a:cubicBezTo>
                <a:lnTo>
                  <a:pt x="3829726" y="97365"/>
                </a:lnTo>
                <a:cubicBezTo>
                  <a:pt x="3824659" y="99175"/>
                  <a:pt x="3819833" y="100804"/>
                  <a:pt x="3815248" y="102251"/>
                </a:cubicBezTo>
                <a:cubicBezTo>
                  <a:pt x="3810664" y="103699"/>
                  <a:pt x="3806742" y="104906"/>
                  <a:pt x="3803485" y="105871"/>
                </a:cubicBezTo>
                <a:lnTo>
                  <a:pt x="3800589" y="92660"/>
                </a:lnTo>
                <a:cubicBezTo>
                  <a:pt x="3804209" y="91694"/>
                  <a:pt x="3808582" y="90367"/>
                  <a:pt x="3813710" y="88678"/>
                </a:cubicBezTo>
                <a:cubicBezTo>
                  <a:pt x="3818838" y="86989"/>
                  <a:pt x="3824176" y="85119"/>
                  <a:pt x="3829726" y="83068"/>
                </a:cubicBezTo>
                <a:lnTo>
                  <a:pt x="3829726" y="47778"/>
                </a:lnTo>
                <a:lnTo>
                  <a:pt x="3807648" y="47778"/>
                </a:lnTo>
                <a:lnTo>
                  <a:pt x="3807648" y="34748"/>
                </a:lnTo>
                <a:lnTo>
                  <a:pt x="3829726" y="34748"/>
                </a:lnTo>
                <a:close/>
                <a:moveTo>
                  <a:pt x="2748106" y="2896"/>
                </a:moveTo>
                <a:lnTo>
                  <a:pt x="2760412" y="3258"/>
                </a:lnTo>
                <a:lnTo>
                  <a:pt x="2760412" y="71124"/>
                </a:lnTo>
                <a:cubicBezTo>
                  <a:pt x="2760412" y="83792"/>
                  <a:pt x="2759929" y="94620"/>
                  <a:pt x="2758964" y="103609"/>
                </a:cubicBezTo>
                <a:cubicBezTo>
                  <a:pt x="2757999" y="112597"/>
                  <a:pt x="2756189" y="120650"/>
                  <a:pt x="2753534" y="127769"/>
                </a:cubicBezTo>
                <a:cubicBezTo>
                  <a:pt x="2750880" y="134887"/>
                  <a:pt x="2747231" y="141493"/>
                  <a:pt x="2742586" y="147586"/>
                </a:cubicBezTo>
                <a:cubicBezTo>
                  <a:pt x="2737940" y="153678"/>
                  <a:pt x="2731938" y="160043"/>
                  <a:pt x="2724579" y="166678"/>
                </a:cubicBezTo>
                <a:lnTo>
                  <a:pt x="2714625" y="157449"/>
                </a:lnTo>
                <a:cubicBezTo>
                  <a:pt x="2719451" y="153226"/>
                  <a:pt x="2723644" y="149275"/>
                  <a:pt x="2727202" y="145595"/>
                </a:cubicBezTo>
                <a:cubicBezTo>
                  <a:pt x="2730762" y="141915"/>
                  <a:pt x="2733808" y="138205"/>
                  <a:pt x="2736342" y="134465"/>
                </a:cubicBezTo>
                <a:cubicBezTo>
                  <a:pt x="2738876" y="130725"/>
                  <a:pt x="2740896" y="126834"/>
                  <a:pt x="2742404" y="122792"/>
                </a:cubicBezTo>
                <a:cubicBezTo>
                  <a:pt x="2743913" y="118750"/>
                  <a:pt x="2745089" y="114286"/>
                  <a:pt x="2745934" y="109400"/>
                </a:cubicBezTo>
                <a:cubicBezTo>
                  <a:pt x="2746778" y="104514"/>
                  <a:pt x="2747352" y="99024"/>
                  <a:pt x="2747653" y="92931"/>
                </a:cubicBezTo>
                <a:cubicBezTo>
                  <a:pt x="2747954" y="86838"/>
                  <a:pt x="2748106" y="79931"/>
                  <a:pt x="2748106" y="72210"/>
                </a:cubicBezTo>
                <a:close/>
                <a:moveTo>
                  <a:pt x="2066734" y="2715"/>
                </a:moveTo>
                <a:lnTo>
                  <a:pt x="2080850" y="3258"/>
                </a:lnTo>
                <a:lnTo>
                  <a:pt x="2080850" y="39272"/>
                </a:lnTo>
                <a:cubicBezTo>
                  <a:pt x="2089537" y="35411"/>
                  <a:pt x="2097742" y="31279"/>
                  <a:pt x="2105463" y="26875"/>
                </a:cubicBezTo>
                <a:cubicBezTo>
                  <a:pt x="2113185" y="22472"/>
                  <a:pt x="2120846" y="17736"/>
                  <a:pt x="2128447" y="12669"/>
                </a:cubicBezTo>
                <a:lnTo>
                  <a:pt x="2134781" y="24070"/>
                </a:lnTo>
                <a:cubicBezTo>
                  <a:pt x="2126336" y="29861"/>
                  <a:pt x="2117709" y="35200"/>
                  <a:pt x="2108902" y="40086"/>
                </a:cubicBezTo>
                <a:cubicBezTo>
                  <a:pt x="2100094" y="44973"/>
                  <a:pt x="2090744" y="49588"/>
                  <a:pt x="2080850" y="53931"/>
                </a:cubicBezTo>
                <a:lnTo>
                  <a:pt x="2080850" y="67142"/>
                </a:lnTo>
                <a:cubicBezTo>
                  <a:pt x="2080850" y="71848"/>
                  <a:pt x="2081755" y="74954"/>
                  <a:pt x="2083565" y="76462"/>
                </a:cubicBezTo>
                <a:cubicBezTo>
                  <a:pt x="2085375" y="77971"/>
                  <a:pt x="2088331" y="78906"/>
                  <a:pt x="2092433" y="79268"/>
                </a:cubicBezTo>
                <a:cubicBezTo>
                  <a:pt x="2099068" y="79871"/>
                  <a:pt x="2105765" y="79871"/>
                  <a:pt x="2112521" y="79268"/>
                </a:cubicBezTo>
                <a:cubicBezTo>
                  <a:pt x="2117226" y="78906"/>
                  <a:pt x="2120514" y="78152"/>
                  <a:pt x="2122384" y="77005"/>
                </a:cubicBezTo>
                <a:cubicBezTo>
                  <a:pt x="2124254" y="75859"/>
                  <a:pt x="2125491" y="74080"/>
                  <a:pt x="2126094" y="71667"/>
                </a:cubicBezTo>
                <a:cubicBezTo>
                  <a:pt x="2126698" y="69374"/>
                  <a:pt x="2127120" y="66841"/>
                  <a:pt x="2127361" y="64066"/>
                </a:cubicBezTo>
                <a:cubicBezTo>
                  <a:pt x="2127602" y="61291"/>
                  <a:pt x="2127844" y="58697"/>
                  <a:pt x="2128085" y="56284"/>
                </a:cubicBezTo>
                <a:lnTo>
                  <a:pt x="2140934" y="60989"/>
                </a:lnTo>
                <a:cubicBezTo>
                  <a:pt x="2140693" y="64488"/>
                  <a:pt x="2140240" y="67957"/>
                  <a:pt x="2139577" y="71395"/>
                </a:cubicBezTo>
                <a:cubicBezTo>
                  <a:pt x="2138913" y="74834"/>
                  <a:pt x="2138099" y="78121"/>
                  <a:pt x="2137134" y="81258"/>
                </a:cubicBezTo>
                <a:cubicBezTo>
                  <a:pt x="2136289" y="84516"/>
                  <a:pt x="2134268" y="86929"/>
                  <a:pt x="2131071" y="88497"/>
                </a:cubicBezTo>
                <a:cubicBezTo>
                  <a:pt x="2127874" y="90066"/>
                  <a:pt x="2122535" y="91091"/>
                  <a:pt x="2115055" y="91574"/>
                </a:cubicBezTo>
                <a:cubicBezTo>
                  <a:pt x="2105524" y="92177"/>
                  <a:pt x="2096052" y="92177"/>
                  <a:pt x="2086642" y="91574"/>
                </a:cubicBezTo>
                <a:cubicBezTo>
                  <a:pt x="2083384" y="91453"/>
                  <a:pt x="2080489" y="91061"/>
                  <a:pt x="2077955" y="90397"/>
                </a:cubicBezTo>
                <a:cubicBezTo>
                  <a:pt x="2075421" y="89734"/>
                  <a:pt x="2073340" y="88648"/>
                  <a:pt x="2071711" y="87140"/>
                </a:cubicBezTo>
                <a:cubicBezTo>
                  <a:pt x="2070082" y="85632"/>
                  <a:pt x="2068846" y="83611"/>
                  <a:pt x="2068001" y="81077"/>
                </a:cubicBezTo>
                <a:cubicBezTo>
                  <a:pt x="2067157" y="78544"/>
                  <a:pt x="2066734" y="75286"/>
                  <a:pt x="2066734" y="71305"/>
                </a:cubicBezTo>
                <a:lnTo>
                  <a:pt x="2066734" y="59722"/>
                </a:lnTo>
                <a:cubicBezTo>
                  <a:pt x="2057203" y="63342"/>
                  <a:pt x="2047068" y="66841"/>
                  <a:pt x="2036331" y="70219"/>
                </a:cubicBezTo>
                <a:lnTo>
                  <a:pt x="2030358" y="57732"/>
                </a:lnTo>
                <a:cubicBezTo>
                  <a:pt x="2036994" y="55680"/>
                  <a:pt x="2043328" y="53660"/>
                  <a:pt x="2049361" y="51669"/>
                </a:cubicBezTo>
                <a:cubicBezTo>
                  <a:pt x="2055393" y="49678"/>
                  <a:pt x="2061184" y="47537"/>
                  <a:pt x="2066734" y="45244"/>
                </a:cubicBezTo>
                <a:close/>
                <a:moveTo>
                  <a:pt x="3355572" y="2353"/>
                </a:moveTo>
                <a:lnTo>
                  <a:pt x="3368421" y="2715"/>
                </a:lnTo>
                <a:lnTo>
                  <a:pt x="3368421" y="44882"/>
                </a:lnTo>
                <a:lnTo>
                  <a:pt x="3407874" y="32395"/>
                </a:lnTo>
                <a:cubicBezTo>
                  <a:pt x="3407874" y="32878"/>
                  <a:pt x="3407813" y="34657"/>
                  <a:pt x="3407692" y="37734"/>
                </a:cubicBezTo>
                <a:cubicBezTo>
                  <a:pt x="3407572" y="40810"/>
                  <a:pt x="3407451" y="44520"/>
                  <a:pt x="3407330" y="48864"/>
                </a:cubicBezTo>
                <a:cubicBezTo>
                  <a:pt x="3407210" y="53207"/>
                  <a:pt x="3407089" y="57912"/>
                  <a:pt x="3406968" y="62980"/>
                </a:cubicBezTo>
                <a:cubicBezTo>
                  <a:pt x="3406848" y="68047"/>
                  <a:pt x="3406697" y="72813"/>
                  <a:pt x="3406516" y="77277"/>
                </a:cubicBezTo>
                <a:cubicBezTo>
                  <a:pt x="3406335" y="81741"/>
                  <a:pt x="3406184" y="85602"/>
                  <a:pt x="3406064" y="88859"/>
                </a:cubicBezTo>
                <a:cubicBezTo>
                  <a:pt x="3405943" y="92117"/>
                  <a:pt x="3405883" y="94107"/>
                  <a:pt x="3405883" y="94831"/>
                </a:cubicBezTo>
                <a:cubicBezTo>
                  <a:pt x="3405642" y="98210"/>
                  <a:pt x="3405098" y="101045"/>
                  <a:pt x="3404254" y="103337"/>
                </a:cubicBezTo>
                <a:cubicBezTo>
                  <a:pt x="3403409" y="105630"/>
                  <a:pt x="3402173" y="107500"/>
                  <a:pt x="3400544" y="108947"/>
                </a:cubicBezTo>
                <a:cubicBezTo>
                  <a:pt x="3398915" y="110395"/>
                  <a:pt x="3396804" y="111481"/>
                  <a:pt x="3394210" y="112205"/>
                </a:cubicBezTo>
                <a:cubicBezTo>
                  <a:pt x="3391616" y="112929"/>
                  <a:pt x="3388509" y="113472"/>
                  <a:pt x="3384890" y="113834"/>
                </a:cubicBezTo>
                <a:lnTo>
                  <a:pt x="3377832" y="114558"/>
                </a:lnTo>
                <a:lnTo>
                  <a:pt x="3374031" y="101889"/>
                </a:lnTo>
                <a:lnTo>
                  <a:pt x="3382718" y="100804"/>
                </a:lnTo>
                <a:cubicBezTo>
                  <a:pt x="3384890" y="100562"/>
                  <a:pt x="3386639" y="100230"/>
                  <a:pt x="3387966" y="99808"/>
                </a:cubicBezTo>
                <a:cubicBezTo>
                  <a:pt x="3389293" y="99386"/>
                  <a:pt x="3390319" y="98753"/>
                  <a:pt x="3391042" y="97908"/>
                </a:cubicBezTo>
                <a:cubicBezTo>
                  <a:pt x="3391767" y="97063"/>
                  <a:pt x="3392249" y="95947"/>
                  <a:pt x="3392490" y="94560"/>
                </a:cubicBezTo>
                <a:cubicBezTo>
                  <a:pt x="3392732" y="93172"/>
                  <a:pt x="3392913" y="91333"/>
                  <a:pt x="3393034" y="89040"/>
                </a:cubicBezTo>
                <a:cubicBezTo>
                  <a:pt x="3393034" y="88558"/>
                  <a:pt x="3393064" y="87351"/>
                  <a:pt x="3393124" y="85421"/>
                </a:cubicBezTo>
                <a:cubicBezTo>
                  <a:pt x="3393184" y="83490"/>
                  <a:pt x="3393275" y="81168"/>
                  <a:pt x="3393395" y="78453"/>
                </a:cubicBezTo>
                <a:cubicBezTo>
                  <a:pt x="3393516" y="75739"/>
                  <a:pt x="3393637" y="72873"/>
                  <a:pt x="3393758" y="69857"/>
                </a:cubicBezTo>
                <a:cubicBezTo>
                  <a:pt x="3393878" y="66841"/>
                  <a:pt x="3393999" y="63945"/>
                  <a:pt x="3394119" y="61170"/>
                </a:cubicBezTo>
                <a:cubicBezTo>
                  <a:pt x="3394240" y="58395"/>
                  <a:pt x="3394330" y="55982"/>
                  <a:pt x="3394391" y="53931"/>
                </a:cubicBezTo>
                <a:cubicBezTo>
                  <a:pt x="3394451" y="51880"/>
                  <a:pt x="3394481" y="50493"/>
                  <a:pt x="3394481" y="49769"/>
                </a:cubicBezTo>
                <a:lnTo>
                  <a:pt x="3368421" y="58274"/>
                </a:lnTo>
                <a:lnTo>
                  <a:pt x="3368421" y="130122"/>
                </a:lnTo>
                <a:lnTo>
                  <a:pt x="3355572" y="130122"/>
                </a:lnTo>
                <a:lnTo>
                  <a:pt x="3355572" y="62437"/>
                </a:lnTo>
                <a:lnTo>
                  <a:pt x="3332407" y="69857"/>
                </a:lnTo>
                <a:lnTo>
                  <a:pt x="3332407" y="131931"/>
                </a:lnTo>
                <a:cubicBezTo>
                  <a:pt x="3332407" y="134948"/>
                  <a:pt x="3332588" y="137391"/>
                  <a:pt x="3332950" y="139261"/>
                </a:cubicBezTo>
                <a:cubicBezTo>
                  <a:pt x="3333312" y="141131"/>
                  <a:pt x="3334036" y="142609"/>
                  <a:pt x="3335122" y="143695"/>
                </a:cubicBezTo>
                <a:cubicBezTo>
                  <a:pt x="3336207" y="144780"/>
                  <a:pt x="3337776" y="145535"/>
                  <a:pt x="3339827" y="145957"/>
                </a:cubicBezTo>
                <a:cubicBezTo>
                  <a:pt x="3341878" y="146379"/>
                  <a:pt x="3344592" y="146651"/>
                  <a:pt x="3347971" y="146771"/>
                </a:cubicBezTo>
                <a:cubicBezTo>
                  <a:pt x="3361122" y="147374"/>
                  <a:pt x="3374272" y="147374"/>
                  <a:pt x="3387423" y="146771"/>
                </a:cubicBezTo>
                <a:cubicBezTo>
                  <a:pt x="3393697" y="146530"/>
                  <a:pt x="3398161" y="145836"/>
                  <a:pt x="3400815" y="144690"/>
                </a:cubicBezTo>
                <a:cubicBezTo>
                  <a:pt x="3403470" y="143544"/>
                  <a:pt x="3405038" y="141644"/>
                  <a:pt x="3405521" y="138989"/>
                </a:cubicBezTo>
                <a:cubicBezTo>
                  <a:pt x="3406124" y="136094"/>
                  <a:pt x="3406576" y="133138"/>
                  <a:pt x="3406878" y="130122"/>
                </a:cubicBezTo>
                <a:cubicBezTo>
                  <a:pt x="3407180" y="127105"/>
                  <a:pt x="3407391" y="124149"/>
                  <a:pt x="3407511" y="121254"/>
                </a:cubicBezTo>
                <a:lnTo>
                  <a:pt x="3420360" y="125416"/>
                </a:lnTo>
                <a:cubicBezTo>
                  <a:pt x="3419999" y="129156"/>
                  <a:pt x="3419637" y="132927"/>
                  <a:pt x="3419275" y="136727"/>
                </a:cubicBezTo>
                <a:cubicBezTo>
                  <a:pt x="3418913" y="140528"/>
                  <a:pt x="3418310" y="144177"/>
                  <a:pt x="3417465" y="147676"/>
                </a:cubicBezTo>
                <a:cubicBezTo>
                  <a:pt x="3417103" y="149486"/>
                  <a:pt x="3416440" y="151084"/>
                  <a:pt x="3415474" y="152472"/>
                </a:cubicBezTo>
                <a:cubicBezTo>
                  <a:pt x="3414509" y="153859"/>
                  <a:pt x="3413092" y="155036"/>
                  <a:pt x="3411222" y="156001"/>
                </a:cubicBezTo>
                <a:cubicBezTo>
                  <a:pt x="3409352" y="156966"/>
                  <a:pt x="3406938" y="157750"/>
                  <a:pt x="3403982" y="158354"/>
                </a:cubicBezTo>
                <a:cubicBezTo>
                  <a:pt x="3401026" y="158957"/>
                  <a:pt x="3397377" y="159319"/>
                  <a:pt x="3393034" y="159439"/>
                </a:cubicBezTo>
                <a:cubicBezTo>
                  <a:pt x="3376504" y="160043"/>
                  <a:pt x="3359975" y="160043"/>
                  <a:pt x="3343446" y="159439"/>
                </a:cubicBezTo>
                <a:cubicBezTo>
                  <a:pt x="3339103" y="159319"/>
                  <a:pt x="3335423" y="158866"/>
                  <a:pt x="3332407" y="158082"/>
                </a:cubicBezTo>
                <a:cubicBezTo>
                  <a:pt x="3329390" y="157298"/>
                  <a:pt x="3326918" y="156001"/>
                  <a:pt x="3324987" y="154191"/>
                </a:cubicBezTo>
                <a:cubicBezTo>
                  <a:pt x="3323057" y="152381"/>
                  <a:pt x="3321669" y="149999"/>
                  <a:pt x="3320824" y="147043"/>
                </a:cubicBezTo>
                <a:cubicBezTo>
                  <a:pt x="3319980" y="144087"/>
                  <a:pt x="3319558" y="140377"/>
                  <a:pt x="3319558" y="135913"/>
                </a:cubicBezTo>
                <a:lnTo>
                  <a:pt x="3319558" y="74019"/>
                </a:lnTo>
                <a:lnTo>
                  <a:pt x="3303994" y="79087"/>
                </a:lnTo>
                <a:lnTo>
                  <a:pt x="3301098" y="66418"/>
                </a:lnTo>
                <a:lnTo>
                  <a:pt x="3319558" y="60446"/>
                </a:lnTo>
                <a:lnTo>
                  <a:pt x="3319558" y="20451"/>
                </a:lnTo>
                <a:lnTo>
                  <a:pt x="3332407" y="20813"/>
                </a:lnTo>
                <a:lnTo>
                  <a:pt x="3332407" y="56465"/>
                </a:lnTo>
                <a:lnTo>
                  <a:pt x="3355572" y="49045"/>
                </a:lnTo>
                <a:close/>
                <a:moveTo>
                  <a:pt x="3025835" y="2353"/>
                </a:moveTo>
                <a:lnTo>
                  <a:pt x="3037418" y="8687"/>
                </a:lnTo>
                <a:cubicBezTo>
                  <a:pt x="3036453" y="10618"/>
                  <a:pt x="3035306" y="12820"/>
                  <a:pt x="3033979" y="15293"/>
                </a:cubicBezTo>
                <a:cubicBezTo>
                  <a:pt x="3032652" y="17766"/>
                  <a:pt x="3031234" y="20360"/>
                  <a:pt x="3029726" y="23075"/>
                </a:cubicBezTo>
                <a:cubicBezTo>
                  <a:pt x="3028218" y="25789"/>
                  <a:pt x="3026589" y="28504"/>
                  <a:pt x="3024840" y="31219"/>
                </a:cubicBezTo>
                <a:cubicBezTo>
                  <a:pt x="3023090" y="33933"/>
                  <a:pt x="3021432" y="36497"/>
                  <a:pt x="3019863" y="38910"/>
                </a:cubicBezTo>
                <a:lnTo>
                  <a:pt x="3043752" y="38910"/>
                </a:lnTo>
                <a:lnTo>
                  <a:pt x="3043752" y="98994"/>
                </a:lnTo>
                <a:lnTo>
                  <a:pt x="3019682" y="98994"/>
                </a:lnTo>
                <a:lnTo>
                  <a:pt x="3019682" y="139532"/>
                </a:lnTo>
                <a:cubicBezTo>
                  <a:pt x="3019682" y="143152"/>
                  <a:pt x="3020285" y="145444"/>
                  <a:pt x="3021492" y="146409"/>
                </a:cubicBezTo>
                <a:cubicBezTo>
                  <a:pt x="3022698" y="147374"/>
                  <a:pt x="3024990" y="148038"/>
                  <a:pt x="3028369" y="148400"/>
                </a:cubicBezTo>
                <a:cubicBezTo>
                  <a:pt x="3031506" y="148762"/>
                  <a:pt x="3034643" y="148762"/>
                  <a:pt x="3037780" y="148400"/>
                </a:cubicBezTo>
                <a:cubicBezTo>
                  <a:pt x="3041037" y="148038"/>
                  <a:pt x="3043330" y="147465"/>
                  <a:pt x="3044657" y="146681"/>
                </a:cubicBezTo>
                <a:cubicBezTo>
                  <a:pt x="3045984" y="145896"/>
                  <a:pt x="3046949" y="144057"/>
                  <a:pt x="3047552" y="141161"/>
                </a:cubicBezTo>
                <a:cubicBezTo>
                  <a:pt x="3048156" y="138145"/>
                  <a:pt x="3048578" y="135189"/>
                  <a:pt x="3048819" y="132293"/>
                </a:cubicBezTo>
                <a:cubicBezTo>
                  <a:pt x="3049060" y="129398"/>
                  <a:pt x="3049242" y="126562"/>
                  <a:pt x="3049362" y="123787"/>
                </a:cubicBezTo>
                <a:lnTo>
                  <a:pt x="3061668" y="127950"/>
                </a:lnTo>
                <a:cubicBezTo>
                  <a:pt x="3061427" y="132052"/>
                  <a:pt x="3061095" y="135822"/>
                  <a:pt x="3060673" y="139261"/>
                </a:cubicBezTo>
                <a:cubicBezTo>
                  <a:pt x="3060250" y="142699"/>
                  <a:pt x="3059617" y="146349"/>
                  <a:pt x="3058773" y="150210"/>
                </a:cubicBezTo>
                <a:cubicBezTo>
                  <a:pt x="3057928" y="154071"/>
                  <a:pt x="3056028" y="156815"/>
                  <a:pt x="3053072" y="158444"/>
                </a:cubicBezTo>
                <a:cubicBezTo>
                  <a:pt x="3050116" y="160073"/>
                  <a:pt x="3045742" y="161068"/>
                  <a:pt x="3039951" y="161430"/>
                </a:cubicBezTo>
                <a:cubicBezTo>
                  <a:pt x="3034401" y="161792"/>
                  <a:pt x="3028912" y="161792"/>
                  <a:pt x="3023482" y="161430"/>
                </a:cubicBezTo>
                <a:cubicBezTo>
                  <a:pt x="3017571" y="161068"/>
                  <a:pt x="3013288" y="159741"/>
                  <a:pt x="3010633" y="157449"/>
                </a:cubicBezTo>
                <a:cubicBezTo>
                  <a:pt x="3007979" y="155156"/>
                  <a:pt x="3006652" y="150753"/>
                  <a:pt x="3006652" y="144238"/>
                </a:cubicBezTo>
                <a:lnTo>
                  <a:pt x="3006652" y="98994"/>
                </a:lnTo>
                <a:lnTo>
                  <a:pt x="2987106" y="98994"/>
                </a:lnTo>
                <a:cubicBezTo>
                  <a:pt x="2986744" y="108043"/>
                  <a:pt x="2985780" y="115915"/>
                  <a:pt x="2984211" y="122611"/>
                </a:cubicBezTo>
                <a:cubicBezTo>
                  <a:pt x="2982642" y="129307"/>
                  <a:pt x="2980350" y="135249"/>
                  <a:pt x="2977334" y="140437"/>
                </a:cubicBezTo>
                <a:cubicBezTo>
                  <a:pt x="2974318" y="145625"/>
                  <a:pt x="2970517" y="150330"/>
                  <a:pt x="2965932" y="154553"/>
                </a:cubicBezTo>
                <a:cubicBezTo>
                  <a:pt x="2961348" y="158776"/>
                  <a:pt x="2955918" y="162999"/>
                  <a:pt x="2949645" y="167221"/>
                </a:cubicBezTo>
                <a:lnTo>
                  <a:pt x="2940596" y="156363"/>
                </a:lnTo>
                <a:cubicBezTo>
                  <a:pt x="2946508" y="152623"/>
                  <a:pt x="2951575" y="149033"/>
                  <a:pt x="2955798" y="145595"/>
                </a:cubicBezTo>
                <a:cubicBezTo>
                  <a:pt x="2960021" y="142156"/>
                  <a:pt x="2963459" y="138326"/>
                  <a:pt x="2966114" y="134103"/>
                </a:cubicBezTo>
                <a:cubicBezTo>
                  <a:pt x="2968768" y="129880"/>
                  <a:pt x="2970728" y="124964"/>
                  <a:pt x="2971995" y="119354"/>
                </a:cubicBezTo>
                <a:cubicBezTo>
                  <a:pt x="2973262" y="113743"/>
                  <a:pt x="2974016" y="106957"/>
                  <a:pt x="2974257" y="98994"/>
                </a:cubicBezTo>
                <a:lnTo>
                  <a:pt x="2954893" y="98994"/>
                </a:lnTo>
                <a:lnTo>
                  <a:pt x="2954893" y="38910"/>
                </a:lnTo>
                <a:lnTo>
                  <a:pt x="2978782" y="38910"/>
                </a:lnTo>
                <a:cubicBezTo>
                  <a:pt x="2977696" y="36618"/>
                  <a:pt x="2976399" y="34144"/>
                  <a:pt x="2974891" y="31490"/>
                </a:cubicBezTo>
                <a:cubicBezTo>
                  <a:pt x="2973383" y="28836"/>
                  <a:pt x="2971784" y="26212"/>
                  <a:pt x="2970095" y="23618"/>
                </a:cubicBezTo>
                <a:cubicBezTo>
                  <a:pt x="2968406" y="21024"/>
                  <a:pt x="2966717" y="18581"/>
                  <a:pt x="2965028" y="16288"/>
                </a:cubicBezTo>
                <a:cubicBezTo>
                  <a:pt x="2963338" y="13996"/>
                  <a:pt x="2961830" y="12005"/>
                  <a:pt x="2960503" y="10316"/>
                </a:cubicBezTo>
                <a:lnTo>
                  <a:pt x="2971000" y="3439"/>
                </a:lnTo>
                <a:cubicBezTo>
                  <a:pt x="2972206" y="5128"/>
                  <a:pt x="2973684" y="7089"/>
                  <a:pt x="2975434" y="9321"/>
                </a:cubicBezTo>
                <a:cubicBezTo>
                  <a:pt x="2977183" y="11553"/>
                  <a:pt x="2978963" y="13936"/>
                  <a:pt x="2980772" y="16469"/>
                </a:cubicBezTo>
                <a:cubicBezTo>
                  <a:pt x="2982582" y="19003"/>
                  <a:pt x="2984302" y="21506"/>
                  <a:pt x="2985930" y="23980"/>
                </a:cubicBezTo>
                <a:cubicBezTo>
                  <a:pt x="2987559" y="26453"/>
                  <a:pt x="2988916" y="28715"/>
                  <a:pt x="2990002" y="30766"/>
                </a:cubicBezTo>
                <a:lnTo>
                  <a:pt x="2979686" y="38910"/>
                </a:lnTo>
                <a:lnTo>
                  <a:pt x="3004118" y="38910"/>
                </a:lnTo>
                <a:cubicBezTo>
                  <a:pt x="3005928" y="36376"/>
                  <a:pt x="3007889" y="33511"/>
                  <a:pt x="3010000" y="30314"/>
                </a:cubicBezTo>
                <a:cubicBezTo>
                  <a:pt x="3012112" y="27117"/>
                  <a:pt x="3014162" y="23829"/>
                  <a:pt x="3016153" y="20451"/>
                </a:cubicBezTo>
                <a:cubicBezTo>
                  <a:pt x="3018144" y="17072"/>
                  <a:pt x="3019984" y="13815"/>
                  <a:pt x="3021673" y="10678"/>
                </a:cubicBezTo>
                <a:cubicBezTo>
                  <a:pt x="3023362" y="7541"/>
                  <a:pt x="3024749" y="4766"/>
                  <a:pt x="3025835" y="2353"/>
                </a:cubicBezTo>
                <a:close/>
                <a:moveTo>
                  <a:pt x="2588304" y="2353"/>
                </a:moveTo>
                <a:lnTo>
                  <a:pt x="2602782" y="2896"/>
                </a:lnTo>
                <a:lnTo>
                  <a:pt x="2602782" y="24432"/>
                </a:lnTo>
                <a:lnTo>
                  <a:pt x="2642235" y="24432"/>
                </a:lnTo>
                <a:lnTo>
                  <a:pt x="2642235" y="36738"/>
                </a:lnTo>
                <a:lnTo>
                  <a:pt x="2602782" y="36738"/>
                </a:lnTo>
                <a:lnTo>
                  <a:pt x="2602782" y="61894"/>
                </a:lnTo>
                <a:lnTo>
                  <a:pt x="2621423" y="61894"/>
                </a:lnTo>
                <a:cubicBezTo>
                  <a:pt x="2630110" y="54293"/>
                  <a:pt x="2637982" y="46360"/>
                  <a:pt x="2645040" y="38096"/>
                </a:cubicBezTo>
                <a:cubicBezTo>
                  <a:pt x="2652098" y="29831"/>
                  <a:pt x="2658402" y="21054"/>
                  <a:pt x="2663952" y="11764"/>
                </a:cubicBezTo>
                <a:lnTo>
                  <a:pt x="2675172" y="19727"/>
                </a:lnTo>
                <a:cubicBezTo>
                  <a:pt x="2665762" y="35170"/>
                  <a:pt x="2654662" y="49226"/>
                  <a:pt x="2641873" y="61894"/>
                </a:cubicBezTo>
                <a:lnTo>
                  <a:pt x="2687298" y="61894"/>
                </a:lnTo>
                <a:lnTo>
                  <a:pt x="2687298" y="75105"/>
                </a:lnTo>
                <a:lnTo>
                  <a:pt x="2627395" y="75105"/>
                </a:lnTo>
                <a:cubicBezTo>
                  <a:pt x="2613400" y="86929"/>
                  <a:pt x="2597534" y="97848"/>
                  <a:pt x="2579798" y="107862"/>
                </a:cubicBezTo>
                <a:lnTo>
                  <a:pt x="2579798" y="119987"/>
                </a:lnTo>
                <a:cubicBezTo>
                  <a:pt x="2586314" y="118177"/>
                  <a:pt x="2593010" y="116156"/>
                  <a:pt x="2599887" y="113924"/>
                </a:cubicBezTo>
                <a:cubicBezTo>
                  <a:pt x="2606764" y="111692"/>
                  <a:pt x="2613641" y="109309"/>
                  <a:pt x="2620518" y="106776"/>
                </a:cubicBezTo>
                <a:cubicBezTo>
                  <a:pt x="2627395" y="104242"/>
                  <a:pt x="2634121" y="101648"/>
                  <a:pt x="2640696" y="98994"/>
                </a:cubicBezTo>
                <a:cubicBezTo>
                  <a:pt x="2647272" y="96340"/>
                  <a:pt x="2653395" y="93625"/>
                  <a:pt x="2659066" y="90850"/>
                </a:cubicBezTo>
                <a:lnTo>
                  <a:pt x="2664133" y="103518"/>
                </a:lnTo>
                <a:cubicBezTo>
                  <a:pt x="2657980" y="106293"/>
                  <a:pt x="2651344" y="109068"/>
                  <a:pt x="2644226" y="111843"/>
                </a:cubicBezTo>
                <a:cubicBezTo>
                  <a:pt x="2637107" y="114618"/>
                  <a:pt x="2629838" y="117302"/>
                  <a:pt x="2622418" y="119896"/>
                </a:cubicBezTo>
                <a:cubicBezTo>
                  <a:pt x="2614998" y="122490"/>
                  <a:pt x="2607639" y="124934"/>
                  <a:pt x="2600339" y="127226"/>
                </a:cubicBezTo>
                <a:cubicBezTo>
                  <a:pt x="2593040" y="129518"/>
                  <a:pt x="2586193" y="131509"/>
                  <a:pt x="2579798" y="133198"/>
                </a:cubicBezTo>
                <a:lnTo>
                  <a:pt x="2579798" y="134284"/>
                </a:lnTo>
                <a:cubicBezTo>
                  <a:pt x="2579798" y="137180"/>
                  <a:pt x="2579950" y="139562"/>
                  <a:pt x="2580251" y="141432"/>
                </a:cubicBezTo>
                <a:cubicBezTo>
                  <a:pt x="2580552" y="143303"/>
                  <a:pt x="2581186" y="144750"/>
                  <a:pt x="2582151" y="145776"/>
                </a:cubicBezTo>
                <a:cubicBezTo>
                  <a:pt x="2583116" y="146801"/>
                  <a:pt x="2584444" y="147525"/>
                  <a:pt x="2586133" y="147948"/>
                </a:cubicBezTo>
                <a:cubicBezTo>
                  <a:pt x="2587822" y="148370"/>
                  <a:pt x="2590114" y="148641"/>
                  <a:pt x="2593010" y="148762"/>
                </a:cubicBezTo>
                <a:cubicBezTo>
                  <a:pt x="2609418" y="149727"/>
                  <a:pt x="2625887" y="149727"/>
                  <a:pt x="2642416" y="148762"/>
                </a:cubicBezTo>
                <a:cubicBezTo>
                  <a:pt x="2647483" y="148521"/>
                  <a:pt x="2651163" y="147857"/>
                  <a:pt x="2653455" y="146771"/>
                </a:cubicBezTo>
                <a:cubicBezTo>
                  <a:pt x="2655748" y="145685"/>
                  <a:pt x="2657256" y="143876"/>
                  <a:pt x="2657980" y="141342"/>
                </a:cubicBezTo>
                <a:cubicBezTo>
                  <a:pt x="2658704" y="138688"/>
                  <a:pt x="2659246" y="135973"/>
                  <a:pt x="2659608" y="133198"/>
                </a:cubicBezTo>
                <a:cubicBezTo>
                  <a:pt x="2659970" y="130423"/>
                  <a:pt x="2660272" y="127648"/>
                  <a:pt x="2660513" y="124873"/>
                </a:cubicBezTo>
                <a:lnTo>
                  <a:pt x="2673362" y="130664"/>
                </a:lnTo>
                <a:cubicBezTo>
                  <a:pt x="2673001" y="134405"/>
                  <a:pt x="2672518" y="137813"/>
                  <a:pt x="2671915" y="140890"/>
                </a:cubicBezTo>
                <a:cubicBezTo>
                  <a:pt x="2671312" y="143966"/>
                  <a:pt x="2670527" y="147133"/>
                  <a:pt x="2669562" y="150391"/>
                </a:cubicBezTo>
                <a:cubicBezTo>
                  <a:pt x="2668959" y="152080"/>
                  <a:pt x="2668205" y="153588"/>
                  <a:pt x="2667300" y="154915"/>
                </a:cubicBezTo>
                <a:cubicBezTo>
                  <a:pt x="2666395" y="156242"/>
                  <a:pt x="2665038" y="157388"/>
                  <a:pt x="2663228" y="158354"/>
                </a:cubicBezTo>
                <a:cubicBezTo>
                  <a:pt x="2661418" y="159319"/>
                  <a:pt x="2659096" y="160073"/>
                  <a:pt x="2656260" y="160616"/>
                </a:cubicBezTo>
                <a:cubicBezTo>
                  <a:pt x="2653425" y="161159"/>
                  <a:pt x="2649776" y="161551"/>
                  <a:pt x="2645312" y="161792"/>
                </a:cubicBezTo>
                <a:cubicBezTo>
                  <a:pt x="2626490" y="162637"/>
                  <a:pt x="2607729" y="162637"/>
                  <a:pt x="2589028" y="161792"/>
                </a:cubicBezTo>
                <a:cubicBezTo>
                  <a:pt x="2584806" y="161671"/>
                  <a:pt x="2581277" y="161189"/>
                  <a:pt x="2578441" y="160344"/>
                </a:cubicBezTo>
                <a:cubicBezTo>
                  <a:pt x="2575606" y="159500"/>
                  <a:pt x="2573314" y="158203"/>
                  <a:pt x="2571564" y="156453"/>
                </a:cubicBezTo>
                <a:cubicBezTo>
                  <a:pt x="2569815" y="154704"/>
                  <a:pt x="2568548" y="152381"/>
                  <a:pt x="2567764" y="149486"/>
                </a:cubicBezTo>
                <a:cubicBezTo>
                  <a:pt x="2566980" y="146590"/>
                  <a:pt x="2566588" y="142971"/>
                  <a:pt x="2566588" y="138627"/>
                </a:cubicBezTo>
                <a:lnTo>
                  <a:pt x="2566588" y="114920"/>
                </a:lnTo>
                <a:cubicBezTo>
                  <a:pt x="2560917" y="117936"/>
                  <a:pt x="2555096" y="120831"/>
                  <a:pt x="2549123" y="123606"/>
                </a:cubicBezTo>
                <a:cubicBezTo>
                  <a:pt x="2543151" y="126381"/>
                  <a:pt x="2536908" y="129156"/>
                  <a:pt x="2530392" y="131931"/>
                </a:cubicBezTo>
                <a:lnTo>
                  <a:pt x="2523334" y="118901"/>
                </a:lnTo>
                <a:cubicBezTo>
                  <a:pt x="2554582" y="106715"/>
                  <a:pt x="2581790" y="92117"/>
                  <a:pt x="2604954" y="75105"/>
                </a:cubicBezTo>
                <a:lnTo>
                  <a:pt x="2529306" y="75105"/>
                </a:lnTo>
                <a:lnTo>
                  <a:pt x="2529306" y="61894"/>
                </a:lnTo>
                <a:lnTo>
                  <a:pt x="2588304" y="61894"/>
                </a:lnTo>
                <a:lnTo>
                  <a:pt x="2588304" y="36738"/>
                </a:lnTo>
                <a:lnTo>
                  <a:pt x="2548852" y="36738"/>
                </a:lnTo>
                <a:lnTo>
                  <a:pt x="2548852" y="24432"/>
                </a:lnTo>
                <a:lnTo>
                  <a:pt x="2588304" y="24432"/>
                </a:lnTo>
                <a:close/>
                <a:moveTo>
                  <a:pt x="1901685" y="2353"/>
                </a:moveTo>
                <a:lnTo>
                  <a:pt x="1916525" y="3077"/>
                </a:lnTo>
                <a:lnTo>
                  <a:pt x="1916525" y="36557"/>
                </a:lnTo>
                <a:lnTo>
                  <a:pt x="1960683" y="36557"/>
                </a:lnTo>
                <a:lnTo>
                  <a:pt x="1960683" y="49588"/>
                </a:lnTo>
                <a:lnTo>
                  <a:pt x="1916525" y="49588"/>
                </a:lnTo>
                <a:lnTo>
                  <a:pt x="1916525" y="136275"/>
                </a:lnTo>
                <a:cubicBezTo>
                  <a:pt x="1916525" y="141342"/>
                  <a:pt x="1916103" y="145474"/>
                  <a:pt x="1915258" y="148671"/>
                </a:cubicBezTo>
                <a:cubicBezTo>
                  <a:pt x="1914414" y="151869"/>
                  <a:pt x="1912815" y="154463"/>
                  <a:pt x="1910462" y="156453"/>
                </a:cubicBezTo>
                <a:cubicBezTo>
                  <a:pt x="1908110" y="158444"/>
                  <a:pt x="1904822" y="159892"/>
                  <a:pt x="1900599" y="160797"/>
                </a:cubicBezTo>
                <a:cubicBezTo>
                  <a:pt x="1896377" y="161702"/>
                  <a:pt x="1890887" y="162395"/>
                  <a:pt x="1884131" y="162878"/>
                </a:cubicBezTo>
                <a:lnTo>
                  <a:pt x="1870919" y="163783"/>
                </a:lnTo>
                <a:lnTo>
                  <a:pt x="1865490" y="148762"/>
                </a:lnTo>
                <a:lnTo>
                  <a:pt x="1881959" y="147676"/>
                </a:lnTo>
                <a:cubicBezTo>
                  <a:pt x="1886423" y="147435"/>
                  <a:pt x="1889952" y="147103"/>
                  <a:pt x="1892546" y="146681"/>
                </a:cubicBezTo>
                <a:cubicBezTo>
                  <a:pt x="1895140" y="146258"/>
                  <a:pt x="1897100" y="145504"/>
                  <a:pt x="1898428" y="144419"/>
                </a:cubicBezTo>
                <a:cubicBezTo>
                  <a:pt x="1899755" y="143333"/>
                  <a:pt x="1900630" y="141825"/>
                  <a:pt x="1901052" y="139894"/>
                </a:cubicBezTo>
                <a:cubicBezTo>
                  <a:pt x="1901474" y="137964"/>
                  <a:pt x="1901685" y="135370"/>
                  <a:pt x="1901685" y="132112"/>
                </a:cubicBezTo>
                <a:lnTo>
                  <a:pt x="1901685" y="58998"/>
                </a:lnTo>
                <a:cubicBezTo>
                  <a:pt x="1896377" y="67564"/>
                  <a:pt x="1890736" y="75708"/>
                  <a:pt x="1884764" y="83430"/>
                </a:cubicBezTo>
                <a:cubicBezTo>
                  <a:pt x="1878792" y="91152"/>
                  <a:pt x="1872216" y="98511"/>
                  <a:pt x="1865038" y="105509"/>
                </a:cubicBezTo>
                <a:cubicBezTo>
                  <a:pt x="1857859" y="112507"/>
                  <a:pt x="1849866" y="119263"/>
                  <a:pt x="1841059" y="125778"/>
                </a:cubicBezTo>
                <a:cubicBezTo>
                  <a:pt x="1832251" y="132293"/>
                  <a:pt x="1822418" y="138688"/>
                  <a:pt x="1811560" y="144961"/>
                </a:cubicBezTo>
                <a:lnTo>
                  <a:pt x="1801968" y="132112"/>
                </a:lnTo>
                <a:cubicBezTo>
                  <a:pt x="1823926" y="120047"/>
                  <a:pt x="1842175" y="107198"/>
                  <a:pt x="1856713" y="93565"/>
                </a:cubicBezTo>
                <a:cubicBezTo>
                  <a:pt x="1871251" y="79931"/>
                  <a:pt x="1883226" y="65272"/>
                  <a:pt x="1892636" y="49588"/>
                </a:cubicBezTo>
                <a:lnTo>
                  <a:pt x="1811560" y="49588"/>
                </a:lnTo>
                <a:lnTo>
                  <a:pt x="1811560" y="36557"/>
                </a:lnTo>
                <a:lnTo>
                  <a:pt x="1901685" y="36557"/>
                </a:lnTo>
                <a:close/>
                <a:moveTo>
                  <a:pt x="66961" y="2353"/>
                </a:moveTo>
                <a:lnTo>
                  <a:pt x="80896" y="2896"/>
                </a:lnTo>
                <a:lnTo>
                  <a:pt x="80896" y="59903"/>
                </a:lnTo>
                <a:lnTo>
                  <a:pt x="138446" y="59903"/>
                </a:lnTo>
                <a:lnTo>
                  <a:pt x="138446" y="165593"/>
                </a:lnTo>
                <a:lnTo>
                  <a:pt x="124149" y="165593"/>
                </a:lnTo>
                <a:lnTo>
                  <a:pt x="124149" y="154553"/>
                </a:lnTo>
                <a:lnTo>
                  <a:pt x="0" y="154553"/>
                </a:lnTo>
                <a:lnTo>
                  <a:pt x="0" y="141704"/>
                </a:lnTo>
                <a:lnTo>
                  <a:pt x="124149" y="141704"/>
                </a:lnTo>
                <a:lnTo>
                  <a:pt x="124149" y="112929"/>
                </a:lnTo>
                <a:lnTo>
                  <a:pt x="10316" y="112929"/>
                </a:lnTo>
                <a:lnTo>
                  <a:pt x="10316" y="99899"/>
                </a:lnTo>
                <a:lnTo>
                  <a:pt x="124149" y="99899"/>
                </a:lnTo>
                <a:lnTo>
                  <a:pt x="124149" y="72752"/>
                </a:lnTo>
                <a:lnTo>
                  <a:pt x="3439" y="72752"/>
                </a:lnTo>
                <a:lnTo>
                  <a:pt x="3439" y="59903"/>
                </a:lnTo>
                <a:lnTo>
                  <a:pt x="66961" y="59903"/>
                </a:lnTo>
                <a:close/>
                <a:moveTo>
                  <a:pt x="3913698" y="1991"/>
                </a:moveTo>
                <a:cubicBezTo>
                  <a:pt x="3915026" y="4766"/>
                  <a:pt x="3916534" y="8446"/>
                  <a:pt x="3918223" y="13031"/>
                </a:cubicBezTo>
                <a:cubicBezTo>
                  <a:pt x="3919912" y="17615"/>
                  <a:pt x="3921360" y="21959"/>
                  <a:pt x="3922566" y="26061"/>
                </a:cubicBezTo>
                <a:lnTo>
                  <a:pt x="3956047" y="26061"/>
                </a:lnTo>
                <a:lnTo>
                  <a:pt x="3956047" y="92298"/>
                </a:lnTo>
                <a:lnTo>
                  <a:pt x="3884200" y="92298"/>
                </a:lnTo>
                <a:cubicBezTo>
                  <a:pt x="3883838" y="100743"/>
                  <a:pt x="3883174" y="108224"/>
                  <a:pt x="3882209" y="114739"/>
                </a:cubicBezTo>
                <a:cubicBezTo>
                  <a:pt x="3881244" y="121254"/>
                  <a:pt x="3879886" y="127347"/>
                  <a:pt x="3878137" y="133017"/>
                </a:cubicBezTo>
                <a:cubicBezTo>
                  <a:pt x="3876388" y="138688"/>
                  <a:pt x="3874156" y="144177"/>
                  <a:pt x="3871441" y="149486"/>
                </a:cubicBezTo>
                <a:cubicBezTo>
                  <a:pt x="3868726" y="154794"/>
                  <a:pt x="3865499" y="160465"/>
                  <a:pt x="3861759" y="166497"/>
                </a:cubicBezTo>
                <a:lnTo>
                  <a:pt x="3849272" y="159258"/>
                </a:lnTo>
                <a:cubicBezTo>
                  <a:pt x="3853735" y="152743"/>
                  <a:pt x="3857415" y="146681"/>
                  <a:pt x="3860311" y="141070"/>
                </a:cubicBezTo>
                <a:cubicBezTo>
                  <a:pt x="3863207" y="135460"/>
                  <a:pt x="3865499" y="129458"/>
                  <a:pt x="3867188" y="123063"/>
                </a:cubicBezTo>
                <a:cubicBezTo>
                  <a:pt x="3868877" y="116669"/>
                  <a:pt x="3870023" y="109490"/>
                  <a:pt x="3870627" y="101527"/>
                </a:cubicBezTo>
                <a:cubicBezTo>
                  <a:pt x="3871230" y="93565"/>
                  <a:pt x="3871531" y="84033"/>
                  <a:pt x="3871531" y="72933"/>
                </a:cubicBezTo>
                <a:lnTo>
                  <a:pt x="3871531" y="26061"/>
                </a:lnTo>
                <a:lnTo>
                  <a:pt x="3908631" y="26061"/>
                </a:lnTo>
                <a:cubicBezTo>
                  <a:pt x="3907546" y="22321"/>
                  <a:pt x="3906278" y="18611"/>
                  <a:pt x="3904831" y="14931"/>
                </a:cubicBezTo>
                <a:cubicBezTo>
                  <a:pt x="3903383" y="11251"/>
                  <a:pt x="3902116" y="8265"/>
                  <a:pt x="3901030" y="5973"/>
                </a:cubicBezTo>
                <a:close/>
                <a:moveTo>
                  <a:pt x="1176881" y="1991"/>
                </a:moveTo>
                <a:lnTo>
                  <a:pt x="1190273" y="2534"/>
                </a:lnTo>
                <a:lnTo>
                  <a:pt x="1190273" y="25337"/>
                </a:lnTo>
                <a:lnTo>
                  <a:pt x="1228458" y="25337"/>
                </a:lnTo>
                <a:lnTo>
                  <a:pt x="1228458" y="37643"/>
                </a:lnTo>
                <a:lnTo>
                  <a:pt x="1190273" y="37643"/>
                </a:lnTo>
                <a:lnTo>
                  <a:pt x="1190273" y="59903"/>
                </a:lnTo>
                <a:lnTo>
                  <a:pt x="1240041" y="59903"/>
                </a:lnTo>
                <a:lnTo>
                  <a:pt x="1240041" y="71848"/>
                </a:lnTo>
                <a:lnTo>
                  <a:pt x="1131275" y="71848"/>
                </a:lnTo>
                <a:lnTo>
                  <a:pt x="1131275" y="59903"/>
                </a:lnTo>
                <a:lnTo>
                  <a:pt x="1176881" y="59903"/>
                </a:lnTo>
                <a:lnTo>
                  <a:pt x="1176881" y="37643"/>
                </a:lnTo>
                <a:lnTo>
                  <a:pt x="1142495" y="37643"/>
                </a:lnTo>
                <a:lnTo>
                  <a:pt x="1142495" y="25337"/>
                </a:lnTo>
                <a:lnTo>
                  <a:pt x="1176881" y="25337"/>
                </a:lnTo>
                <a:close/>
                <a:moveTo>
                  <a:pt x="2418369" y="1810"/>
                </a:moveTo>
                <a:lnTo>
                  <a:pt x="2431761" y="2896"/>
                </a:lnTo>
                <a:cubicBezTo>
                  <a:pt x="2431520" y="4947"/>
                  <a:pt x="2431188" y="7360"/>
                  <a:pt x="2430766" y="10135"/>
                </a:cubicBezTo>
                <a:cubicBezTo>
                  <a:pt x="2430344" y="12910"/>
                  <a:pt x="2429891" y="15685"/>
                  <a:pt x="2429408" y="18460"/>
                </a:cubicBezTo>
                <a:lnTo>
                  <a:pt x="2495102" y="18460"/>
                </a:lnTo>
                <a:lnTo>
                  <a:pt x="2495283" y="29861"/>
                </a:lnTo>
                <a:lnTo>
                  <a:pt x="2427056" y="29861"/>
                </a:lnTo>
                <a:lnTo>
                  <a:pt x="2423798" y="41987"/>
                </a:lnTo>
                <a:lnTo>
                  <a:pt x="2487863" y="41987"/>
                </a:lnTo>
                <a:lnTo>
                  <a:pt x="2487863" y="53026"/>
                </a:lnTo>
                <a:lnTo>
                  <a:pt x="2419998" y="53026"/>
                </a:lnTo>
                <a:cubicBezTo>
                  <a:pt x="2419032" y="55077"/>
                  <a:pt x="2418098" y="57128"/>
                  <a:pt x="2417192" y="59179"/>
                </a:cubicBezTo>
                <a:cubicBezTo>
                  <a:pt x="2416288" y="61230"/>
                  <a:pt x="2415292" y="63221"/>
                  <a:pt x="2414206" y="65151"/>
                </a:cubicBezTo>
                <a:lnTo>
                  <a:pt x="2501074" y="65151"/>
                </a:lnTo>
                <a:lnTo>
                  <a:pt x="2501074" y="76553"/>
                </a:lnTo>
                <a:lnTo>
                  <a:pt x="2459631" y="76553"/>
                </a:lnTo>
                <a:cubicBezTo>
                  <a:pt x="2466146" y="83551"/>
                  <a:pt x="2473626" y="89674"/>
                  <a:pt x="2482072" y="94922"/>
                </a:cubicBezTo>
                <a:cubicBezTo>
                  <a:pt x="2490518" y="100170"/>
                  <a:pt x="2499808" y="104604"/>
                  <a:pt x="2509942" y="108224"/>
                </a:cubicBezTo>
                <a:lnTo>
                  <a:pt x="2504513" y="119806"/>
                </a:lnTo>
                <a:cubicBezTo>
                  <a:pt x="2498842" y="117393"/>
                  <a:pt x="2493202" y="114678"/>
                  <a:pt x="2487592" y="111662"/>
                </a:cubicBezTo>
                <a:cubicBezTo>
                  <a:pt x="2481982" y="108646"/>
                  <a:pt x="2476613" y="105328"/>
                  <a:pt x="2471485" y="101708"/>
                </a:cubicBezTo>
                <a:cubicBezTo>
                  <a:pt x="2466358" y="98089"/>
                  <a:pt x="2461531" y="94168"/>
                  <a:pt x="2457007" y="89945"/>
                </a:cubicBezTo>
                <a:cubicBezTo>
                  <a:pt x="2452483" y="85722"/>
                  <a:pt x="2448410" y="81258"/>
                  <a:pt x="2444791" y="76553"/>
                </a:cubicBezTo>
                <a:lnTo>
                  <a:pt x="2407148" y="76553"/>
                </a:lnTo>
                <a:cubicBezTo>
                  <a:pt x="2401116" y="84757"/>
                  <a:pt x="2393364" y="92418"/>
                  <a:pt x="2383893" y="99537"/>
                </a:cubicBezTo>
                <a:cubicBezTo>
                  <a:pt x="2374422" y="106655"/>
                  <a:pt x="2362568" y="113532"/>
                  <a:pt x="2348332" y="120168"/>
                </a:cubicBezTo>
                <a:lnTo>
                  <a:pt x="2340912" y="110033"/>
                </a:lnTo>
                <a:cubicBezTo>
                  <a:pt x="2352614" y="104725"/>
                  <a:pt x="2362478" y="99356"/>
                  <a:pt x="2370501" y="93927"/>
                </a:cubicBezTo>
                <a:cubicBezTo>
                  <a:pt x="2378524" y="88497"/>
                  <a:pt x="2385311" y="82706"/>
                  <a:pt x="2390861" y="76553"/>
                </a:cubicBezTo>
                <a:lnTo>
                  <a:pt x="2349779" y="76553"/>
                </a:lnTo>
                <a:lnTo>
                  <a:pt x="2349779" y="65151"/>
                </a:lnTo>
                <a:lnTo>
                  <a:pt x="2399366" y="65151"/>
                </a:lnTo>
                <a:cubicBezTo>
                  <a:pt x="2401780" y="61532"/>
                  <a:pt x="2403951" y="57490"/>
                  <a:pt x="2405882" y="53026"/>
                </a:cubicBezTo>
                <a:lnTo>
                  <a:pt x="2363172" y="53026"/>
                </a:lnTo>
                <a:lnTo>
                  <a:pt x="2363172" y="41987"/>
                </a:lnTo>
                <a:lnTo>
                  <a:pt x="2410044" y="41987"/>
                </a:lnTo>
                <a:cubicBezTo>
                  <a:pt x="2411250" y="38367"/>
                  <a:pt x="2412336" y="34325"/>
                  <a:pt x="2413302" y="29861"/>
                </a:cubicBezTo>
                <a:lnTo>
                  <a:pt x="2356114" y="29861"/>
                </a:lnTo>
                <a:lnTo>
                  <a:pt x="2355932" y="18460"/>
                </a:lnTo>
                <a:lnTo>
                  <a:pt x="2415654" y="18460"/>
                </a:lnTo>
                <a:cubicBezTo>
                  <a:pt x="2416258" y="15806"/>
                  <a:pt x="2416800" y="12850"/>
                  <a:pt x="2417283" y="9592"/>
                </a:cubicBezTo>
                <a:cubicBezTo>
                  <a:pt x="2417766" y="6335"/>
                  <a:pt x="2418128" y="3741"/>
                  <a:pt x="2418369" y="1810"/>
                </a:cubicBezTo>
                <a:close/>
                <a:moveTo>
                  <a:pt x="4496466" y="1629"/>
                </a:moveTo>
                <a:cubicBezTo>
                  <a:pt x="4497070" y="2956"/>
                  <a:pt x="4497914" y="4917"/>
                  <a:pt x="4499000" y="7511"/>
                </a:cubicBezTo>
                <a:cubicBezTo>
                  <a:pt x="4500086" y="10105"/>
                  <a:pt x="4501172" y="12910"/>
                  <a:pt x="4502258" y="15926"/>
                </a:cubicBezTo>
                <a:cubicBezTo>
                  <a:pt x="4503344" y="18943"/>
                  <a:pt x="4504369" y="21868"/>
                  <a:pt x="4505334" y="24704"/>
                </a:cubicBezTo>
                <a:cubicBezTo>
                  <a:pt x="4506300" y="27539"/>
                  <a:pt x="4507084" y="29861"/>
                  <a:pt x="4507687" y="31671"/>
                </a:cubicBezTo>
                <a:lnTo>
                  <a:pt x="4551302" y="31671"/>
                </a:lnTo>
                <a:lnTo>
                  <a:pt x="4551302" y="44520"/>
                </a:lnTo>
                <a:lnTo>
                  <a:pt x="4445613" y="44520"/>
                </a:lnTo>
                <a:lnTo>
                  <a:pt x="4445613" y="31671"/>
                </a:lnTo>
                <a:lnTo>
                  <a:pt x="4493571" y="31671"/>
                </a:lnTo>
                <a:cubicBezTo>
                  <a:pt x="4492968" y="29499"/>
                  <a:pt x="4492214" y="27117"/>
                  <a:pt x="4491309" y="24523"/>
                </a:cubicBezTo>
                <a:cubicBezTo>
                  <a:pt x="4490404" y="21929"/>
                  <a:pt x="4489469" y="19395"/>
                  <a:pt x="4488504" y="16922"/>
                </a:cubicBezTo>
                <a:cubicBezTo>
                  <a:pt x="4487538" y="14448"/>
                  <a:pt x="4486634" y="12156"/>
                  <a:pt x="4485789" y="10045"/>
                </a:cubicBezTo>
                <a:cubicBezTo>
                  <a:pt x="4484944" y="7933"/>
                  <a:pt x="4484281" y="6335"/>
                  <a:pt x="4483798" y="5249"/>
                </a:cubicBezTo>
                <a:close/>
                <a:moveTo>
                  <a:pt x="4430592" y="1448"/>
                </a:moveTo>
                <a:lnTo>
                  <a:pt x="4444888" y="3801"/>
                </a:lnTo>
                <a:cubicBezTo>
                  <a:pt x="4442596" y="10919"/>
                  <a:pt x="4440274" y="17646"/>
                  <a:pt x="4437921" y="23980"/>
                </a:cubicBezTo>
                <a:cubicBezTo>
                  <a:pt x="4435568" y="30314"/>
                  <a:pt x="4433065" y="36497"/>
                  <a:pt x="4430411" y="42530"/>
                </a:cubicBezTo>
                <a:lnTo>
                  <a:pt x="4430411" y="163602"/>
                </a:lnTo>
                <a:lnTo>
                  <a:pt x="4417380" y="163602"/>
                </a:lnTo>
                <a:lnTo>
                  <a:pt x="4417380" y="68047"/>
                </a:lnTo>
                <a:cubicBezTo>
                  <a:pt x="4411951" y="77337"/>
                  <a:pt x="4405918" y="86265"/>
                  <a:pt x="4399283" y="94831"/>
                </a:cubicBezTo>
                <a:lnTo>
                  <a:pt x="4388606" y="85240"/>
                </a:lnTo>
                <a:cubicBezTo>
                  <a:pt x="4397534" y="73175"/>
                  <a:pt x="4405618" y="60084"/>
                  <a:pt x="4412856" y="45968"/>
                </a:cubicBezTo>
                <a:cubicBezTo>
                  <a:pt x="4420095" y="31852"/>
                  <a:pt x="4426007" y="17012"/>
                  <a:pt x="4430592" y="1448"/>
                </a:cubicBezTo>
                <a:close/>
                <a:moveTo>
                  <a:pt x="381315" y="1448"/>
                </a:moveTo>
                <a:lnTo>
                  <a:pt x="394345" y="2534"/>
                </a:lnTo>
                <a:cubicBezTo>
                  <a:pt x="393741" y="8325"/>
                  <a:pt x="393168" y="13815"/>
                  <a:pt x="392625" y="19003"/>
                </a:cubicBezTo>
                <a:cubicBezTo>
                  <a:pt x="392083" y="24191"/>
                  <a:pt x="391509" y="29258"/>
                  <a:pt x="390906" y="34205"/>
                </a:cubicBezTo>
                <a:lnTo>
                  <a:pt x="423301" y="34205"/>
                </a:lnTo>
                <a:lnTo>
                  <a:pt x="423301" y="47054"/>
                </a:lnTo>
                <a:cubicBezTo>
                  <a:pt x="421491" y="62980"/>
                  <a:pt x="419349" y="76523"/>
                  <a:pt x="416876" y="87683"/>
                </a:cubicBezTo>
                <a:cubicBezTo>
                  <a:pt x="414403" y="98843"/>
                  <a:pt x="410994" y="108706"/>
                  <a:pt x="406651" y="117272"/>
                </a:cubicBezTo>
                <a:cubicBezTo>
                  <a:pt x="411356" y="121254"/>
                  <a:pt x="415820" y="125175"/>
                  <a:pt x="420043" y="129036"/>
                </a:cubicBezTo>
                <a:cubicBezTo>
                  <a:pt x="424266" y="132896"/>
                  <a:pt x="427825" y="136335"/>
                  <a:pt x="430721" y="139351"/>
                </a:cubicBezTo>
                <a:lnTo>
                  <a:pt x="421310" y="152381"/>
                </a:lnTo>
                <a:cubicBezTo>
                  <a:pt x="418656" y="149245"/>
                  <a:pt x="415398" y="145716"/>
                  <a:pt x="411537" y="141794"/>
                </a:cubicBezTo>
                <a:cubicBezTo>
                  <a:pt x="407677" y="137873"/>
                  <a:pt x="403574" y="133922"/>
                  <a:pt x="399231" y="129941"/>
                </a:cubicBezTo>
                <a:cubicBezTo>
                  <a:pt x="395008" y="135852"/>
                  <a:pt x="390092" y="141583"/>
                  <a:pt x="384482" y="147133"/>
                </a:cubicBezTo>
                <a:cubicBezTo>
                  <a:pt x="378871" y="152683"/>
                  <a:pt x="372145" y="158655"/>
                  <a:pt x="364303" y="165050"/>
                </a:cubicBezTo>
                <a:lnTo>
                  <a:pt x="353987" y="155096"/>
                </a:lnTo>
                <a:cubicBezTo>
                  <a:pt x="361830" y="149064"/>
                  <a:pt x="368586" y="143393"/>
                  <a:pt x="374256" y="138084"/>
                </a:cubicBezTo>
                <a:cubicBezTo>
                  <a:pt x="379927" y="132776"/>
                  <a:pt x="384874" y="127045"/>
                  <a:pt x="389096" y="120892"/>
                </a:cubicBezTo>
                <a:cubicBezTo>
                  <a:pt x="384512" y="117031"/>
                  <a:pt x="380138" y="113442"/>
                  <a:pt x="375976" y="110124"/>
                </a:cubicBezTo>
                <a:cubicBezTo>
                  <a:pt x="371813" y="106806"/>
                  <a:pt x="368164" y="104001"/>
                  <a:pt x="365027" y="101708"/>
                </a:cubicBezTo>
                <a:cubicBezTo>
                  <a:pt x="367078" y="93384"/>
                  <a:pt x="369038" y="84757"/>
                  <a:pt x="370908" y="75829"/>
                </a:cubicBezTo>
                <a:cubicBezTo>
                  <a:pt x="372778" y="66901"/>
                  <a:pt x="374437" y="57551"/>
                  <a:pt x="375885" y="47778"/>
                </a:cubicBezTo>
                <a:lnTo>
                  <a:pt x="357426" y="47778"/>
                </a:lnTo>
                <a:lnTo>
                  <a:pt x="357426" y="34205"/>
                </a:lnTo>
                <a:lnTo>
                  <a:pt x="377876" y="34205"/>
                </a:lnTo>
                <a:cubicBezTo>
                  <a:pt x="378600" y="28896"/>
                  <a:pt x="379233" y="23527"/>
                  <a:pt x="379776" y="18098"/>
                </a:cubicBezTo>
                <a:cubicBezTo>
                  <a:pt x="380319" y="12669"/>
                  <a:pt x="380832" y="7119"/>
                  <a:pt x="381315" y="1448"/>
                </a:cubicBezTo>
                <a:close/>
                <a:moveTo>
                  <a:pt x="1541183" y="1267"/>
                </a:moveTo>
                <a:lnTo>
                  <a:pt x="1553128" y="1810"/>
                </a:lnTo>
                <a:lnTo>
                  <a:pt x="1552404" y="42711"/>
                </a:lnTo>
                <a:lnTo>
                  <a:pt x="1552404" y="44158"/>
                </a:lnTo>
                <a:lnTo>
                  <a:pt x="1600000" y="44158"/>
                </a:lnTo>
                <a:lnTo>
                  <a:pt x="1600000" y="56646"/>
                </a:lnTo>
                <a:lnTo>
                  <a:pt x="1552223" y="56646"/>
                </a:lnTo>
                <a:cubicBezTo>
                  <a:pt x="1551981" y="69797"/>
                  <a:pt x="1551197" y="81288"/>
                  <a:pt x="1549870" y="91121"/>
                </a:cubicBezTo>
                <a:cubicBezTo>
                  <a:pt x="1548543" y="100954"/>
                  <a:pt x="1546492" y="109943"/>
                  <a:pt x="1543717" y="118087"/>
                </a:cubicBezTo>
                <a:cubicBezTo>
                  <a:pt x="1540942" y="126231"/>
                  <a:pt x="1537383" y="133982"/>
                  <a:pt x="1533039" y="141342"/>
                </a:cubicBezTo>
                <a:cubicBezTo>
                  <a:pt x="1528696" y="148702"/>
                  <a:pt x="1523387" y="156423"/>
                  <a:pt x="1517114" y="164507"/>
                </a:cubicBezTo>
                <a:lnTo>
                  <a:pt x="1505893" y="156544"/>
                </a:lnTo>
                <a:cubicBezTo>
                  <a:pt x="1512167" y="148822"/>
                  <a:pt x="1517385" y="141583"/>
                  <a:pt x="1521547" y="134827"/>
                </a:cubicBezTo>
                <a:cubicBezTo>
                  <a:pt x="1525710" y="128070"/>
                  <a:pt x="1529058" y="120952"/>
                  <a:pt x="1531591" y="113472"/>
                </a:cubicBezTo>
                <a:cubicBezTo>
                  <a:pt x="1534125" y="105992"/>
                  <a:pt x="1536026" y="97727"/>
                  <a:pt x="1537292" y="88678"/>
                </a:cubicBezTo>
                <a:cubicBezTo>
                  <a:pt x="1538559" y="79629"/>
                  <a:pt x="1539494" y="68952"/>
                  <a:pt x="1540097" y="56646"/>
                </a:cubicBezTo>
                <a:lnTo>
                  <a:pt x="1522724" y="56646"/>
                </a:lnTo>
                <a:lnTo>
                  <a:pt x="1522724" y="44158"/>
                </a:lnTo>
                <a:lnTo>
                  <a:pt x="1540640" y="44158"/>
                </a:lnTo>
                <a:lnTo>
                  <a:pt x="1540640" y="42711"/>
                </a:lnTo>
                <a:cubicBezTo>
                  <a:pt x="1540761" y="40056"/>
                  <a:pt x="1540821" y="36407"/>
                  <a:pt x="1540821" y="31762"/>
                </a:cubicBezTo>
                <a:cubicBezTo>
                  <a:pt x="1540821" y="27117"/>
                  <a:pt x="1540882" y="22502"/>
                  <a:pt x="1541002" y="17917"/>
                </a:cubicBezTo>
                <a:cubicBezTo>
                  <a:pt x="1541002" y="12608"/>
                  <a:pt x="1541063" y="7059"/>
                  <a:pt x="1541183" y="1267"/>
                </a:cubicBezTo>
                <a:close/>
                <a:moveTo>
                  <a:pt x="3706482" y="1086"/>
                </a:moveTo>
                <a:cubicBezTo>
                  <a:pt x="3706965" y="2293"/>
                  <a:pt x="3707538" y="3741"/>
                  <a:pt x="3708202" y="5430"/>
                </a:cubicBezTo>
                <a:cubicBezTo>
                  <a:pt x="3708865" y="7119"/>
                  <a:pt x="3709498" y="8898"/>
                  <a:pt x="3710102" y="10768"/>
                </a:cubicBezTo>
                <a:cubicBezTo>
                  <a:pt x="3710705" y="12639"/>
                  <a:pt x="3711308" y="14539"/>
                  <a:pt x="3711912" y="16469"/>
                </a:cubicBezTo>
                <a:cubicBezTo>
                  <a:pt x="3712515" y="18400"/>
                  <a:pt x="3713058" y="20149"/>
                  <a:pt x="3713540" y="21717"/>
                </a:cubicBezTo>
                <a:lnTo>
                  <a:pt x="3772538" y="21717"/>
                </a:lnTo>
                <a:lnTo>
                  <a:pt x="3772538" y="57370"/>
                </a:lnTo>
                <a:lnTo>
                  <a:pt x="3759146" y="57370"/>
                </a:lnTo>
                <a:lnTo>
                  <a:pt x="3759146" y="34929"/>
                </a:lnTo>
                <a:lnTo>
                  <a:pt x="3647484" y="34929"/>
                </a:lnTo>
                <a:lnTo>
                  <a:pt x="3647484" y="57732"/>
                </a:lnTo>
                <a:lnTo>
                  <a:pt x="3634092" y="57732"/>
                </a:lnTo>
                <a:lnTo>
                  <a:pt x="3634092" y="21717"/>
                </a:lnTo>
                <a:lnTo>
                  <a:pt x="3697796" y="21717"/>
                </a:lnTo>
                <a:cubicBezTo>
                  <a:pt x="3696951" y="18460"/>
                  <a:pt x="3695956" y="15112"/>
                  <a:pt x="3694809" y="11673"/>
                </a:cubicBezTo>
                <a:cubicBezTo>
                  <a:pt x="3693663" y="8235"/>
                  <a:pt x="3692607" y="5490"/>
                  <a:pt x="3691642" y="3439"/>
                </a:cubicBezTo>
                <a:close/>
                <a:moveTo>
                  <a:pt x="2032349" y="1086"/>
                </a:moveTo>
                <a:lnTo>
                  <a:pt x="2043389" y="5973"/>
                </a:lnTo>
                <a:cubicBezTo>
                  <a:pt x="2040855" y="10557"/>
                  <a:pt x="2038352" y="14871"/>
                  <a:pt x="2035878" y="18912"/>
                </a:cubicBezTo>
                <a:cubicBezTo>
                  <a:pt x="2033405" y="22954"/>
                  <a:pt x="2030841" y="26845"/>
                  <a:pt x="2028187" y="30585"/>
                </a:cubicBezTo>
                <a:lnTo>
                  <a:pt x="2028187" y="96641"/>
                </a:lnTo>
                <a:lnTo>
                  <a:pt x="2014976" y="96641"/>
                </a:lnTo>
                <a:lnTo>
                  <a:pt x="2014976" y="47054"/>
                </a:lnTo>
                <a:cubicBezTo>
                  <a:pt x="2011477" y="50915"/>
                  <a:pt x="2007676" y="54776"/>
                  <a:pt x="2003574" y="58636"/>
                </a:cubicBezTo>
                <a:cubicBezTo>
                  <a:pt x="1999472" y="62497"/>
                  <a:pt x="1994948" y="66539"/>
                  <a:pt x="1990001" y="70762"/>
                </a:cubicBezTo>
                <a:lnTo>
                  <a:pt x="1981676" y="61351"/>
                </a:lnTo>
                <a:cubicBezTo>
                  <a:pt x="1991690" y="52664"/>
                  <a:pt x="2001101" y="43133"/>
                  <a:pt x="2009908" y="32757"/>
                </a:cubicBezTo>
                <a:cubicBezTo>
                  <a:pt x="2018716" y="22381"/>
                  <a:pt x="2026196" y="11824"/>
                  <a:pt x="2032349" y="1086"/>
                </a:cubicBezTo>
                <a:close/>
                <a:moveTo>
                  <a:pt x="1103405" y="1086"/>
                </a:moveTo>
                <a:lnTo>
                  <a:pt x="1116435" y="1629"/>
                </a:lnTo>
                <a:lnTo>
                  <a:pt x="1116435" y="35834"/>
                </a:lnTo>
                <a:lnTo>
                  <a:pt x="1135618" y="35834"/>
                </a:lnTo>
                <a:lnTo>
                  <a:pt x="1135618" y="47597"/>
                </a:lnTo>
                <a:lnTo>
                  <a:pt x="1116435" y="47597"/>
                </a:lnTo>
                <a:lnTo>
                  <a:pt x="1116435" y="81439"/>
                </a:lnTo>
                <a:cubicBezTo>
                  <a:pt x="1119331" y="80474"/>
                  <a:pt x="1122015" y="79539"/>
                  <a:pt x="1124488" y="78634"/>
                </a:cubicBezTo>
                <a:cubicBezTo>
                  <a:pt x="1126962" y="77729"/>
                  <a:pt x="1129224" y="76855"/>
                  <a:pt x="1131275" y="76010"/>
                </a:cubicBezTo>
                <a:lnTo>
                  <a:pt x="1132542" y="84154"/>
                </a:lnTo>
                <a:lnTo>
                  <a:pt x="1133085" y="88859"/>
                </a:lnTo>
                <a:cubicBezTo>
                  <a:pt x="1131395" y="89583"/>
                  <a:pt x="1129073" y="90428"/>
                  <a:pt x="1126117" y="91393"/>
                </a:cubicBezTo>
                <a:cubicBezTo>
                  <a:pt x="1123161" y="92358"/>
                  <a:pt x="1119934" y="93384"/>
                  <a:pt x="1116435" y="94469"/>
                </a:cubicBezTo>
                <a:lnTo>
                  <a:pt x="1116435" y="145142"/>
                </a:lnTo>
                <a:cubicBezTo>
                  <a:pt x="1116435" y="148641"/>
                  <a:pt x="1116103" y="151477"/>
                  <a:pt x="1115440" y="153648"/>
                </a:cubicBezTo>
                <a:cubicBezTo>
                  <a:pt x="1114776" y="155820"/>
                  <a:pt x="1113690" y="157539"/>
                  <a:pt x="1112182" y="158806"/>
                </a:cubicBezTo>
                <a:cubicBezTo>
                  <a:pt x="1110674" y="160073"/>
                  <a:pt x="1108623" y="160978"/>
                  <a:pt x="1106029" y="161521"/>
                </a:cubicBezTo>
                <a:cubicBezTo>
                  <a:pt x="1103435" y="162064"/>
                  <a:pt x="1100207" y="162456"/>
                  <a:pt x="1096347" y="162697"/>
                </a:cubicBezTo>
                <a:lnTo>
                  <a:pt x="1086755" y="163421"/>
                </a:lnTo>
                <a:lnTo>
                  <a:pt x="1082774" y="150934"/>
                </a:lnTo>
                <a:lnTo>
                  <a:pt x="1092546" y="150391"/>
                </a:lnTo>
                <a:cubicBezTo>
                  <a:pt x="1094718" y="150270"/>
                  <a:pt x="1096498" y="150059"/>
                  <a:pt x="1097885" y="149757"/>
                </a:cubicBezTo>
                <a:cubicBezTo>
                  <a:pt x="1099272" y="149456"/>
                  <a:pt x="1100358" y="148973"/>
                  <a:pt x="1101143" y="148309"/>
                </a:cubicBezTo>
                <a:cubicBezTo>
                  <a:pt x="1101927" y="147646"/>
                  <a:pt x="1102500" y="146741"/>
                  <a:pt x="1102862" y="145595"/>
                </a:cubicBezTo>
                <a:cubicBezTo>
                  <a:pt x="1103224" y="144449"/>
                  <a:pt x="1103405" y="142910"/>
                  <a:pt x="1103405" y="140980"/>
                </a:cubicBezTo>
                <a:lnTo>
                  <a:pt x="1103405" y="98451"/>
                </a:lnTo>
                <a:cubicBezTo>
                  <a:pt x="1098458" y="100019"/>
                  <a:pt x="1093723" y="101437"/>
                  <a:pt x="1089198" y="102704"/>
                </a:cubicBezTo>
                <a:cubicBezTo>
                  <a:pt x="1084674" y="103971"/>
                  <a:pt x="1080843" y="105026"/>
                  <a:pt x="1077706" y="105871"/>
                </a:cubicBezTo>
                <a:lnTo>
                  <a:pt x="1074449" y="93022"/>
                </a:lnTo>
                <a:cubicBezTo>
                  <a:pt x="1078430" y="92177"/>
                  <a:pt x="1082955" y="91121"/>
                  <a:pt x="1088022" y="89855"/>
                </a:cubicBezTo>
                <a:cubicBezTo>
                  <a:pt x="1093089" y="88588"/>
                  <a:pt x="1098217" y="87110"/>
                  <a:pt x="1103405" y="85421"/>
                </a:cubicBezTo>
                <a:lnTo>
                  <a:pt x="1103405" y="47597"/>
                </a:lnTo>
                <a:lnTo>
                  <a:pt x="1080783" y="47597"/>
                </a:lnTo>
                <a:lnTo>
                  <a:pt x="1080783" y="35834"/>
                </a:lnTo>
                <a:lnTo>
                  <a:pt x="1103405" y="35834"/>
                </a:lnTo>
                <a:close/>
                <a:moveTo>
                  <a:pt x="1487434" y="0"/>
                </a:moveTo>
                <a:cubicBezTo>
                  <a:pt x="1487916" y="1207"/>
                  <a:pt x="1488489" y="2715"/>
                  <a:pt x="1489153" y="4525"/>
                </a:cubicBezTo>
                <a:cubicBezTo>
                  <a:pt x="1489817" y="6335"/>
                  <a:pt x="1490480" y="8235"/>
                  <a:pt x="1491144" y="10226"/>
                </a:cubicBezTo>
                <a:cubicBezTo>
                  <a:pt x="1491807" y="12216"/>
                  <a:pt x="1492471" y="14237"/>
                  <a:pt x="1493134" y="16288"/>
                </a:cubicBezTo>
                <a:cubicBezTo>
                  <a:pt x="1493798" y="18339"/>
                  <a:pt x="1494431" y="20209"/>
                  <a:pt x="1495035" y="21898"/>
                </a:cubicBezTo>
                <a:lnTo>
                  <a:pt x="1527791" y="21898"/>
                </a:lnTo>
                <a:lnTo>
                  <a:pt x="1527791" y="34024"/>
                </a:lnTo>
                <a:lnTo>
                  <a:pt x="1445809" y="34024"/>
                </a:lnTo>
                <a:lnTo>
                  <a:pt x="1445809" y="21898"/>
                </a:lnTo>
                <a:lnTo>
                  <a:pt x="1481462" y="21898"/>
                </a:lnTo>
                <a:cubicBezTo>
                  <a:pt x="1480496" y="18520"/>
                  <a:pt x="1479410" y="15021"/>
                  <a:pt x="1478204" y="11402"/>
                </a:cubicBezTo>
                <a:cubicBezTo>
                  <a:pt x="1476997" y="7782"/>
                  <a:pt x="1475912" y="4826"/>
                  <a:pt x="1474946" y="2534"/>
                </a:cubicBezTo>
                <a:close/>
              </a:path>
            </a:pathLst>
          </a:custGeom>
          <a:solidFill>
            <a:srgbClr val="F9F5ED"/>
          </a:solidFill>
          <a:ln>
            <a:noFill/>
          </a:ln>
          <a:effectLst>
            <a:outerShdw blurRad="114300" dist="63500" dir="5400000" algn="t" rotWithShape="0">
              <a:prstClr val="black">
                <a:alpha val="6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rgbClr val="F9F5ED"/>
              </a:solidFill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="" xmlns:a16="http://schemas.microsoft.com/office/drawing/2014/main" id="{54CCEB9D-28DB-4966-BDA6-AB4873ABCB32}"/>
              </a:ext>
            </a:extLst>
          </p:cNvPr>
          <p:cNvSpPr/>
          <p:nvPr/>
        </p:nvSpPr>
        <p:spPr>
          <a:xfrm>
            <a:off x="8262129" y="5258975"/>
            <a:ext cx="1908721" cy="333822"/>
          </a:xfrm>
          <a:custGeom>
            <a:avLst/>
            <a:gdLst/>
            <a:ahLst/>
            <a:cxnLst/>
            <a:rect l="l" t="t" r="r" b="b"/>
            <a:pathLst>
              <a:path w="1908721" h="333822">
                <a:moveTo>
                  <a:pt x="1874342" y="300186"/>
                </a:moveTo>
                <a:cubicBezTo>
                  <a:pt x="1876921" y="301129"/>
                  <a:pt x="1881870" y="303002"/>
                  <a:pt x="1889187" y="305805"/>
                </a:cubicBezTo>
                <a:cubicBezTo>
                  <a:pt x="1896505" y="308608"/>
                  <a:pt x="1900858" y="310381"/>
                  <a:pt x="1902247" y="311125"/>
                </a:cubicBezTo>
                <a:cubicBezTo>
                  <a:pt x="1903636" y="311869"/>
                  <a:pt x="1904789" y="313941"/>
                  <a:pt x="1905707" y="317339"/>
                </a:cubicBezTo>
                <a:cubicBezTo>
                  <a:pt x="1906625" y="320737"/>
                  <a:pt x="1907084" y="323949"/>
                  <a:pt x="1907084" y="326975"/>
                </a:cubicBezTo>
                <a:cubicBezTo>
                  <a:pt x="1907084" y="329506"/>
                  <a:pt x="1906761" y="330845"/>
                  <a:pt x="1906116" y="330994"/>
                </a:cubicBezTo>
                <a:cubicBezTo>
                  <a:pt x="1905571" y="331143"/>
                  <a:pt x="1904901" y="330870"/>
                  <a:pt x="1904107" y="330175"/>
                </a:cubicBezTo>
                <a:cubicBezTo>
                  <a:pt x="1903314" y="329481"/>
                  <a:pt x="1901875" y="328017"/>
                  <a:pt x="1899791" y="325785"/>
                </a:cubicBezTo>
                <a:cubicBezTo>
                  <a:pt x="1896964" y="322709"/>
                  <a:pt x="1894781" y="320402"/>
                  <a:pt x="1893243" y="318864"/>
                </a:cubicBezTo>
                <a:cubicBezTo>
                  <a:pt x="1889820" y="315392"/>
                  <a:pt x="1886583" y="312452"/>
                  <a:pt x="1883532" y="310046"/>
                </a:cubicBezTo>
                <a:cubicBezTo>
                  <a:pt x="1880481" y="307640"/>
                  <a:pt x="1877901" y="305780"/>
                  <a:pt x="1875793" y="304465"/>
                </a:cubicBezTo>
                <a:cubicBezTo>
                  <a:pt x="1873684" y="303151"/>
                  <a:pt x="1872630" y="302543"/>
                  <a:pt x="1872630" y="302642"/>
                </a:cubicBezTo>
                <a:close/>
                <a:moveTo>
                  <a:pt x="479450" y="295424"/>
                </a:moveTo>
                <a:lnTo>
                  <a:pt x="475953" y="296094"/>
                </a:lnTo>
                <a:cubicBezTo>
                  <a:pt x="473571" y="296590"/>
                  <a:pt x="471661" y="297061"/>
                  <a:pt x="470223" y="297508"/>
                </a:cubicBezTo>
                <a:cubicBezTo>
                  <a:pt x="468784" y="297954"/>
                  <a:pt x="467767" y="298314"/>
                  <a:pt x="467172" y="298587"/>
                </a:cubicBezTo>
                <a:cubicBezTo>
                  <a:pt x="466576" y="298859"/>
                  <a:pt x="466229" y="299045"/>
                  <a:pt x="466130" y="299145"/>
                </a:cubicBezTo>
                <a:lnTo>
                  <a:pt x="462335" y="296540"/>
                </a:lnTo>
                <a:cubicBezTo>
                  <a:pt x="462831" y="303138"/>
                  <a:pt x="463302" y="308670"/>
                  <a:pt x="463749" y="313134"/>
                </a:cubicBezTo>
                <a:cubicBezTo>
                  <a:pt x="467618" y="312837"/>
                  <a:pt x="472033" y="312440"/>
                  <a:pt x="476994" y="311944"/>
                </a:cubicBezTo>
                <a:lnTo>
                  <a:pt x="478632" y="311795"/>
                </a:lnTo>
                <a:cubicBezTo>
                  <a:pt x="478979" y="307529"/>
                  <a:pt x="479252" y="302072"/>
                  <a:pt x="479450" y="295424"/>
                </a:cubicBezTo>
                <a:close/>
                <a:moveTo>
                  <a:pt x="504825" y="292001"/>
                </a:moveTo>
                <a:cubicBezTo>
                  <a:pt x="502642" y="292001"/>
                  <a:pt x="500509" y="292150"/>
                  <a:pt x="498426" y="292447"/>
                </a:cubicBezTo>
                <a:cubicBezTo>
                  <a:pt x="493862" y="292993"/>
                  <a:pt x="489967" y="293539"/>
                  <a:pt x="486743" y="294084"/>
                </a:cubicBezTo>
                <a:lnTo>
                  <a:pt x="486668" y="297210"/>
                </a:lnTo>
                <a:lnTo>
                  <a:pt x="486594" y="304502"/>
                </a:lnTo>
                <a:cubicBezTo>
                  <a:pt x="486594" y="307132"/>
                  <a:pt x="486619" y="309240"/>
                  <a:pt x="486668" y="310828"/>
                </a:cubicBezTo>
                <a:cubicBezTo>
                  <a:pt x="489446" y="310332"/>
                  <a:pt x="491766" y="309811"/>
                  <a:pt x="493626" y="309265"/>
                </a:cubicBezTo>
                <a:cubicBezTo>
                  <a:pt x="495486" y="308719"/>
                  <a:pt x="496875" y="308236"/>
                  <a:pt x="497793" y="307814"/>
                </a:cubicBezTo>
                <a:cubicBezTo>
                  <a:pt x="498711" y="307392"/>
                  <a:pt x="499170" y="307157"/>
                  <a:pt x="499170" y="307107"/>
                </a:cubicBezTo>
                <a:lnTo>
                  <a:pt x="503783" y="310604"/>
                </a:lnTo>
                <a:cubicBezTo>
                  <a:pt x="504875" y="306437"/>
                  <a:pt x="506016" y="300261"/>
                  <a:pt x="507206" y="292075"/>
                </a:cubicBezTo>
                <a:cubicBezTo>
                  <a:pt x="506760" y="292026"/>
                  <a:pt x="505966" y="292001"/>
                  <a:pt x="504825" y="292001"/>
                </a:cubicBezTo>
                <a:close/>
                <a:moveTo>
                  <a:pt x="854869" y="289917"/>
                </a:moveTo>
                <a:lnTo>
                  <a:pt x="856208" y="292150"/>
                </a:lnTo>
                <a:cubicBezTo>
                  <a:pt x="849412" y="296664"/>
                  <a:pt x="843521" y="300856"/>
                  <a:pt x="838535" y="304726"/>
                </a:cubicBezTo>
                <a:cubicBezTo>
                  <a:pt x="833549" y="308595"/>
                  <a:pt x="829990" y="311572"/>
                  <a:pt x="827857" y="313655"/>
                </a:cubicBezTo>
                <a:cubicBezTo>
                  <a:pt x="826418" y="315044"/>
                  <a:pt x="824880" y="316719"/>
                  <a:pt x="823243" y="318678"/>
                </a:cubicBezTo>
                <a:cubicBezTo>
                  <a:pt x="821606" y="320638"/>
                  <a:pt x="820539" y="321940"/>
                  <a:pt x="820043" y="322585"/>
                </a:cubicBezTo>
                <a:lnTo>
                  <a:pt x="803002" y="310976"/>
                </a:lnTo>
                <a:lnTo>
                  <a:pt x="804640" y="308298"/>
                </a:lnTo>
                <a:cubicBezTo>
                  <a:pt x="804788" y="308347"/>
                  <a:pt x="805222" y="308434"/>
                  <a:pt x="805942" y="308558"/>
                </a:cubicBezTo>
                <a:cubicBezTo>
                  <a:pt x="806661" y="308682"/>
                  <a:pt x="807542" y="308744"/>
                  <a:pt x="808583" y="308744"/>
                </a:cubicBezTo>
                <a:cubicBezTo>
                  <a:pt x="810617" y="308744"/>
                  <a:pt x="812800" y="308446"/>
                  <a:pt x="815132" y="307851"/>
                </a:cubicBezTo>
                <a:cubicBezTo>
                  <a:pt x="818952" y="306909"/>
                  <a:pt x="823814" y="305110"/>
                  <a:pt x="829717" y="302456"/>
                </a:cubicBezTo>
                <a:cubicBezTo>
                  <a:pt x="835620" y="299802"/>
                  <a:pt x="841288" y="297061"/>
                  <a:pt x="846721" y="294233"/>
                </a:cubicBezTo>
                <a:cubicBezTo>
                  <a:pt x="852153" y="291406"/>
                  <a:pt x="854869" y="289967"/>
                  <a:pt x="854869" y="289917"/>
                </a:cubicBezTo>
                <a:close/>
                <a:moveTo>
                  <a:pt x="716905" y="285304"/>
                </a:moveTo>
                <a:cubicBezTo>
                  <a:pt x="717451" y="285304"/>
                  <a:pt x="718828" y="286395"/>
                  <a:pt x="721035" y="288578"/>
                </a:cubicBezTo>
                <a:cubicBezTo>
                  <a:pt x="723243" y="290761"/>
                  <a:pt x="725450" y="293030"/>
                  <a:pt x="727658" y="295387"/>
                </a:cubicBezTo>
                <a:cubicBezTo>
                  <a:pt x="729866" y="297743"/>
                  <a:pt x="731292" y="299293"/>
                  <a:pt x="731937" y="300038"/>
                </a:cubicBezTo>
                <a:lnTo>
                  <a:pt x="729704" y="302791"/>
                </a:lnTo>
                <a:cubicBezTo>
                  <a:pt x="729704" y="302741"/>
                  <a:pt x="728526" y="302481"/>
                  <a:pt x="726170" y="302010"/>
                </a:cubicBezTo>
                <a:cubicBezTo>
                  <a:pt x="723813" y="301538"/>
                  <a:pt x="720576" y="301104"/>
                  <a:pt x="716459" y="300707"/>
                </a:cubicBezTo>
                <a:cubicBezTo>
                  <a:pt x="712341" y="300310"/>
                  <a:pt x="707504" y="300112"/>
                  <a:pt x="701948" y="300112"/>
                </a:cubicBezTo>
                <a:cubicBezTo>
                  <a:pt x="699071" y="300112"/>
                  <a:pt x="696863" y="300137"/>
                  <a:pt x="695325" y="300186"/>
                </a:cubicBezTo>
                <a:cubicBezTo>
                  <a:pt x="683568" y="300732"/>
                  <a:pt x="671240" y="301588"/>
                  <a:pt x="658342" y="302754"/>
                </a:cubicBezTo>
                <a:cubicBezTo>
                  <a:pt x="645443" y="303920"/>
                  <a:pt x="635447" y="305271"/>
                  <a:pt x="628353" y="306809"/>
                </a:cubicBezTo>
                <a:cubicBezTo>
                  <a:pt x="626071" y="307305"/>
                  <a:pt x="624012" y="307826"/>
                  <a:pt x="622176" y="308372"/>
                </a:cubicBezTo>
                <a:cubicBezTo>
                  <a:pt x="620341" y="308918"/>
                  <a:pt x="618914" y="309377"/>
                  <a:pt x="617897" y="309749"/>
                </a:cubicBezTo>
                <a:cubicBezTo>
                  <a:pt x="616880" y="310121"/>
                  <a:pt x="616248" y="310356"/>
                  <a:pt x="616000" y="310456"/>
                </a:cubicBezTo>
                <a:lnTo>
                  <a:pt x="601564" y="297656"/>
                </a:lnTo>
                <a:lnTo>
                  <a:pt x="602680" y="295573"/>
                </a:lnTo>
                <a:cubicBezTo>
                  <a:pt x="603027" y="295672"/>
                  <a:pt x="603957" y="295858"/>
                  <a:pt x="605470" y="296131"/>
                </a:cubicBezTo>
                <a:cubicBezTo>
                  <a:pt x="606983" y="296404"/>
                  <a:pt x="609191" y="296677"/>
                  <a:pt x="612093" y="296949"/>
                </a:cubicBezTo>
                <a:cubicBezTo>
                  <a:pt x="614995" y="297222"/>
                  <a:pt x="618406" y="297359"/>
                  <a:pt x="622325" y="297359"/>
                </a:cubicBezTo>
                <a:cubicBezTo>
                  <a:pt x="629766" y="297359"/>
                  <a:pt x="640184" y="296949"/>
                  <a:pt x="653579" y="296131"/>
                </a:cubicBezTo>
                <a:cubicBezTo>
                  <a:pt x="666973" y="295312"/>
                  <a:pt x="679500" y="294184"/>
                  <a:pt x="691158" y="292745"/>
                </a:cubicBezTo>
                <a:cubicBezTo>
                  <a:pt x="697806" y="291902"/>
                  <a:pt x="702804" y="290922"/>
                  <a:pt x="706152" y="289806"/>
                </a:cubicBezTo>
                <a:cubicBezTo>
                  <a:pt x="709501" y="288689"/>
                  <a:pt x="712391" y="287486"/>
                  <a:pt x="714822" y="286197"/>
                </a:cubicBezTo>
                <a:cubicBezTo>
                  <a:pt x="715764" y="285601"/>
                  <a:pt x="716459" y="285304"/>
                  <a:pt x="716905" y="285304"/>
                </a:cubicBezTo>
                <a:close/>
                <a:moveTo>
                  <a:pt x="1088604" y="278978"/>
                </a:moveTo>
                <a:cubicBezTo>
                  <a:pt x="1090290" y="280367"/>
                  <a:pt x="1092014" y="281955"/>
                  <a:pt x="1093775" y="283741"/>
                </a:cubicBezTo>
                <a:cubicBezTo>
                  <a:pt x="1095536" y="285527"/>
                  <a:pt x="1096665" y="286693"/>
                  <a:pt x="1097161" y="287238"/>
                </a:cubicBezTo>
                <a:lnTo>
                  <a:pt x="1095375" y="290141"/>
                </a:lnTo>
                <a:cubicBezTo>
                  <a:pt x="1095276" y="290091"/>
                  <a:pt x="1094966" y="289992"/>
                  <a:pt x="1094445" y="289843"/>
                </a:cubicBezTo>
                <a:cubicBezTo>
                  <a:pt x="1093924" y="289694"/>
                  <a:pt x="1093056" y="289558"/>
                  <a:pt x="1091840" y="289434"/>
                </a:cubicBezTo>
                <a:cubicBezTo>
                  <a:pt x="1090625" y="289310"/>
                  <a:pt x="1089050" y="289248"/>
                  <a:pt x="1087115" y="289248"/>
                </a:cubicBezTo>
                <a:cubicBezTo>
                  <a:pt x="1084337" y="289248"/>
                  <a:pt x="1081013" y="289421"/>
                  <a:pt x="1077144" y="289768"/>
                </a:cubicBezTo>
                <a:cubicBezTo>
                  <a:pt x="1069802" y="290463"/>
                  <a:pt x="1063824" y="291356"/>
                  <a:pt x="1059210" y="292447"/>
                </a:cubicBezTo>
                <a:cubicBezTo>
                  <a:pt x="1056531" y="293092"/>
                  <a:pt x="1054510" y="293849"/>
                  <a:pt x="1053145" y="294717"/>
                </a:cubicBezTo>
                <a:cubicBezTo>
                  <a:pt x="1051781" y="295585"/>
                  <a:pt x="1051049" y="296019"/>
                  <a:pt x="1050950" y="296019"/>
                </a:cubicBezTo>
                <a:cubicBezTo>
                  <a:pt x="1050603" y="296019"/>
                  <a:pt x="1049139" y="294903"/>
                  <a:pt x="1046560" y="292671"/>
                </a:cubicBezTo>
                <a:cubicBezTo>
                  <a:pt x="1043980" y="290438"/>
                  <a:pt x="1042219" y="288900"/>
                  <a:pt x="1041276" y="288057"/>
                </a:cubicBezTo>
                <a:lnTo>
                  <a:pt x="1042467" y="286197"/>
                </a:lnTo>
                <a:cubicBezTo>
                  <a:pt x="1043310" y="286395"/>
                  <a:pt x="1044699" y="286494"/>
                  <a:pt x="1046634" y="286494"/>
                </a:cubicBezTo>
                <a:cubicBezTo>
                  <a:pt x="1050355" y="286494"/>
                  <a:pt x="1055192" y="286172"/>
                  <a:pt x="1061145" y="285527"/>
                </a:cubicBezTo>
                <a:cubicBezTo>
                  <a:pt x="1067098" y="284882"/>
                  <a:pt x="1071712" y="284262"/>
                  <a:pt x="1074986" y="283667"/>
                </a:cubicBezTo>
                <a:cubicBezTo>
                  <a:pt x="1078508" y="283022"/>
                  <a:pt x="1081274" y="282401"/>
                  <a:pt x="1083283" y="281806"/>
                </a:cubicBezTo>
                <a:cubicBezTo>
                  <a:pt x="1085292" y="281211"/>
                  <a:pt x="1087066" y="280268"/>
                  <a:pt x="1088604" y="278978"/>
                </a:cubicBezTo>
                <a:close/>
                <a:moveTo>
                  <a:pt x="479004" y="275183"/>
                </a:moveTo>
                <a:cubicBezTo>
                  <a:pt x="471364" y="276721"/>
                  <a:pt x="465411" y="277887"/>
                  <a:pt x="461144" y="278681"/>
                </a:cubicBezTo>
                <a:lnTo>
                  <a:pt x="461516" y="283667"/>
                </a:lnTo>
                <a:cubicBezTo>
                  <a:pt x="461616" y="285899"/>
                  <a:pt x="461764" y="288305"/>
                  <a:pt x="461963" y="290885"/>
                </a:cubicBezTo>
                <a:cubicBezTo>
                  <a:pt x="464542" y="290984"/>
                  <a:pt x="467296" y="290860"/>
                  <a:pt x="470223" y="290513"/>
                </a:cubicBezTo>
                <a:cubicBezTo>
                  <a:pt x="473943" y="290116"/>
                  <a:pt x="477094" y="289719"/>
                  <a:pt x="479673" y="289322"/>
                </a:cubicBezTo>
                <a:lnTo>
                  <a:pt x="479673" y="286197"/>
                </a:lnTo>
                <a:cubicBezTo>
                  <a:pt x="479673" y="281434"/>
                  <a:pt x="479450" y="277763"/>
                  <a:pt x="479004" y="275183"/>
                </a:cubicBezTo>
                <a:close/>
                <a:moveTo>
                  <a:pt x="1030784" y="271388"/>
                </a:moveTo>
                <a:cubicBezTo>
                  <a:pt x="1028551" y="271388"/>
                  <a:pt x="1024483" y="272529"/>
                  <a:pt x="1018580" y="274811"/>
                </a:cubicBezTo>
                <a:cubicBezTo>
                  <a:pt x="1018332" y="278085"/>
                  <a:pt x="1018208" y="282724"/>
                  <a:pt x="1018208" y="288727"/>
                </a:cubicBezTo>
                <a:lnTo>
                  <a:pt x="1018208" y="294754"/>
                </a:lnTo>
                <a:cubicBezTo>
                  <a:pt x="1023020" y="293812"/>
                  <a:pt x="1026294" y="292968"/>
                  <a:pt x="1028030" y="292224"/>
                </a:cubicBezTo>
                <a:lnTo>
                  <a:pt x="1028179" y="292150"/>
                </a:lnTo>
                <a:cubicBezTo>
                  <a:pt x="1029618" y="286544"/>
                  <a:pt x="1030883" y="280392"/>
                  <a:pt x="1031974" y="273695"/>
                </a:cubicBezTo>
                <a:lnTo>
                  <a:pt x="1032123" y="272430"/>
                </a:lnTo>
                <a:cubicBezTo>
                  <a:pt x="1032123" y="272033"/>
                  <a:pt x="1032024" y="271760"/>
                  <a:pt x="1031826" y="271611"/>
                </a:cubicBezTo>
                <a:cubicBezTo>
                  <a:pt x="1031627" y="271463"/>
                  <a:pt x="1031280" y="271388"/>
                  <a:pt x="1030784" y="271388"/>
                </a:cubicBezTo>
                <a:close/>
                <a:moveTo>
                  <a:pt x="507206" y="270421"/>
                </a:moveTo>
                <a:cubicBezTo>
                  <a:pt x="506611" y="270421"/>
                  <a:pt x="505495" y="270545"/>
                  <a:pt x="503858" y="270793"/>
                </a:cubicBezTo>
                <a:cubicBezTo>
                  <a:pt x="500435" y="271289"/>
                  <a:pt x="494382" y="272331"/>
                  <a:pt x="485701" y="273918"/>
                </a:cubicBezTo>
                <a:cubicBezTo>
                  <a:pt x="487834" y="274910"/>
                  <a:pt x="488925" y="275605"/>
                  <a:pt x="488975" y="276002"/>
                </a:cubicBezTo>
                <a:cubicBezTo>
                  <a:pt x="489025" y="276250"/>
                  <a:pt x="488925" y="276771"/>
                  <a:pt x="488677" y="277565"/>
                </a:cubicBezTo>
                <a:cubicBezTo>
                  <a:pt x="488280" y="278954"/>
                  <a:pt x="487933" y="280392"/>
                  <a:pt x="487636" y="281881"/>
                </a:cubicBezTo>
                <a:cubicBezTo>
                  <a:pt x="487338" y="283369"/>
                  <a:pt x="487115" y="285403"/>
                  <a:pt x="486966" y="287983"/>
                </a:cubicBezTo>
                <a:lnTo>
                  <a:pt x="492696" y="286866"/>
                </a:lnTo>
                <a:cubicBezTo>
                  <a:pt x="494829" y="286420"/>
                  <a:pt x="496590" y="285949"/>
                  <a:pt x="497979" y="285452"/>
                </a:cubicBezTo>
                <a:cubicBezTo>
                  <a:pt x="499368" y="284956"/>
                  <a:pt x="500373" y="284535"/>
                  <a:pt x="500993" y="284187"/>
                </a:cubicBezTo>
                <a:cubicBezTo>
                  <a:pt x="501613" y="283840"/>
                  <a:pt x="501998" y="283617"/>
                  <a:pt x="502146" y="283518"/>
                </a:cubicBezTo>
                <a:lnTo>
                  <a:pt x="507727" y="288057"/>
                </a:lnTo>
                <a:cubicBezTo>
                  <a:pt x="508521" y="281508"/>
                  <a:pt x="509042" y="276696"/>
                  <a:pt x="509290" y="273621"/>
                </a:cubicBezTo>
                <a:cubicBezTo>
                  <a:pt x="509340" y="273323"/>
                  <a:pt x="509364" y="272951"/>
                  <a:pt x="509364" y="272504"/>
                </a:cubicBezTo>
                <a:cubicBezTo>
                  <a:pt x="509364" y="271760"/>
                  <a:pt x="509216" y="271227"/>
                  <a:pt x="508918" y="270904"/>
                </a:cubicBezTo>
                <a:cubicBezTo>
                  <a:pt x="508620" y="270582"/>
                  <a:pt x="508050" y="270421"/>
                  <a:pt x="507206" y="270421"/>
                </a:cubicBezTo>
                <a:close/>
                <a:moveTo>
                  <a:pt x="1834232" y="270049"/>
                </a:moveTo>
                <a:cubicBezTo>
                  <a:pt x="1836266" y="270694"/>
                  <a:pt x="1839714" y="271611"/>
                  <a:pt x="1844576" y="272802"/>
                </a:cubicBezTo>
                <a:cubicBezTo>
                  <a:pt x="1847106" y="273397"/>
                  <a:pt x="1848793" y="273844"/>
                  <a:pt x="1849636" y="274142"/>
                </a:cubicBezTo>
                <a:cubicBezTo>
                  <a:pt x="1850579" y="274439"/>
                  <a:pt x="1851434" y="274997"/>
                  <a:pt x="1852203" y="275816"/>
                </a:cubicBezTo>
                <a:cubicBezTo>
                  <a:pt x="1852972" y="276634"/>
                  <a:pt x="1853555" y="277515"/>
                  <a:pt x="1853952" y="278458"/>
                </a:cubicBezTo>
                <a:cubicBezTo>
                  <a:pt x="1854349" y="279400"/>
                  <a:pt x="1854523" y="280144"/>
                  <a:pt x="1854473" y="280690"/>
                </a:cubicBezTo>
                <a:cubicBezTo>
                  <a:pt x="1854424" y="281285"/>
                  <a:pt x="1854262" y="281657"/>
                  <a:pt x="1853989" y="281806"/>
                </a:cubicBezTo>
                <a:cubicBezTo>
                  <a:pt x="1853717" y="281955"/>
                  <a:pt x="1853158" y="282079"/>
                  <a:pt x="1852315" y="282178"/>
                </a:cubicBezTo>
                <a:cubicBezTo>
                  <a:pt x="1851620" y="282228"/>
                  <a:pt x="1850802" y="282339"/>
                  <a:pt x="1849859" y="282513"/>
                </a:cubicBezTo>
                <a:cubicBezTo>
                  <a:pt x="1848917" y="282687"/>
                  <a:pt x="1847900" y="282972"/>
                  <a:pt x="1846808" y="283369"/>
                </a:cubicBezTo>
                <a:cubicBezTo>
                  <a:pt x="1845866" y="283716"/>
                  <a:pt x="1844948" y="284150"/>
                  <a:pt x="1844055" y="284671"/>
                </a:cubicBezTo>
                <a:cubicBezTo>
                  <a:pt x="1843162" y="285192"/>
                  <a:pt x="1842418" y="285651"/>
                  <a:pt x="1841823" y="286048"/>
                </a:cubicBezTo>
                <a:cubicBezTo>
                  <a:pt x="1841227" y="286445"/>
                  <a:pt x="1840855" y="286717"/>
                  <a:pt x="1840706" y="286866"/>
                </a:cubicBezTo>
                <a:lnTo>
                  <a:pt x="1839069" y="285750"/>
                </a:lnTo>
                <a:cubicBezTo>
                  <a:pt x="1839268" y="285552"/>
                  <a:pt x="1839727" y="285056"/>
                  <a:pt x="1840446" y="284262"/>
                </a:cubicBezTo>
                <a:cubicBezTo>
                  <a:pt x="1841165" y="283468"/>
                  <a:pt x="1841848" y="282612"/>
                  <a:pt x="1842492" y="281695"/>
                </a:cubicBezTo>
                <a:cubicBezTo>
                  <a:pt x="1843137" y="280777"/>
                  <a:pt x="1843460" y="280045"/>
                  <a:pt x="1843460" y="279499"/>
                </a:cubicBezTo>
                <a:cubicBezTo>
                  <a:pt x="1843460" y="278755"/>
                  <a:pt x="1842716" y="277813"/>
                  <a:pt x="1841227" y="276672"/>
                </a:cubicBezTo>
                <a:cubicBezTo>
                  <a:pt x="1839739" y="275531"/>
                  <a:pt x="1838176" y="274501"/>
                  <a:pt x="1836539" y="273583"/>
                </a:cubicBezTo>
                <a:cubicBezTo>
                  <a:pt x="1834902" y="272666"/>
                  <a:pt x="1833836" y="272083"/>
                  <a:pt x="1833340" y="271835"/>
                </a:cubicBezTo>
                <a:close/>
                <a:moveTo>
                  <a:pt x="1474366" y="264170"/>
                </a:moveTo>
                <a:lnTo>
                  <a:pt x="1468710" y="265212"/>
                </a:lnTo>
                <a:cubicBezTo>
                  <a:pt x="1466180" y="265658"/>
                  <a:pt x="1464146" y="266105"/>
                  <a:pt x="1462609" y="266551"/>
                </a:cubicBezTo>
                <a:cubicBezTo>
                  <a:pt x="1461071" y="266998"/>
                  <a:pt x="1459979" y="267357"/>
                  <a:pt x="1459334" y="267630"/>
                </a:cubicBezTo>
                <a:cubicBezTo>
                  <a:pt x="1458690" y="267903"/>
                  <a:pt x="1458318" y="268089"/>
                  <a:pt x="1458218" y="268188"/>
                </a:cubicBezTo>
                <a:lnTo>
                  <a:pt x="1454646" y="265882"/>
                </a:lnTo>
                <a:cubicBezTo>
                  <a:pt x="1455142" y="274662"/>
                  <a:pt x="1455514" y="280442"/>
                  <a:pt x="1455762" y="283220"/>
                </a:cubicBezTo>
                <a:lnTo>
                  <a:pt x="1474217" y="280764"/>
                </a:lnTo>
                <a:cubicBezTo>
                  <a:pt x="1474316" y="274117"/>
                  <a:pt x="1474366" y="268585"/>
                  <a:pt x="1474366" y="264170"/>
                </a:cubicBezTo>
                <a:close/>
                <a:moveTo>
                  <a:pt x="1499741" y="261119"/>
                </a:moveTo>
                <a:cubicBezTo>
                  <a:pt x="1497360" y="261119"/>
                  <a:pt x="1495028" y="261268"/>
                  <a:pt x="1492746" y="261566"/>
                </a:cubicBezTo>
                <a:lnTo>
                  <a:pt x="1482105" y="262905"/>
                </a:lnTo>
                <a:cubicBezTo>
                  <a:pt x="1482155" y="266626"/>
                  <a:pt x="1482279" y="272132"/>
                  <a:pt x="1482477" y="279425"/>
                </a:cubicBezTo>
                <a:cubicBezTo>
                  <a:pt x="1485156" y="278830"/>
                  <a:pt x="1487388" y="278222"/>
                  <a:pt x="1489174" y="277602"/>
                </a:cubicBezTo>
                <a:cubicBezTo>
                  <a:pt x="1490960" y="276982"/>
                  <a:pt x="1492300" y="276436"/>
                  <a:pt x="1493193" y="275965"/>
                </a:cubicBezTo>
                <a:cubicBezTo>
                  <a:pt x="1494086" y="275493"/>
                  <a:pt x="1494532" y="275233"/>
                  <a:pt x="1494532" y="275183"/>
                </a:cubicBezTo>
                <a:lnTo>
                  <a:pt x="1500634" y="279797"/>
                </a:lnTo>
                <a:cubicBezTo>
                  <a:pt x="1501726" y="274985"/>
                  <a:pt x="1502643" y="268809"/>
                  <a:pt x="1503388" y="261268"/>
                </a:cubicBezTo>
                <a:cubicBezTo>
                  <a:pt x="1502395" y="261169"/>
                  <a:pt x="1501180" y="261119"/>
                  <a:pt x="1499741" y="261119"/>
                </a:cubicBezTo>
                <a:close/>
                <a:moveTo>
                  <a:pt x="514127" y="258291"/>
                </a:moveTo>
                <a:cubicBezTo>
                  <a:pt x="514425" y="258291"/>
                  <a:pt x="515293" y="258911"/>
                  <a:pt x="516732" y="260152"/>
                </a:cubicBezTo>
                <a:cubicBezTo>
                  <a:pt x="518170" y="261392"/>
                  <a:pt x="519510" y="262707"/>
                  <a:pt x="520750" y="264096"/>
                </a:cubicBezTo>
                <a:cubicBezTo>
                  <a:pt x="521990" y="265485"/>
                  <a:pt x="522610" y="266402"/>
                  <a:pt x="522610" y="266849"/>
                </a:cubicBezTo>
                <a:cubicBezTo>
                  <a:pt x="522610" y="266948"/>
                  <a:pt x="522275" y="267407"/>
                  <a:pt x="521606" y="268226"/>
                </a:cubicBezTo>
                <a:cubicBezTo>
                  <a:pt x="520936" y="269044"/>
                  <a:pt x="520229" y="270185"/>
                  <a:pt x="519485" y="271649"/>
                </a:cubicBezTo>
                <a:cubicBezTo>
                  <a:pt x="518741" y="273112"/>
                  <a:pt x="518121" y="275010"/>
                  <a:pt x="517624" y="277341"/>
                </a:cubicBezTo>
                <a:cubicBezTo>
                  <a:pt x="516781" y="281161"/>
                  <a:pt x="516012" y="285812"/>
                  <a:pt x="515318" y="291294"/>
                </a:cubicBezTo>
                <a:cubicBezTo>
                  <a:pt x="514623" y="296776"/>
                  <a:pt x="514276" y="302766"/>
                  <a:pt x="514276" y="309265"/>
                </a:cubicBezTo>
                <a:cubicBezTo>
                  <a:pt x="514276" y="312638"/>
                  <a:pt x="514375" y="315714"/>
                  <a:pt x="514574" y="318492"/>
                </a:cubicBezTo>
                <a:cubicBezTo>
                  <a:pt x="514623" y="319038"/>
                  <a:pt x="514053" y="320191"/>
                  <a:pt x="512862" y="321953"/>
                </a:cubicBezTo>
                <a:cubicBezTo>
                  <a:pt x="511671" y="323714"/>
                  <a:pt x="510369" y="325363"/>
                  <a:pt x="508955" y="326901"/>
                </a:cubicBezTo>
                <a:cubicBezTo>
                  <a:pt x="507541" y="328439"/>
                  <a:pt x="506586" y="329208"/>
                  <a:pt x="506090" y="329208"/>
                </a:cubicBezTo>
                <a:cubicBezTo>
                  <a:pt x="505743" y="329208"/>
                  <a:pt x="505086" y="327558"/>
                  <a:pt x="504118" y="324259"/>
                </a:cubicBezTo>
                <a:cubicBezTo>
                  <a:pt x="503151" y="320960"/>
                  <a:pt x="502568" y="318368"/>
                  <a:pt x="502370" y="316483"/>
                </a:cubicBezTo>
                <a:cubicBezTo>
                  <a:pt x="500484" y="316384"/>
                  <a:pt x="498947" y="316334"/>
                  <a:pt x="497756" y="316334"/>
                </a:cubicBezTo>
                <a:cubicBezTo>
                  <a:pt x="494978" y="316334"/>
                  <a:pt x="490426" y="316632"/>
                  <a:pt x="484101" y="317227"/>
                </a:cubicBezTo>
                <a:cubicBezTo>
                  <a:pt x="477776" y="317823"/>
                  <a:pt x="471314" y="318517"/>
                  <a:pt x="464716" y="319311"/>
                </a:cubicBezTo>
                <a:cubicBezTo>
                  <a:pt x="464766" y="319460"/>
                  <a:pt x="464790" y="319708"/>
                  <a:pt x="464790" y="320055"/>
                </a:cubicBezTo>
                <a:cubicBezTo>
                  <a:pt x="464790" y="320998"/>
                  <a:pt x="464530" y="322263"/>
                  <a:pt x="464009" y="323850"/>
                </a:cubicBezTo>
                <a:cubicBezTo>
                  <a:pt x="463488" y="325438"/>
                  <a:pt x="462893" y="326864"/>
                  <a:pt x="462223" y="328129"/>
                </a:cubicBezTo>
                <a:cubicBezTo>
                  <a:pt x="461553" y="329394"/>
                  <a:pt x="461020" y="330026"/>
                  <a:pt x="460623" y="330026"/>
                </a:cubicBezTo>
                <a:cubicBezTo>
                  <a:pt x="460028" y="330076"/>
                  <a:pt x="459185" y="329406"/>
                  <a:pt x="458093" y="328017"/>
                </a:cubicBezTo>
                <a:cubicBezTo>
                  <a:pt x="457002" y="326628"/>
                  <a:pt x="455997" y="325177"/>
                  <a:pt x="455079" y="323664"/>
                </a:cubicBezTo>
                <a:cubicBezTo>
                  <a:pt x="454162" y="322151"/>
                  <a:pt x="453579" y="321146"/>
                  <a:pt x="453331" y="320650"/>
                </a:cubicBezTo>
                <a:cubicBezTo>
                  <a:pt x="453380" y="320105"/>
                  <a:pt x="453480" y="318765"/>
                  <a:pt x="453628" y="316632"/>
                </a:cubicBezTo>
                <a:cubicBezTo>
                  <a:pt x="453777" y="314499"/>
                  <a:pt x="453926" y="311733"/>
                  <a:pt x="454075" y="308335"/>
                </a:cubicBezTo>
                <a:cubicBezTo>
                  <a:pt x="454224" y="304937"/>
                  <a:pt x="454298" y="301377"/>
                  <a:pt x="454298" y="297656"/>
                </a:cubicBezTo>
                <a:cubicBezTo>
                  <a:pt x="454298" y="289768"/>
                  <a:pt x="453951" y="283071"/>
                  <a:pt x="453256" y="277565"/>
                </a:cubicBezTo>
                <a:cubicBezTo>
                  <a:pt x="453008" y="275531"/>
                  <a:pt x="452425" y="273050"/>
                  <a:pt x="451508" y="270123"/>
                </a:cubicBezTo>
                <a:cubicBezTo>
                  <a:pt x="450590" y="267196"/>
                  <a:pt x="449684" y="265063"/>
                  <a:pt x="448791" y="263724"/>
                </a:cubicBezTo>
                <a:lnTo>
                  <a:pt x="450652" y="262607"/>
                </a:lnTo>
                <a:cubicBezTo>
                  <a:pt x="451545" y="263401"/>
                  <a:pt x="453281" y="264976"/>
                  <a:pt x="455861" y="267333"/>
                </a:cubicBezTo>
                <a:cubicBezTo>
                  <a:pt x="458440" y="269689"/>
                  <a:pt x="460202" y="271215"/>
                  <a:pt x="461144" y="271909"/>
                </a:cubicBezTo>
                <a:cubicBezTo>
                  <a:pt x="478458" y="269181"/>
                  <a:pt x="491728" y="266651"/>
                  <a:pt x="500956" y="264319"/>
                </a:cubicBezTo>
                <a:cubicBezTo>
                  <a:pt x="504032" y="263575"/>
                  <a:pt x="506462" y="262744"/>
                  <a:pt x="508248" y="261826"/>
                </a:cubicBezTo>
                <a:cubicBezTo>
                  <a:pt x="510034" y="260908"/>
                  <a:pt x="511423" y="260090"/>
                  <a:pt x="512415" y="259370"/>
                </a:cubicBezTo>
                <a:cubicBezTo>
                  <a:pt x="513408" y="258651"/>
                  <a:pt x="513978" y="258291"/>
                  <a:pt x="514127" y="258291"/>
                </a:cubicBezTo>
                <a:close/>
                <a:moveTo>
                  <a:pt x="1657797" y="256729"/>
                </a:moveTo>
                <a:cubicBezTo>
                  <a:pt x="1656011" y="256729"/>
                  <a:pt x="1652042" y="257125"/>
                  <a:pt x="1645890" y="257919"/>
                </a:cubicBezTo>
                <a:cubicBezTo>
                  <a:pt x="1639739" y="258713"/>
                  <a:pt x="1634356" y="259556"/>
                  <a:pt x="1629743" y="260449"/>
                </a:cubicBezTo>
                <a:lnTo>
                  <a:pt x="1629743" y="261640"/>
                </a:lnTo>
                <a:cubicBezTo>
                  <a:pt x="1629792" y="265807"/>
                  <a:pt x="1629966" y="269255"/>
                  <a:pt x="1630264" y="271983"/>
                </a:cubicBezTo>
                <a:cubicBezTo>
                  <a:pt x="1641326" y="270942"/>
                  <a:pt x="1649512" y="269974"/>
                  <a:pt x="1654820" y="269081"/>
                </a:cubicBezTo>
                <a:cubicBezTo>
                  <a:pt x="1656606" y="268734"/>
                  <a:pt x="1657623" y="268536"/>
                  <a:pt x="1657871" y="268486"/>
                </a:cubicBezTo>
                <a:cubicBezTo>
                  <a:pt x="1659310" y="264964"/>
                  <a:pt x="1660252" y="261665"/>
                  <a:pt x="1660699" y="258589"/>
                </a:cubicBezTo>
                <a:cubicBezTo>
                  <a:pt x="1660897" y="257349"/>
                  <a:pt x="1659930" y="256729"/>
                  <a:pt x="1657797" y="256729"/>
                </a:cubicBezTo>
                <a:close/>
                <a:moveTo>
                  <a:pt x="1840483" y="255538"/>
                </a:moveTo>
                <a:cubicBezTo>
                  <a:pt x="1843758" y="256580"/>
                  <a:pt x="1847304" y="257547"/>
                  <a:pt x="1851124" y="258440"/>
                </a:cubicBezTo>
                <a:cubicBezTo>
                  <a:pt x="1854002" y="259184"/>
                  <a:pt x="1855589" y="259606"/>
                  <a:pt x="1855887" y="259705"/>
                </a:cubicBezTo>
                <a:cubicBezTo>
                  <a:pt x="1857226" y="260102"/>
                  <a:pt x="1858343" y="261020"/>
                  <a:pt x="1859236" y="262458"/>
                </a:cubicBezTo>
                <a:cubicBezTo>
                  <a:pt x="1860128" y="263897"/>
                  <a:pt x="1860575" y="265113"/>
                  <a:pt x="1860575" y="266105"/>
                </a:cubicBezTo>
                <a:cubicBezTo>
                  <a:pt x="1860575" y="266750"/>
                  <a:pt x="1860451" y="267147"/>
                  <a:pt x="1860203" y="267295"/>
                </a:cubicBezTo>
                <a:cubicBezTo>
                  <a:pt x="1859955" y="267444"/>
                  <a:pt x="1859434" y="267568"/>
                  <a:pt x="1858640" y="267667"/>
                </a:cubicBezTo>
                <a:cubicBezTo>
                  <a:pt x="1856755" y="267916"/>
                  <a:pt x="1854944" y="268337"/>
                  <a:pt x="1853208" y="268933"/>
                </a:cubicBezTo>
                <a:cubicBezTo>
                  <a:pt x="1851918" y="269429"/>
                  <a:pt x="1850542" y="270061"/>
                  <a:pt x="1849078" y="270830"/>
                </a:cubicBezTo>
                <a:cubicBezTo>
                  <a:pt x="1847615" y="271599"/>
                  <a:pt x="1846660" y="272108"/>
                  <a:pt x="1846213" y="272356"/>
                </a:cubicBezTo>
                <a:lnTo>
                  <a:pt x="1845171" y="271239"/>
                </a:lnTo>
                <a:cubicBezTo>
                  <a:pt x="1845419" y="271041"/>
                  <a:pt x="1845891" y="270557"/>
                  <a:pt x="1846585" y="269788"/>
                </a:cubicBezTo>
                <a:cubicBezTo>
                  <a:pt x="1847280" y="269019"/>
                  <a:pt x="1847962" y="268176"/>
                  <a:pt x="1848632" y="267258"/>
                </a:cubicBezTo>
                <a:cubicBezTo>
                  <a:pt x="1849301" y="266340"/>
                  <a:pt x="1849636" y="265609"/>
                  <a:pt x="1849636" y="265063"/>
                </a:cubicBezTo>
                <a:cubicBezTo>
                  <a:pt x="1849636" y="264319"/>
                  <a:pt x="1848892" y="263376"/>
                  <a:pt x="1847404" y="262235"/>
                </a:cubicBezTo>
                <a:cubicBezTo>
                  <a:pt x="1845916" y="261094"/>
                  <a:pt x="1844365" y="260052"/>
                  <a:pt x="1842753" y="259110"/>
                </a:cubicBezTo>
                <a:cubicBezTo>
                  <a:pt x="1841141" y="258167"/>
                  <a:pt x="1840086" y="257572"/>
                  <a:pt x="1839590" y="257324"/>
                </a:cubicBezTo>
                <a:close/>
                <a:moveTo>
                  <a:pt x="60871" y="254273"/>
                </a:moveTo>
                <a:cubicBezTo>
                  <a:pt x="59234" y="254571"/>
                  <a:pt x="56208" y="255191"/>
                  <a:pt x="51793" y="256133"/>
                </a:cubicBezTo>
                <a:cubicBezTo>
                  <a:pt x="47377" y="257076"/>
                  <a:pt x="43210" y="257994"/>
                  <a:pt x="39291" y="258887"/>
                </a:cubicBezTo>
                <a:cubicBezTo>
                  <a:pt x="39291" y="263451"/>
                  <a:pt x="39713" y="270272"/>
                  <a:pt x="40556" y="279350"/>
                </a:cubicBezTo>
                <a:cubicBezTo>
                  <a:pt x="48791" y="278209"/>
                  <a:pt x="53926" y="277416"/>
                  <a:pt x="55960" y="276969"/>
                </a:cubicBezTo>
                <a:lnTo>
                  <a:pt x="57299" y="276672"/>
                </a:lnTo>
                <a:cubicBezTo>
                  <a:pt x="60375" y="266105"/>
                  <a:pt x="62062" y="259581"/>
                  <a:pt x="62359" y="257101"/>
                </a:cubicBezTo>
                <a:lnTo>
                  <a:pt x="62508" y="255538"/>
                </a:lnTo>
                <a:cubicBezTo>
                  <a:pt x="62508" y="254992"/>
                  <a:pt x="62397" y="254645"/>
                  <a:pt x="62173" y="254496"/>
                </a:cubicBezTo>
                <a:cubicBezTo>
                  <a:pt x="61950" y="254347"/>
                  <a:pt x="61516" y="254273"/>
                  <a:pt x="60871" y="254273"/>
                </a:cubicBezTo>
                <a:close/>
                <a:moveTo>
                  <a:pt x="1860724" y="251296"/>
                </a:moveTo>
                <a:cubicBezTo>
                  <a:pt x="1861418" y="251644"/>
                  <a:pt x="1862894" y="252400"/>
                  <a:pt x="1865152" y="253566"/>
                </a:cubicBezTo>
                <a:cubicBezTo>
                  <a:pt x="1867409" y="254732"/>
                  <a:pt x="1869567" y="255960"/>
                  <a:pt x="1871626" y="257250"/>
                </a:cubicBezTo>
                <a:cubicBezTo>
                  <a:pt x="1873684" y="258539"/>
                  <a:pt x="1874689" y="259457"/>
                  <a:pt x="1874639" y="260003"/>
                </a:cubicBezTo>
                <a:cubicBezTo>
                  <a:pt x="1874590" y="260350"/>
                  <a:pt x="1874342" y="260846"/>
                  <a:pt x="1873895" y="261491"/>
                </a:cubicBezTo>
                <a:cubicBezTo>
                  <a:pt x="1873300" y="262235"/>
                  <a:pt x="1872804" y="263066"/>
                  <a:pt x="1872407" y="263984"/>
                </a:cubicBezTo>
                <a:cubicBezTo>
                  <a:pt x="1872010" y="264902"/>
                  <a:pt x="1871688" y="266378"/>
                  <a:pt x="1871440" y="268412"/>
                </a:cubicBezTo>
                <a:cubicBezTo>
                  <a:pt x="1871291" y="269205"/>
                  <a:pt x="1871142" y="270421"/>
                  <a:pt x="1870993" y="272058"/>
                </a:cubicBezTo>
                <a:cubicBezTo>
                  <a:pt x="1870894" y="272852"/>
                  <a:pt x="1870646" y="274786"/>
                  <a:pt x="1870249" y="277862"/>
                </a:cubicBezTo>
                <a:cubicBezTo>
                  <a:pt x="1869852" y="280938"/>
                  <a:pt x="1869405" y="283815"/>
                  <a:pt x="1868909" y="286494"/>
                </a:cubicBezTo>
                <a:cubicBezTo>
                  <a:pt x="1875011" y="285750"/>
                  <a:pt x="1879997" y="284932"/>
                  <a:pt x="1883867" y="284039"/>
                </a:cubicBezTo>
                <a:cubicBezTo>
                  <a:pt x="1888976" y="282898"/>
                  <a:pt x="1892263" y="281831"/>
                  <a:pt x="1893726" y="280839"/>
                </a:cubicBezTo>
                <a:cubicBezTo>
                  <a:pt x="1895190" y="279847"/>
                  <a:pt x="1895971" y="279350"/>
                  <a:pt x="1896070" y="279350"/>
                </a:cubicBezTo>
                <a:cubicBezTo>
                  <a:pt x="1896418" y="279350"/>
                  <a:pt x="1898303" y="280516"/>
                  <a:pt x="1901726" y="282848"/>
                </a:cubicBezTo>
                <a:cubicBezTo>
                  <a:pt x="1905149" y="285180"/>
                  <a:pt x="1907481" y="286792"/>
                  <a:pt x="1908721" y="287685"/>
                </a:cubicBezTo>
                <a:lnTo>
                  <a:pt x="1907233" y="290438"/>
                </a:lnTo>
                <a:cubicBezTo>
                  <a:pt x="1907084" y="290389"/>
                  <a:pt x="1906650" y="290302"/>
                  <a:pt x="1905930" y="290178"/>
                </a:cubicBezTo>
                <a:cubicBezTo>
                  <a:pt x="1905211" y="290054"/>
                  <a:pt x="1904070" y="289942"/>
                  <a:pt x="1902507" y="289843"/>
                </a:cubicBezTo>
                <a:cubicBezTo>
                  <a:pt x="1900945" y="289744"/>
                  <a:pt x="1898998" y="289694"/>
                  <a:pt x="1896666" y="289694"/>
                </a:cubicBezTo>
                <a:cubicBezTo>
                  <a:pt x="1893689" y="289694"/>
                  <a:pt x="1890539" y="289793"/>
                  <a:pt x="1887215" y="289992"/>
                </a:cubicBezTo>
                <a:cubicBezTo>
                  <a:pt x="1881411" y="290339"/>
                  <a:pt x="1874937" y="290984"/>
                  <a:pt x="1867793" y="291926"/>
                </a:cubicBezTo>
                <a:cubicBezTo>
                  <a:pt x="1867247" y="293861"/>
                  <a:pt x="1866726" y="295374"/>
                  <a:pt x="1866230" y="296466"/>
                </a:cubicBezTo>
                <a:cubicBezTo>
                  <a:pt x="1863800" y="301625"/>
                  <a:pt x="1860960" y="306028"/>
                  <a:pt x="1857710" y="309674"/>
                </a:cubicBezTo>
                <a:cubicBezTo>
                  <a:pt x="1854461" y="313321"/>
                  <a:pt x="1849983" y="316806"/>
                  <a:pt x="1844278" y="320129"/>
                </a:cubicBezTo>
                <a:cubicBezTo>
                  <a:pt x="1838573" y="323453"/>
                  <a:pt x="1830884" y="327000"/>
                  <a:pt x="1821210" y="330771"/>
                </a:cubicBezTo>
                <a:lnTo>
                  <a:pt x="1819573" y="328538"/>
                </a:lnTo>
                <a:cubicBezTo>
                  <a:pt x="1827114" y="324669"/>
                  <a:pt x="1833352" y="321060"/>
                  <a:pt x="1838288" y="317711"/>
                </a:cubicBezTo>
                <a:cubicBezTo>
                  <a:pt x="1843224" y="314362"/>
                  <a:pt x="1847379" y="310716"/>
                  <a:pt x="1850752" y="306772"/>
                </a:cubicBezTo>
                <a:cubicBezTo>
                  <a:pt x="1854126" y="302828"/>
                  <a:pt x="1856706" y="298301"/>
                  <a:pt x="1858491" y="293192"/>
                </a:cubicBezTo>
                <a:lnTo>
                  <a:pt x="1855589" y="293638"/>
                </a:lnTo>
                <a:lnTo>
                  <a:pt x="1850529" y="294382"/>
                </a:lnTo>
                <a:cubicBezTo>
                  <a:pt x="1847950" y="294779"/>
                  <a:pt x="1845630" y="295213"/>
                  <a:pt x="1843571" y="295684"/>
                </a:cubicBezTo>
                <a:cubicBezTo>
                  <a:pt x="1841513" y="296156"/>
                  <a:pt x="1839913" y="296565"/>
                  <a:pt x="1838772" y="296912"/>
                </a:cubicBezTo>
                <a:cubicBezTo>
                  <a:pt x="1837631" y="297259"/>
                  <a:pt x="1836911" y="297483"/>
                  <a:pt x="1836614" y="297582"/>
                </a:cubicBezTo>
                <a:lnTo>
                  <a:pt x="1825675" y="290513"/>
                </a:lnTo>
                <a:lnTo>
                  <a:pt x="1827163" y="288578"/>
                </a:lnTo>
                <a:cubicBezTo>
                  <a:pt x="1827163" y="288627"/>
                  <a:pt x="1827932" y="288739"/>
                  <a:pt x="1829470" y="288913"/>
                </a:cubicBezTo>
                <a:cubicBezTo>
                  <a:pt x="1831008" y="289086"/>
                  <a:pt x="1833091" y="289173"/>
                  <a:pt x="1835721" y="289173"/>
                </a:cubicBezTo>
                <a:cubicBezTo>
                  <a:pt x="1838300" y="289173"/>
                  <a:pt x="1840434" y="289124"/>
                  <a:pt x="1842120" y="289024"/>
                </a:cubicBezTo>
                <a:cubicBezTo>
                  <a:pt x="1847627" y="288727"/>
                  <a:pt x="1853630" y="288231"/>
                  <a:pt x="1860128" y="287536"/>
                </a:cubicBezTo>
                <a:lnTo>
                  <a:pt x="1860575" y="285304"/>
                </a:lnTo>
                <a:cubicBezTo>
                  <a:pt x="1861666" y="279995"/>
                  <a:pt x="1862212" y="274662"/>
                  <a:pt x="1862212" y="269305"/>
                </a:cubicBezTo>
                <a:cubicBezTo>
                  <a:pt x="1862212" y="265733"/>
                  <a:pt x="1861927" y="262558"/>
                  <a:pt x="1861356" y="259780"/>
                </a:cubicBezTo>
                <a:cubicBezTo>
                  <a:pt x="1860786" y="257001"/>
                  <a:pt x="1859905" y="254843"/>
                  <a:pt x="1858715" y="253306"/>
                </a:cubicBezTo>
                <a:close/>
                <a:moveTo>
                  <a:pt x="866998" y="247278"/>
                </a:moveTo>
                <a:cubicBezTo>
                  <a:pt x="866899" y="248270"/>
                  <a:pt x="866850" y="249163"/>
                  <a:pt x="866850" y="249957"/>
                </a:cubicBezTo>
                <a:lnTo>
                  <a:pt x="867073" y="309488"/>
                </a:lnTo>
                <a:cubicBezTo>
                  <a:pt x="870248" y="310034"/>
                  <a:pt x="873547" y="310307"/>
                  <a:pt x="876970" y="310307"/>
                </a:cubicBezTo>
                <a:cubicBezTo>
                  <a:pt x="879897" y="310307"/>
                  <a:pt x="883221" y="310158"/>
                  <a:pt x="886941" y="309860"/>
                </a:cubicBezTo>
                <a:cubicBezTo>
                  <a:pt x="887388" y="304651"/>
                  <a:pt x="887760" y="298227"/>
                  <a:pt x="888058" y="290587"/>
                </a:cubicBezTo>
                <a:cubicBezTo>
                  <a:pt x="884833" y="291083"/>
                  <a:pt x="882725" y="291455"/>
                  <a:pt x="881732" y="291703"/>
                </a:cubicBezTo>
                <a:cubicBezTo>
                  <a:pt x="880046" y="292100"/>
                  <a:pt x="878582" y="292497"/>
                  <a:pt x="877342" y="292894"/>
                </a:cubicBezTo>
                <a:cubicBezTo>
                  <a:pt x="876102" y="293291"/>
                  <a:pt x="875382" y="293514"/>
                  <a:pt x="875184" y="293564"/>
                </a:cubicBezTo>
                <a:cubicBezTo>
                  <a:pt x="874886" y="293514"/>
                  <a:pt x="873832" y="292683"/>
                  <a:pt x="872021" y="291071"/>
                </a:cubicBezTo>
                <a:cubicBezTo>
                  <a:pt x="870211" y="289458"/>
                  <a:pt x="868983" y="288355"/>
                  <a:pt x="868338" y="287759"/>
                </a:cubicBezTo>
                <a:lnTo>
                  <a:pt x="869454" y="285676"/>
                </a:lnTo>
                <a:cubicBezTo>
                  <a:pt x="869702" y="285725"/>
                  <a:pt x="870347" y="285800"/>
                  <a:pt x="871389" y="285899"/>
                </a:cubicBezTo>
                <a:cubicBezTo>
                  <a:pt x="872431" y="285998"/>
                  <a:pt x="873820" y="286048"/>
                  <a:pt x="875556" y="286048"/>
                </a:cubicBezTo>
                <a:cubicBezTo>
                  <a:pt x="876796" y="286048"/>
                  <a:pt x="877764" y="286023"/>
                  <a:pt x="878458" y="285973"/>
                </a:cubicBezTo>
                <a:cubicBezTo>
                  <a:pt x="880492" y="285924"/>
                  <a:pt x="883742" y="285626"/>
                  <a:pt x="888206" y="285080"/>
                </a:cubicBezTo>
                <a:cubicBezTo>
                  <a:pt x="888355" y="280467"/>
                  <a:pt x="888430" y="275357"/>
                  <a:pt x="888430" y="269751"/>
                </a:cubicBezTo>
                <a:cubicBezTo>
                  <a:pt x="885056" y="270247"/>
                  <a:pt x="882725" y="270669"/>
                  <a:pt x="881435" y="271016"/>
                </a:cubicBezTo>
                <a:cubicBezTo>
                  <a:pt x="879798" y="271363"/>
                  <a:pt x="878396" y="271735"/>
                  <a:pt x="877230" y="272132"/>
                </a:cubicBezTo>
                <a:cubicBezTo>
                  <a:pt x="876065" y="272529"/>
                  <a:pt x="875382" y="272752"/>
                  <a:pt x="875184" y="272802"/>
                </a:cubicBezTo>
                <a:cubicBezTo>
                  <a:pt x="874787" y="272802"/>
                  <a:pt x="873621" y="271884"/>
                  <a:pt x="871687" y="270049"/>
                </a:cubicBezTo>
                <a:cubicBezTo>
                  <a:pt x="869752" y="268213"/>
                  <a:pt x="868685" y="267221"/>
                  <a:pt x="868487" y="267072"/>
                </a:cubicBezTo>
                <a:lnTo>
                  <a:pt x="869603" y="264989"/>
                </a:lnTo>
                <a:cubicBezTo>
                  <a:pt x="869603" y="265038"/>
                  <a:pt x="870434" y="265125"/>
                  <a:pt x="872096" y="265249"/>
                </a:cubicBezTo>
                <a:cubicBezTo>
                  <a:pt x="873758" y="265373"/>
                  <a:pt x="875829" y="265410"/>
                  <a:pt x="878309" y="265361"/>
                </a:cubicBezTo>
                <a:cubicBezTo>
                  <a:pt x="881088" y="265261"/>
                  <a:pt x="884461" y="264914"/>
                  <a:pt x="888430" y="264319"/>
                </a:cubicBezTo>
                <a:lnTo>
                  <a:pt x="888430" y="262235"/>
                </a:lnTo>
                <a:cubicBezTo>
                  <a:pt x="888380" y="257572"/>
                  <a:pt x="887859" y="253529"/>
                  <a:pt x="886867" y="250106"/>
                </a:cubicBezTo>
                <a:cubicBezTo>
                  <a:pt x="886222" y="250205"/>
                  <a:pt x="884659" y="250503"/>
                  <a:pt x="882179" y="250999"/>
                </a:cubicBezTo>
                <a:cubicBezTo>
                  <a:pt x="880145" y="251445"/>
                  <a:pt x="878421" y="251879"/>
                  <a:pt x="877007" y="252301"/>
                </a:cubicBezTo>
                <a:cubicBezTo>
                  <a:pt x="875593" y="252723"/>
                  <a:pt x="874762" y="252958"/>
                  <a:pt x="874514" y="253008"/>
                </a:cubicBezTo>
                <a:cubicBezTo>
                  <a:pt x="874018" y="253008"/>
                  <a:pt x="873014" y="252388"/>
                  <a:pt x="871500" y="251148"/>
                </a:cubicBezTo>
                <a:cubicBezTo>
                  <a:pt x="869987" y="249907"/>
                  <a:pt x="868487" y="248617"/>
                  <a:pt x="866998" y="247278"/>
                </a:cubicBezTo>
                <a:close/>
                <a:moveTo>
                  <a:pt x="1815257" y="244301"/>
                </a:moveTo>
                <a:cubicBezTo>
                  <a:pt x="1815604" y="244301"/>
                  <a:pt x="1816274" y="244773"/>
                  <a:pt x="1817266" y="245715"/>
                </a:cubicBezTo>
                <a:cubicBezTo>
                  <a:pt x="1818258" y="246658"/>
                  <a:pt x="1819213" y="247638"/>
                  <a:pt x="1820131" y="248655"/>
                </a:cubicBezTo>
                <a:cubicBezTo>
                  <a:pt x="1821049" y="249672"/>
                  <a:pt x="1821656" y="250329"/>
                  <a:pt x="1821954" y="250627"/>
                </a:cubicBezTo>
                <a:lnTo>
                  <a:pt x="1818010" y="254496"/>
                </a:lnTo>
                <a:cubicBezTo>
                  <a:pt x="1817911" y="254595"/>
                  <a:pt x="1817626" y="254881"/>
                  <a:pt x="1817154" y="255352"/>
                </a:cubicBezTo>
                <a:cubicBezTo>
                  <a:pt x="1816683" y="255823"/>
                  <a:pt x="1816274" y="256394"/>
                  <a:pt x="1815927" y="257063"/>
                </a:cubicBezTo>
                <a:cubicBezTo>
                  <a:pt x="1815579" y="257733"/>
                  <a:pt x="1815356" y="258415"/>
                  <a:pt x="1815257" y="259110"/>
                </a:cubicBezTo>
                <a:cubicBezTo>
                  <a:pt x="1815108" y="260697"/>
                  <a:pt x="1814835" y="265919"/>
                  <a:pt x="1814438" y="274774"/>
                </a:cubicBezTo>
                <a:cubicBezTo>
                  <a:pt x="1814041" y="283629"/>
                  <a:pt x="1813719" y="290860"/>
                  <a:pt x="1813471" y="296466"/>
                </a:cubicBezTo>
                <a:cubicBezTo>
                  <a:pt x="1815951" y="293588"/>
                  <a:pt x="1818296" y="290674"/>
                  <a:pt x="1820503" y="287722"/>
                </a:cubicBezTo>
                <a:cubicBezTo>
                  <a:pt x="1822711" y="284770"/>
                  <a:pt x="1824496" y="282315"/>
                  <a:pt x="1825861" y="280355"/>
                </a:cubicBezTo>
                <a:cubicBezTo>
                  <a:pt x="1827225" y="278395"/>
                  <a:pt x="1828081" y="277143"/>
                  <a:pt x="1828428" y="276597"/>
                </a:cubicBezTo>
                <a:lnTo>
                  <a:pt x="1830288" y="277788"/>
                </a:lnTo>
                <a:cubicBezTo>
                  <a:pt x="1826320" y="284832"/>
                  <a:pt x="1822760" y="291951"/>
                  <a:pt x="1819610" y="299145"/>
                </a:cubicBezTo>
                <a:cubicBezTo>
                  <a:pt x="1816460" y="306338"/>
                  <a:pt x="1813905" y="312626"/>
                  <a:pt x="1811945" y="318009"/>
                </a:cubicBezTo>
                <a:cubicBezTo>
                  <a:pt x="1809986" y="323391"/>
                  <a:pt x="1809006" y="326207"/>
                  <a:pt x="1809006" y="326455"/>
                </a:cubicBezTo>
                <a:lnTo>
                  <a:pt x="1806699" y="327645"/>
                </a:lnTo>
                <a:cubicBezTo>
                  <a:pt x="1806402" y="327248"/>
                  <a:pt x="1805658" y="326355"/>
                  <a:pt x="1804467" y="324966"/>
                </a:cubicBezTo>
                <a:cubicBezTo>
                  <a:pt x="1803276" y="323577"/>
                  <a:pt x="1801689" y="321928"/>
                  <a:pt x="1799704" y="320018"/>
                </a:cubicBezTo>
                <a:cubicBezTo>
                  <a:pt x="1797720" y="318108"/>
                  <a:pt x="1795636" y="316359"/>
                  <a:pt x="1793454" y="314772"/>
                </a:cubicBezTo>
                <a:lnTo>
                  <a:pt x="1794644" y="312762"/>
                </a:lnTo>
                <a:cubicBezTo>
                  <a:pt x="1797472" y="311572"/>
                  <a:pt x="1800597" y="309414"/>
                  <a:pt x="1804020" y="306288"/>
                </a:cubicBezTo>
                <a:lnTo>
                  <a:pt x="1807592" y="255166"/>
                </a:lnTo>
                <a:cubicBezTo>
                  <a:pt x="1803921" y="255811"/>
                  <a:pt x="1800585" y="256729"/>
                  <a:pt x="1797584" y="257919"/>
                </a:cubicBezTo>
                <a:cubicBezTo>
                  <a:pt x="1794582" y="259110"/>
                  <a:pt x="1792114" y="260251"/>
                  <a:pt x="1790179" y="261342"/>
                </a:cubicBezTo>
                <a:cubicBezTo>
                  <a:pt x="1788244" y="262434"/>
                  <a:pt x="1787277" y="263029"/>
                  <a:pt x="1787277" y="263128"/>
                </a:cubicBezTo>
                <a:lnTo>
                  <a:pt x="1776785" y="253901"/>
                </a:lnTo>
                <a:lnTo>
                  <a:pt x="1778348" y="251966"/>
                </a:lnTo>
                <a:cubicBezTo>
                  <a:pt x="1778695" y="252016"/>
                  <a:pt x="1779526" y="252065"/>
                  <a:pt x="1780840" y="252115"/>
                </a:cubicBezTo>
                <a:cubicBezTo>
                  <a:pt x="1782155" y="252165"/>
                  <a:pt x="1783656" y="252189"/>
                  <a:pt x="1785342" y="252189"/>
                </a:cubicBezTo>
                <a:cubicBezTo>
                  <a:pt x="1787327" y="252189"/>
                  <a:pt x="1791159" y="251544"/>
                  <a:pt x="1796839" y="250255"/>
                </a:cubicBezTo>
                <a:cubicBezTo>
                  <a:pt x="1802520" y="248965"/>
                  <a:pt x="1806352" y="247997"/>
                  <a:pt x="1808336" y="247352"/>
                </a:cubicBezTo>
                <a:cubicBezTo>
                  <a:pt x="1809626" y="246906"/>
                  <a:pt x="1811040" y="246261"/>
                  <a:pt x="1812578" y="245418"/>
                </a:cubicBezTo>
                <a:cubicBezTo>
                  <a:pt x="1812727" y="245368"/>
                  <a:pt x="1813136" y="245170"/>
                  <a:pt x="1813806" y="244822"/>
                </a:cubicBezTo>
                <a:cubicBezTo>
                  <a:pt x="1814476" y="244475"/>
                  <a:pt x="1814959" y="244301"/>
                  <a:pt x="1815257" y="244301"/>
                </a:cubicBezTo>
                <a:close/>
                <a:moveTo>
                  <a:pt x="1474292" y="242367"/>
                </a:moveTo>
                <a:cubicBezTo>
                  <a:pt x="1465213" y="243706"/>
                  <a:pt x="1458367" y="244748"/>
                  <a:pt x="1453753" y="245492"/>
                </a:cubicBezTo>
                <a:lnTo>
                  <a:pt x="1454349" y="260226"/>
                </a:lnTo>
                <a:cubicBezTo>
                  <a:pt x="1456829" y="260226"/>
                  <a:pt x="1459657" y="260077"/>
                  <a:pt x="1462832" y="259780"/>
                </a:cubicBezTo>
                <a:cubicBezTo>
                  <a:pt x="1466205" y="259432"/>
                  <a:pt x="1470050" y="258936"/>
                  <a:pt x="1474366" y="258291"/>
                </a:cubicBezTo>
                <a:cubicBezTo>
                  <a:pt x="1474366" y="251048"/>
                  <a:pt x="1474341" y="245740"/>
                  <a:pt x="1474292" y="242367"/>
                </a:cubicBezTo>
                <a:close/>
                <a:moveTo>
                  <a:pt x="71364" y="239688"/>
                </a:moveTo>
                <a:cubicBezTo>
                  <a:pt x="71909" y="239688"/>
                  <a:pt x="72492" y="239961"/>
                  <a:pt x="73112" y="240506"/>
                </a:cubicBezTo>
                <a:cubicBezTo>
                  <a:pt x="73732" y="241052"/>
                  <a:pt x="74762" y="242094"/>
                  <a:pt x="76200" y="243632"/>
                </a:cubicBezTo>
                <a:lnTo>
                  <a:pt x="78359" y="245939"/>
                </a:lnTo>
                <a:cubicBezTo>
                  <a:pt x="79202" y="246782"/>
                  <a:pt x="79810" y="247439"/>
                  <a:pt x="80182" y="247911"/>
                </a:cubicBezTo>
                <a:cubicBezTo>
                  <a:pt x="80554" y="248382"/>
                  <a:pt x="80715" y="248791"/>
                  <a:pt x="80665" y="249138"/>
                </a:cubicBezTo>
                <a:cubicBezTo>
                  <a:pt x="80616" y="249535"/>
                  <a:pt x="79971" y="250155"/>
                  <a:pt x="78731" y="250999"/>
                </a:cubicBezTo>
                <a:cubicBezTo>
                  <a:pt x="76399" y="252636"/>
                  <a:pt x="74663" y="254372"/>
                  <a:pt x="73522" y="256208"/>
                </a:cubicBezTo>
                <a:cubicBezTo>
                  <a:pt x="72480" y="257944"/>
                  <a:pt x="71636" y="259420"/>
                  <a:pt x="70991" y="260635"/>
                </a:cubicBezTo>
                <a:cubicBezTo>
                  <a:pt x="70347" y="261851"/>
                  <a:pt x="69615" y="263637"/>
                  <a:pt x="68796" y="265993"/>
                </a:cubicBezTo>
                <a:cubicBezTo>
                  <a:pt x="67978" y="268350"/>
                  <a:pt x="67072" y="271438"/>
                  <a:pt x="66080" y="275258"/>
                </a:cubicBezTo>
                <a:cubicBezTo>
                  <a:pt x="69404" y="277242"/>
                  <a:pt x="73125" y="279152"/>
                  <a:pt x="77242" y="280988"/>
                </a:cubicBezTo>
                <a:lnTo>
                  <a:pt x="75308" y="283518"/>
                </a:lnTo>
                <a:cubicBezTo>
                  <a:pt x="75010" y="283468"/>
                  <a:pt x="74266" y="283394"/>
                  <a:pt x="73075" y="283294"/>
                </a:cubicBezTo>
                <a:cubicBezTo>
                  <a:pt x="71884" y="283195"/>
                  <a:pt x="70471" y="283146"/>
                  <a:pt x="68833" y="283146"/>
                </a:cubicBezTo>
                <a:cubicBezTo>
                  <a:pt x="66799" y="283146"/>
                  <a:pt x="64815" y="283245"/>
                  <a:pt x="62880" y="283443"/>
                </a:cubicBezTo>
                <a:cubicBezTo>
                  <a:pt x="59656" y="283741"/>
                  <a:pt x="52413" y="284634"/>
                  <a:pt x="41151" y="286122"/>
                </a:cubicBezTo>
                <a:lnTo>
                  <a:pt x="41375" y="288280"/>
                </a:lnTo>
                <a:cubicBezTo>
                  <a:pt x="41424" y="289669"/>
                  <a:pt x="41263" y="291641"/>
                  <a:pt x="40891" y="294196"/>
                </a:cubicBezTo>
                <a:cubicBezTo>
                  <a:pt x="40519" y="296751"/>
                  <a:pt x="39986" y="299021"/>
                  <a:pt x="39291" y="301005"/>
                </a:cubicBezTo>
                <a:cubicBezTo>
                  <a:pt x="38597" y="302989"/>
                  <a:pt x="37803" y="303982"/>
                  <a:pt x="36910" y="303982"/>
                </a:cubicBezTo>
                <a:cubicBezTo>
                  <a:pt x="36215" y="303982"/>
                  <a:pt x="35273" y="303225"/>
                  <a:pt x="34082" y="301712"/>
                </a:cubicBezTo>
                <a:cubicBezTo>
                  <a:pt x="32892" y="300199"/>
                  <a:pt x="31825" y="298487"/>
                  <a:pt x="30882" y="296577"/>
                </a:cubicBezTo>
                <a:cubicBezTo>
                  <a:pt x="29940" y="294667"/>
                  <a:pt x="29468" y="293241"/>
                  <a:pt x="29468" y="292299"/>
                </a:cubicBezTo>
                <a:cubicBezTo>
                  <a:pt x="29468" y="292001"/>
                  <a:pt x="29692" y="291306"/>
                  <a:pt x="30138" y="290215"/>
                </a:cubicBezTo>
                <a:cubicBezTo>
                  <a:pt x="31180" y="287933"/>
                  <a:pt x="31775" y="285576"/>
                  <a:pt x="31924" y="283146"/>
                </a:cubicBezTo>
                <a:cubicBezTo>
                  <a:pt x="32073" y="280665"/>
                  <a:pt x="32147" y="277565"/>
                  <a:pt x="32147" y="273844"/>
                </a:cubicBezTo>
                <a:cubicBezTo>
                  <a:pt x="32147" y="270421"/>
                  <a:pt x="32073" y="267147"/>
                  <a:pt x="31924" y="264021"/>
                </a:cubicBezTo>
                <a:cubicBezTo>
                  <a:pt x="31775" y="260896"/>
                  <a:pt x="31552" y="258589"/>
                  <a:pt x="31254" y="257101"/>
                </a:cubicBezTo>
                <a:cubicBezTo>
                  <a:pt x="30758" y="254620"/>
                  <a:pt x="30089" y="252239"/>
                  <a:pt x="29245" y="249957"/>
                </a:cubicBezTo>
                <a:cubicBezTo>
                  <a:pt x="28402" y="247675"/>
                  <a:pt x="27633" y="245815"/>
                  <a:pt x="26938" y="244376"/>
                </a:cubicBezTo>
                <a:cubicBezTo>
                  <a:pt x="26244" y="242937"/>
                  <a:pt x="25797" y="242019"/>
                  <a:pt x="25599" y="241623"/>
                </a:cubicBezTo>
                <a:lnTo>
                  <a:pt x="27906" y="240655"/>
                </a:lnTo>
                <a:cubicBezTo>
                  <a:pt x="31527" y="244723"/>
                  <a:pt x="35124" y="248469"/>
                  <a:pt x="38696" y="251892"/>
                </a:cubicBezTo>
                <a:cubicBezTo>
                  <a:pt x="45542" y="250850"/>
                  <a:pt x="51148" y="249610"/>
                  <a:pt x="55513" y="248171"/>
                </a:cubicBezTo>
                <a:cubicBezTo>
                  <a:pt x="59879" y="246732"/>
                  <a:pt x="63042" y="245418"/>
                  <a:pt x="65001" y="244227"/>
                </a:cubicBezTo>
                <a:cubicBezTo>
                  <a:pt x="66961" y="243036"/>
                  <a:pt x="68660" y="241821"/>
                  <a:pt x="70099" y="240581"/>
                </a:cubicBezTo>
                <a:cubicBezTo>
                  <a:pt x="70198" y="240531"/>
                  <a:pt x="70396" y="240370"/>
                  <a:pt x="70694" y="240097"/>
                </a:cubicBezTo>
                <a:cubicBezTo>
                  <a:pt x="70991" y="239824"/>
                  <a:pt x="71215" y="239688"/>
                  <a:pt x="71364" y="239688"/>
                </a:cubicBezTo>
                <a:close/>
                <a:moveTo>
                  <a:pt x="1503016" y="238497"/>
                </a:moveTo>
                <a:cubicBezTo>
                  <a:pt x="1502371" y="238497"/>
                  <a:pt x="1501527" y="238572"/>
                  <a:pt x="1500485" y="238720"/>
                </a:cubicBezTo>
                <a:lnTo>
                  <a:pt x="1481808" y="241325"/>
                </a:lnTo>
                <a:cubicBezTo>
                  <a:pt x="1481808" y="244153"/>
                  <a:pt x="1481857" y="249386"/>
                  <a:pt x="1481956" y="257026"/>
                </a:cubicBezTo>
                <a:lnTo>
                  <a:pt x="1486719" y="256133"/>
                </a:lnTo>
                <a:cubicBezTo>
                  <a:pt x="1488951" y="255687"/>
                  <a:pt x="1490824" y="255228"/>
                  <a:pt x="1492337" y="254757"/>
                </a:cubicBezTo>
                <a:cubicBezTo>
                  <a:pt x="1493850" y="254285"/>
                  <a:pt x="1494942" y="253876"/>
                  <a:pt x="1495611" y="253529"/>
                </a:cubicBezTo>
                <a:cubicBezTo>
                  <a:pt x="1496281" y="253182"/>
                  <a:pt x="1496690" y="252958"/>
                  <a:pt x="1496839" y="252859"/>
                </a:cubicBezTo>
                <a:lnTo>
                  <a:pt x="1503685" y="257994"/>
                </a:lnTo>
                <a:cubicBezTo>
                  <a:pt x="1504132" y="253330"/>
                  <a:pt x="1504578" y="247849"/>
                  <a:pt x="1505025" y="241548"/>
                </a:cubicBezTo>
                <a:cubicBezTo>
                  <a:pt x="1505074" y="240358"/>
                  <a:pt x="1504963" y="239551"/>
                  <a:pt x="1504690" y="239130"/>
                </a:cubicBezTo>
                <a:cubicBezTo>
                  <a:pt x="1504417" y="238708"/>
                  <a:pt x="1503859" y="238497"/>
                  <a:pt x="1503016" y="238497"/>
                </a:cubicBezTo>
                <a:close/>
                <a:moveTo>
                  <a:pt x="1626320" y="230833"/>
                </a:moveTo>
                <a:cubicBezTo>
                  <a:pt x="1626915" y="231081"/>
                  <a:pt x="1628242" y="231639"/>
                  <a:pt x="1630301" y="232507"/>
                </a:cubicBezTo>
                <a:cubicBezTo>
                  <a:pt x="1632360" y="233375"/>
                  <a:pt x="1634443" y="234380"/>
                  <a:pt x="1636552" y="235521"/>
                </a:cubicBezTo>
                <a:cubicBezTo>
                  <a:pt x="1638660" y="236662"/>
                  <a:pt x="1639987" y="237654"/>
                  <a:pt x="1640533" y="238497"/>
                </a:cubicBezTo>
                <a:cubicBezTo>
                  <a:pt x="1640930" y="239142"/>
                  <a:pt x="1641128" y="240382"/>
                  <a:pt x="1641128" y="242218"/>
                </a:cubicBezTo>
                <a:cubicBezTo>
                  <a:pt x="1641128" y="244450"/>
                  <a:pt x="1640880" y="246646"/>
                  <a:pt x="1640384" y="248804"/>
                </a:cubicBezTo>
                <a:cubicBezTo>
                  <a:pt x="1639888" y="250962"/>
                  <a:pt x="1639292" y="252041"/>
                  <a:pt x="1638598" y="252041"/>
                </a:cubicBezTo>
                <a:cubicBezTo>
                  <a:pt x="1638151" y="252041"/>
                  <a:pt x="1637692" y="251668"/>
                  <a:pt x="1637221" y="250924"/>
                </a:cubicBezTo>
                <a:cubicBezTo>
                  <a:pt x="1636750" y="250180"/>
                  <a:pt x="1635993" y="248791"/>
                  <a:pt x="1634952" y="246757"/>
                </a:cubicBezTo>
                <a:cubicBezTo>
                  <a:pt x="1634158" y="245120"/>
                  <a:pt x="1633364" y="243557"/>
                  <a:pt x="1632570" y="242069"/>
                </a:cubicBezTo>
                <a:cubicBezTo>
                  <a:pt x="1631777" y="240680"/>
                  <a:pt x="1630822" y="239254"/>
                  <a:pt x="1629705" y="237790"/>
                </a:cubicBezTo>
                <a:cubicBezTo>
                  <a:pt x="1628589" y="236327"/>
                  <a:pt x="1627585" y="235087"/>
                  <a:pt x="1626692" y="234070"/>
                </a:cubicBezTo>
                <a:cubicBezTo>
                  <a:pt x="1625799" y="233053"/>
                  <a:pt x="1625228" y="232420"/>
                  <a:pt x="1624980" y="232172"/>
                </a:cubicBezTo>
                <a:close/>
                <a:moveTo>
                  <a:pt x="691158" y="227409"/>
                </a:moveTo>
                <a:cubicBezTo>
                  <a:pt x="691456" y="227409"/>
                  <a:pt x="693490" y="228972"/>
                  <a:pt x="697260" y="232098"/>
                </a:cubicBezTo>
                <a:cubicBezTo>
                  <a:pt x="701030" y="235223"/>
                  <a:pt x="703585" y="237381"/>
                  <a:pt x="704925" y="238572"/>
                </a:cubicBezTo>
                <a:lnTo>
                  <a:pt x="702915" y="241325"/>
                </a:lnTo>
                <a:cubicBezTo>
                  <a:pt x="702667" y="241275"/>
                  <a:pt x="702047" y="241151"/>
                  <a:pt x="701055" y="240953"/>
                </a:cubicBezTo>
                <a:cubicBezTo>
                  <a:pt x="700063" y="240754"/>
                  <a:pt x="698587" y="240568"/>
                  <a:pt x="696627" y="240395"/>
                </a:cubicBezTo>
                <a:cubicBezTo>
                  <a:pt x="694668" y="240221"/>
                  <a:pt x="692398" y="240134"/>
                  <a:pt x="689819" y="240134"/>
                </a:cubicBezTo>
                <a:cubicBezTo>
                  <a:pt x="687884" y="240134"/>
                  <a:pt x="686371" y="240159"/>
                  <a:pt x="685279" y="240209"/>
                </a:cubicBezTo>
                <a:cubicBezTo>
                  <a:pt x="669702" y="240804"/>
                  <a:pt x="656779" y="242218"/>
                  <a:pt x="646510" y="244450"/>
                </a:cubicBezTo>
                <a:cubicBezTo>
                  <a:pt x="643235" y="245145"/>
                  <a:pt x="639490" y="246137"/>
                  <a:pt x="635273" y="247427"/>
                </a:cubicBezTo>
                <a:cubicBezTo>
                  <a:pt x="633636" y="247923"/>
                  <a:pt x="632693" y="248171"/>
                  <a:pt x="632445" y="248171"/>
                </a:cubicBezTo>
                <a:cubicBezTo>
                  <a:pt x="632048" y="248221"/>
                  <a:pt x="630213" y="246732"/>
                  <a:pt x="626939" y="243706"/>
                </a:cubicBezTo>
                <a:cubicBezTo>
                  <a:pt x="623664" y="240680"/>
                  <a:pt x="621432" y="238596"/>
                  <a:pt x="620242" y="237455"/>
                </a:cubicBezTo>
                <a:lnTo>
                  <a:pt x="621878" y="235521"/>
                </a:lnTo>
                <a:cubicBezTo>
                  <a:pt x="622127" y="235570"/>
                  <a:pt x="622697" y="235694"/>
                  <a:pt x="623590" y="235893"/>
                </a:cubicBezTo>
                <a:cubicBezTo>
                  <a:pt x="624483" y="236091"/>
                  <a:pt x="625661" y="236277"/>
                  <a:pt x="627125" y="236451"/>
                </a:cubicBezTo>
                <a:cubicBezTo>
                  <a:pt x="628588" y="236624"/>
                  <a:pt x="630163" y="236711"/>
                  <a:pt x="631850" y="236711"/>
                </a:cubicBezTo>
                <a:cubicBezTo>
                  <a:pt x="639391" y="236711"/>
                  <a:pt x="646708" y="236265"/>
                  <a:pt x="653802" y="235372"/>
                </a:cubicBezTo>
                <a:cubicBezTo>
                  <a:pt x="660896" y="234479"/>
                  <a:pt x="668288" y="233412"/>
                  <a:pt x="675978" y="232172"/>
                </a:cubicBezTo>
                <a:cubicBezTo>
                  <a:pt x="679599" y="231577"/>
                  <a:pt x="682452" y="230919"/>
                  <a:pt x="684535" y="230200"/>
                </a:cubicBezTo>
                <a:cubicBezTo>
                  <a:pt x="686619" y="229481"/>
                  <a:pt x="688206" y="228836"/>
                  <a:pt x="689298" y="228265"/>
                </a:cubicBezTo>
                <a:cubicBezTo>
                  <a:pt x="690389" y="227695"/>
                  <a:pt x="691009" y="227409"/>
                  <a:pt x="691158" y="227409"/>
                </a:cubicBezTo>
                <a:close/>
                <a:moveTo>
                  <a:pt x="1656457" y="226219"/>
                </a:moveTo>
                <a:cubicBezTo>
                  <a:pt x="1658243" y="227310"/>
                  <a:pt x="1659967" y="228488"/>
                  <a:pt x="1661629" y="229754"/>
                </a:cubicBezTo>
                <a:cubicBezTo>
                  <a:pt x="1663291" y="231019"/>
                  <a:pt x="1664643" y="232110"/>
                  <a:pt x="1665685" y="233028"/>
                </a:cubicBezTo>
                <a:cubicBezTo>
                  <a:pt x="1666726" y="233946"/>
                  <a:pt x="1667396" y="234528"/>
                  <a:pt x="1667694" y="234776"/>
                </a:cubicBezTo>
                <a:lnTo>
                  <a:pt x="1666429" y="237158"/>
                </a:lnTo>
                <a:cubicBezTo>
                  <a:pt x="1664544" y="237654"/>
                  <a:pt x="1662224" y="239415"/>
                  <a:pt x="1659471" y="242441"/>
                </a:cubicBezTo>
                <a:cubicBezTo>
                  <a:pt x="1656718" y="245467"/>
                  <a:pt x="1654150" y="248617"/>
                  <a:pt x="1651769" y="251892"/>
                </a:cubicBezTo>
                <a:lnTo>
                  <a:pt x="1654969" y="251222"/>
                </a:lnTo>
                <a:cubicBezTo>
                  <a:pt x="1657896" y="250577"/>
                  <a:pt x="1660798" y="249213"/>
                  <a:pt x="1663675" y="247129"/>
                </a:cubicBezTo>
                <a:cubicBezTo>
                  <a:pt x="1664568" y="246584"/>
                  <a:pt x="1665064" y="246311"/>
                  <a:pt x="1665164" y="246311"/>
                </a:cubicBezTo>
                <a:cubicBezTo>
                  <a:pt x="1665759" y="246311"/>
                  <a:pt x="1666937" y="246980"/>
                  <a:pt x="1668698" y="248320"/>
                </a:cubicBezTo>
                <a:cubicBezTo>
                  <a:pt x="1670460" y="249659"/>
                  <a:pt x="1672121" y="251073"/>
                  <a:pt x="1673684" y="252561"/>
                </a:cubicBezTo>
                <a:cubicBezTo>
                  <a:pt x="1675247" y="254050"/>
                  <a:pt x="1676028" y="255042"/>
                  <a:pt x="1676028" y="255538"/>
                </a:cubicBezTo>
                <a:cubicBezTo>
                  <a:pt x="1676078" y="255786"/>
                  <a:pt x="1675979" y="256046"/>
                  <a:pt x="1675730" y="256319"/>
                </a:cubicBezTo>
                <a:cubicBezTo>
                  <a:pt x="1675482" y="256592"/>
                  <a:pt x="1675061" y="257001"/>
                  <a:pt x="1674466" y="257547"/>
                </a:cubicBezTo>
                <a:cubicBezTo>
                  <a:pt x="1673027" y="258738"/>
                  <a:pt x="1671663" y="260090"/>
                  <a:pt x="1670373" y="261603"/>
                </a:cubicBezTo>
                <a:cubicBezTo>
                  <a:pt x="1669083" y="263116"/>
                  <a:pt x="1667743" y="265237"/>
                  <a:pt x="1666354" y="267965"/>
                </a:cubicBezTo>
                <a:lnTo>
                  <a:pt x="1674093" y="273249"/>
                </a:lnTo>
                <a:lnTo>
                  <a:pt x="1672754" y="275555"/>
                </a:lnTo>
                <a:cubicBezTo>
                  <a:pt x="1672506" y="275506"/>
                  <a:pt x="1671886" y="275382"/>
                  <a:pt x="1670894" y="275183"/>
                </a:cubicBezTo>
                <a:cubicBezTo>
                  <a:pt x="1669901" y="274985"/>
                  <a:pt x="1668525" y="274786"/>
                  <a:pt x="1666764" y="274588"/>
                </a:cubicBezTo>
                <a:cubicBezTo>
                  <a:pt x="1665002" y="274390"/>
                  <a:pt x="1663055" y="274290"/>
                  <a:pt x="1660922" y="274290"/>
                </a:cubicBezTo>
                <a:cubicBezTo>
                  <a:pt x="1659632" y="274290"/>
                  <a:pt x="1657350" y="274390"/>
                  <a:pt x="1654076" y="274588"/>
                </a:cubicBezTo>
                <a:cubicBezTo>
                  <a:pt x="1657648" y="276523"/>
                  <a:pt x="1659434" y="277837"/>
                  <a:pt x="1659434" y="278532"/>
                </a:cubicBezTo>
                <a:cubicBezTo>
                  <a:pt x="1659434" y="279078"/>
                  <a:pt x="1659235" y="279599"/>
                  <a:pt x="1658838" y="280095"/>
                </a:cubicBezTo>
                <a:cubicBezTo>
                  <a:pt x="1658045" y="281236"/>
                  <a:pt x="1657450" y="282699"/>
                  <a:pt x="1657052" y="284485"/>
                </a:cubicBezTo>
                <a:cubicBezTo>
                  <a:pt x="1656804" y="285775"/>
                  <a:pt x="1656532" y="287672"/>
                  <a:pt x="1656234" y="290178"/>
                </a:cubicBezTo>
                <a:cubicBezTo>
                  <a:pt x="1655936" y="292683"/>
                  <a:pt x="1655788" y="294928"/>
                  <a:pt x="1655788" y="296912"/>
                </a:cubicBezTo>
                <a:cubicBezTo>
                  <a:pt x="1655788" y="298301"/>
                  <a:pt x="1655837" y="299269"/>
                  <a:pt x="1655936" y="299814"/>
                </a:cubicBezTo>
                <a:cubicBezTo>
                  <a:pt x="1656184" y="301451"/>
                  <a:pt x="1656929" y="302592"/>
                  <a:pt x="1658169" y="303237"/>
                </a:cubicBezTo>
                <a:cubicBezTo>
                  <a:pt x="1659409" y="303882"/>
                  <a:pt x="1661195" y="304205"/>
                  <a:pt x="1663527" y="304205"/>
                </a:cubicBezTo>
                <a:cubicBezTo>
                  <a:pt x="1664519" y="304205"/>
                  <a:pt x="1666404" y="304106"/>
                  <a:pt x="1669182" y="303907"/>
                </a:cubicBezTo>
                <a:lnTo>
                  <a:pt x="1671489" y="303684"/>
                </a:lnTo>
                <a:cubicBezTo>
                  <a:pt x="1673076" y="303585"/>
                  <a:pt x="1674254" y="302382"/>
                  <a:pt x="1675024" y="300075"/>
                </a:cubicBezTo>
                <a:cubicBezTo>
                  <a:pt x="1675792" y="297768"/>
                  <a:pt x="1676177" y="294258"/>
                  <a:pt x="1676177" y="289545"/>
                </a:cubicBezTo>
                <a:cubicBezTo>
                  <a:pt x="1676177" y="287462"/>
                  <a:pt x="1676102" y="285130"/>
                  <a:pt x="1675954" y="282550"/>
                </a:cubicBezTo>
                <a:lnTo>
                  <a:pt x="1678112" y="282476"/>
                </a:lnTo>
                <a:cubicBezTo>
                  <a:pt x="1678161" y="283170"/>
                  <a:pt x="1678323" y="284683"/>
                  <a:pt x="1678595" y="287015"/>
                </a:cubicBezTo>
                <a:cubicBezTo>
                  <a:pt x="1678868" y="289347"/>
                  <a:pt x="1679216" y="291728"/>
                  <a:pt x="1679637" y="294159"/>
                </a:cubicBezTo>
                <a:cubicBezTo>
                  <a:pt x="1680059" y="296590"/>
                  <a:pt x="1680493" y="298202"/>
                  <a:pt x="1680940" y="298996"/>
                </a:cubicBezTo>
                <a:cubicBezTo>
                  <a:pt x="1681237" y="299442"/>
                  <a:pt x="1681733" y="299938"/>
                  <a:pt x="1682428" y="300484"/>
                </a:cubicBezTo>
                <a:cubicBezTo>
                  <a:pt x="1683370" y="301278"/>
                  <a:pt x="1684114" y="302022"/>
                  <a:pt x="1684660" y="302717"/>
                </a:cubicBezTo>
                <a:cubicBezTo>
                  <a:pt x="1685206" y="303411"/>
                  <a:pt x="1685479" y="304230"/>
                  <a:pt x="1685479" y="305172"/>
                </a:cubicBezTo>
                <a:cubicBezTo>
                  <a:pt x="1685479" y="306462"/>
                  <a:pt x="1684983" y="307677"/>
                  <a:pt x="1683990" y="308818"/>
                </a:cubicBezTo>
                <a:cubicBezTo>
                  <a:pt x="1682998" y="309959"/>
                  <a:pt x="1681634" y="310778"/>
                  <a:pt x="1679898" y="311274"/>
                </a:cubicBezTo>
                <a:cubicBezTo>
                  <a:pt x="1678806" y="311572"/>
                  <a:pt x="1675904" y="311721"/>
                  <a:pt x="1671191" y="311721"/>
                </a:cubicBezTo>
                <a:cubicBezTo>
                  <a:pt x="1667123" y="311721"/>
                  <a:pt x="1663254" y="311646"/>
                  <a:pt x="1659583" y="311497"/>
                </a:cubicBezTo>
                <a:cubicBezTo>
                  <a:pt x="1656160" y="311398"/>
                  <a:pt x="1653444" y="310406"/>
                  <a:pt x="1651434" y="308521"/>
                </a:cubicBezTo>
                <a:cubicBezTo>
                  <a:pt x="1649425" y="306636"/>
                  <a:pt x="1648420" y="303659"/>
                  <a:pt x="1648420" y="299591"/>
                </a:cubicBezTo>
                <a:cubicBezTo>
                  <a:pt x="1648420" y="298351"/>
                  <a:pt x="1648470" y="297384"/>
                  <a:pt x="1648569" y="296689"/>
                </a:cubicBezTo>
                <a:cubicBezTo>
                  <a:pt x="1648669" y="295994"/>
                  <a:pt x="1648718" y="295474"/>
                  <a:pt x="1648718" y="295126"/>
                </a:cubicBezTo>
                <a:cubicBezTo>
                  <a:pt x="1649016" y="292398"/>
                  <a:pt x="1649289" y="289694"/>
                  <a:pt x="1649537" y="287015"/>
                </a:cubicBezTo>
                <a:cubicBezTo>
                  <a:pt x="1649785" y="284336"/>
                  <a:pt x="1649909" y="282129"/>
                  <a:pt x="1649909" y="280392"/>
                </a:cubicBezTo>
                <a:cubicBezTo>
                  <a:pt x="1649909" y="278011"/>
                  <a:pt x="1649710" y="276200"/>
                  <a:pt x="1649314" y="274960"/>
                </a:cubicBezTo>
                <a:cubicBezTo>
                  <a:pt x="1644948" y="275357"/>
                  <a:pt x="1641773" y="275679"/>
                  <a:pt x="1639788" y="275927"/>
                </a:cubicBezTo>
                <a:cubicBezTo>
                  <a:pt x="1641475" y="277416"/>
                  <a:pt x="1642716" y="278631"/>
                  <a:pt x="1643509" y="279574"/>
                </a:cubicBezTo>
                <a:cubicBezTo>
                  <a:pt x="1644303" y="280516"/>
                  <a:pt x="1644700" y="281335"/>
                  <a:pt x="1644700" y="282029"/>
                </a:cubicBezTo>
                <a:cubicBezTo>
                  <a:pt x="1644700" y="282525"/>
                  <a:pt x="1644600" y="282997"/>
                  <a:pt x="1644402" y="283443"/>
                </a:cubicBezTo>
                <a:cubicBezTo>
                  <a:pt x="1644204" y="283890"/>
                  <a:pt x="1643856" y="284510"/>
                  <a:pt x="1643360" y="285304"/>
                </a:cubicBezTo>
                <a:cubicBezTo>
                  <a:pt x="1642815" y="286048"/>
                  <a:pt x="1642269" y="286990"/>
                  <a:pt x="1641723" y="288131"/>
                </a:cubicBezTo>
                <a:cubicBezTo>
                  <a:pt x="1639788" y="292001"/>
                  <a:pt x="1637506" y="295647"/>
                  <a:pt x="1634877" y="299070"/>
                </a:cubicBezTo>
                <a:cubicBezTo>
                  <a:pt x="1633389" y="301104"/>
                  <a:pt x="1631727" y="302890"/>
                  <a:pt x="1629891" y="304428"/>
                </a:cubicBezTo>
                <a:cubicBezTo>
                  <a:pt x="1628056" y="305966"/>
                  <a:pt x="1625513" y="307578"/>
                  <a:pt x="1622264" y="309265"/>
                </a:cubicBezTo>
                <a:cubicBezTo>
                  <a:pt x="1619015" y="310952"/>
                  <a:pt x="1614537" y="312961"/>
                  <a:pt x="1608832" y="315292"/>
                </a:cubicBezTo>
                <a:lnTo>
                  <a:pt x="1607493" y="313134"/>
                </a:lnTo>
                <a:cubicBezTo>
                  <a:pt x="1613744" y="309811"/>
                  <a:pt x="1618432" y="306710"/>
                  <a:pt x="1621557" y="303833"/>
                </a:cubicBezTo>
                <a:cubicBezTo>
                  <a:pt x="1624682" y="300955"/>
                  <a:pt x="1627287" y="298028"/>
                  <a:pt x="1629370" y="295052"/>
                </a:cubicBezTo>
                <a:cubicBezTo>
                  <a:pt x="1630462" y="293514"/>
                  <a:pt x="1631454" y="291691"/>
                  <a:pt x="1632347" y="289582"/>
                </a:cubicBezTo>
                <a:cubicBezTo>
                  <a:pt x="1633240" y="287474"/>
                  <a:pt x="1633935" y="285328"/>
                  <a:pt x="1634431" y="283146"/>
                </a:cubicBezTo>
                <a:cubicBezTo>
                  <a:pt x="1634629" y="282203"/>
                  <a:pt x="1634728" y="281211"/>
                  <a:pt x="1634728" y="280169"/>
                </a:cubicBezTo>
                <a:cubicBezTo>
                  <a:pt x="1634728" y="278730"/>
                  <a:pt x="1634580" y="277540"/>
                  <a:pt x="1634282" y="276597"/>
                </a:cubicBezTo>
                <a:lnTo>
                  <a:pt x="1631082" y="276969"/>
                </a:lnTo>
                <a:lnTo>
                  <a:pt x="1631082" y="277118"/>
                </a:lnTo>
                <a:cubicBezTo>
                  <a:pt x="1631032" y="277515"/>
                  <a:pt x="1630698" y="278284"/>
                  <a:pt x="1630078" y="279425"/>
                </a:cubicBezTo>
                <a:cubicBezTo>
                  <a:pt x="1629457" y="280566"/>
                  <a:pt x="1628763" y="281583"/>
                  <a:pt x="1627994" y="282476"/>
                </a:cubicBezTo>
                <a:cubicBezTo>
                  <a:pt x="1627225" y="283369"/>
                  <a:pt x="1626642" y="283791"/>
                  <a:pt x="1626245" y="283741"/>
                </a:cubicBezTo>
                <a:cubicBezTo>
                  <a:pt x="1625848" y="283691"/>
                  <a:pt x="1625303" y="283282"/>
                  <a:pt x="1624608" y="282513"/>
                </a:cubicBezTo>
                <a:cubicBezTo>
                  <a:pt x="1623914" y="281744"/>
                  <a:pt x="1623293" y="280926"/>
                  <a:pt x="1622748" y="280057"/>
                </a:cubicBezTo>
                <a:cubicBezTo>
                  <a:pt x="1622202" y="279189"/>
                  <a:pt x="1621929" y="278631"/>
                  <a:pt x="1621929" y="278383"/>
                </a:cubicBezTo>
                <a:cubicBezTo>
                  <a:pt x="1621929" y="278135"/>
                  <a:pt x="1621954" y="277837"/>
                  <a:pt x="1622004" y="277490"/>
                </a:cubicBezTo>
                <a:cubicBezTo>
                  <a:pt x="1622053" y="277143"/>
                  <a:pt x="1622103" y="276771"/>
                  <a:pt x="1622152" y="276374"/>
                </a:cubicBezTo>
                <a:cubicBezTo>
                  <a:pt x="1622748" y="272455"/>
                  <a:pt x="1623045" y="268511"/>
                  <a:pt x="1623045" y="264542"/>
                </a:cubicBezTo>
                <a:cubicBezTo>
                  <a:pt x="1623045" y="261417"/>
                  <a:pt x="1622810" y="258738"/>
                  <a:pt x="1622338" y="256505"/>
                </a:cubicBezTo>
                <a:cubicBezTo>
                  <a:pt x="1621867" y="254273"/>
                  <a:pt x="1621346" y="252487"/>
                  <a:pt x="1620776" y="251148"/>
                </a:cubicBezTo>
                <a:cubicBezTo>
                  <a:pt x="1620205" y="249808"/>
                  <a:pt x="1619920" y="249238"/>
                  <a:pt x="1619920" y="249436"/>
                </a:cubicBezTo>
                <a:lnTo>
                  <a:pt x="1621632" y="248320"/>
                </a:lnTo>
                <a:cubicBezTo>
                  <a:pt x="1622227" y="248866"/>
                  <a:pt x="1623269" y="249858"/>
                  <a:pt x="1624757" y="251296"/>
                </a:cubicBezTo>
                <a:cubicBezTo>
                  <a:pt x="1626245" y="252735"/>
                  <a:pt x="1627634" y="254099"/>
                  <a:pt x="1628924" y="255389"/>
                </a:cubicBezTo>
                <a:lnTo>
                  <a:pt x="1631156" y="255092"/>
                </a:lnTo>
                <a:cubicBezTo>
                  <a:pt x="1639640" y="253851"/>
                  <a:pt x="1644948" y="253058"/>
                  <a:pt x="1647081" y="252710"/>
                </a:cubicBezTo>
                <a:cubicBezTo>
                  <a:pt x="1649016" y="249436"/>
                  <a:pt x="1650913" y="245777"/>
                  <a:pt x="1652774" y="241734"/>
                </a:cubicBezTo>
                <a:cubicBezTo>
                  <a:pt x="1654634" y="237691"/>
                  <a:pt x="1655564" y="234181"/>
                  <a:pt x="1655564" y="231205"/>
                </a:cubicBezTo>
                <a:cubicBezTo>
                  <a:pt x="1655564" y="229716"/>
                  <a:pt x="1655292" y="228575"/>
                  <a:pt x="1654746" y="227782"/>
                </a:cubicBezTo>
                <a:close/>
                <a:moveTo>
                  <a:pt x="1596480" y="223242"/>
                </a:moveTo>
                <a:cubicBezTo>
                  <a:pt x="1597075" y="223738"/>
                  <a:pt x="1598290" y="224867"/>
                  <a:pt x="1600126" y="226628"/>
                </a:cubicBezTo>
                <a:cubicBezTo>
                  <a:pt x="1601961" y="228389"/>
                  <a:pt x="1603722" y="230163"/>
                  <a:pt x="1605409" y="231949"/>
                </a:cubicBezTo>
                <a:cubicBezTo>
                  <a:pt x="1607096" y="233735"/>
                  <a:pt x="1607939" y="234876"/>
                  <a:pt x="1607939" y="235372"/>
                </a:cubicBezTo>
                <a:cubicBezTo>
                  <a:pt x="1607890" y="235620"/>
                  <a:pt x="1607716" y="236438"/>
                  <a:pt x="1607418" y="237827"/>
                </a:cubicBezTo>
                <a:cubicBezTo>
                  <a:pt x="1606873" y="239564"/>
                  <a:pt x="1606476" y="241449"/>
                  <a:pt x="1606228" y="243483"/>
                </a:cubicBezTo>
                <a:cubicBezTo>
                  <a:pt x="1605583" y="248940"/>
                  <a:pt x="1605174" y="257175"/>
                  <a:pt x="1605000" y="268188"/>
                </a:cubicBezTo>
                <a:cubicBezTo>
                  <a:pt x="1604826" y="279202"/>
                  <a:pt x="1604715" y="295424"/>
                  <a:pt x="1604665" y="316855"/>
                </a:cubicBezTo>
                <a:cubicBezTo>
                  <a:pt x="1604665" y="317897"/>
                  <a:pt x="1604318" y="319398"/>
                  <a:pt x="1603623" y="321357"/>
                </a:cubicBezTo>
                <a:cubicBezTo>
                  <a:pt x="1602929" y="323317"/>
                  <a:pt x="1602123" y="325053"/>
                  <a:pt x="1601205" y="326566"/>
                </a:cubicBezTo>
                <a:cubicBezTo>
                  <a:pt x="1600287" y="328079"/>
                  <a:pt x="1599555" y="328811"/>
                  <a:pt x="1599010" y="328761"/>
                </a:cubicBezTo>
                <a:cubicBezTo>
                  <a:pt x="1598365" y="328761"/>
                  <a:pt x="1597521" y="327707"/>
                  <a:pt x="1596480" y="325599"/>
                </a:cubicBezTo>
                <a:cubicBezTo>
                  <a:pt x="1595438" y="323490"/>
                  <a:pt x="1594508" y="321159"/>
                  <a:pt x="1593689" y="318604"/>
                </a:cubicBezTo>
                <a:cubicBezTo>
                  <a:pt x="1592870" y="316049"/>
                  <a:pt x="1592461" y="314375"/>
                  <a:pt x="1592461" y="313581"/>
                </a:cubicBezTo>
                <a:cubicBezTo>
                  <a:pt x="1592461" y="313085"/>
                  <a:pt x="1592709" y="311969"/>
                  <a:pt x="1593205" y="310232"/>
                </a:cubicBezTo>
                <a:cubicBezTo>
                  <a:pt x="1593850" y="307950"/>
                  <a:pt x="1594371" y="305904"/>
                  <a:pt x="1594768" y="304093"/>
                </a:cubicBezTo>
                <a:cubicBezTo>
                  <a:pt x="1595165" y="302282"/>
                  <a:pt x="1595487" y="300162"/>
                  <a:pt x="1595735" y="297731"/>
                </a:cubicBezTo>
                <a:cubicBezTo>
                  <a:pt x="1596777" y="289694"/>
                  <a:pt x="1597484" y="281360"/>
                  <a:pt x="1597856" y="272728"/>
                </a:cubicBezTo>
                <a:cubicBezTo>
                  <a:pt x="1598228" y="264096"/>
                  <a:pt x="1598414" y="254794"/>
                  <a:pt x="1598414" y="244822"/>
                </a:cubicBezTo>
                <a:cubicBezTo>
                  <a:pt x="1598414" y="241002"/>
                  <a:pt x="1598142" y="237604"/>
                  <a:pt x="1597596" y="234628"/>
                </a:cubicBezTo>
                <a:cubicBezTo>
                  <a:pt x="1597050" y="231651"/>
                  <a:pt x="1596430" y="229183"/>
                  <a:pt x="1595735" y="227223"/>
                </a:cubicBezTo>
                <a:cubicBezTo>
                  <a:pt x="1595041" y="225264"/>
                  <a:pt x="1594694" y="224408"/>
                  <a:pt x="1594694" y="224656"/>
                </a:cubicBezTo>
                <a:close/>
                <a:moveTo>
                  <a:pt x="1039416" y="222573"/>
                </a:moveTo>
                <a:cubicBezTo>
                  <a:pt x="1041847" y="224160"/>
                  <a:pt x="1044228" y="225872"/>
                  <a:pt x="1046560" y="227707"/>
                </a:cubicBezTo>
                <a:cubicBezTo>
                  <a:pt x="1048891" y="229543"/>
                  <a:pt x="1050057" y="230485"/>
                  <a:pt x="1050057" y="230535"/>
                </a:cubicBezTo>
                <a:lnTo>
                  <a:pt x="1048792" y="232618"/>
                </a:lnTo>
                <a:cubicBezTo>
                  <a:pt x="1048643" y="232618"/>
                  <a:pt x="1048296" y="232594"/>
                  <a:pt x="1047750" y="232544"/>
                </a:cubicBezTo>
                <a:cubicBezTo>
                  <a:pt x="1047204" y="232494"/>
                  <a:pt x="1046460" y="232470"/>
                  <a:pt x="1045518" y="232470"/>
                </a:cubicBezTo>
                <a:cubicBezTo>
                  <a:pt x="1042045" y="232470"/>
                  <a:pt x="1038548" y="232817"/>
                  <a:pt x="1035025" y="233511"/>
                </a:cubicBezTo>
                <a:cubicBezTo>
                  <a:pt x="1033388" y="233809"/>
                  <a:pt x="1031032" y="234305"/>
                  <a:pt x="1027956" y="235000"/>
                </a:cubicBezTo>
                <a:cubicBezTo>
                  <a:pt x="1030436" y="236389"/>
                  <a:pt x="1032743" y="237530"/>
                  <a:pt x="1034877" y="238423"/>
                </a:cubicBezTo>
                <a:lnTo>
                  <a:pt x="1034058" y="241102"/>
                </a:lnTo>
                <a:cubicBezTo>
                  <a:pt x="1034008" y="241102"/>
                  <a:pt x="1033934" y="241089"/>
                  <a:pt x="1033835" y="241064"/>
                </a:cubicBezTo>
                <a:cubicBezTo>
                  <a:pt x="1033736" y="241040"/>
                  <a:pt x="1033587" y="241027"/>
                  <a:pt x="1033388" y="241027"/>
                </a:cubicBezTo>
                <a:cubicBezTo>
                  <a:pt x="1032843" y="241027"/>
                  <a:pt x="1032148" y="241126"/>
                  <a:pt x="1031305" y="241325"/>
                </a:cubicBezTo>
                <a:cubicBezTo>
                  <a:pt x="1029866" y="244649"/>
                  <a:pt x="1027758" y="248667"/>
                  <a:pt x="1024980" y="253380"/>
                </a:cubicBezTo>
                <a:cubicBezTo>
                  <a:pt x="1022201" y="258093"/>
                  <a:pt x="1018902" y="263004"/>
                  <a:pt x="1015082" y="268114"/>
                </a:cubicBezTo>
                <a:lnTo>
                  <a:pt x="1016050" y="269156"/>
                </a:lnTo>
                <a:cubicBezTo>
                  <a:pt x="1021556" y="267965"/>
                  <a:pt x="1025587" y="266564"/>
                  <a:pt x="1028142" y="264951"/>
                </a:cubicBezTo>
                <a:cubicBezTo>
                  <a:pt x="1030697" y="263339"/>
                  <a:pt x="1032694" y="261640"/>
                  <a:pt x="1034132" y="259854"/>
                </a:cubicBezTo>
                <a:cubicBezTo>
                  <a:pt x="1034430" y="259457"/>
                  <a:pt x="1034728" y="259135"/>
                  <a:pt x="1035025" y="258887"/>
                </a:cubicBezTo>
                <a:cubicBezTo>
                  <a:pt x="1035323" y="258639"/>
                  <a:pt x="1035596" y="258515"/>
                  <a:pt x="1035844" y="258515"/>
                </a:cubicBezTo>
                <a:cubicBezTo>
                  <a:pt x="1036340" y="258515"/>
                  <a:pt x="1037419" y="259135"/>
                  <a:pt x="1039081" y="260375"/>
                </a:cubicBezTo>
                <a:cubicBezTo>
                  <a:pt x="1040743" y="261615"/>
                  <a:pt x="1042318" y="262942"/>
                  <a:pt x="1043806" y="264356"/>
                </a:cubicBezTo>
                <a:cubicBezTo>
                  <a:pt x="1045294" y="265770"/>
                  <a:pt x="1046039" y="266651"/>
                  <a:pt x="1046039" y="266998"/>
                </a:cubicBezTo>
                <a:cubicBezTo>
                  <a:pt x="1046039" y="267395"/>
                  <a:pt x="1045952" y="267742"/>
                  <a:pt x="1045778" y="268040"/>
                </a:cubicBezTo>
                <a:cubicBezTo>
                  <a:pt x="1045605" y="268337"/>
                  <a:pt x="1045294" y="268784"/>
                  <a:pt x="1044848" y="269379"/>
                </a:cubicBezTo>
                <a:cubicBezTo>
                  <a:pt x="1043360" y="271165"/>
                  <a:pt x="1041834" y="273658"/>
                  <a:pt x="1040272" y="276858"/>
                </a:cubicBezTo>
                <a:cubicBezTo>
                  <a:pt x="1038709" y="280057"/>
                  <a:pt x="1037059" y="285056"/>
                  <a:pt x="1035323" y="291852"/>
                </a:cubicBezTo>
                <a:cubicBezTo>
                  <a:pt x="1037605" y="293787"/>
                  <a:pt x="1039565" y="295300"/>
                  <a:pt x="1041202" y="296391"/>
                </a:cubicBezTo>
                <a:lnTo>
                  <a:pt x="1040309" y="298177"/>
                </a:lnTo>
                <a:cubicBezTo>
                  <a:pt x="1040309" y="298128"/>
                  <a:pt x="1039726" y="297979"/>
                  <a:pt x="1038560" y="297731"/>
                </a:cubicBezTo>
                <a:cubicBezTo>
                  <a:pt x="1037394" y="297483"/>
                  <a:pt x="1035968" y="297359"/>
                  <a:pt x="1034281" y="297359"/>
                </a:cubicBezTo>
                <a:cubicBezTo>
                  <a:pt x="1033785" y="297359"/>
                  <a:pt x="1032793" y="297408"/>
                  <a:pt x="1031305" y="297508"/>
                </a:cubicBezTo>
                <a:cubicBezTo>
                  <a:pt x="1028328" y="297855"/>
                  <a:pt x="1023987" y="298822"/>
                  <a:pt x="1018282" y="300410"/>
                </a:cubicBezTo>
                <a:lnTo>
                  <a:pt x="1018431" y="311349"/>
                </a:lnTo>
                <a:cubicBezTo>
                  <a:pt x="1018431" y="312490"/>
                  <a:pt x="1018208" y="313854"/>
                  <a:pt x="1017761" y="315441"/>
                </a:cubicBezTo>
                <a:cubicBezTo>
                  <a:pt x="1017315" y="317029"/>
                  <a:pt x="1016782" y="318418"/>
                  <a:pt x="1016161" y="319608"/>
                </a:cubicBezTo>
                <a:cubicBezTo>
                  <a:pt x="1015541" y="320799"/>
                  <a:pt x="1014983" y="321394"/>
                  <a:pt x="1014487" y="321394"/>
                </a:cubicBezTo>
                <a:cubicBezTo>
                  <a:pt x="1013991" y="321394"/>
                  <a:pt x="1013197" y="320551"/>
                  <a:pt x="1012106" y="318864"/>
                </a:cubicBezTo>
                <a:cubicBezTo>
                  <a:pt x="1011014" y="317178"/>
                  <a:pt x="1009985" y="315355"/>
                  <a:pt x="1009018" y="313395"/>
                </a:cubicBezTo>
                <a:cubicBezTo>
                  <a:pt x="1008050" y="311435"/>
                  <a:pt x="1007567" y="310158"/>
                  <a:pt x="1007567" y="309563"/>
                </a:cubicBezTo>
                <a:cubicBezTo>
                  <a:pt x="1007567" y="309364"/>
                  <a:pt x="1007740" y="308843"/>
                  <a:pt x="1008088" y="308000"/>
                </a:cubicBezTo>
                <a:cubicBezTo>
                  <a:pt x="1009278" y="305073"/>
                  <a:pt x="1010047" y="302220"/>
                  <a:pt x="1010394" y="299442"/>
                </a:cubicBezTo>
                <a:cubicBezTo>
                  <a:pt x="1010841" y="296019"/>
                  <a:pt x="1011064" y="291430"/>
                  <a:pt x="1011064" y="285676"/>
                </a:cubicBezTo>
                <a:cubicBezTo>
                  <a:pt x="1011064" y="282005"/>
                  <a:pt x="1010965" y="278755"/>
                  <a:pt x="1010766" y="275927"/>
                </a:cubicBezTo>
                <a:lnTo>
                  <a:pt x="1010543" y="273993"/>
                </a:lnTo>
                <a:cubicBezTo>
                  <a:pt x="1003300" y="282972"/>
                  <a:pt x="995933" y="290711"/>
                  <a:pt x="988442" y="297210"/>
                </a:cubicBezTo>
                <a:lnTo>
                  <a:pt x="986507" y="295350"/>
                </a:lnTo>
                <a:cubicBezTo>
                  <a:pt x="994643" y="287313"/>
                  <a:pt x="1001936" y="277986"/>
                  <a:pt x="1008385" y="267370"/>
                </a:cubicBezTo>
                <a:cubicBezTo>
                  <a:pt x="1007641" y="265832"/>
                  <a:pt x="1006847" y="264406"/>
                  <a:pt x="1006004" y="263091"/>
                </a:cubicBezTo>
                <a:cubicBezTo>
                  <a:pt x="1005161" y="261776"/>
                  <a:pt x="1004429" y="260710"/>
                  <a:pt x="1003809" y="259891"/>
                </a:cubicBezTo>
                <a:cubicBezTo>
                  <a:pt x="1003189" y="259073"/>
                  <a:pt x="1002779" y="258564"/>
                  <a:pt x="1002581" y="258366"/>
                </a:cubicBezTo>
                <a:lnTo>
                  <a:pt x="1004367" y="256877"/>
                </a:lnTo>
                <a:lnTo>
                  <a:pt x="1010692" y="263426"/>
                </a:lnTo>
                <a:cubicBezTo>
                  <a:pt x="1013718" y="258118"/>
                  <a:pt x="1016149" y="253082"/>
                  <a:pt x="1017985" y="248320"/>
                </a:cubicBezTo>
                <a:cubicBezTo>
                  <a:pt x="1019820" y="243557"/>
                  <a:pt x="1020887" y="239638"/>
                  <a:pt x="1021184" y="236562"/>
                </a:cubicBezTo>
                <a:cubicBezTo>
                  <a:pt x="1018109" y="237356"/>
                  <a:pt x="1014810" y="238249"/>
                  <a:pt x="1011287" y="239241"/>
                </a:cubicBezTo>
                <a:cubicBezTo>
                  <a:pt x="1009452" y="239787"/>
                  <a:pt x="1007703" y="240395"/>
                  <a:pt x="1006041" y="241064"/>
                </a:cubicBezTo>
                <a:cubicBezTo>
                  <a:pt x="1004379" y="241734"/>
                  <a:pt x="1003325" y="242193"/>
                  <a:pt x="1002878" y="242441"/>
                </a:cubicBezTo>
                <a:lnTo>
                  <a:pt x="992833" y="236190"/>
                </a:lnTo>
                <a:lnTo>
                  <a:pt x="993577" y="233735"/>
                </a:lnTo>
                <a:cubicBezTo>
                  <a:pt x="993775" y="233784"/>
                  <a:pt x="994308" y="233846"/>
                  <a:pt x="995177" y="233921"/>
                </a:cubicBezTo>
                <a:cubicBezTo>
                  <a:pt x="996045" y="233995"/>
                  <a:pt x="997173" y="234032"/>
                  <a:pt x="998562" y="234032"/>
                </a:cubicBezTo>
                <a:cubicBezTo>
                  <a:pt x="1000547" y="234032"/>
                  <a:pt x="1002705" y="233933"/>
                  <a:pt x="1005037" y="233735"/>
                </a:cubicBezTo>
                <a:cubicBezTo>
                  <a:pt x="1008460" y="233437"/>
                  <a:pt x="1012565" y="232693"/>
                  <a:pt x="1017352" y="231502"/>
                </a:cubicBezTo>
                <a:cubicBezTo>
                  <a:pt x="1022139" y="230312"/>
                  <a:pt x="1026071" y="229171"/>
                  <a:pt x="1029147" y="228079"/>
                </a:cubicBezTo>
                <a:cubicBezTo>
                  <a:pt x="1031330" y="227285"/>
                  <a:pt x="1033178" y="226492"/>
                  <a:pt x="1034691" y="225698"/>
                </a:cubicBezTo>
                <a:cubicBezTo>
                  <a:pt x="1036204" y="224904"/>
                  <a:pt x="1037332" y="224222"/>
                  <a:pt x="1038076" y="223652"/>
                </a:cubicBezTo>
                <a:cubicBezTo>
                  <a:pt x="1038820" y="223081"/>
                  <a:pt x="1039267" y="222721"/>
                  <a:pt x="1039416" y="222573"/>
                </a:cubicBezTo>
                <a:close/>
                <a:moveTo>
                  <a:pt x="314474" y="222200"/>
                </a:moveTo>
                <a:cubicBezTo>
                  <a:pt x="315367" y="222200"/>
                  <a:pt x="316632" y="222945"/>
                  <a:pt x="318269" y="224433"/>
                </a:cubicBezTo>
                <a:cubicBezTo>
                  <a:pt x="319906" y="225921"/>
                  <a:pt x="321432" y="227558"/>
                  <a:pt x="322846" y="229344"/>
                </a:cubicBezTo>
                <a:cubicBezTo>
                  <a:pt x="324260" y="231130"/>
                  <a:pt x="324991" y="232246"/>
                  <a:pt x="325041" y="232693"/>
                </a:cubicBezTo>
                <a:cubicBezTo>
                  <a:pt x="325041" y="232991"/>
                  <a:pt x="324694" y="233536"/>
                  <a:pt x="323999" y="234330"/>
                </a:cubicBezTo>
                <a:cubicBezTo>
                  <a:pt x="323156" y="235273"/>
                  <a:pt x="322461" y="236203"/>
                  <a:pt x="321915" y="237121"/>
                </a:cubicBezTo>
                <a:cubicBezTo>
                  <a:pt x="321370" y="238038"/>
                  <a:pt x="321022" y="239192"/>
                  <a:pt x="320874" y="240581"/>
                </a:cubicBezTo>
                <a:cubicBezTo>
                  <a:pt x="318939" y="256307"/>
                  <a:pt x="317351" y="276126"/>
                  <a:pt x="316111" y="300038"/>
                </a:cubicBezTo>
                <a:lnTo>
                  <a:pt x="328538" y="309786"/>
                </a:lnTo>
                <a:lnTo>
                  <a:pt x="326901" y="312242"/>
                </a:lnTo>
                <a:cubicBezTo>
                  <a:pt x="326504" y="312142"/>
                  <a:pt x="325587" y="311919"/>
                  <a:pt x="324148" y="311572"/>
                </a:cubicBezTo>
                <a:cubicBezTo>
                  <a:pt x="322709" y="311225"/>
                  <a:pt x="320861" y="310914"/>
                  <a:pt x="318604" y="310642"/>
                </a:cubicBezTo>
                <a:cubicBezTo>
                  <a:pt x="316347" y="310369"/>
                  <a:pt x="314003" y="310257"/>
                  <a:pt x="311572" y="310307"/>
                </a:cubicBezTo>
                <a:cubicBezTo>
                  <a:pt x="302444" y="310555"/>
                  <a:pt x="291951" y="311721"/>
                  <a:pt x="280095" y="313804"/>
                </a:cubicBezTo>
                <a:cubicBezTo>
                  <a:pt x="276126" y="314499"/>
                  <a:pt x="273261" y="315280"/>
                  <a:pt x="271500" y="316148"/>
                </a:cubicBezTo>
                <a:cubicBezTo>
                  <a:pt x="269739" y="317016"/>
                  <a:pt x="268784" y="317450"/>
                  <a:pt x="268635" y="317450"/>
                </a:cubicBezTo>
                <a:cubicBezTo>
                  <a:pt x="268337" y="317450"/>
                  <a:pt x="266167" y="316024"/>
                  <a:pt x="262124" y="313172"/>
                </a:cubicBezTo>
                <a:cubicBezTo>
                  <a:pt x="258081" y="310319"/>
                  <a:pt x="255340" y="308347"/>
                  <a:pt x="253901" y="307256"/>
                </a:cubicBezTo>
                <a:lnTo>
                  <a:pt x="255092" y="305321"/>
                </a:lnTo>
                <a:cubicBezTo>
                  <a:pt x="255092" y="305371"/>
                  <a:pt x="256716" y="305544"/>
                  <a:pt x="259966" y="305842"/>
                </a:cubicBezTo>
                <a:cubicBezTo>
                  <a:pt x="263215" y="306140"/>
                  <a:pt x="266353" y="306288"/>
                  <a:pt x="269379" y="306288"/>
                </a:cubicBezTo>
                <a:cubicBezTo>
                  <a:pt x="275382" y="306288"/>
                  <a:pt x="281261" y="306003"/>
                  <a:pt x="287015" y="305433"/>
                </a:cubicBezTo>
                <a:cubicBezTo>
                  <a:pt x="292770" y="304862"/>
                  <a:pt x="297979" y="304130"/>
                  <a:pt x="302642" y="303237"/>
                </a:cubicBezTo>
                <a:lnTo>
                  <a:pt x="305544" y="302568"/>
                </a:lnTo>
                <a:cubicBezTo>
                  <a:pt x="306685" y="292199"/>
                  <a:pt x="307727" y="282054"/>
                  <a:pt x="308670" y="272132"/>
                </a:cubicBezTo>
                <a:cubicBezTo>
                  <a:pt x="301278" y="272926"/>
                  <a:pt x="294655" y="273943"/>
                  <a:pt x="288801" y="275183"/>
                </a:cubicBezTo>
                <a:cubicBezTo>
                  <a:pt x="286618" y="275679"/>
                  <a:pt x="284560" y="276287"/>
                  <a:pt x="282625" y="277006"/>
                </a:cubicBezTo>
                <a:cubicBezTo>
                  <a:pt x="280690" y="277726"/>
                  <a:pt x="279549" y="278135"/>
                  <a:pt x="279202" y="278234"/>
                </a:cubicBezTo>
                <a:cubicBezTo>
                  <a:pt x="277763" y="278830"/>
                  <a:pt x="276920" y="279127"/>
                  <a:pt x="276672" y="279127"/>
                </a:cubicBezTo>
                <a:cubicBezTo>
                  <a:pt x="276275" y="279127"/>
                  <a:pt x="275121" y="278520"/>
                  <a:pt x="273211" y="277304"/>
                </a:cubicBezTo>
                <a:cubicBezTo>
                  <a:pt x="271302" y="276089"/>
                  <a:pt x="269379" y="274811"/>
                  <a:pt x="267444" y="273472"/>
                </a:cubicBezTo>
                <a:cubicBezTo>
                  <a:pt x="265510" y="272132"/>
                  <a:pt x="264245" y="271264"/>
                  <a:pt x="263649" y="270867"/>
                </a:cubicBezTo>
                <a:lnTo>
                  <a:pt x="264691" y="268412"/>
                </a:lnTo>
                <a:cubicBezTo>
                  <a:pt x="264989" y="268461"/>
                  <a:pt x="265696" y="268536"/>
                  <a:pt x="266812" y="268635"/>
                </a:cubicBezTo>
                <a:cubicBezTo>
                  <a:pt x="267928" y="268734"/>
                  <a:pt x="269354" y="268784"/>
                  <a:pt x="271091" y="268784"/>
                </a:cubicBezTo>
                <a:cubicBezTo>
                  <a:pt x="274464" y="268784"/>
                  <a:pt x="277962" y="268560"/>
                  <a:pt x="281583" y="268114"/>
                </a:cubicBezTo>
                <a:cubicBezTo>
                  <a:pt x="292348" y="266874"/>
                  <a:pt x="301625" y="265559"/>
                  <a:pt x="309414" y="264170"/>
                </a:cubicBezTo>
                <a:cubicBezTo>
                  <a:pt x="310108" y="255736"/>
                  <a:pt x="310605" y="247749"/>
                  <a:pt x="310902" y="240209"/>
                </a:cubicBezTo>
                <a:cubicBezTo>
                  <a:pt x="311001" y="238472"/>
                  <a:pt x="310840" y="237257"/>
                  <a:pt x="310418" y="236562"/>
                </a:cubicBezTo>
                <a:cubicBezTo>
                  <a:pt x="309997" y="235868"/>
                  <a:pt x="309166" y="235570"/>
                  <a:pt x="307926" y="235669"/>
                </a:cubicBezTo>
                <a:cubicBezTo>
                  <a:pt x="304106" y="236066"/>
                  <a:pt x="300509" y="236587"/>
                  <a:pt x="297136" y="237232"/>
                </a:cubicBezTo>
                <a:cubicBezTo>
                  <a:pt x="293762" y="237877"/>
                  <a:pt x="289248" y="238820"/>
                  <a:pt x="283592" y="240060"/>
                </a:cubicBezTo>
                <a:cubicBezTo>
                  <a:pt x="282154" y="240358"/>
                  <a:pt x="280603" y="240730"/>
                  <a:pt x="278941" y="241176"/>
                </a:cubicBezTo>
                <a:cubicBezTo>
                  <a:pt x="277279" y="241623"/>
                  <a:pt x="276151" y="241920"/>
                  <a:pt x="275556" y="242069"/>
                </a:cubicBezTo>
                <a:cubicBezTo>
                  <a:pt x="272728" y="242912"/>
                  <a:pt x="271041" y="243309"/>
                  <a:pt x="270495" y="243260"/>
                </a:cubicBezTo>
                <a:cubicBezTo>
                  <a:pt x="269999" y="243210"/>
                  <a:pt x="268201" y="242069"/>
                  <a:pt x="265100" y="239837"/>
                </a:cubicBezTo>
                <a:cubicBezTo>
                  <a:pt x="262000" y="237604"/>
                  <a:pt x="259904" y="236066"/>
                  <a:pt x="258812" y="235223"/>
                </a:cubicBezTo>
                <a:lnTo>
                  <a:pt x="259854" y="232916"/>
                </a:lnTo>
                <a:cubicBezTo>
                  <a:pt x="261541" y="233363"/>
                  <a:pt x="264170" y="233586"/>
                  <a:pt x="267742" y="233586"/>
                </a:cubicBezTo>
                <a:cubicBezTo>
                  <a:pt x="271016" y="233586"/>
                  <a:pt x="274340" y="233363"/>
                  <a:pt x="277714" y="232916"/>
                </a:cubicBezTo>
                <a:cubicBezTo>
                  <a:pt x="284708" y="232023"/>
                  <a:pt x="293539" y="230361"/>
                  <a:pt x="304205" y="227930"/>
                </a:cubicBezTo>
                <a:cubicBezTo>
                  <a:pt x="306636" y="227385"/>
                  <a:pt x="308521" y="226678"/>
                  <a:pt x="309860" y="225810"/>
                </a:cubicBezTo>
                <a:cubicBezTo>
                  <a:pt x="311200" y="224941"/>
                  <a:pt x="312266" y="224123"/>
                  <a:pt x="313060" y="223354"/>
                </a:cubicBezTo>
                <a:cubicBezTo>
                  <a:pt x="313854" y="222585"/>
                  <a:pt x="314325" y="222200"/>
                  <a:pt x="314474" y="222200"/>
                </a:cubicBezTo>
                <a:close/>
                <a:moveTo>
                  <a:pt x="118021" y="214759"/>
                </a:moveTo>
                <a:cubicBezTo>
                  <a:pt x="120006" y="216495"/>
                  <a:pt x="121891" y="218430"/>
                  <a:pt x="123677" y="220563"/>
                </a:cubicBezTo>
                <a:cubicBezTo>
                  <a:pt x="125463" y="222697"/>
                  <a:pt x="126901" y="224557"/>
                  <a:pt x="127992" y="226144"/>
                </a:cubicBezTo>
                <a:cubicBezTo>
                  <a:pt x="129084" y="227732"/>
                  <a:pt x="129778" y="228749"/>
                  <a:pt x="130076" y="229195"/>
                </a:cubicBezTo>
                <a:lnTo>
                  <a:pt x="127844" y="232098"/>
                </a:lnTo>
                <a:cubicBezTo>
                  <a:pt x="127844" y="231949"/>
                  <a:pt x="126938" y="231515"/>
                  <a:pt x="125128" y="230795"/>
                </a:cubicBezTo>
                <a:cubicBezTo>
                  <a:pt x="123317" y="230076"/>
                  <a:pt x="120514" y="229394"/>
                  <a:pt x="116719" y="228749"/>
                </a:cubicBezTo>
                <a:cubicBezTo>
                  <a:pt x="112924" y="228104"/>
                  <a:pt x="108050" y="227782"/>
                  <a:pt x="102097" y="227782"/>
                </a:cubicBezTo>
                <a:cubicBezTo>
                  <a:pt x="100211" y="227782"/>
                  <a:pt x="98773" y="227806"/>
                  <a:pt x="97781" y="227856"/>
                </a:cubicBezTo>
                <a:cubicBezTo>
                  <a:pt x="97136" y="227856"/>
                  <a:pt x="96640" y="227881"/>
                  <a:pt x="96292" y="227930"/>
                </a:cubicBezTo>
                <a:cubicBezTo>
                  <a:pt x="101104" y="230907"/>
                  <a:pt x="103709" y="232792"/>
                  <a:pt x="104106" y="233586"/>
                </a:cubicBezTo>
                <a:cubicBezTo>
                  <a:pt x="104205" y="233834"/>
                  <a:pt x="104131" y="234132"/>
                  <a:pt x="103883" y="234479"/>
                </a:cubicBezTo>
                <a:cubicBezTo>
                  <a:pt x="103634" y="234826"/>
                  <a:pt x="103238" y="235273"/>
                  <a:pt x="102692" y="235818"/>
                </a:cubicBezTo>
                <a:cubicBezTo>
                  <a:pt x="101799" y="236662"/>
                  <a:pt x="101055" y="237505"/>
                  <a:pt x="100459" y="238348"/>
                </a:cubicBezTo>
                <a:cubicBezTo>
                  <a:pt x="99864" y="239192"/>
                  <a:pt x="99542" y="240085"/>
                  <a:pt x="99492" y="241027"/>
                </a:cubicBezTo>
                <a:cubicBezTo>
                  <a:pt x="98798" y="249362"/>
                  <a:pt x="98450" y="257299"/>
                  <a:pt x="98450" y="264840"/>
                </a:cubicBezTo>
                <a:cubicBezTo>
                  <a:pt x="98450" y="270545"/>
                  <a:pt x="98636" y="277006"/>
                  <a:pt x="99008" y="284225"/>
                </a:cubicBezTo>
                <a:cubicBezTo>
                  <a:pt x="99380" y="291443"/>
                  <a:pt x="100013" y="301923"/>
                  <a:pt x="100906" y="315665"/>
                </a:cubicBezTo>
                <a:cubicBezTo>
                  <a:pt x="100956" y="316806"/>
                  <a:pt x="100397" y="318542"/>
                  <a:pt x="99232" y="320874"/>
                </a:cubicBezTo>
                <a:cubicBezTo>
                  <a:pt x="98066" y="323205"/>
                  <a:pt x="96739" y="325314"/>
                  <a:pt x="95251" y="327199"/>
                </a:cubicBezTo>
                <a:cubicBezTo>
                  <a:pt x="93762" y="329084"/>
                  <a:pt x="92646" y="330026"/>
                  <a:pt x="91902" y="330026"/>
                </a:cubicBezTo>
                <a:cubicBezTo>
                  <a:pt x="91207" y="330026"/>
                  <a:pt x="90538" y="329654"/>
                  <a:pt x="89893" y="328910"/>
                </a:cubicBezTo>
                <a:cubicBezTo>
                  <a:pt x="89248" y="328166"/>
                  <a:pt x="88305" y="326851"/>
                  <a:pt x="87065" y="324966"/>
                </a:cubicBezTo>
                <a:cubicBezTo>
                  <a:pt x="84287" y="320650"/>
                  <a:pt x="81099" y="316421"/>
                  <a:pt x="77503" y="312279"/>
                </a:cubicBezTo>
                <a:cubicBezTo>
                  <a:pt x="73906" y="308136"/>
                  <a:pt x="68833" y="303733"/>
                  <a:pt x="62285" y="299070"/>
                </a:cubicBezTo>
                <a:lnTo>
                  <a:pt x="64071" y="296466"/>
                </a:lnTo>
                <a:cubicBezTo>
                  <a:pt x="65162" y="297160"/>
                  <a:pt x="67519" y="298599"/>
                  <a:pt x="71140" y="300782"/>
                </a:cubicBezTo>
                <a:cubicBezTo>
                  <a:pt x="74762" y="302965"/>
                  <a:pt x="78321" y="305048"/>
                  <a:pt x="81819" y="307033"/>
                </a:cubicBezTo>
                <a:cubicBezTo>
                  <a:pt x="85316" y="309017"/>
                  <a:pt x="87263" y="309935"/>
                  <a:pt x="87660" y="309786"/>
                </a:cubicBezTo>
                <a:cubicBezTo>
                  <a:pt x="88553" y="309488"/>
                  <a:pt x="89248" y="305854"/>
                  <a:pt x="89744" y="298884"/>
                </a:cubicBezTo>
                <a:cubicBezTo>
                  <a:pt x="90240" y="291914"/>
                  <a:pt x="90488" y="283443"/>
                  <a:pt x="90488" y="273472"/>
                </a:cubicBezTo>
                <a:cubicBezTo>
                  <a:pt x="90488" y="260226"/>
                  <a:pt x="90116" y="249064"/>
                  <a:pt x="89372" y="239985"/>
                </a:cubicBezTo>
                <a:cubicBezTo>
                  <a:pt x="89025" y="235372"/>
                  <a:pt x="88355" y="231477"/>
                  <a:pt x="87363" y="228302"/>
                </a:cubicBezTo>
                <a:cubicBezTo>
                  <a:pt x="75605" y="228898"/>
                  <a:pt x="64282" y="229778"/>
                  <a:pt x="53393" y="230944"/>
                </a:cubicBezTo>
                <a:cubicBezTo>
                  <a:pt x="42503" y="232110"/>
                  <a:pt x="33685" y="233437"/>
                  <a:pt x="26938" y="234925"/>
                </a:cubicBezTo>
                <a:cubicBezTo>
                  <a:pt x="24756" y="235421"/>
                  <a:pt x="22734" y="236029"/>
                  <a:pt x="20874" y="236748"/>
                </a:cubicBezTo>
                <a:cubicBezTo>
                  <a:pt x="19013" y="237468"/>
                  <a:pt x="17550" y="238100"/>
                  <a:pt x="16483" y="238646"/>
                </a:cubicBezTo>
                <a:cubicBezTo>
                  <a:pt x="15417" y="239192"/>
                  <a:pt x="14759" y="239539"/>
                  <a:pt x="14511" y="239688"/>
                </a:cubicBezTo>
                <a:lnTo>
                  <a:pt x="0" y="225996"/>
                </a:lnTo>
                <a:lnTo>
                  <a:pt x="1340" y="223838"/>
                </a:lnTo>
                <a:cubicBezTo>
                  <a:pt x="1588" y="223937"/>
                  <a:pt x="2221" y="224110"/>
                  <a:pt x="3238" y="224358"/>
                </a:cubicBezTo>
                <a:cubicBezTo>
                  <a:pt x="4254" y="224607"/>
                  <a:pt x="5879" y="224867"/>
                  <a:pt x="8112" y="225140"/>
                </a:cubicBezTo>
                <a:cubicBezTo>
                  <a:pt x="10344" y="225413"/>
                  <a:pt x="13097" y="225624"/>
                  <a:pt x="16372" y="225772"/>
                </a:cubicBezTo>
                <a:lnTo>
                  <a:pt x="18976" y="225847"/>
                </a:lnTo>
                <a:cubicBezTo>
                  <a:pt x="23193" y="225847"/>
                  <a:pt x="28997" y="225586"/>
                  <a:pt x="36389" y="225065"/>
                </a:cubicBezTo>
                <a:cubicBezTo>
                  <a:pt x="43781" y="224545"/>
                  <a:pt x="53157" y="223788"/>
                  <a:pt x="64517" y="222796"/>
                </a:cubicBezTo>
                <a:cubicBezTo>
                  <a:pt x="73199" y="222052"/>
                  <a:pt x="82178" y="221332"/>
                  <a:pt x="91455" y="220638"/>
                </a:cubicBezTo>
                <a:cubicBezTo>
                  <a:pt x="97458" y="220241"/>
                  <a:pt x="102431" y="219596"/>
                  <a:pt x="106375" y="218703"/>
                </a:cubicBezTo>
                <a:cubicBezTo>
                  <a:pt x="110319" y="217810"/>
                  <a:pt x="113246" y="216967"/>
                  <a:pt x="115156" y="216173"/>
                </a:cubicBezTo>
                <a:cubicBezTo>
                  <a:pt x="117066" y="215379"/>
                  <a:pt x="118021" y="214908"/>
                  <a:pt x="118021" y="214759"/>
                </a:cubicBezTo>
                <a:close/>
                <a:moveTo>
                  <a:pt x="1799556" y="211931"/>
                </a:moveTo>
                <a:cubicBezTo>
                  <a:pt x="1800349" y="212527"/>
                  <a:pt x="1802073" y="213891"/>
                  <a:pt x="1804727" y="216024"/>
                </a:cubicBezTo>
                <a:cubicBezTo>
                  <a:pt x="1807381" y="218157"/>
                  <a:pt x="1810023" y="220439"/>
                  <a:pt x="1812652" y="222870"/>
                </a:cubicBezTo>
                <a:cubicBezTo>
                  <a:pt x="1815282" y="225301"/>
                  <a:pt x="1816820" y="227112"/>
                  <a:pt x="1817266" y="228302"/>
                </a:cubicBezTo>
                <a:cubicBezTo>
                  <a:pt x="1817365" y="228699"/>
                  <a:pt x="1817415" y="229071"/>
                  <a:pt x="1817415" y="229419"/>
                </a:cubicBezTo>
                <a:cubicBezTo>
                  <a:pt x="1817415" y="231056"/>
                  <a:pt x="1816931" y="232966"/>
                  <a:pt x="1815964" y="235149"/>
                </a:cubicBezTo>
                <a:cubicBezTo>
                  <a:pt x="1814996" y="237331"/>
                  <a:pt x="1813818" y="238745"/>
                  <a:pt x="1812429" y="239390"/>
                </a:cubicBezTo>
                <a:cubicBezTo>
                  <a:pt x="1811685" y="239737"/>
                  <a:pt x="1810891" y="239911"/>
                  <a:pt x="1810048" y="239911"/>
                </a:cubicBezTo>
                <a:cubicBezTo>
                  <a:pt x="1809254" y="239911"/>
                  <a:pt x="1808473" y="239762"/>
                  <a:pt x="1807704" y="239465"/>
                </a:cubicBezTo>
                <a:cubicBezTo>
                  <a:pt x="1806935" y="239167"/>
                  <a:pt x="1806550" y="238993"/>
                  <a:pt x="1806550" y="238944"/>
                </a:cubicBezTo>
                <a:cubicBezTo>
                  <a:pt x="1806501" y="236066"/>
                  <a:pt x="1806315" y="233623"/>
                  <a:pt x="1805992" y="231614"/>
                </a:cubicBezTo>
                <a:cubicBezTo>
                  <a:pt x="1805670" y="229605"/>
                  <a:pt x="1804851" y="227112"/>
                  <a:pt x="1803537" y="224135"/>
                </a:cubicBezTo>
                <a:cubicBezTo>
                  <a:pt x="1802222" y="221159"/>
                  <a:pt x="1800151" y="217537"/>
                  <a:pt x="1797323" y="213271"/>
                </a:cubicBezTo>
                <a:close/>
                <a:moveTo>
                  <a:pt x="458912" y="209922"/>
                </a:moveTo>
                <a:cubicBezTo>
                  <a:pt x="459656" y="210319"/>
                  <a:pt x="461256" y="211224"/>
                  <a:pt x="463711" y="212638"/>
                </a:cubicBezTo>
                <a:cubicBezTo>
                  <a:pt x="466167" y="214052"/>
                  <a:pt x="468524" y="215516"/>
                  <a:pt x="470781" y="217029"/>
                </a:cubicBezTo>
                <a:cubicBezTo>
                  <a:pt x="473038" y="218542"/>
                  <a:pt x="474167" y="219571"/>
                  <a:pt x="474167" y="220117"/>
                </a:cubicBezTo>
                <a:cubicBezTo>
                  <a:pt x="474167" y="220315"/>
                  <a:pt x="473981" y="220911"/>
                  <a:pt x="473609" y="221903"/>
                </a:cubicBezTo>
                <a:cubicBezTo>
                  <a:pt x="473236" y="222895"/>
                  <a:pt x="472914" y="224172"/>
                  <a:pt x="472641" y="225735"/>
                </a:cubicBezTo>
                <a:cubicBezTo>
                  <a:pt x="472368" y="227298"/>
                  <a:pt x="472257" y="229220"/>
                  <a:pt x="472306" y="231502"/>
                </a:cubicBezTo>
                <a:lnTo>
                  <a:pt x="472530" y="241697"/>
                </a:lnTo>
                <a:cubicBezTo>
                  <a:pt x="476052" y="241250"/>
                  <a:pt x="479214" y="240816"/>
                  <a:pt x="482017" y="240395"/>
                </a:cubicBezTo>
                <a:cubicBezTo>
                  <a:pt x="484820" y="239973"/>
                  <a:pt x="486594" y="239713"/>
                  <a:pt x="487338" y="239613"/>
                </a:cubicBezTo>
                <a:lnTo>
                  <a:pt x="487487" y="242664"/>
                </a:lnTo>
                <a:cubicBezTo>
                  <a:pt x="486743" y="242813"/>
                  <a:pt x="484982" y="243210"/>
                  <a:pt x="482203" y="243855"/>
                </a:cubicBezTo>
                <a:cubicBezTo>
                  <a:pt x="479425" y="244500"/>
                  <a:pt x="476300" y="245343"/>
                  <a:pt x="472827" y="246385"/>
                </a:cubicBezTo>
                <a:cubicBezTo>
                  <a:pt x="473125" y="251644"/>
                  <a:pt x="473571" y="255563"/>
                  <a:pt x="474167" y="258142"/>
                </a:cubicBezTo>
                <a:cubicBezTo>
                  <a:pt x="474216" y="258242"/>
                  <a:pt x="474241" y="258440"/>
                  <a:pt x="474241" y="258738"/>
                </a:cubicBezTo>
                <a:cubicBezTo>
                  <a:pt x="474241" y="259879"/>
                  <a:pt x="473869" y="261330"/>
                  <a:pt x="473125" y="263091"/>
                </a:cubicBezTo>
                <a:cubicBezTo>
                  <a:pt x="472381" y="264852"/>
                  <a:pt x="471761" y="265782"/>
                  <a:pt x="471264" y="265882"/>
                </a:cubicBezTo>
                <a:cubicBezTo>
                  <a:pt x="470818" y="265931"/>
                  <a:pt x="469999" y="265423"/>
                  <a:pt x="468809" y="264356"/>
                </a:cubicBezTo>
                <a:cubicBezTo>
                  <a:pt x="467618" y="263289"/>
                  <a:pt x="466539" y="262111"/>
                  <a:pt x="465572" y="260821"/>
                </a:cubicBezTo>
                <a:cubicBezTo>
                  <a:pt x="464604" y="259532"/>
                  <a:pt x="464146" y="258589"/>
                  <a:pt x="464195" y="257994"/>
                </a:cubicBezTo>
                <a:cubicBezTo>
                  <a:pt x="464344" y="256357"/>
                  <a:pt x="464418" y="253430"/>
                  <a:pt x="464418" y="249213"/>
                </a:cubicBezTo>
                <a:lnTo>
                  <a:pt x="463377" y="249585"/>
                </a:lnTo>
                <a:cubicBezTo>
                  <a:pt x="461591" y="250230"/>
                  <a:pt x="459333" y="251272"/>
                  <a:pt x="456605" y="252710"/>
                </a:cubicBezTo>
                <a:cubicBezTo>
                  <a:pt x="455017" y="253554"/>
                  <a:pt x="454025" y="253975"/>
                  <a:pt x="453628" y="253975"/>
                </a:cubicBezTo>
                <a:cubicBezTo>
                  <a:pt x="453430" y="253975"/>
                  <a:pt x="452016" y="252661"/>
                  <a:pt x="449387" y="250031"/>
                </a:cubicBezTo>
                <a:cubicBezTo>
                  <a:pt x="446757" y="247402"/>
                  <a:pt x="444972" y="245591"/>
                  <a:pt x="444029" y="244599"/>
                </a:cubicBezTo>
                <a:lnTo>
                  <a:pt x="445071" y="242739"/>
                </a:lnTo>
                <a:cubicBezTo>
                  <a:pt x="447055" y="243235"/>
                  <a:pt x="449560" y="243483"/>
                  <a:pt x="452587" y="243483"/>
                </a:cubicBezTo>
                <a:cubicBezTo>
                  <a:pt x="453777" y="243483"/>
                  <a:pt x="454695" y="243458"/>
                  <a:pt x="455340" y="243408"/>
                </a:cubicBezTo>
                <a:cubicBezTo>
                  <a:pt x="459507" y="243111"/>
                  <a:pt x="462508" y="242863"/>
                  <a:pt x="464344" y="242664"/>
                </a:cubicBezTo>
                <a:cubicBezTo>
                  <a:pt x="464245" y="237951"/>
                  <a:pt x="464096" y="233784"/>
                  <a:pt x="463898" y="230163"/>
                </a:cubicBezTo>
                <a:cubicBezTo>
                  <a:pt x="463699" y="227087"/>
                  <a:pt x="463116" y="224234"/>
                  <a:pt x="462149" y="221605"/>
                </a:cubicBezTo>
                <a:cubicBezTo>
                  <a:pt x="461181" y="218976"/>
                  <a:pt x="460152" y="216731"/>
                  <a:pt x="459061" y="214871"/>
                </a:cubicBezTo>
                <a:cubicBezTo>
                  <a:pt x="457969" y="213010"/>
                  <a:pt x="457424" y="212155"/>
                  <a:pt x="457424" y="212303"/>
                </a:cubicBezTo>
                <a:close/>
                <a:moveTo>
                  <a:pt x="1299121" y="209178"/>
                </a:moveTo>
                <a:cubicBezTo>
                  <a:pt x="1299518" y="209178"/>
                  <a:pt x="1300560" y="209947"/>
                  <a:pt x="1302246" y="211485"/>
                </a:cubicBezTo>
                <a:cubicBezTo>
                  <a:pt x="1303933" y="213023"/>
                  <a:pt x="1305607" y="214610"/>
                  <a:pt x="1307269" y="216247"/>
                </a:cubicBezTo>
                <a:cubicBezTo>
                  <a:pt x="1308931" y="217884"/>
                  <a:pt x="1310010" y="218951"/>
                  <a:pt x="1310506" y="219447"/>
                </a:cubicBezTo>
                <a:lnTo>
                  <a:pt x="1309167" y="221456"/>
                </a:lnTo>
                <a:cubicBezTo>
                  <a:pt x="1308076" y="221159"/>
                  <a:pt x="1306934" y="221010"/>
                  <a:pt x="1305744" y="221010"/>
                </a:cubicBezTo>
                <a:cubicBezTo>
                  <a:pt x="1303511" y="221010"/>
                  <a:pt x="1300907" y="221605"/>
                  <a:pt x="1297930" y="222796"/>
                </a:cubicBezTo>
                <a:cubicBezTo>
                  <a:pt x="1293862" y="224383"/>
                  <a:pt x="1288058" y="226120"/>
                  <a:pt x="1280517" y="228005"/>
                </a:cubicBezTo>
                <a:cubicBezTo>
                  <a:pt x="1284982" y="230039"/>
                  <a:pt x="1287240" y="231304"/>
                  <a:pt x="1287289" y="231800"/>
                </a:cubicBezTo>
                <a:cubicBezTo>
                  <a:pt x="1287339" y="232098"/>
                  <a:pt x="1287140" y="232693"/>
                  <a:pt x="1286694" y="233586"/>
                </a:cubicBezTo>
                <a:cubicBezTo>
                  <a:pt x="1286198" y="234677"/>
                  <a:pt x="1285788" y="235744"/>
                  <a:pt x="1285466" y="236786"/>
                </a:cubicBezTo>
                <a:cubicBezTo>
                  <a:pt x="1285143" y="237827"/>
                  <a:pt x="1284957" y="239068"/>
                  <a:pt x="1284908" y="240506"/>
                </a:cubicBezTo>
                <a:lnTo>
                  <a:pt x="1284461" y="253306"/>
                </a:lnTo>
                <a:lnTo>
                  <a:pt x="1287661" y="252859"/>
                </a:lnTo>
                <a:cubicBezTo>
                  <a:pt x="1291332" y="252264"/>
                  <a:pt x="1294123" y="251606"/>
                  <a:pt x="1296033" y="250887"/>
                </a:cubicBezTo>
                <a:cubicBezTo>
                  <a:pt x="1297943" y="250168"/>
                  <a:pt x="1299344" y="249523"/>
                  <a:pt x="1300237" y="248952"/>
                </a:cubicBezTo>
                <a:cubicBezTo>
                  <a:pt x="1301130" y="248382"/>
                  <a:pt x="1301651" y="248097"/>
                  <a:pt x="1301800" y="248097"/>
                </a:cubicBezTo>
                <a:cubicBezTo>
                  <a:pt x="1302197" y="248097"/>
                  <a:pt x="1303102" y="248791"/>
                  <a:pt x="1304516" y="250180"/>
                </a:cubicBezTo>
                <a:cubicBezTo>
                  <a:pt x="1305930" y="251569"/>
                  <a:pt x="1307331" y="253020"/>
                  <a:pt x="1308720" y="254533"/>
                </a:cubicBezTo>
                <a:cubicBezTo>
                  <a:pt x="1310109" y="256046"/>
                  <a:pt x="1311002" y="257051"/>
                  <a:pt x="1311399" y="257547"/>
                </a:cubicBezTo>
                <a:lnTo>
                  <a:pt x="1309911" y="259705"/>
                </a:lnTo>
                <a:cubicBezTo>
                  <a:pt x="1309663" y="259656"/>
                  <a:pt x="1309043" y="259544"/>
                  <a:pt x="1308051" y="259370"/>
                </a:cubicBezTo>
                <a:cubicBezTo>
                  <a:pt x="1307058" y="259197"/>
                  <a:pt x="1305657" y="259023"/>
                  <a:pt x="1303846" y="258849"/>
                </a:cubicBezTo>
                <a:cubicBezTo>
                  <a:pt x="1302035" y="258676"/>
                  <a:pt x="1299964" y="258589"/>
                  <a:pt x="1297633" y="258589"/>
                </a:cubicBezTo>
                <a:cubicBezTo>
                  <a:pt x="1295599" y="258589"/>
                  <a:pt x="1292969" y="258713"/>
                  <a:pt x="1289745" y="258961"/>
                </a:cubicBezTo>
                <a:cubicBezTo>
                  <a:pt x="1288455" y="259060"/>
                  <a:pt x="1286669" y="259259"/>
                  <a:pt x="1284387" y="259556"/>
                </a:cubicBezTo>
                <a:cubicBezTo>
                  <a:pt x="1284337" y="261541"/>
                  <a:pt x="1284312" y="264517"/>
                  <a:pt x="1284312" y="268486"/>
                </a:cubicBezTo>
                <a:cubicBezTo>
                  <a:pt x="1284312" y="275630"/>
                  <a:pt x="1284461" y="282029"/>
                  <a:pt x="1284759" y="287685"/>
                </a:cubicBezTo>
                <a:lnTo>
                  <a:pt x="1294433" y="286494"/>
                </a:lnTo>
                <a:cubicBezTo>
                  <a:pt x="1296814" y="286197"/>
                  <a:pt x="1298712" y="285775"/>
                  <a:pt x="1300126" y="285229"/>
                </a:cubicBezTo>
                <a:cubicBezTo>
                  <a:pt x="1301539" y="284683"/>
                  <a:pt x="1302668" y="284150"/>
                  <a:pt x="1303511" y="283629"/>
                </a:cubicBezTo>
                <a:cubicBezTo>
                  <a:pt x="1304355" y="283108"/>
                  <a:pt x="1304876" y="282848"/>
                  <a:pt x="1305074" y="282848"/>
                </a:cubicBezTo>
                <a:cubicBezTo>
                  <a:pt x="1305570" y="282848"/>
                  <a:pt x="1306550" y="283642"/>
                  <a:pt x="1308013" y="285229"/>
                </a:cubicBezTo>
                <a:cubicBezTo>
                  <a:pt x="1309477" y="286817"/>
                  <a:pt x="1310891" y="288466"/>
                  <a:pt x="1312255" y="290178"/>
                </a:cubicBezTo>
                <a:cubicBezTo>
                  <a:pt x="1313619" y="291889"/>
                  <a:pt x="1314500" y="293018"/>
                  <a:pt x="1314897" y="293564"/>
                </a:cubicBezTo>
                <a:lnTo>
                  <a:pt x="1313557" y="295573"/>
                </a:lnTo>
                <a:cubicBezTo>
                  <a:pt x="1313557" y="295523"/>
                  <a:pt x="1312801" y="295250"/>
                  <a:pt x="1311288" y="294754"/>
                </a:cubicBezTo>
                <a:cubicBezTo>
                  <a:pt x="1309774" y="294258"/>
                  <a:pt x="1307865" y="293824"/>
                  <a:pt x="1305558" y="293452"/>
                </a:cubicBezTo>
                <a:cubicBezTo>
                  <a:pt x="1303251" y="293080"/>
                  <a:pt x="1300708" y="292943"/>
                  <a:pt x="1297930" y="293043"/>
                </a:cubicBezTo>
                <a:cubicBezTo>
                  <a:pt x="1290638" y="293440"/>
                  <a:pt x="1284722" y="293836"/>
                  <a:pt x="1280182" y="294233"/>
                </a:cubicBezTo>
                <a:cubicBezTo>
                  <a:pt x="1275643" y="294630"/>
                  <a:pt x="1270472" y="295300"/>
                  <a:pt x="1264667" y="296242"/>
                </a:cubicBezTo>
                <a:cubicBezTo>
                  <a:pt x="1262534" y="296590"/>
                  <a:pt x="1260574" y="296974"/>
                  <a:pt x="1258788" y="297396"/>
                </a:cubicBezTo>
                <a:cubicBezTo>
                  <a:pt x="1257002" y="297818"/>
                  <a:pt x="1255576" y="298177"/>
                  <a:pt x="1254510" y="298475"/>
                </a:cubicBezTo>
                <a:lnTo>
                  <a:pt x="1252560" y="299063"/>
                </a:lnTo>
                <a:lnTo>
                  <a:pt x="1271290" y="308484"/>
                </a:lnTo>
                <a:cubicBezTo>
                  <a:pt x="1282650" y="313668"/>
                  <a:pt x="1291407" y="316483"/>
                  <a:pt x="1297558" y="316930"/>
                </a:cubicBezTo>
                <a:cubicBezTo>
                  <a:pt x="1302569" y="317277"/>
                  <a:pt x="1307381" y="317450"/>
                  <a:pt x="1311994" y="317450"/>
                </a:cubicBezTo>
                <a:cubicBezTo>
                  <a:pt x="1314227" y="317450"/>
                  <a:pt x="1316162" y="317426"/>
                  <a:pt x="1317799" y="317376"/>
                </a:cubicBezTo>
                <a:cubicBezTo>
                  <a:pt x="1319436" y="317326"/>
                  <a:pt x="1320478" y="317277"/>
                  <a:pt x="1320924" y="317227"/>
                </a:cubicBezTo>
                <a:lnTo>
                  <a:pt x="1321371" y="321097"/>
                </a:lnTo>
                <a:cubicBezTo>
                  <a:pt x="1316906" y="321543"/>
                  <a:pt x="1312925" y="322325"/>
                  <a:pt x="1309427" y="323441"/>
                </a:cubicBezTo>
                <a:cubicBezTo>
                  <a:pt x="1305930" y="324557"/>
                  <a:pt x="1302172" y="325983"/>
                  <a:pt x="1298154" y="327720"/>
                </a:cubicBezTo>
                <a:cubicBezTo>
                  <a:pt x="1295673" y="328761"/>
                  <a:pt x="1293776" y="329506"/>
                  <a:pt x="1292461" y="329952"/>
                </a:cubicBezTo>
                <a:cubicBezTo>
                  <a:pt x="1291146" y="330399"/>
                  <a:pt x="1289993" y="330547"/>
                  <a:pt x="1289001" y="330399"/>
                </a:cubicBezTo>
                <a:cubicBezTo>
                  <a:pt x="1287810" y="330250"/>
                  <a:pt x="1285392" y="329059"/>
                  <a:pt x="1281745" y="326827"/>
                </a:cubicBezTo>
                <a:cubicBezTo>
                  <a:pt x="1278099" y="324594"/>
                  <a:pt x="1272183" y="320849"/>
                  <a:pt x="1263998" y="315590"/>
                </a:cubicBezTo>
                <a:cubicBezTo>
                  <a:pt x="1255911" y="310381"/>
                  <a:pt x="1249412" y="306239"/>
                  <a:pt x="1244501" y="303163"/>
                </a:cubicBezTo>
                <a:cubicBezTo>
                  <a:pt x="1239590" y="300087"/>
                  <a:pt x="1234902" y="297334"/>
                  <a:pt x="1230437" y="294903"/>
                </a:cubicBezTo>
                <a:cubicBezTo>
                  <a:pt x="1227113" y="299963"/>
                  <a:pt x="1222784" y="304688"/>
                  <a:pt x="1217452" y="309079"/>
                </a:cubicBezTo>
                <a:cubicBezTo>
                  <a:pt x="1212118" y="313469"/>
                  <a:pt x="1204913" y="318368"/>
                  <a:pt x="1195834" y="323776"/>
                </a:cubicBezTo>
                <a:lnTo>
                  <a:pt x="1194272" y="321841"/>
                </a:lnTo>
                <a:cubicBezTo>
                  <a:pt x="1201465" y="316830"/>
                  <a:pt x="1207443" y="311832"/>
                  <a:pt x="1212205" y="306846"/>
                </a:cubicBezTo>
                <a:cubicBezTo>
                  <a:pt x="1216968" y="301861"/>
                  <a:pt x="1220862" y="296739"/>
                  <a:pt x="1223888" y="291480"/>
                </a:cubicBezTo>
                <a:cubicBezTo>
                  <a:pt x="1219969" y="289595"/>
                  <a:pt x="1216918" y="288479"/>
                  <a:pt x="1214735" y="288131"/>
                </a:cubicBezTo>
                <a:cubicBezTo>
                  <a:pt x="1213842" y="287983"/>
                  <a:pt x="1212813" y="288206"/>
                  <a:pt x="1211647" y="288801"/>
                </a:cubicBezTo>
                <a:cubicBezTo>
                  <a:pt x="1210481" y="289396"/>
                  <a:pt x="1209105" y="290240"/>
                  <a:pt x="1207517" y="291331"/>
                </a:cubicBezTo>
                <a:cubicBezTo>
                  <a:pt x="1207368" y="291430"/>
                  <a:pt x="1206959" y="291691"/>
                  <a:pt x="1206289" y="292113"/>
                </a:cubicBezTo>
                <a:cubicBezTo>
                  <a:pt x="1205620" y="292534"/>
                  <a:pt x="1205074" y="292844"/>
                  <a:pt x="1204652" y="293043"/>
                </a:cubicBezTo>
                <a:cubicBezTo>
                  <a:pt x="1204230" y="293241"/>
                  <a:pt x="1203896" y="293340"/>
                  <a:pt x="1203648" y="293340"/>
                </a:cubicBezTo>
                <a:cubicBezTo>
                  <a:pt x="1203102" y="293340"/>
                  <a:pt x="1202494" y="293142"/>
                  <a:pt x="1201824" y="292745"/>
                </a:cubicBezTo>
                <a:cubicBezTo>
                  <a:pt x="1201155" y="292348"/>
                  <a:pt x="1200225" y="291728"/>
                  <a:pt x="1199034" y="290885"/>
                </a:cubicBezTo>
                <a:cubicBezTo>
                  <a:pt x="1197397" y="289644"/>
                  <a:pt x="1195983" y="288677"/>
                  <a:pt x="1194792" y="287983"/>
                </a:cubicBezTo>
                <a:lnTo>
                  <a:pt x="1195164" y="285229"/>
                </a:lnTo>
                <a:cubicBezTo>
                  <a:pt x="1197744" y="285279"/>
                  <a:pt x="1200262" y="284932"/>
                  <a:pt x="1202718" y="284187"/>
                </a:cubicBezTo>
                <a:cubicBezTo>
                  <a:pt x="1205173" y="283443"/>
                  <a:pt x="1207939" y="282426"/>
                  <a:pt x="1211015" y="281136"/>
                </a:cubicBezTo>
                <a:cubicBezTo>
                  <a:pt x="1213346" y="280144"/>
                  <a:pt x="1214735" y="279673"/>
                  <a:pt x="1215182" y="279723"/>
                </a:cubicBezTo>
                <a:cubicBezTo>
                  <a:pt x="1215529" y="279723"/>
                  <a:pt x="1219399" y="281757"/>
                  <a:pt x="1226790" y="285825"/>
                </a:cubicBezTo>
                <a:cubicBezTo>
                  <a:pt x="1228378" y="282302"/>
                  <a:pt x="1229705" y="278644"/>
                  <a:pt x="1230772" y="274848"/>
                </a:cubicBezTo>
                <a:cubicBezTo>
                  <a:pt x="1231838" y="271053"/>
                  <a:pt x="1232768" y="266923"/>
                  <a:pt x="1233562" y="262458"/>
                </a:cubicBezTo>
                <a:cubicBezTo>
                  <a:pt x="1233711" y="261714"/>
                  <a:pt x="1233785" y="261144"/>
                  <a:pt x="1233785" y="260747"/>
                </a:cubicBezTo>
                <a:cubicBezTo>
                  <a:pt x="1233785" y="259854"/>
                  <a:pt x="1233488" y="259408"/>
                  <a:pt x="1232892" y="259408"/>
                </a:cubicBezTo>
                <a:cubicBezTo>
                  <a:pt x="1232744" y="259408"/>
                  <a:pt x="1232471" y="259457"/>
                  <a:pt x="1232074" y="259556"/>
                </a:cubicBezTo>
                <a:cubicBezTo>
                  <a:pt x="1230040" y="260152"/>
                  <a:pt x="1227361" y="261218"/>
                  <a:pt x="1224037" y="262756"/>
                </a:cubicBezTo>
                <a:cubicBezTo>
                  <a:pt x="1220713" y="264294"/>
                  <a:pt x="1217389" y="266055"/>
                  <a:pt x="1214066" y="268040"/>
                </a:cubicBezTo>
                <a:cubicBezTo>
                  <a:pt x="1213619" y="268337"/>
                  <a:pt x="1213148" y="268486"/>
                  <a:pt x="1212652" y="268486"/>
                </a:cubicBezTo>
                <a:cubicBezTo>
                  <a:pt x="1212205" y="268486"/>
                  <a:pt x="1211784" y="268337"/>
                  <a:pt x="1211387" y="268040"/>
                </a:cubicBezTo>
                <a:cubicBezTo>
                  <a:pt x="1209948" y="266899"/>
                  <a:pt x="1208336" y="265820"/>
                  <a:pt x="1206550" y="264803"/>
                </a:cubicBezTo>
                <a:cubicBezTo>
                  <a:pt x="1204764" y="263786"/>
                  <a:pt x="1203598" y="263128"/>
                  <a:pt x="1203052" y="262831"/>
                </a:cubicBezTo>
                <a:lnTo>
                  <a:pt x="1204020" y="259928"/>
                </a:lnTo>
                <a:cubicBezTo>
                  <a:pt x="1204913" y="260028"/>
                  <a:pt x="1205607" y="260077"/>
                  <a:pt x="1206103" y="260077"/>
                </a:cubicBezTo>
                <a:cubicBezTo>
                  <a:pt x="1208931" y="260077"/>
                  <a:pt x="1212428" y="259507"/>
                  <a:pt x="1216596" y="258366"/>
                </a:cubicBezTo>
                <a:lnTo>
                  <a:pt x="1218010" y="255836"/>
                </a:lnTo>
                <a:cubicBezTo>
                  <a:pt x="1221333" y="250131"/>
                  <a:pt x="1223764" y="245777"/>
                  <a:pt x="1225302" y="242776"/>
                </a:cubicBezTo>
                <a:cubicBezTo>
                  <a:pt x="1226840" y="239775"/>
                  <a:pt x="1228651" y="235843"/>
                  <a:pt x="1230734" y="230981"/>
                </a:cubicBezTo>
                <a:cubicBezTo>
                  <a:pt x="1230784" y="230932"/>
                  <a:pt x="1230809" y="230833"/>
                  <a:pt x="1230809" y="230684"/>
                </a:cubicBezTo>
                <a:cubicBezTo>
                  <a:pt x="1230809" y="230436"/>
                  <a:pt x="1230685" y="230225"/>
                  <a:pt x="1230437" y="230051"/>
                </a:cubicBezTo>
                <a:cubicBezTo>
                  <a:pt x="1230189" y="229878"/>
                  <a:pt x="1229941" y="229816"/>
                  <a:pt x="1229693" y="229865"/>
                </a:cubicBezTo>
                <a:cubicBezTo>
                  <a:pt x="1223541" y="231105"/>
                  <a:pt x="1218654" y="232222"/>
                  <a:pt x="1215033" y="233214"/>
                </a:cubicBezTo>
                <a:cubicBezTo>
                  <a:pt x="1211412" y="234206"/>
                  <a:pt x="1208534" y="235322"/>
                  <a:pt x="1206401" y="236562"/>
                </a:cubicBezTo>
                <a:lnTo>
                  <a:pt x="1197843" y="229791"/>
                </a:lnTo>
                <a:lnTo>
                  <a:pt x="1198662" y="227261"/>
                </a:lnTo>
                <a:cubicBezTo>
                  <a:pt x="1199158" y="227360"/>
                  <a:pt x="1200212" y="227496"/>
                  <a:pt x="1201824" y="227670"/>
                </a:cubicBezTo>
                <a:cubicBezTo>
                  <a:pt x="1203437" y="227844"/>
                  <a:pt x="1204814" y="227881"/>
                  <a:pt x="1205954" y="227782"/>
                </a:cubicBezTo>
                <a:cubicBezTo>
                  <a:pt x="1215281" y="227087"/>
                  <a:pt x="1224682" y="225028"/>
                  <a:pt x="1234158" y="221605"/>
                </a:cubicBezTo>
                <a:cubicBezTo>
                  <a:pt x="1234802" y="221357"/>
                  <a:pt x="1235360" y="221022"/>
                  <a:pt x="1235832" y="220601"/>
                </a:cubicBezTo>
                <a:cubicBezTo>
                  <a:pt x="1236303" y="220179"/>
                  <a:pt x="1236812" y="219646"/>
                  <a:pt x="1237357" y="219001"/>
                </a:cubicBezTo>
                <a:cubicBezTo>
                  <a:pt x="1237853" y="218455"/>
                  <a:pt x="1238213" y="218095"/>
                  <a:pt x="1238436" y="217922"/>
                </a:cubicBezTo>
                <a:cubicBezTo>
                  <a:pt x="1238660" y="217748"/>
                  <a:pt x="1238895" y="217736"/>
                  <a:pt x="1239143" y="217884"/>
                </a:cubicBezTo>
                <a:cubicBezTo>
                  <a:pt x="1239887" y="218381"/>
                  <a:pt x="1241264" y="219522"/>
                  <a:pt x="1243273" y="221308"/>
                </a:cubicBezTo>
                <a:cubicBezTo>
                  <a:pt x="1245282" y="223093"/>
                  <a:pt x="1246386" y="224160"/>
                  <a:pt x="1246585" y="224507"/>
                </a:cubicBezTo>
                <a:cubicBezTo>
                  <a:pt x="1246783" y="224954"/>
                  <a:pt x="1246758" y="225326"/>
                  <a:pt x="1246510" y="225624"/>
                </a:cubicBezTo>
                <a:cubicBezTo>
                  <a:pt x="1246262" y="225921"/>
                  <a:pt x="1245667" y="226368"/>
                  <a:pt x="1244724" y="226963"/>
                </a:cubicBezTo>
                <a:lnTo>
                  <a:pt x="1243236" y="228005"/>
                </a:lnTo>
                <a:cubicBezTo>
                  <a:pt x="1239664" y="231775"/>
                  <a:pt x="1236849" y="235297"/>
                  <a:pt x="1234790" y="238572"/>
                </a:cubicBezTo>
                <a:cubicBezTo>
                  <a:pt x="1232731" y="241846"/>
                  <a:pt x="1230214" y="246385"/>
                  <a:pt x="1227237" y="252189"/>
                </a:cubicBezTo>
                <a:lnTo>
                  <a:pt x="1225451" y="255612"/>
                </a:lnTo>
                <a:cubicBezTo>
                  <a:pt x="1228229" y="254670"/>
                  <a:pt x="1230759" y="253727"/>
                  <a:pt x="1233041" y="252785"/>
                </a:cubicBezTo>
                <a:cubicBezTo>
                  <a:pt x="1235323" y="251842"/>
                  <a:pt x="1236762" y="251222"/>
                  <a:pt x="1237357" y="250924"/>
                </a:cubicBezTo>
                <a:cubicBezTo>
                  <a:pt x="1239490" y="250031"/>
                  <a:pt x="1240954" y="249188"/>
                  <a:pt x="1241748" y="248394"/>
                </a:cubicBezTo>
                <a:cubicBezTo>
                  <a:pt x="1241946" y="248196"/>
                  <a:pt x="1242194" y="248097"/>
                  <a:pt x="1242492" y="248097"/>
                </a:cubicBezTo>
                <a:cubicBezTo>
                  <a:pt x="1242938" y="248097"/>
                  <a:pt x="1243286" y="248295"/>
                  <a:pt x="1243534" y="248692"/>
                </a:cubicBezTo>
                <a:lnTo>
                  <a:pt x="1248073" y="254199"/>
                </a:lnTo>
                <a:cubicBezTo>
                  <a:pt x="1248222" y="254447"/>
                  <a:pt x="1248184" y="254695"/>
                  <a:pt x="1247961" y="254943"/>
                </a:cubicBezTo>
                <a:cubicBezTo>
                  <a:pt x="1247738" y="255191"/>
                  <a:pt x="1247304" y="255563"/>
                  <a:pt x="1246659" y="256059"/>
                </a:cubicBezTo>
                <a:cubicBezTo>
                  <a:pt x="1245865" y="256654"/>
                  <a:pt x="1245220" y="257212"/>
                  <a:pt x="1244724" y="257733"/>
                </a:cubicBezTo>
                <a:cubicBezTo>
                  <a:pt x="1244228" y="258254"/>
                  <a:pt x="1243881" y="258887"/>
                  <a:pt x="1243682" y="259631"/>
                </a:cubicBezTo>
                <a:cubicBezTo>
                  <a:pt x="1241996" y="266477"/>
                  <a:pt x="1240383" y="272244"/>
                  <a:pt x="1238846" y="276932"/>
                </a:cubicBezTo>
                <a:cubicBezTo>
                  <a:pt x="1237308" y="281620"/>
                  <a:pt x="1235571" y="285825"/>
                  <a:pt x="1233636" y="289545"/>
                </a:cubicBezTo>
                <a:lnTo>
                  <a:pt x="1252508" y="299037"/>
                </a:lnTo>
                <a:lnTo>
                  <a:pt x="1248780" y="294866"/>
                </a:lnTo>
                <a:cubicBezTo>
                  <a:pt x="1247515" y="293601"/>
                  <a:pt x="1246473" y="292609"/>
                  <a:pt x="1245654" y="291889"/>
                </a:cubicBezTo>
                <a:cubicBezTo>
                  <a:pt x="1244836" y="291170"/>
                  <a:pt x="1244303" y="290711"/>
                  <a:pt x="1244054" y="290513"/>
                </a:cubicBezTo>
                <a:lnTo>
                  <a:pt x="1245022" y="288355"/>
                </a:lnTo>
                <a:cubicBezTo>
                  <a:pt x="1245270" y="288454"/>
                  <a:pt x="1245865" y="288615"/>
                  <a:pt x="1246808" y="288838"/>
                </a:cubicBezTo>
                <a:cubicBezTo>
                  <a:pt x="1247750" y="289062"/>
                  <a:pt x="1248966" y="289272"/>
                  <a:pt x="1250454" y="289471"/>
                </a:cubicBezTo>
                <a:cubicBezTo>
                  <a:pt x="1251942" y="289669"/>
                  <a:pt x="1253480" y="289744"/>
                  <a:pt x="1255068" y="289694"/>
                </a:cubicBezTo>
                <a:cubicBezTo>
                  <a:pt x="1255713" y="289694"/>
                  <a:pt x="1256184" y="289669"/>
                  <a:pt x="1256482" y="289620"/>
                </a:cubicBezTo>
                <a:lnTo>
                  <a:pt x="1256630" y="285452"/>
                </a:lnTo>
                <a:cubicBezTo>
                  <a:pt x="1257176" y="270967"/>
                  <a:pt x="1257449" y="260896"/>
                  <a:pt x="1257449" y="255240"/>
                </a:cubicBezTo>
                <a:cubicBezTo>
                  <a:pt x="1257449" y="252512"/>
                  <a:pt x="1257077" y="250205"/>
                  <a:pt x="1256333" y="248320"/>
                </a:cubicBezTo>
                <a:cubicBezTo>
                  <a:pt x="1255589" y="246435"/>
                  <a:pt x="1254745" y="244946"/>
                  <a:pt x="1253803" y="243855"/>
                </a:cubicBezTo>
                <a:cubicBezTo>
                  <a:pt x="1252860" y="242764"/>
                  <a:pt x="1252389" y="242292"/>
                  <a:pt x="1252389" y="242441"/>
                </a:cubicBezTo>
                <a:lnTo>
                  <a:pt x="1254547" y="240953"/>
                </a:lnTo>
                <a:cubicBezTo>
                  <a:pt x="1255192" y="241300"/>
                  <a:pt x="1256556" y="242044"/>
                  <a:pt x="1258640" y="243185"/>
                </a:cubicBezTo>
                <a:cubicBezTo>
                  <a:pt x="1260723" y="244326"/>
                  <a:pt x="1262720" y="245492"/>
                  <a:pt x="1264630" y="246683"/>
                </a:cubicBezTo>
                <a:cubicBezTo>
                  <a:pt x="1266540" y="247873"/>
                  <a:pt x="1267495" y="248667"/>
                  <a:pt x="1267495" y="249064"/>
                </a:cubicBezTo>
                <a:cubicBezTo>
                  <a:pt x="1267495" y="249213"/>
                  <a:pt x="1267197" y="249759"/>
                  <a:pt x="1266602" y="250701"/>
                </a:cubicBezTo>
                <a:cubicBezTo>
                  <a:pt x="1266007" y="251644"/>
                  <a:pt x="1265585" y="253752"/>
                  <a:pt x="1265337" y="257026"/>
                </a:cubicBezTo>
                <a:cubicBezTo>
                  <a:pt x="1265287" y="258018"/>
                  <a:pt x="1265213" y="261838"/>
                  <a:pt x="1265114" y="268486"/>
                </a:cubicBezTo>
                <a:lnTo>
                  <a:pt x="1264667" y="289396"/>
                </a:lnTo>
                <a:cubicBezTo>
                  <a:pt x="1267991" y="289248"/>
                  <a:pt x="1271439" y="289024"/>
                  <a:pt x="1275011" y="288727"/>
                </a:cubicBezTo>
                <a:cubicBezTo>
                  <a:pt x="1275259" y="278755"/>
                  <a:pt x="1275383" y="269974"/>
                  <a:pt x="1275383" y="262384"/>
                </a:cubicBezTo>
                <a:cubicBezTo>
                  <a:pt x="1275383" y="256183"/>
                  <a:pt x="1275184" y="248667"/>
                  <a:pt x="1274788" y="239837"/>
                </a:cubicBezTo>
                <a:cubicBezTo>
                  <a:pt x="1274589" y="235025"/>
                  <a:pt x="1273795" y="231701"/>
                  <a:pt x="1272406" y="229865"/>
                </a:cubicBezTo>
                <a:cubicBezTo>
                  <a:pt x="1264171" y="231701"/>
                  <a:pt x="1256159" y="233065"/>
                  <a:pt x="1248370" y="233958"/>
                </a:cubicBezTo>
                <a:lnTo>
                  <a:pt x="1247701" y="231651"/>
                </a:lnTo>
                <a:cubicBezTo>
                  <a:pt x="1256779" y="229617"/>
                  <a:pt x="1265101" y="227112"/>
                  <a:pt x="1272667" y="224135"/>
                </a:cubicBezTo>
                <a:cubicBezTo>
                  <a:pt x="1280232" y="221159"/>
                  <a:pt x="1286470" y="218232"/>
                  <a:pt x="1291382" y="215354"/>
                </a:cubicBezTo>
                <a:cubicBezTo>
                  <a:pt x="1293763" y="213965"/>
                  <a:pt x="1295747" y="212353"/>
                  <a:pt x="1297335" y="210517"/>
                </a:cubicBezTo>
                <a:cubicBezTo>
                  <a:pt x="1297682" y="210121"/>
                  <a:pt x="1298005" y="209798"/>
                  <a:pt x="1298302" y="209550"/>
                </a:cubicBezTo>
                <a:cubicBezTo>
                  <a:pt x="1298600" y="209302"/>
                  <a:pt x="1298873" y="209178"/>
                  <a:pt x="1299121" y="209178"/>
                </a:cubicBezTo>
                <a:close/>
                <a:moveTo>
                  <a:pt x="1096566" y="206499"/>
                </a:moveTo>
                <a:cubicBezTo>
                  <a:pt x="1097062" y="206499"/>
                  <a:pt x="1098228" y="207231"/>
                  <a:pt x="1100063" y="208694"/>
                </a:cubicBezTo>
                <a:cubicBezTo>
                  <a:pt x="1101899" y="210158"/>
                  <a:pt x="1103648" y="211721"/>
                  <a:pt x="1105310" y="213382"/>
                </a:cubicBezTo>
                <a:cubicBezTo>
                  <a:pt x="1106971" y="215044"/>
                  <a:pt x="1107827" y="216148"/>
                  <a:pt x="1107877" y="216694"/>
                </a:cubicBezTo>
                <a:cubicBezTo>
                  <a:pt x="1107877" y="216843"/>
                  <a:pt x="1107381" y="217376"/>
                  <a:pt x="1106388" y="218294"/>
                </a:cubicBezTo>
                <a:cubicBezTo>
                  <a:pt x="1105396" y="219212"/>
                  <a:pt x="1104292" y="220663"/>
                  <a:pt x="1103077" y="222647"/>
                </a:cubicBezTo>
                <a:cubicBezTo>
                  <a:pt x="1101862" y="224631"/>
                  <a:pt x="1100808" y="227285"/>
                  <a:pt x="1099914" y="230609"/>
                </a:cubicBezTo>
                <a:cubicBezTo>
                  <a:pt x="1099170" y="233189"/>
                  <a:pt x="1098265" y="237356"/>
                  <a:pt x="1097198" y="243111"/>
                </a:cubicBezTo>
                <a:cubicBezTo>
                  <a:pt x="1096132" y="248866"/>
                  <a:pt x="1095152" y="254918"/>
                  <a:pt x="1094259" y="261268"/>
                </a:cubicBezTo>
                <a:cubicBezTo>
                  <a:pt x="1096740" y="260821"/>
                  <a:pt x="1098674" y="260425"/>
                  <a:pt x="1100063" y="260077"/>
                </a:cubicBezTo>
                <a:cubicBezTo>
                  <a:pt x="1101353" y="259780"/>
                  <a:pt x="1102407" y="259395"/>
                  <a:pt x="1103226" y="258924"/>
                </a:cubicBezTo>
                <a:cubicBezTo>
                  <a:pt x="1104044" y="258453"/>
                  <a:pt x="1104950" y="257845"/>
                  <a:pt x="1105942" y="257101"/>
                </a:cubicBezTo>
                <a:cubicBezTo>
                  <a:pt x="1106587" y="256605"/>
                  <a:pt x="1107083" y="256257"/>
                  <a:pt x="1107430" y="256059"/>
                </a:cubicBezTo>
                <a:cubicBezTo>
                  <a:pt x="1107778" y="255860"/>
                  <a:pt x="1108150" y="255761"/>
                  <a:pt x="1108546" y="255761"/>
                </a:cubicBezTo>
                <a:cubicBezTo>
                  <a:pt x="1109142" y="255761"/>
                  <a:pt x="1110655" y="256803"/>
                  <a:pt x="1113086" y="258887"/>
                </a:cubicBezTo>
                <a:cubicBezTo>
                  <a:pt x="1115517" y="260970"/>
                  <a:pt x="1117377" y="262855"/>
                  <a:pt x="1118667" y="264542"/>
                </a:cubicBezTo>
                <a:cubicBezTo>
                  <a:pt x="1118865" y="264741"/>
                  <a:pt x="1118964" y="265113"/>
                  <a:pt x="1118964" y="265658"/>
                </a:cubicBezTo>
                <a:cubicBezTo>
                  <a:pt x="1118964" y="266154"/>
                  <a:pt x="1118865" y="266663"/>
                  <a:pt x="1118667" y="267184"/>
                </a:cubicBezTo>
                <a:cubicBezTo>
                  <a:pt x="1118468" y="267705"/>
                  <a:pt x="1118220" y="268015"/>
                  <a:pt x="1117923" y="268114"/>
                </a:cubicBezTo>
                <a:cubicBezTo>
                  <a:pt x="1117178" y="268362"/>
                  <a:pt x="1116472" y="268883"/>
                  <a:pt x="1115802" y="269677"/>
                </a:cubicBezTo>
                <a:cubicBezTo>
                  <a:pt x="1115132" y="270470"/>
                  <a:pt x="1114648" y="271487"/>
                  <a:pt x="1114351" y="272728"/>
                </a:cubicBezTo>
                <a:cubicBezTo>
                  <a:pt x="1114103" y="273521"/>
                  <a:pt x="1113445" y="276275"/>
                  <a:pt x="1112379" y="280988"/>
                </a:cubicBezTo>
                <a:cubicBezTo>
                  <a:pt x="1111312" y="285701"/>
                  <a:pt x="1110283" y="290141"/>
                  <a:pt x="1109291" y="294308"/>
                </a:cubicBezTo>
                <a:cubicBezTo>
                  <a:pt x="1106562" y="306412"/>
                  <a:pt x="1104776" y="314102"/>
                  <a:pt x="1103933" y="317376"/>
                </a:cubicBezTo>
                <a:cubicBezTo>
                  <a:pt x="1103536" y="318964"/>
                  <a:pt x="1102593" y="320700"/>
                  <a:pt x="1101105" y="322585"/>
                </a:cubicBezTo>
                <a:cubicBezTo>
                  <a:pt x="1099617" y="324470"/>
                  <a:pt x="1098029" y="326083"/>
                  <a:pt x="1096343" y="327422"/>
                </a:cubicBezTo>
                <a:cubicBezTo>
                  <a:pt x="1094656" y="328761"/>
                  <a:pt x="1093391" y="329431"/>
                  <a:pt x="1092548" y="329431"/>
                </a:cubicBezTo>
                <a:cubicBezTo>
                  <a:pt x="1091853" y="329431"/>
                  <a:pt x="1091320" y="329183"/>
                  <a:pt x="1090948" y="328687"/>
                </a:cubicBezTo>
                <a:cubicBezTo>
                  <a:pt x="1090576" y="328191"/>
                  <a:pt x="1090067" y="327248"/>
                  <a:pt x="1089422" y="325859"/>
                </a:cubicBezTo>
                <a:cubicBezTo>
                  <a:pt x="1088182" y="322883"/>
                  <a:pt x="1086446" y="319931"/>
                  <a:pt x="1084213" y="317004"/>
                </a:cubicBezTo>
                <a:cubicBezTo>
                  <a:pt x="1081981" y="314077"/>
                  <a:pt x="1078359" y="310902"/>
                  <a:pt x="1073349" y="307479"/>
                </a:cubicBezTo>
                <a:lnTo>
                  <a:pt x="1074762" y="305321"/>
                </a:lnTo>
                <a:cubicBezTo>
                  <a:pt x="1075556" y="305718"/>
                  <a:pt x="1077280" y="306536"/>
                  <a:pt x="1079934" y="307777"/>
                </a:cubicBezTo>
                <a:cubicBezTo>
                  <a:pt x="1082588" y="309017"/>
                  <a:pt x="1085242" y="310208"/>
                  <a:pt x="1087897" y="311349"/>
                </a:cubicBezTo>
                <a:cubicBezTo>
                  <a:pt x="1090551" y="312490"/>
                  <a:pt x="1092101" y="313035"/>
                  <a:pt x="1092548" y="312986"/>
                </a:cubicBezTo>
                <a:cubicBezTo>
                  <a:pt x="1093688" y="312886"/>
                  <a:pt x="1095140" y="310121"/>
                  <a:pt x="1096901" y="304688"/>
                </a:cubicBezTo>
                <a:cubicBezTo>
                  <a:pt x="1098662" y="299256"/>
                  <a:pt x="1100311" y="293129"/>
                  <a:pt x="1101849" y="286308"/>
                </a:cubicBezTo>
                <a:cubicBezTo>
                  <a:pt x="1103387" y="279487"/>
                  <a:pt x="1104280" y="274588"/>
                  <a:pt x="1104528" y="271611"/>
                </a:cubicBezTo>
                <a:lnTo>
                  <a:pt x="1104602" y="270718"/>
                </a:lnTo>
                <a:cubicBezTo>
                  <a:pt x="1104602" y="269677"/>
                  <a:pt x="1104379" y="268957"/>
                  <a:pt x="1103933" y="268560"/>
                </a:cubicBezTo>
                <a:cubicBezTo>
                  <a:pt x="1103486" y="268164"/>
                  <a:pt x="1102817" y="267965"/>
                  <a:pt x="1101924" y="267965"/>
                </a:cubicBezTo>
                <a:cubicBezTo>
                  <a:pt x="1101428" y="267965"/>
                  <a:pt x="1101031" y="267990"/>
                  <a:pt x="1100733" y="268040"/>
                </a:cubicBezTo>
                <a:cubicBezTo>
                  <a:pt x="1100038" y="268089"/>
                  <a:pt x="1099146" y="268176"/>
                  <a:pt x="1098054" y="268300"/>
                </a:cubicBezTo>
                <a:cubicBezTo>
                  <a:pt x="1096963" y="268424"/>
                  <a:pt x="1095648" y="268560"/>
                  <a:pt x="1094110" y="268709"/>
                </a:cubicBezTo>
                <a:cubicBezTo>
                  <a:pt x="1081112" y="269999"/>
                  <a:pt x="1072828" y="271016"/>
                  <a:pt x="1069256" y="271760"/>
                </a:cubicBezTo>
                <a:cubicBezTo>
                  <a:pt x="1067321" y="272207"/>
                  <a:pt x="1065250" y="272852"/>
                  <a:pt x="1063042" y="273695"/>
                </a:cubicBezTo>
                <a:cubicBezTo>
                  <a:pt x="1060835" y="274538"/>
                  <a:pt x="1059334" y="275183"/>
                  <a:pt x="1058540" y="275630"/>
                </a:cubicBezTo>
                <a:cubicBezTo>
                  <a:pt x="1058441" y="275679"/>
                  <a:pt x="1057697" y="275059"/>
                  <a:pt x="1056308" y="273769"/>
                </a:cubicBezTo>
                <a:cubicBezTo>
                  <a:pt x="1054919" y="272480"/>
                  <a:pt x="1053703" y="271215"/>
                  <a:pt x="1052662" y="269974"/>
                </a:cubicBezTo>
                <a:cubicBezTo>
                  <a:pt x="1051620" y="268734"/>
                  <a:pt x="1051297" y="267916"/>
                  <a:pt x="1051694" y="267519"/>
                </a:cubicBezTo>
                <a:cubicBezTo>
                  <a:pt x="1053083" y="266080"/>
                  <a:pt x="1054100" y="264865"/>
                  <a:pt x="1054745" y="263872"/>
                </a:cubicBezTo>
                <a:cubicBezTo>
                  <a:pt x="1055390" y="262880"/>
                  <a:pt x="1055936" y="261541"/>
                  <a:pt x="1056382" y="259854"/>
                </a:cubicBezTo>
                <a:cubicBezTo>
                  <a:pt x="1058912" y="251272"/>
                  <a:pt x="1060177" y="244897"/>
                  <a:pt x="1060177" y="240730"/>
                </a:cubicBezTo>
                <a:cubicBezTo>
                  <a:pt x="1060177" y="239043"/>
                  <a:pt x="1059942" y="237505"/>
                  <a:pt x="1059470" y="236116"/>
                </a:cubicBezTo>
                <a:cubicBezTo>
                  <a:pt x="1058999" y="234727"/>
                  <a:pt x="1058466" y="233561"/>
                  <a:pt x="1057870" y="232618"/>
                </a:cubicBezTo>
                <a:cubicBezTo>
                  <a:pt x="1057275" y="231676"/>
                  <a:pt x="1056978" y="231254"/>
                  <a:pt x="1056978" y="231353"/>
                </a:cubicBezTo>
                <a:lnTo>
                  <a:pt x="1058094" y="229865"/>
                </a:lnTo>
                <a:cubicBezTo>
                  <a:pt x="1058689" y="230163"/>
                  <a:pt x="1059942" y="230783"/>
                  <a:pt x="1061852" y="231725"/>
                </a:cubicBezTo>
                <a:cubicBezTo>
                  <a:pt x="1063762" y="232668"/>
                  <a:pt x="1065622" y="233660"/>
                  <a:pt x="1067433" y="234702"/>
                </a:cubicBezTo>
                <a:cubicBezTo>
                  <a:pt x="1069244" y="235744"/>
                  <a:pt x="1070174" y="236463"/>
                  <a:pt x="1070223" y="236860"/>
                </a:cubicBezTo>
                <a:cubicBezTo>
                  <a:pt x="1070273" y="237059"/>
                  <a:pt x="1070074" y="237654"/>
                  <a:pt x="1069628" y="238646"/>
                </a:cubicBezTo>
                <a:cubicBezTo>
                  <a:pt x="1068884" y="240333"/>
                  <a:pt x="1068412" y="241623"/>
                  <a:pt x="1068214" y="242516"/>
                </a:cubicBezTo>
                <a:cubicBezTo>
                  <a:pt x="1067123" y="247576"/>
                  <a:pt x="1066627" y="249932"/>
                  <a:pt x="1066726" y="249585"/>
                </a:cubicBezTo>
                <a:cubicBezTo>
                  <a:pt x="1065138" y="257076"/>
                  <a:pt x="1064121" y="262161"/>
                  <a:pt x="1063675" y="264840"/>
                </a:cubicBezTo>
                <a:cubicBezTo>
                  <a:pt x="1072704" y="264294"/>
                  <a:pt x="1081336" y="263376"/>
                  <a:pt x="1089571" y="262086"/>
                </a:cubicBezTo>
                <a:lnTo>
                  <a:pt x="1079748" y="255240"/>
                </a:lnTo>
                <a:lnTo>
                  <a:pt x="1080641" y="253306"/>
                </a:lnTo>
                <a:lnTo>
                  <a:pt x="1085850" y="255166"/>
                </a:lnTo>
                <a:lnTo>
                  <a:pt x="1092027" y="225475"/>
                </a:lnTo>
                <a:cubicBezTo>
                  <a:pt x="1092175" y="224780"/>
                  <a:pt x="1092250" y="224185"/>
                  <a:pt x="1092250" y="223689"/>
                </a:cubicBezTo>
                <a:cubicBezTo>
                  <a:pt x="1092250" y="222796"/>
                  <a:pt x="1092002" y="222163"/>
                  <a:pt x="1091506" y="221791"/>
                </a:cubicBezTo>
                <a:cubicBezTo>
                  <a:pt x="1091010" y="221419"/>
                  <a:pt x="1090241" y="221233"/>
                  <a:pt x="1089199" y="221233"/>
                </a:cubicBezTo>
                <a:cubicBezTo>
                  <a:pt x="1088207" y="221233"/>
                  <a:pt x="1087413" y="221283"/>
                  <a:pt x="1086818" y="221382"/>
                </a:cubicBezTo>
                <a:lnTo>
                  <a:pt x="1085329" y="221531"/>
                </a:lnTo>
                <a:cubicBezTo>
                  <a:pt x="1081410" y="221828"/>
                  <a:pt x="1077156" y="222424"/>
                  <a:pt x="1072567" y="223317"/>
                </a:cubicBezTo>
                <a:cubicBezTo>
                  <a:pt x="1067978" y="224210"/>
                  <a:pt x="1062708" y="225772"/>
                  <a:pt x="1056754" y="228005"/>
                </a:cubicBezTo>
                <a:lnTo>
                  <a:pt x="1044922" y="219447"/>
                </a:lnTo>
                <a:lnTo>
                  <a:pt x="1046262" y="217289"/>
                </a:lnTo>
                <a:cubicBezTo>
                  <a:pt x="1046609" y="217388"/>
                  <a:pt x="1047415" y="217550"/>
                  <a:pt x="1048680" y="217773"/>
                </a:cubicBezTo>
                <a:cubicBezTo>
                  <a:pt x="1049945" y="217996"/>
                  <a:pt x="1051421" y="218195"/>
                  <a:pt x="1053108" y="218368"/>
                </a:cubicBezTo>
                <a:cubicBezTo>
                  <a:pt x="1054795" y="218542"/>
                  <a:pt x="1056308" y="218604"/>
                  <a:pt x="1057647" y="218554"/>
                </a:cubicBezTo>
                <a:cubicBezTo>
                  <a:pt x="1061864" y="218257"/>
                  <a:pt x="1066875" y="217624"/>
                  <a:pt x="1072679" y="216657"/>
                </a:cubicBezTo>
                <a:cubicBezTo>
                  <a:pt x="1078483" y="215689"/>
                  <a:pt x="1082898" y="214759"/>
                  <a:pt x="1085925" y="213866"/>
                </a:cubicBezTo>
                <a:cubicBezTo>
                  <a:pt x="1088405" y="213122"/>
                  <a:pt x="1090340" y="212217"/>
                  <a:pt x="1091729" y="211150"/>
                </a:cubicBezTo>
                <a:cubicBezTo>
                  <a:pt x="1093118" y="210083"/>
                  <a:pt x="1094333" y="208905"/>
                  <a:pt x="1095375" y="207615"/>
                </a:cubicBezTo>
                <a:cubicBezTo>
                  <a:pt x="1095970" y="206871"/>
                  <a:pt x="1096367" y="206499"/>
                  <a:pt x="1096566" y="206499"/>
                </a:cubicBezTo>
                <a:close/>
                <a:moveTo>
                  <a:pt x="863203" y="206127"/>
                </a:moveTo>
                <a:cubicBezTo>
                  <a:pt x="863898" y="206623"/>
                  <a:pt x="865361" y="207739"/>
                  <a:pt x="867594" y="209476"/>
                </a:cubicBezTo>
                <a:cubicBezTo>
                  <a:pt x="869826" y="211212"/>
                  <a:pt x="871984" y="213010"/>
                  <a:pt x="874068" y="214871"/>
                </a:cubicBezTo>
                <a:cubicBezTo>
                  <a:pt x="876151" y="216731"/>
                  <a:pt x="877243" y="217984"/>
                  <a:pt x="877342" y="218629"/>
                </a:cubicBezTo>
                <a:cubicBezTo>
                  <a:pt x="877392" y="219125"/>
                  <a:pt x="877305" y="219546"/>
                  <a:pt x="877082" y="219894"/>
                </a:cubicBezTo>
                <a:cubicBezTo>
                  <a:pt x="876858" y="220241"/>
                  <a:pt x="876474" y="220663"/>
                  <a:pt x="875928" y="221159"/>
                </a:cubicBezTo>
                <a:cubicBezTo>
                  <a:pt x="874787" y="222200"/>
                  <a:pt x="873969" y="223193"/>
                  <a:pt x="873472" y="224135"/>
                </a:cubicBezTo>
                <a:lnTo>
                  <a:pt x="872356" y="226293"/>
                </a:lnTo>
                <a:cubicBezTo>
                  <a:pt x="869975" y="231304"/>
                  <a:pt x="867569" y="235917"/>
                  <a:pt x="865138" y="240134"/>
                </a:cubicBezTo>
                <a:cubicBezTo>
                  <a:pt x="867321" y="241424"/>
                  <a:pt x="868412" y="242292"/>
                  <a:pt x="868412" y="242739"/>
                </a:cubicBezTo>
                <a:lnTo>
                  <a:pt x="868412" y="242888"/>
                </a:lnTo>
                <a:cubicBezTo>
                  <a:pt x="868412" y="243086"/>
                  <a:pt x="868313" y="243384"/>
                  <a:pt x="868115" y="243781"/>
                </a:cubicBezTo>
                <a:cubicBezTo>
                  <a:pt x="867916" y="244177"/>
                  <a:pt x="867743" y="244550"/>
                  <a:pt x="867594" y="244897"/>
                </a:cubicBezTo>
                <a:cubicBezTo>
                  <a:pt x="869677" y="245244"/>
                  <a:pt x="872282" y="245418"/>
                  <a:pt x="875407" y="245418"/>
                </a:cubicBezTo>
                <a:cubicBezTo>
                  <a:pt x="876796" y="245418"/>
                  <a:pt x="877888" y="245393"/>
                  <a:pt x="878682" y="245343"/>
                </a:cubicBezTo>
                <a:cubicBezTo>
                  <a:pt x="880715" y="245194"/>
                  <a:pt x="883890" y="244872"/>
                  <a:pt x="888206" y="244376"/>
                </a:cubicBezTo>
                <a:cubicBezTo>
                  <a:pt x="890786" y="234652"/>
                  <a:pt x="892225" y="228104"/>
                  <a:pt x="892522" y="224731"/>
                </a:cubicBezTo>
                <a:cubicBezTo>
                  <a:pt x="892572" y="224383"/>
                  <a:pt x="892597" y="223887"/>
                  <a:pt x="892597" y="223242"/>
                </a:cubicBezTo>
                <a:cubicBezTo>
                  <a:pt x="892597" y="218976"/>
                  <a:pt x="891865" y="215776"/>
                  <a:pt x="890402" y="213643"/>
                </a:cubicBezTo>
                <a:cubicBezTo>
                  <a:pt x="888938" y="211510"/>
                  <a:pt x="888182" y="210418"/>
                  <a:pt x="888132" y="210369"/>
                </a:cubicBezTo>
                <a:lnTo>
                  <a:pt x="890513" y="208211"/>
                </a:lnTo>
                <a:cubicBezTo>
                  <a:pt x="892051" y="209451"/>
                  <a:pt x="894755" y="211534"/>
                  <a:pt x="898624" y="214461"/>
                </a:cubicBezTo>
                <a:cubicBezTo>
                  <a:pt x="901799" y="216843"/>
                  <a:pt x="904131" y="218641"/>
                  <a:pt x="905619" y="219856"/>
                </a:cubicBezTo>
                <a:cubicBezTo>
                  <a:pt x="907108" y="221072"/>
                  <a:pt x="907827" y="221928"/>
                  <a:pt x="907777" y="222424"/>
                </a:cubicBezTo>
                <a:cubicBezTo>
                  <a:pt x="907728" y="222821"/>
                  <a:pt x="907542" y="223205"/>
                  <a:pt x="907219" y="223577"/>
                </a:cubicBezTo>
                <a:cubicBezTo>
                  <a:pt x="906897" y="223949"/>
                  <a:pt x="906388" y="224408"/>
                  <a:pt x="905694" y="224954"/>
                </a:cubicBezTo>
                <a:cubicBezTo>
                  <a:pt x="905545" y="225103"/>
                  <a:pt x="905098" y="225512"/>
                  <a:pt x="904354" y="226182"/>
                </a:cubicBezTo>
                <a:cubicBezTo>
                  <a:pt x="903610" y="226851"/>
                  <a:pt x="902990" y="227633"/>
                  <a:pt x="902494" y="228526"/>
                </a:cubicBezTo>
                <a:cubicBezTo>
                  <a:pt x="900857" y="231353"/>
                  <a:pt x="898376" y="236290"/>
                  <a:pt x="895053" y="243334"/>
                </a:cubicBezTo>
                <a:cubicBezTo>
                  <a:pt x="900311" y="242540"/>
                  <a:pt x="904255" y="241771"/>
                  <a:pt x="906884" y="241027"/>
                </a:cubicBezTo>
                <a:cubicBezTo>
                  <a:pt x="910357" y="240085"/>
                  <a:pt x="912825" y="239154"/>
                  <a:pt x="914289" y="238237"/>
                </a:cubicBezTo>
                <a:cubicBezTo>
                  <a:pt x="915752" y="237319"/>
                  <a:pt x="916533" y="236860"/>
                  <a:pt x="916633" y="236860"/>
                </a:cubicBezTo>
                <a:cubicBezTo>
                  <a:pt x="917079" y="236860"/>
                  <a:pt x="918853" y="238187"/>
                  <a:pt x="921953" y="240841"/>
                </a:cubicBezTo>
                <a:cubicBezTo>
                  <a:pt x="925054" y="243495"/>
                  <a:pt x="926877" y="245095"/>
                  <a:pt x="927423" y="245641"/>
                </a:cubicBezTo>
                <a:lnTo>
                  <a:pt x="925637" y="248171"/>
                </a:lnTo>
                <a:cubicBezTo>
                  <a:pt x="925438" y="248121"/>
                  <a:pt x="924905" y="248022"/>
                  <a:pt x="924037" y="247873"/>
                </a:cubicBezTo>
                <a:cubicBezTo>
                  <a:pt x="923169" y="247725"/>
                  <a:pt x="921966" y="247576"/>
                  <a:pt x="920428" y="247427"/>
                </a:cubicBezTo>
                <a:cubicBezTo>
                  <a:pt x="918890" y="247278"/>
                  <a:pt x="917154" y="247204"/>
                  <a:pt x="915219" y="247204"/>
                </a:cubicBezTo>
                <a:cubicBezTo>
                  <a:pt x="912788" y="247204"/>
                  <a:pt x="909588" y="247377"/>
                  <a:pt x="905619" y="247725"/>
                </a:cubicBezTo>
                <a:cubicBezTo>
                  <a:pt x="901651" y="248072"/>
                  <a:pt x="897707" y="248518"/>
                  <a:pt x="893788" y="249064"/>
                </a:cubicBezTo>
                <a:cubicBezTo>
                  <a:pt x="894879" y="249808"/>
                  <a:pt x="895784" y="250490"/>
                  <a:pt x="896504" y="251110"/>
                </a:cubicBezTo>
                <a:cubicBezTo>
                  <a:pt x="897223" y="251730"/>
                  <a:pt x="897583" y="252140"/>
                  <a:pt x="897583" y="252338"/>
                </a:cubicBezTo>
                <a:cubicBezTo>
                  <a:pt x="897583" y="252537"/>
                  <a:pt x="897397" y="253082"/>
                  <a:pt x="897024" y="253975"/>
                </a:cubicBezTo>
                <a:cubicBezTo>
                  <a:pt x="896652" y="254868"/>
                  <a:pt x="896330" y="255885"/>
                  <a:pt x="896057" y="257026"/>
                </a:cubicBezTo>
                <a:cubicBezTo>
                  <a:pt x="895784" y="258167"/>
                  <a:pt x="895623" y="259556"/>
                  <a:pt x="895574" y="261193"/>
                </a:cubicBezTo>
                <a:lnTo>
                  <a:pt x="895499" y="263203"/>
                </a:lnTo>
                <a:cubicBezTo>
                  <a:pt x="897980" y="262707"/>
                  <a:pt x="899790" y="262260"/>
                  <a:pt x="900931" y="261863"/>
                </a:cubicBezTo>
                <a:cubicBezTo>
                  <a:pt x="903561" y="261069"/>
                  <a:pt x="905532" y="260338"/>
                  <a:pt x="906847" y="259668"/>
                </a:cubicBezTo>
                <a:cubicBezTo>
                  <a:pt x="908162" y="258998"/>
                  <a:pt x="908869" y="258663"/>
                  <a:pt x="908968" y="258663"/>
                </a:cubicBezTo>
                <a:cubicBezTo>
                  <a:pt x="909315" y="258713"/>
                  <a:pt x="910754" y="259767"/>
                  <a:pt x="913284" y="261826"/>
                </a:cubicBezTo>
                <a:cubicBezTo>
                  <a:pt x="915814" y="263885"/>
                  <a:pt x="917550" y="265311"/>
                  <a:pt x="918493" y="266105"/>
                </a:cubicBezTo>
                <a:lnTo>
                  <a:pt x="917302" y="268337"/>
                </a:lnTo>
                <a:cubicBezTo>
                  <a:pt x="917302" y="268288"/>
                  <a:pt x="916546" y="268188"/>
                  <a:pt x="915033" y="268040"/>
                </a:cubicBezTo>
                <a:cubicBezTo>
                  <a:pt x="913520" y="267891"/>
                  <a:pt x="911176" y="267816"/>
                  <a:pt x="908001" y="267816"/>
                </a:cubicBezTo>
                <a:cubicBezTo>
                  <a:pt x="904776" y="267816"/>
                  <a:pt x="900584" y="268139"/>
                  <a:pt x="895425" y="268784"/>
                </a:cubicBezTo>
                <a:cubicBezTo>
                  <a:pt x="895325" y="274935"/>
                  <a:pt x="895276" y="280020"/>
                  <a:pt x="895276" y="284039"/>
                </a:cubicBezTo>
                <a:cubicBezTo>
                  <a:pt x="897756" y="283642"/>
                  <a:pt x="899964" y="283170"/>
                  <a:pt x="901899" y="282625"/>
                </a:cubicBezTo>
                <a:cubicBezTo>
                  <a:pt x="904478" y="281831"/>
                  <a:pt x="906475" y="281099"/>
                  <a:pt x="907889" y="280429"/>
                </a:cubicBezTo>
                <a:cubicBezTo>
                  <a:pt x="909303" y="279760"/>
                  <a:pt x="910060" y="279425"/>
                  <a:pt x="910159" y="279425"/>
                </a:cubicBezTo>
                <a:cubicBezTo>
                  <a:pt x="910555" y="279425"/>
                  <a:pt x="912056" y="280442"/>
                  <a:pt x="914661" y="282476"/>
                </a:cubicBezTo>
                <a:cubicBezTo>
                  <a:pt x="917265" y="284510"/>
                  <a:pt x="919039" y="285924"/>
                  <a:pt x="919981" y="286717"/>
                </a:cubicBezTo>
                <a:lnTo>
                  <a:pt x="918791" y="289024"/>
                </a:lnTo>
                <a:cubicBezTo>
                  <a:pt x="918791" y="288975"/>
                  <a:pt x="918009" y="288888"/>
                  <a:pt x="916447" y="288764"/>
                </a:cubicBezTo>
                <a:cubicBezTo>
                  <a:pt x="914884" y="288640"/>
                  <a:pt x="912465" y="288553"/>
                  <a:pt x="909191" y="288503"/>
                </a:cubicBezTo>
                <a:cubicBezTo>
                  <a:pt x="905768" y="288503"/>
                  <a:pt x="901130" y="288875"/>
                  <a:pt x="895276" y="289620"/>
                </a:cubicBezTo>
                <a:cubicBezTo>
                  <a:pt x="895276" y="297508"/>
                  <a:pt x="895325" y="304031"/>
                  <a:pt x="895425" y="309191"/>
                </a:cubicBezTo>
                <a:cubicBezTo>
                  <a:pt x="900634" y="308645"/>
                  <a:pt x="904875" y="308050"/>
                  <a:pt x="908149" y="307405"/>
                </a:cubicBezTo>
                <a:cubicBezTo>
                  <a:pt x="911721" y="306660"/>
                  <a:pt x="914276" y="305891"/>
                  <a:pt x="915814" y="305098"/>
                </a:cubicBezTo>
                <a:cubicBezTo>
                  <a:pt x="917352" y="304304"/>
                  <a:pt x="918171" y="303907"/>
                  <a:pt x="918270" y="303907"/>
                </a:cubicBezTo>
                <a:cubicBezTo>
                  <a:pt x="918419" y="303907"/>
                  <a:pt x="920217" y="305321"/>
                  <a:pt x="923665" y="308149"/>
                </a:cubicBezTo>
                <a:cubicBezTo>
                  <a:pt x="927113" y="310976"/>
                  <a:pt x="929457" y="312936"/>
                  <a:pt x="930697" y="314027"/>
                </a:cubicBezTo>
                <a:lnTo>
                  <a:pt x="928837" y="316334"/>
                </a:lnTo>
                <a:cubicBezTo>
                  <a:pt x="928837" y="316285"/>
                  <a:pt x="928179" y="316099"/>
                  <a:pt x="926865" y="315776"/>
                </a:cubicBezTo>
                <a:cubicBezTo>
                  <a:pt x="925550" y="315454"/>
                  <a:pt x="923727" y="315144"/>
                  <a:pt x="921395" y="314846"/>
                </a:cubicBezTo>
                <a:cubicBezTo>
                  <a:pt x="919064" y="314548"/>
                  <a:pt x="916310" y="314400"/>
                  <a:pt x="913135" y="314400"/>
                </a:cubicBezTo>
                <a:cubicBezTo>
                  <a:pt x="907678" y="314400"/>
                  <a:pt x="901378" y="314672"/>
                  <a:pt x="894234" y="315218"/>
                </a:cubicBezTo>
                <a:cubicBezTo>
                  <a:pt x="887090" y="315764"/>
                  <a:pt x="882005" y="316309"/>
                  <a:pt x="878979" y="316855"/>
                </a:cubicBezTo>
                <a:cubicBezTo>
                  <a:pt x="876796" y="317252"/>
                  <a:pt x="875147" y="317649"/>
                  <a:pt x="874031" y="318046"/>
                </a:cubicBezTo>
                <a:cubicBezTo>
                  <a:pt x="872914" y="318443"/>
                  <a:pt x="872257" y="318666"/>
                  <a:pt x="872059" y="318716"/>
                </a:cubicBezTo>
                <a:cubicBezTo>
                  <a:pt x="871711" y="318716"/>
                  <a:pt x="870074" y="317252"/>
                  <a:pt x="867147" y="314325"/>
                </a:cubicBezTo>
                <a:cubicBezTo>
                  <a:pt x="867147" y="317153"/>
                  <a:pt x="867197" y="319658"/>
                  <a:pt x="867296" y="321841"/>
                </a:cubicBezTo>
                <a:lnTo>
                  <a:pt x="867296" y="323627"/>
                </a:lnTo>
                <a:cubicBezTo>
                  <a:pt x="867296" y="324817"/>
                  <a:pt x="866912" y="326430"/>
                  <a:pt x="866143" y="328464"/>
                </a:cubicBezTo>
                <a:cubicBezTo>
                  <a:pt x="865374" y="330498"/>
                  <a:pt x="864716" y="331515"/>
                  <a:pt x="864171" y="331515"/>
                </a:cubicBezTo>
                <a:cubicBezTo>
                  <a:pt x="863675" y="331515"/>
                  <a:pt x="862744" y="330423"/>
                  <a:pt x="861380" y="328241"/>
                </a:cubicBezTo>
                <a:cubicBezTo>
                  <a:pt x="860016" y="326058"/>
                  <a:pt x="858701" y="323689"/>
                  <a:pt x="857436" y="321134"/>
                </a:cubicBezTo>
                <a:cubicBezTo>
                  <a:pt x="856171" y="318579"/>
                  <a:pt x="855514" y="317004"/>
                  <a:pt x="855464" y="316409"/>
                </a:cubicBezTo>
                <a:cubicBezTo>
                  <a:pt x="855464" y="316111"/>
                  <a:pt x="855712" y="315590"/>
                  <a:pt x="856208" y="314846"/>
                </a:cubicBezTo>
                <a:cubicBezTo>
                  <a:pt x="857002" y="313507"/>
                  <a:pt x="857672" y="312142"/>
                  <a:pt x="858218" y="310753"/>
                </a:cubicBezTo>
                <a:cubicBezTo>
                  <a:pt x="858763" y="309364"/>
                  <a:pt x="859111" y="307578"/>
                  <a:pt x="859259" y="305395"/>
                </a:cubicBezTo>
                <a:cubicBezTo>
                  <a:pt x="859508" y="301476"/>
                  <a:pt x="859631" y="293787"/>
                  <a:pt x="859631" y="282327"/>
                </a:cubicBezTo>
                <a:cubicBezTo>
                  <a:pt x="859631" y="273447"/>
                  <a:pt x="859557" y="263128"/>
                  <a:pt x="859408" y="251371"/>
                </a:cubicBezTo>
                <a:cubicBezTo>
                  <a:pt x="859408" y="250527"/>
                  <a:pt x="859383" y="249907"/>
                  <a:pt x="859334" y="249510"/>
                </a:cubicBezTo>
                <a:cubicBezTo>
                  <a:pt x="854224" y="257299"/>
                  <a:pt x="848519" y="264641"/>
                  <a:pt x="842219" y="271537"/>
                </a:cubicBezTo>
                <a:lnTo>
                  <a:pt x="839837" y="269602"/>
                </a:lnTo>
                <a:cubicBezTo>
                  <a:pt x="845394" y="262310"/>
                  <a:pt x="849846" y="255290"/>
                  <a:pt x="853195" y="248543"/>
                </a:cubicBezTo>
                <a:cubicBezTo>
                  <a:pt x="856543" y="241796"/>
                  <a:pt x="858924" y="235967"/>
                  <a:pt x="860338" y="231056"/>
                </a:cubicBezTo>
                <a:cubicBezTo>
                  <a:pt x="861752" y="226144"/>
                  <a:pt x="862633" y="222101"/>
                  <a:pt x="862980" y="218926"/>
                </a:cubicBezTo>
                <a:cubicBezTo>
                  <a:pt x="863030" y="218678"/>
                  <a:pt x="863054" y="218257"/>
                  <a:pt x="863054" y="217661"/>
                </a:cubicBezTo>
                <a:cubicBezTo>
                  <a:pt x="863054" y="216173"/>
                  <a:pt x="862831" y="214548"/>
                  <a:pt x="862385" y="212787"/>
                </a:cubicBezTo>
                <a:cubicBezTo>
                  <a:pt x="861938" y="211026"/>
                  <a:pt x="861393" y="209476"/>
                  <a:pt x="860748" y="208136"/>
                </a:cubicBezTo>
                <a:close/>
                <a:moveTo>
                  <a:pt x="1432769" y="205904"/>
                </a:moveTo>
                <a:cubicBezTo>
                  <a:pt x="1433116" y="206301"/>
                  <a:pt x="1433996" y="207156"/>
                  <a:pt x="1435410" y="208471"/>
                </a:cubicBezTo>
                <a:cubicBezTo>
                  <a:pt x="1436824" y="209786"/>
                  <a:pt x="1438585" y="211286"/>
                  <a:pt x="1440694" y="212973"/>
                </a:cubicBezTo>
                <a:cubicBezTo>
                  <a:pt x="1442802" y="214660"/>
                  <a:pt x="1444898" y="216123"/>
                  <a:pt x="1446982" y="217364"/>
                </a:cubicBezTo>
                <a:lnTo>
                  <a:pt x="1446014" y="219745"/>
                </a:lnTo>
                <a:cubicBezTo>
                  <a:pt x="1445866" y="219745"/>
                  <a:pt x="1445568" y="219819"/>
                  <a:pt x="1445121" y="219968"/>
                </a:cubicBezTo>
                <a:cubicBezTo>
                  <a:pt x="1444675" y="220117"/>
                  <a:pt x="1444166" y="220377"/>
                  <a:pt x="1443596" y="220749"/>
                </a:cubicBezTo>
                <a:cubicBezTo>
                  <a:pt x="1443025" y="221121"/>
                  <a:pt x="1442542" y="221605"/>
                  <a:pt x="1442145" y="222200"/>
                </a:cubicBezTo>
                <a:cubicBezTo>
                  <a:pt x="1437134" y="229791"/>
                  <a:pt x="1431082" y="237257"/>
                  <a:pt x="1423988" y="244599"/>
                </a:cubicBezTo>
                <a:cubicBezTo>
                  <a:pt x="1427956" y="246782"/>
                  <a:pt x="1429941" y="248245"/>
                  <a:pt x="1429941" y="248990"/>
                </a:cubicBezTo>
                <a:cubicBezTo>
                  <a:pt x="1429941" y="249486"/>
                  <a:pt x="1429817" y="250056"/>
                  <a:pt x="1429569" y="250701"/>
                </a:cubicBezTo>
                <a:cubicBezTo>
                  <a:pt x="1429023" y="251991"/>
                  <a:pt x="1428576" y="253876"/>
                  <a:pt x="1428229" y="256357"/>
                </a:cubicBezTo>
                <a:cubicBezTo>
                  <a:pt x="1427882" y="258837"/>
                  <a:pt x="1427708" y="263054"/>
                  <a:pt x="1427708" y="269007"/>
                </a:cubicBezTo>
                <a:cubicBezTo>
                  <a:pt x="1427708" y="276101"/>
                  <a:pt x="1427845" y="284175"/>
                  <a:pt x="1428118" y="293229"/>
                </a:cubicBezTo>
                <a:cubicBezTo>
                  <a:pt x="1428390" y="302282"/>
                  <a:pt x="1428552" y="307702"/>
                  <a:pt x="1428601" y="309488"/>
                </a:cubicBezTo>
                <a:cubicBezTo>
                  <a:pt x="1428800" y="313507"/>
                  <a:pt x="1428899" y="316458"/>
                  <a:pt x="1428899" y="318343"/>
                </a:cubicBezTo>
                <a:cubicBezTo>
                  <a:pt x="1428899" y="319534"/>
                  <a:pt x="1428688" y="321097"/>
                  <a:pt x="1428266" y="323032"/>
                </a:cubicBezTo>
                <a:cubicBezTo>
                  <a:pt x="1427845" y="324966"/>
                  <a:pt x="1427324" y="326665"/>
                  <a:pt x="1426704" y="328129"/>
                </a:cubicBezTo>
                <a:cubicBezTo>
                  <a:pt x="1426084" y="329592"/>
                  <a:pt x="1425476" y="330324"/>
                  <a:pt x="1424881" y="330324"/>
                </a:cubicBezTo>
                <a:cubicBezTo>
                  <a:pt x="1424285" y="330324"/>
                  <a:pt x="1423293" y="329394"/>
                  <a:pt x="1421904" y="327534"/>
                </a:cubicBezTo>
                <a:cubicBezTo>
                  <a:pt x="1420515" y="325673"/>
                  <a:pt x="1419200" y="323652"/>
                  <a:pt x="1417960" y="321469"/>
                </a:cubicBezTo>
                <a:cubicBezTo>
                  <a:pt x="1416720" y="319286"/>
                  <a:pt x="1416100" y="317872"/>
                  <a:pt x="1416100" y="317227"/>
                </a:cubicBezTo>
                <a:cubicBezTo>
                  <a:pt x="1416100" y="316830"/>
                  <a:pt x="1416274" y="315987"/>
                  <a:pt x="1416621" y="314697"/>
                </a:cubicBezTo>
                <a:cubicBezTo>
                  <a:pt x="1417365" y="312266"/>
                  <a:pt x="1418035" y="309203"/>
                  <a:pt x="1418630" y="305507"/>
                </a:cubicBezTo>
                <a:cubicBezTo>
                  <a:pt x="1419225" y="301811"/>
                  <a:pt x="1419622" y="296391"/>
                  <a:pt x="1419820" y="289248"/>
                </a:cubicBezTo>
                <a:cubicBezTo>
                  <a:pt x="1419920" y="284584"/>
                  <a:pt x="1419969" y="280467"/>
                  <a:pt x="1419969" y="276895"/>
                </a:cubicBezTo>
                <a:cubicBezTo>
                  <a:pt x="1419969" y="266973"/>
                  <a:pt x="1419746" y="260152"/>
                  <a:pt x="1419300" y="256431"/>
                </a:cubicBezTo>
                <a:cubicBezTo>
                  <a:pt x="1419052" y="254546"/>
                  <a:pt x="1418531" y="252661"/>
                  <a:pt x="1417737" y="250775"/>
                </a:cubicBezTo>
                <a:cubicBezTo>
                  <a:pt x="1413768" y="254546"/>
                  <a:pt x="1409948" y="257870"/>
                  <a:pt x="1406277" y="260747"/>
                </a:cubicBezTo>
                <a:cubicBezTo>
                  <a:pt x="1402606" y="263624"/>
                  <a:pt x="1399481" y="265931"/>
                  <a:pt x="1396901" y="267667"/>
                </a:cubicBezTo>
                <a:cubicBezTo>
                  <a:pt x="1394321" y="269404"/>
                  <a:pt x="1393032" y="270247"/>
                  <a:pt x="1393032" y="270198"/>
                </a:cubicBezTo>
                <a:lnTo>
                  <a:pt x="1390799" y="268858"/>
                </a:lnTo>
                <a:cubicBezTo>
                  <a:pt x="1397645" y="262955"/>
                  <a:pt x="1404070" y="256220"/>
                  <a:pt x="1410072" y="248655"/>
                </a:cubicBezTo>
                <a:cubicBezTo>
                  <a:pt x="1416075" y="241089"/>
                  <a:pt x="1420862" y="233883"/>
                  <a:pt x="1424434" y="227037"/>
                </a:cubicBezTo>
                <a:cubicBezTo>
                  <a:pt x="1428006" y="220191"/>
                  <a:pt x="1429792" y="214908"/>
                  <a:pt x="1429792" y="211187"/>
                </a:cubicBezTo>
                <a:cubicBezTo>
                  <a:pt x="1429792" y="209997"/>
                  <a:pt x="1429544" y="208955"/>
                  <a:pt x="1429048" y="208062"/>
                </a:cubicBezTo>
                <a:close/>
                <a:moveTo>
                  <a:pt x="1599456" y="205755"/>
                </a:moveTo>
                <a:cubicBezTo>
                  <a:pt x="1602879" y="206896"/>
                  <a:pt x="1607071" y="208719"/>
                  <a:pt x="1612032" y="211224"/>
                </a:cubicBezTo>
                <a:cubicBezTo>
                  <a:pt x="1616993" y="213730"/>
                  <a:pt x="1620118" y="215726"/>
                  <a:pt x="1621408" y="217215"/>
                </a:cubicBezTo>
                <a:cubicBezTo>
                  <a:pt x="1621755" y="217562"/>
                  <a:pt x="1621929" y="218182"/>
                  <a:pt x="1621929" y="219075"/>
                </a:cubicBezTo>
                <a:cubicBezTo>
                  <a:pt x="1621929" y="220464"/>
                  <a:pt x="1621569" y="222089"/>
                  <a:pt x="1620850" y="223949"/>
                </a:cubicBezTo>
                <a:cubicBezTo>
                  <a:pt x="1620131" y="225810"/>
                  <a:pt x="1619275" y="227236"/>
                  <a:pt x="1618283" y="228228"/>
                </a:cubicBezTo>
                <a:cubicBezTo>
                  <a:pt x="1617390" y="229121"/>
                  <a:pt x="1616348" y="229567"/>
                  <a:pt x="1615158" y="229567"/>
                </a:cubicBezTo>
                <a:cubicBezTo>
                  <a:pt x="1614711" y="229567"/>
                  <a:pt x="1614302" y="229505"/>
                  <a:pt x="1613930" y="229381"/>
                </a:cubicBezTo>
                <a:cubicBezTo>
                  <a:pt x="1613558" y="229257"/>
                  <a:pt x="1613322" y="229171"/>
                  <a:pt x="1613223" y="229121"/>
                </a:cubicBezTo>
                <a:cubicBezTo>
                  <a:pt x="1612230" y="226442"/>
                  <a:pt x="1611226" y="224024"/>
                  <a:pt x="1610209" y="221866"/>
                </a:cubicBezTo>
                <a:cubicBezTo>
                  <a:pt x="1609192" y="219708"/>
                  <a:pt x="1607679" y="217326"/>
                  <a:pt x="1605670" y="214722"/>
                </a:cubicBezTo>
                <a:cubicBezTo>
                  <a:pt x="1603660" y="212117"/>
                  <a:pt x="1601143" y="209674"/>
                  <a:pt x="1598117" y="207392"/>
                </a:cubicBezTo>
                <a:close/>
                <a:moveTo>
                  <a:pt x="831577" y="205532"/>
                </a:moveTo>
                <a:cubicBezTo>
                  <a:pt x="834752" y="209649"/>
                  <a:pt x="838002" y="213122"/>
                  <a:pt x="841326" y="215950"/>
                </a:cubicBezTo>
                <a:cubicBezTo>
                  <a:pt x="842169" y="216694"/>
                  <a:pt x="842752" y="217240"/>
                  <a:pt x="843074" y="217587"/>
                </a:cubicBezTo>
                <a:cubicBezTo>
                  <a:pt x="843397" y="217934"/>
                  <a:pt x="843558" y="218306"/>
                  <a:pt x="843558" y="218703"/>
                </a:cubicBezTo>
                <a:cubicBezTo>
                  <a:pt x="843558" y="219398"/>
                  <a:pt x="843310" y="220055"/>
                  <a:pt x="842814" y="220675"/>
                </a:cubicBezTo>
                <a:cubicBezTo>
                  <a:pt x="842318" y="221295"/>
                  <a:pt x="841574" y="222027"/>
                  <a:pt x="840582" y="222870"/>
                </a:cubicBezTo>
                <a:cubicBezTo>
                  <a:pt x="839391" y="223862"/>
                  <a:pt x="838572" y="224656"/>
                  <a:pt x="838126" y="225251"/>
                </a:cubicBezTo>
                <a:cubicBezTo>
                  <a:pt x="837034" y="226492"/>
                  <a:pt x="832346" y="233635"/>
                  <a:pt x="824062" y="246683"/>
                </a:cubicBezTo>
                <a:lnTo>
                  <a:pt x="821978" y="249957"/>
                </a:lnTo>
                <a:cubicBezTo>
                  <a:pt x="827137" y="254075"/>
                  <a:pt x="830039" y="257175"/>
                  <a:pt x="830684" y="259259"/>
                </a:cubicBezTo>
                <a:cubicBezTo>
                  <a:pt x="830883" y="259904"/>
                  <a:pt x="830982" y="260821"/>
                  <a:pt x="830982" y="262012"/>
                </a:cubicBezTo>
                <a:cubicBezTo>
                  <a:pt x="833115" y="258539"/>
                  <a:pt x="834926" y="255116"/>
                  <a:pt x="836414" y="251743"/>
                </a:cubicBezTo>
                <a:cubicBezTo>
                  <a:pt x="837158" y="250056"/>
                  <a:pt x="837704" y="248617"/>
                  <a:pt x="838051" y="247427"/>
                </a:cubicBezTo>
                <a:cubicBezTo>
                  <a:pt x="838399" y="246236"/>
                  <a:pt x="838572" y="245070"/>
                  <a:pt x="838572" y="243929"/>
                </a:cubicBezTo>
                <a:cubicBezTo>
                  <a:pt x="838572" y="242540"/>
                  <a:pt x="838275" y="241102"/>
                  <a:pt x="837679" y="239613"/>
                </a:cubicBezTo>
                <a:lnTo>
                  <a:pt x="839540" y="238051"/>
                </a:lnTo>
                <a:cubicBezTo>
                  <a:pt x="840036" y="238448"/>
                  <a:pt x="841078" y="239378"/>
                  <a:pt x="842665" y="240841"/>
                </a:cubicBezTo>
                <a:cubicBezTo>
                  <a:pt x="844252" y="242305"/>
                  <a:pt x="845790" y="243880"/>
                  <a:pt x="847279" y="245567"/>
                </a:cubicBezTo>
                <a:cubicBezTo>
                  <a:pt x="848767" y="247253"/>
                  <a:pt x="849511" y="248543"/>
                  <a:pt x="849511" y="249436"/>
                </a:cubicBezTo>
                <a:cubicBezTo>
                  <a:pt x="849511" y="249932"/>
                  <a:pt x="849412" y="250317"/>
                  <a:pt x="849214" y="250589"/>
                </a:cubicBezTo>
                <a:cubicBezTo>
                  <a:pt x="849015" y="250862"/>
                  <a:pt x="848569" y="251222"/>
                  <a:pt x="847874" y="251668"/>
                </a:cubicBezTo>
                <a:cubicBezTo>
                  <a:pt x="845493" y="253355"/>
                  <a:pt x="842628" y="256096"/>
                  <a:pt x="839279" y="259891"/>
                </a:cubicBezTo>
                <a:cubicBezTo>
                  <a:pt x="835931" y="263686"/>
                  <a:pt x="831354" y="270272"/>
                  <a:pt x="825550" y="279648"/>
                </a:cubicBezTo>
                <a:cubicBezTo>
                  <a:pt x="829519" y="278954"/>
                  <a:pt x="833376" y="278123"/>
                  <a:pt x="837121" y="277155"/>
                </a:cubicBezTo>
                <a:cubicBezTo>
                  <a:pt x="840867" y="276188"/>
                  <a:pt x="843918" y="275332"/>
                  <a:pt x="846274" y="274588"/>
                </a:cubicBezTo>
                <a:cubicBezTo>
                  <a:pt x="848631" y="273844"/>
                  <a:pt x="850131" y="273373"/>
                  <a:pt x="850776" y="273174"/>
                </a:cubicBezTo>
                <a:lnTo>
                  <a:pt x="851967" y="275555"/>
                </a:lnTo>
                <a:cubicBezTo>
                  <a:pt x="845022" y="277986"/>
                  <a:pt x="839031" y="280640"/>
                  <a:pt x="833996" y="283518"/>
                </a:cubicBezTo>
                <a:cubicBezTo>
                  <a:pt x="828960" y="286395"/>
                  <a:pt x="824409" y="289471"/>
                  <a:pt x="820341" y="292745"/>
                </a:cubicBezTo>
                <a:cubicBezTo>
                  <a:pt x="818952" y="291505"/>
                  <a:pt x="817315" y="290190"/>
                  <a:pt x="815430" y="288801"/>
                </a:cubicBezTo>
                <a:cubicBezTo>
                  <a:pt x="813544" y="287412"/>
                  <a:pt x="811858" y="286209"/>
                  <a:pt x="810369" y="285192"/>
                </a:cubicBezTo>
                <a:cubicBezTo>
                  <a:pt x="808881" y="284175"/>
                  <a:pt x="807938" y="283542"/>
                  <a:pt x="807542" y="283294"/>
                </a:cubicBezTo>
                <a:lnTo>
                  <a:pt x="809030" y="280839"/>
                </a:lnTo>
                <a:cubicBezTo>
                  <a:pt x="809278" y="280888"/>
                  <a:pt x="809836" y="280950"/>
                  <a:pt x="810704" y="281025"/>
                </a:cubicBezTo>
                <a:cubicBezTo>
                  <a:pt x="811572" y="281099"/>
                  <a:pt x="812478" y="281136"/>
                  <a:pt x="813420" y="281136"/>
                </a:cubicBezTo>
                <a:cubicBezTo>
                  <a:pt x="814264" y="281136"/>
                  <a:pt x="814909" y="281112"/>
                  <a:pt x="815355" y="281062"/>
                </a:cubicBezTo>
                <a:lnTo>
                  <a:pt x="817885" y="280839"/>
                </a:lnTo>
                <a:cubicBezTo>
                  <a:pt x="819622" y="278358"/>
                  <a:pt x="821085" y="276324"/>
                  <a:pt x="822276" y="274737"/>
                </a:cubicBezTo>
                <a:lnTo>
                  <a:pt x="825476" y="270198"/>
                </a:lnTo>
                <a:cubicBezTo>
                  <a:pt x="825079" y="269900"/>
                  <a:pt x="824694" y="269416"/>
                  <a:pt x="824322" y="268746"/>
                </a:cubicBezTo>
                <a:cubicBezTo>
                  <a:pt x="823950" y="268077"/>
                  <a:pt x="823491" y="267097"/>
                  <a:pt x="822945" y="265807"/>
                </a:cubicBezTo>
                <a:cubicBezTo>
                  <a:pt x="821705" y="263079"/>
                  <a:pt x="820378" y="260487"/>
                  <a:pt x="818964" y="258031"/>
                </a:cubicBezTo>
                <a:cubicBezTo>
                  <a:pt x="817550" y="255575"/>
                  <a:pt x="815492" y="252785"/>
                  <a:pt x="812788" y="249659"/>
                </a:cubicBezTo>
                <a:cubicBezTo>
                  <a:pt x="810084" y="246534"/>
                  <a:pt x="806673" y="243384"/>
                  <a:pt x="802556" y="240209"/>
                </a:cubicBezTo>
                <a:lnTo>
                  <a:pt x="804193" y="238051"/>
                </a:lnTo>
                <a:cubicBezTo>
                  <a:pt x="805235" y="238646"/>
                  <a:pt x="807157" y="239837"/>
                  <a:pt x="809960" y="241623"/>
                </a:cubicBezTo>
                <a:cubicBezTo>
                  <a:pt x="812763" y="243408"/>
                  <a:pt x="815529" y="245294"/>
                  <a:pt x="818257" y="247278"/>
                </a:cubicBezTo>
                <a:cubicBezTo>
                  <a:pt x="822573" y="238993"/>
                  <a:pt x="825513" y="231763"/>
                  <a:pt x="827075" y="225586"/>
                </a:cubicBezTo>
                <a:cubicBezTo>
                  <a:pt x="828638" y="219410"/>
                  <a:pt x="829419" y="214362"/>
                  <a:pt x="829419" y="210443"/>
                </a:cubicBezTo>
                <a:cubicBezTo>
                  <a:pt x="829419" y="209550"/>
                  <a:pt x="829395" y="208831"/>
                  <a:pt x="829345" y="208285"/>
                </a:cubicBezTo>
                <a:cubicBezTo>
                  <a:pt x="829295" y="207739"/>
                  <a:pt x="829246" y="207392"/>
                  <a:pt x="829196" y="207243"/>
                </a:cubicBezTo>
                <a:close/>
                <a:moveTo>
                  <a:pt x="1691878" y="205457"/>
                </a:moveTo>
                <a:cubicBezTo>
                  <a:pt x="1692226" y="205457"/>
                  <a:pt x="1692796" y="205867"/>
                  <a:pt x="1693590" y="206685"/>
                </a:cubicBezTo>
                <a:cubicBezTo>
                  <a:pt x="1694384" y="207504"/>
                  <a:pt x="1695525" y="208781"/>
                  <a:pt x="1697013" y="210517"/>
                </a:cubicBezTo>
                <a:cubicBezTo>
                  <a:pt x="1699196" y="213048"/>
                  <a:pt x="1700684" y="214709"/>
                  <a:pt x="1701478" y="215503"/>
                </a:cubicBezTo>
                <a:cubicBezTo>
                  <a:pt x="1701676" y="215702"/>
                  <a:pt x="1701775" y="216123"/>
                  <a:pt x="1701775" y="216768"/>
                </a:cubicBezTo>
                <a:cubicBezTo>
                  <a:pt x="1701775" y="217364"/>
                  <a:pt x="1701689" y="217971"/>
                  <a:pt x="1701515" y="218591"/>
                </a:cubicBezTo>
                <a:cubicBezTo>
                  <a:pt x="1701341" y="219212"/>
                  <a:pt x="1701130" y="219621"/>
                  <a:pt x="1700882" y="219819"/>
                </a:cubicBezTo>
                <a:cubicBezTo>
                  <a:pt x="1699493" y="221208"/>
                  <a:pt x="1698576" y="224036"/>
                  <a:pt x="1698129" y="228302"/>
                </a:cubicBezTo>
                <a:cubicBezTo>
                  <a:pt x="1697881" y="230336"/>
                  <a:pt x="1697757" y="233834"/>
                  <a:pt x="1697757" y="238795"/>
                </a:cubicBezTo>
                <a:cubicBezTo>
                  <a:pt x="1697757" y="243160"/>
                  <a:pt x="1697881" y="249386"/>
                  <a:pt x="1698129" y="257473"/>
                </a:cubicBezTo>
                <a:cubicBezTo>
                  <a:pt x="1698377" y="265559"/>
                  <a:pt x="1698675" y="274439"/>
                  <a:pt x="1699022" y="284113"/>
                </a:cubicBezTo>
                <a:lnTo>
                  <a:pt x="1699469" y="297954"/>
                </a:lnTo>
                <a:cubicBezTo>
                  <a:pt x="1699717" y="304999"/>
                  <a:pt x="1700287" y="311473"/>
                  <a:pt x="1701180" y="317376"/>
                </a:cubicBezTo>
                <a:cubicBezTo>
                  <a:pt x="1701428" y="319261"/>
                  <a:pt x="1701552" y="320452"/>
                  <a:pt x="1701552" y="320948"/>
                </a:cubicBezTo>
                <a:cubicBezTo>
                  <a:pt x="1701552" y="321444"/>
                  <a:pt x="1701168" y="322424"/>
                  <a:pt x="1700399" y="323887"/>
                </a:cubicBezTo>
                <a:cubicBezTo>
                  <a:pt x="1699630" y="325351"/>
                  <a:pt x="1698662" y="326889"/>
                  <a:pt x="1697497" y="328501"/>
                </a:cubicBezTo>
                <a:cubicBezTo>
                  <a:pt x="1696331" y="330113"/>
                  <a:pt x="1695152" y="331391"/>
                  <a:pt x="1693962" y="332333"/>
                </a:cubicBezTo>
                <a:cubicBezTo>
                  <a:pt x="1692821" y="333326"/>
                  <a:pt x="1691878" y="333822"/>
                  <a:pt x="1691134" y="333822"/>
                </a:cubicBezTo>
                <a:cubicBezTo>
                  <a:pt x="1690638" y="333822"/>
                  <a:pt x="1690241" y="333673"/>
                  <a:pt x="1689944" y="333375"/>
                </a:cubicBezTo>
                <a:cubicBezTo>
                  <a:pt x="1689646" y="333077"/>
                  <a:pt x="1689323" y="332606"/>
                  <a:pt x="1688976" y="331961"/>
                </a:cubicBezTo>
                <a:cubicBezTo>
                  <a:pt x="1686942" y="328389"/>
                  <a:pt x="1684747" y="325276"/>
                  <a:pt x="1682390" y="322622"/>
                </a:cubicBezTo>
                <a:cubicBezTo>
                  <a:pt x="1680034" y="319968"/>
                  <a:pt x="1677244" y="317326"/>
                  <a:pt x="1674019" y="314697"/>
                </a:cubicBezTo>
                <a:lnTo>
                  <a:pt x="1675135" y="312688"/>
                </a:lnTo>
                <a:cubicBezTo>
                  <a:pt x="1675929" y="312986"/>
                  <a:pt x="1677591" y="313581"/>
                  <a:pt x="1680121" y="314474"/>
                </a:cubicBezTo>
                <a:cubicBezTo>
                  <a:pt x="1682651" y="315367"/>
                  <a:pt x="1684858" y="316012"/>
                  <a:pt x="1686744" y="316409"/>
                </a:cubicBezTo>
                <a:cubicBezTo>
                  <a:pt x="1687339" y="316508"/>
                  <a:pt x="1687736" y="316558"/>
                  <a:pt x="1687934" y="316558"/>
                </a:cubicBezTo>
                <a:cubicBezTo>
                  <a:pt x="1688629" y="316558"/>
                  <a:pt x="1689113" y="316334"/>
                  <a:pt x="1689386" y="315888"/>
                </a:cubicBezTo>
                <a:cubicBezTo>
                  <a:pt x="1689658" y="315441"/>
                  <a:pt x="1689820" y="314747"/>
                  <a:pt x="1689869" y="313804"/>
                </a:cubicBezTo>
                <a:cubicBezTo>
                  <a:pt x="1690018" y="305023"/>
                  <a:pt x="1690092" y="297160"/>
                  <a:pt x="1690092" y="290215"/>
                </a:cubicBezTo>
                <a:cubicBezTo>
                  <a:pt x="1690092" y="281633"/>
                  <a:pt x="1689894" y="268312"/>
                  <a:pt x="1689497" y="250255"/>
                </a:cubicBezTo>
                <a:cubicBezTo>
                  <a:pt x="1689199" y="239638"/>
                  <a:pt x="1689001" y="230535"/>
                  <a:pt x="1688902" y="222945"/>
                </a:cubicBezTo>
                <a:cubicBezTo>
                  <a:pt x="1688852" y="221853"/>
                  <a:pt x="1688765" y="221047"/>
                  <a:pt x="1688641" y="220526"/>
                </a:cubicBezTo>
                <a:cubicBezTo>
                  <a:pt x="1688517" y="220005"/>
                  <a:pt x="1688195" y="219621"/>
                  <a:pt x="1687674" y="219373"/>
                </a:cubicBezTo>
                <a:cubicBezTo>
                  <a:pt x="1687153" y="219125"/>
                  <a:pt x="1686347" y="219026"/>
                  <a:pt x="1685256" y="219075"/>
                </a:cubicBezTo>
                <a:cubicBezTo>
                  <a:pt x="1683817" y="219125"/>
                  <a:pt x="1679811" y="219571"/>
                  <a:pt x="1673238" y="220415"/>
                </a:cubicBezTo>
                <a:cubicBezTo>
                  <a:pt x="1666664" y="221258"/>
                  <a:pt x="1659843" y="222238"/>
                  <a:pt x="1652774" y="223354"/>
                </a:cubicBezTo>
                <a:cubicBezTo>
                  <a:pt x="1645704" y="224470"/>
                  <a:pt x="1640309" y="225500"/>
                  <a:pt x="1636589" y="226442"/>
                </a:cubicBezTo>
                <a:lnTo>
                  <a:pt x="1628329" y="218182"/>
                </a:lnTo>
                <a:lnTo>
                  <a:pt x="1629743" y="216619"/>
                </a:lnTo>
                <a:cubicBezTo>
                  <a:pt x="1629941" y="216669"/>
                  <a:pt x="1630375" y="216768"/>
                  <a:pt x="1631045" y="216917"/>
                </a:cubicBezTo>
                <a:cubicBezTo>
                  <a:pt x="1631715" y="217066"/>
                  <a:pt x="1632620" y="217202"/>
                  <a:pt x="1633761" y="217326"/>
                </a:cubicBezTo>
                <a:cubicBezTo>
                  <a:pt x="1634902" y="217450"/>
                  <a:pt x="1636142" y="217488"/>
                  <a:pt x="1637482" y="217438"/>
                </a:cubicBezTo>
                <a:cubicBezTo>
                  <a:pt x="1644824" y="217041"/>
                  <a:pt x="1653456" y="216136"/>
                  <a:pt x="1663378" y="214722"/>
                </a:cubicBezTo>
                <a:cubicBezTo>
                  <a:pt x="1673300" y="213308"/>
                  <a:pt x="1679650" y="212130"/>
                  <a:pt x="1682428" y="211187"/>
                </a:cubicBezTo>
                <a:cubicBezTo>
                  <a:pt x="1684760" y="210443"/>
                  <a:pt x="1686520" y="209662"/>
                  <a:pt x="1687711" y="208843"/>
                </a:cubicBezTo>
                <a:cubicBezTo>
                  <a:pt x="1688902" y="208025"/>
                  <a:pt x="1689832" y="207256"/>
                  <a:pt x="1690502" y="206536"/>
                </a:cubicBezTo>
                <a:cubicBezTo>
                  <a:pt x="1691171" y="205817"/>
                  <a:pt x="1691630" y="205457"/>
                  <a:pt x="1691878" y="205457"/>
                </a:cubicBezTo>
                <a:close/>
                <a:moveTo>
                  <a:pt x="231354" y="205309"/>
                </a:moveTo>
                <a:cubicBezTo>
                  <a:pt x="232098" y="205854"/>
                  <a:pt x="233673" y="207032"/>
                  <a:pt x="236079" y="208843"/>
                </a:cubicBezTo>
                <a:cubicBezTo>
                  <a:pt x="238485" y="210654"/>
                  <a:pt x="240804" y="212527"/>
                  <a:pt x="243037" y="214461"/>
                </a:cubicBezTo>
                <a:cubicBezTo>
                  <a:pt x="245269" y="216396"/>
                  <a:pt x="246385" y="217686"/>
                  <a:pt x="246385" y="218331"/>
                </a:cubicBezTo>
                <a:cubicBezTo>
                  <a:pt x="246385" y="218777"/>
                  <a:pt x="246137" y="219249"/>
                  <a:pt x="245641" y="219745"/>
                </a:cubicBezTo>
                <a:cubicBezTo>
                  <a:pt x="245145" y="220241"/>
                  <a:pt x="244711" y="221196"/>
                  <a:pt x="244339" y="222610"/>
                </a:cubicBezTo>
                <a:cubicBezTo>
                  <a:pt x="243967" y="224024"/>
                  <a:pt x="243706" y="226492"/>
                  <a:pt x="243557" y="230014"/>
                </a:cubicBezTo>
                <a:cubicBezTo>
                  <a:pt x="243359" y="235173"/>
                  <a:pt x="243235" y="238696"/>
                  <a:pt x="243185" y="240581"/>
                </a:cubicBezTo>
                <a:cubicBezTo>
                  <a:pt x="245319" y="239985"/>
                  <a:pt x="247117" y="239427"/>
                  <a:pt x="248580" y="238906"/>
                </a:cubicBezTo>
                <a:cubicBezTo>
                  <a:pt x="250044" y="238386"/>
                  <a:pt x="251110" y="237964"/>
                  <a:pt x="251780" y="237641"/>
                </a:cubicBezTo>
                <a:cubicBezTo>
                  <a:pt x="252450" y="237319"/>
                  <a:pt x="252859" y="237108"/>
                  <a:pt x="253008" y="237009"/>
                </a:cubicBezTo>
                <a:cubicBezTo>
                  <a:pt x="255290" y="239092"/>
                  <a:pt x="257064" y="240668"/>
                  <a:pt x="258329" y="241734"/>
                </a:cubicBezTo>
                <a:cubicBezTo>
                  <a:pt x="259594" y="242801"/>
                  <a:pt x="260375" y="243433"/>
                  <a:pt x="260673" y="243632"/>
                </a:cubicBezTo>
                <a:lnTo>
                  <a:pt x="259333" y="245418"/>
                </a:lnTo>
                <a:cubicBezTo>
                  <a:pt x="259234" y="245368"/>
                  <a:pt x="258924" y="245318"/>
                  <a:pt x="258403" y="245269"/>
                </a:cubicBezTo>
                <a:cubicBezTo>
                  <a:pt x="257882" y="245219"/>
                  <a:pt x="257175" y="245194"/>
                  <a:pt x="256282" y="245194"/>
                </a:cubicBezTo>
                <a:cubicBezTo>
                  <a:pt x="252859" y="245194"/>
                  <a:pt x="248419" y="245691"/>
                  <a:pt x="242962" y="246683"/>
                </a:cubicBezTo>
                <a:cubicBezTo>
                  <a:pt x="242764" y="254273"/>
                  <a:pt x="242664" y="262062"/>
                  <a:pt x="242664" y="270049"/>
                </a:cubicBezTo>
                <a:cubicBezTo>
                  <a:pt x="246683" y="267866"/>
                  <a:pt x="250205" y="265820"/>
                  <a:pt x="253231" y="263910"/>
                </a:cubicBezTo>
                <a:cubicBezTo>
                  <a:pt x="256257" y="262000"/>
                  <a:pt x="257771" y="261020"/>
                  <a:pt x="257771" y="260970"/>
                </a:cubicBezTo>
                <a:lnTo>
                  <a:pt x="259408" y="262979"/>
                </a:lnTo>
                <a:lnTo>
                  <a:pt x="242739" y="274886"/>
                </a:lnTo>
                <a:cubicBezTo>
                  <a:pt x="242739" y="281583"/>
                  <a:pt x="242863" y="289570"/>
                  <a:pt x="243111" y="298847"/>
                </a:cubicBezTo>
                <a:lnTo>
                  <a:pt x="243334" y="310158"/>
                </a:lnTo>
                <a:cubicBezTo>
                  <a:pt x="243483" y="315218"/>
                  <a:pt x="243533" y="318294"/>
                  <a:pt x="243483" y="319385"/>
                </a:cubicBezTo>
                <a:cubicBezTo>
                  <a:pt x="243483" y="320874"/>
                  <a:pt x="242900" y="322610"/>
                  <a:pt x="241734" y="324594"/>
                </a:cubicBezTo>
                <a:cubicBezTo>
                  <a:pt x="240568" y="326579"/>
                  <a:pt x="239217" y="328290"/>
                  <a:pt x="237679" y="329729"/>
                </a:cubicBezTo>
                <a:cubicBezTo>
                  <a:pt x="236141" y="331167"/>
                  <a:pt x="234851" y="331887"/>
                  <a:pt x="233809" y="331887"/>
                </a:cubicBezTo>
                <a:cubicBezTo>
                  <a:pt x="233264" y="331887"/>
                  <a:pt x="232767" y="331515"/>
                  <a:pt x="232321" y="330771"/>
                </a:cubicBezTo>
                <a:cubicBezTo>
                  <a:pt x="231874" y="330026"/>
                  <a:pt x="231304" y="328786"/>
                  <a:pt x="230609" y="327050"/>
                </a:cubicBezTo>
                <a:cubicBezTo>
                  <a:pt x="228923" y="323180"/>
                  <a:pt x="227062" y="319584"/>
                  <a:pt x="225028" y="316260"/>
                </a:cubicBezTo>
                <a:cubicBezTo>
                  <a:pt x="222994" y="312936"/>
                  <a:pt x="220043" y="309563"/>
                  <a:pt x="216173" y="306140"/>
                </a:cubicBezTo>
                <a:lnTo>
                  <a:pt x="217736" y="304502"/>
                </a:lnTo>
                <a:cubicBezTo>
                  <a:pt x="221208" y="306536"/>
                  <a:pt x="223887" y="308149"/>
                  <a:pt x="225772" y="309339"/>
                </a:cubicBezTo>
                <a:cubicBezTo>
                  <a:pt x="228253" y="310877"/>
                  <a:pt x="229964" y="311845"/>
                  <a:pt x="230907" y="312242"/>
                </a:cubicBezTo>
                <a:cubicBezTo>
                  <a:pt x="231403" y="312440"/>
                  <a:pt x="231750" y="312539"/>
                  <a:pt x="231949" y="312539"/>
                </a:cubicBezTo>
                <a:cubicBezTo>
                  <a:pt x="232445" y="312539"/>
                  <a:pt x="232829" y="312117"/>
                  <a:pt x="233102" y="311274"/>
                </a:cubicBezTo>
                <a:cubicBezTo>
                  <a:pt x="233375" y="310431"/>
                  <a:pt x="233586" y="308893"/>
                  <a:pt x="233735" y="306660"/>
                </a:cubicBezTo>
                <a:cubicBezTo>
                  <a:pt x="234181" y="298376"/>
                  <a:pt x="234578" y="289669"/>
                  <a:pt x="234925" y="280541"/>
                </a:cubicBezTo>
                <a:cubicBezTo>
                  <a:pt x="230957" y="283319"/>
                  <a:pt x="227558" y="285775"/>
                  <a:pt x="224731" y="287908"/>
                </a:cubicBezTo>
                <a:cubicBezTo>
                  <a:pt x="222945" y="289297"/>
                  <a:pt x="220973" y="290934"/>
                  <a:pt x="218815" y="292819"/>
                </a:cubicBezTo>
                <a:cubicBezTo>
                  <a:pt x="216657" y="294705"/>
                  <a:pt x="215255" y="295945"/>
                  <a:pt x="214610" y="296540"/>
                </a:cubicBezTo>
                <a:lnTo>
                  <a:pt x="202109" y="287238"/>
                </a:lnTo>
                <a:lnTo>
                  <a:pt x="203225" y="285601"/>
                </a:lnTo>
                <a:cubicBezTo>
                  <a:pt x="203225" y="285651"/>
                  <a:pt x="204118" y="285564"/>
                  <a:pt x="205904" y="285341"/>
                </a:cubicBezTo>
                <a:cubicBezTo>
                  <a:pt x="207690" y="285118"/>
                  <a:pt x="209960" y="284634"/>
                  <a:pt x="212713" y="283890"/>
                </a:cubicBezTo>
                <a:cubicBezTo>
                  <a:pt x="215466" y="283146"/>
                  <a:pt x="218455" y="282029"/>
                  <a:pt x="221680" y="280541"/>
                </a:cubicBezTo>
                <a:cubicBezTo>
                  <a:pt x="227186" y="278011"/>
                  <a:pt x="231651" y="275853"/>
                  <a:pt x="235074" y="274067"/>
                </a:cubicBezTo>
                <a:cubicBezTo>
                  <a:pt x="235223" y="265633"/>
                  <a:pt x="235298" y="257051"/>
                  <a:pt x="235298" y="248320"/>
                </a:cubicBezTo>
                <a:cubicBezTo>
                  <a:pt x="232073" y="249114"/>
                  <a:pt x="229865" y="249684"/>
                  <a:pt x="228675" y="250031"/>
                </a:cubicBezTo>
                <a:cubicBezTo>
                  <a:pt x="225897" y="250726"/>
                  <a:pt x="223503" y="251619"/>
                  <a:pt x="221494" y="252710"/>
                </a:cubicBezTo>
                <a:cubicBezTo>
                  <a:pt x="219484" y="253802"/>
                  <a:pt x="218430" y="254347"/>
                  <a:pt x="218331" y="254347"/>
                </a:cubicBezTo>
                <a:cubicBezTo>
                  <a:pt x="217984" y="254347"/>
                  <a:pt x="216061" y="253244"/>
                  <a:pt x="212564" y="251036"/>
                </a:cubicBezTo>
                <a:cubicBezTo>
                  <a:pt x="209067" y="248828"/>
                  <a:pt x="206698" y="247303"/>
                  <a:pt x="205457" y="246459"/>
                </a:cubicBezTo>
                <a:lnTo>
                  <a:pt x="206350" y="244376"/>
                </a:lnTo>
                <a:cubicBezTo>
                  <a:pt x="207789" y="244723"/>
                  <a:pt x="209873" y="244897"/>
                  <a:pt x="212601" y="244897"/>
                </a:cubicBezTo>
                <a:cubicBezTo>
                  <a:pt x="215925" y="244897"/>
                  <a:pt x="219745" y="244661"/>
                  <a:pt x="224061" y="244190"/>
                </a:cubicBezTo>
                <a:cubicBezTo>
                  <a:pt x="228377" y="243719"/>
                  <a:pt x="232098" y="243160"/>
                  <a:pt x="235223" y="242516"/>
                </a:cubicBezTo>
                <a:cubicBezTo>
                  <a:pt x="235223" y="236910"/>
                  <a:pt x="235149" y="230981"/>
                  <a:pt x="235000" y="224731"/>
                </a:cubicBezTo>
                <a:cubicBezTo>
                  <a:pt x="234950" y="221357"/>
                  <a:pt x="234504" y="218343"/>
                  <a:pt x="233660" y="215689"/>
                </a:cubicBezTo>
                <a:cubicBezTo>
                  <a:pt x="232817" y="213035"/>
                  <a:pt x="231899" y="210852"/>
                  <a:pt x="230907" y="209141"/>
                </a:cubicBezTo>
                <a:cubicBezTo>
                  <a:pt x="229915" y="207429"/>
                  <a:pt x="229419" y="206673"/>
                  <a:pt x="229419" y="206871"/>
                </a:cubicBezTo>
                <a:close/>
                <a:moveTo>
                  <a:pt x="423565" y="204639"/>
                </a:moveTo>
                <a:cubicBezTo>
                  <a:pt x="424309" y="205036"/>
                  <a:pt x="425897" y="205966"/>
                  <a:pt x="428328" y="207429"/>
                </a:cubicBezTo>
                <a:cubicBezTo>
                  <a:pt x="430758" y="208893"/>
                  <a:pt x="433090" y="210406"/>
                  <a:pt x="435322" y="211969"/>
                </a:cubicBezTo>
                <a:cubicBezTo>
                  <a:pt x="437555" y="213531"/>
                  <a:pt x="438671" y="214635"/>
                  <a:pt x="438671" y="215280"/>
                </a:cubicBezTo>
                <a:cubicBezTo>
                  <a:pt x="438671" y="215677"/>
                  <a:pt x="438448" y="216148"/>
                  <a:pt x="438001" y="216694"/>
                </a:cubicBezTo>
                <a:cubicBezTo>
                  <a:pt x="437208" y="217785"/>
                  <a:pt x="436538" y="219311"/>
                  <a:pt x="435992" y="221270"/>
                </a:cubicBezTo>
                <a:cubicBezTo>
                  <a:pt x="435447" y="223230"/>
                  <a:pt x="435124" y="226541"/>
                  <a:pt x="435025" y="231205"/>
                </a:cubicBezTo>
                <a:lnTo>
                  <a:pt x="435025" y="234330"/>
                </a:lnTo>
                <a:cubicBezTo>
                  <a:pt x="436910" y="233536"/>
                  <a:pt x="438448" y="232792"/>
                  <a:pt x="439639" y="232098"/>
                </a:cubicBezTo>
                <a:cubicBezTo>
                  <a:pt x="440829" y="231403"/>
                  <a:pt x="441424" y="231031"/>
                  <a:pt x="441424" y="230981"/>
                </a:cubicBezTo>
                <a:cubicBezTo>
                  <a:pt x="443706" y="233214"/>
                  <a:pt x="445567" y="235025"/>
                  <a:pt x="447006" y="236414"/>
                </a:cubicBezTo>
                <a:cubicBezTo>
                  <a:pt x="448444" y="237803"/>
                  <a:pt x="449362" y="238671"/>
                  <a:pt x="449759" y="239018"/>
                </a:cubicBezTo>
                <a:lnTo>
                  <a:pt x="448643" y="240953"/>
                </a:lnTo>
                <a:cubicBezTo>
                  <a:pt x="448543" y="240953"/>
                  <a:pt x="448283" y="240916"/>
                  <a:pt x="447861" y="240841"/>
                </a:cubicBezTo>
                <a:cubicBezTo>
                  <a:pt x="447440" y="240767"/>
                  <a:pt x="446782" y="240730"/>
                  <a:pt x="445889" y="240730"/>
                </a:cubicBezTo>
                <a:cubicBezTo>
                  <a:pt x="443161" y="240730"/>
                  <a:pt x="439490" y="241250"/>
                  <a:pt x="434876" y="242292"/>
                </a:cubicBezTo>
                <a:lnTo>
                  <a:pt x="434653" y="263575"/>
                </a:lnTo>
                <a:cubicBezTo>
                  <a:pt x="438076" y="261491"/>
                  <a:pt x="440891" y="259755"/>
                  <a:pt x="443099" y="258366"/>
                </a:cubicBezTo>
                <a:cubicBezTo>
                  <a:pt x="445306" y="256977"/>
                  <a:pt x="446708" y="256084"/>
                  <a:pt x="447303" y="255687"/>
                </a:cubicBezTo>
                <a:lnTo>
                  <a:pt x="449089" y="257994"/>
                </a:lnTo>
                <a:lnTo>
                  <a:pt x="434578" y="269677"/>
                </a:lnTo>
                <a:cubicBezTo>
                  <a:pt x="434380" y="290215"/>
                  <a:pt x="434256" y="301476"/>
                  <a:pt x="434206" y="303461"/>
                </a:cubicBezTo>
                <a:lnTo>
                  <a:pt x="434206" y="307181"/>
                </a:lnTo>
                <a:cubicBezTo>
                  <a:pt x="434206" y="311299"/>
                  <a:pt x="434306" y="314648"/>
                  <a:pt x="434504" y="317227"/>
                </a:cubicBezTo>
                <a:lnTo>
                  <a:pt x="434578" y="319683"/>
                </a:lnTo>
                <a:cubicBezTo>
                  <a:pt x="434529" y="321171"/>
                  <a:pt x="433921" y="322672"/>
                  <a:pt x="432755" y="324185"/>
                </a:cubicBezTo>
                <a:cubicBezTo>
                  <a:pt x="431589" y="325698"/>
                  <a:pt x="430225" y="326938"/>
                  <a:pt x="428662" y="327906"/>
                </a:cubicBezTo>
                <a:cubicBezTo>
                  <a:pt x="427100" y="328873"/>
                  <a:pt x="425822" y="329357"/>
                  <a:pt x="424830" y="329357"/>
                </a:cubicBezTo>
                <a:cubicBezTo>
                  <a:pt x="424384" y="329357"/>
                  <a:pt x="424024" y="329096"/>
                  <a:pt x="423751" y="328575"/>
                </a:cubicBezTo>
                <a:cubicBezTo>
                  <a:pt x="423478" y="328054"/>
                  <a:pt x="423143" y="327149"/>
                  <a:pt x="422747" y="325859"/>
                </a:cubicBezTo>
                <a:cubicBezTo>
                  <a:pt x="421754" y="322486"/>
                  <a:pt x="420316" y="319038"/>
                  <a:pt x="418431" y="315516"/>
                </a:cubicBezTo>
                <a:cubicBezTo>
                  <a:pt x="416545" y="311993"/>
                  <a:pt x="413445" y="308050"/>
                  <a:pt x="409129" y="303684"/>
                </a:cubicBezTo>
                <a:lnTo>
                  <a:pt x="410915" y="301600"/>
                </a:lnTo>
                <a:cubicBezTo>
                  <a:pt x="413544" y="303982"/>
                  <a:pt x="416086" y="305842"/>
                  <a:pt x="418542" y="307181"/>
                </a:cubicBezTo>
                <a:cubicBezTo>
                  <a:pt x="420998" y="308521"/>
                  <a:pt x="422771" y="309215"/>
                  <a:pt x="423863" y="309265"/>
                </a:cubicBezTo>
                <a:cubicBezTo>
                  <a:pt x="424656" y="309265"/>
                  <a:pt x="425301" y="308248"/>
                  <a:pt x="425798" y="306214"/>
                </a:cubicBezTo>
                <a:cubicBezTo>
                  <a:pt x="426294" y="304180"/>
                  <a:pt x="426591" y="300583"/>
                  <a:pt x="426690" y="295424"/>
                </a:cubicBezTo>
                <a:lnTo>
                  <a:pt x="427063" y="275779"/>
                </a:lnTo>
                <a:lnTo>
                  <a:pt x="415454" y="285304"/>
                </a:lnTo>
                <a:cubicBezTo>
                  <a:pt x="414363" y="286246"/>
                  <a:pt x="413308" y="287276"/>
                  <a:pt x="412291" y="288392"/>
                </a:cubicBezTo>
                <a:cubicBezTo>
                  <a:pt x="411274" y="289508"/>
                  <a:pt x="410456" y="290488"/>
                  <a:pt x="409836" y="291331"/>
                </a:cubicBezTo>
                <a:cubicBezTo>
                  <a:pt x="409216" y="292175"/>
                  <a:pt x="408831" y="292720"/>
                  <a:pt x="408682" y="292968"/>
                </a:cubicBezTo>
                <a:lnTo>
                  <a:pt x="395288" y="284559"/>
                </a:lnTo>
                <a:lnTo>
                  <a:pt x="396776" y="281508"/>
                </a:lnTo>
                <a:cubicBezTo>
                  <a:pt x="396776" y="281558"/>
                  <a:pt x="397433" y="281521"/>
                  <a:pt x="398748" y="281397"/>
                </a:cubicBezTo>
                <a:cubicBezTo>
                  <a:pt x="400063" y="281273"/>
                  <a:pt x="401700" y="280926"/>
                  <a:pt x="403659" y="280355"/>
                </a:cubicBezTo>
                <a:cubicBezTo>
                  <a:pt x="405619" y="279785"/>
                  <a:pt x="407715" y="278904"/>
                  <a:pt x="409947" y="277713"/>
                </a:cubicBezTo>
                <a:cubicBezTo>
                  <a:pt x="415950" y="274489"/>
                  <a:pt x="421680" y="271264"/>
                  <a:pt x="427137" y="268040"/>
                </a:cubicBezTo>
                <a:cubicBezTo>
                  <a:pt x="427236" y="257622"/>
                  <a:pt x="427286" y="249709"/>
                  <a:pt x="427286" y="244301"/>
                </a:cubicBezTo>
                <a:cubicBezTo>
                  <a:pt x="425103" y="244897"/>
                  <a:pt x="423069" y="245517"/>
                  <a:pt x="421184" y="246162"/>
                </a:cubicBezTo>
                <a:cubicBezTo>
                  <a:pt x="418703" y="246956"/>
                  <a:pt x="416632" y="247935"/>
                  <a:pt x="414970" y="249101"/>
                </a:cubicBezTo>
                <a:cubicBezTo>
                  <a:pt x="413308" y="250267"/>
                  <a:pt x="412453" y="250850"/>
                  <a:pt x="412403" y="250850"/>
                </a:cubicBezTo>
                <a:cubicBezTo>
                  <a:pt x="412056" y="250850"/>
                  <a:pt x="410332" y="249759"/>
                  <a:pt x="407231" y="247576"/>
                </a:cubicBezTo>
                <a:cubicBezTo>
                  <a:pt x="404131" y="245393"/>
                  <a:pt x="402010" y="243905"/>
                  <a:pt x="400869" y="243111"/>
                </a:cubicBezTo>
                <a:lnTo>
                  <a:pt x="401613" y="240953"/>
                </a:lnTo>
                <a:cubicBezTo>
                  <a:pt x="402605" y="241201"/>
                  <a:pt x="403721" y="241325"/>
                  <a:pt x="404962" y="241325"/>
                </a:cubicBezTo>
                <a:cubicBezTo>
                  <a:pt x="409674" y="241325"/>
                  <a:pt x="417017" y="239911"/>
                  <a:pt x="426988" y="237083"/>
                </a:cubicBezTo>
                <a:lnTo>
                  <a:pt x="427360" y="237009"/>
                </a:lnTo>
                <a:cubicBezTo>
                  <a:pt x="427360" y="234876"/>
                  <a:pt x="427335" y="233313"/>
                  <a:pt x="427286" y="232321"/>
                </a:cubicBezTo>
                <a:cubicBezTo>
                  <a:pt x="427286" y="229195"/>
                  <a:pt x="427236" y="226194"/>
                  <a:pt x="427137" y="223317"/>
                </a:cubicBezTo>
                <a:cubicBezTo>
                  <a:pt x="426988" y="219894"/>
                  <a:pt x="426504" y="216967"/>
                  <a:pt x="425686" y="214536"/>
                </a:cubicBezTo>
                <a:cubicBezTo>
                  <a:pt x="424867" y="212105"/>
                  <a:pt x="423962" y="210170"/>
                  <a:pt x="422970" y="208732"/>
                </a:cubicBezTo>
                <a:cubicBezTo>
                  <a:pt x="421978" y="207293"/>
                  <a:pt x="421482" y="206673"/>
                  <a:pt x="421482" y="206871"/>
                </a:cubicBezTo>
                <a:close/>
                <a:moveTo>
                  <a:pt x="495077" y="203746"/>
                </a:moveTo>
                <a:cubicBezTo>
                  <a:pt x="498649" y="206722"/>
                  <a:pt x="502221" y="209600"/>
                  <a:pt x="505793" y="212378"/>
                </a:cubicBezTo>
                <a:cubicBezTo>
                  <a:pt x="508273" y="214313"/>
                  <a:pt x="509960" y="215677"/>
                  <a:pt x="510853" y="216471"/>
                </a:cubicBezTo>
                <a:cubicBezTo>
                  <a:pt x="511746" y="217264"/>
                  <a:pt x="512192" y="217909"/>
                  <a:pt x="512192" y="218405"/>
                </a:cubicBezTo>
                <a:cubicBezTo>
                  <a:pt x="512192" y="218653"/>
                  <a:pt x="512006" y="218963"/>
                  <a:pt x="511634" y="219336"/>
                </a:cubicBezTo>
                <a:cubicBezTo>
                  <a:pt x="511262" y="219708"/>
                  <a:pt x="510828" y="220092"/>
                  <a:pt x="510332" y="220489"/>
                </a:cubicBezTo>
                <a:cubicBezTo>
                  <a:pt x="509191" y="221432"/>
                  <a:pt x="508236" y="222325"/>
                  <a:pt x="507467" y="223168"/>
                </a:cubicBezTo>
                <a:cubicBezTo>
                  <a:pt x="506698" y="224011"/>
                  <a:pt x="506090" y="225028"/>
                  <a:pt x="505644" y="226219"/>
                </a:cubicBezTo>
                <a:cubicBezTo>
                  <a:pt x="505743" y="225971"/>
                  <a:pt x="504974" y="228005"/>
                  <a:pt x="503337" y="232321"/>
                </a:cubicBezTo>
                <a:cubicBezTo>
                  <a:pt x="502841" y="233809"/>
                  <a:pt x="502444" y="234925"/>
                  <a:pt x="502146" y="235669"/>
                </a:cubicBezTo>
                <a:cubicBezTo>
                  <a:pt x="507107" y="235025"/>
                  <a:pt x="511101" y="234231"/>
                  <a:pt x="514127" y="233288"/>
                </a:cubicBezTo>
                <a:cubicBezTo>
                  <a:pt x="516508" y="232494"/>
                  <a:pt x="518381" y="231688"/>
                  <a:pt x="519745" y="230870"/>
                </a:cubicBezTo>
                <a:cubicBezTo>
                  <a:pt x="521110" y="230051"/>
                  <a:pt x="521866" y="229642"/>
                  <a:pt x="522015" y="229642"/>
                </a:cubicBezTo>
                <a:cubicBezTo>
                  <a:pt x="522412" y="229642"/>
                  <a:pt x="524074" y="231056"/>
                  <a:pt x="527001" y="233883"/>
                </a:cubicBezTo>
                <a:cubicBezTo>
                  <a:pt x="529928" y="236711"/>
                  <a:pt x="531912" y="238646"/>
                  <a:pt x="532954" y="239688"/>
                </a:cubicBezTo>
                <a:lnTo>
                  <a:pt x="531317" y="242069"/>
                </a:lnTo>
                <a:cubicBezTo>
                  <a:pt x="531069" y="241970"/>
                  <a:pt x="530461" y="241796"/>
                  <a:pt x="529494" y="241548"/>
                </a:cubicBezTo>
                <a:cubicBezTo>
                  <a:pt x="528526" y="241300"/>
                  <a:pt x="527149" y="241064"/>
                  <a:pt x="525364" y="240841"/>
                </a:cubicBezTo>
                <a:cubicBezTo>
                  <a:pt x="523578" y="240618"/>
                  <a:pt x="521593" y="240506"/>
                  <a:pt x="519410" y="240506"/>
                </a:cubicBezTo>
                <a:lnTo>
                  <a:pt x="517104" y="240581"/>
                </a:lnTo>
                <a:cubicBezTo>
                  <a:pt x="515466" y="240630"/>
                  <a:pt x="513569" y="240891"/>
                  <a:pt x="511411" y="241362"/>
                </a:cubicBezTo>
                <a:cubicBezTo>
                  <a:pt x="509253" y="241833"/>
                  <a:pt x="507368" y="242305"/>
                  <a:pt x="505755" y="242776"/>
                </a:cubicBezTo>
                <a:cubicBezTo>
                  <a:pt x="504143" y="243247"/>
                  <a:pt x="503114" y="243557"/>
                  <a:pt x="502667" y="243706"/>
                </a:cubicBezTo>
                <a:lnTo>
                  <a:pt x="500137" y="240953"/>
                </a:lnTo>
                <a:cubicBezTo>
                  <a:pt x="498500" y="245120"/>
                  <a:pt x="496751" y="249052"/>
                  <a:pt x="494891" y="252747"/>
                </a:cubicBezTo>
                <a:cubicBezTo>
                  <a:pt x="493031" y="256443"/>
                  <a:pt x="490835" y="260077"/>
                  <a:pt x="488305" y="263649"/>
                </a:cubicBezTo>
                <a:lnTo>
                  <a:pt x="485478" y="262384"/>
                </a:lnTo>
                <a:cubicBezTo>
                  <a:pt x="488603" y="255191"/>
                  <a:pt x="490848" y="248779"/>
                  <a:pt x="492212" y="243148"/>
                </a:cubicBezTo>
                <a:cubicBezTo>
                  <a:pt x="493576" y="237517"/>
                  <a:pt x="494482" y="231552"/>
                  <a:pt x="494928" y="225251"/>
                </a:cubicBezTo>
                <a:cubicBezTo>
                  <a:pt x="495027" y="223763"/>
                  <a:pt x="495077" y="222449"/>
                  <a:pt x="495077" y="221308"/>
                </a:cubicBezTo>
                <a:cubicBezTo>
                  <a:pt x="495077" y="218033"/>
                  <a:pt x="494879" y="214933"/>
                  <a:pt x="494482" y="212006"/>
                </a:cubicBezTo>
                <a:cubicBezTo>
                  <a:pt x="494085" y="209079"/>
                  <a:pt x="493465" y="207194"/>
                  <a:pt x="492621" y="206350"/>
                </a:cubicBezTo>
                <a:close/>
                <a:moveTo>
                  <a:pt x="1470794" y="203523"/>
                </a:moveTo>
                <a:cubicBezTo>
                  <a:pt x="1471538" y="204019"/>
                  <a:pt x="1473089" y="205135"/>
                  <a:pt x="1475445" y="206871"/>
                </a:cubicBezTo>
                <a:cubicBezTo>
                  <a:pt x="1477801" y="208608"/>
                  <a:pt x="1480071" y="210356"/>
                  <a:pt x="1482254" y="212117"/>
                </a:cubicBezTo>
                <a:cubicBezTo>
                  <a:pt x="1484437" y="213879"/>
                  <a:pt x="1485528" y="214982"/>
                  <a:pt x="1485528" y="215429"/>
                </a:cubicBezTo>
                <a:cubicBezTo>
                  <a:pt x="1485528" y="215578"/>
                  <a:pt x="1485181" y="216309"/>
                  <a:pt x="1484486" y="217624"/>
                </a:cubicBezTo>
                <a:cubicBezTo>
                  <a:pt x="1483792" y="218939"/>
                  <a:pt x="1483159" y="220898"/>
                  <a:pt x="1482589" y="223503"/>
                </a:cubicBezTo>
                <a:cubicBezTo>
                  <a:pt x="1482018" y="226107"/>
                  <a:pt x="1481733" y="229394"/>
                  <a:pt x="1481733" y="233363"/>
                </a:cubicBezTo>
                <a:lnTo>
                  <a:pt x="1481733" y="235446"/>
                </a:lnTo>
                <a:lnTo>
                  <a:pt x="1492449" y="233660"/>
                </a:lnTo>
                <a:cubicBezTo>
                  <a:pt x="1497459" y="232767"/>
                  <a:pt x="1501068" y="231825"/>
                  <a:pt x="1503276" y="230833"/>
                </a:cubicBezTo>
                <a:cubicBezTo>
                  <a:pt x="1505484" y="229840"/>
                  <a:pt x="1506984" y="228997"/>
                  <a:pt x="1507778" y="228302"/>
                </a:cubicBezTo>
                <a:cubicBezTo>
                  <a:pt x="1508572" y="227608"/>
                  <a:pt x="1509043" y="227261"/>
                  <a:pt x="1509192" y="227261"/>
                </a:cubicBezTo>
                <a:cubicBezTo>
                  <a:pt x="1509638" y="227261"/>
                  <a:pt x="1510494" y="227806"/>
                  <a:pt x="1511759" y="228898"/>
                </a:cubicBezTo>
                <a:cubicBezTo>
                  <a:pt x="1513024" y="229989"/>
                  <a:pt x="1514215" y="231167"/>
                  <a:pt x="1515331" y="232432"/>
                </a:cubicBezTo>
                <a:cubicBezTo>
                  <a:pt x="1516447" y="233697"/>
                  <a:pt x="1517005" y="234553"/>
                  <a:pt x="1517005" y="235000"/>
                </a:cubicBezTo>
                <a:cubicBezTo>
                  <a:pt x="1517005" y="235198"/>
                  <a:pt x="1516732" y="235669"/>
                  <a:pt x="1516187" y="236414"/>
                </a:cubicBezTo>
                <a:cubicBezTo>
                  <a:pt x="1515443" y="237406"/>
                  <a:pt x="1514835" y="238373"/>
                  <a:pt x="1514364" y="239316"/>
                </a:cubicBezTo>
                <a:cubicBezTo>
                  <a:pt x="1513892" y="240258"/>
                  <a:pt x="1513533" y="241375"/>
                  <a:pt x="1513285" y="242664"/>
                </a:cubicBezTo>
                <a:cubicBezTo>
                  <a:pt x="1511548" y="252239"/>
                  <a:pt x="1510680" y="261119"/>
                  <a:pt x="1510680" y="269305"/>
                </a:cubicBezTo>
                <a:cubicBezTo>
                  <a:pt x="1510680" y="273273"/>
                  <a:pt x="1510953" y="277713"/>
                  <a:pt x="1511499" y="282625"/>
                </a:cubicBezTo>
                <a:cubicBezTo>
                  <a:pt x="1511548" y="282972"/>
                  <a:pt x="1511610" y="283505"/>
                  <a:pt x="1511685" y="284225"/>
                </a:cubicBezTo>
                <a:cubicBezTo>
                  <a:pt x="1511759" y="284944"/>
                  <a:pt x="1511747" y="285403"/>
                  <a:pt x="1511648" y="285601"/>
                </a:cubicBezTo>
                <a:cubicBezTo>
                  <a:pt x="1511449" y="286147"/>
                  <a:pt x="1510779" y="287090"/>
                  <a:pt x="1509638" y="288429"/>
                </a:cubicBezTo>
                <a:cubicBezTo>
                  <a:pt x="1508497" y="289768"/>
                  <a:pt x="1507319" y="290996"/>
                  <a:pt x="1506104" y="292113"/>
                </a:cubicBezTo>
                <a:cubicBezTo>
                  <a:pt x="1504888" y="293229"/>
                  <a:pt x="1504057" y="293787"/>
                  <a:pt x="1503611" y="293787"/>
                </a:cubicBezTo>
                <a:cubicBezTo>
                  <a:pt x="1503264" y="293787"/>
                  <a:pt x="1502631" y="292609"/>
                  <a:pt x="1501713" y="290252"/>
                </a:cubicBezTo>
                <a:cubicBezTo>
                  <a:pt x="1500795" y="287896"/>
                  <a:pt x="1500213" y="285924"/>
                  <a:pt x="1499964" y="284336"/>
                </a:cubicBezTo>
                <a:cubicBezTo>
                  <a:pt x="1498476" y="284237"/>
                  <a:pt x="1497261" y="284187"/>
                  <a:pt x="1496318" y="284187"/>
                </a:cubicBezTo>
                <a:lnTo>
                  <a:pt x="1493416" y="284262"/>
                </a:lnTo>
                <a:cubicBezTo>
                  <a:pt x="1491630" y="284311"/>
                  <a:pt x="1488058" y="284683"/>
                  <a:pt x="1482700" y="285378"/>
                </a:cubicBezTo>
                <a:cubicBezTo>
                  <a:pt x="1483246" y="304626"/>
                  <a:pt x="1483891" y="316037"/>
                  <a:pt x="1484635" y="319608"/>
                </a:cubicBezTo>
                <a:cubicBezTo>
                  <a:pt x="1484685" y="319757"/>
                  <a:pt x="1484710" y="319956"/>
                  <a:pt x="1484710" y="320204"/>
                </a:cubicBezTo>
                <a:cubicBezTo>
                  <a:pt x="1484710" y="321394"/>
                  <a:pt x="1484288" y="322945"/>
                  <a:pt x="1483444" y="324855"/>
                </a:cubicBezTo>
                <a:cubicBezTo>
                  <a:pt x="1482601" y="326765"/>
                  <a:pt x="1481659" y="328464"/>
                  <a:pt x="1480617" y="329952"/>
                </a:cubicBezTo>
                <a:cubicBezTo>
                  <a:pt x="1479575" y="331440"/>
                  <a:pt x="1478806" y="332184"/>
                  <a:pt x="1478310" y="332184"/>
                </a:cubicBezTo>
                <a:cubicBezTo>
                  <a:pt x="1477814" y="332184"/>
                  <a:pt x="1476995" y="331378"/>
                  <a:pt x="1475854" y="329766"/>
                </a:cubicBezTo>
                <a:cubicBezTo>
                  <a:pt x="1474713" y="328154"/>
                  <a:pt x="1473659" y="326368"/>
                  <a:pt x="1472692" y="324408"/>
                </a:cubicBezTo>
                <a:cubicBezTo>
                  <a:pt x="1471724" y="322449"/>
                  <a:pt x="1471216" y="321047"/>
                  <a:pt x="1471166" y="320204"/>
                </a:cubicBezTo>
                <a:cubicBezTo>
                  <a:pt x="1471117" y="319559"/>
                  <a:pt x="1471340" y="317773"/>
                  <a:pt x="1471836" y="314846"/>
                </a:cubicBezTo>
                <a:cubicBezTo>
                  <a:pt x="1472382" y="311473"/>
                  <a:pt x="1472828" y="308322"/>
                  <a:pt x="1473175" y="305395"/>
                </a:cubicBezTo>
                <a:cubicBezTo>
                  <a:pt x="1473523" y="302468"/>
                  <a:pt x="1473771" y="299145"/>
                  <a:pt x="1473920" y="295424"/>
                </a:cubicBezTo>
                <a:lnTo>
                  <a:pt x="1474143" y="286569"/>
                </a:lnTo>
                <a:cubicBezTo>
                  <a:pt x="1466354" y="287660"/>
                  <a:pt x="1460351" y="288578"/>
                  <a:pt x="1456135" y="289322"/>
                </a:cubicBezTo>
                <a:cubicBezTo>
                  <a:pt x="1455738" y="291009"/>
                  <a:pt x="1455118" y="292757"/>
                  <a:pt x="1454274" y="294568"/>
                </a:cubicBezTo>
                <a:cubicBezTo>
                  <a:pt x="1453431" y="296379"/>
                  <a:pt x="1452786" y="297309"/>
                  <a:pt x="1452340" y="297359"/>
                </a:cubicBezTo>
                <a:cubicBezTo>
                  <a:pt x="1451744" y="297359"/>
                  <a:pt x="1450963" y="296664"/>
                  <a:pt x="1449995" y="295275"/>
                </a:cubicBezTo>
                <a:cubicBezTo>
                  <a:pt x="1449028" y="293886"/>
                  <a:pt x="1448147" y="292435"/>
                  <a:pt x="1447354" y="290922"/>
                </a:cubicBezTo>
                <a:cubicBezTo>
                  <a:pt x="1446560" y="289409"/>
                  <a:pt x="1446039" y="288429"/>
                  <a:pt x="1445791" y="287983"/>
                </a:cubicBezTo>
                <a:cubicBezTo>
                  <a:pt x="1445841" y="287288"/>
                  <a:pt x="1445977" y="285651"/>
                  <a:pt x="1446200" y="283071"/>
                </a:cubicBezTo>
                <a:cubicBezTo>
                  <a:pt x="1446424" y="280492"/>
                  <a:pt x="1446634" y="277192"/>
                  <a:pt x="1446833" y="273174"/>
                </a:cubicBezTo>
                <a:cubicBezTo>
                  <a:pt x="1447031" y="269156"/>
                  <a:pt x="1447130" y="265013"/>
                  <a:pt x="1447130" y="260747"/>
                </a:cubicBezTo>
                <a:cubicBezTo>
                  <a:pt x="1447130" y="255290"/>
                  <a:pt x="1446907" y="250031"/>
                  <a:pt x="1446461" y="244971"/>
                </a:cubicBezTo>
                <a:cubicBezTo>
                  <a:pt x="1446262" y="242937"/>
                  <a:pt x="1445766" y="240469"/>
                  <a:pt x="1444972" y="237567"/>
                </a:cubicBezTo>
                <a:cubicBezTo>
                  <a:pt x="1444179" y="234665"/>
                  <a:pt x="1443360" y="232544"/>
                  <a:pt x="1442517" y="231205"/>
                </a:cubicBezTo>
                <a:lnTo>
                  <a:pt x="1444228" y="230088"/>
                </a:lnTo>
                <a:cubicBezTo>
                  <a:pt x="1444972" y="230833"/>
                  <a:pt x="1446473" y="232296"/>
                  <a:pt x="1448730" y="234479"/>
                </a:cubicBezTo>
                <a:cubicBezTo>
                  <a:pt x="1450988" y="236662"/>
                  <a:pt x="1452612" y="238200"/>
                  <a:pt x="1453604" y="239092"/>
                </a:cubicBezTo>
                <a:cubicBezTo>
                  <a:pt x="1461145" y="238249"/>
                  <a:pt x="1467991" y="237381"/>
                  <a:pt x="1474143" y="236488"/>
                </a:cubicBezTo>
                <a:cubicBezTo>
                  <a:pt x="1474093" y="235793"/>
                  <a:pt x="1474068" y="234801"/>
                  <a:pt x="1474068" y="233511"/>
                </a:cubicBezTo>
                <a:cubicBezTo>
                  <a:pt x="1474019" y="232420"/>
                  <a:pt x="1473969" y="231279"/>
                  <a:pt x="1473920" y="230088"/>
                </a:cubicBezTo>
                <a:cubicBezTo>
                  <a:pt x="1473870" y="228898"/>
                  <a:pt x="1473796" y="227682"/>
                  <a:pt x="1473696" y="226442"/>
                </a:cubicBezTo>
                <a:cubicBezTo>
                  <a:pt x="1473448" y="222374"/>
                  <a:pt x="1472927" y="218802"/>
                  <a:pt x="1472134" y="215726"/>
                </a:cubicBezTo>
                <a:cubicBezTo>
                  <a:pt x="1471340" y="212651"/>
                  <a:pt x="1470521" y="210145"/>
                  <a:pt x="1469678" y="208211"/>
                </a:cubicBezTo>
                <a:cubicBezTo>
                  <a:pt x="1468834" y="206276"/>
                  <a:pt x="1468413" y="205408"/>
                  <a:pt x="1468413" y="205606"/>
                </a:cubicBezTo>
                <a:close/>
                <a:moveTo>
                  <a:pt x="1854920" y="201067"/>
                </a:moveTo>
                <a:cubicBezTo>
                  <a:pt x="1855763" y="201513"/>
                  <a:pt x="1857549" y="202456"/>
                  <a:pt x="1860277" y="203895"/>
                </a:cubicBezTo>
                <a:cubicBezTo>
                  <a:pt x="1863006" y="205333"/>
                  <a:pt x="1865623" y="206871"/>
                  <a:pt x="1868128" y="208508"/>
                </a:cubicBezTo>
                <a:cubicBezTo>
                  <a:pt x="1870633" y="210145"/>
                  <a:pt x="1871861" y="211311"/>
                  <a:pt x="1871812" y="212006"/>
                </a:cubicBezTo>
                <a:cubicBezTo>
                  <a:pt x="1871812" y="212353"/>
                  <a:pt x="1871712" y="212663"/>
                  <a:pt x="1871514" y="212936"/>
                </a:cubicBezTo>
                <a:cubicBezTo>
                  <a:pt x="1871316" y="213209"/>
                  <a:pt x="1870993" y="213568"/>
                  <a:pt x="1870546" y="214015"/>
                </a:cubicBezTo>
                <a:cubicBezTo>
                  <a:pt x="1869951" y="214561"/>
                  <a:pt x="1869443" y="215131"/>
                  <a:pt x="1869021" y="215726"/>
                </a:cubicBezTo>
                <a:cubicBezTo>
                  <a:pt x="1868599" y="216322"/>
                  <a:pt x="1868240" y="217091"/>
                  <a:pt x="1867942" y="218033"/>
                </a:cubicBezTo>
                <a:cubicBezTo>
                  <a:pt x="1867644" y="219224"/>
                  <a:pt x="1867372" y="220911"/>
                  <a:pt x="1867124" y="223093"/>
                </a:cubicBezTo>
                <a:lnTo>
                  <a:pt x="1871812" y="221977"/>
                </a:lnTo>
                <a:cubicBezTo>
                  <a:pt x="1876028" y="220935"/>
                  <a:pt x="1879067" y="219869"/>
                  <a:pt x="1880927" y="218777"/>
                </a:cubicBezTo>
                <a:cubicBezTo>
                  <a:pt x="1882788" y="217686"/>
                  <a:pt x="1883767" y="217140"/>
                  <a:pt x="1883867" y="217140"/>
                </a:cubicBezTo>
                <a:cubicBezTo>
                  <a:pt x="1884115" y="217140"/>
                  <a:pt x="1885888" y="218232"/>
                  <a:pt x="1889187" y="220415"/>
                </a:cubicBezTo>
                <a:cubicBezTo>
                  <a:pt x="1892486" y="222597"/>
                  <a:pt x="1894731" y="224086"/>
                  <a:pt x="1895922" y="224879"/>
                </a:cubicBezTo>
                <a:lnTo>
                  <a:pt x="1894285" y="227484"/>
                </a:lnTo>
                <a:cubicBezTo>
                  <a:pt x="1893987" y="227434"/>
                  <a:pt x="1893206" y="227360"/>
                  <a:pt x="1891940" y="227261"/>
                </a:cubicBezTo>
                <a:cubicBezTo>
                  <a:pt x="1890676" y="227161"/>
                  <a:pt x="1889175" y="227112"/>
                  <a:pt x="1887438" y="227112"/>
                </a:cubicBezTo>
                <a:cubicBezTo>
                  <a:pt x="1884363" y="227112"/>
                  <a:pt x="1881237" y="227310"/>
                  <a:pt x="1878062" y="227707"/>
                </a:cubicBezTo>
                <a:cubicBezTo>
                  <a:pt x="1875036" y="228104"/>
                  <a:pt x="1871216" y="228724"/>
                  <a:pt x="1866602" y="229567"/>
                </a:cubicBezTo>
                <a:cubicBezTo>
                  <a:pt x="1866305" y="234380"/>
                  <a:pt x="1866082" y="239266"/>
                  <a:pt x="1865933" y="244227"/>
                </a:cubicBezTo>
                <a:lnTo>
                  <a:pt x="1883792" y="241623"/>
                </a:lnTo>
                <a:cubicBezTo>
                  <a:pt x="1886273" y="241275"/>
                  <a:pt x="1888518" y="240692"/>
                  <a:pt x="1890527" y="239874"/>
                </a:cubicBezTo>
                <a:cubicBezTo>
                  <a:pt x="1892536" y="239055"/>
                  <a:pt x="1894557" y="238100"/>
                  <a:pt x="1896591" y="237009"/>
                </a:cubicBezTo>
                <a:cubicBezTo>
                  <a:pt x="1897782" y="236364"/>
                  <a:pt x="1898526" y="236042"/>
                  <a:pt x="1898824" y="236042"/>
                </a:cubicBezTo>
                <a:cubicBezTo>
                  <a:pt x="1899270" y="236042"/>
                  <a:pt x="1900300" y="236761"/>
                  <a:pt x="1901912" y="238200"/>
                </a:cubicBezTo>
                <a:cubicBezTo>
                  <a:pt x="1903524" y="239638"/>
                  <a:pt x="1905062" y="241151"/>
                  <a:pt x="1906526" y="242739"/>
                </a:cubicBezTo>
                <a:cubicBezTo>
                  <a:pt x="1907989" y="244326"/>
                  <a:pt x="1908721" y="245343"/>
                  <a:pt x="1908721" y="245790"/>
                </a:cubicBezTo>
                <a:cubicBezTo>
                  <a:pt x="1908721" y="246385"/>
                  <a:pt x="1908535" y="246832"/>
                  <a:pt x="1908163" y="247129"/>
                </a:cubicBezTo>
                <a:cubicBezTo>
                  <a:pt x="1907791" y="247427"/>
                  <a:pt x="1907059" y="247799"/>
                  <a:pt x="1905968" y="248245"/>
                </a:cubicBezTo>
                <a:cubicBezTo>
                  <a:pt x="1903636" y="249188"/>
                  <a:pt x="1901180" y="250478"/>
                  <a:pt x="1898601" y="252115"/>
                </a:cubicBezTo>
                <a:cubicBezTo>
                  <a:pt x="1896021" y="253752"/>
                  <a:pt x="1892896" y="256431"/>
                  <a:pt x="1889224" y="260152"/>
                </a:cubicBezTo>
                <a:lnTo>
                  <a:pt x="1886099" y="258663"/>
                </a:lnTo>
                <a:cubicBezTo>
                  <a:pt x="1886347" y="258316"/>
                  <a:pt x="1886893" y="257560"/>
                  <a:pt x="1887736" y="256394"/>
                </a:cubicBezTo>
                <a:cubicBezTo>
                  <a:pt x="1888580" y="255228"/>
                  <a:pt x="1889386" y="253913"/>
                  <a:pt x="1890155" y="252450"/>
                </a:cubicBezTo>
                <a:cubicBezTo>
                  <a:pt x="1890924" y="250986"/>
                  <a:pt x="1891308" y="249759"/>
                  <a:pt x="1891308" y="248766"/>
                </a:cubicBezTo>
                <a:cubicBezTo>
                  <a:pt x="1891308" y="248221"/>
                  <a:pt x="1891072" y="247836"/>
                  <a:pt x="1890601" y="247613"/>
                </a:cubicBezTo>
                <a:cubicBezTo>
                  <a:pt x="1890130" y="247390"/>
                  <a:pt x="1889348" y="247278"/>
                  <a:pt x="1888257" y="247278"/>
                </a:cubicBezTo>
                <a:cubicBezTo>
                  <a:pt x="1886769" y="247278"/>
                  <a:pt x="1882750" y="247700"/>
                  <a:pt x="1876202" y="248543"/>
                </a:cubicBezTo>
                <a:cubicBezTo>
                  <a:pt x="1869654" y="249386"/>
                  <a:pt x="1862423" y="250441"/>
                  <a:pt x="1854510" y="251706"/>
                </a:cubicBezTo>
                <a:cubicBezTo>
                  <a:pt x="1846598" y="252971"/>
                  <a:pt x="1839739" y="254199"/>
                  <a:pt x="1833935" y="255389"/>
                </a:cubicBezTo>
                <a:lnTo>
                  <a:pt x="1824856" y="248915"/>
                </a:lnTo>
                <a:lnTo>
                  <a:pt x="1825972" y="247055"/>
                </a:lnTo>
                <a:cubicBezTo>
                  <a:pt x="1825972" y="247104"/>
                  <a:pt x="1826853" y="247241"/>
                  <a:pt x="1828614" y="247464"/>
                </a:cubicBezTo>
                <a:cubicBezTo>
                  <a:pt x="1830375" y="247687"/>
                  <a:pt x="1832322" y="247799"/>
                  <a:pt x="1834456" y="247799"/>
                </a:cubicBezTo>
                <a:cubicBezTo>
                  <a:pt x="1836341" y="247799"/>
                  <a:pt x="1838176" y="247700"/>
                  <a:pt x="1839962" y="247501"/>
                </a:cubicBezTo>
                <a:cubicBezTo>
                  <a:pt x="1845866" y="246906"/>
                  <a:pt x="1851745" y="246187"/>
                  <a:pt x="1857598" y="245343"/>
                </a:cubicBezTo>
                <a:cubicBezTo>
                  <a:pt x="1857598" y="244698"/>
                  <a:pt x="1857673" y="243632"/>
                  <a:pt x="1857822" y="242143"/>
                </a:cubicBezTo>
                <a:lnTo>
                  <a:pt x="1858417" y="231279"/>
                </a:lnTo>
                <a:cubicBezTo>
                  <a:pt x="1853605" y="232321"/>
                  <a:pt x="1849983" y="233164"/>
                  <a:pt x="1847552" y="233809"/>
                </a:cubicBezTo>
                <a:cubicBezTo>
                  <a:pt x="1845370" y="234355"/>
                  <a:pt x="1843460" y="234925"/>
                  <a:pt x="1841823" y="235521"/>
                </a:cubicBezTo>
                <a:cubicBezTo>
                  <a:pt x="1840186" y="236116"/>
                  <a:pt x="1839367" y="236438"/>
                  <a:pt x="1839367" y="236488"/>
                </a:cubicBezTo>
                <a:cubicBezTo>
                  <a:pt x="1837035" y="235446"/>
                  <a:pt x="1834952" y="234392"/>
                  <a:pt x="1833116" y="233325"/>
                </a:cubicBezTo>
                <a:cubicBezTo>
                  <a:pt x="1831281" y="232259"/>
                  <a:pt x="1829842" y="231391"/>
                  <a:pt x="1828800" y="230721"/>
                </a:cubicBezTo>
                <a:cubicBezTo>
                  <a:pt x="1827758" y="230051"/>
                  <a:pt x="1827114" y="229617"/>
                  <a:pt x="1826866" y="229419"/>
                </a:cubicBezTo>
                <a:lnTo>
                  <a:pt x="1827982" y="226889"/>
                </a:lnTo>
                <a:cubicBezTo>
                  <a:pt x="1828279" y="226938"/>
                  <a:pt x="1829024" y="227025"/>
                  <a:pt x="1830214" y="227149"/>
                </a:cubicBezTo>
                <a:cubicBezTo>
                  <a:pt x="1831405" y="227273"/>
                  <a:pt x="1832918" y="227335"/>
                  <a:pt x="1834753" y="227335"/>
                </a:cubicBezTo>
                <a:cubicBezTo>
                  <a:pt x="1835448" y="227335"/>
                  <a:pt x="1836787" y="227285"/>
                  <a:pt x="1838772" y="227186"/>
                </a:cubicBezTo>
                <a:cubicBezTo>
                  <a:pt x="1844278" y="226938"/>
                  <a:pt x="1850901" y="226144"/>
                  <a:pt x="1858640" y="224805"/>
                </a:cubicBezTo>
                <a:lnTo>
                  <a:pt x="1858640" y="221754"/>
                </a:lnTo>
                <a:cubicBezTo>
                  <a:pt x="1858640" y="217289"/>
                  <a:pt x="1858442" y="214164"/>
                  <a:pt x="1858045" y="212378"/>
                </a:cubicBezTo>
                <a:cubicBezTo>
                  <a:pt x="1857747" y="210989"/>
                  <a:pt x="1857202" y="209612"/>
                  <a:pt x="1856408" y="208248"/>
                </a:cubicBezTo>
                <a:cubicBezTo>
                  <a:pt x="1855614" y="206884"/>
                  <a:pt x="1854858" y="205767"/>
                  <a:pt x="1854138" y="204899"/>
                </a:cubicBezTo>
                <a:cubicBezTo>
                  <a:pt x="1853419" y="204031"/>
                  <a:pt x="1852935" y="203473"/>
                  <a:pt x="1852687" y="203225"/>
                </a:cubicBezTo>
                <a:close/>
                <a:moveTo>
                  <a:pt x="715491" y="100608"/>
                </a:moveTo>
                <a:lnTo>
                  <a:pt x="718170" y="101054"/>
                </a:lnTo>
                <a:cubicBezTo>
                  <a:pt x="718071" y="101699"/>
                  <a:pt x="717823" y="103163"/>
                  <a:pt x="717426" y="105445"/>
                </a:cubicBezTo>
                <a:cubicBezTo>
                  <a:pt x="717029" y="107727"/>
                  <a:pt x="716533" y="110158"/>
                  <a:pt x="715938" y="112737"/>
                </a:cubicBezTo>
                <a:cubicBezTo>
                  <a:pt x="715343" y="115317"/>
                  <a:pt x="714772" y="117227"/>
                  <a:pt x="714226" y="118467"/>
                </a:cubicBezTo>
                <a:cubicBezTo>
                  <a:pt x="713631" y="119807"/>
                  <a:pt x="712044" y="121531"/>
                  <a:pt x="709464" y="123639"/>
                </a:cubicBezTo>
                <a:cubicBezTo>
                  <a:pt x="706884" y="125747"/>
                  <a:pt x="704267" y="127558"/>
                  <a:pt x="701613" y="129071"/>
                </a:cubicBezTo>
                <a:cubicBezTo>
                  <a:pt x="698959" y="130584"/>
                  <a:pt x="697310" y="131192"/>
                  <a:pt x="696665" y="130894"/>
                </a:cubicBezTo>
                <a:cubicBezTo>
                  <a:pt x="696169" y="130597"/>
                  <a:pt x="695747" y="129716"/>
                  <a:pt x="695400" y="128253"/>
                </a:cubicBezTo>
                <a:cubicBezTo>
                  <a:pt x="695052" y="126789"/>
                  <a:pt x="694879" y="125189"/>
                  <a:pt x="694879" y="123453"/>
                </a:cubicBezTo>
                <a:cubicBezTo>
                  <a:pt x="694879" y="121121"/>
                  <a:pt x="695152" y="119385"/>
                  <a:pt x="695697" y="118244"/>
                </a:cubicBezTo>
                <a:cubicBezTo>
                  <a:pt x="695797" y="117996"/>
                  <a:pt x="696045" y="117798"/>
                  <a:pt x="696441" y="117649"/>
                </a:cubicBezTo>
                <a:cubicBezTo>
                  <a:pt x="696838" y="117500"/>
                  <a:pt x="697310" y="117376"/>
                  <a:pt x="697855" y="117277"/>
                </a:cubicBezTo>
                <a:cubicBezTo>
                  <a:pt x="699691" y="116830"/>
                  <a:pt x="701464" y="116198"/>
                  <a:pt x="703176" y="115379"/>
                </a:cubicBezTo>
                <a:cubicBezTo>
                  <a:pt x="704887" y="114561"/>
                  <a:pt x="706847" y="112973"/>
                  <a:pt x="709055" y="110617"/>
                </a:cubicBezTo>
                <a:cubicBezTo>
                  <a:pt x="711262" y="108260"/>
                  <a:pt x="713408" y="104924"/>
                  <a:pt x="715491" y="100608"/>
                </a:cubicBezTo>
                <a:close/>
                <a:moveTo>
                  <a:pt x="739230" y="99492"/>
                </a:moveTo>
                <a:cubicBezTo>
                  <a:pt x="740321" y="102518"/>
                  <a:pt x="741239" y="105494"/>
                  <a:pt x="741983" y="108421"/>
                </a:cubicBezTo>
                <a:cubicBezTo>
                  <a:pt x="742727" y="111348"/>
                  <a:pt x="743099" y="113556"/>
                  <a:pt x="743099" y="115044"/>
                </a:cubicBezTo>
                <a:cubicBezTo>
                  <a:pt x="743099" y="115441"/>
                  <a:pt x="743074" y="115714"/>
                  <a:pt x="743025" y="115863"/>
                </a:cubicBezTo>
                <a:cubicBezTo>
                  <a:pt x="742727" y="117202"/>
                  <a:pt x="742169" y="118889"/>
                  <a:pt x="741350" y="120923"/>
                </a:cubicBezTo>
                <a:cubicBezTo>
                  <a:pt x="740532" y="122957"/>
                  <a:pt x="739639" y="124730"/>
                  <a:pt x="738671" y="126244"/>
                </a:cubicBezTo>
                <a:cubicBezTo>
                  <a:pt x="737704" y="127757"/>
                  <a:pt x="736824" y="128513"/>
                  <a:pt x="736030" y="128513"/>
                </a:cubicBezTo>
                <a:cubicBezTo>
                  <a:pt x="735434" y="128513"/>
                  <a:pt x="734604" y="128054"/>
                  <a:pt x="733537" y="127137"/>
                </a:cubicBezTo>
                <a:cubicBezTo>
                  <a:pt x="732470" y="126219"/>
                  <a:pt x="731540" y="125078"/>
                  <a:pt x="730746" y="123713"/>
                </a:cubicBezTo>
                <a:cubicBezTo>
                  <a:pt x="729952" y="122349"/>
                  <a:pt x="729556" y="121022"/>
                  <a:pt x="729556" y="119732"/>
                </a:cubicBezTo>
                <a:cubicBezTo>
                  <a:pt x="729556" y="119087"/>
                  <a:pt x="729704" y="118418"/>
                  <a:pt x="730002" y="117723"/>
                </a:cubicBezTo>
                <a:cubicBezTo>
                  <a:pt x="730151" y="117525"/>
                  <a:pt x="730920" y="116805"/>
                  <a:pt x="732309" y="115565"/>
                </a:cubicBezTo>
                <a:cubicBezTo>
                  <a:pt x="733698" y="114325"/>
                  <a:pt x="734839" y="112663"/>
                  <a:pt x="735732" y="110579"/>
                </a:cubicBezTo>
                <a:cubicBezTo>
                  <a:pt x="736575" y="108645"/>
                  <a:pt x="736997" y="106412"/>
                  <a:pt x="736997" y="103882"/>
                </a:cubicBezTo>
                <a:cubicBezTo>
                  <a:pt x="736997" y="102940"/>
                  <a:pt x="736948" y="102096"/>
                  <a:pt x="736848" y="101352"/>
                </a:cubicBezTo>
                <a:cubicBezTo>
                  <a:pt x="736749" y="100608"/>
                  <a:pt x="736675" y="100137"/>
                  <a:pt x="736625" y="99938"/>
                </a:cubicBezTo>
                <a:close/>
                <a:moveTo>
                  <a:pt x="754336" y="97185"/>
                </a:moveTo>
                <a:lnTo>
                  <a:pt x="755973" y="98301"/>
                </a:lnTo>
                <a:cubicBezTo>
                  <a:pt x="760686" y="101625"/>
                  <a:pt x="764419" y="104366"/>
                  <a:pt x="767172" y="106524"/>
                </a:cubicBezTo>
                <a:cubicBezTo>
                  <a:pt x="769925" y="108682"/>
                  <a:pt x="771525" y="110356"/>
                  <a:pt x="771972" y="111547"/>
                </a:cubicBezTo>
                <a:cubicBezTo>
                  <a:pt x="772071" y="111745"/>
                  <a:pt x="772120" y="112167"/>
                  <a:pt x="772120" y="112812"/>
                </a:cubicBezTo>
                <a:cubicBezTo>
                  <a:pt x="772120" y="114250"/>
                  <a:pt x="771761" y="116123"/>
                  <a:pt x="771042" y="118430"/>
                </a:cubicBezTo>
                <a:cubicBezTo>
                  <a:pt x="770322" y="120737"/>
                  <a:pt x="769442" y="122759"/>
                  <a:pt x="768400" y="124495"/>
                </a:cubicBezTo>
                <a:cubicBezTo>
                  <a:pt x="767358" y="126231"/>
                  <a:pt x="766366" y="127099"/>
                  <a:pt x="765423" y="127099"/>
                </a:cubicBezTo>
                <a:cubicBezTo>
                  <a:pt x="765076" y="127099"/>
                  <a:pt x="764716" y="126653"/>
                  <a:pt x="764344" y="125760"/>
                </a:cubicBezTo>
                <a:cubicBezTo>
                  <a:pt x="763972" y="124867"/>
                  <a:pt x="763439" y="123329"/>
                  <a:pt x="762744" y="121146"/>
                </a:cubicBezTo>
                <a:cubicBezTo>
                  <a:pt x="761405" y="116731"/>
                  <a:pt x="759966" y="112688"/>
                  <a:pt x="758428" y="109017"/>
                </a:cubicBezTo>
                <a:cubicBezTo>
                  <a:pt x="756890" y="105346"/>
                  <a:pt x="754832" y="101873"/>
                  <a:pt x="752252" y="98599"/>
                </a:cubicBezTo>
                <a:close/>
                <a:moveTo>
                  <a:pt x="777330" y="97036"/>
                </a:moveTo>
                <a:cubicBezTo>
                  <a:pt x="785168" y="99765"/>
                  <a:pt x="791716" y="102344"/>
                  <a:pt x="796975" y="104775"/>
                </a:cubicBezTo>
                <a:cubicBezTo>
                  <a:pt x="802233" y="107206"/>
                  <a:pt x="805458" y="109215"/>
                  <a:pt x="806649" y="110803"/>
                </a:cubicBezTo>
                <a:cubicBezTo>
                  <a:pt x="807194" y="111547"/>
                  <a:pt x="807604" y="112799"/>
                  <a:pt x="807876" y="114561"/>
                </a:cubicBezTo>
                <a:cubicBezTo>
                  <a:pt x="808149" y="116322"/>
                  <a:pt x="808286" y="118244"/>
                  <a:pt x="808286" y="120328"/>
                </a:cubicBezTo>
                <a:cubicBezTo>
                  <a:pt x="808286" y="122808"/>
                  <a:pt x="808112" y="125041"/>
                  <a:pt x="807765" y="127025"/>
                </a:cubicBezTo>
                <a:cubicBezTo>
                  <a:pt x="807418" y="129009"/>
                  <a:pt x="806996" y="130026"/>
                  <a:pt x="806500" y="130076"/>
                </a:cubicBezTo>
                <a:cubicBezTo>
                  <a:pt x="806301" y="130126"/>
                  <a:pt x="805768" y="129642"/>
                  <a:pt x="804900" y="128625"/>
                </a:cubicBezTo>
                <a:cubicBezTo>
                  <a:pt x="804032" y="127608"/>
                  <a:pt x="803027" y="126380"/>
                  <a:pt x="801886" y="124941"/>
                </a:cubicBezTo>
                <a:cubicBezTo>
                  <a:pt x="797322" y="119286"/>
                  <a:pt x="792956" y="114263"/>
                  <a:pt x="788789" y="109872"/>
                </a:cubicBezTo>
                <a:cubicBezTo>
                  <a:pt x="784622" y="105482"/>
                  <a:pt x="780232" y="101972"/>
                  <a:pt x="775618" y="99343"/>
                </a:cubicBezTo>
                <a:close/>
                <a:moveTo>
                  <a:pt x="1438350" y="94357"/>
                </a:moveTo>
                <a:lnTo>
                  <a:pt x="1439689" y="96664"/>
                </a:lnTo>
                <a:cubicBezTo>
                  <a:pt x="1432645" y="101327"/>
                  <a:pt x="1426518" y="105656"/>
                  <a:pt x="1421309" y="109649"/>
                </a:cubicBezTo>
                <a:cubicBezTo>
                  <a:pt x="1416100" y="113643"/>
                  <a:pt x="1412379" y="116706"/>
                  <a:pt x="1410147" y="118839"/>
                </a:cubicBezTo>
                <a:cubicBezTo>
                  <a:pt x="1408609" y="120278"/>
                  <a:pt x="1406984" y="122027"/>
                  <a:pt x="1405273" y="124086"/>
                </a:cubicBezTo>
                <a:cubicBezTo>
                  <a:pt x="1403561" y="126144"/>
                  <a:pt x="1402457" y="127496"/>
                  <a:pt x="1401961" y="128141"/>
                </a:cubicBezTo>
                <a:lnTo>
                  <a:pt x="1384176" y="116086"/>
                </a:lnTo>
                <a:lnTo>
                  <a:pt x="1385888" y="113333"/>
                </a:lnTo>
                <a:cubicBezTo>
                  <a:pt x="1386086" y="113382"/>
                  <a:pt x="1386545" y="113469"/>
                  <a:pt x="1387264" y="113593"/>
                </a:cubicBezTo>
                <a:cubicBezTo>
                  <a:pt x="1387984" y="113717"/>
                  <a:pt x="1388889" y="113779"/>
                  <a:pt x="1389980" y="113779"/>
                </a:cubicBezTo>
                <a:cubicBezTo>
                  <a:pt x="1392114" y="113779"/>
                  <a:pt x="1394396" y="113482"/>
                  <a:pt x="1396827" y="112886"/>
                </a:cubicBezTo>
                <a:cubicBezTo>
                  <a:pt x="1400795" y="111894"/>
                  <a:pt x="1405856" y="110021"/>
                  <a:pt x="1412007" y="107268"/>
                </a:cubicBezTo>
                <a:cubicBezTo>
                  <a:pt x="1418159" y="104515"/>
                  <a:pt x="1424087" y="101687"/>
                  <a:pt x="1429792" y="98785"/>
                </a:cubicBezTo>
                <a:cubicBezTo>
                  <a:pt x="1435497" y="95883"/>
                  <a:pt x="1438350" y="94407"/>
                  <a:pt x="1438350" y="94357"/>
                </a:cubicBezTo>
                <a:close/>
                <a:moveTo>
                  <a:pt x="1824931" y="88404"/>
                </a:moveTo>
                <a:lnTo>
                  <a:pt x="1826493" y="90041"/>
                </a:lnTo>
                <a:cubicBezTo>
                  <a:pt x="1820292" y="93911"/>
                  <a:pt x="1814922" y="97619"/>
                  <a:pt x="1810383" y="101166"/>
                </a:cubicBezTo>
                <a:cubicBezTo>
                  <a:pt x="1805844" y="104713"/>
                  <a:pt x="1801490" y="108322"/>
                  <a:pt x="1797323" y="111993"/>
                </a:cubicBezTo>
                <a:lnTo>
                  <a:pt x="1794421" y="114449"/>
                </a:lnTo>
                <a:cubicBezTo>
                  <a:pt x="1792635" y="115888"/>
                  <a:pt x="1790713" y="117649"/>
                  <a:pt x="1788654" y="119732"/>
                </a:cubicBezTo>
                <a:cubicBezTo>
                  <a:pt x="1786595" y="121816"/>
                  <a:pt x="1785268" y="123180"/>
                  <a:pt x="1784673" y="123825"/>
                </a:cubicBezTo>
                <a:lnTo>
                  <a:pt x="1764506" y="111472"/>
                </a:lnTo>
                <a:lnTo>
                  <a:pt x="1766367" y="108570"/>
                </a:lnTo>
                <a:cubicBezTo>
                  <a:pt x="1766367" y="108620"/>
                  <a:pt x="1766875" y="108756"/>
                  <a:pt x="1767892" y="108980"/>
                </a:cubicBezTo>
                <a:cubicBezTo>
                  <a:pt x="1768909" y="109203"/>
                  <a:pt x="1770137" y="109314"/>
                  <a:pt x="1771576" y="109314"/>
                </a:cubicBezTo>
                <a:cubicBezTo>
                  <a:pt x="1773560" y="109314"/>
                  <a:pt x="1775743" y="109042"/>
                  <a:pt x="1778124" y="108496"/>
                </a:cubicBezTo>
                <a:cubicBezTo>
                  <a:pt x="1782589" y="107404"/>
                  <a:pt x="1788294" y="105370"/>
                  <a:pt x="1795240" y="102394"/>
                </a:cubicBezTo>
                <a:cubicBezTo>
                  <a:pt x="1802185" y="99417"/>
                  <a:pt x="1808870" y="96354"/>
                  <a:pt x="1815294" y="93204"/>
                </a:cubicBezTo>
                <a:cubicBezTo>
                  <a:pt x="1821718" y="90054"/>
                  <a:pt x="1824931" y="88454"/>
                  <a:pt x="1824931" y="88404"/>
                </a:cubicBezTo>
                <a:close/>
                <a:moveTo>
                  <a:pt x="1868016" y="87958"/>
                </a:moveTo>
                <a:cubicBezTo>
                  <a:pt x="1866181" y="87958"/>
                  <a:pt x="1862560" y="88330"/>
                  <a:pt x="1857152" y="89074"/>
                </a:cubicBezTo>
                <a:cubicBezTo>
                  <a:pt x="1851744" y="89818"/>
                  <a:pt x="1845791" y="90884"/>
                  <a:pt x="1839293" y="92274"/>
                </a:cubicBezTo>
                <a:cubicBezTo>
                  <a:pt x="1839590" y="101600"/>
                  <a:pt x="1840037" y="108421"/>
                  <a:pt x="1840632" y="112737"/>
                </a:cubicBezTo>
                <a:cubicBezTo>
                  <a:pt x="1848669" y="112489"/>
                  <a:pt x="1856185" y="111894"/>
                  <a:pt x="1863180" y="110951"/>
                </a:cubicBezTo>
                <a:lnTo>
                  <a:pt x="1865189" y="110654"/>
                </a:lnTo>
                <a:cubicBezTo>
                  <a:pt x="1867223" y="102766"/>
                  <a:pt x="1868711" y="96366"/>
                  <a:pt x="1869654" y="91455"/>
                </a:cubicBezTo>
                <a:cubicBezTo>
                  <a:pt x="1869802" y="90760"/>
                  <a:pt x="1869877" y="90190"/>
                  <a:pt x="1869877" y="89743"/>
                </a:cubicBezTo>
                <a:cubicBezTo>
                  <a:pt x="1869877" y="89099"/>
                  <a:pt x="1869728" y="88640"/>
                  <a:pt x="1869430" y="88367"/>
                </a:cubicBezTo>
                <a:cubicBezTo>
                  <a:pt x="1869133" y="88094"/>
                  <a:pt x="1868662" y="87958"/>
                  <a:pt x="1868016" y="87958"/>
                </a:cubicBezTo>
                <a:close/>
                <a:moveTo>
                  <a:pt x="1450182" y="74935"/>
                </a:moveTo>
                <a:cubicBezTo>
                  <a:pt x="1450578" y="88280"/>
                  <a:pt x="1451050" y="97954"/>
                  <a:pt x="1451595" y="103957"/>
                </a:cubicBezTo>
                <a:lnTo>
                  <a:pt x="1466552" y="101724"/>
                </a:lnTo>
                <a:cubicBezTo>
                  <a:pt x="1467148" y="92050"/>
                  <a:pt x="1467446" y="83269"/>
                  <a:pt x="1467446" y="75382"/>
                </a:cubicBezTo>
                <a:lnTo>
                  <a:pt x="1463427" y="76498"/>
                </a:lnTo>
                <a:cubicBezTo>
                  <a:pt x="1461145" y="77143"/>
                  <a:pt x="1459421" y="77763"/>
                  <a:pt x="1458255" y="78358"/>
                </a:cubicBezTo>
                <a:cubicBezTo>
                  <a:pt x="1457090" y="78953"/>
                  <a:pt x="1456383" y="79276"/>
                  <a:pt x="1456135" y="79326"/>
                </a:cubicBezTo>
                <a:cubicBezTo>
                  <a:pt x="1455936" y="79326"/>
                  <a:pt x="1455192" y="78854"/>
                  <a:pt x="1453902" y="77912"/>
                </a:cubicBezTo>
                <a:cubicBezTo>
                  <a:pt x="1452612" y="76969"/>
                  <a:pt x="1451372" y="75977"/>
                  <a:pt x="1450182" y="74935"/>
                </a:cubicBezTo>
                <a:close/>
                <a:moveTo>
                  <a:pt x="1876053" y="73372"/>
                </a:moveTo>
                <a:cubicBezTo>
                  <a:pt x="1876896" y="73472"/>
                  <a:pt x="1878199" y="74191"/>
                  <a:pt x="1879960" y="75530"/>
                </a:cubicBezTo>
                <a:cubicBezTo>
                  <a:pt x="1881721" y="76870"/>
                  <a:pt x="1883321" y="78333"/>
                  <a:pt x="1884760" y="79921"/>
                </a:cubicBezTo>
                <a:cubicBezTo>
                  <a:pt x="1886198" y="81508"/>
                  <a:pt x="1886918" y="82699"/>
                  <a:pt x="1886918" y="83493"/>
                </a:cubicBezTo>
                <a:cubicBezTo>
                  <a:pt x="1886918" y="83691"/>
                  <a:pt x="1886732" y="84001"/>
                  <a:pt x="1886360" y="84423"/>
                </a:cubicBezTo>
                <a:cubicBezTo>
                  <a:pt x="1885987" y="84845"/>
                  <a:pt x="1885640" y="85192"/>
                  <a:pt x="1885318" y="85465"/>
                </a:cubicBezTo>
                <a:cubicBezTo>
                  <a:pt x="1884995" y="85738"/>
                  <a:pt x="1884760" y="85948"/>
                  <a:pt x="1884611" y="86097"/>
                </a:cubicBezTo>
                <a:cubicBezTo>
                  <a:pt x="1883867" y="86742"/>
                  <a:pt x="1883135" y="87424"/>
                  <a:pt x="1882416" y="88144"/>
                </a:cubicBezTo>
                <a:cubicBezTo>
                  <a:pt x="1881696" y="88863"/>
                  <a:pt x="1881212" y="89495"/>
                  <a:pt x="1880964" y="90041"/>
                </a:cubicBezTo>
                <a:cubicBezTo>
                  <a:pt x="1880419" y="91331"/>
                  <a:pt x="1879501" y="93997"/>
                  <a:pt x="1878211" y="98041"/>
                </a:cubicBezTo>
                <a:cubicBezTo>
                  <a:pt x="1876921" y="102084"/>
                  <a:pt x="1875731" y="105991"/>
                  <a:pt x="1874639" y="109761"/>
                </a:cubicBezTo>
                <a:lnTo>
                  <a:pt x="1876276" y="111100"/>
                </a:lnTo>
                <a:cubicBezTo>
                  <a:pt x="1879798" y="114077"/>
                  <a:pt x="1882279" y="116185"/>
                  <a:pt x="1883718" y="117425"/>
                </a:cubicBezTo>
                <a:lnTo>
                  <a:pt x="1882155" y="120253"/>
                </a:lnTo>
                <a:cubicBezTo>
                  <a:pt x="1882155" y="120204"/>
                  <a:pt x="1881547" y="120018"/>
                  <a:pt x="1880332" y="119695"/>
                </a:cubicBezTo>
                <a:cubicBezTo>
                  <a:pt x="1879117" y="119373"/>
                  <a:pt x="1877467" y="119063"/>
                  <a:pt x="1875383" y="118765"/>
                </a:cubicBezTo>
                <a:cubicBezTo>
                  <a:pt x="1873300" y="118467"/>
                  <a:pt x="1870869" y="118318"/>
                  <a:pt x="1868091" y="118318"/>
                </a:cubicBezTo>
                <a:cubicBezTo>
                  <a:pt x="1865313" y="118318"/>
                  <a:pt x="1861232" y="118505"/>
                  <a:pt x="1855850" y="118877"/>
                </a:cubicBezTo>
                <a:cubicBezTo>
                  <a:pt x="1850467" y="119249"/>
                  <a:pt x="1845618" y="119633"/>
                  <a:pt x="1841302" y="120030"/>
                </a:cubicBezTo>
                <a:cubicBezTo>
                  <a:pt x="1841004" y="122114"/>
                  <a:pt x="1840446" y="124396"/>
                  <a:pt x="1839628" y="126876"/>
                </a:cubicBezTo>
                <a:cubicBezTo>
                  <a:pt x="1838809" y="129357"/>
                  <a:pt x="1838201" y="130572"/>
                  <a:pt x="1837804" y="130522"/>
                </a:cubicBezTo>
                <a:cubicBezTo>
                  <a:pt x="1837408" y="130473"/>
                  <a:pt x="1836539" y="129505"/>
                  <a:pt x="1835200" y="127620"/>
                </a:cubicBezTo>
                <a:cubicBezTo>
                  <a:pt x="1833860" y="125735"/>
                  <a:pt x="1832608" y="123713"/>
                  <a:pt x="1831442" y="121555"/>
                </a:cubicBezTo>
                <a:cubicBezTo>
                  <a:pt x="1830276" y="119397"/>
                  <a:pt x="1829693" y="117822"/>
                  <a:pt x="1829693" y="116830"/>
                </a:cubicBezTo>
                <a:cubicBezTo>
                  <a:pt x="1829693" y="116681"/>
                  <a:pt x="1829904" y="115863"/>
                  <a:pt x="1830326" y="114375"/>
                </a:cubicBezTo>
                <a:cubicBezTo>
                  <a:pt x="1830748" y="112886"/>
                  <a:pt x="1831120" y="110976"/>
                  <a:pt x="1831442" y="108645"/>
                </a:cubicBezTo>
                <a:cubicBezTo>
                  <a:pt x="1831764" y="106313"/>
                  <a:pt x="1831926" y="103560"/>
                  <a:pt x="1831926" y="100385"/>
                </a:cubicBezTo>
                <a:cubicBezTo>
                  <a:pt x="1831926" y="98103"/>
                  <a:pt x="1831876" y="96342"/>
                  <a:pt x="1831777" y="95101"/>
                </a:cubicBezTo>
                <a:cubicBezTo>
                  <a:pt x="1831578" y="91926"/>
                  <a:pt x="1831144" y="89074"/>
                  <a:pt x="1830474" y="86544"/>
                </a:cubicBezTo>
                <a:cubicBezTo>
                  <a:pt x="1829805" y="84014"/>
                  <a:pt x="1829110" y="81942"/>
                  <a:pt x="1828391" y="80330"/>
                </a:cubicBezTo>
                <a:cubicBezTo>
                  <a:pt x="1827672" y="78718"/>
                  <a:pt x="1827312" y="77986"/>
                  <a:pt x="1827312" y="78135"/>
                </a:cubicBezTo>
                <a:lnTo>
                  <a:pt x="1829916" y="76200"/>
                </a:lnTo>
                <a:lnTo>
                  <a:pt x="1837879" y="84683"/>
                </a:lnTo>
                <a:cubicBezTo>
                  <a:pt x="1849388" y="83145"/>
                  <a:pt x="1859037" y="81434"/>
                  <a:pt x="1866826" y="79549"/>
                </a:cubicBezTo>
                <a:cubicBezTo>
                  <a:pt x="1868165" y="79201"/>
                  <a:pt x="1869381" y="78643"/>
                  <a:pt x="1870472" y="77874"/>
                </a:cubicBezTo>
                <a:cubicBezTo>
                  <a:pt x="1871564" y="77105"/>
                  <a:pt x="1872779" y="76101"/>
                  <a:pt x="1874118" y="74861"/>
                </a:cubicBezTo>
                <a:cubicBezTo>
                  <a:pt x="1875110" y="73868"/>
                  <a:pt x="1875756" y="73372"/>
                  <a:pt x="1876053" y="73372"/>
                </a:cubicBezTo>
                <a:close/>
                <a:moveTo>
                  <a:pt x="1489174" y="71512"/>
                </a:moveTo>
                <a:cubicBezTo>
                  <a:pt x="1487736" y="71512"/>
                  <a:pt x="1486644" y="71562"/>
                  <a:pt x="1485900" y="71661"/>
                </a:cubicBezTo>
                <a:cubicBezTo>
                  <a:pt x="1483122" y="71909"/>
                  <a:pt x="1479426" y="72554"/>
                  <a:pt x="1474812" y="73596"/>
                </a:cubicBezTo>
                <a:cubicBezTo>
                  <a:pt x="1475011" y="80839"/>
                  <a:pt x="1475358" y="89644"/>
                  <a:pt x="1475854" y="100013"/>
                </a:cubicBezTo>
                <a:lnTo>
                  <a:pt x="1478161" y="99492"/>
                </a:lnTo>
                <a:cubicBezTo>
                  <a:pt x="1481435" y="98648"/>
                  <a:pt x="1483568" y="97780"/>
                  <a:pt x="1484561" y="96887"/>
                </a:cubicBezTo>
                <a:cubicBezTo>
                  <a:pt x="1485553" y="95994"/>
                  <a:pt x="1486074" y="95548"/>
                  <a:pt x="1486124" y="95548"/>
                </a:cubicBezTo>
                <a:cubicBezTo>
                  <a:pt x="1486272" y="95548"/>
                  <a:pt x="1486855" y="95945"/>
                  <a:pt x="1487872" y="96738"/>
                </a:cubicBezTo>
                <a:cubicBezTo>
                  <a:pt x="1488889" y="97532"/>
                  <a:pt x="1490142" y="98549"/>
                  <a:pt x="1491630" y="99789"/>
                </a:cubicBezTo>
                <a:lnTo>
                  <a:pt x="1492077" y="97408"/>
                </a:lnTo>
                <a:cubicBezTo>
                  <a:pt x="1493218" y="91009"/>
                  <a:pt x="1494036" y="82501"/>
                  <a:pt x="1494532" y="71884"/>
                </a:cubicBezTo>
                <a:cubicBezTo>
                  <a:pt x="1492796" y="71636"/>
                  <a:pt x="1491010" y="71512"/>
                  <a:pt x="1489174" y="71512"/>
                </a:cubicBezTo>
                <a:close/>
                <a:moveTo>
                  <a:pt x="1097533" y="56852"/>
                </a:moveTo>
                <a:lnTo>
                  <a:pt x="1092027" y="81260"/>
                </a:lnTo>
                <a:lnTo>
                  <a:pt x="1108323" y="81260"/>
                </a:lnTo>
                <a:lnTo>
                  <a:pt x="1113756" y="56852"/>
                </a:lnTo>
                <a:close/>
                <a:moveTo>
                  <a:pt x="402208" y="56852"/>
                </a:moveTo>
                <a:lnTo>
                  <a:pt x="396702" y="81260"/>
                </a:lnTo>
                <a:lnTo>
                  <a:pt x="412998" y="81260"/>
                </a:lnTo>
                <a:lnTo>
                  <a:pt x="418430" y="56852"/>
                </a:lnTo>
                <a:close/>
                <a:moveTo>
                  <a:pt x="1466552" y="45765"/>
                </a:moveTo>
                <a:lnTo>
                  <a:pt x="1449735" y="48890"/>
                </a:lnTo>
                <a:cubicBezTo>
                  <a:pt x="1449685" y="49585"/>
                  <a:pt x="1449660" y="50999"/>
                  <a:pt x="1449660" y="53132"/>
                </a:cubicBezTo>
                <a:lnTo>
                  <a:pt x="1449735" y="57522"/>
                </a:lnTo>
                <a:lnTo>
                  <a:pt x="1450033" y="71214"/>
                </a:lnTo>
                <a:cubicBezTo>
                  <a:pt x="1453803" y="71264"/>
                  <a:pt x="1457623" y="70966"/>
                  <a:pt x="1461492" y="70321"/>
                </a:cubicBezTo>
                <a:cubicBezTo>
                  <a:pt x="1463526" y="70024"/>
                  <a:pt x="1465511" y="69652"/>
                  <a:pt x="1467446" y="69205"/>
                </a:cubicBezTo>
                <a:cubicBezTo>
                  <a:pt x="1467396" y="64443"/>
                  <a:pt x="1467197" y="57795"/>
                  <a:pt x="1466850" y="49262"/>
                </a:cubicBezTo>
                <a:cubicBezTo>
                  <a:pt x="1466751" y="47675"/>
                  <a:pt x="1466652" y="46509"/>
                  <a:pt x="1466552" y="45765"/>
                </a:cubicBezTo>
                <a:close/>
                <a:moveTo>
                  <a:pt x="1649686" y="43607"/>
                </a:moveTo>
                <a:cubicBezTo>
                  <a:pt x="1651868" y="45492"/>
                  <a:pt x="1654696" y="47625"/>
                  <a:pt x="1658169" y="50006"/>
                </a:cubicBezTo>
                <a:cubicBezTo>
                  <a:pt x="1659855" y="51098"/>
                  <a:pt x="1661108" y="51978"/>
                  <a:pt x="1661927" y="52648"/>
                </a:cubicBezTo>
                <a:cubicBezTo>
                  <a:pt x="1662745" y="53318"/>
                  <a:pt x="1663179" y="53826"/>
                  <a:pt x="1663229" y="54174"/>
                </a:cubicBezTo>
                <a:cubicBezTo>
                  <a:pt x="1663229" y="54818"/>
                  <a:pt x="1663080" y="55587"/>
                  <a:pt x="1662782" y="56480"/>
                </a:cubicBezTo>
                <a:cubicBezTo>
                  <a:pt x="1662435" y="57572"/>
                  <a:pt x="1662162" y="58713"/>
                  <a:pt x="1661964" y="59903"/>
                </a:cubicBezTo>
                <a:cubicBezTo>
                  <a:pt x="1661766" y="61094"/>
                  <a:pt x="1661666" y="62657"/>
                  <a:pt x="1661666" y="64592"/>
                </a:cubicBezTo>
                <a:lnTo>
                  <a:pt x="1661666" y="73447"/>
                </a:lnTo>
                <a:cubicBezTo>
                  <a:pt x="1661666" y="82476"/>
                  <a:pt x="1661716" y="89347"/>
                  <a:pt x="1661815" y="94059"/>
                </a:cubicBezTo>
                <a:cubicBezTo>
                  <a:pt x="1661914" y="98772"/>
                  <a:pt x="1662088" y="103014"/>
                  <a:pt x="1662336" y="106784"/>
                </a:cubicBezTo>
                <a:cubicBezTo>
                  <a:pt x="1662584" y="110753"/>
                  <a:pt x="1663006" y="114474"/>
                  <a:pt x="1663601" y="117946"/>
                </a:cubicBezTo>
                <a:cubicBezTo>
                  <a:pt x="1663750" y="118691"/>
                  <a:pt x="1663824" y="119211"/>
                  <a:pt x="1663824" y="119509"/>
                </a:cubicBezTo>
                <a:cubicBezTo>
                  <a:pt x="1663874" y="120055"/>
                  <a:pt x="1663489" y="121270"/>
                  <a:pt x="1662671" y="123155"/>
                </a:cubicBezTo>
                <a:cubicBezTo>
                  <a:pt x="1661852" y="125041"/>
                  <a:pt x="1660947" y="126752"/>
                  <a:pt x="1659955" y="128290"/>
                </a:cubicBezTo>
                <a:cubicBezTo>
                  <a:pt x="1658962" y="129828"/>
                  <a:pt x="1658144" y="130597"/>
                  <a:pt x="1657499" y="130597"/>
                </a:cubicBezTo>
                <a:cubicBezTo>
                  <a:pt x="1656953" y="130597"/>
                  <a:pt x="1656085" y="129704"/>
                  <a:pt x="1654894" y="127918"/>
                </a:cubicBezTo>
                <a:cubicBezTo>
                  <a:pt x="1653704" y="126132"/>
                  <a:pt x="1652588" y="124185"/>
                  <a:pt x="1651546" y="122076"/>
                </a:cubicBezTo>
                <a:cubicBezTo>
                  <a:pt x="1650504" y="119968"/>
                  <a:pt x="1649983" y="118542"/>
                  <a:pt x="1649983" y="117798"/>
                </a:cubicBezTo>
                <a:cubicBezTo>
                  <a:pt x="1649934" y="117202"/>
                  <a:pt x="1650107" y="116260"/>
                  <a:pt x="1650504" y="114970"/>
                </a:cubicBezTo>
                <a:cubicBezTo>
                  <a:pt x="1651050" y="112936"/>
                  <a:pt x="1651521" y="110765"/>
                  <a:pt x="1651918" y="108459"/>
                </a:cubicBezTo>
                <a:cubicBezTo>
                  <a:pt x="1652315" y="106152"/>
                  <a:pt x="1652613" y="102890"/>
                  <a:pt x="1652811" y="98673"/>
                </a:cubicBezTo>
                <a:cubicBezTo>
                  <a:pt x="1652960" y="94655"/>
                  <a:pt x="1653034" y="90264"/>
                  <a:pt x="1653034" y="85502"/>
                </a:cubicBezTo>
                <a:cubicBezTo>
                  <a:pt x="1653034" y="77763"/>
                  <a:pt x="1652836" y="68858"/>
                  <a:pt x="1652439" y="58787"/>
                </a:cubicBezTo>
                <a:cubicBezTo>
                  <a:pt x="1652340" y="56108"/>
                  <a:pt x="1651930" y="53777"/>
                  <a:pt x="1651211" y="51792"/>
                </a:cubicBezTo>
                <a:cubicBezTo>
                  <a:pt x="1650492" y="49808"/>
                  <a:pt x="1649710" y="48208"/>
                  <a:pt x="1648867" y="46993"/>
                </a:cubicBezTo>
                <a:cubicBezTo>
                  <a:pt x="1648024" y="45777"/>
                  <a:pt x="1647602" y="45244"/>
                  <a:pt x="1647602" y="45393"/>
                </a:cubicBezTo>
                <a:close/>
                <a:moveTo>
                  <a:pt x="1227386" y="42044"/>
                </a:moveTo>
                <a:cubicBezTo>
                  <a:pt x="1227733" y="42044"/>
                  <a:pt x="1228378" y="42491"/>
                  <a:pt x="1229320" y="43384"/>
                </a:cubicBezTo>
                <a:cubicBezTo>
                  <a:pt x="1230263" y="44276"/>
                  <a:pt x="1231181" y="45219"/>
                  <a:pt x="1232074" y="46211"/>
                </a:cubicBezTo>
                <a:cubicBezTo>
                  <a:pt x="1232967" y="47203"/>
                  <a:pt x="1233537" y="47848"/>
                  <a:pt x="1233785" y="48146"/>
                </a:cubicBezTo>
                <a:lnTo>
                  <a:pt x="1229916" y="51941"/>
                </a:lnTo>
                <a:cubicBezTo>
                  <a:pt x="1229817" y="52040"/>
                  <a:pt x="1229556" y="52313"/>
                  <a:pt x="1229134" y="52760"/>
                </a:cubicBezTo>
                <a:cubicBezTo>
                  <a:pt x="1228713" y="53206"/>
                  <a:pt x="1228328" y="53739"/>
                  <a:pt x="1227981" y="54360"/>
                </a:cubicBezTo>
                <a:cubicBezTo>
                  <a:pt x="1227634" y="54980"/>
                  <a:pt x="1227435" y="55637"/>
                  <a:pt x="1227386" y="56332"/>
                </a:cubicBezTo>
                <a:cubicBezTo>
                  <a:pt x="1227237" y="57869"/>
                  <a:pt x="1226964" y="62917"/>
                  <a:pt x="1226567" y="71475"/>
                </a:cubicBezTo>
                <a:cubicBezTo>
                  <a:pt x="1226170" y="80032"/>
                  <a:pt x="1225848" y="86990"/>
                  <a:pt x="1225600" y="92348"/>
                </a:cubicBezTo>
                <a:cubicBezTo>
                  <a:pt x="1227981" y="89570"/>
                  <a:pt x="1230238" y="86767"/>
                  <a:pt x="1232372" y="83939"/>
                </a:cubicBezTo>
                <a:cubicBezTo>
                  <a:pt x="1234505" y="81111"/>
                  <a:pt x="1236229" y="78743"/>
                  <a:pt x="1237543" y="76833"/>
                </a:cubicBezTo>
                <a:cubicBezTo>
                  <a:pt x="1238858" y="74923"/>
                  <a:pt x="1239689" y="73720"/>
                  <a:pt x="1240036" y="73224"/>
                </a:cubicBezTo>
                <a:lnTo>
                  <a:pt x="1241896" y="74340"/>
                </a:lnTo>
                <a:cubicBezTo>
                  <a:pt x="1238027" y="81136"/>
                  <a:pt x="1234567" y="88020"/>
                  <a:pt x="1231516" y="94990"/>
                </a:cubicBezTo>
                <a:cubicBezTo>
                  <a:pt x="1228465" y="101960"/>
                  <a:pt x="1225984" y="108037"/>
                  <a:pt x="1224074" y="113221"/>
                </a:cubicBezTo>
                <a:cubicBezTo>
                  <a:pt x="1222164" y="118405"/>
                  <a:pt x="1221209" y="121121"/>
                  <a:pt x="1221209" y="121369"/>
                </a:cubicBezTo>
                <a:lnTo>
                  <a:pt x="1218977" y="122560"/>
                </a:lnTo>
                <a:cubicBezTo>
                  <a:pt x="1218679" y="122163"/>
                  <a:pt x="1217960" y="121295"/>
                  <a:pt x="1216819" y="119956"/>
                </a:cubicBezTo>
                <a:cubicBezTo>
                  <a:pt x="1215678" y="118616"/>
                  <a:pt x="1214165" y="117029"/>
                  <a:pt x="1212280" y="115193"/>
                </a:cubicBezTo>
                <a:cubicBezTo>
                  <a:pt x="1210394" y="113358"/>
                  <a:pt x="1208385" y="111671"/>
                  <a:pt x="1206252" y="110133"/>
                </a:cubicBezTo>
                <a:lnTo>
                  <a:pt x="1207368" y="108124"/>
                </a:lnTo>
                <a:cubicBezTo>
                  <a:pt x="1209998" y="107032"/>
                  <a:pt x="1213024" y="104974"/>
                  <a:pt x="1216447" y="101947"/>
                </a:cubicBezTo>
                <a:lnTo>
                  <a:pt x="1219944" y="52536"/>
                </a:lnTo>
                <a:cubicBezTo>
                  <a:pt x="1216372" y="53132"/>
                  <a:pt x="1213136" y="54000"/>
                  <a:pt x="1210233" y="55141"/>
                </a:cubicBezTo>
                <a:cubicBezTo>
                  <a:pt x="1207331" y="56282"/>
                  <a:pt x="1204950" y="57386"/>
                  <a:pt x="1203090" y="58452"/>
                </a:cubicBezTo>
                <a:cubicBezTo>
                  <a:pt x="1201229" y="59519"/>
                  <a:pt x="1200299" y="60102"/>
                  <a:pt x="1200299" y="60201"/>
                </a:cubicBezTo>
                <a:lnTo>
                  <a:pt x="1190104" y="51346"/>
                </a:lnTo>
                <a:lnTo>
                  <a:pt x="1191667" y="49411"/>
                </a:lnTo>
                <a:cubicBezTo>
                  <a:pt x="1192014" y="49461"/>
                  <a:pt x="1192820" y="49523"/>
                  <a:pt x="1194086" y="49597"/>
                </a:cubicBezTo>
                <a:cubicBezTo>
                  <a:pt x="1195350" y="49671"/>
                  <a:pt x="1196802" y="49709"/>
                  <a:pt x="1198439" y="49709"/>
                </a:cubicBezTo>
                <a:cubicBezTo>
                  <a:pt x="1200324" y="49709"/>
                  <a:pt x="1203920" y="49089"/>
                  <a:pt x="1209229" y="47848"/>
                </a:cubicBezTo>
                <a:cubicBezTo>
                  <a:pt x="1214537" y="46608"/>
                  <a:pt x="1218357" y="45641"/>
                  <a:pt x="1220688" y="44946"/>
                </a:cubicBezTo>
                <a:cubicBezTo>
                  <a:pt x="1221482" y="44698"/>
                  <a:pt x="1222822" y="44103"/>
                  <a:pt x="1224707" y="43160"/>
                </a:cubicBezTo>
                <a:cubicBezTo>
                  <a:pt x="1226096" y="42416"/>
                  <a:pt x="1226989" y="42044"/>
                  <a:pt x="1227386" y="42044"/>
                </a:cubicBezTo>
                <a:close/>
                <a:moveTo>
                  <a:pt x="1492374" y="41374"/>
                </a:moveTo>
                <a:cubicBezTo>
                  <a:pt x="1492126" y="41374"/>
                  <a:pt x="1491655" y="41424"/>
                  <a:pt x="1490960" y="41523"/>
                </a:cubicBezTo>
                <a:lnTo>
                  <a:pt x="1474961" y="44276"/>
                </a:lnTo>
                <a:cubicBezTo>
                  <a:pt x="1474664" y="47303"/>
                  <a:pt x="1474515" y="51668"/>
                  <a:pt x="1474515" y="57373"/>
                </a:cubicBezTo>
                <a:cubicBezTo>
                  <a:pt x="1474515" y="59259"/>
                  <a:pt x="1474564" y="62682"/>
                  <a:pt x="1474664" y="67642"/>
                </a:cubicBezTo>
                <a:cubicBezTo>
                  <a:pt x="1476995" y="67097"/>
                  <a:pt x="1478608" y="66675"/>
                  <a:pt x="1479501" y="66377"/>
                </a:cubicBezTo>
                <a:cubicBezTo>
                  <a:pt x="1483370" y="65137"/>
                  <a:pt x="1485764" y="64219"/>
                  <a:pt x="1486682" y="63624"/>
                </a:cubicBezTo>
                <a:cubicBezTo>
                  <a:pt x="1487599" y="63029"/>
                  <a:pt x="1488083" y="62731"/>
                  <a:pt x="1488133" y="62731"/>
                </a:cubicBezTo>
                <a:cubicBezTo>
                  <a:pt x="1488282" y="62731"/>
                  <a:pt x="1489100" y="63388"/>
                  <a:pt x="1490588" y="64703"/>
                </a:cubicBezTo>
                <a:cubicBezTo>
                  <a:pt x="1492077" y="66018"/>
                  <a:pt x="1493441" y="67270"/>
                  <a:pt x="1494681" y="68461"/>
                </a:cubicBezTo>
                <a:cubicBezTo>
                  <a:pt x="1495028" y="59531"/>
                  <a:pt x="1495202" y="51842"/>
                  <a:pt x="1495202" y="45393"/>
                </a:cubicBezTo>
                <a:cubicBezTo>
                  <a:pt x="1495202" y="43855"/>
                  <a:pt x="1494966" y="42801"/>
                  <a:pt x="1494495" y="42230"/>
                </a:cubicBezTo>
                <a:cubicBezTo>
                  <a:pt x="1494024" y="41660"/>
                  <a:pt x="1493317" y="41374"/>
                  <a:pt x="1492374" y="41374"/>
                </a:cubicBezTo>
                <a:close/>
                <a:moveTo>
                  <a:pt x="582141" y="40779"/>
                </a:moveTo>
                <a:cubicBezTo>
                  <a:pt x="588491" y="43805"/>
                  <a:pt x="594606" y="46931"/>
                  <a:pt x="600484" y="50155"/>
                </a:cubicBezTo>
                <a:cubicBezTo>
                  <a:pt x="606363" y="53380"/>
                  <a:pt x="611175" y="56220"/>
                  <a:pt x="614921" y="58676"/>
                </a:cubicBezTo>
                <a:cubicBezTo>
                  <a:pt x="618666" y="61131"/>
                  <a:pt x="620688" y="62781"/>
                  <a:pt x="620986" y="63624"/>
                </a:cubicBezTo>
                <a:cubicBezTo>
                  <a:pt x="621283" y="64368"/>
                  <a:pt x="621593" y="66253"/>
                  <a:pt x="621916" y="69280"/>
                </a:cubicBezTo>
                <a:cubicBezTo>
                  <a:pt x="622238" y="72306"/>
                  <a:pt x="622399" y="75282"/>
                  <a:pt x="622399" y="78209"/>
                </a:cubicBezTo>
                <a:cubicBezTo>
                  <a:pt x="622399" y="84907"/>
                  <a:pt x="621556" y="88255"/>
                  <a:pt x="619869" y="88255"/>
                </a:cubicBezTo>
                <a:cubicBezTo>
                  <a:pt x="619423" y="88255"/>
                  <a:pt x="618964" y="87920"/>
                  <a:pt x="618493" y="87251"/>
                </a:cubicBezTo>
                <a:cubicBezTo>
                  <a:pt x="618021" y="86581"/>
                  <a:pt x="617166" y="85229"/>
                  <a:pt x="615925" y="83195"/>
                </a:cubicBezTo>
                <a:cubicBezTo>
                  <a:pt x="613594" y="79226"/>
                  <a:pt x="611150" y="75419"/>
                  <a:pt x="608596" y="71772"/>
                </a:cubicBezTo>
                <a:cubicBezTo>
                  <a:pt x="606041" y="68126"/>
                  <a:pt x="602419" y="63773"/>
                  <a:pt x="597731" y="58713"/>
                </a:cubicBezTo>
                <a:cubicBezTo>
                  <a:pt x="593043" y="53653"/>
                  <a:pt x="587375" y="48444"/>
                  <a:pt x="580728" y="43086"/>
                </a:cubicBezTo>
                <a:close/>
                <a:moveTo>
                  <a:pt x="534591" y="31477"/>
                </a:moveTo>
                <a:cubicBezTo>
                  <a:pt x="534988" y="32073"/>
                  <a:pt x="535794" y="33375"/>
                  <a:pt x="537009" y="35384"/>
                </a:cubicBezTo>
                <a:cubicBezTo>
                  <a:pt x="538225" y="37393"/>
                  <a:pt x="539391" y="39613"/>
                  <a:pt x="540507" y="42044"/>
                </a:cubicBezTo>
                <a:cubicBezTo>
                  <a:pt x="541623" y="44475"/>
                  <a:pt x="542181" y="46459"/>
                  <a:pt x="542181" y="47997"/>
                </a:cubicBezTo>
                <a:cubicBezTo>
                  <a:pt x="542181" y="50130"/>
                  <a:pt x="539837" y="55327"/>
                  <a:pt x="535149" y="63587"/>
                </a:cubicBezTo>
                <a:cubicBezTo>
                  <a:pt x="530461" y="71847"/>
                  <a:pt x="525475" y="79536"/>
                  <a:pt x="520192" y="86655"/>
                </a:cubicBezTo>
                <a:cubicBezTo>
                  <a:pt x="514908" y="93774"/>
                  <a:pt x="511274" y="97334"/>
                  <a:pt x="509290" y="97334"/>
                </a:cubicBezTo>
                <a:cubicBezTo>
                  <a:pt x="508397" y="97334"/>
                  <a:pt x="507715" y="96106"/>
                  <a:pt x="507244" y="93650"/>
                </a:cubicBezTo>
                <a:cubicBezTo>
                  <a:pt x="506772" y="91195"/>
                  <a:pt x="506537" y="88454"/>
                  <a:pt x="506537" y="85427"/>
                </a:cubicBezTo>
                <a:cubicBezTo>
                  <a:pt x="506537" y="83195"/>
                  <a:pt x="506636" y="81682"/>
                  <a:pt x="506834" y="80888"/>
                </a:cubicBezTo>
                <a:cubicBezTo>
                  <a:pt x="506983" y="80194"/>
                  <a:pt x="507343" y="79561"/>
                  <a:pt x="507913" y="78991"/>
                </a:cubicBezTo>
                <a:cubicBezTo>
                  <a:pt x="508484" y="78420"/>
                  <a:pt x="509563" y="77465"/>
                  <a:pt x="511150" y="76126"/>
                </a:cubicBezTo>
                <a:cubicBezTo>
                  <a:pt x="514673" y="73248"/>
                  <a:pt x="518096" y="69949"/>
                  <a:pt x="521420" y="66229"/>
                </a:cubicBezTo>
                <a:cubicBezTo>
                  <a:pt x="524743" y="62508"/>
                  <a:pt x="528315" y="57225"/>
                  <a:pt x="532135" y="50378"/>
                </a:cubicBezTo>
                <a:cubicBezTo>
                  <a:pt x="533574" y="47799"/>
                  <a:pt x="534293" y="45070"/>
                  <a:pt x="534293" y="42193"/>
                </a:cubicBezTo>
                <a:cubicBezTo>
                  <a:pt x="534293" y="39564"/>
                  <a:pt x="533623" y="36364"/>
                  <a:pt x="532284" y="32593"/>
                </a:cubicBezTo>
                <a:close/>
                <a:moveTo>
                  <a:pt x="729779" y="30212"/>
                </a:moveTo>
                <a:cubicBezTo>
                  <a:pt x="731912" y="31601"/>
                  <a:pt x="734306" y="33462"/>
                  <a:pt x="736960" y="35793"/>
                </a:cubicBezTo>
                <a:cubicBezTo>
                  <a:pt x="739614" y="38125"/>
                  <a:pt x="741214" y="39787"/>
                  <a:pt x="741760" y="40779"/>
                </a:cubicBezTo>
                <a:cubicBezTo>
                  <a:pt x="741908" y="41077"/>
                  <a:pt x="741983" y="41548"/>
                  <a:pt x="741983" y="42193"/>
                </a:cubicBezTo>
                <a:cubicBezTo>
                  <a:pt x="741983" y="43979"/>
                  <a:pt x="741586" y="46087"/>
                  <a:pt x="740792" y="48518"/>
                </a:cubicBezTo>
                <a:cubicBezTo>
                  <a:pt x="739998" y="50949"/>
                  <a:pt x="739180" y="52189"/>
                  <a:pt x="738337" y="52239"/>
                </a:cubicBezTo>
                <a:cubicBezTo>
                  <a:pt x="737741" y="52288"/>
                  <a:pt x="737245" y="51892"/>
                  <a:pt x="736848" y="51048"/>
                </a:cubicBezTo>
                <a:cubicBezTo>
                  <a:pt x="736451" y="50205"/>
                  <a:pt x="736005" y="48841"/>
                  <a:pt x="735509" y="46955"/>
                </a:cubicBezTo>
                <a:cubicBezTo>
                  <a:pt x="734616" y="43731"/>
                  <a:pt x="733822" y="41350"/>
                  <a:pt x="733128" y="39812"/>
                </a:cubicBezTo>
                <a:cubicBezTo>
                  <a:pt x="732383" y="38224"/>
                  <a:pt x="731652" y="36785"/>
                  <a:pt x="730932" y="35496"/>
                </a:cubicBezTo>
                <a:cubicBezTo>
                  <a:pt x="730213" y="34206"/>
                  <a:pt x="729618" y="33214"/>
                  <a:pt x="729146" y="32519"/>
                </a:cubicBezTo>
                <a:cubicBezTo>
                  <a:pt x="728675" y="31825"/>
                  <a:pt x="728365" y="31403"/>
                  <a:pt x="728216" y="31254"/>
                </a:cubicBezTo>
                <a:close/>
                <a:moveTo>
                  <a:pt x="1498178" y="28798"/>
                </a:moveTo>
                <a:cubicBezTo>
                  <a:pt x="1498675" y="28798"/>
                  <a:pt x="1500026" y="29704"/>
                  <a:pt x="1502234" y="31514"/>
                </a:cubicBezTo>
                <a:cubicBezTo>
                  <a:pt x="1504442" y="33325"/>
                  <a:pt x="1506240" y="34950"/>
                  <a:pt x="1507629" y="36389"/>
                </a:cubicBezTo>
                <a:cubicBezTo>
                  <a:pt x="1507828" y="36587"/>
                  <a:pt x="1507927" y="37257"/>
                  <a:pt x="1507927" y="38398"/>
                </a:cubicBezTo>
                <a:cubicBezTo>
                  <a:pt x="1507927" y="39588"/>
                  <a:pt x="1507778" y="40283"/>
                  <a:pt x="1507480" y="40481"/>
                </a:cubicBezTo>
                <a:cubicBezTo>
                  <a:pt x="1506687" y="40977"/>
                  <a:pt x="1505967" y="41846"/>
                  <a:pt x="1505322" y="43086"/>
                </a:cubicBezTo>
                <a:cubicBezTo>
                  <a:pt x="1504677" y="44326"/>
                  <a:pt x="1504280" y="45914"/>
                  <a:pt x="1504132" y="47848"/>
                </a:cubicBezTo>
                <a:cubicBezTo>
                  <a:pt x="1503884" y="50378"/>
                  <a:pt x="1503450" y="58552"/>
                  <a:pt x="1502829" y="72368"/>
                </a:cubicBezTo>
                <a:cubicBezTo>
                  <a:pt x="1502209" y="86184"/>
                  <a:pt x="1501899" y="96887"/>
                  <a:pt x="1501899" y="104477"/>
                </a:cubicBezTo>
                <a:cubicBezTo>
                  <a:pt x="1501899" y="106611"/>
                  <a:pt x="1501924" y="108099"/>
                  <a:pt x="1501974" y="108942"/>
                </a:cubicBezTo>
                <a:cubicBezTo>
                  <a:pt x="1501974" y="109438"/>
                  <a:pt x="1501502" y="110604"/>
                  <a:pt x="1500560" y="112440"/>
                </a:cubicBezTo>
                <a:cubicBezTo>
                  <a:pt x="1499617" y="114275"/>
                  <a:pt x="1498588" y="115987"/>
                  <a:pt x="1497472" y="117574"/>
                </a:cubicBezTo>
                <a:cubicBezTo>
                  <a:pt x="1496355" y="119162"/>
                  <a:pt x="1495574" y="119956"/>
                  <a:pt x="1495128" y="119956"/>
                </a:cubicBezTo>
                <a:cubicBezTo>
                  <a:pt x="1494681" y="119956"/>
                  <a:pt x="1493949" y="119112"/>
                  <a:pt x="1492932" y="117425"/>
                </a:cubicBezTo>
                <a:cubicBezTo>
                  <a:pt x="1491915" y="115739"/>
                  <a:pt x="1491022" y="113940"/>
                  <a:pt x="1490253" y="112030"/>
                </a:cubicBezTo>
                <a:cubicBezTo>
                  <a:pt x="1489484" y="110121"/>
                  <a:pt x="1489174" y="108893"/>
                  <a:pt x="1489323" y="108347"/>
                </a:cubicBezTo>
                <a:lnTo>
                  <a:pt x="1489993" y="106412"/>
                </a:lnTo>
                <a:cubicBezTo>
                  <a:pt x="1487711" y="106214"/>
                  <a:pt x="1485801" y="106115"/>
                  <a:pt x="1484263" y="106115"/>
                </a:cubicBezTo>
                <a:cubicBezTo>
                  <a:pt x="1483172" y="106115"/>
                  <a:pt x="1482353" y="106139"/>
                  <a:pt x="1481808" y="106189"/>
                </a:cubicBezTo>
                <a:cubicBezTo>
                  <a:pt x="1477789" y="106437"/>
                  <a:pt x="1473002" y="106970"/>
                  <a:pt x="1467446" y="107789"/>
                </a:cubicBezTo>
                <a:cubicBezTo>
                  <a:pt x="1461889" y="108607"/>
                  <a:pt x="1456482" y="109513"/>
                  <a:pt x="1451223" y="110505"/>
                </a:cubicBezTo>
                <a:cubicBezTo>
                  <a:pt x="1450628" y="112886"/>
                  <a:pt x="1449983" y="115057"/>
                  <a:pt x="1449288" y="117016"/>
                </a:cubicBezTo>
                <a:cubicBezTo>
                  <a:pt x="1448594" y="118976"/>
                  <a:pt x="1447999" y="119931"/>
                  <a:pt x="1447502" y="119881"/>
                </a:cubicBezTo>
                <a:cubicBezTo>
                  <a:pt x="1446858" y="119832"/>
                  <a:pt x="1445878" y="119025"/>
                  <a:pt x="1444563" y="117463"/>
                </a:cubicBezTo>
                <a:cubicBezTo>
                  <a:pt x="1443249" y="115900"/>
                  <a:pt x="1442095" y="114226"/>
                  <a:pt x="1441103" y="112440"/>
                </a:cubicBezTo>
                <a:cubicBezTo>
                  <a:pt x="1440111" y="110654"/>
                  <a:pt x="1439714" y="109488"/>
                  <a:pt x="1439912" y="108942"/>
                </a:cubicBezTo>
                <a:cubicBezTo>
                  <a:pt x="1440508" y="107256"/>
                  <a:pt x="1441078" y="102344"/>
                  <a:pt x="1441624" y="94208"/>
                </a:cubicBezTo>
                <a:cubicBezTo>
                  <a:pt x="1442170" y="86072"/>
                  <a:pt x="1442442" y="77961"/>
                  <a:pt x="1442442" y="69875"/>
                </a:cubicBezTo>
                <a:cubicBezTo>
                  <a:pt x="1442442" y="62781"/>
                  <a:pt x="1442194" y="56976"/>
                  <a:pt x="1441698" y="52462"/>
                </a:cubicBezTo>
                <a:cubicBezTo>
                  <a:pt x="1441302" y="48989"/>
                  <a:pt x="1440619" y="45777"/>
                  <a:pt x="1439652" y="42825"/>
                </a:cubicBezTo>
                <a:cubicBezTo>
                  <a:pt x="1438684" y="39874"/>
                  <a:pt x="1437692" y="37393"/>
                  <a:pt x="1436675" y="35384"/>
                </a:cubicBezTo>
                <a:cubicBezTo>
                  <a:pt x="1435658" y="33375"/>
                  <a:pt x="1435150" y="32445"/>
                  <a:pt x="1435150" y="32593"/>
                </a:cubicBezTo>
                <a:lnTo>
                  <a:pt x="1437531" y="30659"/>
                </a:lnTo>
                <a:lnTo>
                  <a:pt x="1448024" y="42491"/>
                </a:lnTo>
                <a:cubicBezTo>
                  <a:pt x="1454919" y="41548"/>
                  <a:pt x="1462236" y="40382"/>
                  <a:pt x="1469976" y="38993"/>
                </a:cubicBezTo>
                <a:cubicBezTo>
                  <a:pt x="1477715" y="37604"/>
                  <a:pt x="1483990" y="36141"/>
                  <a:pt x="1488802" y="34603"/>
                </a:cubicBezTo>
                <a:cubicBezTo>
                  <a:pt x="1490191" y="34156"/>
                  <a:pt x="1491456" y="33561"/>
                  <a:pt x="1492598" y="32817"/>
                </a:cubicBezTo>
                <a:cubicBezTo>
                  <a:pt x="1493738" y="32073"/>
                  <a:pt x="1494929" y="31180"/>
                  <a:pt x="1496169" y="30138"/>
                </a:cubicBezTo>
                <a:cubicBezTo>
                  <a:pt x="1496368" y="29989"/>
                  <a:pt x="1496703" y="29729"/>
                  <a:pt x="1497174" y="29356"/>
                </a:cubicBezTo>
                <a:cubicBezTo>
                  <a:pt x="1497645" y="28984"/>
                  <a:pt x="1497980" y="28798"/>
                  <a:pt x="1498178" y="28798"/>
                </a:cubicBezTo>
                <a:close/>
                <a:moveTo>
                  <a:pt x="768921" y="25822"/>
                </a:moveTo>
                <a:cubicBezTo>
                  <a:pt x="771203" y="27558"/>
                  <a:pt x="773857" y="29766"/>
                  <a:pt x="776883" y="32445"/>
                </a:cubicBezTo>
                <a:cubicBezTo>
                  <a:pt x="777131" y="32693"/>
                  <a:pt x="777255" y="32941"/>
                  <a:pt x="777255" y="33189"/>
                </a:cubicBezTo>
                <a:cubicBezTo>
                  <a:pt x="777255" y="33586"/>
                  <a:pt x="776933" y="33983"/>
                  <a:pt x="776288" y="34379"/>
                </a:cubicBezTo>
                <a:cubicBezTo>
                  <a:pt x="774105" y="35719"/>
                  <a:pt x="771724" y="37530"/>
                  <a:pt x="769144" y="39812"/>
                </a:cubicBezTo>
                <a:cubicBezTo>
                  <a:pt x="766564" y="42094"/>
                  <a:pt x="764344" y="44202"/>
                  <a:pt x="762484" y="46137"/>
                </a:cubicBezTo>
                <a:cubicBezTo>
                  <a:pt x="760624" y="48072"/>
                  <a:pt x="759445" y="49312"/>
                  <a:pt x="758949" y="49858"/>
                </a:cubicBezTo>
                <a:lnTo>
                  <a:pt x="756940" y="48592"/>
                </a:lnTo>
                <a:cubicBezTo>
                  <a:pt x="756940" y="48692"/>
                  <a:pt x="757883" y="47265"/>
                  <a:pt x="759768" y="44314"/>
                </a:cubicBezTo>
                <a:cubicBezTo>
                  <a:pt x="761653" y="41362"/>
                  <a:pt x="763340" y="38361"/>
                  <a:pt x="764828" y="35310"/>
                </a:cubicBezTo>
                <a:cubicBezTo>
                  <a:pt x="766316" y="32259"/>
                  <a:pt x="767060" y="29815"/>
                  <a:pt x="767060" y="27980"/>
                </a:cubicBezTo>
                <a:cubicBezTo>
                  <a:pt x="767060" y="27434"/>
                  <a:pt x="767011" y="27037"/>
                  <a:pt x="766912" y="26789"/>
                </a:cubicBezTo>
                <a:close/>
                <a:moveTo>
                  <a:pt x="746596" y="24185"/>
                </a:moveTo>
                <a:cubicBezTo>
                  <a:pt x="738758" y="25375"/>
                  <a:pt x="731391" y="26665"/>
                  <a:pt x="724496" y="28054"/>
                </a:cubicBezTo>
                <a:cubicBezTo>
                  <a:pt x="724496" y="29394"/>
                  <a:pt x="724520" y="30460"/>
                  <a:pt x="724570" y="31254"/>
                </a:cubicBezTo>
                <a:cubicBezTo>
                  <a:pt x="724669" y="37207"/>
                  <a:pt x="724719" y="42168"/>
                  <a:pt x="724719" y="46137"/>
                </a:cubicBezTo>
                <a:cubicBezTo>
                  <a:pt x="724719" y="50701"/>
                  <a:pt x="724644" y="54174"/>
                  <a:pt x="724496" y="56555"/>
                </a:cubicBezTo>
                <a:cubicBezTo>
                  <a:pt x="731887" y="55811"/>
                  <a:pt x="739577" y="54843"/>
                  <a:pt x="747564" y="53653"/>
                </a:cubicBezTo>
                <a:lnTo>
                  <a:pt x="747564" y="36835"/>
                </a:lnTo>
                <a:cubicBezTo>
                  <a:pt x="747564" y="32023"/>
                  <a:pt x="747241" y="27806"/>
                  <a:pt x="746596" y="24185"/>
                </a:cubicBezTo>
                <a:close/>
                <a:moveTo>
                  <a:pt x="963662" y="23217"/>
                </a:moveTo>
                <a:cubicBezTo>
                  <a:pt x="962224" y="23267"/>
                  <a:pt x="958205" y="23639"/>
                  <a:pt x="951607" y="24334"/>
                </a:cubicBezTo>
                <a:cubicBezTo>
                  <a:pt x="945009" y="25028"/>
                  <a:pt x="938424" y="25834"/>
                  <a:pt x="931850" y="26752"/>
                </a:cubicBezTo>
                <a:cubicBezTo>
                  <a:pt x="925277" y="27670"/>
                  <a:pt x="920527" y="28526"/>
                  <a:pt x="917600" y="29319"/>
                </a:cubicBezTo>
                <a:cubicBezTo>
                  <a:pt x="917501" y="31552"/>
                  <a:pt x="917253" y="35173"/>
                  <a:pt x="916856" y="40184"/>
                </a:cubicBezTo>
                <a:lnTo>
                  <a:pt x="922214" y="39663"/>
                </a:lnTo>
                <a:cubicBezTo>
                  <a:pt x="929407" y="39018"/>
                  <a:pt x="936848" y="38323"/>
                  <a:pt x="944538" y="37579"/>
                </a:cubicBezTo>
                <a:cubicBezTo>
                  <a:pt x="952227" y="36835"/>
                  <a:pt x="957362" y="36240"/>
                  <a:pt x="959942" y="35793"/>
                </a:cubicBezTo>
                <a:cubicBezTo>
                  <a:pt x="960239" y="35744"/>
                  <a:pt x="960549" y="35694"/>
                  <a:pt x="960872" y="35644"/>
                </a:cubicBezTo>
                <a:cubicBezTo>
                  <a:pt x="961194" y="35595"/>
                  <a:pt x="961504" y="35520"/>
                  <a:pt x="961802" y="35421"/>
                </a:cubicBezTo>
                <a:cubicBezTo>
                  <a:pt x="963985" y="32296"/>
                  <a:pt x="965548" y="29344"/>
                  <a:pt x="966490" y="26566"/>
                </a:cubicBezTo>
                <a:cubicBezTo>
                  <a:pt x="966688" y="26119"/>
                  <a:pt x="966788" y="25623"/>
                  <a:pt x="966788" y="25078"/>
                </a:cubicBezTo>
                <a:cubicBezTo>
                  <a:pt x="966788" y="23788"/>
                  <a:pt x="965746" y="23168"/>
                  <a:pt x="963662" y="23217"/>
                </a:cubicBezTo>
                <a:close/>
                <a:moveTo>
                  <a:pt x="1098873" y="22324"/>
                </a:moveTo>
                <a:lnTo>
                  <a:pt x="1105198" y="22324"/>
                </a:lnTo>
                <a:lnTo>
                  <a:pt x="1099766" y="46807"/>
                </a:lnTo>
                <a:lnTo>
                  <a:pt x="1115988" y="46807"/>
                </a:lnTo>
                <a:lnTo>
                  <a:pt x="1121494" y="22324"/>
                </a:lnTo>
                <a:lnTo>
                  <a:pt x="1128043" y="22324"/>
                </a:lnTo>
                <a:lnTo>
                  <a:pt x="1122611" y="46807"/>
                </a:lnTo>
                <a:lnTo>
                  <a:pt x="1135336" y="46807"/>
                </a:lnTo>
                <a:lnTo>
                  <a:pt x="1133103" y="56852"/>
                </a:lnTo>
                <a:lnTo>
                  <a:pt x="1120304" y="56852"/>
                </a:lnTo>
                <a:lnTo>
                  <a:pt x="1114872" y="81260"/>
                </a:lnTo>
                <a:lnTo>
                  <a:pt x="1127448" y="81260"/>
                </a:lnTo>
                <a:lnTo>
                  <a:pt x="1125215" y="91306"/>
                </a:lnTo>
                <a:lnTo>
                  <a:pt x="1112639" y="91306"/>
                </a:lnTo>
                <a:lnTo>
                  <a:pt x="1106388" y="119137"/>
                </a:lnTo>
                <a:lnTo>
                  <a:pt x="1099914" y="119137"/>
                </a:lnTo>
                <a:lnTo>
                  <a:pt x="1106091" y="91306"/>
                </a:lnTo>
                <a:lnTo>
                  <a:pt x="1089794" y="91306"/>
                </a:lnTo>
                <a:lnTo>
                  <a:pt x="1083543" y="119137"/>
                </a:lnTo>
                <a:lnTo>
                  <a:pt x="1077069" y="119137"/>
                </a:lnTo>
                <a:lnTo>
                  <a:pt x="1083320" y="91306"/>
                </a:lnTo>
                <a:lnTo>
                  <a:pt x="1070595" y="91306"/>
                </a:lnTo>
                <a:lnTo>
                  <a:pt x="1072753" y="81260"/>
                </a:lnTo>
                <a:lnTo>
                  <a:pt x="1085627" y="81260"/>
                </a:lnTo>
                <a:lnTo>
                  <a:pt x="1091059" y="56852"/>
                </a:lnTo>
                <a:lnTo>
                  <a:pt x="1078483" y="56852"/>
                </a:lnTo>
                <a:lnTo>
                  <a:pt x="1080567" y="46807"/>
                </a:lnTo>
                <a:lnTo>
                  <a:pt x="1093366" y="46807"/>
                </a:lnTo>
                <a:close/>
                <a:moveTo>
                  <a:pt x="403548" y="22324"/>
                </a:moveTo>
                <a:lnTo>
                  <a:pt x="409873" y="22324"/>
                </a:lnTo>
                <a:lnTo>
                  <a:pt x="404441" y="46807"/>
                </a:lnTo>
                <a:lnTo>
                  <a:pt x="420663" y="46807"/>
                </a:lnTo>
                <a:lnTo>
                  <a:pt x="426170" y="22324"/>
                </a:lnTo>
                <a:lnTo>
                  <a:pt x="432718" y="22324"/>
                </a:lnTo>
                <a:lnTo>
                  <a:pt x="427286" y="46807"/>
                </a:lnTo>
                <a:lnTo>
                  <a:pt x="440011" y="46807"/>
                </a:lnTo>
                <a:lnTo>
                  <a:pt x="437778" y="56852"/>
                </a:lnTo>
                <a:lnTo>
                  <a:pt x="424979" y="56852"/>
                </a:lnTo>
                <a:lnTo>
                  <a:pt x="419547" y="81260"/>
                </a:lnTo>
                <a:lnTo>
                  <a:pt x="432123" y="81260"/>
                </a:lnTo>
                <a:lnTo>
                  <a:pt x="429890" y="91306"/>
                </a:lnTo>
                <a:lnTo>
                  <a:pt x="417314" y="91306"/>
                </a:lnTo>
                <a:lnTo>
                  <a:pt x="411064" y="119137"/>
                </a:lnTo>
                <a:lnTo>
                  <a:pt x="404589" y="119137"/>
                </a:lnTo>
                <a:lnTo>
                  <a:pt x="410766" y="91306"/>
                </a:lnTo>
                <a:lnTo>
                  <a:pt x="394469" y="91306"/>
                </a:lnTo>
                <a:lnTo>
                  <a:pt x="388218" y="119137"/>
                </a:lnTo>
                <a:lnTo>
                  <a:pt x="381744" y="119137"/>
                </a:lnTo>
                <a:lnTo>
                  <a:pt x="387995" y="91306"/>
                </a:lnTo>
                <a:lnTo>
                  <a:pt x="375270" y="91306"/>
                </a:lnTo>
                <a:lnTo>
                  <a:pt x="377428" y="81260"/>
                </a:lnTo>
                <a:lnTo>
                  <a:pt x="390302" y="81260"/>
                </a:lnTo>
                <a:lnTo>
                  <a:pt x="395734" y="56852"/>
                </a:lnTo>
                <a:lnTo>
                  <a:pt x="383158" y="56852"/>
                </a:lnTo>
                <a:lnTo>
                  <a:pt x="385242" y="46807"/>
                </a:lnTo>
                <a:lnTo>
                  <a:pt x="398041" y="46807"/>
                </a:lnTo>
                <a:close/>
                <a:moveTo>
                  <a:pt x="779711" y="19794"/>
                </a:moveTo>
                <a:cubicBezTo>
                  <a:pt x="778818" y="19794"/>
                  <a:pt x="777578" y="19869"/>
                  <a:pt x="775990" y="20017"/>
                </a:cubicBezTo>
                <a:cubicBezTo>
                  <a:pt x="774254" y="20216"/>
                  <a:pt x="771203" y="20600"/>
                  <a:pt x="766837" y="21171"/>
                </a:cubicBezTo>
                <a:cubicBezTo>
                  <a:pt x="762472" y="21741"/>
                  <a:pt x="757759" y="22424"/>
                  <a:pt x="752698" y="23217"/>
                </a:cubicBezTo>
                <a:cubicBezTo>
                  <a:pt x="754038" y="23961"/>
                  <a:pt x="755166" y="24668"/>
                  <a:pt x="756084" y="25338"/>
                </a:cubicBezTo>
                <a:cubicBezTo>
                  <a:pt x="757002" y="26008"/>
                  <a:pt x="757387" y="26541"/>
                  <a:pt x="757238" y="26938"/>
                </a:cubicBezTo>
                <a:cubicBezTo>
                  <a:pt x="757138" y="27335"/>
                  <a:pt x="756890" y="27967"/>
                  <a:pt x="756494" y="28836"/>
                </a:cubicBezTo>
                <a:cubicBezTo>
                  <a:pt x="756097" y="29704"/>
                  <a:pt x="755762" y="31266"/>
                  <a:pt x="755489" y="33524"/>
                </a:cubicBezTo>
                <a:cubicBezTo>
                  <a:pt x="755216" y="35781"/>
                  <a:pt x="755055" y="38968"/>
                  <a:pt x="755005" y="43086"/>
                </a:cubicBezTo>
                <a:lnTo>
                  <a:pt x="754931" y="52462"/>
                </a:lnTo>
                <a:cubicBezTo>
                  <a:pt x="759396" y="51718"/>
                  <a:pt x="762695" y="51098"/>
                  <a:pt x="764828" y="50602"/>
                </a:cubicBezTo>
                <a:cubicBezTo>
                  <a:pt x="766416" y="50254"/>
                  <a:pt x="767891" y="49820"/>
                  <a:pt x="769256" y="49299"/>
                </a:cubicBezTo>
                <a:cubicBezTo>
                  <a:pt x="770620" y="48779"/>
                  <a:pt x="771500" y="48419"/>
                  <a:pt x="771897" y="48220"/>
                </a:cubicBezTo>
                <a:cubicBezTo>
                  <a:pt x="772145" y="48369"/>
                  <a:pt x="772765" y="48704"/>
                  <a:pt x="773758" y="49225"/>
                </a:cubicBezTo>
                <a:cubicBezTo>
                  <a:pt x="774750" y="49746"/>
                  <a:pt x="775891" y="50428"/>
                  <a:pt x="777181" y="51271"/>
                </a:cubicBezTo>
                <a:cubicBezTo>
                  <a:pt x="777330" y="50726"/>
                  <a:pt x="777528" y="50106"/>
                  <a:pt x="777776" y="49411"/>
                </a:cubicBezTo>
                <a:lnTo>
                  <a:pt x="778967" y="45169"/>
                </a:lnTo>
                <a:cubicBezTo>
                  <a:pt x="779909" y="41449"/>
                  <a:pt x="780765" y="37430"/>
                  <a:pt x="781534" y="33114"/>
                </a:cubicBezTo>
                <a:cubicBezTo>
                  <a:pt x="782303" y="28798"/>
                  <a:pt x="782687" y="25326"/>
                  <a:pt x="782687" y="22696"/>
                </a:cubicBezTo>
                <a:cubicBezTo>
                  <a:pt x="782687" y="21555"/>
                  <a:pt x="782476" y="20786"/>
                  <a:pt x="782055" y="20390"/>
                </a:cubicBezTo>
                <a:cubicBezTo>
                  <a:pt x="781633" y="19993"/>
                  <a:pt x="780852" y="19794"/>
                  <a:pt x="779711" y="19794"/>
                </a:cubicBezTo>
                <a:close/>
                <a:moveTo>
                  <a:pt x="1877318" y="12353"/>
                </a:moveTo>
                <a:cubicBezTo>
                  <a:pt x="1877864" y="12353"/>
                  <a:pt x="1879079" y="13134"/>
                  <a:pt x="1880964" y="14697"/>
                </a:cubicBezTo>
                <a:cubicBezTo>
                  <a:pt x="1882850" y="16260"/>
                  <a:pt x="1884598" y="17909"/>
                  <a:pt x="1886211" y="19645"/>
                </a:cubicBezTo>
                <a:cubicBezTo>
                  <a:pt x="1887823" y="21382"/>
                  <a:pt x="1888629" y="22572"/>
                  <a:pt x="1888629" y="23217"/>
                </a:cubicBezTo>
                <a:cubicBezTo>
                  <a:pt x="1888629" y="23416"/>
                  <a:pt x="1888369" y="23800"/>
                  <a:pt x="1887848" y="24371"/>
                </a:cubicBezTo>
                <a:cubicBezTo>
                  <a:pt x="1887327" y="24941"/>
                  <a:pt x="1886992" y="25301"/>
                  <a:pt x="1886843" y="25450"/>
                </a:cubicBezTo>
                <a:cubicBezTo>
                  <a:pt x="1885702" y="26640"/>
                  <a:pt x="1884834" y="27595"/>
                  <a:pt x="1884239" y="28315"/>
                </a:cubicBezTo>
                <a:cubicBezTo>
                  <a:pt x="1883643" y="29034"/>
                  <a:pt x="1883222" y="29766"/>
                  <a:pt x="1882974" y="30510"/>
                </a:cubicBezTo>
                <a:cubicBezTo>
                  <a:pt x="1882527" y="31651"/>
                  <a:pt x="1881436" y="36885"/>
                  <a:pt x="1879699" y="46211"/>
                </a:cubicBezTo>
                <a:cubicBezTo>
                  <a:pt x="1877864" y="56183"/>
                  <a:pt x="1876648" y="61987"/>
                  <a:pt x="1876053" y="63624"/>
                </a:cubicBezTo>
                <a:cubicBezTo>
                  <a:pt x="1875706" y="64666"/>
                  <a:pt x="1874838" y="66105"/>
                  <a:pt x="1873449" y="67940"/>
                </a:cubicBezTo>
                <a:cubicBezTo>
                  <a:pt x="1872060" y="69776"/>
                  <a:pt x="1870633" y="71400"/>
                  <a:pt x="1869170" y="72814"/>
                </a:cubicBezTo>
                <a:cubicBezTo>
                  <a:pt x="1867706" y="74228"/>
                  <a:pt x="1866677" y="74910"/>
                  <a:pt x="1866082" y="74861"/>
                </a:cubicBezTo>
                <a:cubicBezTo>
                  <a:pt x="1865685" y="74811"/>
                  <a:pt x="1865276" y="74501"/>
                  <a:pt x="1864854" y="73930"/>
                </a:cubicBezTo>
                <a:cubicBezTo>
                  <a:pt x="1864432" y="73360"/>
                  <a:pt x="1863750" y="72306"/>
                  <a:pt x="1862808" y="70768"/>
                </a:cubicBezTo>
                <a:cubicBezTo>
                  <a:pt x="1860972" y="67742"/>
                  <a:pt x="1859124" y="65100"/>
                  <a:pt x="1857264" y="62843"/>
                </a:cubicBezTo>
                <a:cubicBezTo>
                  <a:pt x="1855403" y="60586"/>
                  <a:pt x="1853084" y="58688"/>
                  <a:pt x="1850306" y="57150"/>
                </a:cubicBezTo>
                <a:lnTo>
                  <a:pt x="1851496" y="54992"/>
                </a:lnTo>
                <a:cubicBezTo>
                  <a:pt x="1852042" y="55290"/>
                  <a:pt x="1853282" y="55922"/>
                  <a:pt x="1855217" y="56890"/>
                </a:cubicBezTo>
                <a:cubicBezTo>
                  <a:pt x="1857152" y="57857"/>
                  <a:pt x="1859112" y="58787"/>
                  <a:pt x="1861096" y="59680"/>
                </a:cubicBezTo>
                <a:cubicBezTo>
                  <a:pt x="1863080" y="60573"/>
                  <a:pt x="1864370" y="61020"/>
                  <a:pt x="1864966" y="61020"/>
                </a:cubicBezTo>
                <a:cubicBezTo>
                  <a:pt x="1866007" y="61020"/>
                  <a:pt x="1867062" y="59209"/>
                  <a:pt x="1868128" y="55587"/>
                </a:cubicBezTo>
                <a:cubicBezTo>
                  <a:pt x="1869194" y="51966"/>
                  <a:pt x="1870137" y="47650"/>
                  <a:pt x="1870956" y="42639"/>
                </a:cubicBezTo>
                <a:cubicBezTo>
                  <a:pt x="1871774" y="37629"/>
                  <a:pt x="1872332" y="33214"/>
                  <a:pt x="1872630" y="29394"/>
                </a:cubicBezTo>
                <a:cubicBezTo>
                  <a:pt x="1872680" y="28501"/>
                  <a:pt x="1872655" y="27843"/>
                  <a:pt x="1872556" y="27422"/>
                </a:cubicBezTo>
                <a:cubicBezTo>
                  <a:pt x="1872456" y="27000"/>
                  <a:pt x="1872184" y="26690"/>
                  <a:pt x="1871737" y="26492"/>
                </a:cubicBezTo>
                <a:cubicBezTo>
                  <a:pt x="1871291" y="26293"/>
                  <a:pt x="1870571" y="26194"/>
                  <a:pt x="1869579" y="26194"/>
                </a:cubicBezTo>
                <a:cubicBezTo>
                  <a:pt x="1868289" y="26194"/>
                  <a:pt x="1865065" y="26702"/>
                  <a:pt x="1859905" y="27719"/>
                </a:cubicBezTo>
                <a:cubicBezTo>
                  <a:pt x="1854746" y="28736"/>
                  <a:pt x="1850008" y="29815"/>
                  <a:pt x="1845692" y="30956"/>
                </a:cubicBezTo>
                <a:cubicBezTo>
                  <a:pt x="1847875" y="32345"/>
                  <a:pt x="1849772" y="33648"/>
                  <a:pt x="1851385" y="34863"/>
                </a:cubicBezTo>
                <a:cubicBezTo>
                  <a:pt x="1852997" y="36079"/>
                  <a:pt x="1853828" y="36934"/>
                  <a:pt x="1853878" y="37430"/>
                </a:cubicBezTo>
                <a:cubicBezTo>
                  <a:pt x="1853878" y="37728"/>
                  <a:pt x="1853779" y="38038"/>
                  <a:pt x="1853580" y="38361"/>
                </a:cubicBezTo>
                <a:cubicBezTo>
                  <a:pt x="1853382" y="38683"/>
                  <a:pt x="1853109" y="39018"/>
                  <a:pt x="1852762" y="39365"/>
                </a:cubicBezTo>
                <a:cubicBezTo>
                  <a:pt x="1851323" y="40953"/>
                  <a:pt x="1850058" y="42739"/>
                  <a:pt x="1848966" y="44723"/>
                </a:cubicBezTo>
                <a:lnTo>
                  <a:pt x="1848074" y="46434"/>
                </a:lnTo>
                <a:cubicBezTo>
                  <a:pt x="1846337" y="49858"/>
                  <a:pt x="1844415" y="53268"/>
                  <a:pt x="1842306" y="56666"/>
                </a:cubicBezTo>
                <a:cubicBezTo>
                  <a:pt x="1840198" y="60065"/>
                  <a:pt x="1837097" y="64145"/>
                  <a:pt x="1833005" y="68908"/>
                </a:cubicBezTo>
                <a:cubicBezTo>
                  <a:pt x="1828912" y="73670"/>
                  <a:pt x="1823814" y="78581"/>
                  <a:pt x="1817712" y="83642"/>
                </a:cubicBezTo>
                <a:lnTo>
                  <a:pt x="1815406" y="81632"/>
                </a:lnTo>
                <a:cubicBezTo>
                  <a:pt x="1820466" y="76374"/>
                  <a:pt x="1824769" y="71004"/>
                  <a:pt x="1828316" y="65522"/>
                </a:cubicBezTo>
                <a:cubicBezTo>
                  <a:pt x="1831864" y="60040"/>
                  <a:pt x="1834592" y="54918"/>
                  <a:pt x="1836502" y="50155"/>
                </a:cubicBezTo>
                <a:cubicBezTo>
                  <a:pt x="1838412" y="45393"/>
                  <a:pt x="1839590" y="41300"/>
                  <a:pt x="1840037" y="37877"/>
                </a:cubicBezTo>
                <a:cubicBezTo>
                  <a:pt x="1840136" y="37331"/>
                  <a:pt x="1840186" y="36562"/>
                  <a:pt x="1840186" y="35570"/>
                </a:cubicBezTo>
                <a:cubicBezTo>
                  <a:pt x="1840186" y="34727"/>
                  <a:pt x="1840086" y="33809"/>
                  <a:pt x="1839888" y="32817"/>
                </a:cubicBezTo>
                <a:cubicBezTo>
                  <a:pt x="1838548" y="33313"/>
                  <a:pt x="1837036" y="33983"/>
                  <a:pt x="1835349" y="34826"/>
                </a:cubicBezTo>
                <a:cubicBezTo>
                  <a:pt x="1834257" y="35372"/>
                  <a:pt x="1833563" y="35644"/>
                  <a:pt x="1833265" y="35644"/>
                </a:cubicBezTo>
                <a:cubicBezTo>
                  <a:pt x="1832967" y="35644"/>
                  <a:pt x="1831231" y="34479"/>
                  <a:pt x="1828056" y="32147"/>
                </a:cubicBezTo>
                <a:cubicBezTo>
                  <a:pt x="1824881" y="29815"/>
                  <a:pt x="1822723" y="28228"/>
                  <a:pt x="1821582" y="27384"/>
                </a:cubicBezTo>
                <a:lnTo>
                  <a:pt x="1822698" y="25003"/>
                </a:lnTo>
                <a:cubicBezTo>
                  <a:pt x="1823194" y="25102"/>
                  <a:pt x="1824323" y="25239"/>
                  <a:pt x="1826084" y="25413"/>
                </a:cubicBezTo>
                <a:cubicBezTo>
                  <a:pt x="1827845" y="25586"/>
                  <a:pt x="1829743" y="25673"/>
                  <a:pt x="1831777" y="25673"/>
                </a:cubicBezTo>
                <a:cubicBezTo>
                  <a:pt x="1833215" y="25673"/>
                  <a:pt x="1834282" y="25648"/>
                  <a:pt x="1834977" y="25599"/>
                </a:cubicBezTo>
                <a:cubicBezTo>
                  <a:pt x="1838400" y="25351"/>
                  <a:pt x="1844055" y="24358"/>
                  <a:pt x="1851943" y="22622"/>
                </a:cubicBezTo>
                <a:cubicBezTo>
                  <a:pt x="1859831" y="20886"/>
                  <a:pt x="1865362" y="19521"/>
                  <a:pt x="1868537" y="18529"/>
                </a:cubicBezTo>
                <a:cubicBezTo>
                  <a:pt x="1870323" y="17934"/>
                  <a:pt x="1872432" y="16470"/>
                  <a:pt x="1874862" y="14139"/>
                </a:cubicBezTo>
                <a:cubicBezTo>
                  <a:pt x="1876152" y="12948"/>
                  <a:pt x="1876971" y="12353"/>
                  <a:pt x="1877318" y="12353"/>
                </a:cubicBezTo>
                <a:close/>
                <a:moveTo>
                  <a:pt x="1212205" y="10790"/>
                </a:moveTo>
                <a:cubicBezTo>
                  <a:pt x="1212999" y="11385"/>
                  <a:pt x="1214673" y="12713"/>
                  <a:pt x="1217228" y="14771"/>
                </a:cubicBezTo>
                <a:cubicBezTo>
                  <a:pt x="1219783" y="16830"/>
                  <a:pt x="1222326" y="19025"/>
                  <a:pt x="1224856" y="21357"/>
                </a:cubicBezTo>
                <a:cubicBezTo>
                  <a:pt x="1227386" y="23689"/>
                  <a:pt x="1228849" y="25450"/>
                  <a:pt x="1229246" y="26640"/>
                </a:cubicBezTo>
                <a:cubicBezTo>
                  <a:pt x="1229345" y="27037"/>
                  <a:pt x="1229395" y="27409"/>
                  <a:pt x="1229395" y="27757"/>
                </a:cubicBezTo>
                <a:cubicBezTo>
                  <a:pt x="1229395" y="29344"/>
                  <a:pt x="1228924" y="31180"/>
                  <a:pt x="1227981" y="33263"/>
                </a:cubicBezTo>
                <a:cubicBezTo>
                  <a:pt x="1227038" y="35347"/>
                  <a:pt x="1225898" y="36711"/>
                  <a:pt x="1224558" y="37356"/>
                </a:cubicBezTo>
                <a:cubicBezTo>
                  <a:pt x="1223864" y="37703"/>
                  <a:pt x="1223119" y="37877"/>
                  <a:pt x="1222326" y="37877"/>
                </a:cubicBezTo>
                <a:cubicBezTo>
                  <a:pt x="1221532" y="37877"/>
                  <a:pt x="1220763" y="37728"/>
                  <a:pt x="1220019" y="37430"/>
                </a:cubicBezTo>
                <a:cubicBezTo>
                  <a:pt x="1219275" y="37133"/>
                  <a:pt x="1218902" y="36959"/>
                  <a:pt x="1218902" y="36909"/>
                </a:cubicBezTo>
                <a:cubicBezTo>
                  <a:pt x="1218853" y="34131"/>
                  <a:pt x="1218667" y="31775"/>
                  <a:pt x="1218344" y="29840"/>
                </a:cubicBezTo>
                <a:cubicBezTo>
                  <a:pt x="1218022" y="27905"/>
                  <a:pt x="1217228" y="25499"/>
                  <a:pt x="1215963" y="22622"/>
                </a:cubicBezTo>
                <a:cubicBezTo>
                  <a:pt x="1214698" y="19745"/>
                  <a:pt x="1212701" y="16247"/>
                  <a:pt x="1209973" y="12130"/>
                </a:cubicBezTo>
                <a:close/>
                <a:moveTo>
                  <a:pt x="285378" y="10492"/>
                </a:moveTo>
                <a:cubicBezTo>
                  <a:pt x="285725" y="10492"/>
                  <a:pt x="286842" y="11274"/>
                  <a:pt x="288727" y="12837"/>
                </a:cubicBezTo>
                <a:cubicBezTo>
                  <a:pt x="290612" y="14399"/>
                  <a:pt x="292472" y="15999"/>
                  <a:pt x="294308" y="17636"/>
                </a:cubicBezTo>
                <a:cubicBezTo>
                  <a:pt x="296143" y="19273"/>
                  <a:pt x="297334" y="20340"/>
                  <a:pt x="297880" y="20836"/>
                </a:cubicBezTo>
                <a:lnTo>
                  <a:pt x="296317" y="23441"/>
                </a:lnTo>
                <a:cubicBezTo>
                  <a:pt x="296069" y="23391"/>
                  <a:pt x="295461" y="23279"/>
                  <a:pt x="294494" y="23106"/>
                </a:cubicBezTo>
                <a:cubicBezTo>
                  <a:pt x="293526" y="22932"/>
                  <a:pt x="292051" y="22758"/>
                  <a:pt x="290066" y="22585"/>
                </a:cubicBezTo>
                <a:cubicBezTo>
                  <a:pt x="288082" y="22411"/>
                  <a:pt x="285701" y="22324"/>
                  <a:pt x="282922" y="22324"/>
                </a:cubicBezTo>
                <a:lnTo>
                  <a:pt x="280467" y="22324"/>
                </a:lnTo>
                <a:cubicBezTo>
                  <a:pt x="274712" y="22473"/>
                  <a:pt x="266948" y="23416"/>
                  <a:pt x="257175" y="25152"/>
                </a:cubicBezTo>
                <a:cubicBezTo>
                  <a:pt x="261541" y="27682"/>
                  <a:pt x="263724" y="29121"/>
                  <a:pt x="263724" y="29468"/>
                </a:cubicBezTo>
                <a:cubicBezTo>
                  <a:pt x="263724" y="29815"/>
                  <a:pt x="263500" y="30708"/>
                  <a:pt x="263054" y="32147"/>
                </a:cubicBezTo>
                <a:cubicBezTo>
                  <a:pt x="262558" y="33486"/>
                  <a:pt x="262173" y="34764"/>
                  <a:pt x="261900" y="35979"/>
                </a:cubicBezTo>
                <a:cubicBezTo>
                  <a:pt x="261628" y="37195"/>
                  <a:pt x="261516" y="38447"/>
                  <a:pt x="261566" y="39737"/>
                </a:cubicBezTo>
                <a:cubicBezTo>
                  <a:pt x="261566" y="42664"/>
                  <a:pt x="261714" y="49113"/>
                  <a:pt x="262012" y="59085"/>
                </a:cubicBezTo>
                <a:cubicBezTo>
                  <a:pt x="269354" y="58192"/>
                  <a:pt x="276821" y="57125"/>
                  <a:pt x="284411" y="55885"/>
                </a:cubicBezTo>
                <a:cubicBezTo>
                  <a:pt x="290463" y="54893"/>
                  <a:pt x="294978" y="53963"/>
                  <a:pt x="297954" y="53095"/>
                </a:cubicBezTo>
                <a:cubicBezTo>
                  <a:pt x="300931" y="52226"/>
                  <a:pt x="303510" y="51321"/>
                  <a:pt x="305693" y="50378"/>
                </a:cubicBezTo>
                <a:cubicBezTo>
                  <a:pt x="306586" y="49982"/>
                  <a:pt x="307157" y="49783"/>
                  <a:pt x="307405" y="49783"/>
                </a:cubicBezTo>
                <a:cubicBezTo>
                  <a:pt x="307802" y="49783"/>
                  <a:pt x="308992" y="50726"/>
                  <a:pt x="310977" y="52611"/>
                </a:cubicBezTo>
                <a:cubicBezTo>
                  <a:pt x="312961" y="54496"/>
                  <a:pt x="314921" y="56468"/>
                  <a:pt x="316855" y="58527"/>
                </a:cubicBezTo>
                <a:cubicBezTo>
                  <a:pt x="318790" y="60586"/>
                  <a:pt x="320055" y="61937"/>
                  <a:pt x="320650" y="62582"/>
                </a:cubicBezTo>
                <a:lnTo>
                  <a:pt x="319162" y="64889"/>
                </a:lnTo>
                <a:cubicBezTo>
                  <a:pt x="319162" y="64840"/>
                  <a:pt x="318257" y="64604"/>
                  <a:pt x="316446" y="64182"/>
                </a:cubicBezTo>
                <a:cubicBezTo>
                  <a:pt x="314635" y="63761"/>
                  <a:pt x="312068" y="63364"/>
                  <a:pt x="308744" y="62992"/>
                </a:cubicBezTo>
                <a:cubicBezTo>
                  <a:pt x="305420" y="62620"/>
                  <a:pt x="301402" y="62434"/>
                  <a:pt x="296689" y="62434"/>
                </a:cubicBezTo>
                <a:cubicBezTo>
                  <a:pt x="293068" y="62434"/>
                  <a:pt x="288950" y="62582"/>
                  <a:pt x="284336" y="62880"/>
                </a:cubicBezTo>
                <a:cubicBezTo>
                  <a:pt x="278036" y="63277"/>
                  <a:pt x="270644" y="63971"/>
                  <a:pt x="262161" y="64964"/>
                </a:cubicBezTo>
                <a:cubicBezTo>
                  <a:pt x="263004" y="89471"/>
                  <a:pt x="263848" y="105842"/>
                  <a:pt x="264691" y="114077"/>
                </a:cubicBezTo>
                <a:cubicBezTo>
                  <a:pt x="264840" y="115516"/>
                  <a:pt x="264257" y="117339"/>
                  <a:pt x="262942" y="119546"/>
                </a:cubicBezTo>
                <a:cubicBezTo>
                  <a:pt x="261628" y="121754"/>
                  <a:pt x="260077" y="123726"/>
                  <a:pt x="258291" y="125462"/>
                </a:cubicBezTo>
                <a:cubicBezTo>
                  <a:pt x="256506" y="127199"/>
                  <a:pt x="255116" y="128067"/>
                  <a:pt x="254124" y="128067"/>
                </a:cubicBezTo>
                <a:cubicBezTo>
                  <a:pt x="253529" y="128067"/>
                  <a:pt x="253020" y="127806"/>
                  <a:pt x="252599" y="127285"/>
                </a:cubicBezTo>
                <a:cubicBezTo>
                  <a:pt x="252177" y="126764"/>
                  <a:pt x="251569" y="125809"/>
                  <a:pt x="250776" y="124420"/>
                </a:cubicBezTo>
                <a:cubicBezTo>
                  <a:pt x="248742" y="120948"/>
                  <a:pt x="246274" y="117512"/>
                  <a:pt x="243371" y="114114"/>
                </a:cubicBezTo>
                <a:cubicBezTo>
                  <a:pt x="240469" y="110716"/>
                  <a:pt x="236116" y="106958"/>
                  <a:pt x="230312" y="102840"/>
                </a:cubicBezTo>
                <a:lnTo>
                  <a:pt x="232023" y="100459"/>
                </a:lnTo>
                <a:cubicBezTo>
                  <a:pt x="232767" y="100906"/>
                  <a:pt x="234392" y="101848"/>
                  <a:pt x="236897" y="103287"/>
                </a:cubicBezTo>
                <a:cubicBezTo>
                  <a:pt x="239403" y="104726"/>
                  <a:pt x="242020" y="106115"/>
                  <a:pt x="244748" y="107454"/>
                </a:cubicBezTo>
                <a:cubicBezTo>
                  <a:pt x="247477" y="108793"/>
                  <a:pt x="249362" y="109463"/>
                  <a:pt x="250404" y="109463"/>
                </a:cubicBezTo>
                <a:cubicBezTo>
                  <a:pt x="250701" y="109463"/>
                  <a:pt x="250924" y="109389"/>
                  <a:pt x="251073" y="109240"/>
                </a:cubicBezTo>
                <a:cubicBezTo>
                  <a:pt x="251817" y="108496"/>
                  <a:pt x="252400" y="103919"/>
                  <a:pt x="252822" y="95511"/>
                </a:cubicBezTo>
                <a:cubicBezTo>
                  <a:pt x="253244" y="87102"/>
                  <a:pt x="253454" y="77292"/>
                  <a:pt x="253454" y="66080"/>
                </a:cubicBezTo>
                <a:cubicBezTo>
                  <a:pt x="239117" y="67965"/>
                  <a:pt x="227930" y="69949"/>
                  <a:pt x="219894" y="72033"/>
                </a:cubicBezTo>
                <a:cubicBezTo>
                  <a:pt x="216868" y="72827"/>
                  <a:pt x="213928" y="73732"/>
                  <a:pt x="211076" y="74749"/>
                </a:cubicBezTo>
                <a:cubicBezTo>
                  <a:pt x="208223" y="75766"/>
                  <a:pt x="206400" y="76448"/>
                  <a:pt x="205606" y="76795"/>
                </a:cubicBezTo>
                <a:lnTo>
                  <a:pt x="192063" y="66005"/>
                </a:lnTo>
                <a:lnTo>
                  <a:pt x="193402" y="63475"/>
                </a:lnTo>
                <a:cubicBezTo>
                  <a:pt x="193402" y="63525"/>
                  <a:pt x="194457" y="63649"/>
                  <a:pt x="196565" y="63847"/>
                </a:cubicBezTo>
                <a:cubicBezTo>
                  <a:pt x="198673" y="64046"/>
                  <a:pt x="201365" y="64145"/>
                  <a:pt x="204639" y="64145"/>
                </a:cubicBezTo>
                <a:cubicBezTo>
                  <a:pt x="206772" y="64145"/>
                  <a:pt x="208459" y="64120"/>
                  <a:pt x="209699" y="64071"/>
                </a:cubicBezTo>
                <a:cubicBezTo>
                  <a:pt x="220564" y="63674"/>
                  <a:pt x="235124" y="62384"/>
                  <a:pt x="253380" y="60201"/>
                </a:cubicBezTo>
                <a:cubicBezTo>
                  <a:pt x="253281" y="51867"/>
                  <a:pt x="253107" y="45021"/>
                  <a:pt x="252859" y="39663"/>
                </a:cubicBezTo>
                <a:cubicBezTo>
                  <a:pt x="252611" y="32767"/>
                  <a:pt x="251817" y="28327"/>
                  <a:pt x="250478" y="26343"/>
                </a:cubicBezTo>
                <a:cubicBezTo>
                  <a:pt x="243533" y="27633"/>
                  <a:pt x="238472" y="28674"/>
                  <a:pt x="235297" y="29468"/>
                </a:cubicBezTo>
                <a:cubicBezTo>
                  <a:pt x="232519" y="30113"/>
                  <a:pt x="229344" y="31328"/>
                  <a:pt x="225772" y="33114"/>
                </a:cubicBezTo>
                <a:cubicBezTo>
                  <a:pt x="224880" y="33561"/>
                  <a:pt x="224383" y="33784"/>
                  <a:pt x="224284" y="33784"/>
                </a:cubicBezTo>
                <a:cubicBezTo>
                  <a:pt x="223887" y="33784"/>
                  <a:pt x="222771" y="33077"/>
                  <a:pt x="220936" y="31663"/>
                </a:cubicBezTo>
                <a:cubicBezTo>
                  <a:pt x="219100" y="30249"/>
                  <a:pt x="217264" y="28774"/>
                  <a:pt x="215429" y="27236"/>
                </a:cubicBezTo>
                <a:cubicBezTo>
                  <a:pt x="213593" y="25698"/>
                  <a:pt x="212378" y="24681"/>
                  <a:pt x="211783" y="24185"/>
                </a:cubicBezTo>
                <a:lnTo>
                  <a:pt x="212824" y="21952"/>
                </a:lnTo>
                <a:cubicBezTo>
                  <a:pt x="212824" y="22002"/>
                  <a:pt x="213953" y="22163"/>
                  <a:pt x="216210" y="22436"/>
                </a:cubicBezTo>
                <a:cubicBezTo>
                  <a:pt x="218467" y="22709"/>
                  <a:pt x="220861" y="22845"/>
                  <a:pt x="223391" y="22845"/>
                </a:cubicBezTo>
                <a:cubicBezTo>
                  <a:pt x="231577" y="22845"/>
                  <a:pt x="240072" y="22113"/>
                  <a:pt x="248878" y="20650"/>
                </a:cubicBezTo>
                <a:cubicBezTo>
                  <a:pt x="257684" y="19187"/>
                  <a:pt x="265386" y="17587"/>
                  <a:pt x="271984" y="15850"/>
                </a:cubicBezTo>
                <a:cubicBezTo>
                  <a:pt x="277292" y="14461"/>
                  <a:pt x="280814" y="13221"/>
                  <a:pt x="282550" y="12130"/>
                </a:cubicBezTo>
                <a:cubicBezTo>
                  <a:pt x="284287" y="11038"/>
                  <a:pt x="285229" y="10492"/>
                  <a:pt x="285378" y="10492"/>
                </a:cubicBezTo>
                <a:close/>
                <a:moveTo>
                  <a:pt x="904875" y="9004"/>
                </a:moveTo>
                <a:cubicBezTo>
                  <a:pt x="905867" y="9996"/>
                  <a:pt x="907678" y="11832"/>
                  <a:pt x="910307" y="14511"/>
                </a:cubicBezTo>
                <a:cubicBezTo>
                  <a:pt x="912937" y="17190"/>
                  <a:pt x="915566" y="19844"/>
                  <a:pt x="918195" y="22473"/>
                </a:cubicBezTo>
                <a:cubicBezTo>
                  <a:pt x="942554" y="19893"/>
                  <a:pt x="957114" y="18033"/>
                  <a:pt x="961876" y="16892"/>
                </a:cubicBezTo>
                <a:cubicBezTo>
                  <a:pt x="963216" y="16545"/>
                  <a:pt x="964506" y="16049"/>
                  <a:pt x="965746" y="15404"/>
                </a:cubicBezTo>
                <a:cubicBezTo>
                  <a:pt x="966986" y="14759"/>
                  <a:pt x="968350" y="13965"/>
                  <a:pt x="969839" y="13023"/>
                </a:cubicBezTo>
                <a:cubicBezTo>
                  <a:pt x="970087" y="12874"/>
                  <a:pt x="970546" y="12588"/>
                  <a:pt x="971215" y="12167"/>
                </a:cubicBezTo>
                <a:cubicBezTo>
                  <a:pt x="971885" y="11745"/>
                  <a:pt x="972369" y="11534"/>
                  <a:pt x="972666" y="11534"/>
                </a:cubicBezTo>
                <a:cubicBezTo>
                  <a:pt x="973311" y="11534"/>
                  <a:pt x="974440" y="12204"/>
                  <a:pt x="976052" y="13543"/>
                </a:cubicBezTo>
                <a:cubicBezTo>
                  <a:pt x="977664" y="14883"/>
                  <a:pt x="979165" y="16346"/>
                  <a:pt x="980554" y="17934"/>
                </a:cubicBezTo>
                <a:cubicBezTo>
                  <a:pt x="981943" y="19521"/>
                  <a:pt x="982638" y="20588"/>
                  <a:pt x="982638" y="21134"/>
                </a:cubicBezTo>
                <a:cubicBezTo>
                  <a:pt x="982638" y="21531"/>
                  <a:pt x="982489" y="21878"/>
                  <a:pt x="982191" y="22176"/>
                </a:cubicBezTo>
                <a:cubicBezTo>
                  <a:pt x="981894" y="22473"/>
                  <a:pt x="981398" y="22820"/>
                  <a:pt x="980703" y="23217"/>
                </a:cubicBezTo>
                <a:cubicBezTo>
                  <a:pt x="979314" y="24110"/>
                  <a:pt x="978272" y="24929"/>
                  <a:pt x="977578" y="25673"/>
                </a:cubicBezTo>
                <a:cubicBezTo>
                  <a:pt x="975792" y="27806"/>
                  <a:pt x="973733" y="30857"/>
                  <a:pt x="971401" y="34826"/>
                </a:cubicBezTo>
                <a:cubicBezTo>
                  <a:pt x="973187" y="36017"/>
                  <a:pt x="974886" y="37170"/>
                  <a:pt x="976499" y="38286"/>
                </a:cubicBezTo>
                <a:cubicBezTo>
                  <a:pt x="978111" y="39402"/>
                  <a:pt x="979190" y="40159"/>
                  <a:pt x="979736" y="40556"/>
                </a:cubicBezTo>
                <a:lnTo>
                  <a:pt x="978248" y="42714"/>
                </a:lnTo>
                <a:cubicBezTo>
                  <a:pt x="978049" y="42664"/>
                  <a:pt x="977516" y="42565"/>
                  <a:pt x="976648" y="42416"/>
                </a:cubicBezTo>
                <a:cubicBezTo>
                  <a:pt x="975779" y="42267"/>
                  <a:pt x="974576" y="42118"/>
                  <a:pt x="973038" y="41970"/>
                </a:cubicBezTo>
                <a:cubicBezTo>
                  <a:pt x="971501" y="41821"/>
                  <a:pt x="969739" y="41746"/>
                  <a:pt x="967755" y="41746"/>
                </a:cubicBezTo>
                <a:cubicBezTo>
                  <a:pt x="966118" y="41746"/>
                  <a:pt x="964282" y="41821"/>
                  <a:pt x="962248" y="41970"/>
                </a:cubicBezTo>
                <a:cubicBezTo>
                  <a:pt x="953517" y="42664"/>
                  <a:pt x="945195" y="43396"/>
                  <a:pt x="937283" y="44165"/>
                </a:cubicBezTo>
                <a:cubicBezTo>
                  <a:pt x="929370" y="44934"/>
                  <a:pt x="922313" y="45938"/>
                  <a:pt x="916112" y="47179"/>
                </a:cubicBezTo>
                <a:cubicBezTo>
                  <a:pt x="915616" y="51395"/>
                  <a:pt x="915194" y="54620"/>
                  <a:pt x="914847" y="56852"/>
                </a:cubicBezTo>
                <a:cubicBezTo>
                  <a:pt x="917873" y="57497"/>
                  <a:pt x="920750" y="57820"/>
                  <a:pt x="923479" y="57820"/>
                </a:cubicBezTo>
                <a:cubicBezTo>
                  <a:pt x="924124" y="57820"/>
                  <a:pt x="925091" y="57770"/>
                  <a:pt x="926381" y="57671"/>
                </a:cubicBezTo>
                <a:cubicBezTo>
                  <a:pt x="941809" y="56580"/>
                  <a:pt x="957784" y="54372"/>
                  <a:pt x="974304" y="51048"/>
                </a:cubicBezTo>
                <a:cubicBezTo>
                  <a:pt x="977280" y="50453"/>
                  <a:pt x="979885" y="49361"/>
                  <a:pt x="982117" y="47774"/>
                </a:cubicBezTo>
                <a:cubicBezTo>
                  <a:pt x="982911" y="47228"/>
                  <a:pt x="983456" y="46955"/>
                  <a:pt x="983754" y="46955"/>
                </a:cubicBezTo>
                <a:cubicBezTo>
                  <a:pt x="984101" y="46955"/>
                  <a:pt x="985081" y="47638"/>
                  <a:pt x="986694" y="49002"/>
                </a:cubicBezTo>
                <a:cubicBezTo>
                  <a:pt x="988306" y="50366"/>
                  <a:pt x="989906" y="51792"/>
                  <a:pt x="991493" y="53281"/>
                </a:cubicBezTo>
                <a:cubicBezTo>
                  <a:pt x="993081" y="54769"/>
                  <a:pt x="994122" y="55736"/>
                  <a:pt x="994619" y="56183"/>
                </a:cubicBezTo>
                <a:lnTo>
                  <a:pt x="993205" y="57969"/>
                </a:lnTo>
                <a:cubicBezTo>
                  <a:pt x="992957" y="57919"/>
                  <a:pt x="992299" y="57820"/>
                  <a:pt x="991233" y="57671"/>
                </a:cubicBezTo>
                <a:cubicBezTo>
                  <a:pt x="990166" y="57522"/>
                  <a:pt x="988728" y="57373"/>
                  <a:pt x="986917" y="57225"/>
                </a:cubicBezTo>
                <a:cubicBezTo>
                  <a:pt x="985106" y="57076"/>
                  <a:pt x="983134" y="57001"/>
                  <a:pt x="981001" y="57001"/>
                </a:cubicBezTo>
                <a:lnTo>
                  <a:pt x="978173" y="57076"/>
                </a:lnTo>
                <a:cubicBezTo>
                  <a:pt x="970781" y="57423"/>
                  <a:pt x="960090" y="58738"/>
                  <a:pt x="946101" y="61020"/>
                </a:cubicBezTo>
                <a:cubicBezTo>
                  <a:pt x="949077" y="63302"/>
                  <a:pt x="950565" y="64641"/>
                  <a:pt x="950565" y="65038"/>
                </a:cubicBezTo>
                <a:cubicBezTo>
                  <a:pt x="950615" y="65286"/>
                  <a:pt x="950565" y="65497"/>
                  <a:pt x="950417" y="65671"/>
                </a:cubicBezTo>
                <a:cubicBezTo>
                  <a:pt x="950268" y="65844"/>
                  <a:pt x="949970" y="66080"/>
                  <a:pt x="949524" y="66377"/>
                </a:cubicBezTo>
                <a:cubicBezTo>
                  <a:pt x="948631" y="66923"/>
                  <a:pt x="947763" y="67593"/>
                  <a:pt x="946919" y="68387"/>
                </a:cubicBezTo>
                <a:cubicBezTo>
                  <a:pt x="946225" y="69032"/>
                  <a:pt x="944612" y="71066"/>
                  <a:pt x="942082" y="74489"/>
                </a:cubicBezTo>
                <a:cubicBezTo>
                  <a:pt x="939602" y="77812"/>
                  <a:pt x="937890" y="80070"/>
                  <a:pt x="936948" y="81260"/>
                </a:cubicBezTo>
                <a:cubicBezTo>
                  <a:pt x="948308" y="79474"/>
                  <a:pt x="958503" y="77713"/>
                  <a:pt x="967532" y="75977"/>
                </a:cubicBezTo>
                <a:cubicBezTo>
                  <a:pt x="964655" y="72157"/>
                  <a:pt x="961256" y="68089"/>
                  <a:pt x="957337" y="63773"/>
                </a:cubicBezTo>
                <a:lnTo>
                  <a:pt x="959198" y="62285"/>
                </a:lnTo>
                <a:cubicBezTo>
                  <a:pt x="961926" y="64170"/>
                  <a:pt x="966192" y="66973"/>
                  <a:pt x="971997" y="70693"/>
                </a:cubicBezTo>
                <a:cubicBezTo>
                  <a:pt x="975023" y="72579"/>
                  <a:pt x="977243" y="74017"/>
                  <a:pt x="978657" y="75009"/>
                </a:cubicBezTo>
                <a:cubicBezTo>
                  <a:pt x="980071" y="76002"/>
                  <a:pt x="980852" y="76721"/>
                  <a:pt x="981001" y="77167"/>
                </a:cubicBezTo>
                <a:cubicBezTo>
                  <a:pt x="981100" y="77664"/>
                  <a:pt x="981150" y="78259"/>
                  <a:pt x="981150" y="78953"/>
                </a:cubicBezTo>
                <a:cubicBezTo>
                  <a:pt x="981150" y="81384"/>
                  <a:pt x="980840" y="84187"/>
                  <a:pt x="980219" y="87362"/>
                </a:cubicBezTo>
                <a:cubicBezTo>
                  <a:pt x="979599" y="90537"/>
                  <a:pt x="978917" y="92075"/>
                  <a:pt x="978173" y="91976"/>
                </a:cubicBezTo>
                <a:cubicBezTo>
                  <a:pt x="977776" y="91926"/>
                  <a:pt x="977417" y="91691"/>
                  <a:pt x="977094" y="91269"/>
                </a:cubicBezTo>
                <a:cubicBezTo>
                  <a:pt x="976772" y="90847"/>
                  <a:pt x="976313" y="90066"/>
                  <a:pt x="975717" y="88925"/>
                </a:cubicBezTo>
                <a:cubicBezTo>
                  <a:pt x="974080" y="85750"/>
                  <a:pt x="972146" y="82550"/>
                  <a:pt x="969913" y="79326"/>
                </a:cubicBezTo>
                <a:lnTo>
                  <a:pt x="963514" y="80814"/>
                </a:lnTo>
                <a:cubicBezTo>
                  <a:pt x="962025" y="81161"/>
                  <a:pt x="959421" y="81794"/>
                  <a:pt x="955700" y="82711"/>
                </a:cubicBezTo>
                <a:cubicBezTo>
                  <a:pt x="951979" y="83629"/>
                  <a:pt x="948631" y="84485"/>
                  <a:pt x="945654" y="85279"/>
                </a:cubicBezTo>
                <a:cubicBezTo>
                  <a:pt x="951161" y="87610"/>
                  <a:pt x="953939" y="89123"/>
                  <a:pt x="953988" y="89818"/>
                </a:cubicBezTo>
                <a:cubicBezTo>
                  <a:pt x="953988" y="90016"/>
                  <a:pt x="953815" y="90512"/>
                  <a:pt x="953468" y="91306"/>
                </a:cubicBezTo>
                <a:cubicBezTo>
                  <a:pt x="952972" y="92348"/>
                  <a:pt x="952575" y="93340"/>
                  <a:pt x="952277" y="94283"/>
                </a:cubicBezTo>
                <a:cubicBezTo>
                  <a:pt x="951979" y="95225"/>
                  <a:pt x="951806" y="96292"/>
                  <a:pt x="951756" y="97483"/>
                </a:cubicBezTo>
                <a:lnTo>
                  <a:pt x="951756" y="98673"/>
                </a:lnTo>
                <a:lnTo>
                  <a:pt x="954956" y="98152"/>
                </a:lnTo>
                <a:cubicBezTo>
                  <a:pt x="957585" y="97755"/>
                  <a:pt x="959768" y="97383"/>
                  <a:pt x="961504" y="97036"/>
                </a:cubicBezTo>
                <a:cubicBezTo>
                  <a:pt x="965275" y="96441"/>
                  <a:pt x="968028" y="95684"/>
                  <a:pt x="969764" y="94766"/>
                </a:cubicBezTo>
                <a:cubicBezTo>
                  <a:pt x="971501" y="93849"/>
                  <a:pt x="972418" y="93390"/>
                  <a:pt x="972518" y="93390"/>
                </a:cubicBezTo>
                <a:cubicBezTo>
                  <a:pt x="972815" y="93390"/>
                  <a:pt x="974539" y="94432"/>
                  <a:pt x="977689" y="96515"/>
                </a:cubicBezTo>
                <a:cubicBezTo>
                  <a:pt x="980840" y="98599"/>
                  <a:pt x="982985" y="100037"/>
                  <a:pt x="984126" y="100831"/>
                </a:cubicBezTo>
                <a:lnTo>
                  <a:pt x="982787" y="103212"/>
                </a:lnTo>
                <a:cubicBezTo>
                  <a:pt x="982787" y="103163"/>
                  <a:pt x="981857" y="103026"/>
                  <a:pt x="979996" y="102803"/>
                </a:cubicBezTo>
                <a:cubicBezTo>
                  <a:pt x="978136" y="102580"/>
                  <a:pt x="975717" y="102468"/>
                  <a:pt x="972741" y="102468"/>
                </a:cubicBezTo>
                <a:cubicBezTo>
                  <a:pt x="971203" y="102468"/>
                  <a:pt x="970012" y="102493"/>
                  <a:pt x="969169" y="102543"/>
                </a:cubicBezTo>
                <a:cubicBezTo>
                  <a:pt x="965498" y="102692"/>
                  <a:pt x="959644" y="103262"/>
                  <a:pt x="951607" y="104254"/>
                </a:cubicBezTo>
                <a:cubicBezTo>
                  <a:pt x="951607" y="108322"/>
                  <a:pt x="951657" y="112489"/>
                  <a:pt x="951756" y="116756"/>
                </a:cubicBezTo>
                <a:cubicBezTo>
                  <a:pt x="963117" y="115764"/>
                  <a:pt x="971897" y="114846"/>
                  <a:pt x="978099" y="114002"/>
                </a:cubicBezTo>
                <a:cubicBezTo>
                  <a:pt x="980232" y="113754"/>
                  <a:pt x="982030" y="113358"/>
                  <a:pt x="983494" y="112812"/>
                </a:cubicBezTo>
                <a:cubicBezTo>
                  <a:pt x="984957" y="112266"/>
                  <a:pt x="986383" y="111646"/>
                  <a:pt x="987772" y="110951"/>
                </a:cubicBezTo>
                <a:cubicBezTo>
                  <a:pt x="988268" y="110703"/>
                  <a:pt x="988703" y="110493"/>
                  <a:pt x="989075" y="110319"/>
                </a:cubicBezTo>
                <a:cubicBezTo>
                  <a:pt x="989447" y="110145"/>
                  <a:pt x="989757" y="110083"/>
                  <a:pt x="990005" y="110133"/>
                </a:cubicBezTo>
                <a:cubicBezTo>
                  <a:pt x="990402" y="110133"/>
                  <a:pt x="991543" y="111013"/>
                  <a:pt x="993428" y="112775"/>
                </a:cubicBezTo>
                <a:cubicBezTo>
                  <a:pt x="995313" y="114536"/>
                  <a:pt x="997198" y="116346"/>
                  <a:pt x="999083" y="118207"/>
                </a:cubicBezTo>
                <a:cubicBezTo>
                  <a:pt x="1000969" y="120067"/>
                  <a:pt x="1002184" y="121295"/>
                  <a:pt x="1002730" y="121890"/>
                </a:cubicBezTo>
                <a:lnTo>
                  <a:pt x="1001093" y="124048"/>
                </a:lnTo>
                <a:cubicBezTo>
                  <a:pt x="1000696" y="123949"/>
                  <a:pt x="999741" y="123713"/>
                  <a:pt x="998228" y="123341"/>
                </a:cubicBezTo>
                <a:cubicBezTo>
                  <a:pt x="996714" y="122969"/>
                  <a:pt x="994681" y="122610"/>
                  <a:pt x="992126" y="122262"/>
                </a:cubicBezTo>
                <a:cubicBezTo>
                  <a:pt x="989571" y="121915"/>
                  <a:pt x="986805" y="121692"/>
                  <a:pt x="983828" y="121593"/>
                </a:cubicBezTo>
                <a:lnTo>
                  <a:pt x="981373" y="121593"/>
                </a:lnTo>
                <a:cubicBezTo>
                  <a:pt x="973882" y="121593"/>
                  <a:pt x="962509" y="122126"/>
                  <a:pt x="947254" y="123193"/>
                </a:cubicBezTo>
                <a:cubicBezTo>
                  <a:pt x="931999" y="124259"/>
                  <a:pt x="922313" y="125115"/>
                  <a:pt x="918195" y="125760"/>
                </a:cubicBezTo>
                <a:cubicBezTo>
                  <a:pt x="916459" y="126008"/>
                  <a:pt x="913681" y="126578"/>
                  <a:pt x="909861" y="127471"/>
                </a:cubicBezTo>
                <a:cubicBezTo>
                  <a:pt x="909414" y="127571"/>
                  <a:pt x="908484" y="127781"/>
                  <a:pt x="907070" y="128104"/>
                </a:cubicBezTo>
                <a:cubicBezTo>
                  <a:pt x="905657" y="128426"/>
                  <a:pt x="904726" y="128563"/>
                  <a:pt x="904280" y="128513"/>
                </a:cubicBezTo>
                <a:cubicBezTo>
                  <a:pt x="903883" y="128513"/>
                  <a:pt x="902816" y="127769"/>
                  <a:pt x="901080" y="126281"/>
                </a:cubicBezTo>
                <a:cubicBezTo>
                  <a:pt x="899344" y="124792"/>
                  <a:pt x="897608" y="123242"/>
                  <a:pt x="895871" y="121630"/>
                </a:cubicBezTo>
                <a:cubicBezTo>
                  <a:pt x="894135" y="120018"/>
                  <a:pt x="893018" y="118963"/>
                  <a:pt x="892522" y="118467"/>
                </a:cubicBezTo>
                <a:lnTo>
                  <a:pt x="894085" y="116458"/>
                </a:lnTo>
                <a:cubicBezTo>
                  <a:pt x="894482" y="116607"/>
                  <a:pt x="895412" y="116880"/>
                  <a:pt x="896876" y="117277"/>
                </a:cubicBezTo>
                <a:cubicBezTo>
                  <a:pt x="898339" y="117674"/>
                  <a:pt x="900150" y="118058"/>
                  <a:pt x="902308" y="118430"/>
                </a:cubicBezTo>
                <a:cubicBezTo>
                  <a:pt x="904466" y="118802"/>
                  <a:pt x="906587" y="118988"/>
                  <a:pt x="908670" y="118988"/>
                </a:cubicBezTo>
                <a:cubicBezTo>
                  <a:pt x="915864" y="118988"/>
                  <a:pt x="927051" y="118467"/>
                  <a:pt x="942231" y="117425"/>
                </a:cubicBezTo>
                <a:cubicBezTo>
                  <a:pt x="942578" y="113953"/>
                  <a:pt x="942727" y="109934"/>
                  <a:pt x="942678" y="105370"/>
                </a:cubicBezTo>
                <a:cubicBezTo>
                  <a:pt x="935683" y="106263"/>
                  <a:pt x="929357" y="107132"/>
                  <a:pt x="923702" y="107975"/>
                </a:cubicBezTo>
                <a:cubicBezTo>
                  <a:pt x="921569" y="108322"/>
                  <a:pt x="919684" y="108694"/>
                  <a:pt x="918046" y="109091"/>
                </a:cubicBezTo>
                <a:cubicBezTo>
                  <a:pt x="916409" y="109488"/>
                  <a:pt x="915368" y="109761"/>
                  <a:pt x="914921" y="109910"/>
                </a:cubicBezTo>
                <a:cubicBezTo>
                  <a:pt x="912887" y="108719"/>
                  <a:pt x="910977" y="107516"/>
                  <a:pt x="909191" y="106301"/>
                </a:cubicBezTo>
                <a:cubicBezTo>
                  <a:pt x="907405" y="105085"/>
                  <a:pt x="906264" y="104304"/>
                  <a:pt x="905768" y="103957"/>
                </a:cubicBezTo>
                <a:lnTo>
                  <a:pt x="906661" y="101947"/>
                </a:lnTo>
                <a:cubicBezTo>
                  <a:pt x="907108" y="101997"/>
                  <a:pt x="908187" y="102084"/>
                  <a:pt x="909898" y="102208"/>
                </a:cubicBezTo>
                <a:cubicBezTo>
                  <a:pt x="911610" y="102332"/>
                  <a:pt x="913706" y="102394"/>
                  <a:pt x="916186" y="102394"/>
                </a:cubicBezTo>
                <a:lnTo>
                  <a:pt x="919758" y="102319"/>
                </a:lnTo>
                <a:cubicBezTo>
                  <a:pt x="925066" y="102171"/>
                  <a:pt x="932632" y="101402"/>
                  <a:pt x="942454" y="100013"/>
                </a:cubicBezTo>
                <a:lnTo>
                  <a:pt x="942454" y="99492"/>
                </a:lnTo>
                <a:lnTo>
                  <a:pt x="942306" y="97259"/>
                </a:lnTo>
                <a:cubicBezTo>
                  <a:pt x="942157" y="94531"/>
                  <a:pt x="941946" y="92447"/>
                  <a:pt x="941673" y="91009"/>
                </a:cubicBezTo>
                <a:cubicBezTo>
                  <a:pt x="941400" y="89570"/>
                  <a:pt x="940792" y="88206"/>
                  <a:pt x="939850" y="86916"/>
                </a:cubicBezTo>
                <a:cubicBezTo>
                  <a:pt x="933500" y="88801"/>
                  <a:pt x="928960" y="90587"/>
                  <a:pt x="926232" y="92274"/>
                </a:cubicBezTo>
                <a:cubicBezTo>
                  <a:pt x="923801" y="90736"/>
                  <a:pt x="920849" y="89099"/>
                  <a:pt x="917377" y="87362"/>
                </a:cubicBezTo>
                <a:cubicBezTo>
                  <a:pt x="913904" y="85626"/>
                  <a:pt x="912168" y="84783"/>
                  <a:pt x="912168" y="84832"/>
                </a:cubicBezTo>
                <a:lnTo>
                  <a:pt x="912912" y="82451"/>
                </a:lnTo>
                <a:cubicBezTo>
                  <a:pt x="913507" y="82550"/>
                  <a:pt x="914822" y="82699"/>
                  <a:pt x="916856" y="82897"/>
                </a:cubicBezTo>
                <a:cubicBezTo>
                  <a:pt x="918890" y="83096"/>
                  <a:pt x="920676" y="83195"/>
                  <a:pt x="922214" y="83195"/>
                </a:cubicBezTo>
                <a:cubicBezTo>
                  <a:pt x="923206" y="83195"/>
                  <a:pt x="923876" y="83170"/>
                  <a:pt x="924223" y="83121"/>
                </a:cubicBezTo>
                <a:lnTo>
                  <a:pt x="930102" y="82302"/>
                </a:lnTo>
                <a:cubicBezTo>
                  <a:pt x="931590" y="79524"/>
                  <a:pt x="933103" y="76671"/>
                  <a:pt x="934641" y="73744"/>
                </a:cubicBezTo>
                <a:cubicBezTo>
                  <a:pt x="936179" y="70818"/>
                  <a:pt x="937419" y="68263"/>
                  <a:pt x="938362" y="66080"/>
                </a:cubicBezTo>
                <a:cubicBezTo>
                  <a:pt x="938957" y="64740"/>
                  <a:pt x="939329" y="63451"/>
                  <a:pt x="939478" y="62210"/>
                </a:cubicBezTo>
                <a:lnTo>
                  <a:pt x="933599" y="63326"/>
                </a:lnTo>
                <a:cubicBezTo>
                  <a:pt x="930672" y="63922"/>
                  <a:pt x="927770" y="64716"/>
                  <a:pt x="924893" y="65708"/>
                </a:cubicBezTo>
                <a:cubicBezTo>
                  <a:pt x="923702" y="66105"/>
                  <a:pt x="922933" y="66303"/>
                  <a:pt x="922586" y="66303"/>
                </a:cubicBezTo>
                <a:cubicBezTo>
                  <a:pt x="921990" y="66303"/>
                  <a:pt x="919262" y="64120"/>
                  <a:pt x="914400" y="59755"/>
                </a:cubicBezTo>
                <a:cubicBezTo>
                  <a:pt x="913259" y="66898"/>
                  <a:pt x="911982" y="73372"/>
                  <a:pt x="910568" y="79177"/>
                </a:cubicBezTo>
                <a:cubicBezTo>
                  <a:pt x="909154" y="84981"/>
                  <a:pt x="907752" y="89297"/>
                  <a:pt x="906364" y="92125"/>
                </a:cubicBezTo>
                <a:cubicBezTo>
                  <a:pt x="904082" y="96838"/>
                  <a:pt x="900683" y="102009"/>
                  <a:pt x="896169" y="107640"/>
                </a:cubicBezTo>
                <a:cubicBezTo>
                  <a:pt x="891654" y="113271"/>
                  <a:pt x="884659" y="120452"/>
                  <a:pt x="875184" y="129183"/>
                </a:cubicBezTo>
                <a:lnTo>
                  <a:pt x="872803" y="127248"/>
                </a:lnTo>
                <a:cubicBezTo>
                  <a:pt x="878210" y="121791"/>
                  <a:pt x="882625" y="116731"/>
                  <a:pt x="886048" y="112068"/>
                </a:cubicBezTo>
                <a:cubicBezTo>
                  <a:pt x="889472" y="107404"/>
                  <a:pt x="892014" y="103473"/>
                  <a:pt x="893676" y="100273"/>
                </a:cubicBezTo>
                <a:cubicBezTo>
                  <a:pt x="895338" y="97073"/>
                  <a:pt x="896987" y="93539"/>
                  <a:pt x="898624" y="89669"/>
                </a:cubicBezTo>
                <a:cubicBezTo>
                  <a:pt x="903933" y="77068"/>
                  <a:pt x="906835" y="59705"/>
                  <a:pt x="907331" y="37579"/>
                </a:cubicBezTo>
                <a:cubicBezTo>
                  <a:pt x="907480" y="32122"/>
                  <a:pt x="907182" y="27384"/>
                  <a:pt x="906438" y="23366"/>
                </a:cubicBezTo>
                <a:cubicBezTo>
                  <a:pt x="905694" y="19348"/>
                  <a:pt x="904838" y="16111"/>
                  <a:pt x="903871" y="13655"/>
                </a:cubicBezTo>
                <a:cubicBezTo>
                  <a:pt x="902903" y="11199"/>
                  <a:pt x="902420" y="10145"/>
                  <a:pt x="902420" y="10492"/>
                </a:cubicBezTo>
                <a:close/>
                <a:moveTo>
                  <a:pt x="784101" y="7516"/>
                </a:moveTo>
                <a:cubicBezTo>
                  <a:pt x="784994" y="7466"/>
                  <a:pt x="786532" y="8272"/>
                  <a:pt x="788715" y="9934"/>
                </a:cubicBezTo>
                <a:cubicBezTo>
                  <a:pt x="790898" y="11596"/>
                  <a:pt x="792944" y="13444"/>
                  <a:pt x="794854" y="15478"/>
                </a:cubicBezTo>
                <a:cubicBezTo>
                  <a:pt x="796764" y="17512"/>
                  <a:pt x="797793" y="18976"/>
                  <a:pt x="797942" y="19869"/>
                </a:cubicBezTo>
                <a:cubicBezTo>
                  <a:pt x="797992" y="20067"/>
                  <a:pt x="797620" y="20439"/>
                  <a:pt x="796826" y="20985"/>
                </a:cubicBezTo>
                <a:cubicBezTo>
                  <a:pt x="795983" y="21580"/>
                  <a:pt x="795338" y="22064"/>
                  <a:pt x="794891" y="22436"/>
                </a:cubicBezTo>
                <a:cubicBezTo>
                  <a:pt x="794445" y="22808"/>
                  <a:pt x="794048" y="23292"/>
                  <a:pt x="793701" y="23887"/>
                </a:cubicBezTo>
                <a:cubicBezTo>
                  <a:pt x="792659" y="25673"/>
                  <a:pt x="791754" y="28302"/>
                  <a:pt x="790984" y="31775"/>
                </a:cubicBezTo>
                <a:cubicBezTo>
                  <a:pt x="790216" y="35248"/>
                  <a:pt x="789310" y="40581"/>
                  <a:pt x="788268" y="47774"/>
                </a:cubicBezTo>
                <a:lnTo>
                  <a:pt x="787971" y="50230"/>
                </a:lnTo>
                <a:cubicBezTo>
                  <a:pt x="787772" y="53107"/>
                  <a:pt x="787549" y="54868"/>
                  <a:pt x="787301" y="55513"/>
                </a:cubicBezTo>
                <a:cubicBezTo>
                  <a:pt x="787003" y="56406"/>
                  <a:pt x="786334" y="57423"/>
                  <a:pt x="785292" y="58564"/>
                </a:cubicBezTo>
                <a:cubicBezTo>
                  <a:pt x="784250" y="59705"/>
                  <a:pt x="783121" y="60672"/>
                  <a:pt x="781906" y="61466"/>
                </a:cubicBezTo>
                <a:cubicBezTo>
                  <a:pt x="780690" y="62260"/>
                  <a:pt x="779785" y="62657"/>
                  <a:pt x="779190" y="62657"/>
                </a:cubicBezTo>
                <a:cubicBezTo>
                  <a:pt x="778843" y="62657"/>
                  <a:pt x="778408" y="62049"/>
                  <a:pt x="777888" y="60834"/>
                </a:cubicBezTo>
                <a:cubicBezTo>
                  <a:pt x="777367" y="59618"/>
                  <a:pt x="776908" y="58242"/>
                  <a:pt x="776511" y="56704"/>
                </a:cubicBezTo>
                <a:cubicBezTo>
                  <a:pt x="774130" y="56406"/>
                  <a:pt x="771773" y="56257"/>
                  <a:pt x="769442" y="56257"/>
                </a:cubicBezTo>
                <a:cubicBezTo>
                  <a:pt x="768152" y="56257"/>
                  <a:pt x="767160" y="56282"/>
                  <a:pt x="766465" y="56332"/>
                </a:cubicBezTo>
                <a:cubicBezTo>
                  <a:pt x="764282" y="56431"/>
                  <a:pt x="760438" y="56778"/>
                  <a:pt x="754931" y="57373"/>
                </a:cubicBezTo>
                <a:lnTo>
                  <a:pt x="755005" y="70842"/>
                </a:lnTo>
                <a:cubicBezTo>
                  <a:pt x="757535" y="70445"/>
                  <a:pt x="760487" y="69925"/>
                  <a:pt x="763861" y="69280"/>
                </a:cubicBezTo>
                <a:cubicBezTo>
                  <a:pt x="768425" y="68387"/>
                  <a:pt x="772021" y="67580"/>
                  <a:pt x="774651" y="66861"/>
                </a:cubicBezTo>
                <a:cubicBezTo>
                  <a:pt x="777280" y="66142"/>
                  <a:pt x="779091" y="65571"/>
                  <a:pt x="780083" y="65150"/>
                </a:cubicBezTo>
                <a:cubicBezTo>
                  <a:pt x="781075" y="64728"/>
                  <a:pt x="781571" y="64492"/>
                  <a:pt x="781571" y="64443"/>
                </a:cubicBezTo>
                <a:cubicBezTo>
                  <a:pt x="785242" y="66874"/>
                  <a:pt x="787983" y="68771"/>
                  <a:pt x="789794" y="70135"/>
                </a:cubicBezTo>
                <a:cubicBezTo>
                  <a:pt x="791605" y="71500"/>
                  <a:pt x="792708" y="72331"/>
                  <a:pt x="793105" y="72628"/>
                </a:cubicBezTo>
                <a:lnTo>
                  <a:pt x="791691" y="74637"/>
                </a:lnTo>
                <a:cubicBezTo>
                  <a:pt x="791493" y="74588"/>
                  <a:pt x="790935" y="74476"/>
                  <a:pt x="790017" y="74303"/>
                </a:cubicBezTo>
                <a:cubicBezTo>
                  <a:pt x="789099" y="74129"/>
                  <a:pt x="787735" y="73968"/>
                  <a:pt x="785924" y="73819"/>
                </a:cubicBezTo>
                <a:cubicBezTo>
                  <a:pt x="784114" y="73670"/>
                  <a:pt x="781943" y="73596"/>
                  <a:pt x="779413" y="73596"/>
                </a:cubicBezTo>
                <a:cubicBezTo>
                  <a:pt x="777330" y="73596"/>
                  <a:pt x="774899" y="73670"/>
                  <a:pt x="772120" y="73819"/>
                </a:cubicBezTo>
                <a:cubicBezTo>
                  <a:pt x="767110" y="74117"/>
                  <a:pt x="761430" y="74712"/>
                  <a:pt x="755080" y="75605"/>
                </a:cubicBezTo>
                <a:lnTo>
                  <a:pt x="755228" y="86692"/>
                </a:lnTo>
                <a:cubicBezTo>
                  <a:pt x="757808" y="86444"/>
                  <a:pt x="763216" y="85824"/>
                  <a:pt x="771451" y="84832"/>
                </a:cubicBezTo>
                <a:lnTo>
                  <a:pt x="776585" y="84237"/>
                </a:lnTo>
                <a:cubicBezTo>
                  <a:pt x="782241" y="83592"/>
                  <a:pt x="786954" y="82823"/>
                  <a:pt x="790724" y="81930"/>
                </a:cubicBezTo>
                <a:cubicBezTo>
                  <a:pt x="794494" y="81037"/>
                  <a:pt x="797310" y="80231"/>
                  <a:pt x="799170" y="79512"/>
                </a:cubicBezTo>
                <a:cubicBezTo>
                  <a:pt x="801030" y="78792"/>
                  <a:pt x="801961" y="78383"/>
                  <a:pt x="801961" y="78284"/>
                </a:cubicBezTo>
                <a:cubicBezTo>
                  <a:pt x="805681" y="81459"/>
                  <a:pt x="808621" y="84051"/>
                  <a:pt x="810779" y="86060"/>
                </a:cubicBezTo>
                <a:cubicBezTo>
                  <a:pt x="812937" y="88069"/>
                  <a:pt x="814016" y="89099"/>
                  <a:pt x="814016" y="89148"/>
                </a:cubicBezTo>
                <a:lnTo>
                  <a:pt x="812676" y="91381"/>
                </a:lnTo>
                <a:cubicBezTo>
                  <a:pt x="812676" y="91331"/>
                  <a:pt x="811870" y="91145"/>
                  <a:pt x="810258" y="90822"/>
                </a:cubicBezTo>
                <a:cubicBezTo>
                  <a:pt x="808646" y="90500"/>
                  <a:pt x="806363" y="90202"/>
                  <a:pt x="803412" y="89930"/>
                </a:cubicBezTo>
                <a:cubicBezTo>
                  <a:pt x="800460" y="89657"/>
                  <a:pt x="796900" y="89520"/>
                  <a:pt x="792733" y="89520"/>
                </a:cubicBezTo>
                <a:cubicBezTo>
                  <a:pt x="788566" y="89520"/>
                  <a:pt x="784622" y="89644"/>
                  <a:pt x="780901" y="89892"/>
                </a:cubicBezTo>
                <a:cubicBezTo>
                  <a:pt x="768499" y="90636"/>
                  <a:pt x="755613" y="91790"/>
                  <a:pt x="742243" y="93353"/>
                </a:cubicBezTo>
                <a:cubicBezTo>
                  <a:pt x="728874" y="94915"/>
                  <a:pt x="718741" y="96515"/>
                  <a:pt x="711845" y="98152"/>
                </a:cubicBezTo>
                <a:cubicBezTo>
                  <a:pt x="708968" y="98847"/>
                  <a:pt x="706078" y="99641"/>
                  <a:pt x="703176" y="100534"/>
                </a:cubicBezTo>
                <a:cubicBezTo>
                  <a:pt x="700274" y="101426"/>
                  <a:pt x="698401" y="102022"/>
                  <a:pt x="697558" y="102319"/>
                </a:cubicBezTo>
                <a:lnTo>
                  <a:pt x="686396" y="92571"/>
                </a:lnTo>
                <a:lnTo>
                  <a:pt x="687735" y="90636"/>
                </a:lnTo>
                <a:cubicBezTo>
                  <a:pt x="687933" y="90686"/>
                  <a:pt x="688467" y="90798"/>
                  <a:pt x="689335" y="90971"/>
                </a:cubicBezTo>
                <a:cubicBezTo>
                  <a:pt x="690203" y="91145"/>
                  <a:pt x="691518" y="91306"/>
                  <a:pt x="693279" y="91455"/>
                </a:cubicBezTo>
                <a:cubicBezTo>
                  <a:pt x="695040" y="91604"/>
                  <a:pt x="697111" y="91678"/>
                  <a:pt x="699492" y="91678"/>
                </a:cubicBezTo>
                <a:cubicBezTo>
                  <a:pt x="701030" y="91678"/>
                  <a:pt x="702221" y="91653"/>
                  <a:pt x="703064" y="91604"/>
                </a:cubicBezTo>
                <a:cubicBezTo>
                  <a:pt x="710357" y="91306"/>
                  <a:pt x="724967" y="89967"/>
                  <a:pt x="746894" y="87585"/>
                </a:cubicBezTo>
                <a:cubicBezTo>
                  <a:pt x="746894" y="86841"/>
                  <a:pt x="746919" y="86246"/>
                  <a:pt x="746969" y="85800"/>
                </a:cubicBezTo>
                <a:lnTo>
                  <a:pt x="747192" y="76795"/>
                </a:lnTo>
                <a:cubicBezTo>
                  <a:pt x="740891" y="77788"/>
                  <a:pt x="735881" y="78730"/>
                  <a:pt x="732160" y="79623"/>
                </a:cubicBezTo>
                <a:cubicBezTo>
                  <a:pt x="729531" y="80268"/>
                  <a:pt x="727125" y="80863"/>
                  <a:pt x="724942" y="81409"/>
                </a:cubicBezTo>
                <a:cubicBezTo>
                  <a:pt x="722759" y="81955"/>
                  <a:pt x="721296" y="82327"/>
                  <a:pt x="720552" y="82525"/>
                </a:cubicBezTo>
                <a:lnTo>
                  <a:pt x="711324" y="76126"/>
                </a:lnTo>
                <a:lnTo>
                  <a:pt x="712366" y="74265"/>
                </a:lnTo>
                <a:cubicBezTo>
                  <a:pt x="712515" y="74315"/>
                  <a:pt x="712912" y="74365"/>
                  <a:pt x="713557" y="74414"/>
                </a:cubicBezTo>
                <a:cubicBezTo>
                  <a:pt x="714202" y="74464"/>
                  <a:pt x="715169" y="74489"/>
                  <a:pt x="716459" y="74489"/>
                </a:cubicBezTo>
                <a:cubicBezTo>
                  <a:pt x="719237" y="74489"/>
                  <a:pt x="722933" y="74290"/>
                  <a:pt x="727546" y="73893"/>
                </a:cubicBezTo>
                <a:cubicBezTo>
                  <a:pt x="736526" y="73100"/>
                  <a:pt x="743124" y="72455"/>
                  <a:pt x="747341" y="71959"/>
                </a:cubicBezTo>
                <a:cubicBezTo>
                  <a:pt x="747341" y="70073"/>
                  <a:pt x="747390" y="66253"/>
                  <a:pt x="747490" y="60499"/>
                </a:cubicBezTo>
                <a:lnTo>
                  <a:pt x="747490" y="58341"/>
                </a:lnTo>
                <a:cubicBezTo>
                  <a:pt x="739998" y="59482"/>
                  <a:pt x="731763" y="60920"/>
                  <a:pt x="722784" y="62657"/>
                </a:cubicBezTo>
                <a:cubicBezTo>
                  <a:pt x="722338" y="63550"/>
                  <a:pt x="721841" y="64306"/>
                  <a:pt x="721296" y="64926"/>
                </a:cubicBezTo>
                <a:cubicBezTo>
                  <a:pt x="720750" y="65546"/>
                  <a:pt x="720353" y="65857"/>
                  <a:pt x="720105" y="65857"/>
                </a:cubicBezTo>
                <a:cubicBezTo>
                  <a:pt x="719659" y="65857"/>
                  <a:pt x="718939" y="65212"/>
                  <a:pt x="717947" y="63922"/>
                </a:cubicBezTo>
                <a:cubicBezTo>
                  <a:pt x="716955" y="62632"/>
                  <a:pt x="716037" y="61206"/>
                  <a:pt x="715194" y="59643"/>
                </a:cubicBezTo>
                <a:cubicBezTo>
                  <a:pt x="714350" y="58080"/>
                  <a:pt x="713904" y="56952"/>
                  <a:pt x="713854" y="56257"/>
                </a:cubicBezTo>
                <a:cubicBezTo>
                  <a:pt x="713854" y="55811"/>
                  <a:pt x="714003" y="55141"/>
                  <a:pt x="714301" y="54248"/>
                </a:cubicBezTo>
                <a:cubicBezTo>
                  <a:pt x="714847" y="52164"/>
                  <a:pt x="715293" y="49982"/>
                  <a:pt x="715640" y="47700"/>
                </a:cubicBezTo>
                <a:cubicBezTo>
                  <a:pt x="715988" y="45417"/>
                  <a:pt x="716161" y="42267"/>
                  <a:pt x="716161" y="38249"/>
                </a:cubicBezTo>
                <a:cubicBezTo>
                  <a:pt x="716161" y="35272"/>
                  <a:pt x="716012" y="31750"/>
                  <a:pt x="715715" y="27682"/>
                </a:cubicBezTo>
                <a:cubicBezTo>
                  <a:pt x="715566" y="25648"/>
                  <a:pt x="715132" y="23503"/>
                  <a:pt x="714412" y="21245"/>
                </a:cubicBezTo>
                <a:cubicBezTo>
                  <a:pt x="713693" y="18988"/>
                  <a:pt x="712986" y="17078"/>
                  <a:pt x="712292" y="15515"/>
                </a:cubicBezTo>
                <a:cubicBezTo>
                  <a:pt x="711597" y="13953"/>
                  <a:pt x="711151" y="12948"/>
                  <a:pt x="710952" y="12502"/>
                </a:cubicBezTo>
                <a:lnTo>
                  <a:pt x="712887" y="11385"/>
                </a:lnTo>
                <a:cubicBezTo>
                  <a:pt x="716756" y="15007"/>
                  <a:pt x="720180" y="18380"/>
                  <a:pt x="723156" y="21506"/>
                </a:cubicBezTo>
                <a:cubicBezTo>
                  <a:pt x="730647" y="20910"/>
                  <a:pt x="740036" y="19819"/>
                  <a:pt x="751322" y="18232"/>
                </a:cubicBezTo>
                <a:cubicBezTo>
                  <a:pt x="762608" y="16644"/>
                  <a:pt x="769516" y="15429"/>
                  <a:pt x="772046" y="14585"/>
                </a:cubicBezTo>
                <a:cubicBezTo>
                  <a:pt x="774378" y="13792"/>
                  <a:pt x="776300" y="12923"/>
                  <a:pt x="777813" y="11981"/>
                </a:cubicBezTo>
                <a:cubicBezTo>
                  <a:pt x="779326" y="11038"/>
                  <a:pt x="780876" y="9922"/>
                  <a:pt x="782464" y="8632"/>
                </a:cubicBezTo>
                <a:cubicBezTo>
                  <a:pt x="783357" y="7888"/>
                  <a:pt x="783903" y="7516"/>
                  <a:pt x="784101" y="7516"/>
                </a:cubicBezTo>
                <a:close/>
                <a:moveTo>
                  <a:pt x="1247924" y="7293"/>
                </a:moveTo>
                <a:cubicBezTo>
                  <a:pt x="1248817" y="7938"/>
                  <a:pt x="1250752" y="9351"/>
                  <a:pt x="1253728" y="11534"/>
                </a:cubicBezTo>
                <a:cubicBezTo>
                  <a:pt x="1256705" y="13717"/>
                  <a:pt x="1259644" y="16012"/>
                  <a:pt x="1262546" y="18418"/>
                </a:cubicBezTo>
                <a:cubicBezTo>
                  <a:pt x="1265448" y="20824"/>
                  <a:pt x="1267098" y="22523"/>
                  <a:pt x="1267495" y="23515"/>
                </a:cubicBezTo>
                <a:cubicBezTo>
                  <a:pt x="1267594" y="23813"/>
                  <a:pt x="1267644" y="24135"/>
                  <a:pt x="1267644" y="24482"/>
                </a:cubicBezTo>
                <a:cubicBezTo>
                  <a:pt x="1267644" y="25673"/>
                  <a:pt x="1267259" y="27322"/>
                  <a:pt x="1266490" y="29431"/>
                </a:cubicBezTo>
                <a:cubicBezTo>
                  <a:pt x="1265721" y="31539"/>
                  <a:pt x="1264841" y="33412"/>
                  <a:pt x="1263849" y="35049"/>
                </a:cubicBezTo>
                <a:cubicBezTo>
                  <a:pt x="1262856" y="36686"/>
                  <a:pt x="1262088" y="37505"/>
                  <a:pt x="1261542" y="37505"/>
                </a:cubicBezTo>
                <a:cubicBezTo>
                  <a:pt x="1261145" y="37505"/>
                  <a:pt x="1260773" y="37133"/>
                  <a:pt x="1260426" y="36389"/>
                </a:cubicBezTo>
                <a:cubicBezTo>
                  <a:pt x="1260078" y="35644"/>
                  <a:pt x="1259558" y="34305"/>
                  <a:pt x="1258863" y="32370"/>
                </a:cubicBezTo>
                <a:cubicBezTo>
                  <a:pt x="1257275" y="27955"/>
                  <a:pt x="1255601" y="23937"/>
                  <a:pt x="1253840" y="20315"/>
                </a:cubicBezTo>
                <a:cubicBezTo>
                  <a:pt x="1252079" y="16694"/>
                  <a:pt x="1249561" y="12775"/>
                  <a:pt x="1246287" y="8558"/>
                </a:cubicBezTo>
                <a:close/>
                <a:moveTo>
                  <a:pt x="35422" y="7069"/>
                </a:moveTo>
                <a:cubicBezTo>
                  <a:pt x="35967" y="7714"/>
                  <a:pt x="37394" y="9314"/>
                  <a:pt x="39700" y="11869"/>
                </a:cubicBezTo>
                <a:cubicBezTo>
                  <a:pt x="42007" y="14424"/>
                  <a:pt x="44922" y="17512"/>
                  <a:pt x="48444" y="21134"/>
                </a:cubicBezTo>
                <a:cubicBezTo>
                  <a:pt x="50131" y="19893"/>
                  <a:pt x="51793" y="18628"/>
                  <a:pt x="53430" y="17339"/>
                </a:cubicBezTo>
                <a:cubicBezTo>
                  <a:pt x="55067" y="16049"/>
                  <a:pt x="56109" y="15205"/>
                  <a:pt x="56555" y="14809"/>
                </a:cubicBezTo>
                <a:lnTo>
                  <a:pt x="58118" y="16148"/>
                </a:lnTo>
                <a:cubicBezTo>
                  <a:pt x="56580" y="18281"/>
                  <a:pt x="55365" y="20464"/>
                  <a:pt x="54472" y="22696"/>
                </a:cubicBezTo>
                <a:cubicBezTo>
                  <a:pt x="53579" y="24929"/>
                  <a:pt x="52710" y="27484"/>
                  <a:pt x="51867" y="30361"/>
                </a:cubicBezTo>
                <a:cubicBezTo>
                  <a:pt x="51073" y="32941"/>
                  <a:pt x="50416" y="34727"/>
                  <a:pt x="49895" y="35719"/>
                </a:cubicBezTo>
                <a:cubicBezTo>
                  <a:pt x="49374" y="36711"/>
                  <a:pt x="48642" y="37133"/>
                  <a:pt x="47700" y="36984"/>
                </a:cubicBezTo>
                <a:cubicBezTo>
                  <a:pt x="45864" y="36736"/>
                  <a:pt x="44488" y="36240"/>
                  <a:pt x="43570" y="35496"/>
                </a:cubicBezTo>
                <a:cubicBezTo>
                  <a:pt x="42652" y="34751"/>
                  <a:pt x="42057" y="33859"/>
                  <a:pt x="41784" y="32817"/>
                </a:cubicBezTo>
                <a:cubicBezTo>
                  <a:pt x="41511" y="31775"/>
                  <a:pt x="41300" y="30311"/>
                  <a:pt x="41151" y="28426"/>
                </a:cubicBezTo>
                <a:cubicBezTo>
                  <a:pt x="40953" y="25698"/>
                  <a:pt x="40581" y="23416"/>
                  <a:pt x="40035" y="21580"/>
                </a:cubicBezTo>
                <a:cubicBezTo>
                  <a:pt x="39490" y="19745"/>
                  <a:pt x="38758" y="17847"/>
                  <a:pt x="37840" y="15888"/>
                </a:cubicBezTo>
                <a:cubicBezTo>
                  <a:pt x="36922" y="13928"/>
                  <a:pt x="36066" y="12266"/>
                  <a:pt x="35273" y="10902"/>
                </a:cubicBezTo>
                <a:cubicBezTo>
                  <a:pt x="34479" y="9538"/>
                  <a:pt x="33958" y="8682"/>
                  <a:pt x="33710" y="8334"/>
                </a:cubicBezTo>
                <a:close/>
                <a:moveTo>
                  <a:pt x="1796132" y="6921"/>
                </a:moveTo>
                <a:cubicBezTo>
                  <a:pt x="1798216" y="9451"/>
                  <a:pt x="1800027" y="11447"/>
                  <a:pt x="1801565" y="12911"/>
                </a:cubicBezTo>
                <a:cubicBezTo>
                  <a:pt x="1803103" y="14374"/>
                  <a:pt x="1804715" y="15801"/>
                  <a:pt x="1806402" y="17190"/>
                </a:cubicBezTo>
                <a:cubicBezTo>
                  <a:pt x="1807344" y="17984"/>
                  <a:pt x="1807977" y="18542"/>
                  <a:pt x="1808299" y="18864"/>
                </a:cubicBezTo>
                <a:cubicBezTo>
                  <a:pt x="1808622" y="19187"/>
                  <a:pt x="1808783" y="19546"/>
                  <a:pt x="1808783" y="19943"/>
                </a:cubicBezTo>
                <a:cubicBezTo>
                  <a:pt x="1808783" y="20588"/>
                  <a:pt x="1808535" y="21196"/>
                  <a:pt x="1808039" y="21766"/>
                </a:cubicBezTo>
                <a:cubicBezTo>
                  <a:pt x="1807542" y="22337"/>
                  <a:pt x="1806749" y="23068"/>
                  <a:pt x="1805658" y="23961"/>
                </a:cubicBezTo>
                <a:cubicBezTo>
                  <a:pt x="1804368" y="24954"/>
                  <a:pt x="1803475" y="25747"/>
                  <a:pt x="1802978" y="26343"/>
                </a:cubicBezTo>
                <a:cubicBezTo>
                  <a:pt x="1801986" y="27434"/>
                  <a:pt x="1799258" y="31204"/>
                  <a:pt x="1794793" y="37654"/>
                </a:cubicBezTo>
                <a:cubicBezTo>
                  <a:pt x="1790328" y="44103"/>
                  <a:pt x="1787649" y="47972"/>
                  <a:pt x="1786756" y="49262"/>
                </a:cubicBezTo>
                <a:cubicBezTo>
                  <a:pt x="1786657" y="49411"/>
                  <a:pt x="1786545" y="49597"/>
                  <a:pt x="1786421" y="49820"/>
                </a:cubicBezTo>
                <a:cubicBezTo>
                  <a:pt x="1786297" y="50044"/>
                  <a:pt x="1786136" y="50279"/>
                  <a:pt x="1785938" y="50527"/>
                </a:cubicBezTo>
                <a:cubicBezTo>
                  <a:pt x="1792387" y="55091"/>
                  <a:pt x="1796008" y="58539"/>
                  <a:pt x="1796802" y="60871"/>
                </a:cubicBezTo>
                <a:cubicBezTo>
                  <a:pt x="1797001" y="61417"/>
                  <a:pt x="1797100" y="62111"/>
                  <a:pt x="1797100" y="62954"/>
                </a:cubicBezTo>
                <a:cubicBezTo>
                  <a:pt x="1797100" y="63798"/>
                  <a:pt x="1796976" y="64790"/>
                  <a:pt x="1796728" y="65931"/>
                </a:cubicBezTo>
                <a:cubicBezTo>
                  <a:pt x="1800448" y="61069"/>
                  <a:pt x="1803549" y="56381"/>
                  <a:pt x="1806030" y="51867"/>
                </a:cubicBezTo>
                <a:cubicBezTo>
                  <a:pt x="1806972" y="50081"/>
                  <a:pt x="1807667" y="48580"/>
                  <a:pt x="1808113" y="47365"/>
                </a:cubicBezTo>
                <a:cubicBezTo>
                  <a:pt x="1808560" y="46149"/>
                  <a:pt x="1808783" y="44946"/>
                  <a:pt x="1808783" y="43756"/>
                </a:cubicBezTo>
                <a:cubicBezTo>
                  <a:pt x="1808783" y="42615"/>
                  <a:pt x="1808560" y="41374"/>
                  <a:pt x="1808113" y="40035"/>
                </a:cubicBezTo>
                <a:lnTo>
                  <a:pt x="1810420" y="38398"/>
                </a:lnTo>
                <a:cubicBezTo>
                  <a:pt x="1810916" y="38844"/>
                  <a:pt x="1811945" y="39849"/>
                  <a:pt x="1813508" y="41412"/>
                </a:cubicBezTo>
                <a:cubicBezTo>
                  <a:pt x="1815071" y="42974"/>
                  <a:pt x="1816559" y="44636"/>
                  <a:pt x="1817973" y="46397"/>
                </a:cubicBezTo>
                <a:cubicBezTo>
                  <a:pt x="1819387" y="48158"/>
                  <a:pt x="1820069" y="49485"/>
                  <a:pt x="1820019" y="50378"/>
                </a:cubicBezTo>
                <a:cubicBezTo>
                  <a:pt x="1819970" y="50875"/>
                  <a:pt x="1819809" y="51284"/>
                  <a:pt x="1819536" y="51606"/>
                </a:cubicBezTo>
                <a:cubicBezTo>
                  <a:pt x="1819263" y="51929"/>
                  <a:pt x="1818680" y="52412"/>
                  <a:pt x="1817787" y="53057"/>
                </a:cubicBezTo>
                <a:cubicBezTo>
                  <a:pt x="1815009" y="54992"/>
                  <a:pt x="1811722" y="57832"/>
                  <a:pt x="1807927" y="61578"/>
                </a:cubicBezTo>
                <a:cubicBezTo>
                  <a:pt x="1804132" y="65323"/>
                  <a:pt x="1799059" y="71413"/>
                  <a:pt x="1792709" y="79846"/>
                </a:cubicBezTo>
                <a:cubicBezTo>
                  <a:pt x="1797373" y="78755"/>
                  <a:pt x="1802024" y="77589"/>
                  <a:pt x="1806662" y="76349"/>
                </a:cubicBezTo>
                <a:cubicBezTo>
                  <a:pt x="1811300" y="75109"/>
                  <a:pt x="1814290" y="74290"/>
                  <a:pt x="1815629" y="73893"/>
                </a:cubicBezTo>
                <a:lnTo>
                  <a:pt x="1816894" y="76200"/>
                </a:lnTo>
                <a:cubicBezTo>
                  <a:pt x="1809452" y="78631"/>
                  <a:pt x="1802681" y="81459"/>
                  <a:pt x="1796579" y="84683"/>
                </a:cubicBezTo>
                <a:cubicBezTo>
                  <a:pt x="1790477" y="87908"/>
                  <a:pt x="1785342" y="91108"/>
                  <a:pt x="1781175" y="94283"/>
                </a:cubicBezTo>
                <a:cubicBezTo>
                  <a:pt x="1779092" y="92596"/>
                  <a:pt x="1776549" y="90773"/>
                  <a:pt x="1773548" y="88813"/>
                </a:cubicBezTo>
                <a:cubicBezTo>
                  <a:pt x="1770546" y="86854"/>
                  <a:pt x="1768574" y="85576"/>
                  <a:pt x="1767632" y="84981"/>
                </a:cubicBezTo>
                <a:lnTo>
                  <a:pt x="1769194" y="82600"/>
                </a:lnTo>
                <a:cubicBezTo>
                  <a:pt x="1769443" y="82649"/>
                  <a:pt x="1770050" y="82711"/>
                  <a:pt x="1771018" y="82786"/>
                </a:cubicBezTo>
                <a:cubicBezTo>
                  <a:pt x="1771985" y="82860"/>
                  <a:pt x="1772990" y="82897"/>
                  <a:pt x="1774032" y="82897"/>
                </a:cubicBezTo>
                <a:cubicBezTo>
                  <a:pt x="1774875" y="82897"/>
                  <a:pt x="1775495" y="82873"/>
                  <a:pt x="1775892" y="82823"/>
                </a:cubicBezTo>
                <a:cubicBezTo>
                  <a:pt x="1777231" y="82773"/>
                  <a:pt x="1779786" y="82426"/>
                  <a:pt x="1783556" y="81781"/>
                </a:cubicBezTo>
                <a:lnTo>
                  <a:pt x="1791965" y="71959"/>
                </a:lnTo>
                <a:cubicBezTo>
                  <a:pt x="1791420" y="71810"/>
                  <a:pt x="1790924" y="71413"/>
                  <a:pt x="1790477" y="70768"/>
                </a:cubicBezTo>
                <a:cubicBezTo>
                  <a:pt x="1790030" y="70123"/>
                  <a:pt x="1789386" y="68957"/>
                  <a:pt x="1788542" y="67270"/>
                </a:cubicBezTo>
                <a:cubicBezTo>
                  <a:pt x="1787203" y="64542"/>
                  <a:pt x="1785789" y="61987"/>
                  <a:pt x="1784301" y="59606"/>
                </a:cubicBezTo>
                <a:cubicBezTo>
                  <a:pt x="1782812" y="57225"/>
                  <a:pt x="1780642" y="54484"/>
                  <a:pt x="1777789" y="51383"/>
                </a:cubicBezTo>
                <a:cubicBezTo>
                  <a:pt x="1774937" y="48282"/>
                  <a:pt x="1771328" y="45194"/>
                  <a:pt x="1766962" y="42118"/>
                </a:cubicBezTo>
                <a:lnTo>
                  <a:pt x="1768674" y="39960"/>
                </a:lnTo>
                <a:cubicBezTo>
                  <a:pt x="1769666" y="40457"/>
                  <a:pt x="1771464" y="41474"/>
                  <a:pt x="1774069" y="43011"/>
                </a:cubicBezTo>
                <a:cubicBezTo>
                  <a:pt x="1776673" y="44549"/>
                  <a:pt x="1779315" y="46186"/>
                  <a:pt x="1781994" y="47923"/>
                </a:cubicBezTo>
                <a:cubicBezTo>
                  <a:pt x="1786558" y="39787"/>
                  <a:pt x="1789671" y="32705"/>
                  <a:pt x="1791333" y="26678"/>
                </a:cubicBezTo>
                <a:cubicBezTo>
                  <a:pt x="1792994" y="20650"/>
                  <a:pt x="1793826" y="15677"/>
                  <a:pt x="1793826" y="11758"/>
                </a:cubicBezTo>
                <a:cubicBezTo>
                  <a:pt x="1793826" y="10865"/>
                  <a:pt x="1793801" y="10158"/>
                  <a:pt x="1793751" y="9637"/>
                </a:cubicBezTo>
                <a:cubicBezTo>
                  <a:pt x="1793702" y="9116"/>
                  <a:pt x="1793652" y="8781"/>
                  <a:pt x="1793602" y="8632"/>
                </a:cubicBezTo>
                <a:close/>
                <a:moveTo>
                  <a:pt x="78805" y="3646"/>
                </a:moveTo>
                <a:cubicBezTo>
                  <a:pt x="79202" y="3944"/>
                  <a:pt x="81013" y="5159"/>
                  <a:pt x="84237" y="7293"/>
                </a:cubicBezTo>
                <a:cubicBezTo>
                  <a:pt x="87263" y="9227"/>
                  <a:pt x="89570" y="10803"/>
                  <a:pt x="91158" y="12018"/>
                </a:cubicBezTo>
                <a:cubicBezTo>
                  <a:pt x="92745" y="13233"/>
                  <a:pt x="93737" y="14362"/>
                  <a:pt x="94134" y="15404"/>
                </a:cubicBezTo>
                <a:cubicBezTo>
                  <a:pt x="94233" y="15652"/>
                  <a:pt x="94283" y="16024"/>
                  <a:pt x="94283" y="16520"/>
                </a:cubicBezTo>
                <a:cubicBezTo>
                  <a:pt x="94283" y="17016"/>
                  <a:pt x="94159" y="17500"/>
                  <a:pt x="93911" y="17971"/>
                </a:cubicBezTo>
                <a:cubicBezTo>
                  <a:pt x="93663" y="18442"/>
                  <a:pt x="93316" y="18827"/>
                  <a:pt x="92869" y="19125"/>
                </a:cubicBezTo>
                <a:cubicBezTo>
                  <a:pt x="88057" y="22101"/>
                  <a:pt x="81161" y="28724"/>
                  <a:pt x="72182" y="38993"/>
                </a:cubicBezTo>
                <a:cubicBezTo>
                  <a:pt x="74464" y="38695"/>
                  <a:pt x="78458" y="38125"/>
                  <a:pt x="84163" y="37282"/>
                </a:cubicBezTo>
                <a:cubicBezTo>
                  <a:pt x="87139" y="36835"/>
                  <a:pt x="89545" y="36240"/>
                  <a:pt x="91381" y="35496"/>
                </a:cubicBezTo>
                <a:cubicBezTo>
                  <a:pt x="93216" y="34751"/>
                  <a:pt x="94903" y="33908"/>
                  <a:pt x="96441" y="32966"/>
                </a:cubicBezTo>
                <a:cubicBezTo>
                  <a:pt x="97235" y="32519"/>
                  <a:pt x="97706" y="32296"/>
                  <a:pt x="97855" y="32296"/>
                </a:cubicBezTo>
                <a:cubicBezTo>
                  <a:pt x="98202" y="32296"/>
                  <a:pt x="99281" y="33090"/>
                  <a:pt x="101092" y="34677"/>
                </a:cubicBezTo>
                <a:cubicBezTo>
                  <a:pt x="102903" y="36265"/>
                  <a:pt x="104738" y="37902"/>
                  <a:pt x="106599" y="39588"/>
                </a:cubicBezTo>
                <a:cubicBezTo>
                  <a:pt x="108459" y="41275"/>
                  <a:pt x="109662" y="42391"/>
                  <a:pt x="110208" y="42937"/>
                </a:cubicBezTo>
                <a:lnTo>
                  <a:pt x="108199" y="45765"/>
                </a:lnTo>
                <a:cubicBezTo>
                  <a:pt x="107901" y="45666"/>
                  <a:pt x="107107" y="45492"/>
                  <a:pt x="105817" y="45244"/>
                </a:cubicBezTo>
                <a:cubicBezTo>
                  <a:pt x="104527" y="44996"/>
                  <a:pt x="102692" y="44748"/>
                  <a:pt x="100311" y="44500"/>
                </a:cubicBezTo>
                <a:cubicBezTo>
                  <a:pt x="97929" y="44252"/>
                  <a:pt x="95201" y="44128"/>
                  <a:pt x="92125" y="44128"/>
                </a:cubicBezTo>
                <a:cubicBezTo>
                  <a:pt x="91034" y="44128"/>
                  <a:pt x="89198" y="44177"/>
                  <a:pt x="86618" y="44276"/>
                </a:cubicBezTo>
                <a:cubicBezTo>
                  <a:pt x="79971" y="44673"/>
                  <a:pt x="72901" y="45293"/>
                  <a:pt x="65410" y="46137"/>
                </a:cubicBezTo>
                <a:cubicBezTo>
                  <a:pt x="67593" y="46980"/>
                  <a:pt x="69156" y="47625"/>
                  <a:pt x="70099" y="48072"/>
                </a:cubicBezTo>
                <a:cubicBezTo>
                  <a:pt x="71041" y="48518"/>
                  <a:pt x="71512" y="48965"/>
                  <a:pt x="71512" y="49411"/>
                </a:cubicBezTo>
                <a:cubicBezTo>
                  <a:pt x="71512" y="50155"/>
                  <a:pt x="71041" y="51470"/>
                  <a:pt x="70099" y="53355"/>
                </a:cubicBezTo>
                <a:cubicBezTo>
                  <a:pt x="68858" y="55885"/>
                  <a:pt x="67990" y="58043"/>
                  <a:pt x="67494" y="59829"/>
                </a:cubicBezTo>
                <a:lnTo>
                  <a:pt x="67122" y="62061"/>
                </a:lnTo>
                <a:cubicBezTo>
                  <a:pt x="66527" y="65484"/>
                  <a:pt x="66105" y="67692"/>
                  <a:pt x="65857" y="68684"/>
                </a:cubicBezTo>
                <a:cubicBezTo>
                  <a:pt x="72058" y="68089"/>
                  <a:pt x="78135" y="67419"/>
                  <a:pt x="84088" y="66675"/>
                </a:cubicBezTo>
                <a:cubicBezTo>
                  <a:pt x="89545" y="65981"/>
                  <a:pt x="94109" y="65199"/>
                  <a:pt x="97781" y="64331"/>
                </a:cubicBezTo>
                <a:cubicBezTo>
                  <a:pt x="101452" y="63463"/>
                  <a:pt x="104230" y="62694"/>
                  <a:pt x="106115" y="62024"/>
                </a:cubicBezTo>
                <a:cubicBezTo>
                  <a:pt x="108000" y="61355"/>
                  <a:pt x="108943" y="60970"/>
                  <a:pt x="108943" y="60871"/>
                </a:cubicBezTo>
                <a:cubicBezTo>
                  <a:pt x="113259" y="64641"/>
                  <a:pt x="117376" y="68610"/>
                  <a:pt x="121295" y="72777"/>
                </a:cubicBezTo>
                <a:lnTo>
                  <a:pt x="119286" y="75009"/>
                </a:lnTo>
                <a:cubicBezTo>
                  <a:pt x="119286" y="74960"/>
                  <a:pt x="118306" y="74724"/>
                  <a:pt x="116347" y="74303"/>
                </a:cubicBezTo>
                <a:cubicBezTo>
                  <a:pt x="114387" y="73881"/>
                  <a:pt x="111684" y="73496"/>
                  <a:pt x="108236" y="73149"/>
                </a:cubicBezTo>
                <a:cubicBezTo>
                  <a:pt x="104788" y="72802"/>
                  <a:pt x="100707" y="72628"/>
                  <a:pt x="95995" y="72628"/>
                </a:cubicBezTo>
                <a:cubicBezTo>
                  <a:pt x="94705" y="72628"/>
                  <a:pt x="92423" y="72678"/>
                  <a:pt x="89149" y="72777"/>
                </a:cubicBezTo>
                <a:cubicBezTo>
                  <a:pt x="82501" y="73075"/>
                  <a:pt x="75357" y="73496"/>
                  <a:pt x="67717" y="74042"/>
                </a:cubicBezTo>
                <a:cubicBezTo>
                  <a:pt x="75804" y="83418"/>
                  <a:pt x="82811" y="90860"/>
                  <a:pt x="88739" y="96366"/>
                </a:cubicBezTo>
                <a:cubicBezTo>
                  <a:pt x="94668" y="101873"/>
                  <a:pt x="100894" y="106288"/>
                  <a:pt x="107417" y="109612"/>
                </a:cubicBezTo>
                <a:cubicBezTo>
                  <a:pt x="113941" y="112936"/>
                  <a:pt x="121246" y="115019"/>
                  <a:pt x="129332" y="115863"/>
                </a:cubicBezTo>
                <a:lnTo>
                  <a:pt x="129183" y="119584"/>
                </a:lnTo>
                <a:cubicBezTo>
                  <a:pt x="125562" y="119633"/>
                  <a:pt x="122139" y="120018"/>
                  <a:pt x="118914" y="120737"/>
                </a:cubicBezTo>
                <a:cubicBezTo>
                  <a:pt x="115690" y="121456"/>
                  <a:pt x="112217" y="122411"/>
                  <a:pt x="108496" y="123602"/>
                </a:cubicBezTo>
                <a:cubicBezTo>
                  <a:pt x="107157" y="124048"/>
                  <a:pt x="105904" y="124433"/>
                  <a:pt x="104738" y="124755"/>
                </a:cubicBezTo>
                <a:cubicBezTo>
                  <a:pt x="103572" y="125078"/>
                  <a:pt x="102667" y="125239"/>
                  <a:pt x="102022" y="125239"/>
                </a:cubicBezTo>
                <a:cubicBezTo>
                  <a:pt x="100931" y="125239"/>
                  <a:pt x="99666" y="124445"/>
                  <a:pt x="98227" y="122858"/>
                </a:cubicBezTo>
                <a:cubicBezTo>
                  <a:pt x="96788" y="121270"/>
                  <a:pt x="94382" y="118244"/>
                  <a:pt x="91009" y="113779"/>
                </a:cubicBezTo>
                <a:cubicBezTo>
                  <a:pt x="86346" y="107677"/>
                  <a:pt x="82017" y="102109"/>
                  <a:pt x="78024" y="97073"/>
                </a:cubicBezTo>
                <a:cubicBezTo>
                  <a:pt x="74030" y="92038"/>
                  <a:pt x="69032" y="86122"/>
                  <a:pt x="63029" y="79326"/>
                </a:cubicBezTo>
                <a:cubicBezTo>
                  <a:pt x="59953" y="88602"/>
                  <a:pt x="55563" y="96317"/>
                  <a:pt x="49858" y="102468"/>
                </a:cubicBezTo>
                <a:cubicBezTo>
                  <a:pt x="46038" y="106635"/>
                  <a:pt x="40779" y="110468"/>
                  <a:pt x="34082" y="113965"/>
                </a:cubicBezTo>
                <a:cubicBezTo>
                  <a:pt x="27385" y="117463"/>
                  <a:pt x="20799" y="120402"/>
                  <a:pt x="14325" y="122783"/>
                </a:cubicBezTo>
                <a:cubicBezTo>
                  <a:pt x="7851" y="125165"/>
                  <a:pt x="4614" y="126281"/>
                  <a:pt x="4614" y="126132"/>
                </a:cubicBezTo>
                <a:lnTo>
                  <a:pt x="2903" y="123304"/>
                </a:lnTo>
                <a:cubicBezTo>
                  <a:pt x="9699" y="120625"/>
                  <a:pt x="16806" y="116979"/>
                  <a:pt x="24222" y="112365"/>
                </a:cubicBezTo>
                <a:cubicBezTo>
                  <a:pt x="31639" y="107752"/>
                  <a:pt x="37431" y="103237"/>
                  <a:pt x="41598" y="98822"/>
                </a:cubicBezTo>
                <a:cubicBezTo>
                  <a:pt x="47303" y="92770"/>
                  <a:pt x="51619" y="84907"/>
                  <a:pt x="54546" y="75233"/>
                </a:cubicBezTo>
                <a:cubicBezTo>
                  <a:pt x="45170" y="76225"/>
                  <a:pt x="37332" y="77391"/>
                  <a:pt x="31031" y="78730"/>
                </a:cubicBezTo>
                <a:cubicBezTo>
                  <a:pt x="28997" y="79127"/>
                  <a:pt x="27162" y="79574"/>
                  <a:pt x="25524" y="80070"/>
                </a:cubicBezTo>
                <a:cubicBezTo>
                  <a:pt x="23887" y="80566"/>
                  <a:pt x="22622" y="81000"/>
                  <a:pt x="21729" y="81372"/>
                </a:cubicBezTo>
                <a:cubicBezTo>
                  <a:pt x="20836" y="81744"/>
                  <a:pt x="20266" y="81980"/>
                  <a:pt x="20018" y="82079"/>
                </a:cubicBezTo>
                <a:lnTo>
                  <a:pt x="6102" y="71884"/>
                </a:lnTo>
                <a:lnTo>
                  <a:pt x="7740" y="69875"/>
                </a:lnTo>
                <a:cubicBezTo>
                  <a:pt x="8037" y="69974"/>
                  <a:pt x="8757" y="70148"/>
                  <a:pt x="9898" y="70396"/>
                </a:cubicBezTo>
                <a:cubicBezTo>
                  <a:pt x="11039" y="70644"/>
                  <a:pt x="12638" y="70880"/>
                  <a:pt x="14697" y="71103"/>
                </a:cubicBezTo>
                <a:cubicBezTo>
                  <a:pt x="16756" y="71326"/>
                  <a:pt x="19100" y="71438"/>
                  <a:pt x="21729" y="71438"/>
                </a:cubicBezTo>
                <a:cubicBezTo>
                  <a:pt x="24607" y="71438"/>
                  <a:pt x="29233" y="71276"/>
                  <a:pt x="35608" y="70954"/>
                </a:cubicBezTo>
                <a:cubicBezTo>
                  <a:pt x="41982" y="70631"/>
                  <a:pt x="48791" y="70173"/>
                  <a:pt x="56034" y="69577"/>
                </a:cubicBezTo>
                <a:cubicBezTo>
                  <a:pt x="57274" y="64170"/>
                  <a:pt x="57994" y="58614"/>
                  <a:pt x="58192" y="52909"/>
                </a:cubicBezTo>
                <a:cubicBezTo>
                  <a:pt x="58242" y="51023"/>
                  <a:pt x="58019" y="49089"/>
                  <a:pt x="57523" y="47104"/>
                </a:cubicBezTo>
                <a:cubicBezTo>
                  <a:pt x="50032" y="48047"/>
                  <a:pt x="44525" y="48915"/>
                  <a:pt x="41003" y="49709"/>
                </a:cubicBezTo>
                <a:cubicBezTo>
                  <a:pt x="38721" y="50155"/>
                  <a:pt x="35744" y="50974"/>
                  <a:pt x="32073" y="52164"/>
                </a:cubicBezTo>
                <a:cubicBezTo>
                  <a:pt x="30733" y="52611"/>
                  <a:pt x="29965" y="52834"/>
                  <a:pt x="29766" y="52834"/>
                </a:cubicBezTo>
                <a:cubicBezTo>
                  <a:pt x="29419" y="52834"/>
                  <a:pt x="28365" y="52152"/>
                  <a:pt x="26603" y="50788"/>
                </a:cubicBezTo>
                <a:cubicBezTo>
                  <a:pt x="24842" y="49423"/>
                  <a:pt x="23081" y="47997"/>
                  <a:pt x="21320" y="46509"/>
                </a:cubicBezTo>
                <a:cubicBezTo>
                  <a:pt x="19559" y="45021"/>
                  <a:pt x="18406" y="44053"/>
                  <a:pt x="17860" y="43607"/>
                </a:cubicBezTo>
                <a:lnTo>
                  <a:pt x="19050" y="41300"/>
                </a:lnTo>
                <a:cubicBezTo>
                  <a:pt x="19249" y="41399"/>
                  <a:pt x="19770" y="41548"/>
                  <a:pt x="20613" y="41746"/>
                </a:cubicBezTo>
                <a:cubicBezTo>
                  <a:pt x="21457" y="41945"/>
                  <a:pt x="22771" y="42143"/>
                  <a:pt x="24557" y="42342"/>
                </a:cubicBezTo>
                <a:cubicBezTo>
                  <a:pt x="26343" y="42540"/>
                  <a:pt x="28526" y="42639"/>
                  <a:pt x="31106" y="42639"/>
                </a:cubicBezTo>
                <a:cubicBezTo>
                  <a:pt x="31949" y="42639"/>
                  <a:pt x="33561" y="42590"/>
                  <a:pt x="35942" y="42491"/>
                </a:cubicBezTo>
                <a:cubicBezTo>
                  <a:pt x="44823" y="41994"/>
                  <a:pt x="54868" y="41077"/>
                  <a:pt x="66080" y="39737"/>
                </a:cubicBezTo>
                <a:cubicBezTo>
                  <a:pt x="68709" y="35868"/>
                  <a:pt x="71252" y="31713"/>
                  <a:pt x="73708" y="27273"/>
                </a:cubicBezTo>
                <a:cubicBezTo>
                  <a:pt x="76163" y="22833"/>
                  <a:pt x="77862" y="18752"/>
                  <a:pt x="78805" y="15032"/>
                </a:cubicBezTo>
                <a:cubicBezTo>
                  <a:pt x="78954" y="14486"/>
                  <a:pt x="79028" y="13940"/>
                  <a:pt x="79028" y="13395"/>
                </a:cubicBezTo>
                <a:cubicBezTo>
                  <a:pt x="79028" y="11212"/>
                  <a:pt x="78185" y="8310"/>
                  <a:pt x="76498" y="4688"/>
                </a:cubicBezTo>
                <a:close/>
                <a:moveTo>
                  <a:pt x="1412454" y="3572"/>
                </a:moveTo>
                <a:cubicBezTo>
                  <a:pt x="1414289" y="6003"/>
                  <a:pt x="1415939" y="7987"/>
                  <a:pt x="1417402" y="9525"/>
                </a:cubicBezTo>
                <a:cubicBezTo>
                  <a:pt x="1418866" y="11063"/>
                  <a:pt x="1420056" y="12241"/>
                  <a:pt x="1420974" y="13060"/>
                </a:cubicBezTo>
                <a:cubicBezTo>
                  <a:pt x="1421892" y="13878"/>
                  <a:pt x="1422450" y="14387"/>
                  <a:pt x="1422648" y="14585"/>
                </a:cubicBezTo>
                <a:cubicBezTo>
                  <a:pt x="1423591" y="15379"/>
                  <a:pt x="1424224" y="15962"/>
                  <a:pt x="1424546" y="16334"/>
                </a:cubicBezTo>
                <a:cubicBezTo>
                  <a:pt x="1424868" y="16706"/>
                  <a:pt x="1425030" y="17091"/>
                  <a:pt x="1425030" y="17487"/>
                </a:cubicBezTo>
                <a:cubicBezTo>
                  <a:pt x="1425030" y="18182"/>
                  <a:pt x="1424769" y="18852"/>
                  <a:pt x="1424248" y="19497"/>
                </a:cubicBezTo>
                <a:cubicBezTo>
                  <a:pt x="1423727" y="20142"/>
                  <a:pt x="1422946" y="20910"/>
                  <a:pt x="1421904" y="21803"/>
                </a:cubicBezTo>
                <a:cubicBezTo>
                  <a:pt x="1420515" y="23093"/>
                  <a:pt x="1419647" y="23937"/>
                  <a:pt x="1419300" y="24334"/>
                </a:cubicBezTo>
                <a:cubicBezTo>
                  <a:pt x="1418456" y="25375"/>
                  <a:pt x="1416150" y="28798"/>
                  <a:pt x="1412379" y="34603"/>
                </a:cubicBezTo>
                <a:cubicBezTo>
                  <a:pt x="1408609" y="40407"/>
                  <a:pt x="1405285" y="45591"/>
                  <a:pt x="1402408" y="50155"/>
                </a:cubicBezTo>
                <a:cubicBezTo>
                  <a:pt x="1408758" y="54967"/>
                  <a:pt x="1412330" y="58614"/>
                  <a:pt x="1413123" y="61094"/>
                </a:cubicBezTo>
                <a:cubicBezTo>
                  <a:pt x="1413322" y="61689"/>
                  <a:pt x="1413421" y="62483"/>
                  <a:pt x="1413421" y="63475"/>
                </a:cubicBezTo>
                <a:cubicBezTo>
                  <a:pt x="1413421" y="64517"/>
                  <a:pt x="1413322" y="65460"/>
                  <a:pt x="1413123" y="66303"/>
                </a:cubicBezTo>
                <a:cubicBezTo>
                  <a:pt x="1416000" y="62334"/>
                  <a:pt x="1418531" y="58192"/>
                  <a:pt x="1420714" y="53876"/>
                </a:cubicBezTo>
                <a:cubicBezTo>
                  <a:pt x="1421656" y="52040"/>
                  <a:pt x="1422351" y="50465"/>
                  <a:pt x="1422797" y="49151"/>
                </a:cubicBezTo>
                <a:cubicBezTo>
                  <a:pt x="1423244" y="47836"/>
                  <a:pt x="1423467" y="46559"/>
                  <a:pt x="1423467" y="45318"/>
                </a:cubicBezTo>
                <a:cubicBezTo>
                  <a:pt x="1423467" y="43979"/>
                  <a:pt x="1423219" y="42639"/>
                  <a:pt x="1422723" y="41300"/>
                </a:cubicBezTo>
                <a:lnTo>
                  <a:pt x="1424806" y="39737"/>
                </a:lnTo>
                <a:cubicBezTo>
                  <a:pt x="1425302" y="40184"/>
                  <a:pt x="1426344" y="41226"/>
                  <a:pt x="1427932" y="42863"/>
                </a:cubicBezTo>
                <a:cubicBezTo>
                  <a:pt x="1429519" y="44500"/>
                  <a:pt x="1431032" y="46236"/>
                  <a:pt x="1432471" y="48072"/>
                </a:cubicBezTo>
                <a:cubicBezTo>
                  <a:pt x="1433910" y="49907"/>
                  <a:pt x="1434604" y="51296"/>
                  <a:pt x="1434554" y="52239"/>
                </a:cubicBezTo>
                <a:cubicBezTo>
                  <a:pt x="1434505" y="52784"/>
                  <a:pt x="1434368" y="53194"/>
                  <a:pt x="1434145" y="53467"/>
                </a:cubicBezTo>
                <a:cubicBezTo>
                  <a:pt x="1433922" y="53739"/>
                  <a:pt x="1433463" y="54074"/>
                  <a:pt x="1432769" y="54471"/>
                </a:cubicBezTo>
                <a:cubicBezTo>
                  <a:pt x="1430189" y="56108"/>
                  <a:pt x="1426989" y="58874"/>
                  <a:pt x="1423169" y="62768"/>
                </a:cubicBezTo>
                <a:cubicBezTo>
                  <a:pt x="1419349" y="66663"/>
                  <a:pt x="1414066" y="73472"/>
                  <a:pt x="1407319" y="83195"/>
                </a:cubicBezTo>
                <a:cubicBezTo>
                  <a:pt x="1411536" y="82451"/>
                  <a:pt x="1415641" y="81570"/>
                  <a:pt x="1419634" y="80553"/>
                </a:cubicBezTo>
                <a:cubicBezTo>
                  <a:pt x="1423628" y="79536"/>
                  <a:pt x="1426902" y="78631"/>
                  <a:pt x="1429457" y="77837"/>
                </a:cubicBezTo>
                <a:cubicBezTo>
                  <a:pt x="1432012" y="77043"/>
                  <a:pt x="1433637" y="76523"/>
                  <a:pt x="1434331" y="76275"/>
                </a:cubicBezTo>
                <a:lnTo>
                  <a:pt x="1435522" y="78730"/>
                </a:lnTo>
                <a:cubicBezTo>
                  <a:pt x="1428180" y="81310"/>
                  <a:pt x="1421892" y="84113"/>
                  <a:pt x="1416658" y="87139"/>
                </a:cubicBezTo>
                <a:cubicBezTo>
                  <a:pt x="1411424" y="90165"/>
                  <a:pt x="1406674" y="93390"/>
                  <a:pt x="1402408" y="96813"/>
                </a:cubicBezTo>
                <a:cubicBezTo>
                  <a:pt x="1400919" y="95523"/>
                  <a:pt x="1399183" y="94146"/>
                  <a:pt x="1397199" y="92683"/>
                </a:cubicBezTo>
                <a:cubicBezTo>
                  <a:pt x="1395214" y="91219"/>
                  <a:pt x="1393466" y="89967"/>
                  <a:pt x="1391952" y="88925"/>
                </a:cubicBezTo>
                <a:cubicBezTo>
                  <a:pt x="1390440" y="87883"/>
                  <a:pt x="1389460" y="87213"/>
                  <a:pt x="1389013" y="86916"/>
                </a:cubicBezTo>
                <a:lnTo>
                  <a:pt x="1390576" y="84311"/>
                </a:lnTo>
                <a:cubicBezTo>
                  <a:pt x="1390874" y="84361"/>
                  <a:pt x="1391506" y="84435"/>
                  <a:pt x="1392473" y="84534"/>
                </a:cubicBezTo>
                <a:cubicBezTo>
                  <a:pt x="1393441" y="84634"/>
                  <a:pt x="1394445" y="84683"/>
                  <a:pt x="1395487" y="84683"/>
                </a:cubicBezTo>
                <a:cubicBezTo>
                  <a:pt x="1396231" y="84683"/>
                  <a:pt x="1396777" y="84659"/>
                  <a:pt x="1397124" y="84609"/>
                </a:cubicBezTo>
                <a:lnTo>
                  <a:pt x="1398761" y="84460"/>
                </a:lnTo>
                <a:lnTo>
                  <a:pt x="1408138" y="72851"/>
                </a:lnTo>
                <a:cubicBezTo>
                  <a:pt x="1407642" y="72653"/>
                  <a:pt x="1407170" y="72194"/>
                  <a:pt x="1406724" y="71475"/>
                </a:cubicBezTo>
                <a:cubicBezTo>
                  <a:pt x="1406277" y="70755"/>
                  <a:pt x="1405707" y="69602"/>
                  <a:pt x="1405012" y="68015"/>
                </a:cubicBezTo>
                <a:cubicBezTo>
                  <a:pt x="1403623" y="65038"/>
                  <a:pt x="1402209" y="62297"/>
                  <a:pt x="1400770" y="59792"/>
                </a:cubicBezTo>
                <a:cubicBezTo>
                  <a:pt x="1399332" y="57287"/>
                  <a:pt x="1397186" y="54384"/>
                  <a:pt x="1394334" y="51085"/>
                </a:cubicBezTo>
                <a:cubicBezTo>
                  <a:pt x="1391481" y="47786"/>
                  <a:pt x="1387897" y="44475"/>
                  <a:pt x="1383581" y="41151"/>
                </a:cubicBezTo>
                <a:lnTo>
                  <a:pt x="1385292" y="38844"/>
                </a:lnTo>
                <a:cubicBezTo>
                  <a:pt x="1386185" y="39291"/>
                  <a:pt x="1387934" y="40345"/>
                  <a:pt x="1390539" y="42007"/>
                </a:cubicBezTo>
                <a:cubicBezTo>
                  <a:pt x="1393143" y="43669"/>
                  <a:pt x="1395810" y="45442"/>
                  <a:pt x="1398538" y="47327"/>
                </a:cubicBezTo>
                <a:cubicBezTo>
                  <a:pt x="1403003" y="38695"/>
                  <a:pt x="1406054" y="31167"/>
                  <a:pt x="1407691" y="24743"/>
                </a:cubicBezTo>
                <a:cubicBezTo>
                  <a:pt x="1409328" y="18318"/>
                  <a:pt x="1410147" y="13023"/>
                  <a:pt x="1410147" y="8855"/>
                </a:cubicBezTo>
                <a:cubicBezTo>
                  <a:pt x="1410147" y="7913"/>
                  <a:pt x="1410122" y="7144"/>
                  <a:pt x="1410072" y="6549"/>
                </a:cubicBezTo>
                <a:cubicBezTo>
                  <a:pt x="1410023" y="5953"/>
                  <a:pt x="1409973" y="5581"/>
                  <a:pt x="1409924" y="5432"/>
                </a:cubicBezTo>
                <a:close/>
                <a:moveTo>
                  <a:pt x="556692" y="3051"/>
                </a:moveTo>
                <a:cubicBezTo>
                  <a:pt x="557585" y="3547"/>
                  <a:pt x="559520" y="4651"/>
                  <a:pt x="562496" y="6363"/>
                </a:cubicBezTo>
                <a:cubicBezTo>
                  <a:pt x="565473" y="8074"/>
                  <a:pt x="568338" y="9810"/>
                  <a:pt x="571091" y="11572"/>
                </a:cubicBezTo>
                <a:cubicBezTo>
                  <a:pt x="573844" y="13333"/>
                  <a:pt x="575221" y="14436"/>
                  <a:pt x="575221" y="14883"/>
                </a:cubicBezTo>
                <a:cubicBezTo>
                  <a:pt x="575221" y="15280"/>
                  <a:pt x="574874" y="15875"/>
                  <a:pt x="574179" y="16669"/>
                </a:cubicBezTo>
                <a:cubicBezTo>
                  <a:pt x="573485" y="17463"/>
                  <a:pt x="572840" y="18988"/>
                  <a:pt x="572244" y="21245"/>
                </a:cubicBezTo>
                <a:cubicBezTo>
                  <a:pt x="571649" y="23503"/>
                  <a:pt x="571277" y="27112"/>
                  <a:pt x="571128" y="32073"/>
                </a:cubicBezTo>
                <a:cubicBezTo>
                  <a:pt x="570930" y="37877"/>
                  <a:pt x="570830" y="44326"/>
                  <a:pt x="570830" y="51420"/>
                </a:cubicBezTo>
                <a:cubicBezTo>
                  <a:pt x="570830" y="67295"/>
                  <a:pt x="571500" y="85800"/>
                  <a:pt x="572840" y="106933"/>
                </a:cubicBezTo>
                <a:cubicBezTo>
                  <a:pt x="573088" y="110654"/>
                  <a:pt x="573212" y="112886"/>
                  <a:pt x="573212" y="113630"/>
                </a:cubicBezTo>
                <a:cubicBezTo>
                  <a:pt x="573212" y="115218"/>
                  <a:pt x="572381" y="117215"/>
                  <a:pt x="570719" y="119621"/>
                </a:cubicBezTo>
                <a:cubicBezTo>
                  <a:pt x="569057" y="122027"/>
                  <a:pt x="567184" y="124172"/>
                  <a:pt x="565101" y="126058"/>
                </a:cubicBezTo>
                <a:cubicBezTo>
                  <a:pt x="563017" y="127943"/>
                  <a:pt x="561504" y="128885"/>
                  <a:pt x="560561" y="128885"/>
                </a:cubicBezTo>
                <a:cubicBezTo>
                  <a:pt x="559470" y="128885"/>
                  <a:pt x="558676" y="128439"/>
                  <a:pt x="558180" y="127546"/>
                </a:cubicBezTo>
                <a:cubicBezTo>
                  <a:pt x="557684" y="126653"/>
                  <a:pt x="557114" y="125065"/>
                  <a:pt x="556469" y="122783"/>
                </a:cubicBezTo>
                <a:cubicBezTo>
                  <a:pt x="555675" y="119708"/>
                  <a:pt x="554757" y="116855"/>
                  <a:pt x="553715" y="114226"/>
                </a:cubicBezTo>
                <a:cubicBezTo>
                  <a:pt x="552673" y="111596"/>
                  <a:pt x="550937" y="108595"/>
                  <a:pt x="548506" y="105222"/>
                </a:cubicBezTo>
                <a:cubicBezTo>
                  <a:pt x="546075" y="101848"/>
                  <a:pt x="542826" y="98450"/>
                  <a:pt x="538758" y="95027"/>
                </a:cubicBezTo>
                <a:lnTo>
                  <a:pt x="540321" y="92869"/>
                </a:lnTo>
                <a:cubicBezTo>
                  <a:pt x="541114" y="93415"/>
                  <a:pt x="542876" y="94531"/>
                  <a:pt x="545604" y="96217"/>
                </a:cubicBezTo>
                <a:cubicBezTo>
                  <a:pt x="548333" y="97904"/>
                  <a:pt x="551123" y="99529"/>
                  <a:pt x="553976" y="101092"/>
                </a:cubicBezTo>
                <a:cubicBezTo>
                  <a:pt x="556828" y="102654"/>
                  <a:pt x="558651" y="103436"/>
                  <a:pt x="559445" y="103436"/>
                </a:cubicBezTo>
                <a:cubicBezTo>
                  <a:pt x="560388" y="103436"/>
                  <a:pt x="561107" y="97805"/>
                  <a:pt x="561603" y="86544"/>
                </a:cubicBezTo>
                <a:cubicBezTo>
                  <a:pt x="562099" y="75282"/>
                  <a:pt x="562347" y="62508"/>
                  <a:pt x="562347" y="48220"/>
                </a:cubicBezTo>
                <a:cubicBezTo>
                  <a:pt x="562347" y="35917"/>
                  <a:pt x="562198" y="27087"/>
                  <a:pt x="561901" y="21729"/>
                </a:cubicBezTo>
                <a:cubicBezTo>
                  <a:pt x="561702" y="18455"/>
                  <a:pt x="561119" y="15565"/>
                  <a:pt x="560152" y="13060"/>
                </a:cubicBezTo>
                <a:cubicBezTo>
                  <a:pt x="559185" y="10555"/>
                  <a:pt x="558143" y="8508"/>
                  <a:pt x="557027" y="6921"/>
                </a:cubicBezTo>
                <a:cubicBezTo>
                  <a:pt x="555910" y="5333"/>
                  <a:pt x="555352" y="4639"/>
                  <a:pt x="555352" y="4837"/>
                </a:cubicBezTo>
                <a:close/>
                <a:moveTo>
                  <a:pt x="1289522" y="372"/>
                </a:moveTo>
                <a:cubicBezTo>
                  <a:pt x="1289819" y="719"/>
                  <a:pt x="1290563" y="1488"/>
                  <a:pt x="1291754" y="2679"/>
                </a:cubicBezTo>
                <a:cubicBezTo>
                  <a:pt x="1292944" y="3870"/>
                  <a:pt x="1294458" y="5321"/>
                  <a:pt x="1296293" y="7032"/>
                </a:cubicBezTo>
                <a:cubicBezTo>
                  <a:pt x="1298129" y="8744"/>
                  <a:pt x="1300014" y="10344"/>
                  <a:pt x="1301949" y="11832"/>
                </a:cubicBezTo>
                <a:cubicBezTo>
                  <a:pt x="1302594" y="12378"/>
                  <a:pt x="1302916" y="12923"/>
                  <a:pt x="1302916" y="13469"/>
                </a:cubicBezTo>
                <a:cubicBezTo>
                  <a:pt x="1302916" y="13965"/>
                  <a:pt x="1302618" y="14486"/>
                  <a:pt x="1302023" y="15032"/>
                </a:cubicBezTo>
                <a:cubicBezTo>
                  <a:pt x="1301527" y="15429"/>
                  <a:pt x="1300882" y="15776"/>
                  <a:pt x="1300088" y="16074"/>
                </a:cubicBezTo>
                <a:cubicBezTo>
                  <a:pt x="1299146" y="16520"/>
                  <a:pt x="1298340" y="16942"/>
                  <a:pt x="1297670" y="17339"/>
                </a:cubicBezTo>
                <a:cubicBezTo>
                  <a:pt x="1297000" y="17735"/>
                  <a:pt x="1296368" y="18232"/>
                  <a:pt x="1295772" y="18827"/>
                </a:cubicBezTo>
                <a:cubicBezTo>
                  <a:pt x="1293986" y="20613"/>
                  <a:pt x="1291977" y="23143"/>
                  <a:pt x="1289745" y="26417"/>
                </a:cubicBezTo>
                <a:cubicBezTo>
                  <a:pt x="1287512" y="29691"/>
                  <a:pt x="1284759" y="34107"/>
                  <a:pt x="1281485" y="39663"/>
                </a:cubicBezTo>
                <a:cubicBezTo>
                  <a:pt x="1283618" y="39266"/>
                  <a:pt x="1286297" y="38695"/>
                  <a:pt x="1289522" y="37951"/>
                </a:cubicBezTo>
                <a:cubicBezTo>
                  <a:pt x="1292250" y="37306"/>
                  <a:pt x="1294470" y="36599"/>
                  <a:pt x="1296182" y="35830"/>
                </a:cubicBezTo>
                <a:cubicBezTo>
                  <a:pt x="1297893" y="35062"/>
                  <a:pt x="1299133" y="34392"/>
                  <a:pt x="1299902" y="33821"/>
                </a:cubicBezTo>
                <a:cubicBezTo>
                  <a:pt x="1300671" y="33251"/>
                  <a:pt x="1301056" y="32916"/>
                  <a:pt x="1301056" y="32817"/>
                </a:cubicBezTo>
                <a:cubicBezTo>
                  <a:pt x="1303586" y="35099"/>
                  <a:pt x="1305744" y="37182"/>
                  <a:pt x="1307530" y="39067"/>
                </a:cubicBezTo>
                <a:cubicBezTo>
                  <a:pt x="1309316" y="40953"/>
                  <a:pt x="1310432" y="42143"/>
                  <a:pt x="1310878" y="42639"/>
                </a:cubicBezTo>
                <a:lnTo>
                  <a:pt x="1309688" y="44946"/>
                </a:lnTo>
                <a:cubicBezTo>
                  <a:pt x="1309539" y="44897"/>
                  <a:pt x="1309105" y="44773"/>
                  <a:pt x="1308386" y="44574"/>
                </a:cubicBezTo>
                <a:cubicBezTo>
                  <a:pt x="1307666" y="44376"/>
                  <a:pt x="1306587" y="44177"/>
                  <a:pt x="1305148" y="43979"/>
                </a:cubicBezTo>
                <a:cubicBezTo>
                  <a:pt x="1303710" y="43780"/>
                  <a:pt x="1301949" y="43681"/>
                  <a:pt x="1299865" y="43681"/>
                </a:cubicBezTo>
                <a:cubicBezTo>
                  <a:pt x="1298575" y="43681"/>
                  <a:pt x="1297558" y="43706"/>
                  <a:pt x="1296814" y="43756"/>
                </a:cubicBezTo>
                <a:cubicBezTo>
                  <a:pt x="1292200" y="43954"/>
                  <a:pt x="1285801" y="44574"/>
                  <a:pt x="1277615" y="45616"/>
                </a:cubicBezTo>
                <a:cubicBezTo>
                  <a:pt x="1280294" y="47203"/>
                  <a:pt x="1281634" y="48171"/>
                  <a:pt x="1281634" y="48518"/>
                </a:cubicBezTo>
                <a:cubicBezTo>
                  <a:pt x="1281634" y="48667"/>
                  <a:pt x="1281460" y="49138"/>
                  <a:pt x="1281113" y="49932"/>
                </a:cubicBezTo>
                <a:cubicBezTo>
                  <a:pt x="1280766" y="50726"/>
                  <a:pt x="1280443" y="51954"/>
                  <a:pt x="1280145" y="53615"/>
                </a:cubicBezTo>
                <a:cubicBezTo>
                  <a:pt x="1279848" y="55277"/>
                  <a:pt x="1279699" y="57522"/>
                  <a:pt x="1279699" y="60350"/>
                </a:cubicBezTo>
                <a:lnTo>
                  <a:pt x="1279773" y="62954"/>
                </a:lnTo>
                <a:cubicBezTo>
                  <a:pt x="1279773" y="63748"/>
                  <a:pt x="1279798" y="64368"/>
                  <a:pt x="1279848" y="64815"/>
                </a:cubicBezTo>
                <a:cubicBezTo>
                  <a:pt x="1282030" y="64467"/>
                  <a:pt x="1284114" y="64021"/>
                  <a:pt x="1286098" y="63475"/>
                </a:cubicBezTo>
                <a:cubicBezTo>
                  <a:pt x="1288777" y="62830"/>
                  <a:pt x="1290886" y="62198"/>
                  <a:pt x="1292424" y="61578"/>
                </a:cubicBezTo>
                <a:cubicBezTo>
                  <a:pt x="1293962" y="60958"/>
                  <a:pt x="1295016" y="60449"/>
                  <a:pt x="1295586" y="60052"/>
                </a:cubicBezTo>
                <a:cubicBezTo>
                  <a:pt x="1296157" y="59655"/>
                  <a:pt x="1296442" y="59407"/>
                  <a:pt x="1296442" y="59308"/>
                </a:cubicBezTo>
                <a:cubicBezTo>
                  <a:pt x="1299022" y="61640"/>
                  <a:pt x="1301192" y="63761"/>
                  <a:pt x="1302953" y="65671"/>
                </a:cubicBezTo>
                <a:cubicBezTo>
                  <a:pt x="1304714" y="67580"/>
                  <a:pt x="1305595" y="68585"/>
                  <a:pt x="1305595" y="68684"/>
                </a:cubicBezTo>
                <a:lnTo>
                  <a:pt x="1304628" y="70545"/>
                </a:lnTo>
                <a:cubicBezTo>
                  <a:pt x="1304479" y="70495"/>
                  <a:pt x="1304057" y="70383"/>
                  <a:pt x="1303362" y="70210"/>
                </a:cubicBezTo>
                <a:cubicBezTo>
                  <a:pt x="1302668" y="70036"/>
                  <a:pt x="1301589" y="69875"/>
                  <a:pt x="1300126" y="69726"/>
                </a:cubicBezTo>
                <a:cubicBezTo>
                  <a:pt x="1298662" y="69577"/>
                  <a:pt x="1296913" y="69503"/>
                  <a:pt x="1294879" y="69503"/>
                </a:cubicBezTo>
                <a:cubicBezTo>
                  <a:pt x="1293342" y="69503"/>
                  <a:pt x="1292151" y="69528"/>
                  <a:pt x="1291308" y="69577"/>
                </a:cubicBezTo>
                <a:cubicBezTo>
                  <a:pt x="1288132" y="69726"/>
                  <a:pt x="1284362" y="70049"/>
                  <a:pt x="1279996" y="70545"/>
                </a:cubicBezTo>
                <a:lnTo>
                  <a:pt x="1280592" y="88702"/>
                </a:lnTo>
                <a:cubicBezTo>
                  <a:pt x="1289670" y="87610"/>
                  <a:pt x="1296020" y="86593"/>
                  <a:pt x="1299642" y="85651"/>
                </a:cubicBezTo>
                <a:cubicBezTo>
                  <a:pt x="1302271" y="84956"/>
                  <a:pt x="1304429" y="84200"/>
                  <a:pt x="1306116" y="83381"/>
                </a:cubicBezTo>
                <a:cubicBezTo>
                  <a:pt x="1307802" y="82563"/>
                  <a:pt x="1309055" y="81843"/>
                  <a:pt x="1309874" y="81223"/>
                </a:cubicBezTo>
                <a:cubicBezTo>
                  <a:pt x="1310692" y="80603"/>
                  <a:pt x="1311102" y="80243"/>
                  <a:pt x="1311102" y="80144"/>
                </a:cubicBezTo>
                <a:cubicBezTo>
                  <a:pt x="1312987" y="81583"/>
                  <a:pt x="1314797" y="83083"/>
                  <a:pt x="1316534" y="84646"/>
                </a:cubicBezTo>
                <a:cubicBezTo>
                  <a:pt x="1318270" y="86209"/>
                  <a:pt x="1319696" y="87536"/>
                  <a:pt x="1320813" y="88627"/>
                </a:cubicBezTo>
                <a:cubicBezTo>
                  <a:pt x="1321929" y="89719"/>
                  <a:pt x="1322636" y="90413"/>
                  <a:pt x="1322933" y="90711"/>
                </a:cubicBezTo>
                <a:lnTo>
                  <a:pt x="1321594" y="93167"/>
                </a:lnTo>
                <a:cubicBezTo>
                  <a:pt x="1321594" y="93117"/>
                  <a:pt x="1321123" y="92980"/>
                  <a:pt x="1320180" y="92757"/>
                </a:cubicBezTo>
                <a:cubicBezTo>
                  <a:pt x="1319238" y="92534"/>
                  <a:pt x="1317762" y="92323"/>
                  <a:pt x="1315752" y="92125"/>
                </a:cubicBezTo>
                <a:cubicBezTo>
                  <a:pt x="1313743" y="91926"/>
                  <a:pt x="1311151" y="91827"/>
                  <a:pt x="1307976" y="91827"/>
                </a:cubicBezTo>
                <a:cubicBezTo>
                  <a:pt x="1301527" y="91827"/>
                  <a:pt x="1292473" y="92621"/>
                  <a:pt x="1280815" y="94208"/>
                </a:cubicBezTo>
                <a:lnTo>
                  <a:pt x="1282006" y="126950"/>
                </a:lnTo>
                <a:cubicBezTo>
                  <a:pt x="1282006" y="127645"/>
                  <a:pt x="1281609" y="128674"/>
                  <a:pt x="1280815" y="130039"/>
                </a:cubicBezTo>
                <a:cubicBezTo>
                  <a:pt x="1280021" y="131403"/>
                  <a:pt x="1279128" y="132656"/>
                  <a:pt x="1278136" y="133797"/>
                </a:cubicBezTo>
                <a:cubicBezTo>
                  <a:pt x="1277144" y="134938"/>
                  <a:pt x="1276425" y="135508"/>
                  <a:pt x="1275978" y="135508"/>
                </a:cubicBezTo>
                <a:cubicBezTo>
                  <a:pt x="1275532" y="135508"/>
                  <a:pt x="1274726" y="134888"/>
                  <a:pt x="1273560" y="133648"/>
                </a:cubicBezTo>
                <a:cubicBezTo>
                  <a:pt x="1272394" y="132408"/>
                  <a:pt x="1271315" y="131043"/>
                  <a:pt x="1270323" y="129555"/>
                </a:cubicBezTo>
                <a:cubicBezTo>
                  <a:pt x="1269330" y="128067"/>
                  <a:pt x="1268834" y="126975"/>
                  <a:pt x="1268834" y="126281"/>
                </a:cubicBezTo>
                <a:cubicBezTo>
                  <a:pt x="1268834" y="125983"/>
                  <a:pt x="1268958" y="125338"/>
                  <a:pt x="1269206" y="124346"/>
                </a:cubicBezTo>
                <a:cubicBezTo>
                  <a:pt x="1269851" y="121667"/>
                  <a:pt x="1270434" y="118306"/>
                  <a:pt x="1270955" y="114263"/>
                </a:cubicBezTo>
                <a:cubicBezTo>
                  <a:pt x="1271476" y="110220"/>
                  <a:pt x="1271860" y="103957"/>
                  <a:pt x="1272109" y="95473"/>
                </a:cubicBezTo>
                <a:cubicBezTo>
                  <a:pt x="1263427" y="96813"/>
                  <a:pt x="1257226" y="98028"/>
                  <a:pt x="1253505" y="99120"/>
                </a:cubicBezTo>
                <a:cubicBezTo>
                  <a:pt x="1251918" y="99566"/>
                  <a:pt x="1250454" y="100087"/>
                  <a:pt x="1249115" y="100682"/>
                </a:cubicBezTo>
                <a:cubicBezTo>
                  <a:pt x="1247775" y="101278"/>
                  <a:pt x="1246932" y="101675"/>
                  <a:pt x="1246585" y="101873"/>
                </a:cubicBezTo>
                <a:lnTo>
                  <a:pt x="1236241" y="92794"/>
                </a:lnTo>
                <a:lnTo>
                  <a:pt x="1237134" y="90488"/>
                </a:lnTo>
                <a:cubicBezTo>
                  <a:pt x="1237382" y="90537"/>
                  <a:pt x="1237990" y="90649"/>
                  <a:pt x="1238957" y="90822"/>
                </a:cubicBezTo>
                <a:cubicBezTo>
                  <a:pt x="1239924" y="90996"/>
                  <a:pt x="1241239" y="91157"/>
                  <a:pt x="1242901" y="91306"/>
                </a:cubicBezTo>
                <a:cubicBezTo>
                  <a:pt x="1244563" y="91455"/>
                  <a:pt x="1246411" y="91529"/>
                  <a:pt x="1248445" y="91529"/>
                </a:cubicBezTo>
                <a:cubicBezTo>
                  <a:pt x="1252364" y="91529"/>
                  <a:pt x="1260302" y="90909"/>
                  <a:pt x="1272258" y="89669"/>
                </a:cubicBezTo>
                <a:lnTo>
                  <a:pt x="1272332" y="86097"/>
                </a:lnTo>
                <a:cubicBezTo>
                  <a:pt x="1272431" y="80541"/>
                  <a:pt x="1272481" y="75679"/>
                  <a:pt x="1272481" y="71512"/>
                </a:cubicBezTo>
                <a:cubicBezTo>
                  <a:pt x="1269157" y="71959"/>
                  <a:pt x="1265362" y="72628"/>
                  <a:pt x="1261095" y="73521"/>
                </a:cubicBezTo>
                <a:cubicBezTo>
                  <a:pt x="1259508" y="73868"/>
                  <a:pt x="1257821" y="74389"/>
                  <a:pt x="1256035" y="75084"/>
                </a:cubicBezTo>
                <a:cubicBezTo>
                  <a:pt x="1254249" y="75778"/>
                  <a:pt x="1253356" y="76151"/>
                  <a:pt x="1253356" y="76200"/>
                </a:cubicBezTo>
                <a:lnTo>
                  <a:pt x="1246138" y="69205"/>
                </a:lnTo>
                <a:lnTo>
                  <a:pt x="1247701" y="66973"/>
                </a:lnTo>
                <a:cubicBezTo>
                  <a:pt x="1247701" y="67022"/>
                  <a:pt x="1248346" y="67134"/>
                  <a:pt x="1249636" y="67308"/>
                </a:cubicBezTo>
                <a:cubicBezTo>
                  <a:pt x="1250926" y="67481"/>
                  <a:pt x="1252463" y="67568"/>
                  <a:pt x="1254249" y="67568"/>
                </a:cubicBezTo>
                <a:cubicBezTo>
                  <a:pt x="1255986" y="67568"/>
                  <a:pt x="1257350" y="67518"/>
                  <a:pt x="1258342" y="67419"/>
                </a:cubicBezTo>
                <a:cubicBezTo>
                  <a:pt x="1263600" y="67022"/>
                  <a:pt x="1268314" y="66526"/>
                  <a:pt x="1272481" y="65931"/>
                </a:cubicBezTo>
                <a:cubicBezTo>
                  <a:pt x="1272381" y="60722"/>
                  <a:pt x="1272258" y="56803"/>
                  <a:pt x="1272109" y="54174"/>
                </a:cubicBezTo>
                <a:cubicBezTo>
                  <a:pt x="1271960" y="51247"/>
                  <a:pt x="1271588" y="48692"/>
                  <a:pt x="1270992" y="46509"/>
                </a:cubicBezTo>
                <a:cubicBezTo>
                  <a:pt x="1265089" y="47303"/>
                  <a:pt x="1260674" y="48121"/>
                  <a:pt x="1257747" y="48965"/>
                </a:cubicBezTo>
                <a:cubicBezTo>
                  <a:pt x="1256258" y="49411"/>
                  <a:pt x="1254758" y="49932"/>
                  <a:pt x="1253245" y="50527"/>
                </a:cubicBezTo>
                <a:cubicBezTo>
                  <a:pt x="1251732" y="51123"/>
                  <a:pt x="1250752" y="51519"/>
                  <a:pt x="1250305" y="51718"/>
                </a:cubicBezTo>
                <a:lnTo>
                  <a:pt x="1242864" y="44202"/>
                </a:lnTo>
                <a:lnTo>
                  <a:pt x="1243757" y="41970"/>
                </a:lnTo>
                <a:cubicBezTo>
                  <a:pt x="1244104" y="42019"/>
                  <a:pt x="1244997" y="42131"/>
                  <a:pt x="1246436" y="42305"/>
                </a:cubicBezTo>
                <a:cubicBezTo>
                  <a:pt x="1247874" y="42478"/>
                  <a:pt x="1249611" y="42565"/>
                  <a:pt x="1251645" y="42565"/>
                </a:cubicBezTo>
                <a:cubicBezTo>
                  <a:pt x="1252885" y="42565"/>
                  <a:pt x="1253852" y="42540"/>
                  <a:pt x="1254547" y="42491"/>
                </a:cubicBezTo>
                <a:cubicBezTo>
                  <a:pt x="1263328" y="42044"/>
                  <a:pt x="1270992" y="41325"/>
                  <a:pt x="1277541" y="40333"/>
                </a:cubicBezTo>
                <a:cubicBezTo>
                  <a:pt x="1280914" y="31552"/>
                  <a:pt x="1283395" y="24507"/>
                  <a:pt x="1284982" y="19199"/>
                </a:cubicBezTo>
                <a:cubicBezTo>
                  <a:pt x="1286570" y="13891"/>
                  <a:pt x="1287364" y="8979"/>
                  <a:pt x="1287364" y="4465"/>
                </a:cubicBezTo>
                <a:cubicBezTo>
                  <a:pt x="1287364" y="3870"/>
                  <a:pt x="1287314" y="2927"/>
                  <a:pt x="1287215" y="1637"/>
                </a:cubicBezTo>
                <a:close/>
                <a:moveTo>
                  <a:pt x="1637184" y="0"/>
                </a:moveTo>
                <a:cubicBezTo>
                  <a:pt x="1646560" y="7888"/>
                  <a:pt x="1651273" y="12526"/>
                  <a:pt x="1651323" y="13916"/>
                </a:cubicBezTo>
                <a:cubicBezTo>
                  <a:pt x="1651323" y="14362"/>
                  <a:pt x="1651124" y="14771"/>
                  <a:pt x="1650727" y="15143"/>
                </a:cubicBezTo>
                <a:cubicBezTo>
                  <a:pt x="1650330" y="15515"/>
                  <a:pt x="1649785" y="15925"/>
                  <a:pt x="1649090" y="16371"/>
                </a:cubicBezTo>
                <a:cubicBezTo>
                  <a:pt x="1648148" y="16917"/>
                  <a:pt x="1647503" y="17438"/>
                  <a:pt x="1647156" y="17934"/>
                </a:cubicBezTo>
                <a:lnTo>
                  <a:pt x="1644700" y="21283"/>
                </a:lnTo>
                <a:cubicBezTo>
                  <a:pt x="1656060" y="32147"/>
                  <a:pt x="1665424" y="40382"/>
                  <a:pt x="1672791" y="45988"/>
                </a:cubicBezTo>
                <a:cubicBezTo>
                  <a:pt x="1680158" y="51594"/>
                  <a:pt x="1686421" y="55463"/>
                  <a:pt x="1691581" y="57597"/>
                </a:cubicBezTo>
                <a:cubicBezTo>
                  <a:pt x="1696740" y="59730"/>
                  <a:pt x="1702396" y="61193"/>
                  <a:pt x="1708547" y="61987"/>
                </a:cubicBezTo>
                <a:lnTo>
                  <a:pt x="1708175" y="65336"/>
                </a:lnTo>
                <a:cubicBezTo>
                  <a:pt x="1704306" y="65236"/>
                  <a:pt x="1700858" y="65522"/>
                  <a:pt x="1697832" y="66191"/>
                </a:cubicBezTo>
                <a:cubicBezTo>
                  <a:pt x="1694805" y="66861"/>
                  <a:pt x="1691730" y="67767"/>
                  <a:pt x="1688604" y="68908"/>
                </a:cubicBezTo>
                <a:cubicBezTo>
                  <a:pt x="1687463" y="69304"/>
                  <a:pt x="1686372" y="69652"/>
                  <a:pt x="1685330" y="69949"/>
                </a:cubicBezTo>
                <a:cubicBezTo>
                  <a:pt x="1684288" y="70247"/>
                  <a:pt x="1683445" y="70396"/>
                  <a:pt x="1682800" y="70396"/>
                </a:cubicBezTo>
                <a:cubicBezTo>
                  <a:pt x="1681907" y="70396"/>
                  <a:pt x="1681088" y="70049"/>
                  <a:pt x="1680344" y="69354"/>
                </a:cubicBezTo>
                <a:cubicBezTo>
                  <a:pt x="1679600" y="68659"/>
                  <a:pt x="1678236" y="67072"/>
                  <a:pt x="1676251" y="64592"/>
                </a:cubicBezTo>
                <a:cubicBezTo>
                  <a:pt x="1672431" y="59879"/>
                  <a:pt x="1667917" y="54608"/>
                  <a:pt x="1662708" y="48779"/>
                </a:cubicBezTo>
                <a:cubicBezTo>
                  <a:pt x="1657499" y="42949"/>
                  <a:pt x="1650256" y="35421"/>
                  <a:pt x="1640979" y="26194"/>
                </a:cubicBezTo>
                <a:cubicBezTo>
                  <a:pt x="1635026" y="33933"/>
                  <a:pt x="1629222" y="40481"/>
                  <a:pt x="1623566" y="45839"/>
                </a:cubicBezTo>
                <a:cubicBezTo>
                  <a:pt x="1624757" y="47079"/>
                  <a:pt x="1626010" y="48134"/>
                  <a:pt x="1627324" y="49002"/>
                </a:cubicBezTo>
                <a:cubicBezTo>
                  <a:pt x="1628639" y="49870"/>
                  <a:pt x="1630115" y="50751"/>
                  <a:pt x="1631752" y="51643"/>
                </a:cubicBezTo>
                <a:cubicBezTo>
                  <a:pt x="1632992" y="52288"/>
                  <a:pt x="1633885" y="52822"/>
                  <a:pt x="1634431" y="53243"/>
                </a:cubicBezTo>
                <a:cubicBezTo>
                  <a:pt x="1634976" y="53665"/>
                  <a:pt x="1635249" y="54074"/>
                  <a:pt x="1635249" y="54471"/>
                </a:cubicBezTo>
                <a:cubicBezTo>
                  <a:pt x="1635249" y="54818"/>
                  <a:pt x="1635150" y="55178"/>
                  <a:pt x="1634952" y="55550"/>
                </a:cubicBezTo>
                <a:cubicBezTo>
                  <a:pt x="1634753" y="55922"/>
                  <a:pt x="1634505" y="56307"/>
                  <a:pt x="1634208" y="56704"/>
                </a:cubicBezTo>
                <a:cubicBezTo>
                  <a:pt x="1633612" y="57547"/>
                  <a:pt x="1633116" y="58378"/>
                  <a:pt x="1632719" y="59196"/>
                </a:cubicBezTo>
                <a:cubicBezTo>
                  <a:pt x="1632322" y="60015"/>
                  <a:pt x="1632000" y="61119"/>
                  <a:pt x="1631752" y="62508"/>
                </a:cubicBezTo>
                <a:cubicBezTo>
                  <a:pt x="1631206" y="65782"/>
                  <a:pt x="1630288" y="69863"/>
                  <a:pt x="1628998" y="74749"/>
                </a:cubicBezTo>
                <a:cubicBezTo>
                  <a:pt x="1627708" y="79636"/>
                  <a:pt x="1626158" y="84423"/>
                  <a:pt x="1624348" y="89111"/>
                </a:cubicBezTo>
                <a:cubicBezTo>
                  <a:pt x="1622537" y="93799"/>
                  <a:pt x="1620664" y="97532"/>
                  <a:pt x="1618729" y="100310"/>
                </a:cubicBezTo>
                <a:cubicBezTo>
                  <a:pt x="1615554" y="104825"/>
                  <a:pt x="1610792" y="109029"/>
                  <a:pt x="1604442" y="112923"/>
                </a:cubicBezTo>
                <a:cubicBezTo>
                  <a:pt x="1598092" y="116818"/>
                  <a:pt x="1589857" y="120799"/>
                  <a:pt x="1579736" y="124867"/>
                </a:cubicBezTo>
                <a:lnTo>
                  <a:pt x="1578025" y="122337"/>
                </a:lnTo>
                <a:cubicBezTo>
                  <a:pt x="1586359" y="118219"/>
                  <a:pt x="1593627" y="113878"/>
                  <a:pt x="1599828" y="109314"/>
                </a:cubicBezTo>
                <a:cubicBezTo>
                  <a:pt x="1606029" y="104750"/>
                  <a:pt x="1610345" y="100087"/>
                  <a:pt x="1612776" y="95325"/>
                </a:cubicBezTo>
                <a:cubicBezTo>
                  <a:pt x="1615406" y="90215"/>
                  <a:pt x="1617613" y="84113"/>
                  <a:pt x="1619399" y="77019"/>
                </a:cubicBezTo>
                <a:cubicBezTo>
                  <a:pt x="1621185" y="69925"/>
                  <a:pt x="1622078" y="63426"/>
                  <a:pt x="1622078" y="57522"/>
                </a:cubicBezTo>
                <a:cubicBezTo>
                  <a:pt x="1622078" y="53752"/>
                  <a:pt x="1621706" y="50651"/>
                  <a:pt x="1620962" y="48220"/>
                </a:cubicBezTo>
                <a:cubicBezTo>
                  <a:pt x="1615554" y="53181"/>
                  <a:pt x="1609390" y="58043"/>
                  <a:pt x="1602470" y="62806"/>
                </a:cubicBezTo>
                <a:cubicBezTo>
                  <a:pt x="1595549" y="67568"/>
                  <a:pt x="1587252" y="72628"/>
                  <a:pt x="1577578" y="77986"/>
                </a:cubicBezTo>
                <a:lnTo>
                  <a:pt x="1575792" y="75828"/>
                </a:lnTo>
                <a:cubicBezTo>
                  <a:pt x="1585962" y="68932"/>
                  <a:pt x="1594570" y="62533"/>
                  <a:pt x="1601614" y="56629"/>
                </a:cubicBezTo>
                <a:cubicBezTo>
                  <a:pt x="1608658" y="50726"/>
                  <a:pt x="1614798" y="44574"/>
                  <a:pt x="1620032" y="38175"/>
                </a:cubicBezTo>
                <a:cubicBezTo>
                  <a:pt x="1625265" y="31775"/>
                  <a:pt x="1629891" y="24681"/>
                  <a:pt x="1633910" y="16892"/>
                </a:cubicBezTo>
                <a:cubicBezTo>
                  <a:pt x="1635497" y="13717"/>
                  <a:pt x="1636291" y="10716"/>
                  <a:pt x="1636291" y="7888"/>
                </a:cubicBezTo>
                <a:cubicBezTo>
                  <a:pt x="1636291" y="6697"/>
                  <a:pt x="1636179" y="5643"/>
                  <a:pt x="1635956" y="4725"/>
                </a:cubicBezTo>
                <a:cubicBezTo>
                  <a:pt x="1635733" y="3808"/>
                  <a:pt x="1635510" y="3088"/>
                  <a:pt x="1635286" y="2567"/>
                </a:cubicBezTo>
                <a:cubicBezTo>
                  <a:pt x="1635063" y="2047"/>
                  <a:pt x="1634902" y="1736"/>
                  <a:pt x="1634803" y="16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14300" dist="63500" dir="5400000" algn="t" rotWithShape="0">
              <a:prstClr val="black">
                <a:alpha val="6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>
              <a:lnSpc>
                <a:spcPct val="110000"/>
              </a:lnSpc>
            </a:pPr>
            <a:endParaRPr lang="zh-CN" altLang="en-US" sz="1200" spc="300" dirty="0">
              <a:solidFill>
                <a:schemeClr val="bg1"/>
              </a:solidFill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</p:txBody>
      </p:sp>
      <p:sp>
        <p:nvSpPr>
          <p:cNvPr id="27" name="等腰三角形 26">
            <a:extLst>
              <a:ext uri="{FF2B5EF4-FFF2-40B4-BE49-F238E27FC236}">
                <a16:creationId xmlns="" xmlns:a16="http://schemas.microsoft.com/office/drawing/2014/main" id="{607D0280-F0F3-483F-A6E1-D236A57C2EAF}"/>
              </a:ext>
            </a:extLst>
          </p:cNvPr>
          <p:cNvSpPr/>
          <p:nvPr/>
        </p:nvSpPr>
        <p:spPr>
          <a:xfrm rot="16200000">
            <a:off x="7920180" y="5359948"/>
            <a:ext cx="196883" cy="169727"/>
          </a:xfrm>
          <a:prstGeom prst="triangle">
            <a:avLst/>
          </a:prstGeom>
          <a:gradFill>
            <a:gsLst>
              <a:gs pos="50000">
                <a:srgbClr val="F6EFE2"/>
              </a:gs>
              <a:gs pos="0">
                <a:srgbClr val="D0B27E"/>
              </a:gs>
              <a:gs pos="100000">
                <a:srgbClr val="D0B27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50000">
                    <a:srgbClr val="F6EFE2"/>
                  </a:gs>
                  <a:gs pos="0">
                    <a:srgbClr val="D0B27E"/>
                  </a:gs>
                  <a:gs pos="100000">
                    <a:srgbClr val="D0B27E"/>
                  </a:gs>
                </a:gsLst>
                <a:lin ang="2700000" scaled="0"/>
              </a:gra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0E78314B-2479-4BE4-AA8A-34CCAECAB713}"/>
              </a:ext>
            </a:extLst>
          </p:cNvPr>
          <p:cNvGrpSpPr/>
          <p:nvPr/>
        </p:nvGrpSpPr>
        <p:grpSpPr>
          <a:xfrm>
            <a:off x="6733199" y="4587240"/>
            <a:ext cx="1127506" cy="1084878"/>
            <a:chOff x="6178024" y="4452248"/>
            <a:chExt cx="1267802" cy="1219870"/>
          </a:xfrm>
        </p:grpSpPr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id="{DBF2DBF5-20FB-479F-A77C-02B868CE3032}"/>
                </a:ext>
              </a:extLst>
            </p:cNvPr>
            <p:cNvGrpSpPr/>
            <p:nvPr/>
          </p:nvGrpSpPr>
          <p:grpSpPr>
            <a:xfrm>
              <a:off x="6260166" y="4509151"/>
              <a:ext cx="1103518" cy="1103518"/>
              <a:chOff x="4018144" y="5325860"/>
              <a:chExt cx="1104900" cy="1104900"/>
            </a:xfrm>
          </p:grpSpPr>
          <p:sp>
            <p:nvSpPr>
              <p:cNvPr id="52" name="矩形 51">
                <a:extLst>
                  <a:ext uri="{FF2B5EF4-FFF2-40B4-BE49-F238E27FC236}">
                    <a16:creationId xmlns="" xmlns:a16="http://schemas.microsoft.com/office/drawing/2014/main" id="{1EBB0E36-B1EA-45D5-B1FF-BC797C678C7B}"/>
                  </a:ext>
                </a:extLst>
              </p:cNvPr>
              <p:cNvSpPr/>
              <p:nvPr/>
            </p:nvSpPr>
            <p:spPr>
              <a:xfrm>
                <a:off x="4018144" y="5325860"/>
                <a:ext cx="1104900" cy="1104900"/>
              </a:xfrm>
              <a:prstGeom prst="rect">
                <a:avLst/>
              </a:prstGeom>
              <a:gradFill flip="none" rotWithShape="1">
                <a:gsLst>
                  <a:gs pos="100000">
                    <a:srgbClr val="D6BB8C"/>
                  </a:gs>
                  <a:gs pos="45000">
                    <a:srgbClr val="CBC4BA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3" name="图片 52">
                <a:extLst>
                  <a:ext uri="{FF2B5EF4-FFF2-40B4-BE49-F238E27FC236}">
                    <a16:creationId xmlns="" xmlns:a16="http://schemas.microsoft.com/office/drawing/2014/main" id="{22D85D79-4665-432E-B881-C7F5318791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049218" y="5355650"/>
                <a:ext cx="1042754" cy="1045323"/>
              </a:xfrm>
              <a:prstGeom prst="rect">
                <a:avLst/>
              </a:prstGeom>
            </p:spPr>
          </p:pic>
        </p:grpSp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C29F2FC1-9C23-4C15-8535-BAF5EA0CFCBF}"/>
                </a:ext>
              </a:extLst>
            </p:cNvPr>
            <p:cNvGrpSpPr/>
            <p:nvPr/>
          </p:nvGrpSpPr>
          <p:grpSpPr>
            <a:xfrm>
              <a:off x="6178024" y="4452248"/>
              <a:ext cx="1267802" cy="1219870"/>
              <a:chOff x="6178024" y="4452248"/>
              <a:chExt cx="1267802" cy="1219870"/>
            </a:xfrm>
          </p:grpSpPr>
          <p:sp>
            <p:nvSpPr>
              <p:cNvPr id="34" name="矩形 33">
                <a:extLst>
                  <a:ext uri="{FF2B5EF4-FFF2-40B4-BE49-F238E27FC236}">
                    <a16:creationId xmlns="" xmlns:a16="http://schemas.microsoft.com/office/drawing/2014/main" id="{B1D29015-7E6D-4F46-BBDF-7A66B0D66991}"/>
                  </a:ext>
                </a:extLst>
              </p:cNvPr>
              <p:cNvSpPr/>
              <p:nvPr/>
            </p:nvSpPr>
            <p:spPr>
              <a:xfrm>
                <a:off x="6188858" y="4725613"/>
                <a:ext cx="1241296" cy="520113"/>
              </a:xfrm>
              <a:prstGeom prst="rect">
                <a:avLst/>
              </a:prstGeom>
              <a:gradFill flip="none" rotWithShape="1">
                <a:gsLst>
                  <a:gs pos="2500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="" xmlns:a16="http://schemas.microsoft.com/office/drawing/2014/main" id="{9361EA8D-8C66-48AE-820B-13C806704A23}"/>
                  </a:ext>
                </a:extLst>
              </p:cNvPr>
              <p:cNvGrpSpPr/>
              <p:nvPr/>
            </p:nvGrpSpPr>
            <p:grpSpPr>
              <a:xfrm>
                <a:off x="6178024" y="4452248"/>
                <a:ext cx="1267802" cy="149230"/>
                <a:chOff x="2443758" y="9321800"/>
                <a:chExt cx="1970485" cy="231942"/>
              </a:xfrm>
            </p:grpSpPr>
            <p:grpSp>
              <p:nvGrpSpPr>
                <p:cNvPr id="36" name="组合 35">
                  <a:extLst>
                    <a:ext uri="{FF2B5EF4-FFF2-40B4-BE49-F238E27FC236}">
                      <a16:creationId xmlns="" xmlns:a16="http://schemas.microsoft.com/office/drawing/2014/main" id="{B0F34A43-B588-4D79-BD87-BD096C8817A2}"/>
                    </a:ext>
                  </a:extLst>
                </p:cNvPr>
                <p:cNvGrpSpPr/>
                <p:nvPr/>
              </p:nvGrpSpPr>
              <p:grpSpPr>
                <a:xfrm>
                  <a:off x="2443758" y="9321800"/>
                  <a:ext cx="231804" cy="231942"/>
                  <a:chOff x="2460596" y="9321800"/>
                  <a:chExt cx="231804" cy="231942"/>
                </a:xfrm>
              </p:grpSpPr>
              <p:cxnSp>
                <p:nvCxnSpPr>
                  <p:cNvPr id="40" name="直接连接符 39">
                    <a:extLst>
                      <a:ext uri="{FF2B5EF4-FFF2-40B4-BE49-F238E27FC236}">
                        <a16:creationId xmlns="" xmlns:a16="http://schemas.microsoft.com/office/drawing/2014/main" id="{542A56AA-1A37-4286-A1A1-8317DCB8C1F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60596" y="9321800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40">
                    <a:extLst>
                      <a:ext uri="{FF2B5EF4-FFF2-40B4-BE49-F238E27FC236}">
                        <a16:creationId xmlns="" xmlns:a16="http://schemas.microsoft.com/office/drawing/2014/main" id="{C53A021C-012A-4266-BB93-56592CF6A5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2344694" y="9437840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7" name="组合 36">
                  <a:extLst>
                    <a:ext uri="{FF2B5EF4-FFF2-40B4-BE49-F238E27FC236}">
                      <a16:creationId xmlns="" xmlns:a16="http://schemas.microsoft.com/office/drawing/2014/main" id="{D40EC68B-B3BF-4F36-800D-55E8CB2835CB}"/>
                    </a:ext>
                  </a:extLst>
                </p:cNvPr>
                <p:cNvGrpSpPr/>
                <p:nvPr/>
              </p:nvGrpSpPr>
              <p:grpSpPr>
                <a:xfrm flipH="1">
                  <a:off x="4182439" y="9321800"/>
                  <a:ext cx="231804" cy="231942"/>
                  <a:chOff x="2460596" y="9321800"/>
                  <a:chExt cx="231804" cy="231942"/>
                </a:xfrm>
              </p:grpSpPr>
              <p:cxnSp>
                <p:nvCxnSpPr>
                  <p:cNvPr id="38" name="直接连接符 37">
                    <a:extLst>
                      <a:ext uri="{FF2B5EF4-FFF2-40B4-BE49-F238E27FC236}">
                        <a16:creationId xmlns="" xmlns:a16="http://schemas.microsoft.com/office/drawing/2014/main" id="{70516A02-DBF6-44C7-A293-781DE4A9D9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60596" y="9321800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>
                    <a:extLst>
                      <a:ext uri="{FF2B5EF4-FFF2-40B4-BE49-F238E27FC236}">
                        <a16:creationId xmlns="" xmlns:a16="http://schemas.microsoft.com/office/drawing/2014/main" id="{4B4FF22B-405E-476A-B682-0776A43E66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2344694" y="9437840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2" name="组合 41">
                <a:extLst>
                  <a:ext uri="{FF2B5EF4-FFF2-40B4-BE49-F238E27FC236}">
                    <a16:creationId xmlns="" xmlns:a16="http://schemas.microsoft.com/office/drawing/2014/main" id="{7D687E19-8284-478C-BC87-E1532A9FF729}"/>
                  </a:ext>
                </a:extLst>
              </p:cNvPr>
              <p:cNvGrpSpPr/>
              <p:nvPr/>
            </p:nvGrpSpPr>
            <p:grpSpPr>
              <a:xfrm flipV="1">
                <a:off x="6178024" y="5522888"/>
                <a:ext cx="1267802" cy="149230"/>
                <a:chOff x="2443758" y="9317852"/>
                <a:chExt cx="1970485" cy="231942"/>
              </a:xfrm>
            </p:grpSpPr>
            <p:grpSp>
              <p:nvGrpSpPr>
                <p:cNvPr id="43" name="组合 42">
                  <a:extLst>
                    <a:ext uri="{FF2B5EF4-FFF2-40B4-BE49-F238E27FC236}">
                      <a16:creationId xmlns="" xmlns:a16="http://schemas.microsoft.com/office/drawing/2014/main" id="{1FFB7D69-E849-4BDA-8F1B-1B559E91DB5F}"/>
                    </a:ext>
                  </a:extLst>
                </p:cNvPr>
                <p:cNvGrpSpPr/>
                <p:nvPr/>
              </p:nvGrpSpPr>
              <p:grpSpPr>
                <a:xfrm>
                  <a:off x="2443758" y="9317852"/>
                  <a:ext cx="231804" cy="231942"/>
                  <a:chOff x="2460596" y="9317852"/>
                  <a:chExt cx="231804" cy="231942"/>
                </a:xfrm>
              </p:grpSpPr>
              <p:cxnSp>
                <p:nvCxnSpPr>
                  <p:cNvPr id="48" name="直接连接符 47">
                    <a:extLst>
                      <a:ext uri="{FF2B5EF4-FFF2-40B4-BE49-F238E27FC236}">
                        <a16:creationId xmlns="" xmlns:a16="http://schemas.microsoft.com/office/drawing/2014/main" id="{38BB2C30-8EE3-4EC2-8517-A5ADAA36E41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60596" y="9317852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>
                    <a:extLst>
                      <a:ext uri="{FF2B5EF4-FFF2-40B4-BE49-F238E27FC236}">
                        <a16:creationId xmlns="" xmlns:a16="http://schemas.microsoft.com/office/drawing/2014/main" id="{02A012A9-2149-44C0-A9F5-3E8C2F50FA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2344694" y="9433892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>
                  <a:extLst>
                    <a:ext uri="{FF2B5EF4-FFF2-40B4-BE49-F238E27FC236}">
                      <a16:creationId xmlns="" xmlns:a16="http://schemas.microsoft.com/office/drawing/2014/main" id="{D7228E37-2D73-4298-8256-4CBD8F171DC3}"/>
                    </a:ext>
                  </a:extLst>
                </p:cNvPr>
                <p:cNvGrpSpPr/>
                <p:nvPr/>
              </p:nvGrpSpPr>
              <p:grpSpPr>
                <a:xfrm flipH="1">
                  <a:off x="4178491" y="9317990"/>
                  <a:ext cx="235752" cy="231804"/>
                  <a:chOff x="2460596" y="9317990"/>
                  <a:chExt cx="235752" cy="231804"/>
                </a:xfrm>
              </p:grpSpPr>
              <p:cxnSp>
                <p:nvCxnSpPr>
                  <p:cNvPr id="45" name="直接连接符 44">
                    <a:extLst>
                      <a:ext uri="{FF2B5EF4-FFF2-40B4-BE49-F238E27FC236}">
                        <a16:creationId xmlns="" xmlns:a16="http://schemas.microsoft.com/office/drawing/2014/main" id="{8E637A44-3B7B-4A73-9749-CBCC953362E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64544" y="9321799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>
                    <a:extLst>
                      <a:ext uri="{FF2B5EF4-FFF2-40B4-BE49-F238E27FC236}">
                        <a16:creationId xmlns="" xmlns:a16="http://schemas.microsoft.com/office/drawing/2014/main" id="{FC0C3C97-F321-4434-8C49-3BE7FE96F62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2344694" y="9433892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58" name="矩形 57">
                <a:extLst>
                  <a:ext uri="{FF2B5EF4-FFF2-40B4-BE49-F238E27FC236}">
                    <a16:creationId xmlns="" xmlns:a16="http://schemas.microsoft.com/office/drawing/2014/main" id="{BF4A3691-612B-4006-AB05-9C47DAA5821F}"/>
                  </a:ext>
                </a:extLst>
              </p:cNvPr>
              <p:cNvSpPr/>
              <p:nvPr/>
            </p:nvSpPr>
            <p:spPr>
              <a:xfrm>
                <a:off x="6188858" y="4828354"/>
                <a:ext cx="1241296" cy="74623"/>
              </a:xfrm>
              <a:prstGeom prst="rect">
                <a:avLst/>
              </a:prstGeom>
              <a:gradFill flip="none" rotWithShape="1">
                <a:gsLst>
                  <a:gs pos="25000">
                    <a:schemeClr val="bg1">
                      <a:alpha val="62000"/>
                    </a:schemeClr>
                  </a:gs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3" name="任意多边形: 形状 62">
            <a:extLst>
              <a:ext uri="{FF2B5EF4-FFF2-40B4-BE49-F238E27FC236}">
                <a16:creationId xmlns="" xmlns:a16="http://schemas.microsoft.com/office/drawing/2014/main" id="{8E3A1617-FF15-4486-ABA3-09E754EE211F}"/>
              </a:ext>
            </a:extLst>
          </p:cNvPr>
          <p:cNvSpPr/>
          <p:nvPr/>
        </p:nvSpPr>
        <p:spPr>
          <a:xfrm>
            <a:off x="6750433" y="3012710"/>
            <a:ext cx="3832279" cy="444712"/>
          </a:xfrm>
          <a:custGeom>
            <a:avLst/>
            <a:gdLst/>
            <a:ahLst/>
            <a:cxnLst/>
            <a:rect l="l" t="t" r="r" b="b"/>
            <a:pathLst>
              <a:path w="3832279" h="444712">
                <a:moveTo>
                  <a:pt x="642461" y="411051"/>
                </a:moveTo>
                <a:cubicBezTo>
                  <a:pt x="646443" y="412137"/>
                  <a:pt x="651058" y="413554"/>
                  <a:pt x="656306" y="415304"/>
                </a:cubicBezTo>
                <a:cubicBezTo>
                  <a:pt x="661554" y="417053"/>
                  <a:pt x="666833" y="418863"/>
                  <a:pt x="672141" y="420733"/>
                </a:cubicBezTo>
                <a:cubicBezTo>
                  <a:pt x="677450" y="422603"/>
                  <a:pt x="682517" y="424443"/>
                  <a:pt x="687343" y="426253"/>
                </a:cubicBezTo>
                <a:cubicBezTo>
                  <a:pt x="692169" y="428063"/>
                  <a:pt x="696151" y="429631"/>
                  <a:pt x="699288" y="430958"/>
                </a:cubicBezTo>
                <a:lnTo>
                  <a:pt x="695306" y="443265"/>
                </a:lnTo>
                <a:cubicBezTo>
                  <a:pt x="691687" y="441575"/>
                  <a:pt x="687464" y="439766"/>
                  <a:pt x="682638" y="437835"/>
                </a:cubicBezTo>
                <a:cubicBezTo>
                  <a:pt x="677812" y="435905"/>
                  <a:pt x="672805" y="433974"/>
                  <a:pt x="667617" y="432044"/>
                </a:cubicBezTo>
                <a:cubicBezTo>
                  <a:pt x="662429" y="430114"/>
                  <a:pt x="657271" y="428304"/>
                  <a:pt x="652144" y="426615"/>
                </a:cubicBezTo>
                <a:cubicBezTo>
                  <a:pt x="647016" y="424926"/>
                  <a:pt x="642341" y="423418"/>
                  <a:pt x="638118" y="422090"/>
                </a:cubicBezTo>
                <a:close/>
                <a:moveTo>
                  <a:pt x="604095" y="409603"/>
                </a:moveTo>
                <a:lnTo>
                  <a:pt x="609705" y="420824"/>
                </a:lnTo>
                <a:cubicBezTo>
                  <a:pt x="605965" y="422754"/>
                  <a:pt x="601833" y="424745"/>
                  <a:pt x="597308" y="426796"/>
                </a:cubicBezTo>
                <a:cubicBezTo>
                  <a:pt x="592784" y="428847"/>
                  <a:pt x="588048" y="430898"/>
                  <a:pt x="583102" y="432949"/>
                </a:cubicBezTo>
                <a:cubicBezTo>
                  <a:pt x="578155" y="435000"/>
                  <a:pt x="573088" y="437021"/>
                  <a:pt x="567900" y="439012"/>
                </a:cubicBezTo>
                <a:cubicBezTo>
                  <a:pt x="562712" y="441002"/>
                  <a:pt x="557584" y="442782"/>
                  <a:pt x="552517" y="444350"/>
                </a:cubicBezTo>
                <a:lnTo>
                  <a:pt x="547812" y="432044"/>
                </a:lnTo>
                <a:cubicBezTo>
                  <a:pt x="552999" y="430596"/>
                  <a:pt x="558187" y="428998"/>
                  <a:pt x="563375" y="427248"/>
                </a:cubicBezTo>
                <a:cubicBezTo>
                  <a:pt x="568563" y="425499"/>
                  <a:pt x="573570" y="423629"/>
                  <a:pt x="578396" y="421638"/>
                </a:cubicBezTo>
                <a:cubicBezTo>
                  <a:pt x="583222" y="419647"/>
                  <a:pt x="587837" y="417626"/>
                  <a:pt x="592241" y="415575"/>
                </a:cubicBezTo>
                <a:cubicBezTo>
                  <a:pt x="596645" y="413524"/>
                  <a:pt x="600596" y="411534"/>
                  <a:pt x="604095" y="409603"/>
                </a:cubicBezTo>
                <a:close/>
                <a:moveTo>
                  <a:pt x="2687041" y="402545"/>
                </a:moveTo>
                <a:cubicBezTo>
                  <a:pt x="2691143" y="402545"/>
                  <a:pt x="2694099" y="403239"/>
                  <a:pt x="2695909" y="404626"/>
                </a:cubicBezTo>
                <a:cubicBezTo>
                  <a:pt x="2697718" y="406014"/>
                  <a:pt x="2698623" y="409121"/>
                  <a:pt x="2698623" y="413947"/>
                </a:cubicBezTo>
                <a:cubicBezTo>
                  <a:pt x="2698623" y="418893"/>
                  <a:pt x="2697718" y="422030"/>
                  <a:pt x="2695909" y="423357"/>
                </a:cubicBezTo>
                <a:cubicBezTo>
                  <a:pt x="2694099" y="424684"/>
                  <a:pt x="2691143" y="425348"/>
                  <a:pt x="2687041" y="425348"/>
                </a:cubicBezTo>
                <a:cubicBezTo>
                  <a:pt x="2684989" y="425348"/>
                  <a:pt x="2683240" y="425227"/>
                  <a:pt x="2681793" y="424986"/>
                </a:cubicBezTo>
                <a:cubicBezTo>
                  <a:pt x="2680345" y="424745"/>
                  <a:pt x="2679168" y="424202"/>
                  <a:pt x="2678263" y="423357"/>
                </a:cubicBezTo>
                <a:cubicBezTo>
                  <a:pt x="2677358" y="422513"/>
                  <a:pt x="2676695" y="421367"/>
                  <a:pt x="2676273" y="419919"/>
                </a:cubicBezTo>
                <a:cubicBezTo>
                  <a:pt x="2675850" y="418471"/>
                  <a:pt x="2675639" y="416480"/>
                  <a:pt x="2675639" y="413947"/>
                </a:cubicBezTo>
                <a:cubicBezTo>
                  <a:pt x="2675639" y="411534"/>
                  <a:pt x="2675850" y="409573"/>
                  <a:pt x="2676273" y="408065"/>
                </a:cubicBezTo>
                <a:cubicBezTo>
                  <a:pt x="2676695" y="406557"/>
                  <a:pt x="2677358" y="405411"/>
                  <a:pt x="2678263" y="404626"/>
                </a:cubicBezTo>
                <a:cubicBezTo>
                  <a:pt x="2679168" y="403842"/>
                  <a:pt x="2680345" y="403299"/>
                  <a:pt x="2681793" y="402998"/>
                </a:cubicBezTo>
                <a:cubicBezTo>
                  <a:pt x="2683240" y="402696"/>
                  <a:pt x="2684989" y="402545"/>
                  <a:pt x="2687041" y="402545"/>
                </a:cubicBezTo>
                <a:close/>
                <a:moveTo>
                  <a:pt x="584007" y="387886"/>
                </a:moveTo>
                <a:lnTo>
                  <a:pt x="584007" y="398383"/>
                </a:lnTo>
                <a:lnTo>
                  <a:pt x="664721" y="398383"/>
                </a:lnTo>
                <a:lnTo>
                  <a:pt x="664721" y="387886"/>
                </a:lnTo>
                <a:close/>
                <a:moveTo>
                  <a:pt x="1807302" y="384086"/>
                </a:moveTo>
                <a:lnTo>
                  <a:pt x="1807302" y="407250"/>
                </a:lnTo>
                <a:lnTo>
                  <a:pt x="1855261" y="407250"/>
                </a:lnTo>
                <a:lnTo>
                  <a:pt x="1855261" y="384086"/>
                </a:lnTo>
                <a:close/>
                <a:moveTo>
                  <a:pt x="2147421" y="376666"/>
                </a:moveTo>
                <a:lnTo>
                  <a:pt x="2147421" y="422271"/>
                </a:lnTo>
                <a:lnTo>
                  <a:pt x="2183797" y="422271"/>
                </a:lnTo>
                <a:lnTo>
                  <a:pt x="2183797" y="376666"/>
                </a:lnTo>
                <a:close/>
                <a:moveTo>
                  <a:pt x="1794091" y="372322"/>
                </a:moveTo>
                <a:lnTo>
                  <a:pt x="1869015" y="372322"/>
                </a:lnTo>
                <a:lnTo>
                  <a:pt x="1869015" y="419195"/>
                </a:lnTo>
                <a:lnTo>
                  <a:pt x="1794091" y="419195"/>
                </a:lnTo>
                <a:close/>
                <a:moveTo>
                  <a:pt x="1255376" y="371236"/>
                </a:moveTo>
                <a:lnTo>
                  <a:pt x="1403233" y="371236"/>
                </a:lnTo>
                <a:lnTo>
                  <a:pt x="1403233" y="383905"/>
                </a:lnTo>
                <a:lnTo>
                  <a:pt x="1325413" y="383905"/>
                </a:lnTo>
                <a:cubicBezTo>
                  <a:pt x="1320467" y="390661"/>
                  <a:pt x="1315158" y="397267"/>
                  <a:pt x="1309488" y="403721"/>
                </a:cubicBezTo>
                <a:cubicBezTo>
                  <a:pt x="1303817" y="410176"/>
                  <a:pt x="1298448" y="415756"/>
                  <a:pt x="1293381" y="420462"/>
                </a:cubicBezTo>
                <a:cubicBezTo>
                  <a:pt x="1296156" y="420462"/>
                  <a:pt x="1300439" y="420371"/>
                  <a:pt x="1306230" y="420190"/>
                </a:cubicBezTo>
                <a:cubicBezTo>
                  <a:pt x="1312021" y="420009"/>
                  <a:pt x="1318355" y="419768"/>
                  <a:pt x="1325232" y="419466"/>
                </a:cubicBezTo>
                <a:cubicBezTo>
                  <a:pt x="1332110" y="419165"/>
                  <a:pt x="1339077" y="418893"/>
                  <a:pt x="1346135" y="418652"/>
                </a:cubicBezTo>
                <a:cubicBezTo>
                  <a:pt x="1353193" y="418411"/>
                  <a:pt x="1359377" y="418169"/>
                  <a:pt x="1364685" y="417928"/>
                </a:cubicBezTo>
                <a:cubicBezTo>
                  <a:pt x="1361307" y="413826"/>
                  <a:pt x="1357989" y="410025"/>
                  <a:pt x="1354731" y="406527"/>
                </a:cubicBezTo>
                <a:cubicBezTo>
                  <a:pt x="1351474" y="403028"/>
                  <a:pt x="1348578" y="400072"/>
                  <a:pt x="1346045" y="397659"/>
                </a:cubicBezTo>
                <a:lnTo>
                  <a:pt x="1355998" y="389696"/>
                </a:lnTo>
                <a:cubicBezTo>
                  <a:pt x="1358532" y="392109"/>
                  <a:pt x="1361548" y="395155"/>
                  <a:pt x="1365047" y="398835"/>
                </a:cubicBezTo>
                <a:cubicBezTo>
                  <a:pt x="1368546" y="402515"/>
                  <a:pt x="1372045" y="406406"/>
                  <a:pt x="1375544" y="410508"/>
                </a:cubicBezTo>
                <a:cubicBezTo>
                  <a:pt x="1379042" y="414610"/>
                  <a:pt x="1382391" y="418682"/>
                  <a:pt x="1385588" y="422724"/>
                </a:cubicBezTo>
                <a:cubicBezTo>
                  <a:pt x="1388785" y="426766"/>
                  <a:pt x="1391409" y="430295"/>
                  <a:pt x="1393460" y="433311"/>
                </a:cubicBezTo>
                <a:lnTo>
                  <a:pt x="1383506" y="443988"/>
                </a:lnTo>
                <a:cubicBezTo>
                  <a:pt x="1382300" y="441937"/>
                  <a:pt x="1380912" y="439736"/>
                  <a:pt x="1379344" y="437383"/>
                </a:cubicBezTo>
                <a:cubicBezTo>
                  <a:pt x="1377776" y="435030"/>
                  <a:pt x="1376026" y="432587"/>
                  <a:pt x="1374096" y="430053"/>
                </a:cubicBezTo>
                <a:cubicBezTo>
                  <a:pt x="1370718" y="430174"/>
                  <a:pt x="1366525" y="430325"/>
                  <a:pt x="1361518" y="430506"/>
                </a:cubicBezTo>
                <a:cubicBezTo>
                  <a:pt x="1356511" y="430687"/>
                  <a:pt x="1351112" y="430868"/>
                  <a:pt x="1345321" y="431049"/>
                </a:cubicBezTo>
                <a:cubicBezTo>
                  <a:pt x="1339529" y="431230"/>
                  <a:pt x="1333618" y="431441"/>
                  <a:pt x="1327585" y="431682"/>
                </a:cubicBezTo>
                <a:cubicBezTo>
                  <a:pt x="1321553" y="431923"/>
                  <a:pt x="1315912" y="432165"/>
                  <a:pt x="1310664" y="432406"/>
                </a:cubicBezTo>
                <a:cubicBezTo>
                  <a:pt x="1305416" y="432647"/>
                  <a:pt x="1300741" y="432889"/>
                  <a:pt x="1296638" y="433130"/>
                </a:cubicBezTo>
                <a:cubicBezTo>
                  <a:pt x="1292536" y="433371"/>
                  <a:pt x="1289520" y="433552"/>
                  <a:pt x="1287590" y="433673"/>
                </a:cubicBezTo>
                <a:cubicBezTo>
                  <a:pt x="1284091" y="433914"/>
                  <a:pt x="1280894" y="434186"/>
                  <a:pt x="1277998" y="434487"/>
                </a:cubicBezTo>
                <a:cubicBezTo>
                  <a:pt x="1275102" y="434789"/>
                  <a:pt x="1272388" y="435181"/>
                  <a:pt x="1269854" y="435664"/>
                </a:cubicBezTo>
                <a:lnTo>
                  <a:pt x="1267140" y="423176"/>
                </a:lnTo>
                <a:cubicBezTo>
                  <a:pt x="1269915" y="422211"/>
                  <a:pt x="1271996" y="421276"/>
                  <a:pt x="1273383" y="420371"/>
                </a:cubicBezTo>
                <a:cubicBezTo>
                  <a:pt x="1274771" y="419466"/>
                  <a:pt x="1276490" y="418290"/>
                  <a:pt x="1278541" y="416842"/>
                </a:cubicBezTo>
                <a:cubicBezTo>
                  <a:pt x="1280833" y="414912"/>
                  <a:pt x="1283276" y="412650"/>
                  <a:pt x="1285870" y="410056"/>
                </a:cubicBezTo>
                <a:cubicBezTo>
                  <a:pt x="1288464" y="407462"/>
                  <a:pt x="1291058" y="404717"/>
                  <a:pt x="1293652" y="401821"/>
                </a:cubicBezTo>
                <a:cubicBezTo>
                  <a:pt x="1296246" y="398926"/>
                  <a:pt x="1298810" y="395940"/>
                  <a:pt x="1301344" y="392863"/>
                </a:cubicBezTo>
                <a:cubicBezTo>
                  <a:pt x="1303877" y="389786"/>
                  <a:pt x="1306230" y="386800"/>
                  <a:pt x="1308402" y="383905"/>
                </a:cubicBezTo>
                <a:lnTo>
                  <a:pt x="1255376" y="383905"/>
                </a:lnTo>
                <a:close/>
                <a:moveTo>
                  <a:pt x="584007" y="367979"/>
                </a:moveTo>
                <a:lnTo>
                  <a:pt x="584007" y="378294"/>
                </a:lnTo>
                <a:lnTo>
                  <a:pt x="664721" y="378294"/>
                </a:lnTo>
                <a:lnTo>
                  <a:pt x="664721" y="367979"/>
                </a:lnTo>
                <a:close/>
                <a:moveTo>
                  <a:pt x="728606" y="362912"/>
                </a:moveTo>
                <a:lnTo>
                  <a:pt x="879901" y="362912"/>
                </a:lnTo>
                <a:lnTo>
                  <a:pt x="879901" y="374313"/>
                </a:lnTo>
                <a:lnTo>
                  <a:pt x="812216" y="374313"/>
                </a:lnTo>
                <a:lnTo>
                  <a:pt x="812216" y="393134"/>
                </a:lnTo>
                <a:lnTo>
                  <a:pt x="867051" y="393134"/>
                </a:lnTo>
                <a:lnTo>
                  <a:pt x="867051" y="404174"/>
                </a:lnTo>
                <a:lnTo>
                  <a:pt x="812216" y="404174"/>
                </a:lnTo>
                <a:lnTo>
                  <a:pt x="812216" y="426072"/>
                </a:lnTo>
                <a:cubicBezTo>
                  <a:pt x="812819" y="426072"/>
                  <a:pt x="813392" y="426102"/>
                  <a:pt x="813935" y="426162"/>
                </a:cubicBezTo>
                <a:cubicBezTo>
                  <a:pt x="814478" y="426223"/>
                  <a:pt x="815051" y="426253"/>
                  <a:pt x="815655" y="426253"/>
                </a:cubicBezTo>
                <a:cubicBezTo>
                  <a:pt x="826996" y="426735"/>
                  <a:pt x="838518" y="426916"/>
                  <a:pt x="850221" y="426796"/>
                </a:cubicBezTo>
                <a:cubicBezTo>
                  <a:pt x="861924" y="426675"/>
                  <a:pt x="873567" y="426313"/>
                  <a:pt x="885149" y="425710"/>
                </a:cubicBezTo>
                <a:lnTo>
                  <a:pt x="881891" y="437835"/>
                </a:lnTo>
                <a:cubicBezTo>
                  <a:pt x="870912" y="438318"/>
                  <a:pt x="859933" y="438589"/>
                  <a:pt x="848954" y="438650"/>
                </a:cubicBezTo>
                <a:cubicBezTo>
                  <a:pt x="837975" y="438710"/>
                  <a:pt x="826996" y="438499"/>
                  <a:pt x="816016" y="438016"/>
                </a:cubicBezTo>
                <a:cubicBezTo>
                  <a:pt x="809260" y="437775"/>
                  <a:pt x="803167" y="437172"/>
                  <a:pt x="797738" y="436207"/>
                </a:cubicBezTo>
                <a:cubicBezTo>
                  <a:pt x="792309" y="435241"/>
                  <a:pt x="787302" y="433824"/>
                  <a:pt x="782717" y="431954"/>
                </a:cubicBezTo>
                <a:cubicBezTo>
                  <a:pt x="778132" y="430084"/>
                  <a:pt x="773970" y="427640"/>
                  <a:pt x="770230" y="424624"/>
                </a:cubicBezTo>
                <a:cubicBezTo>
                  <a:pt x="766490" y="421608"/>
                  <a:pt x="762991" y="417928"/>
                  <a:pt x="759733" y="413585"/>
                </a:cubicBezTo>
                <a:cubicBezTo>
                  <a:pt x="756958" y="419496"/>
                  <a:pt x="753580" y="424956"/>
                  <a:pt x="749599" y="429963"/>
                </a:cubicBezTo>
                <a:cubicBezTo>
                  <a:pt x="745617" y="434970"/>
                  <a:pt x="740791" y="439886"/>
                  <a:pt x="735121" y="444712"/>
                </a:cubicBezTo>
                <a:lnTo>
                  <a:pt x="724081" y="436026"/>
                </a:lnTo>
                <a:cubicBezTo>
                  <a:pt x="728787" y="432044"/>
                  <a:pt x="732919" y="428032"/>
                  <a:pt x="736478" y="423991"/>
                </a:cubicBezTo>
                <a:cubicBezTo>
                  <a:pt x="740037" y="419949"/>
                  <a:pt x="743114" y="415726"/>
                  <a:pt x="745708" y="411322"/>
                </a:cubicBezTo>
                <a:cubicBezTo>
                  <a:pt x="748302" y="406919"/>
                  <a:pt x="750504" y="402213"/>
                  <a:pt x="752313" y="397206"/>
                </a:cubicBezTo>
                <a:cubicBezTo>
                  <a:pt x="754123" y="392199"/>
                  <a:pt x="755631" y="386740"/>
                  <a:pt x="756838" y="380828"/>
                </a:cubicBezTo>
                <a:lnTo>
                  <a:pt x="770230" y="382638"/>
                </a:lnTo>
                <a:cubicBezTo>
                  <a:pt x="769506" y="385895"/>
                  <a:pt x="768722" y="389032"/>
                  <a:pt x="767877" y="392049"/>
                </a:cubicBezTo>
                <a:cubicBezTo>
                  <a:pt x="767033" y="395065"/>
                  <a:pt x="766128" y="397960"/>
                  <a:pt x="765163" y="400735"/>
                </a:cubicBezTo>
                <a:cubicBezTo>
                  <a:pt x="769385" y="407492"/>
                  <a:pt x="774211" y="412710"/>
                  <a:pt x="779641" y="416390"/>
                </a:cubicBezTo>
                <a:cubicBezTo>
                  <a:pt x="785070" y="420070"/>
                  <a:pt x="791464" y="422694"/>
                  <a:pt x="798824" y="424262"/>
                </a:cubicBezTo>
                <a:lnTo>
                  <a:pt x="798824" y="374313"/>
                </a:lnTo>
                <a:lnTo>
                  <a:pt x="728606" y="374313"/>
                </a:lnTo>
                <a:close/>
                <a:moveTo>
                  <a:pt x="1494625" y="362007"/>
                </a:moveTo>
                <a:cubicBezTo>
                  <a:pt x="1498244" y="369004"/>
                  <a:pt x="1502377" y="375429"/>
                  <a:pt x="1507022" y="381281"/>
                </a:cubicBezTo>
                <a:cubicBezTo>
                  <a:pt x="1511667" y="387132"/>
                  <a:pt x="1517006" y="392531"/>
                  <a:pt x="1523038" y="397478"/>
                </a:cubicBezTo>
                <a:cubicBezTo>
                  <a:pt x="1529191" y="392411"/>
                  <a:pt x="1534500" y="387011"/>
                  <a:pt x="1538964" y="381281"/>
                </a:cubicBezTo>
                <a:cubicBezTo>
                  <a:pt x="1543428" y="375550"/>
                  <a:pt x="1547409" y="369125"/>
                  <a:pt x="1550908" y="362007"/>
                </a:cubicBezTo>
                <a:close/>
                <a:moveTo>
                  <a:pt x="2864644" y="350062"/>
                </a:moveTo>
                <a:lnTo>
                  <a:pt x="2880389" y="350062"/>
                </a:lnTo>
                <a:lnTo>
                  <a:pt x="2880389" y="444169"/>
                </a:lnTo>
                <a:lnTo>
                  <a:pt x="2846184" y="444169"/>
                </a:lnTo>
                <a:lnTo>
                  <a:pt x="2846184" y="430777"/>
                </a:lnTo>
                <a:lnTo>
                  <a:pt x="2864644" y="430777"/>
                </a:lnTo>
                <a:close/>
                <a:moveTo>
                  <a:pt x="584007" y="347891"/>
                </a:moveTo>
                <a:lnTo>
                  <a:pt x="584007" y="358206"/>
                </a:lnTo>
                <a:lnTo>
                  <a:pt x="664721" y="358206"/>
                </a:lnTo>
                <a:lnTo>
                  <a:pt x="664721" y="347891"/>
                </a:lnTo>
                <a:close/>
                <a:moveTo>
                  <a:pt x="906323" y="346443"/>
                </a:moveTo>
                <a:lnTo>
                  <a:pt x="1066305" y="346443"/>
                </a:lnTo>
                <a:lnTo>
                  <a:pt x="1066305" y="361826"/>
                </a:lnTo>
                <a:lnTo>
                  <a:pt x="906323" y="361826"/>
                </a:lnTo>
                <a:close/>
                <a:moveTo>
                  <a:pt x="1772736" y="345900"/>
                </a:moveTo>
                <a:lnTo>
                  <a:pt x="1933261" y="345900"/>
                </a:lnTo>
                <a:lnTo>
                  <a:pt x="1933261" y="358387"/>
                </a:lnTo>
                <a:lnTo>
                  <a:pt x="1909553" y="358387"/>
                </a:lnTo>
                <a:lnTo>
                  <a:pt x="1909553" y="417023"/>
                </a:lnTo>
                <a:cubicBezTo>
                  <a:pt x="1909553" y="421608"/>
                  <a:pt x="1909161" y="425348"/>
                  <a:pt x="1908377" y="428244"/>
                </a:cubicBezTo>
                <a:cubicBezTo>
                  <a:pt x="1907592" y="431139"/>
                  <a:pt x="1906175" y="433432"/>
                  <a:pt x="1904124" y="435121"/>
                </a:cubicBezTo>
                <a:cubicBezTo>
                  <a:pt x="1902073" y="436810"/>
                  <a:pt x="1899237" y="438046"/>
                  <a:pt x="1895618" y="438831"/>
                </a:cubicBezTo>
                <a:cubicBezTo>
                  <a:pt x="1891998" y="439615"/>
                  <a:pt x="1887353" y="440128"/>
                  <a:pt x="1881683" y="440369"/>
                </a:cubicBezTo>
                <a:lnTo>
                  <a:pt x="1870462" y="441093"/>
                </a:lnTo>
                <a:lnTo>
                  <a:pt x="1865757" y="428425"/>
                </a:lnTo>
                <a:lnTo>
                  <a:pt x="1879873" y="427701"/>
                </a:lnTo>
                <a:cubicBezTo>
                  <a:pt x="1883492" y="427580"/>
                  <a:pt x="1886328" y="427339"/>
                  <a:pt x="1888379" y="426977"/>
                </a:cubicBezTo>
                <a:cubicBezTo>
                  <a:pt x="1890430" y="426615"/>
                  <a:pt x="1891998" y="425981"/>
                  <a:pt x="1893084" y="425077"/>
                </a:cubicBezTo>
                <a:cubicBezTo>
                  <a:pt x="1894170" y="424172"/>
                  <a:pt x="1894864" y="422905"/>
                  <a:pt x="1895165" y="421276"/>
                </a:cubicBezTo>
                <a:cubicBezTo>
                  <a:pt x="1895467" y="419647"/>
                  <a:pt x="1895618" y="417506"/>
                  <a:pt x="1895618" y="414851"/>
                </a:cubicBezTo>
                <a:lnTo>
                  <a:pt x="1895618" y="358387"/>
                </a:lnTo>
                <a:lnTo>
                  <a:pt x="1772736" y="358387"/>
                </a:lnTo>
                <a:close/>
                <a:moveTo>
                  <a:pt x="2222887" y="341919"/>
                </a:moveTo>
                <a:cubicBezTo>
                  <a:pt x="2226989" y="347348"/>
                  <a:pt x="2231363" y="353772"/>
                  <a:pt x="2236008" y="361192"/>
                </a:cubicBezTo>
                <a:cubicBezTo>
                  <a:pt x="2240653" y="368612"/>
                  <a:pt x="2244966" y="376304"/>
                  <a:pt x="2248947" y="384267"/>
                </a:cubicBezTo>
                <a:lnTo>
                  <a:pt x="2237365" y="392049"/>
                </a:lnTo>
                <a:cubicBezTo>
                  <a:pt x="2233143" y="383362"/>
                  <a:pt x="2228769" y="375308"/>
                  <a:pt x="2224245" y="367888"/>
                </a:cubicBezTo>
                <a:cubicBezTo>
                  <a:pt x="2219720" y="360468"/>
                  <a:pt x="2215709" y="354225"/>
                  <a:pt x="2212210" y="349158"/>
                </a:cubicBezTo>
                <a:close/>
                <a:moveTo>
                  <a:pt x="1955701" y="341557"/>
                </a:moveTo>
                <a:lnTo>
                  <a:pt x="1987915" y="341557"/>
                </a:lnTo>
                <a:lnTo>
                  <a:pt x="1987915" y="405984"/>
                </a:lnTo>
                <a:cubicBezTo>
                  <a:pt x="1992259" y="410206"/>
                  <a:pt x="1996511" y="413585"/>
                  <a:pt x="2000674" y="416118"/>
                </a:cubicBezTo>
                <a:cubicBezTo>
                  <a:pt x="2004836" y="418652"/>
                  <a:pt x="2009300" y="420612"/>
                  <a:pt x="2014066" y="422000"/>
                </a:cubicBezTo>
                <a:cubicBezTo>
                  <a:pt x="2018831" y="423387"/>
                  <a:pt x="2024170" y="424383"/>
                  <a:pt x="2030082" y="424986"/>
                </a:cubicBezTo>
                <a:cubicBezTo>
                  <a:pt x="2035994" y="425589"/>
                  <a:pt x="2042931" y="425951"/>
                  <a:pt x="2050894" y="426072"/>
                </a:cubicBezTo>
                <a:cubicBezTo>
                  <a:pt x="2061632" y="426313"/>
                  <a:pt x="2072823" y="426313"/>
                  <a:pt x="2084465" y="426072"/>
                </a:cubicBezTo>
                <a:cubicBezTo>
                  <a:pt x="2096108" y="425831"/>
                  <a:pt x="2106755" y="425408"/>
                  <a:pt x="2116407" y="424805"/>
                </a:cubicBezTo>
                <a:lnTo>
                  <a:pt x="2113331" y="438378"/>
                </a:lnTo>
                <a:cubicBezTo>
                  <a:pt x="2109470" y="438499"/>
                  <a:pt x="2104915" y="438619"/>
                  <a:pt x="2099667" y="438740"/>
                </a:cubicBezTo>
                <a:cubicBezTo>
                  <a:pt x="2094419" y="438861"/>
                  <a:pt x="2089080" y="438981"/>
                  <a:pt x="2083651" y="439102"/>
                </a:cubicBezTo>
                <a:cubicBezTo>
                  <a:pt x="2078221" y="439223"/>
                  <a:pt x="2072913" y="439283"/>
                  <a:pt x="2067725" y="439283"/>
                </a:cubicBezTo>
                <a:cubicBezTo>
                  <a:pt x="2062537" y="439283"/>
                  <a:pt x="2058073" y="439223"/>
                  <a:pt x="2054333" y="439102"/>
                </a:cubicBezTo>
                <a:cubicBezTo>
                  <a:pt x="2044922" y="438861"/>
                  <a:pt x="2036748" y="438469"/>
                  <a:pt x="2029811" y="437926"/>
                </a:cubicBezTo>
                <a:cubicBezTo>
                  <a:pt x="2022873" y="437383"/>
                  <a:pt x="2016600" y="436327"/>
                  <a:pt x="2010989" y="434759"/>
                </a:cubicBezTo>
                <a:cubicBezTo>
                  <a:pt x="2005379" y="433190"/>
                  <a:pt x="2000191" y="430928"/>
                  <a:pt x="1995426" y="427972"/>
                </a:cubicBezTo>
                <a:cubicBezTo>
                  <a:pt x="1990660" y="425016"/>
                  <a:pt x="1985804" y="421005"/>
                  <a:pt x="1980857" y="415937"/>
                </a:cubicBezTo>
                <a:cubicBezTo>
                  <a:pt x="1979168" y="417868"/>
                  <a:pt x="1977599" y="419677"/>
                  <a:pt x="1976152" y="421367"/>
                </a:cubicBezTo>
                <a:cubicBezTo>
                  <a:pt x="1974704" y="423056"/>
                  <a:pt x="1973226" y="424775"/>
                  <a:pt x="1971718" y="426524"/>
                </a:cubicBezTo>
                <a:cubicBezTo>
                  <a:pt x="1970210" y="428274"/>
                  <a:pt x="1968521" y="430174"/>
                  <a:pt x="1966651" y="432225"/>
                </a:cubicBezTo>
                <a:cubicBezTo>
                  <a:pt x="1964781" y="434276"/>
                  <a:pt x="1962579" y="436568"/>
                  <a:pt x="1960045" y="439102"/>
                </a:cubicBezTo>
                <a:lnTo>
                  <a:pt x="1950453" y="428967"/>
                </a:lnTo>
                <a:cubicBezTo>
                  <a:pt x="1955400" y="424383"/>
                  <a:pt x="1959924" y="420009"/>
                  <a:pt x="1964026" y="415847"/>
                </a:cubicBezTo>
                <a:cubicBezTo>
                  <a:pt x="1968129" y="411684"/>
                  <a:pt x="1971869" y="407492"/>
                  <a:pt x="1975247" y="403269"/>
                </a:cubicBezTo>
                <a:lnTo>
                  <a:pt x="1975247" y="354406"/>
                </a:lnTo>
                <a:lnTo>
                  <a:pt x="1955701" y="354406"/>
                </a:lnTo>
                <a:close/>
                <a:moveTo>
                  <a:pt x="185862" y="339204"/>
                </a:moveTo>
                <a:lnTo>
                  <a:pt x="218437" y="339204"/>
                </a:lnTo>
                <a:lnTo>
                  <a:pt x="218437" y="404536"/>
                </a:lnTo>
                <a:cubicBezTo>
                  <a:pt x="222780" y="408759"/>
                  <a:pt x="227003" y="412107"/>
                  <a:pt x="231105" y="414580"/>
                </a:cubicBezTo>
                <a:cubicBezTo>
                  <a:pt x="235207" y="417053"/>
                  <a:pt x="239641" y="418984"/>
                  <a:pt x="244407" y="420371"/>
                </a:cubicBezTo>
                <a:cubicBezTo>
                  <a:pt x="249173" y="421759"/>
                  <a:pt x="254481" y="422724"/>
                  <a:pt x="260333" y="423267"/>
                </a:cubicBezTo>
                <a:cubicBezTo>
                  <a:pt x="266184" y="423810"/>
                  <a:pt x="273091" y="424142"/>
                  <a:pt x="281054" y="424262"/>
                </a:cubicBezTo>
                <a:cubicBezTo>
                  <a:pt x="291792" y="424503"/>
                  <a:pt x="302470" y="424503"/>
                  <a:pt x="313087" y="424262"/>
                </a:cubicBezTo>
                <a:cubicBezTo>
                  <a:pt x="323704" y="424021"/>
                  <a:pt x="333839" y="423599"/>
                  <a:pt x="343491" y="422995"/>
                </a:cubicBezTo>
                <a:lnTo>
                  <a:pt x="340414" y="436568"/>
                </a:lnTo>
                <a:cubicBezTo>
                  <a:pt x="336553" y="436689"/>
                  <a:pt x="332180" y="436810"/>
                  <a:pt x="327294" y="436930"/>
                </a:cubicBezTo>
                <a:cubicBezTo>
                  <a:pt x="322407" y="437051"/>
                  <a:pt x="317430" y="437142"/>
                  <a:pt x="312363" y="437202"/>
                </a:cubicBezTo>
                <a:cubicBezTo>
                  <a:pt x="307296" y="437262"/>
                  <a:pt x="302319" y="437292"/>
                  <a:pt x="297433" y="437292"/>
                </a:cubicBezTo>
                <a:cubicBezTo>
                  <a:pt x="292546" y="437292"/>
                  <a:pt x="288233" y="437292"/>
                  <a:pt x="284493" y="437292"/>
                </a:cubicBezTo>
                <a:cubicBezTo>
                  <a:pt x="275082" y="437172"/>
                  <a:pt x="266908" y="436840"/>
                  <a:pt x="259971" y="436297"/>
                </a:cubicBezTo>
                <a:cubicBezTo>
                  <a:pt x="253033" y="435754"/>
                  <a:pt x="246760" y="434729"/>
                  <a:pt x="241149" y="433220"/>
                </a:cubicBezTo>
                <a:cubicBezTo>
                  <a:pt x="235539" y="431712"/>
                  <a:pt x="230351" y="429480"/>
                  <a:pt x="225586" y="426524"/>
                </a:cubicBezTo>
                <a:cubicBezTo>
                  <a:pt x="220820" y="423568"/>
                  <a:pt x="215964" y="419557"/>
                  <a:pt x="211017" y="414489"/>
                </a:cubicBezTo>
                <a:cubicBezTo>
                  <a:pt x="209328" y="416420"/>
                  <a:pt x="207729" y="418260"/>
                  <a:pt x="206221" y="420009"/>
                </a:cubicBezTo>
                <a:cubicBezTo>
                  <a:pt x="204713" y="421759"/>
                  <a:pt x="203145" y="423568"/>
                  <a:pt x="201516" y="425438"/>
                </a:cubicBezTo>
                <a:cubicBezTo>
                  <a:pt x="199887" y="427309"/>
                  <a:pt x="198108" y="429299"/>
                  <a:pt x="196177" y="431411"/>
                </a:cubicBezTo>
                <a:cubicBezTo>
                  <a:pt x="194247" y="433522"/>
                  <a:pt x="192015" y="435845"/>
                  <a:pt x="189481" y="438378"/>
                </a:cubicBezTo>
                <a:lnTo>
                  <a:pt x="179889" y="428244"/>
                </a:lnTo>
                <a:cubicBezTo>
                  <a:pt x="184836" y="423659"/>
                  <a:pt x="189481" y="419165"/>
                  <a:pt x="193824" y="414761"/>
                </a:cubicBezTo>
                <a:cubicBezTo>
                  <a:pt x="198168" y="410357"/>
                  <a:pt x="202029" y="406044"/>
                  <a:pt x="205407" y="401821"/>
                </a:cubicBezTo>
                <a:lnTo>
                  <a:pt x="205407" y="352053"/>
                </a:lnTo>
                <a:lnTo>
                  <a:pt x="185862" y="352053"/>
                </a:lnTo>
                <a:close/>
                <a:moveTo>
                  <a:pt x="1150525" y="335765"/>
                </a:moveTo>
                <a:lnTo>
                  <a:pt x="1165184" y="336489"/>
                </a:lnTo>
                <a:lnTo>
                  <a:pt x="1165184" y="442541"/>
                </a:lnTo>
                <a:lnTo>
                  <a:pt x="1150525" y="442541"/>
                </a:lnTo>
                <a:close/>
                <a:moveTo>
                  <a:pt x="1283789" y="335403"/>
                </a:moveTo>
                <a:lnTo>
                  <a:pt x="1375181" y="335403"/>
                </a:lnTo>
                <a:lnTo>
                  <a:pt x="1375181" y="347710"/>
                </a:lnTo>
                <a:lnTo>
                  <a:pt x="1283789" y="347710"/>
                </a:lnTo>
                <a:close/>
                <a:moveTo>
                  <a:pt x="450085" y="333594"/>
                </a:moveTo>
                <a:lnTo>
                  <a:pt x="450085" y="355854"/>
                </a:lnTo>
                <a:lnTo>
                  <a:pt x="490804" y="355854"/>
                </a:lnTo>
                <a:lnTo>
                  <a:pt x="490804" y="333594"/>
                </a:lnTo>
                <a:close/>
                <a:moveTo>
                  <a:pt x="393983" y="333594"/>
                </a:moveTo>
                <a:lnTo>
                  <a:pt x="393983" y="355854"/>
                </a:lnTo>
                <a:lnTo>
                  <a:pt x="436512" y="355854"/>
                </a:lnTo>
                <a:lnTo>
                  <a:pt x="436512" y="333594"/>
                </a:lnTo>
                <a:close/>
                <a:moveTo>
                  <a:pt x="2090528" y="331965"/>
                </a:moveTo>
                <a:cubicBezTo>
                  <a:pt x="2092458" y="335464"/>
                  <a:pt x="2094570" y="339747"/>
                  <a:pt x="2096862" y="344814"/>
                </a:cubicBezTo>
                <a:cubicBezTo>
                  <a:pt x="2099155" y="349881"/>
                  <a:pt x="2101417" y="355160"/>
                  <a:pt x="2103649" y="360649"/>
                </a:cubicBezTo>
                <a:cubicBezTo>
                  <a:pt x="2105881" y="366139"/>
                  <a:pt x="2107901" y="371508"/>
                  <a:pt x="2109711" y="376756"/>
                </a:cubicBezTo>
                <a:cubicBezTo>
                  <a:pt x="2111521" y="382004"/>
                  <a:pt x="2112909" y="386559"/>
                  <a:pt x="2113874" y="390420"/>
                </a:cubicBezTo>
                <a:lnTo>
                  <a:pt x="2102291" y="396573"/>
                </a:lnTo>
                <a:cubicBezTo>
                  <a:pt x="2101326" y="392471"/>
                  <a:pt x="2099969" y="387675"/>
                  <a:pt x="2098219" y="382185"/>
                </a:cubicBezTo>
                <a:cubicBezTo>
                  <a:pt x="2096470" y="376696"/>
                  <a:pt x="2094570" y="371116"/>
                  <a:pt x="2092519" y="365445"/>
                </a:cubicBezTo>
                <a:cubicBezTo>
                  <a:pt x="2090467" y="359775"/>
                  <a:pt x="2088356" y="354345"/>
                  <a:pt x="2086184" y="349158"/>
                </a:cubicBezTo>
                <a:cubicBezTo>
                  <a:pt x="2084013" y="343970"/>
                  <a:pt x="2082022" y="339626"/>
                  <a:pt x="2080212" y="336127"/>
                </a:cubicBezTo>
                <a:close/>
                <a:moveTo>
                  <a:pt x="2014880" y="331784"/>
                </a:moveTo>
                <a:lnTo>
                  <a:pt x="2026825" y="334137"/>
                </a:lnTo>
                <a:cubicBezTo>
                  <a:pt x="2024170" y="343306"/>
                  <a:pt x="2021003" y="352717"/>
                  <a:pt x="2017323" y="362369"/>
                </a:cubicBezTo>
                <a:cubicBezTo>
                  <a:pt x="2013644" y="372021"/>
                  <a:pt x="2009451" y="381190"/>
                  <a:pt x="2004746" y="389877"/>
                </a:cubicBezTo>
                <a:lnTo>
                  <a:pt x="1993344" y="384086"/>
                </a:lnTo>
                <a:cubicBezTo>
                  <a:pt x="1998170" y="375761"/>
                  <a:pt x="2002363" y="367165"/>
                  <a:pt x="2005922" y="358297"/>
                </a:cubicBezTo>
                <a:cubicBezTo>
                  <a:pt x="2009481" y="349429"/>
                  <a:pt x="2012467" y="340591"/>
                  <a:pt x="2014880" y="331784"/>
                </a:cubicBezTo>
                <a:close/>
                <a:moveTo>
                  <a:pt x="584007" y="327621"/>
                </a:moveTo>
                <a:lnTo>
                  <a:pt x="584007" y="338118"/>
                </a:lnTo>
                <a:lnTo>
                  <a:pt x="664721" y="338118"/>
                </a:lnTo>
                <a:lnTo>
                  <a:pt x="664721" y="327621"/>
                </a:lnTo>
                <a:close/>
                <a:moveTo>
                  <a:pt x="762448" y="323640"/>
                </a:moveTo>
                <a:lnTo>
                  <a:pt x="762448" y="338118"/>
                </a:lnTo>
                <a:lnTo>
                  <a:pt x="843887" y="338118"/>
                </a:lnTo>
                <a:lnTo>
                  <a:pt x="843887" y="323640"/>
                </a:lnTo>
                <a:close/>
                <a:moveTo>
                  <a:pt x="2147421" y="320563"/>
                </a:moveTo>
                <a:lnTo>
                  <a:pt x="2147421" y="363455"/>
                </a:lnTo>
                <a:lnTo>
                  <a:pt x="2183797" y="363455"/>
                </a:lnTo>
                <a:lnTo>
                  <a:pt x="2183797" y="320563"/>
                </a:lnTo>
                <a:close/>
                <a:moveTo>
                  <a:pt x="450085" y="299751"/>
                </a:moveTo>
                <a:lnTo>
                  <a:pt x="450085" y="322011"/>
                </a:lnTo>
                <a:lnTo>
                  <a:pt x="490804" y="322011"/>
                </a:lnTo>
                <a:lnTo>
                  <a:pt x="490804" y="299751"/>
                </a:lnTo>
                <a:close/>
                <a:moveTo>
                  <a:pt x="393983" y="299751"/>
                </a:moveTo>
                <a:lnTo>
                  <a:pt x="393983" y="322011"/>
                </a:lnTo>
                <a:lnTo>
                  <a:pt x="436512" y="322011"/>
                </a:lnTo>
                <a:lnTo>
                  <a:pt x="436512" y="299751"/>
                </a:lnTo>
                <a:close/>
                <a:moveTo>
                  <a:pt x="2678354" y="298665"/>
                </a:moveTo>
                <a:lnTo>
                  <a:pt x="2696089" y="298665"/>
                </a:lnTo>
                <a:lnTo>
                  <a:pt x="2693375" y="387705"/>
                </a:lnTo>
                <a:lnTo>
                  <a:pt x="2681068" y="387705"/>
                </a:lnTo>
                <a:close/>
                <a:moveTo>
                  <a:pt x="762448" y="298123"/>
                </a:moveTo>
                <a:lnTo>
                  <a:pt x="762448" y="312420"/>
                </a:lnTo>
                <a:lnTo>
                  <a:pt x="843887" y="312420"/>
                </a:lnTo>
                <a:lnTo>
                  <a:pt x="843887" y="298123"/>
                </a:lnTo>
                <a:close/>
                <a:moveTo>
                  <a:pt x="381134" y="287626"/>
                </a:moveTo>
                <a:lnTo>
                  <a:pt x="504378" y="287626"/>
                </a:lnTo>
                <a:lnTo>
                  <a:pt x="504378" y="367979"/>
                </a:lnTo>
                <a:lnTo>
                  <a:pt x="450085" y="367979"/>
                </a:lnTo>
                <a:lnTo>
                  <a:pt x="450085" y="388067"/>
                </a:lnTo>
                <a:lnTo>
                  <a:pt x="508178" y="388067"/>
                </a:lnTo>
                <a:lnTo>
                  <a:pt x="508178" y="400554"/>
                </a:lnTo>
                <a:lnTo>
                  <a:pt x="450085" y="400554"/>
                </a:lnTo>
                <a:lnTo>
                  <a:pt x="450085" y="423176"/>
                </a:lnTo>
                <a:lnTo>
                  <a:pt x="523923" y="423176"/>
                </a:lnTo>
                <a:lnTo>
                  <a:pt x="523923" y="435483"/>
                </a:lnTo>
                <a:lnTo>
                  <a:pt x="363217" y="435483"/>
                </a:lnTo>
                <a:lnTo>
                  <a:pt x="363217" y="423176"/>
                </a:lnTo>
                <a:lnTo>
                  <a:pt x="436512" y="423176"/>
                </a:lnTo>
                <a:lnTo>
                  <a:pt x="436512" y="400554"/>
                </a:lnTo>
                <a:lnTo>
                  <a:pt x="378781" y="400554"/>
                </a:lnTo>
                <a:lnTo>
                  <a:pt x="378781" y="388067"/>
                </a:lnTo>
                <a:lnTo>
                  <a:pt x="436512" y="388067"/>
                </a:lnTo>
                <a:lnTo>
                  <a:pt x="436512" y="367979"/>
                </a:lnTo>
                <a:lnTo>
                  <a:pt x="381134" y="367979"/>
                </a:lnTo>
                <a:close/>
                <a:moveTo>
                  <a:pt x="748875" y="287083"/>
                </a:moveTo>
                <a:lnTo>
                  <a:pt x="857460" y="287083"/>
                </a:lnTo>
                <a:lnTo>
                  <a:pt x="857460" y="349158"/>
                </a:lnTo>
                <a:lnTo>
                  <a:pt x="748875" y="349158"/>
                </a:lnTo>
                <a:close/>
                <a:moveTo>
                  <a:pt x="1971808" y="285635"/>
                </a:moveTo>
                <a:cubicBezTo>
                  <a:pt x="1973497" y="287566"/>
                  <a:pt x="1975518" y="289949"/>
                  <a:pt x="1977871" y="292784"/>
                </a:cubicBezTo>
                <a:cubicBezTo>
                  <a:pt x="1980224" y="295619"/>
                  <a:pt x="1982576" y="298635"/>
                  <a:pt x="1984929" y="301833"/>
                </a:cubicBezTo>
                <a:cubicBezTo>
                  <a:pt x="1987282" y="305030"/>
                  <a:pt x="1989484" y="308137"/>
                  <a:pt x="1991535" y="311153"/>
                </a:cubicBezTo>
                <a:cubicBezTo>
                  <a:pt x="1993586" y="314169"/>
                  <a:pt x="1995275" y="316823"/>
                  <a:pt x="1996602" y="319116"/>
                </a:cubicBezTo>
                <a:lnTo>
                  <a:pt x="1985562" y="329250"/>
                </a:lnTo>
                <a:cubicBezTo>
                  <a:pt x="1984356" y="326717"/>
                  <a:pt x="1982727" y="323821"/>
                  <a:pt x="1980676" y="320563"/>
                </a:cubicBezTo>
                <a:cubicBezTo>
                  <a:pt x="1978625" y="317306"/>
                  <a:pt x="1976483" y="314048"/>
                  <a:pt x="1974251" y="310791"/>
                </a:cubicBezTo>
                <a:cubicBezTo>
                  <a:pt x="1972019" y="307533"/>
                  <a:pt x="1969757" y="304457"/>
                  <a:pt x="1967465" y="301561"/>
                </a:cubicBezTo>
                <a:cubicBezTo>
                  <a:pt x="1965173" y="298665"/>
                  <a:pt x="1963182" y="296313"/>
                  <a:pt x="1961493" y="294503"/>
                </a:cubicBezTo>
                <a:close/>
                <a:moveTo>
                  <a:pt x="101889" y="284911"/>
                </a:moveTo>
                <a:lnTo>
                  <a:pt x="136093" y="284911"/>
                </a:lnTo>
                <a:lnTo>
                  <a:pt x="136093" y="298304"/>
                </a:lnTo>
                <a:lnTo>
                  <a:pt x="117634" y="298304"/>
                </a:lnTo>
                <a:lnTo>
                  <a:pt x="117634" y="379018"/>
                </a:lnTo>
                <a:lnTo>
                  <a:pt x="101889" y="379018"/>
                </a:lnTo>
                <a:close/>
                <a:moveTo>
                  <a:pt x="199616" y="283645"/>
                </a:moveTo>
                <a:cubicBezTo>
                  <a:pt x="201305" y="285575"/>
                  <a:pt x="203235" y="287958"/>
                  <a:pt x="205407" y="290793"/>
                </a:cubicBezTo>
                <a:cubicBezTo>
                  <a:pt x="207579" y="293628"/>
                  <a:pt x="209780" y="296614"/>
                  <a:pt x="212012" y="299751"/>
                </a:cubicBezTo>
                <a:cubicBezTo>
                  <a:pt x="214244" y="302888"/>
                  <a:pt x="216416" y="305965"/>
                  <a:pt x="218528" y="308981"/>
                </a:cubicBezTo>
                <a:cubicBezTo>
                  <a:pt x="220639" y="311997"/>
                  <a:pt x="222419" y="314652"/>
                  <a:pt x="223866" y="316944"/>
                </a:cubicBezTo>
                <a:lnTo>
                  <a:pt x="213008" y="325993"/>
                </a:lnTo>
                <a:cubicBezTo>
                  <a:pt x="211801" y="323338"/>
                  <a:pt x="210233" y="320413"/>
                  <a:pt x="208302" y="317215"/>
                </a:cubicBezTo>
                <a:cubicBezTo>
                  <a:pt x="206372" y="314018"/>
                  <a:pt x="204291" y="310851"/>
                  <a:pt x="202059" y="307714"/>
                </a:cubicBezTo>
                <a:cubicBezTo>
                  <a:pt x="199827" y="304577"/>
                  <a:pt x="197595" y="301561"/>
                  <a:pt x="195363" y="298665"/>
                </a:cubicBezTo>
                <a:cubicBezTo>
                  <a:pt x="193131" y="295770"/>
                  <a:pt x="191170" y="293357"/>
                  <a:pt x="189481" y="291426"/>
                </a:cubicBezTo>
                <a:close/>
                <a:moveTo>
                  <a:pt x="2319233" y="283102"/>
                </a:moveTo>
                <a:lnTo>
                  <a:pt x="2331720" y="283645"/>
                </a:lnTo>
                <a:lnTo>
                  <a:pt x="2331720" y="328888"/>
                </a:lnTo>
                <a:lnTo>
                  <a:pt x="2350722" y="328888"/>
                </a:lnTo>
                <a:lnTo>
                  <a:pt x="2350722" y="341557"/>
                </a:lnTo>
                <a:lnTo>
                  <a:pt x="2331720" y="341557"/>
                </a:lnTo>
                <a:lnTo>
                  <a:pt x="2331720" y="402545"/>
                </a:lnTo>
                <a:cubicBezTo>
                  <a:pt x="2335943" y="400856"/>
                  <a:pt x="2339864" y="399257"/>
                  <a:pt x="2343483" y="397749"/>
                </a:cubicBezTo>
                <a:cubicBezTo>
                  <a:pt x="2347103" y="396241"/>
                  <a:pt x="2350300" y="394884"/>
                  <a:pt x="2353075" y="393677"/>
                </a:cubicBezTo>
                <a:lnTo>
                  <a:pt x="2354161" y="400735"/>
                </a:lnTo>
                <a:lnTo>
                  <a:pt x="2355066" y="406346"/>
                </a:lnTo>
                <a:cubicBezTo>
                  <a:pt x="2351567" y="407914"/>
                  <a:pt x="2347344" y="409724"/>
                  <a:pt x="2342397" y="411775"/>
                </a:cubicBezTo>
                <a:cubicBezTo>
                  <a:pt x="2337451" y="413826"/>
                  <a:pt x="2332293" y="415907"/>
                  <a:pt x="2326924" y="418019"/>
                </a:cubicBezTo>
                <a:cubicBezTo>
                  <a:pt x="2321555" y="420130"/>
                  <a:pt x="2316367" y="422090"/>
                  <a:pt x="2311360" y="423900"/>
                </a:cubicBezTo>
                <a:cubicBezTo>
                  <a:pt x="2306353" y="425710"/>
                  <a:pt x="2302161" y="427158"/>
                  <a:pt x="2298783" y="428244"/>
                </a:cubicBezTo>
                <a:lnTo>
                  <a:pt x="2293896" y="415756"/>
                </a:lnTo>
                <a:cubicBezTo>
                  <a:pt x="2297274" y="414791"/>
                  <a:pt x="2301165" y="413554"/>
                  <a:pt x="2305569" y="412046"/>
                </a:cubicBezTo>
                <a:cubicBezTo>
                  <a:pt x="2309973" y="410538"/>
                  <a:pt x="2314527" y="408940"/>
                  <a:pt x="2319233" y="407250"/>
                </a:cubicBezTo>
                <a:lnTo>
                  <a:pt x="2319233" y="341557"/>
                </a:lnTo>
                <a:lnTo>
                  <a:pt x="2298963" y="341557"/>
                </a:lnTo>
                <a:lnTo>
                  <a:pt x="2298963" y="328888"/>
                </a:lnTo>
                <a:lnTo>
                  <a:pt x="2319233" y="328888"/>
                </a:lnTo>
                <a:close/>
                <a:moveTo>
                  <a:pt x="1848383" y="280568"/>
                </a:moveTo>
                <a:lnTo>
                  <a:pt x="1861956" y="281292"/>
                </a:lnTo>
                <a:cubicBezTo>
                  <a:pt x="1861715" y="283343"/>
                  <a:pt x="1861504" y="285726"/>
                  <a:pt x="1861323" y="288440"/>
                </a:cubicBezTo>
                <a:cubicBezTo>
                  <a:pt x="1861142" y="291155"/>
                  <a:pt x="1860871" y="294020"/>
                  <a:pt x="1860509" y="297037"/>
                </a:cubicBezTo>
                <a:lnTo>
                  <a:pt x="1923669" y="297037"/>
                </a:lnTo>
                <a:lnTo>
                  <a:pt x="1923669" y="309343"/>
                </a:lnTo>
                <a:lnTo>
                  <a:pt x="1858699" y="309343"/>
                </a:lnTo>
                <a:cubicBezTo>
                  <a:pt x="1858458" y="309946"/>
                  <a:pt x="1858307" y="310489"/>
                  <a:pt x="1858247" y="310972"/>
                </a:cubicBezTo>
                <a:cubicBezTo>
                  <a:pt x="1858186" y="311454"/>
                  <a:pt x="1858035" y="311937"/>
                  <a:pt x="1857794" y="312420"/>
                </a:cubicBezTo>
                <a:cubicBezTo>
                  <a:pt x="1866240" y="314833"/>
                  <a:pt x="1875590" y="317849"/>
                  <a:pt x="1885845" y="321468"/>
                </a:cubicBezTo>
                <a:cubicBezTo>
                  <a:pt x="1896101" y="325088"/>
                  <a:pt x="1906356" y="329130"/>
                  <a:pt x="1916611" y="333594"/>
                </a:cubicBezTo>
                <a:lnTo>
                  <a:pt x="1911905" y="344995"/>
                </a:lnTo>
                <a:cubicBezTo>
                  <a:pt x="1906718" y="342341"/>
                  <a:pt x="1901469" y="339867"/>
                  <a:pt x="1896161" y="337575"/>
                </a:cubicBezTo>
                <a:cubicBezTo>
                  <a:pt x="1890852" y="335283"/>
                  <a:pt x="1885604" y="333171"/>
                  <a:pt x="1880416" y="331241"/>
                </a:cubicBezTo>
                <a:cubicBezTo>
                  <a:pt x="1875228" y="329311"/>
                  <a:pt x="1870221" y="327561"/>
                  <a:pt x="1865395" y="325993"/>
                </a:cubicBezTo>
                <a:cubicBezTo>
                  <a:pt x="1860569" y="324424"/>
                  <a:pt x="1856105" y="322976"/>
                  <a:pt x="1852003" y="321649"/>
                </a:cubicBezTo>
                <a:cubicBezTo>
                  <a:pt x="1850072" y="323700"/>
                  <a:pt x="1847448" y="325812"/>
                  <a:pt x="1844131" y="327983"/>
                </a:cubicBezTo>
                <a:cubicBezTo>
                  <a:pt x="1840813" y="330155"/>
                  <a:pt x="1836680" y="332267"/>
                  <a:pt x="1831734" y="334318"/>
                </a:cubicBezTo>
                <a:cubicBezTo>
                  <a:pt x="1826787" y="336369"/>
                  <a:pt x="1820875" y="338269"/>
                  <a:pt x="1813998" y="340018"/>
                </a:cubicBezTo>
                <a:cubicBezTo>
                  <a:pt x="1807121" y="341768"/>
                  <a:pt x="1799158" y="343246"/>
                  <a:pt x="1790109" y="344452"/>
                </a:cubicBezTo>
                <a:lnTo>
                  <a:pt x="1785947" y="333594"/>
                </a:lnTo>
                <a:cubicBezTo>
                  <a:pt x="1795599" y="332387"/>
                  <a:pt x="1803863" y="330879"/>
                  <a:pt x="1810741" y="329069"/>
                </a:cubicBezTo>
                <a:cubicBezTo>
                  <a:pt x="1817617" y="327260"/>
                  <a:pt x="1823379" y="325299"/>
                  <a:pt x="1828024" y="323188"/>
                </a:cubicBezTo>
                <a:cubicBezTo>
                  <a:pt x="1832669" y="321076"/>
                  <a:pt x="1836288" y="318874"/>
                  <a:pt x="1838882" y="316582"/>
                </a:cubicBezTo>
                <a:cubicBezTo>
                  <a:pt x="1841476" y="314290"/>
                  <a:pt x="1843256" y="311937"/>
                  <a:pt x="1844221" y="309524"/>
                </a:cubicBezTo>
                <a:lnTo>
                  <a:pt x="1844221" y="309343"/>
                </a:lnTo>
                <a:lnTo>
                  <a:pt x="1781965" y="309343"/>
                </a:lnTo>
                <a:lnTo>
                  <a:pt x="1781965" y="297037"/>
                </a:lnTo>
                <a:lnTo>
                  <a:pt x="1846935" y="297037"/>
                </a:lnTo>
                <a:cubicBezTo>
                  <a:pt x="1847418" y="293900"/>
                  <a:pt x="1847750" y="290853"/>
                  <a:pt x="1847931" y="287897"/>
                </a:cubicBezTo>
                <a:cubicBezTo>
                  <a:pt x="1848112" y="284942"/>
                  <a:pt x="1848263" y="282498"/>
                  <a:pt x="1848383" y="280568"/>
                </a:cubicBezTo>
                <a:close/>
                <a:moveTo>
                  <a:pt x="2395061" y="279482"/>
                </a:moveTo>
                <a:lnTo>
                  <a:pt x="2408091" y="280387"/>
                </a:lnTo>
                <a:lnTo>
                  <a:pt x="2408091" y="322554"/>
                </a:lnTo>
                <a:lnTo>
                  <a:pt x="2445734" y="309886"/>
                </a:lnTo>
                <a:lnTo>
                  <a:pt x="2443382" y="373408"/>
                </a:lnTo>
                <a:cubicBezTo>
                  <a:pt x="2443261" y="376786"/>
                  <a:pt x="2442899" y="379591"/>
                  <a:pt x="2442296" y="381823"/>
                </a:cubicBezTo>
                <a:cubicBezTo>
                  <a:pt x="2441693" y="384056"/>
                  <a:pt x="2440697" y="385865"/>
                  <a:pt x="2439309" y="387253"/>
                </a:cubicBezTo>
                <a:cubicBezTo>
                  <a:pt x="2437922" y="388640"/>
                  <a:pt x="2436082" y="389696"/>
                  <a:pt x="2433790" y="390420"/>
                </a:cubicBezTo>
                <a:cubicBezTo>
                  <a:pt x="2431497" y="391144"/>
                  <a:pt x="2428541" y="391687"/>
                  <a:pt x="2424922" y="392049"/>
                </a:cubicBezTo>
                <a:lnTo>
                  <a:pt x="2417683" y="392772"/>
                </a:lnTo>
                <a:lnTo>
                  <a:pt x="2413340" y="379742"/>
                </a:lnTo>
                <a:lnTo>
                  <a:pt x="2420941" y="379018"/>
                </a:lnTo>
                <a:cubicBezTo>
                  <a:pt x="2422871" y="378898"/>
                  <a:pt x="2424439" y="378626"/>
                  <a:pt x="2425646" y="378204"/>
                </a:cubicBezTo>
                <a:cubicBezTo>
                  <a:pt x="2426853" y="377782"/>
                  <a:pt x="2427787" y="377148"/>
                  <a:pt x="2428451" y="376304"/>
                </a:cubicBezTo>
                <a:cubicBezTo>
                  <a:pt x="2429115" y="375459"/>
                  <a:pt x="2429597" y="374313"/>
                  <a:pt x="2429899" y="372865"/>
                </a:cubicBezTo>
                <a:cubicBezTo>
                  <a:pt x="2430201" y="371417"/>
                  <a:pt x="2430412" y="369547"/>
                  <a:pt x="2430533" y="367255"/>
                </a:cubicBezTo>
                <a:cubicBezTo>
                  <a:pt x="2430653" y="366169"/>
                  <a:pt x="2430773" y="363696"/>
                  <a:pt x="2430894" y="359835"/>
                </a:cubicBezTo>
                <a:cubicBezTo>
                  <a:pt x="2431015" y="355974"/>
                  <a:pt x="2431166" y="351812"/>
                  <a:pt x="2431347" y="347348"/>
                </a:cubicBezTo>
                <a:cubicBezTo>
                  <a:pt x="2431528" y="342884"/>
                  <a:pt x="2431709" y="338721"/>
                  <a:pt x="2431890" y="334860"/>
                </a:cubicBezTo>
                <a:cubicBezTo>
                  <a:pt x="2432071" y="331000"/>
                  <a:pt x="2432161" y="328526"/>
                  <a:pt x="2432161" y="327441"/>
                </a:cubicBezTo>
                <a:lnTo>
                  <a:pt x="2408091" y="335765"/>
                </a:lnTo>
                <a:lnTo>
                  <a:pt x="2408091" y="407612"/>
                </a:lnTo>
                <a:lnTo>
                  <a:pt x="2395061" y="407612"/>
                </a:lnTo>
                <a:lnTo>
                  <a:pt x="2395061" y="340109"/>
                </a:lnTo>
                <a:lnTo>
                  <a:pt x="2373706" y="347529"/>
                </a:lnTo>
                <a:lnTo>
                  <a:pt x="2373706" y="409241"/>
                </a:lnTo>
                <a:cubicBezTo>
                  <a:pt x="2373706" y="412378"/>
                  <a:pt x="2373827" y="414882"/>
                  <a:pt x="2374068" y="416752"/>
                </a:cubicBezTo>
                <a:cubicBezTo>
                  <a:pt x="2374309" y="418622"/>
                  <a:pt x="2374883" y="420100"/>
                  <a:pt x="2375787" y="421186"/>
                </a:cubicBezTo>
                <a:cubicBezTo>
                  <a:pt x="2376692" y="422271"/>
                  <a:pt x="2377989" y="423056"/>
                  <a:pt x="2379679" y="423538"/>
                </a:cubicBezTo>
                <a:cubicBezTo>
                  <a:pt x="2381367" y="424021"/>
                  <a:pt x="2383599" y="424322"/>
                  <a:pt x="2386375" y="424443"/>
                </a:cubicBezTo>
                <a:cubicBezTo>
                  <a:pt x="2399284" y="425167"/>
                  <a:pt x="2412193" y="425167"/>
                  <a:pt x="2425103" y="424443"/>
                </a:cubicBezTo>
                <a:cubicBezTo>
                  <a:pt x="2431015" y="424081"/>
                  <a:pt x="2435207" y="423448"/>
                  <a:pt x="2437681" y="422543"/>
                </a:cubicBezTo>
                <a:cubicBezTo>
                  <a:pt x="2440154" y="421638"/>
                  <a:pt x="2441753" y="419738"/>
                  <a:pt x="2442477" y="416842"/>
                </a:cubicBezTo>
                <a:cubicBezTo>
                  <a:pt x="2443201" y="413826"/>
                  <a:pt x="2443743" y="410689"/>
                  <a:pt x="2444105" y="407431"/>
                </a:cubicBezTo>
                <a:cubicBezTo>
                  <a:pt x="2444467" y="404174"/>
                  <a:pt x="2444709" y="401097"/>
                  <a:pt x="2444829" y="398202"/>
                </a:cubicBezTo>
                <a:lnTo>
                  <a:pt x="2457498" y="402545"/>
                </a:lnTo>
                <a:cubicBezTo>
                  <a:pt x="2457377" y="406527"/>
                  <a:pt x="2457015" y="410478"/>
                  <a:pt x="2456412" y="414399"/>
                </a:cubicBezTo>
                <a:cubicBezTo>
                  <a:pt x="2455809" y="418320"/>
                  <a:pt x="2455085" y="422151"/>
                  <a:pt x="2454240" y="425891"/>
                </a:cubicBezTo>
                <a:cubicBezTo>
                  <a:pt x="2453878" y="427701"/>
                  <a:pt x="2453215" y="429299"/>
                  <a:pt x="2452249" y="430687"/>
                </a:cubicBezTo>
                <a:cubicBezTo>
                  <a:pt x="2451284" y="432074"/>
                  <a:pt x="2449867" y="433220"/>
                  <a:pt x="2447997" y="434125"/>
                </a:cubicBezTo>
                <a:cubicBezTo>
                  <a:pt x="2446126" y="435030"/>
                  <a:pt x="2443774" y="435784"/>
                  <a:pt x="2440939" y="436387"/>
                </a:cubicBezTo>
                <a:cubicBezTo>
                  <a:pt x="2438103" y="436991"/>
                  <a:pt x="2434574" y="437353"/>
                  <a:pt x="2430351" y="437473"/>
                </a:cubicBezTo>
                <a:cubicBezTo>
                  <a:pt x="2415029" y="438197"/>
                  <a:pt x="2399706" y="438197"/>
                  <a:pt x="2384384" y="437473"/>
                </a:cubicBezTo>
                <a:cubicBezTo>
                  <a:pt x="2380161" y="437353"/>
                  <a:pt x="2376541" y="436930"/>
                  <a:pt x="2373525" y="436207"/>
                </a:cubicBezTo>
                <a:cubicBezTo>
                  <a:pt x="2370509" y="435483"/>
                  <a:pt x="2368066" y="434306"/>
                  <a:pt x="2366196" y="432677"/>
                </a:cubicBezTo>
                <a:cubicBezTo>
                  <a:pt x="2364325" y="431049"/>
                  <a:pt x="2362968" y="428817"/>
                  <a:pt x="2362124" y="425981"/>
                </a:cubicBezTo>
                <a:cubicBezTo>
                  <a:pt x="2361279" y="423146"/>
                  <a:pt x="2360857" y="419436"/>
                  <a:pt x="2360857" y="414851"/>
                </a:cubicBezTo>
                <a:lnTo>
                  <a:pt x="2360857" y="351872"/>
                </a:lnTo>
                <a:lnTo>
                  <a:pt x="2345112" y="357301"/>
                </a:lnTo>
                <a:lnTo>
                  <a:pt x="2342036" y="344633"/>
                </a:lnTo>
                <a:lnTo>
                  <a:pt x="2360857" y="338299"/>
                </a:lnTo>
                <a:lnTo>
                  <a:pt x="2360857" y="295227"/>
                </a:lnTo>
                <a:lnTo>
                  <a:pt x="2373706" y="296132"/>
                </a:lnTo>
                <a:lnTo>
                  <a:pt x="2373706" y="333956"/>
                </a:lnTo>
                <a:lnTo>
                  <a:pt x="2395061" y="326898"/>
                </a:lnTo>
                <a:close/>
                <a:moveTo>
                  <a:pt x="1492091" y="279482"/>
                </a:moveTo>
                <a:lnTo>
                  <a:pt x="1506026" y="280749"/>
                </a:lnTo>
                <a:cubicBezTo>
                  <a:pt x="1505303" y="286902"/>
                  <a:pt x="1504518" y="292754"/>
                  <a:pt x="1503674" y="298304"/>
                </a:cubicBezTo>
                <a:cubicBezTo>
                  <a:pt x="1502829" y="303853"/>
                  <a:pt x="1501924" y="309222"/>
                  <a:pt x="1500959" y="314410"/>
                </a:cubicBezTo>
                <a:lnTo>
                  <a:pt x="1585836" y="314410"/>
                </a:lnTo>
                <a:lnTo>
                  <a:pt x="1585836" y="326898"/>
                </a:lnTo>
                <a:lnTo>
                  <a:pt x="1498244" y="326898"/>
                </a:lnTo>
                <a:cubicBezTo>
                  <a:pt x="1497279" y="330758"/>
                  <a:pt x="1496284" y="334559"/>
                  <a:pt x="1495258" y="338299"/>
                </a:cubicBezTo>
                <a:cubicBezTo>
                  <a:pt x="1494233" y="342039"/>
                  <a:pt x="1493117" y="345659"/>
                  <a:pt x="1491910" y="349158"/>
                </a:cubicBezTo>
                <a:lnTo>
                  <a:pt x="1566110" y="349158"/>
                </a:lnTo>
                <a:lnTo>
                  <a:pt x="1566110" y="361826"/>
                </a:lnTo>
                <a:cubicBezTo>
                  <a:pt x="1561525" y="371236"/>
                  <a:pt x="1556639" y="379441"/>
                  <a:pt x="1551451" y="386438"/>
                </a:cubicBezTo>
                <a:cubicBezTo>
                  <a:pt x="1546263" y="393436"/>
                  <a:pt x="1540351" y="399831"/>
                  <a:pt x="1533716" y="405622"/>
                </a:cubicBezTo>
                <a:cubicBezTo>
                  <a:pt x="1541317" y="410689"/>
                  <a:pt x="1549762" y="415244"/>
                  <a:pt x="1559052" y="419285"/>
                </a:cubicBezTo>
                <a:cubicBezTo>
                  <a:pt x="1568342" y="423327"/>
                  <a:pt x="1578839" y="427097"/>
                  <a:pt x="1590542" y="430596"/>
                </a:cubicBezTo>
                <a:lnTo>
                  <a:pt x="1584208" y="443807"/>
                </a:lnTo>
                <a:cubicBezTo>
                  <a:pt x="1571781" y="439947"/>
                  <a:pt x="1560349" y="435664"/>
                  <a:pt x="1549913" y="430958"/>
                </a:cubicBezTo>
                <a:cubicBezTo>
                  <a:pt x="1539477" y="426253"/>
                  <a:pt x="1529976" y="420824"/>
                  <a:pt x="1521409" y="414670"/>
                </a:cubicBezTo>
                <a:cubicBezTo>
                  <a:pt x="1513446" y="419979"/>
                  <a:pt x="1504398" y="424835"/>
                  <a:pt x="1494263" y="429239"/>
                </a:cubicBezTo>
                <a:cubicBezTo>
                  <a:pt x="1484128" y="433643"/>
                  <a:pt x="1472305" y="438197"/>
                  <a:pt x="1458792" y="442903"/>
                </a:cubicBezTo>
                <a:lnTo>
                  <a:pt x="1452639" y="430234"/>
                </a:lnTo>
                <a:cubicBezTo>
                  <a:pt x="1465066" y="426374"/>
                  <a:pt x="1476015" y="422513"/>
                  <a:pt x="1485486" y="418652"/>
                </a:cubicBezTo>
                <a:cubicBezTo>
                  <a:pt x="1494957" y="414791"/>
                  <a:pt x="1503312" y="410629"/>
                  <a:pt x="1510551" y="406165"/>
                </a:cubicBezTo>
                <a:cubicBezTo>
                  <a:pt x="1504880" y="401097"/>
                  <a:pt x="1499813" y="395608"/>
                  <a:pt x="1495349" y="389696"/>
                </a:cubicBezTo>
                <a:cubicBezTo>
                  <a:pt x="1490885" y="383784"/>
                  <a:pt x="1486903" y="377269"/>
                  <a:pt x="1483405" y="370151"/>
                </a:cubicBezTo>
                <a:cubicBezTo>
                  <a:pt x="1477975" y="381733"/>
                  <a:pt x="1471370" y="392772"/>
                  <a:pt x="1463588" y="403269"/>
                </a:cubicBezTo>
                <a:cubicBezTo>
                  <a:pt x="1455806" y="413766"/>
                  <a:pt x="1446546" y="424443"/>
                  <a:pt x="1435808" y="435302"/>
                </a:cubicBezTo>
                <a:lnTo>
                  <a:pt x="1425131" y="425891"/>
                </a:lnTo>
                <a:cubicBezTo>
                  <a:pt x="1432490" y="418531"/>
                  <a:pt x="1439217" y="411081"/>
                  <a:pt x="1445309" y="403541"/>
                </a:cubicBezTo>
                <a:cubicBezTo>
                  <a:pt x="1451402" y="396000"/>
                  <a:pt x="1456831" y="388188"/>
                  <a:pt x="1461597" y="380104"/>
                </a:cubicBezTo>
                <a:cubicBezTo>
                  <a:pt x="1466363" y="372021"/>
                  <a:pt x="1470586" y="363575"/>
                  <a:pt x="1474265" y="354768"/>
                </a:cubicBezTo>
                <a:cubicBezTo>
                  <a:pt x="1477945" y="345960"/>
                  <a:pt x="1481052" y="336670"/>
                  <a:pt x="1483585" y="326898"/>
                </a:cubicBezTo>
                <a:lnTo>
                  <a:pt x="1443228" y="326898"/>
                </a:lnTo>
                <a:lnTo>
                  <a:pt x="1443228" y="315496"/>
                </a:lnTo>
                <a:cubicBezTo>
                  <a:pt x="1443831" y="313324"/>
                  <a:pt x="1444525" y="310761"/>
                  <a:pt x="1445309" y="307805"/>
                </a:cubicBezTo>
                <a:cubicBezTo>
                  <a:pt x="1446094" y="304849"/>
                  <a:pt x="1446878" y="301802"/>
                  <a:pt x="1447662" y="298665"/>
                </a:cubicBezTo>
                <a:cubicBezTo>
                  <a:pt x="1448446" y="295529"/>
                  <a:pt x="1449200" y="292512"/>
                  <a:pt x="1449924" y="289617"/>
                </a:cubicBezTo>
                <a:cubicBezTo>
                  <a:pt x="1450648" y="286721"/>
                  <a:pt x="1451191" y="284248"/>
                  <a:pt x="1451553" y="282197"/>
                </a:cubicBezTo>
                <a:lnTo>
                  <a:pt x="1465126" y="285092"/>
                </a:lnTo>
                <a:cubicBezTo>
                  <a:pt x="1464764" y="286902"/>
                  <a:pt x="1464251" y="289104"/>
                  <a:pt x="1463588" y="291698"/>
                </a:cubicBezTo>
                <a:cubicBezTo>
                  <a:pt x="1462924" y="294292"/>
                  <a:pt x="1462261" y="296976"/>
                  <a:pt x="1461597" y="299751"/>
                </a:cubicBezTo>
                <a:cubicBezTo>
                  <a:pt x="1460934" y="302526"/>
                  <a:pt x="1460300" y="305211"/>
                  <a:pt x="1459697" y="307805"/>
                </a:cubicBezTo>
                <a:cubicBezTo>
                  <a:pt x="1459094" y="310399"/>
                  <a:pt x="1458551" y="312601"/>
                  <a:pt x="1458068" y="314410"/>
                </a:cubicBezTo>
                <a:lnTo>
                  <a:pt x="1486662" y="314410"/>
                </a:lnTo>
                <a:cubicBezTo>
                  <a:pt x="1489075" y="303552"/>
                  <a:pt x="1490885" y="291909"/>
                  <a:pt x="1492091" y="279482"/>
                </a:cubicBezTo>
                <a:close/>
                <a:moveTo>
                  <a:pt x="1151611" y="279482"/>
                </a:moveTo>
                <a:lnTo>
                  <a:pt x="1164098" y="279482"/>
                </a:lnTo>
                <a:cubicBezTo>
                  <a:pt x="1173268" y="293236"/>
                  <a:pt x="1184247" y="306055"/>
                  <a:pt x="1197035" y="317939"/>
                </a:cubicBezTo>
                <a:cubicBezTo>
                  <a:pt x="1209824" y="329823"/>
                  <a:pt x="1224544" y="340833"/>
                  <a:pt x="1241193" y="350967"/>
                </a:cubicBezTo>
                <a:lnTo>
                  <a:pt x="1231059" y="363636"/>
                </a:lnTo>
                <a:cubicBezTo>
                  <a:pt x="1224785" y="359171"/>
                  <a:pt x="1218270" y="354225"/>
                  <a:pt x="1211514" y="348796"/>
                </a:cubicBezTo>
                <a:cubicBezTo>
                  <a:pt x="1204757" y="343366"/>
                  <a:pt x="1198121" y="337696"/>
                  <a:pt x="1191606" y="331784"/>
                </a:cubicBezTo>
                <a:cubicBezTo>
                  <a:pt x="1185091" y="325872"/>
                  <a:pt x="1178938" y="319779"/>
                  <a:pt x="1173147" y="313505"/>
                </a:cubicBezTo>
                <a:cubicBezTo>
                  <a:pt x="1167356" y="307232"/>
                  <a:pt x="1162288" y="300898"/>
                  <a:pt x="1157945" y="294503"/>
                </a:cubicBezTo>
                <a:cubicBezTo>
                  <a:pt x="1148896" y="307654"/>
                  <a:pt x="1137947" y="320081"/>
                  <a:pt x="1125098" y="331784"/>
                </a:cubicBezTo>
                <a:cubicBezTo>
                  <a:pt x="1112249" y="343487"/>
                  <a:pt x="1098464" y="354225"/>
                  <a:pt x="1083745" y="363997"/>
                </a:cubicBezTo>
                <a:lnTo>
                  <a:pt x="1073972" y="351872"/>
                </a:lnTo>
                <a:cubicBezTo>
                  <a:pt x="1082297" y="347046"/>
                  <a:pt x="1090260" y="341738"/>
                  <a:pt x="1097861" y="335946"/>
                </a:cubicBezTo>
                <a:cubicBezTo>
                  <a:pt x="1105462" y="330155"/>
                  <a:pt x="1112550" y="324153"/>
                  <a:pt x="1119126" y="317939"/>
                </a:cubicBezTo>
                <a:cubicBezTo>
                  <a:pt x="1125701" y="311726"/>
                  <a:pt x="1131734" y="305362"/>
                  <a:pt x="1137223" y="298846"/>
                </a:cubicBezTo>
                <a:cubicBezTo>
                  <a:pt x="1142713" y="292331"/>
                  <a:pt x="1147509" y="285877"/>
                  <a:pt x="1151611" y="279482"/>
                </a:cubicBezTo>
                <a:close/>
                <a:moveTo>
                  <a:pt x="1323242" y="279120"/>
                </a:moveTo>
                <a:lnTo>
                  <a:pt x="1336091" y="279120"/>
                </a:lnTo>
                <a:cubicBezTo>
                  <a:pt x="1343933" y="290341"/>
                  <a:pt x="1354309" y="300988"/>
                  <a:pt x="1367219" y="311062"/>
                </a:cubicBezTo>
                <a:cubicBezTo>
                  <a:pt x="1380128" y="321137"/>
                  <a:pt x="1395028" y="330215"/>
                  <a:pt x="1411920" y="338299"/>
                </a:cubicBezTo>
                <a:lnTo>
                  <a:pt x="1404861" y="350786"/>
                </a:lnTo>
                <a:cubicBezTo>
                  <a:pt x="1398588" y="347408"/>
                  <a:pt x="1391892" y="343457"/>
                  <a:pt x="1384773" y="338932"/>
                </a:cubicBezTo>
                <a:cubicBezTo>
                  <a:pt x="1377655" y="334408"/>
                  <a:pt x="1370687" y="329582"/>
                  <a:pt x="1363871" y="324454"/>
                </a:cubicBezTo>
                <a:cubicBezTo>
                  <a:pt x="1357054" y="319327"/>
                  <a:pt x="1350629" y="314018"/>
                  <a:pt x="1344597" y="308529"/>
                </a:cubicBezTo>
                <a:cubicBezTo>
                  <a:pt x="1338564" y="303039"/>
                  <a:pt x="1333557" y="297580"/>
                  <a:pt x="1329576" y="292150"/>
                </a:cubicBezTo>
                <a:cubicBezTo>
                  <a:pt x="1321613" y="303009"/>
                  <a:pt x="1311056" y="313536"/>
                  <a:pt x="1297905" y="323731"/>
                </a:cubicBezTo>
                <a:cubicBezTo>
                  <a:pt x="1284754" y="333925"/>
                  <a:pt x="1270156" y="343185"/>
                  <a:pt x="1254109" y="351510"/>
                </a:cubicBezTo>
                <a:lnTo>
                  <a:pt x="1246689" y="339747"/>
                </a:lnTo>
                <a:cubicBezTo>
                  <a:pt x="1263942" y="331543"/>
                  <a:pt x="1279024" y="322222"/>
                  <a:pt x="1291933" y="311786"/>
                </a:cubicBezTo>
                <a:cubicBezTo>
                  <a:pt x="1304843" y="301350"/>
                  <a:pt x="1315279" y="290461"/>
                  <a:pt x="1323242" y="279120"/>
                </a:cubicBezTo>
                <a:close/>
                <a:moveTo>
                  <a:pt x="1678200" y="278939"/>
                </a:moveTo>
                <a:lnTo>
                  <a:pt x="1692497" y="279482"/>
                </a:lnTo>
                <a:lnTo>
                  <a:pt x="1692497" y="314048"/>
                </a:lnTo>
                <a:lnTo>
                  <a:pt x="1752943" y="314048"/>
                </a:lnTo>
                <a:lnTo>
                  <a:pt x="1752943" y="327621"/>
                </a:lnTo>
                <a:lnTo>
                  <a:pt x="1692497" y="327621"/>
                </a:lnTo>
                <a:lnTo>
                  <a:pt x="1692497" y="364178"/>
                </a:lnTo>
                <a:lnTo>
                  <a:pt x="1746971" y="364178"/>
                </a:lnTo>
                <a:lnTo>
                  <a:pt x="1746971" y="377390"/>
                </a:lnTo>
                <a:lnTo>
                  <a:pt x="1692497" y="377390"/>
                </a:lnTo>
                <a:lnTo>
                  <a:pt x="1692497" y="419919"/>
                </a:lnTo>
                <a:lnTo>
                  <a:pt x="1760725" y="419919"/>
                </a:lnTo>
                <a:lnTo>
                  <a:pt x="1760725" y="433492"/>
                </a:lnTo>
                <a:lnTo>
                  <a:pt x="1607258" y="433492"/>
                </a:lnTo>
                <a:lnTo>
                  <a:pt x="1607258" y="419919"/>
                </a:lnTo>
                <a:lnTo>
                  <a:pt x="1678200" y="419919"/>
                </a:lnTo>
                <a:lnTo>
                  <a:pt x="1678200" y="377390"/>
                </a:lnTo>
                <a:lnTo>
                  <a:pt x="1622641" y="377390"/>
                </a:lnTo>
                <a:lnTo>
                  <a:pt x="1622641" y="364178"/>
                </a:lnTo>
                <a:lnTo>
                  <a:pt x="1678200" y="364178"/>
                </a:lnTo>
                <a:lnTo>
                  <a:pt x="1678200" y="327621"/>
                </a:lnTo>
                <a:lnTo>
                  <a:pt x="1634585" y="327621"/>
                </a:lnTo>
                <a:cubicBezTo>
                  <a:pt x="1631690" y="333775"/>
                  <a:pt x="1628583" y="339656"/>
                  <a:pt x="1625265" y="345267"/>
                </a:cubicBezTo>
                <a:cubicBezTo>
                  <a:pt x="1621947" y="350877"/>
                  <a:pt x="1618358" y="356638"/>
                  <a:pt x="1614497" y="362550"/>
                </a:cubicBezTo>
                <a:lnTo>
                  <a:pt x="1602553" y="353863"/>
                </a:lnTo>
                <a:cubicBezTo>
                  <a:pt x="1610033" y="343246"/>
                  <a:pt x="1616669" y="332538"/>
                  <a:pt x="1622460" y="321740"/>
                </a:cubicBezTo>
                <a:cubicBezTo>
                  <a:pt x="1628251" y="310942"/>
                  <a:pt x="1632836" y="298907"/>
                  <a:pt x="1636214" y="285635"/>
                </a:cubicBezTo>
                <a:lnTo>
                  <a:pt x="1649063" y="289074"/>
                </a:lnTo>
                <a:cubicBezTo>
                  <a:pt x="1647736" y="293659"/>
                  <a:pt x="1646379" y="298002"/>
                  <a:pt x="1644991" y="302104"/>
                </a:cubicBezTo>
                <a:cubicBezTo>
                  <a:pt x="1643604" y="306206"/>
                  <a:pt x="1642126" y="310188"/>
                  <a:pt x="1640557" y="314048"/>
                </a:cubicBezTo>
                <a:lnTo>
                  <a:pt x="1678200" y="314048"/>
                </a:lnTo>
                <a:close/>
                <a:moveTo>
                  <a:pt x="617306" y="278577"/>
                </a:moveTo>
                <a:lnTo>
                  <a:pt x="630879" y="279120"/>
                </a:lnTo>
                <a:lnTo>
                  <a:pt x="630879" y="294322"/>
                </a:lnTo>
                <a:lnTo>
                  <a:pt x="698202" y="294322"/>
                </a:lnTo>
                <a:lnTo>
                  <a:pt x="698202" y="305543"/>
                </a:lnTo>
                <a:lnTo>
                  <a:pt x="630879" y="305543"/>
                </a:lnTo>
                <a:lnTo>
                  <a:pt x="630879" y="317306"/>
                </a:lnTo>
                <a:lnTo>
                  <a:pt x="677933" y="317306"/>
                </a:lnTo>
                <a:lnTo>
                  <a:pt x="677933" y="398383"/>
                </a:lnTo>
                <a:lnTo>
                  <a:pt x="705260" y="398383"/>
                </a:lnTo>
                <a:lnTo>
                  <a:pt x="705260" y="408879"/>
                </a:lnTo>
                <a:lnTo>
                  <a:pt x="543287" y="408879"/>
                </a:lnTo>
                <a:lnTo>
                  <a:pt x="543287" y="398383"/>
                </a:lnTo>
                <a:lnTo>
                  <a:pt x="570795" y="398383"/>
                </a:lnTo>
                <a:lnTo>
                  <a:pt x="570795" y="317306"/>
                </a:lnTo>
                <a:lnTo>
                  <a:pt x="617306" y="317306"/>
                </a:lnTo>
                <a:lnTo>
                  <a:pt x="617306" y="305543"/>
                </a:lnTo>
                <a:lnTo>
                  <a:pt x="550345" y="305543"/>
                </a:lnTo>
                <a:lnTo>
                  <a:pt x="550345" y="294322"/>
                </a:lnTo>
                <a:lnTo>
                  <a:pt x="617306" y="294322"/>
                </a:lnTo>
                <a:close/>
                <a:moveTo>
                  <a:pt x="1535344" y="278396"/>
                </a:moveTo>
                <a:cubicBezTo>
                  <a:pt x="1537275" y="279361"/>
                  <a:pt x="1539627" y="280598"/>
                  <a:pt x="1542402" y="282106"/>
                </a:cubicBezTo>
                <a:cubicBezTo>
                  <a:pt x="1545177" y="283614"/>
                  <a:pt x="1548013" y="285213"/>
                  <a:pt x="1550908" y="286902"/>
                </a:cubicBezTo>
                <a:cubicBezTo>
                  <a:pt x="1553804" y="288591"/>
                  <a:pt x="1556579" y="290280"/>
                  <a:pt x="1559233" y="291969"/>
                </a:cubicBezTo>
                <a:cubicBezTo>
                  <a:pt x="1561887" y="293659"/>
                  <a:pt x="1564119" y="295167"/>
                  <a:pt x="1565929" y="296494"/>
                </a:cubicBezTo>
                <a:lnTo>
                  <a:pt x="1559595" y="309343"/>
                </a:lnTo>
                <a:cubicBezTo>
                  <a:pt x="1557785" y="307654"/>
                  <a:pt x="1555523" y="305844"/>
                  <a:pt x="1552808" y="303914"/>
                </a:cubicBezTo>
                <a:cubicBezTo>
                  <a:pt x="1550094" y="301983"/>
                  <a:pt x="1547289" y="300113"/>
                  <a:pt x="1544393" y="298304"/>
                </a:cubicBezTo>
                <a:cubicBezTo>
                  <a:pt x="1541498" y="296494"/>
                  <a:pt x="1538632" y="294805"/>
                  <a:pt x="1535797" y="293236"/>
                </a:cubicBezTo>
                <a:cubicBezTo>
                  <a:pt x="1532962" y="291668"/>
                  <a:pt x="1530518" y="290401"/>
                  <a:pt x="1528467" y="289436"/>
                </a:cubicBezTo>
                <a:close/>
                <a:moveTo>
                  <a:pt x="2055057" y="277672"/>
                </a:moveTo>
                <a:cubicBezTo>
                  <a:pt x="2055660" y="279241"/>
                  <a:pt x="2056384" y="281141"/>
                  <a:pt x="2057229" y="283373"/>
                </a:cubicBezTo>
                <a:cubicBezTo>
                  <a:pt x="2058073" y="285605"/>
                  <a:pt x="2058917" y="287928"/>
                  <a:pt x="2059762" y="290341"/>
                </a:cubicBezTo>
                <a:cubicBezTo>
                  <a:pt x="2060607" y="292754"/>
                  <a:pt x="2061391" y="295106"/>
                  <a:pt x="2062115" y="297399"/>
                </a:cubicBezTo>
                <a:cubicBezTo>
                  <a:pt x="2062839" y="299691"/>
                  <a:pt x="2063382" y="301682"/>
                  <a:pt x="2063744" y="303371"/>
                </a:cubicBezTo>
                <a:lnTo>
                  <a:pt x="2110797" y="303371"/>
                </a:lnTo>
                <a:lnTo>
                  <a:pt x="2110797" y="315677"/>
                </a:lnTo>
                <a:lnTo>
                  <a:pt x="2076955" y="315677"/>
                </a:lnTo>
                <a:lnTo>
                  <a:pt x="2076955" y="397297"/>
                </a:lnTo>
                <a:cubicBezTo>
                  <a:pt x="2076955" y="400554"/>
                  <a:pt x="2076653" y="403239"/>
                  <a:pt x="2076050" y="405350"/>
                </a:cubicBezTo>
                <a:cubicBezTo>
                  <a:pt x="2075447" y="407462"/>
                  <a:pt x="2074391" y="409181"/>
                  <a:pt x="2072883" y="410508"/>
                </a:cubicBezTo>
                <a:cubicBezTo>
                  <a:pt x="2071375" y="411835"/>
                  <a:pt x="2069354" y="412861"/>
                  <a:pt x="2066820" y="413585"/>
                </a:cubicBezTo>
                <a:cubicBezTo>
                  <a:pt x="2064287" y="414309"/>
                  <a:pt x="2061150" y="414851"/>
                  <a:pt x="2057409" y="415213"/>
                </a:cubicBezTo>
                <a:lnTo>
                  <a:pt x="2049989" y="415937"/>
                </a:lnTo>
                <a:lnTo>
                  <a:pt x="2046008" y="402907"/>
                </a:lnTo>
                <a:lnTo>
                  <a:pt x="2054876" y="402002"/>
                </a:lnTo>
                <a:cubicBezTo>
                  <a:pt x="2056927" y="401761"/>
                  <a:pt x="2058586" y="401459"/>
                  <a:pt x="2059853" y="401097"/>
                </a:cubicBezTo>
                <a:cubicBezTo>
                  <a:pt x="2061119" y="400735"/>
                  <a:pt x="2062085" y="400162"/>
                  <a:pt x="2062748" y="399378"/>
                </a:cubicBezTo>
                <a:cubicBezTo>
                  <a:pt x="2063412" y="398594"/>
                  <a:pt x="2063864" y="397568"/>
                  <a:pt x="2064105" y="396301"/>
                </a:cubicBezTo>
                <a:cubicBezTo>
                  <a:pt x="2064347" y="395035"/>
                  <a:pt x="2064467" y="393376"/>
                  <a:pt x="2064467" y="391325"/>
                </a:cubicBezTo>
                <a:lnTo>
                  <a:pt x="2064467" y="315677"/>
                </a:lnTo>
                <a:lnTo>
                  <a:pt x="2046913" y="315677"/>
                </a:lnTo>
                <a:cubicBezTo>
                  <a:pt x="2046913" y="318693"/>
                  <a:pt x="2046883" y="322192"/>
                  <a:pt x="2046823" y="326174"/>
                </a:cubicBezTo>
                <a:cubicBezTo>
                  <a:pt x="2046762" y="330155"/>
                  <a:pt x="2046672" y="334318"/>
                  <a:pt x="2046551" y="338661"/>
                </a:cubicBezTo>
                <a:cubicBezTo>
                  <a:pt x="2046310" y="349278"/>
                  <a:pt x="2045676" y="358297"/>
                  <a:pt x="2044651" y="365717"/>
                </a:cubicBezTo>
                <a:cubicBezTo>
                  <a:pt x="2043625" y="373137"/>
                  <a:pt x="2041996" y="379772"/>
                  <a:pt x="2039765" y="385624"/>
                </a:cubicBezTo>
                <a:cubicBezTo>
                  <a:pt x="2037533" y="391476"/>
                  <a:pt x="2034576" y="396995"/>
                  <a:pt x="2030897" y="402183"/>
                </a:cubicBezTo>
                <a:cubicBezTo>
                  <a:pt x="2027217" y="407371"/>
                  <a:pt x="2022481" y="413102"/>
                  <a:pt x="2016690" y="419376"/>
                </a:cubicBezTo>
                <a:lnTo>
                  <a:pt x="2006375" y="410870"/>
                </a:lnTo>
                <a:cubicBezTo>
                  <a:pt x="2011804" y="405682"/>
                  <a:pt x="2016268" y="400856"/>
                  <a:pt x="2019767" y="396392"/>
                </a:cubicBezTo>
                <a:cubicBezTo>
                  <a:pt x="2023265" y="391928"/>
                  <a:pt x="2026041" y="387042"/>
                  <a:pt x="2028091" y="381733"/>
                </a:cubicBezTo>
                <a:cubicBezTo>
                  <a:pt x="2030143" y="376424"/>
                  <a:pt x="2031590" y="370332"/>
                  <a:pt x="2032435" y="363455"/>
                </a:cubicBezTo>
                <a:cubicBezTo>
                  <a:pt x="2033279" y="356578"/>
                  <a:pt x="2033823" y="348132"/>
                  <a:pt x="2034064" y="338118"/>
                </a:cubicBezTo>
                <a:lnTo>
                  <a:pt x="2034607" y="315677"/>
                </a:lnTo>
                <a:lnTo>
                  <a:pt x="2001850" y="315677"/>
                </a:lnTo>
                <a:lnTo>
                  <a:pt x="2001850" y="303371"/>
                </a:lnTo>
                <a:lnTo>
                  <a:pt x="2049989" y="303371"/>
                </a:lnTo>
                <a:cubicBezTo>
                  <a:pt x="2049507" y="301440"/>
                  <a:pt x="2048934" y="299359"/>
                  <a:pt x="2048270" y="297127"/>
                </a:cubicBezTo>
                <a:cubicBezTo>
                  <a:pt x="2047607" y="294895"/>
                  <a:pt x="2046913" y="292723"/>
                  <a:pt x="2046189" y="290612"/>
                </a:cubicBezTo>
                <a:cubicBezTo>
                  <a:pt x="2045465" y="288501"/>
                  <a:pt x="2044741" y="286540"/>
                  <a:pt x="2044017" y="284730"/>
                </a:cubicBezTo>
                <a:cubicBezTo>
                  <a:pt x="2043293" y="282921"/>
                  <a:pt x="2042630" y="281352"/>
                  <a:pt x="2042027" y="280025"/>
                </a:cubicBezTo>
                <a:close/>
                <a:moveTo>
                  <a:pt x="282683" y="277672"/>
                </a:moveTo>
                <a:cubicBezTo>
                  <a:pt x="283166" y="278879"/>
                  <a:pt x="283739" y="280508"/>
                  <a:pt x="284402" y="282559"/>
                </a:cubicBezTo>
                <a:cubicBezTo>
                  <a:pt x="285066" y="284610"/>
                  <a:pt x="285760" y="286872"/>
                  <a:pt x="286484" y="289345"/>
                </a:cubicBezTo>
                <a:cubicBezTo>
                  <a:pt x="287208" y="291819"/>
                  <a:pt x="287962" y="294352"/>
                  <a:pt x="288746" y="296946"/>
                </a:cubicBezTo>
                <a:cubicBezTo>
                  <a:pt x="289530" y="299540"/>
                  <a:pt x="290284" y="301983"/>
                  <a:pt x="291008" y="304276"/>
                </a:cubicBezTo>
                <a:lnTo>
                  <a:pt x="338243" y="304276"/>
                </a:lnTo>
                <a:lnTo>
                  <a:pt x="338243" y="316944"/>
                </a:lnTo>
                <a:lnTo>
                  <a:pt x="318516" y="316944"/>
                </a:lnTo>
                <a:cubicBezTo>
                  <a:pt x="315741" y="327079"/>
                  <a:pt x="312454" y="336308"/>
                  <a:pt x="308653" y="344633"/>
                </a:cubicBezTo>
                <a:cubicBezTo>
                  <a:pt x="304853" y="352958"/>
                  <a:pt x="300238" y="360740"/>
                  <a:pt x="294808" y="367979"/>
                </a:cubicBezTo>
                <a:cubicBezTo>
                  <a:pt x="302047" y="374494"/>
                  <a:pt x="308955" y="380828"/>
                  <a:pt x="315530" y="386981"/>
                </a:cubicBezTo>
                <a:cubicBezTo>
                  <a:pt x="322106" y="393134"/>
                  <a:pt x="327505" y="398443"/>
                  <a:pt x="331727" y="402907"/>
                </a:cubicBezTo>
                <a:lnTo>
                  <a:pt x="322860" y="414670"/>
                </a:lnTo>
                <a:cubicBezTo>
                  <a:pt x="318396" y="409844"/>
                  <a:pt x="312936" y="404234"/>
                  <a:pt x="306481" y="397840"/>
                </a:cubicBezTo>
                <a:cubicBezTo>
                  <a:pt x="300027" y="391445"/>
                  <a:pt x="293180" y="384870"/>
                  <a:pt x="285941" y="378114"/>
                </a:cubicBezTo>
                <a:cubicBezTo>
                  <a:pt x="279788" y="384629"/>
                  <a:pt x="272639" y="390782"/>
                  <a:pt x="264495" y="396573"/>
                </a:cubicBezTo>
                <a:cubicBezTo>
                  <a:pt x="256351" y="402364"/>
                  <a:pt x="246971" y="408035"/>
                  <a:pt x="236354" y="413585"/>
                </a:cubicBezTo>
                <a:lnTo>
                  <a:pt x="228753" y="401459"/>
                </a:lnTo>
                <a:cubicBezTo>
                  <a:pt x="248781" y="391445"/>
                  <a:pt x="264586" y="380647"/>
                  <a:pt x="276168" y="369065"/>
                </a:cubicBezTo>
                <a:cubicBezTo>
                  <a:pt x="269170" y="362791"/>
                  <a:pt x="262444" y="356909"/>
                  <a:pt x="255989" y="351420"/>
                </a:cubicBezTo>
                <a:cubicBezTo>
                  <a:pt x="249535" y="345930"/>
                  <a:pt x="243834" y="341436"/>
                  <a:pt x="238887" y="337937"/>
                </a:cubicBezTo>
                <a:lnTo>
                  <a:pt x="247031" y="328164"/>
                </a:lnTo>
                <a:cubicBezTo>
                  <a:pt x="251857" y="331663"/>
                  <a:pt x="257558" y="336157"/>
                  <a:pt x="264133" y="341647"/>
                </a:cubicBezTo>
                <a:cubicBezTo>
                  <a:pt x="270709" y="347137"/>
                  <a:pt x="277616" y="352958"/>
                  <a:pt x="284855" y="359111"/>
                </a:cubicBezTo>
                <a:cubicBezTo>
                  <a:pt x="289681" y="352958"/>
                  <a:pt x="293723" y="346413"/>
                  <a:pt x="296980" y="339475"/>
                </a:cubicBezTo>
                <a:cubicBezTo>
                  <a:pt x="300238" y="332538"/>
                  <a:pt x="302892" y="325028"/>
                  <a:pt x="304943" y="316944"/>
                </a:cubicBezTo>
                <a:lnTo>
                  <a:pt x="232553" y="316944"/>
                </a:lnTo>
                <a:lnTo>
                  <a:pt x="232553" y="304276"/>
                </a:lnTo>
                <a:lnTo>
                  <a:pt x="277073" y="304276"/>
                </a:lnTo>
                <a:cubicBezTo>
                  <a:pt x="275746" y="300053"/>
                  <a:pt x="274419" y="295710"/>
                  <a:pt x="273091" y="291246"/>
                </a:cubicBezTo>
                <a:cubicBezTo>
                  <a:pt x="271764" y="286781"/>
                  <a:pt x="270618" y="283283"/>
                  <a:pt x="269653" y="280749"/>
                </a:cubicBezTo>
                <a:close/>
                <a:moveTo>
                  <a:pt x="2561377" y="277129"/>
                </a:moveTo>
                <a:cubicBezTo>
                  <a:pt x="2561981" y="278819"/>
                  <a:pt x="2562674" y="280779"/>
                  <a:pt x="2563458" y="283011"/>
                </a:cubicBezTo>
                <a:cubicBezTo>
                  <a:pt x="2564243" y="285243"/>
                  <a:pt x="2565027" y="287596"/>
                  <a:pt x="2565811" y="290069"/>
                </a:cubicBezTo>
                <a:cubicBezTo>
                  <a:pt x="2566595" y="292542"/>
                  <a:pt x="2567319" y="295016"/>
                  <a:pt x="2567983" y="297489"/>
                </a:cubicBezTo>
                <a:cubicBezTo>
                  <a:pt x="2568647" y="299962"/>
                  <a:pt x="2569219" y="302164"/>
                  <a:pt x="2569702" y="304095"/>
                </a:cubicBezTo>
                <a:lnTo>
                  <a:pt x="2635396" y="304095"/>
                </a:lnTo>
                <a:lnTo>
                  <a:pt x="2635396" y="317306"/>
                </a:lnTo>
                <a:lnTo>
                  <a:pt x="2539841" y="317306"/>
                </a:lnTo>
                <a:cubicBezTo>
                  <a:pt x="2539600" y="320443"/>
                  <a:pt x="2539389" y="324123"/>
                  <a:pt x="2539208" y="328345"/>
                </a:cubicBezTo>
                <a:cubicBezTo>
                  <a:pt x="2539027" y="332568"/>
                  <a:pt x="2538816" y="336670"/>
                  <a:pt x="2538575" y="340652"/>
                </a:cubicBezTo>
                <a:cubicBezTo>
                  <a:pt x="2538575" y="341376"/>
                  <a:pt x="2538544" y="342130"/>
                  <a:pt x="2538484" y="342914"/>
                </a:cubicBezTo>
                <a:cubicBezTo>
                  <a:pt x="2538423" y="343698"/>
                  <a:pt x="2538393" y="344452"/>
                  <a:pt x="2538393" y="345176"/>
                </a:cubicBezTo>
                <a:lnTo>
                  <a:pt x="2612593" y="345176"/>
                </a:lnTo>
                <a:cubicBezTo>
                  <a:pt x="2612473" y="346141"/>
                  <a:pt x="2612322" y="348253"/>
                  <a:pt x="2612141" y="351510"/>
                </a:cubicBezTo>
                <a:cubicBezTo>
                  <a:pt x="2611960" y="354768"/>
                  <a:pt x="2611749" y="358629"/>
                  <a:pt x="2611507" y="363093"/>
                </a:cubicBezTo>
                <a:cubicBezTo>
                  <a:pt x="2611266" y="367557"/>
                  <a:pt x="2610995" y="372262"/>
                  <a:pt x="2610693" y="377209"/>
                </a:cubicBezTo>
                <a:cubicBezTo>
                  <a:pt x="2610391" y="382155"/>
                  <a:pt x="2610090" y="386861"/>
                  <a:pt x="2609788" y="391325"/>
                </a:cubicBezTo>
                <a:cubicBezTo>
                  <a:pt x="2609486" y="395789"/>
                  <a:pt x="2609245" y="399680"/>
                  <a:pt x="2609064" y="402998"/>
                </a:cubicBezTo>
                <a:cubicBezTo>
                  <a:pt x="2608883" y="406315"/>
                  <a:pt x="2608732" y="408517"/>
                  <a:pt x="2608612" y="409603"/>
                </a:cubicBezTo>
                <a:cubicBezTo>
                  <a:pt x="2608129" y="415032"/>
                  <a:pt x="2607255" y="419496"/>
                  <a:pt x="2605988" y="422995"/>
                </a:cubicBezTo>
                <a:cubicBezTo>
                  <a:pt x="2604721" y="426494"/>
                  <a:pt x="2602760" y="429329"/>
                  <a:pt x="2600106" y="431501"/>
                </a:cubicBezTo>
                <a:cubicBezTo>
                  <a:pt x="2597451" y="433673"/>
                  <a:pt x="2593953" y="435241"/>
                  <a:pt x="2589609" y="436207"/>
                </a:cubicBezTo>
                <a:cubicBezTo>
                  <a:pt x="2585266" y="437172"/>
                  <a:pt x="2579776" y="437775"/>
                  <a:pt x="2573141" y="438016"/>
                </a:cubicBezTo>
                <a:lnTo>
                  <a:pt x="2559567" y="438740"/>
                </a:lnTo>
                <a:lnTo>
                  <a:pt x="2554319" y="424443"/>
                </a:lnTo>
                <a:lnTo>
                  <a:pt x="2572236" y="423719"/>
                </a:lnTo>
                <a:cubicBezTo>
                  <a:pt x="2576700" y="423599"/>
                  <a:pt x="2580380" y="423206"/>
                  <a:pt x="2583275" y="422543"/>
                </a:cubicBezTo>
                <a:cubicBezTo>
                  <a:pt x="2586171" y="421879"/>
                  <a:pt x="2588463" y="420824"/>
                  <a:pt x="2590152" y="419376"/>
                </a:cubicBezTo>
                <a:cubicBezTo>
                  <a:pt x="2591841" y="417928"/>
                  <a:pt x="2593078" y="415998"/>
                  <a:pt x="2593862" y="413585"/>
                </a:cubicBezTo>
                <a:cubicBezTo>
                  <a:pt x="2594647" y="411172"/>
                  <a:pt x="2595159" y="408095"/>
                  <a:pt x="2595401" y="404355"/>
                </a:cubicBezTo>
                <a:cubicBezTo>
                  <a:pt x="2595401" y="403631"/>
                  <a:pt x="2595491" y="402093"/>
                  <a:pt x="2595672" y="399740"/>
                </a:cubicBezTo>
                <a:cubicBezTo>
                  <a:pt x="2595853" y="397387"/>
                  <a:pt x="2596034" y="394643"/>
                  <a:pt x="2596215" y="391506"/>
                </a:cubicBezTo>
                <a:cubicBezTo>
                  <a:pt x="2596396" y="388369"/>
                  <a:pt x="2596607" y="385021"/>
                  <a:pt x="2596849" y="381462"/>
                </a:cubicBezTo>
                <a:cubicBezTo>
                  <a:pt x="2597089" y="377902"/>
                  <a:pt x="2597301" y="374554"/>
                  <a:pt x="2597482" y="371417"/>
                </a:cubicBezTo>
                <a:cubicBezTo>
                  <a:pt x="2597663" y="368281"/>
                  <a:pt x="2597813" y="365536"/>
                  <a:pt x="2597934" y="363183"/>
                </a:cubicBezTo>
                <a:cubicBezTo>
                  <a:pt x="2598055" y="360830"/>
                  <a:pt x="2598175" y="359292"/>
                  <a:pt x="2598296" y="358568"/>
                </a:cubicBezTo>
                <a:lnTo>
                  <a:pt x="2537127" y="358568"/>
                </a:lnTo>
                <a:cubicBezTo>
                  <a:pt x="2536041" y="367376"/>
                  <a:pt x="2534351" y="375459"/>
                  <a:pt x="2532059" y="382819"/>
                </a:cubicBezTo>
                <a:cubicBezTo>
                  <a:pt x="2529767" y="390179"/>
                  <a:pt x="2526690" y="397176"/>
                  <a:pt x="2522829" y="403812"/>
                </a:cubicBezTo>
                <a:cubicBezTo>
                  <a:pt x="2518969" y="410448"/>
                  <a:pt x="2514203" y="416963"/>
                  <a:pt x="2508533" y="423357"/>
                </a:cubicBezTo>
                <a:cubicBezTo>
                  <a:pt x="2502862" y="429752"/>
                  <a:pt x="2496045" y="436387"/>
                  <a:pt x="2488083" y="443265"/>
                </a:cubicBezTo>
                <a:lnTo>
                  <a:pt x="2477586" y="432768"/>
                </a:lnTo>
                <a:cubicBezTo>
                  <a:pt x="2486393" y="425650"/>
                  <a:pt x="2493723" y="418863"/>
                  <a:pt x="2499575" y="412408"/>
                </a:cubicBezTo>
                <a:cubicBezTo>
                  <a:pt x="2505426" y="405954"/>
                  <a:pt x="2510131" y="399137"/>
                  <a:pt x="2513691" y="391958"/>
                </a:cubicBezTo>
                <a:cubicBezTo>
                  <a:pt x="2517249" y="384779"/>
                  <a:pt x="2519904" y="376937"/>
                  <a:pt x="2521653" y="368431"/>
                </a:cubicBezTo>
                <a:cubicBezTo>
                  <a:pt x="2523403" y="359926"/>
                  <a:pt x="2524639" y="350062"/>
                  <a:pt x="2525363" y="338842"/>
                </a:cubicBezTo>
                <a:lnTo>
                  <a:pt x="2526449" y="317306"/>
                </a:lnTo>
                <a:lnTo>
                  <a:pt x="2481929" y="317306"/>
                </a:lnTo>
                <a:lnTo>
                  <a:pt x="2481929" y="304095"/>
                </a:lnTo>
                <a:lnTo>
                  <a:pt x="2555405" y="304095"/>
                </a:lnTo>
                <a:cubicBezTo>
                  <a:pt x="2554440" y="300113"/>
                  <a:pt x="2553294" y="295860"/>
                  <a:pt x="2551967" y="291336"/>
                </a:cubicBezTo>
                <a:cubicBezTo>
                  <a:pt x="2550639" y="286812"/>
                  <a:pt x="2549373" y="283283"/>
                  <a:pt x="2548166" y="280749"/>
                </a:cubicBezTo>
                <a:close/>
                <a:moveTo>
                  <a:pt x="2161899" y="276587"/>
                </a:moveTo>
                <a:lnTo>
                  <a:pt x="2176558" y="279663"/>
                </a:lnTo>
                <a:cubicBezTo>
                  <a:pt x="2175593" y="283645"/>
                  <a:pt x="2174446" y="288018"/>
                  <a:pt x="2173119" y="292784"/>
                </a:cubicBezTo>
                <a:cubicBezTo>
                  <a:pt x="2171792" y="297549"/>
                  <a:pt x="2170223" y="302466"/>
                  <a:pt x="2168414" y="307533"/>
                </a:cubicBezTo>
                <a:lnTo>
                  <a:pt x="2196465" y="307533"/>
                </a:lnTo>
                <a:lnTo>
                  <a:pt x="2196465" y="434940"/>
                </a:lnTo>
                <a:lnTo>
                  <a:pt x="2134753" y="434940"/>
                </a:lnTo>
                <a:lnTo>
                  <a:pt x="2134753" y="307533"/>
                </a:lnTo>
                <a:lnTo>
                  <a:pt x="2153393" y="307533"/>
                </a:lnTo>
                <a:cubicBezTo>
                  <a:pt x="2155203" y="302707"/>
                  <a:pt x="2156771" y="297700"/>
                  <a:pt x="2158098" y="292512"/>
                </a:cubicBezTo>
                <a:cubicBezTo>
                  <a:pt x="2159425" y="287324"/>
                  <a:pt x="2160692" y="282016"/>
                  <a:pt x="2161899" y="276587"/>
                </a:cubicBezTo>
                <a:close/>
                <a:moveTo>
                  <a:pt x="2223611" y="274958"/>
                </a:moveTo>
                <a:lnTo>
                  <a:pt x="2236822" y="277672"/>
                </a:lnTo>
                <a:cubicBezTo>
                  <a:pt x="2235375" y="282740"/>
                  <a:pt x="2233867" y="287717"/>
                  <a:pt x="2232298" y="292603"/>
                </a:cubicBezTo>
                <a:cubicBezTo>
                  <a:pt x="2230730" y="297489"/>
                  <a:pt x="2229041" y="302345"/>
                  <a:pt x="2227231" y="307171"/>
                </a:cubicBezTo>
                <a:lnTo>
                  <a:pt x="2277542" y="307171"/>
                </a:lnTo>
                <a:cubicBezTo>
                  <a:pt x="2277301" y="322011"/>
                  <a:pt x="2276999" y="336308"/>
                  <a:pt x="2276637" y="350062"/>
                </a:cubicBezTo>
                <a:cubicBezTo>
                  <a:pt x="2276516" y="355974"/>
                  <a:pt x="2276365" y="362007"/>
                  <a:pt x="2276184" y="368160"/>
                </a:cubicBezTo>
                <a:cubicBezTo>
                  <a:pt x="2276003" y="374313"/>
                  <a:pt x="2275823" y="380346"/>
                  <a:pt x="2275641" y="386257"/>
                </a:cubicBezTo>
                <a:cubicBezTo>
                  <a:pt x="2275461" y="392169"/>
                  <a:pt x="2275279" y="397719"/>
                  <a:pt x="2275099" y="402907"/>
                </a:cubicBezTo>
                <a:cubicBezTo>
                  <a:pt x="2274917" y="408095"/>
                  <a:pt x="2274707" y="412680"/>
                  <a:pt x="2274465" y="416661"/>
                </a:cubicBezTo>
                <a:cubicBezTo>
                  <a:pt x="2274224" y="420522"/>
                  <a:pt x="2273741" y="423719"/>
                  <a:pt x="2273017" y="426253"/>
                </a:cubicBezTo>
                <a:cubicBezTo>
                  <a:pt x="2272293" y="428787"/>
                  <a:pt x="2271117" y="430868"/>
                  <a:pt x="2269488" y="432497"/>
                </a:cubicBezTo>
                <a:cubicBezTo>
                  <a:pt x="2267859" y="434125"/>
                  <a:pt x="2265748" y="435332"/>
                  <a:pt x="2263154" y="436116"/>
                </a:cubicBezTo>
                <a:cubicBezTo>
                  <a:pt x="2260560" y="436900"/>
                  <a:pt x="2257273" y="437473"/>
                  <a:pt x="2253291" y="437835"/>
                </a:cubicBezTo>
                <a:lnTo>
                  <a:pt x="2237727" y="439102"/>
                </a:lnTo>
                <a:lnTo>
                  <a:pt x="2233384" y="425348"/>
                </a:lnTo>
                <a:lnTo>
                  <a:pt x="2250938" y="424262"/>
                </a:lnTo>
                <a:cubicBezTo>
                  <a:pt x="2253955" y="424021"/>
                  <a:pt x="2256247" y="423176"/>
                  <a:pt x="2257815" y="421729"/>
                </a:cubicBezTo>
                <a:cubicBezTo>
                  <a:pt x="2259384" y="420281"/>
                  <a:pt x="2260349" y="417204"/>
                  <a:pt x="2260711" y="412499"/>
                </a:cubicBezTo>
                <a:cubicBezTo>
                  <a:pt x="2261073" y="406104"/>
                  <a:pt x="2261405" y="398714"/>
                  <a:pt x="2261707" y="390329"/>
                </a:cubicBezTo>
                <a:cubicBezTo>
                  <a:pt x="2262008" y="381944"/>
                  <a:pt x="2262279" y="373438"/>
                  <a:pt x="2262521" y="364812"/>
                </a:cubicBezTo>
                <a:cubicBezTo>
                  <a:pt x="2262762" y="356185"/>
                  <a:pt x="2262943" y="347921"/>
                  <a:pt x="2263064" y="340018"/>
                </a:cubicBezTo>
                <a:cubicBezTo>
                  <a:pt x="2263185" y="332116"/>
                  <a:pt x="2263305" y="325450"/>
                  <a:pt x="2263426" y="320021"/>
                </a:cubicBezTo>
                <a:lnTo>
                  <a:pt x="2222163" y="320202"/>
                </a:lnTo>
                <a:cubicBezTo>
                  <a:pt x="2220474" y="324183"/>
                  <a:pt x="2218725" y="328104"/>
                  <a:pt x="2216915" y="331965"/>
                </a:cubicBezTo>
                <a:cubicBezTo>
                  <a:pt x="2215105" y="335826"/>
                  <a:pt x="2213175" y="339686"/>
                  <a:pt x="2211124" y="343547"/>
                </a:cubicBezTo>
                <a:lnTo>
                  <a:pt x="2198817" y="337032"/>
                </a:lnTo>
                <a:cubicBezTo>
                  <a:pt x="2204126" y="328104"/>
                  <a:pt x="2208922" y="318181"/>
                  <a:pt x="2213205" y="307262"/>
                </a:cubicBezTo>
                <a:cubicBezTo>
                  <a:pt x="2217488" y="296343"/>
                  <a:pt x="2220957" y="285575"/>
                  <a:pt x="2223611" y="274958"/>
                </a:cubicBezTo>
                <a:close/>
                <a:moveTo>
                  <a:pt x="1931870" y="133559"/>
                </a:moveTo>
                <a:cubicBezTo>
                  <a:pt x="1932594" y="135369"/>
                  <a:pt x="1933348" y="137571"/>
                  <a:pt x="1934132" y="140165"/>
                </a:cubicBezTo>
                <a:cubicBezTo>
                  <a:pt x="1934917" y="142759"/>
                  <a:pt x="1935671" y="145413"/>
                  <a:pt x="1936394" y="148128"/>
                </a:cubicBezTo>
                <a:cubicBezTo>
                  <a:pt x="1937118" y="150842"/>
                  <a:pt x="1937782" y="153497"/>
                  <a:pt x="1938385" y="156091"/>
                </a:cubicBezTo>
                <a:cubicBezTo>
                  <a:pt x="1938988" y="158684"/>
                  <a:pt x="1939471" y="161007"/>
                  <a:pt x="1939833" y="163058"/>
                </a:cubicBezTo>
                <a:lnTo>
                  <a:pt x="1926622" y="167040"/>
                </a:lnTo>
                <a:cubicBezTo>
                  <a:pt x="1926260" y="164747"/>
                  <a:pt x="1925807" y="162183"/>
                  <a:pt x="1925265" y="159348"/>
                </a:cubicBezTo>
                <a:cubicBezTo>
                  <a:pt x="1924721" y="156513"/>
                  <a:pt x="1924148" y="153678"/>
                  <a:pt x="1923545" y="150842"/>
                </a:cubicBezTo>
                <a:cubicBezTo>
                  <a:pt x="1922942" y="148007"/>
                  <a:pt x="1922309" y="145323"/>
                  <a:pt x="1921645" y="142789"/>
                </a:cubicBezTo>
                <a:cubicBezTo>
                  <a:pt x="1920981" y="140255"/>
                  <a:pt x="1920348" y="138084"/>
                  <a:pt x="1919745" y="136274"/>
                </a:cubicBezTo>
                <a:close/>
                <a:moveTo>
                  <a:pt x="1968246" y="132654"/>
                </a:moveTo>
                <a:cubicBezTo>
                  <a:pt x="1969211" y="134464"/>
                  <a:pt x="1970297" y="136575"/>
                  <a:pt x="1971503" y="138988"/>
                </a:cubicBezTo>
                <a:cubicBezTo>
                  <a:pt x="1972710" y="141401"/>
                  <a:pt x="1973886" y="143905"/>
                  <a:pt x="1975033" y="146499"/>
                </a:cubicBezTo>
                <a:cubicBezTo>
                  <a:pt x="1976179" y="149093"/>
                  <a:pt x="1977265" y="151687"/>
                  <a:pt x="1978290" y="154281"/>
                </a:cubicBezTo>
                <a:cubicBezTo>
                  <a:pt x="1979316" y="156875"/>
                  <a:pt x="1980130" y="159137"/>
                  <a:pt x="1980733" y="161067"/>
                </a:cubicBezTo>
                <a:lnTo>
                  <a:pt x="1968246" y="166497"/>
                </a:lnTo>
                <a:cubicBezTo>
                  <a:pt x="1967763" y="164204"/>
                  <a:pt x="1967070" y="161701"/>
                  <a:pt x="1966165" y="158986"/>
                </a:cubicBezTo>
                <a:cubicBezTo>
                  <a:pt x="1965260" y="156271"/>
                  <a:pt x="1964265" y="153557"/>
                  <a:pt x="1963179" y="150842"/>
                </a:cubicBezTo>
                <a:cubicBezTo>
                  <a:pt x="1962093" y="148128"/>
                  <a:pt x="1960977" y="145534"/>
                  <a:pt x="1959831" y="143060"/>
                </a:cubicBezTo>
                <a:cubicBezTo>
                  <a:pt x="1958685" y="140587"/>
                  <a:pt x="1957689" y="138506"/>
                  <a:pt x="1956845" y="136817"/>
                </a:cubicBezTo>
                <a:close/>
                <a:moveTo>
                  <a:pt x="2004260" y="131206"/>
                </a:moveTo>
                <a:cubicBezTo>
                  <a:pt x="2005587" y="132896"/>
                  <a:pt x="2007125" y="134977"/>
                  <a:pt x="2008875" y="137450"/>
                </a:cubicBezTo>
                <a:cubicBezTo>
                  <a:pt x="2010624" y="139923"/>
                  <a:pt x="2012404" y="142487"/>
                  <a:pt x="2014214" y="145142"/>
                </a:cubicBezTo>
                <a:cubicBezTo>
                  <a:pt x="2016023" y="147796"/>
                  <a:pt x="2017713" y="150420"/>
                  <a:pt x="2019281" y="153014"/>
                </a:cubicBezTo>
                <a:cubicBezTo>
                  <a:pt x="2020849" y="155608"/>
                  <a:pt x="2022116" y="157991"/>
                  <a:pt x="2023081" y="160162"/>
                </a:cubicBezTo>
                <a:lnTo>
                  <a:pt x="2011680" y="168487"/>
                </a:lnTo>
                <a:cubicBezTo>
                  <a:pt x="2010715" y="166074"/>
                  <a:pt x="2009478" y="163420"/>
                  <a:pt x="2007970" y="160524"/>
                </a:cubicBezTo>
                <a:cubicBezTo>
                  <a:pt x="2006462" y="157629"/>
                  <a:pt x="2004863" y="154763"/>
                  <a:pt x="2003174" y="151928"/>
                </a:cubicBezTo>
                <a:cubicBezTo>
                  <a:pt x="2001485" y="149093"/>
                  <a:pt x="1999796" y="146378"/>
                  <a:pt x="1998107" y="143784"/>
                </a:cubicBezTo>
                <a:cubicBezTo>
                  <a:pt x="1996418" y="141190"/>
                  <a:pt x="1994910" y="138988"/>
                  <a:pt x="1993583" y="137179"/>
                </a:cubicBezTo>
                <a:close/>
                <a:moveTo>
                  <a:pt x="1889522" y="130483"/>
                </a:moveTo>
                <a:lnTo>
                  <a:pt x="1901104" y="134826"/>
                </a:lnTo>
                <a:cubicBezTo>
                  <a:pt x="1900139" y="137239"/>
                  <a:pt x="1898933" y="139984"/>
                  <a:pt x="1897485" y="143060"/>
                </a:cubicBezTo>
                <a:cubicBezTo>
                  <a:pt x="1896037" y="146137"/>
                  <a:pt x="1894469" y="149244"/>
                  <a:pt x="1892779" y="152381"/>
                </a:cubicBezTo>
                <a:cubicBezTo>
                  <a:pt x="1891090" y="155517"/>
                  <a:pt x="1889401" y="158534"/>
                  <a:pt x="1887712" y="161429"/>
                </a:cubicBezTo>
                <a:cubicBezTo>
                  <a:pt x="1886023" y="164325"/>
                  <a:pt x="1884455" y="166798"/>
                  <a:pt x="1883007" y="168849"/>
                </a:cubicBezTo>
                <a:lnTo>
                  <a:pt x="1870881" y="161791"/>
                </a:lnTo>
                <a:cubicBezTo>
                  <a:pt x="1872209" y="160102"/>
                  <a:pt x="1873747" y="157961"/>
                  <a:pt x="1875496" y="155367"/>
                </a:cubicBezTo>
                <a:cubicBezTo>
                  <a:pt x="1877246" y="152773"/>
                  <a:pt x="1878995" y="150028"/>
                  <a:pt x="1880745" y="147132"/>
                </a:cubicBezTo>
                <a:cubicBezTo>
                  <a:pt x="1882494" y="144237"/>
                  <a:pt x="1884153" y="141341"/>
                  <a:pt x="1885721" y="138445"/>
                </a:cubicBezTo>
                <a:cubicBezTo>
                  <a:pt x="1887290" y="135550"/>
                  <a:pt x="1888557" y="132896"/>
                  <a:pt x="1889522" y="130483"/>
                </a:cubicBezTo>
                <a:close/>
                <a:moveTo>
                  <a:pt x="2765527" y="127768"/>
                </a:moveTo>
                <a:lnTo>
                  <a:pt x="2765527" y="146770"/>
                </a:lnTo>
                <a:lnTo>
                  <a:pt x="2803893" y="146770"/>
                </a:lnTo>
                <a:lnTo>
                  <a:pt x="2803893" y="127768"/>
                </a:lnTo>
                <a:close/>
                <a:moveTo>
                  <a:pt x="3820697" y="126320"/>
                </a:moveTo>
                <a:cubicBezTo>
                  <a:pt x="3824799" y="126320"/>
                  <a:pt x="3827755" y="126984"/>
                  <a:pt x="3829564" y="128311"/>
                </a:cubicBezTo>
                <a:cubicBezTo>
                  <a:pt x="3831374" y="129638"/>
                  <a:pt x="3832279" y="132715"/>
                  <a:pt x="3832279" y="137541"/>
                </a:cubicBezTo>
                <a:cubicBezTo>
                  <a:pt x="3832279" y="142608"/>
                  <a:pt x="3831374" y="145805"/>
                  <a:pt x="3829564" y="147132"/>
                </a:cubicBezTo>
                <a:cubicBezTo>
                  <a:pt x="3827755" y="148459"/>
                  <a:pt x="3824799" y="149123"/>
                  <a:pt x="3820697" y="149123"/>
                </a:cubicBezTo>
                <a:cubicBezTo>
                  <a:pt x="3816474" y="149123"/>
                  <a:pt x="3813488" y="148459"/>
                  <a:pt x="3811738" y="147132"/>
                </a:cubicBezTo>
                <a:cubicBezTo>
                  <a:pt x="3809989" y="145805"/>
                  <a:pt x="3809114" y="142608"/>
                  <a:pt x="3809114" y="137541"/>
                </a:cubicBezTo>
                <a:cubicBezTo>
                  <a:pt x="3809114" y="132715"/>
                  <a:pt x="3809989" y="129638"/>
                  <a:pt x="3811738" y="128311"/>
                </a:cubicBezTo>
                <a:cubicBezTo>
                  <a:pt x="3813488" y="126984"/>
                  <a:pt x="3816474" y="126320"/>
                  <a:pt x="3820697" y="126320"/>
                </a:cubicBezTo>
                <a:close/>
                <a:moveTo>
                  <a:pt x="1548498" y="125053"/>
                </a:moveTo>
                <a:lnTo>
                  <a:pt x="1563519" y="125053"/>
                </a:lnTo>
                <a:cubicBezTo>
                  <a:pt x="1563519" y="128914"/>
                  <a:pt x="1562916" y="133046"/>
                  <a:pt x="1561710" y="137450"/>
                </a:cubicBezTo>
                <a:cubicBezTo>
                  <a:pt x="1560503" y="141854"/>
                  <a:pt x="1558995" y="146167"/>
                  <a:pt x="1557185" y="150390"/>
                </a:cubicBezTo>
                <a:cubicBezTo>
                  <a:pt x="1555375" y="154613"/>
                  <a:pt x="1553324" y="158654"/>
                  <a:pt x="1551032" y="162515"/>
                </a:cubicBezTo>
                <a:cubicBezTo>
                  <a:pt x="1548740" y="166376"/>
                  <a:pt x="1546508" y="169754"/>
                  <a:pt x="1544336" y="172650"/>
                </a:cubicBezTo>
                <a:lnTo>
                  <a:pt x="1531487" y="172650"/>
                </a:lnTo>
                <a:cubicBezTo>
                  <a:pt x="1533900" y="168910"/>
                  <a:pt x="1536162" y="164958"/>
                  <a:pt x="1538273" y="160796"/>
                </a:cubicBezTo>
                <a:cubicBezTo>
                  <a:pt x="1540385" y="156633"/>
                  <a:pt x="1542194" y="152471"/>
                  <a:pt x="1543703" y="148309"/>
                </a:cubicBezTo>
                <a:cubicBezTo>
                  <a:pt x="1545211" y="144146"/>
                  <a:pt x="1546387" y="140074"/>
                  <a:pt x="1547232" y="136093"/>
                </a:cubicBezTo>
                <a:cubicBezTo>
                  <a:pt x="1548076" y="132111"/>
                  <a:pt x="1548498" y="128431"/>
                  <a:pt x="1548498" y="125053"/>
                </a:cubicBezTo>
                <a:close/>
                <a:moveTo>
                  <a:pt x="700773" y="125053"/>
                </a:moveTo>
                <a:lnTo>
                  <a:pt x="715794" y="125053"/>
                </a:lnTo>
                <a:cubicBezTo>
                  <a:pt x="715794" y="128914"/>
                  <a:pt x="715191" y="133046"/>
                  <a:pt x="713985" y="137450"/>
                </a:cubicBezTo>
                <a:cubicBezTo>
                  <a:pt x="712778" y="141854"/>
                  <a:pt x="711270" y="146167"/>
                  <a:pt x="709460" y="150390"/>
                </a:cubicBezTo>
                <a:cubicBezTo>
                  <a:pt x="707651" y="154613"/>
                  <a:pt x="705599" y="158654"/>
                  <a:pt x="703307" y="162515"/>
                </a:cubicBezTo>
                <a:cubicBezTo>
                  <a:pt x="701015" y="166376"/>
                  <a:pt x="698783" y="169754"/>
                  <a:pt x="696611" y="172650"/>
                </a:cubicBezTo>
                <a:lnTo>
                  <a:pt x="683762" y="172650"/>
                </a:lnTo>
                <a:cubicBezTo>
                  <a:pt x="686175" y="168910"/>
                  <a:pt x="688437" y="164958"/>
                  <a:pt x="690548" y="160796"/>
                </a:cubicBezTo>
                <a:cubicBezTo>
                  <a:pt x="692660" y="156633"/>
                  <a:pt x="694470" y="152471"/>
                  <a:pt x="695978" y="148309"/>
                </a:cubicBezTo>
                <a:cubicBezTo>
                  <a:pt x="697486" y="144146"/>
                  <a:pt x="698662" y="140074"/>
                  <a:pt x="699507" y="136093"/>
                </a:cubicBezTo>
                <a:cubicBezTo>
                  <a:pt x="700351" y="132111"/>
                  <a:pt x="700773" y="128431"/>
                  <a:pt x="700773" y="125053"/>
                </a:cubicBezTo>
                <a:close/>
                <a:moveTo>
                  <a:pt x="83611" y="117995"/>
                </a:moveTo>
                <a:lnTo>
                  <a:pt x="93021" y="124148"/>
                </a:lnTo>
                <a:cubicBezTo>
                  <a:pt x="91091" y="127165"/>
                  <a:pt x="88980" y="130362"/>
                  <a:pt x="86687" y="133740"/>
                </a:cubicBezTo>
                <a:cubicBezTo>
                  <a:pt x="84395" y="137118"/>
                  <a:pt x="81982" y="140436"/>
                  <a:pt x="79448" y="143694"/>
                </a:cubicBezTo>
                <a:cubicBezTo>
                  <a:pt x="76915" y="146951"/>
                  <a:pt x="74321" y="150088"/>
                  <a:pt x="71666" y="153104"/>
                </a:cubicBezTo>
                <a:cubicBezTo>
                  <a:pt x="69012" y="156121"/>
                  <a:pt x="66418" y="158835"/>
                  <a:pt x="63884" y="161248"/>
                </a:cubicBezTo>
                <a:lnTo>
                  <a:pt x="55198" y="153285"/>
                </a:lnTo>
                <a:cubicBezTo>
                  <a:pt x="60386" y="148580"/>
                  <a:pt x="65453" y="143121"/>
                  <a:pt x="70399" y="136907"/>
                </a:cubicBezTo>
                <a:cubicBezTo>
                  <a:pt x="75346" y="130694"/>
                  <a:pt x="79750" y="124390"/>
                  <a:pt x="83611" y="117995"/>
                </a:cubicBezTo>
                <a:close/>
                <a:moveTo>
                  <a:pt x="138446" y="117633"/>
                </a:moveTo>
                <a:cubicBezTo>
                  <a:pt x="140738" y="119926"/>
                  <a:pt x="143212" y="122550"/>
                  <a:pt x="145866" y="125506"/>
                </a:cubicBezTo>
                <a:cubicBezTo>
                  <a:pt x="148520" y="128462"/>
                  <a:pt x="151114" y="131508"/>
                  <a:pt x="153648" y="134645"/>
                </a:cubicBezTo>
                <a:cubicBezTo>
                  <a:pt x="156182" y="137782"/>
                  <a:pt x="158625" y="140889"/>
                  <a:pt x="160977" y="143965"/>
                </a:cubicBezTo>
                <a:cubicBezTo>
                  <a:pt x="163330" y="147042"/>
                  <a:pt x="165411" y="149847"/>
                  <a:pt x="167221" y="152381"/>
                </a:cubicBezTo>
                <a:lnTo>
                  <a:pt x="157991" y="160705"/>
                </a:lnTo>
                <a:cubicBezTo>
                  <a:pt x="156182" y="157810"/>
                  <a:pt x="154100" y="154673"/>
                  <a:pt x="151748" y="151295"/>
                </a:cubicBezTo>
                <a:cubicBezTo>
                  <a:pt x="149395" y="147916"/>
                  <a:pt x="146982" y="144599"/>
                  <a:pt x="144509" y="141341"/>
                </a:cubicBezTo>
                <a:cubicBezTo>
                  <a:pt x="142035" y="138084"/>
                  <a:pt x="139562" y="134947"/>
                  <a:pt x="137089" y="131930"/>
                </a:cubicBezTo>
                <a:cubicBezTo>
                  <a:pt x="134615" y="128914"/>
                  <a:pt x="132233" y="126260"/>
                  <a:pt x="129940" y="123967"/>
                </a:cubicBezTo>
                <a:close/>
                <a:moveTo>
                  <a:pt x="3511277" y="110394"/>
                </a:moveTo>
                <a:lnTo>
                  <a:pt x="3522135" y="116367"/>
                </a:lnTo>
                <a:cubicBezTo>
                  <a:pt x="3517189" y="125053"/>
                  <a:pt x="3512242" y="133137"/>
                  <a:pt x="3507295" y="140617"/>
                </a:cubicBezTo>
                <a:cubicBezTo>
                  <a:pt x="3502349" y="148097"/>
                  <a:pt x="3497161" y="154854"/>
                  <a:pt x="3491732" y="160886"/>
                </a:cubicBezTo>
                <a:lnTo>
                  <a:pt x="3481416" y="152200"/>
                </a:lnTo>
                <a:cubicBezTo>
                  <a:pt x="3486845" y="146408"/>
                  <a:pt x="3492214" y="139803"/>
                  <a:pt x="3497523" y="132383"/>
                </a:cubicBezTo>
                <a:cubicBezTo>
                  <a:pt x="3502831" y="124963"/>
                  <a:pt x="3507416" y="117633"/>
                  <a:pt x="3511277" y="110394"/>
                </a:cubicBezTo>
                <a:close/>
                <a:moveTo>
                  <a:pt x="3575161" y="110032"/>
                </a:moveTo>
                <a:cubicBezTo>
                  <a:pt x="3577212" y="112325"/>
                  <a:pt x="3579625" y="115281"/>
                  <a:pt x="3582400" y="118900"/>
                </a:cubicBezTo>
                <a:cubicBezTo>
                  <a:pt x="3585175" y="122520"/>
                  <a:pt x="3587950" y="126320"/>
                  <a:pt x="3590725" y="130302"/>
                </a:cubicBezTo>
                <a:cubicBezTo>
                  <a:pt x="3593500" y="134283"/>
                  <a:pt x="3596124" y="138174"/>
                  <a:pt x="3598597" y="141974"/>
                </a:cubicBezTo>
                <a:cubicBezTo>
                  <a:pt x="3601071" y="145775"/>
                  <a:pt x="3603031" y="149002"/>
                  <a:pt x="3604479" y="151657"/>
                </a:cubicBezTo>
                <a:lnTo>
                  <a:pt x="3594526" y="160705"/>
                </a:lnTo>
                <a:cubicBezTo>
                  <a:pt x="3592957" y="157689"/>
                  <a:pt x="3590936" y="154130"/>
                  <a:pt x="3588463" y="150028"/>
                </a:cubicBezTo>
                <a:cubicBezTo>
                  <a:pt x="3585989" y="145926"/>
                  <a:pt x="3583395" y="141824"/>
                  <a:pt x="3580681" y="137722"/>
                </a:cubicBezTo>
                <a:cubicBezTo>
                  <a:pt x="3577966" y="133619"/>
                  <a:pt x="3575281" y="129728"/>
                  <a:pt x="3572627" y="126049"/>
                </a:cubicBezTo>
                <a:cubicBezTo>
                  <a:pt x="3569973" y="122369"/>
                  <a:pt x="3567560" y="119443"/>
                  <a:pt x="3565389" y="117271"/>
                </a:cubicBezTo>
                <a:close/>
                <a:moveTo>
                  <a:pt x="2125399" y="108042"/>
                </a:moveTo>
                <a:lnTo>
                  <a:pt x="2139153" y="108585"/>
                </a:lnTo>
                <a:lnTo>
                  <a:pt x="2139153" y="120529"/>
                </a:lnTo>
                <a:lnTo>
                  <a:pt x="2186387" y="120529"/>
                </a:lnTo>
                <a:lnTo>
                  <a:pt x="2186387" y="131025"/>
                </a:lnTo>
                <a:lnTo>
                  <a:pt x="2139153" y="131025"/>
                </a:lnTo>
                <a:lnTo>
                  <a:pt x="2139153" y="148942"/>
                </a:lnTo>
                <a:lnTo>
                  <a:pt x="2198694" y="148942"/>
                </a:lnTo>
                <a:lnTo>
                  <a:pt x="2198694" y="159801"/>
                </a:lnTo>
                <a:lnTo>
                  <a:pt x="2066039" y="159801"/>
                </a:lnTo>
                <a:lnTo>
                  <a:pt x="2066039" y="148942"/>
                </a:lnTo>
                <a:lnTo>
                  <a:pt x="2125399" y="148942"/>
                </a:lnTo>
                <a:lnTo>
                  <a:pt x="2125399" y="131025"/>
                </a:lnTo>
                <a:lnTo>
                  <a:pt x="2080698" y="131025"/>
                </a:lnTo>
                <a:lnTo>
                  <a:pt x="2080698" y="120529"/>
                </a:lnTo>
                <a:lnTo>
                  <a:pt x="2125399" y="120529"/>
                </a:lnTo>
                <a:close/>
                <a:moveTo>
                  <a:pt x="2455926" y="100260"/>
                </a:moveTo>
                <a:cubicBezTo>
                  <a:pt x="2458459" y="101104"/>
                  <a:pt x="2461385" y="102160"/>
                  <a:pt x="2464703" y="103427"/>
                </a:cubicBezTo>
                <a:cubicBezTo>
                  <a:pt x="2468021" y="104694"/>
                  <a:pt x="2471279" y="105991"/>
                  <a:pt x="2474476" y="107318"/>
                </a:cubicBezTo>
                <a:cubicBezTo>
                  <a:pt x="2477673" y="108645"/>
                  <a:pt x="2480659" y="110002"/>
                  <a:pt x="2483434" y="111390"/>
                </a:cubicBezTo>
                <a:cubicBezTo>
                  <a:pt x="2486209" y="112777"/>
                  <a:pt x="2488381" y="113954"/>
                  <a:pt x="2489949" y="114919"/>
                </a:cubicBezTo>
                <a:lnTo>
                  <a:pt x="2485425" y="126139"/>
                </a:lnTo>
                <a:cubicBezTo>
                  <a:pt x="2483012" y="124812"/>
                  <a:pt x="2480388" y="123394"/>
                  <a:pt x="2477553" y="121886"/>
                </a:cubicBezTo>
                <a:cubicBezTo>
                  <a:pt x="2474717" y="120378"/>
                  <a:pt x="2471761" y="118900"/>
                  <a:pt x="2468685" y="117452"/>
                </a:cubicBezTo>
                <a:cubicBezTo>
                  <a:pt x="2465608" y="116005"/>
                  <a:pt x="2462561" y="114617"/>
                  <a:pt x="2459545" y="113290"/>
                </a:cubicBezTo>
                <a:cubicBezTo>
                  <a:pt x="2456529" y="111963"/>
                  <a:pt x="2453754" y="110817"/>
                  <a:pt x="2451221" y="109851"/>
                </a:cubicBezTo>
                <a:close/>
                <a:moveTo>
                  <a:pt x="2430047" y="98812"/>
                </a:moveTo>
                <a:lnTo>
                  <a:pt x="2426065" y="127949"/>
                </a:lnTo>
                <a:lnTo>
                  <a:pt x="2511304" y="127949"/>
                </a:lnTo>
                <a:cubicBezTo>
                  <a:pt x="2511545" y="124209"/>
                  <a:pt x="2511757" y="119775"/>
                  <a:pt x="2511938" y="114647"/>
                </a:cubicBezTo>
                <a:cubicBezTo>
                  <a:pt x="2512119" y="109520"/>
                  <a:pt x="2512330" y="104241"/>
                  <a:pt x="2512571" y="98812"/>
                </a:cubicBezTo>
                <a:close/>
                <a:moveTo>
                  <a:pt x="3133515" y="98269"/>
                </a:moveTo>
                <a:lnTo>
                  <a:pt x="3133515" y="117995"/>
                </a:lnTo>
                <a:lnTo>
                  <a:pt x="3212240" y="117995"/>
                </a:lnTo>
                <a:lnTo>
                  <a:pt x="3212240" y="98269"/>
                </a:lnTo>
                <a:close/>
                <a:moveTo>
                  <a:pt x="2765527" y="98088"/>
                </a:moveTo>
                <a:lnTo>
                  <a:pt x="2765527" y="116909"/>
                </a:lnTo>
                <a:lnTo>
                  <a:pt x="2803893" y="116909"/>
                </a:lnTo>
                <a:lnTo>
                  <a:pt x="2803893" y="98088"/>
                </a:lnTo>
                <a:close/>
                <a:moveTo>
                  <a:pt x="2922251" y="95011"/>
                </a:moveTo>
                <a:lnTo>
                  <a:pt x="3070108" y="95011"/>
                </a:lnTo>
                <a:lnTo>
                  <a:pt x="3070108" y="107680"/>
                </a:lnTo>
                <a:lnTo>
                  <a:pt x="2992288" y="107680"/>
                </a:lnTo>
                <a:cubicBezTo>
                  <a:pt x="2987341" y="114436"/>
                  <a:pt x="2982033" y="121042"/>
                  <a:pt x="2976362" y="127496"/>
                </a:cubicBezTo>
                <a:cubicBezTo>
                  <a:pt x="2970692" y="133951"/>
                  <a:pt x="2965323" y="139531"/>
                  <a:pt x="2960256" y="144237"/>
                </a:cubicBezTo>
                <a:cubicBezTo>
                  <a:pt x="2963031" y="144237"/>
                  <a:pt x="2967314" y="144146"/>
                  <a:pt x="2973105" y="143965"/>
                </a:cubicBezTo>
                <a:cubicBezTo>
                  <a:pt x="2978896" y="143784"/>
                  <a:pt x="2985230" y="143543"/>
                  <a:pt x="2992107" y="143241"/>
                </a:cubicBezTo>
                <a:cubicBezTo>
                  <a:pt x="2998984" y="142940"/>
                  <a:pt x="3005952" y="142668"/>
                  <a:pt x="3013010" y="142427"/>
                </a:cubicBezTo>
                <a:cubicBezTo>
                  <a:pt x="3020068" y="142186"/>
                  <a:pt x="3026251" y="141944"/>
                  <a:pt x="3031560" y="141703"/>
                </a:cubicBezTo>
                <a:cubicBezTo>
                  <a:pt x="3028182" y="137601"/>
                  <a:pt x="3024864" y="133800"/>
                  <a:pt x="3021606" y="130302"/>
                </a:cubicBezTo>
                <a:cubicBezTo>
                  <a:pt x="3018349" y="126803"/>
                  <a:pt x="3015453" y="123847"/>
                  <a:pt x="3012919" y="121434"/>
                </a:cubicBezTo>
                <a:lnTo>
                  <a:pt x="3022873" y="113471"/>
                </a:lnTo>
                <a:cubicBezTo>
                  <a:pt x="3025407" y="115884"/>
                  <a:pt x="3028423" y="118930"/>
                  <a:pt x="3031921" y="122610"/>
                </a:cubicBezTo>
                <a:cubicBezTo>
                  <a:pt x="3035421" y="126290"/>
                  <a:pt x="3038919" y="130181"/>
                  <a:pt x="3042418" y="134283"/>
                </a:cubicBezTo>
                <a:cubicBezTo>
                  <a:pt x="3045917" y="138385"/>
                  <a:pt x="3049265" y="142457"/>
                  <a:pt x="3052462" y="146499"/>
                </a:cubicBezTo>
                <a:cubicBezTo>
                  <a:pt x="3055660" y="150541"/>
                  <a:pt x="3058284" y="154070"/>
                  <a:pt x="3060335" y="157086"/>
                </a:cubicBezTo>
                <a:lnTo>
                  <a:pt x="3050381" y="167763"/>
                </a:lnTo>
                <a:cubicBezTo>
                  <a:pt x="3049175" y="165712"/>
                  <a:pt x="3047787" y="163510"/>
                  <a:pt x="3046219" y="161158"/>
                </a:cubicBezTo>
                <a:cubicBezTo>
                  <a:pt x="3044651" y="158805"/>
                  <a:pt x="3042901" y="156362"/>
                  <a:pt x="3040971" y="153828"/>
                </a:cubicBezTo>
                <a:cubicBezTo>
                  <a:pt x="3037592" y="153949"/>
                  <a:pt x="3033400" y="154100"/>
                  <a:pt x="3028393" y="154281"/>
                </a:cubicBezTo>
                <a:cubicBezTo>
                  <a:pt x="3023386" y="154462"/>
                  <a:pt x="3017987" y="154643"/>
                  <a:pt x="3012195" y="154824"/>
                </a:cubicBezTo>
                <a:cubicBezTo>
                  <a:pt x="3006404" y="155005"/>
                  <a:pt x="3000493" y="155216"/>
                  <a:pt x="2994460" y="155457"/>
                </a:cubicBezTo>
                <a:cubicBezTo>
                  <a:pt x="2988427" y="155698"/>
                  <a:pt x="2982787" y="155940"/>
                  <a:pt x="2977539" y="156181"/>
                </a:cubicBezTo>
                <a:cubicBezTo>
                  <a:pt x="2972290" y="156422"/>
                  <a:pt x="2967615" y="156664"/>
                  <a:pt x="2963513" y="156905"/>
                </a:cubicBezTo>
                <a:cubicBezTo>
                  <a:pt x="2959411" y="157146"/>
                  <a:pt x="2956395" y="157327"/>
                  <a:pt x="2954465" y="157448"/>
                </a:cubicBezTo>
                <a:cubicBezTo>
                  <a:pt x="2950965" y="157689"/>
                  <a:pt x="2947768" y="157961"/>
                  <a:pt x="2944873" y="158262"/>
                </a:cubicBezTo>
                <a:cubicBezTo>
                  <a:pt x="2941977" y="158564"/>
                  <a:pt x="2939263" y="158956"/>
                  <a:pt x="2936729" y="159439"/>
                </a:cubicBezTo>
                <a:lnTo>
                  <a:pt x="2934014" y="146951"/>
                </a:lnTo>
                <a:cubicBezTo>
                  <a:pt x="2936789" y="145986"/>
                  <a:pt x="2938870" y="145051"/>
                  <a:pt x="2940258" y="144146"/>
                </a:cubicBezTo>
                <a:cubicBezTo>
                  <a:pt x="2941645" y="143241"/>
                  <a:pt x="2943365" y="142065"/>
                  <a:pt x="2945416" y="140617"/>
                </a:cubicBezTo>
                <a:cubicBezTo>
                  <a:pt x="2947708" y="138687"/>
                  <a:pt x="2950151" y="136425"/>
                  <a:pt x="2952745" y="133831"/>
                </a:cubicBezTo>
                <a:cubicBezTo>
                  <a:pt x="2955339" y="131237"/>
                  <a:pt x="2957933" y="128492"/>
                  <a:pt x="2960527" y="125596"/>
                </a:cubicBezTo>
                <a:cubicBezTo>
                  <a:pt x="2963121" y="122701"/>
                  <a:pt x="2965685" y="119715"/>
                  <a:pt x="2968219" y="116638"/>
                </a:cubicBezTo>
                <a:cubicBezTo>
                  <a:pt x="2970752" y="113561"/>
                  <a:pt x="2973105" y="110575"/>
                  <a:pt x="2975277" y="107680"/>
                </a:cubicBezTo>
                <a:lnTo>
                  <a:pt x="2922251" y="107680"/>
                </a:lnTo>
                <a:close/>
                <a:moveTo>
                  <a:pt x="22441" y="95011"/>
                </a:moveTo>
                <a:lnTo>
                  <a:pt x="28594" y="96821"/>
                </a:lnTo>
                <a:lnTo>
                  <a:pt x="34566" y="98450"/>
                </a:lnTo>
                <a:cubicBezTo>
                  <a:pt x="33481" y="102793"/>
                  <a:pt x="32274" y="107650"/>
                  <a:pt x="30947" y="113018"/>
                </a:cubicBezTo>
                <a:cubicBezTo>
                  <a:pt x="29620" y="118387"/>
                  <a:pt x="28202" y="123937"/>
                  <a:pt x="26694" y="129668"/>
                </a:cubicBezTo>
                <a:cubicBezTo>
                  <a:pt x="25186" y="135399"/>
                  <a:pt x="23557" y="141220"/>
                  <a:pt x="21808" y="147132"/>
                </a:cubicBezTo>
                <a:cubicBezTo>
                  <a:pt x="20058" y="153044"/>
                  <a:pt x="18218" y="158715"/>
                  <a:pt x="16288" y="164144"/>
                </a:cubicBezTo>
                <a:lnTo>
                  <a:pt x="3982" y="160343"/>
                </a:lnTo>
                <a:cubicBezTo>
                  <a:pt x="7842" y="149847"/>
                  <a:pt x="11371" y="138777"/>
                  <a:pt x="14569" y="127135"/>
                </a:cubicBezTo>
                <a:cubicBezTo>
                  <a:pt x="17766" y="115492"/>
                  <a:pt x="20390" y="104784"/>
                  <a:pt x="22441" y="95011"/>
                </a:cubicBezTo>
                <a:close/>
                <a:moveTo>
                  <a:pt x="89040" y="82343"/>
                </a:moveTo>
                <a:lnTo>
                  <a:pt x="89040" y="98450"/>
                </a:lnTo>
                <a:lnTo>
                  <a:pt x="137541" y="98450"/>
                </a:lnTo>
                <a:lnTo>
                  <a:pt x="137541" y="82343"/>
                </a:lnTo>
                <a:close/>
                <a:moveTo>
                  <a:pt x="2129019" y="74380"/>
                </a:moveTo>
                <a:cubicBezTo>
                  <a:pt x="2124796" y="78603"/>
                  <a:pt x="2120784" y="82343"/>
                  <a:pt x="2116983" y="85601"/>
                </a:cubicBezTo>
                <a:cubicBezTo>
                  <a:pt x="2113183" y="88858"/>
                  <a:pt x="2109171" y="92056"/>
                  <a:pt x="2104949" y="95192"/>
                </a:cubicBezTo>
                <a:cubicBezTo>
                  <a:pt x="2107483" y="95192"/>
                  <a:pt x="2111132" y="95132"/>
                  <a:pt x="2115898" y="95011"/>
                </a:cubicBezTo>
                <a:cubicBezTo>
                  <a:pt x="2120663" y="94891"/>
                  <a:pt x="2125791" y="94740"/>
                  <a:pt x="2131281" y="94559"/>
                </a:cubicBezTo>
                <a:cubicBezTo>
                  <a:pt x="2136770" y="94378"/>
                  <a:pt x="2142230" y="94197"/>
                  <a:pt x="2147659" y="94016"/>
                </a:cubicBezTo>
                <a:cubicBezTo>
                  <a:pt x="2153088" y="93835"/>
                  <a:pt x="2157733" y="93684"/>
                  <a:pt x="2161594" y="93564"/>
                </a:cubicBezTo>
                <a:cubicBezTo>
                  <a:pt x="2158819" y="91030"/>
                  <a:pt x="2156074" y="88677"/>
                  <a:pt x="2153359" y="86506"/>
                </a:cubicBezTo>
                <a:cubicBezTo>
                  <a:pt x="2150645" y="84334"/>
                  <a:pt x="2148262" y="82524"/>
                  <a:pt x="2146211" y="81076"/>
                </a:cubicBezTo>
                <a:lnTo>
                  <a:pt x="2153088" y="74380"/>
                </a:lnTo>
                <a:close/>
                <a:moveTo>
                  <a:pt x="3133515" y="66417"/>
                </a:moveTo>
                <a:lnTo>
                  <a:pt x="3133515" y="86687"/>
                </a:lnTo>
                <a:lnTo>
                  <a:pt x="3212240" y="86687"/>
                </a:lnTo>
                <a:lnTo>
                  <a:pt x="3212240" y="66417"/>
                </a:lnTo>
                <a:close/>
                <a:moveTo>
                  <a:pt x="952329" y="64246"/>
                </a:moveTo>
                <a:cubicBezTo>
                  <a:pt x="956551" y="67503"/>
                  <a:pt x="961196" y="71274"/>
                  <a:pt x="966264" y="75557"/>
                </a:cubicBezTo>
                <a:cubicBezTo>
                  <a:pt x="971331" y="79840"/>
                  <a:pt x="976429" y="84274"/>
                  <a:pt x="981556" y="88858"/>
                </a:cubicBezTo>
                <a:cubicBezTo>
                  <a:pt x="986684" y="93443"/>
                  <a:pt x="991570" y="97998"/>
                  <a:pt x="996215" y="102522"/>
                </a:cubicBezTo>
                <a:cubicBezTo>
                  <a:pt x="1000860" y="107046"/>
                  <a:pt x="1004872" y="111239"/>
                  <a:pt x="1008250" y="115100"/>
                </a:cubicBezTo>
                <a:lnTo>
                  <a:pt x="998115" y="127406"/>
                </a:lnTo>
                <a:cubicBezTo>
                  <a:pt x="994617" y="123183"/>
                  <a:pt x="990514" y="118629"/>
                  <a:pt x="985809" y="113742"/>
                </a:cubicBezTo>
                <a:cubicBezTo>
                  <a:pt x="981104" y="108856"/>
                  <a:pt x="976278" y="104000"/>
                  <a:pt x="971331" y="99174"/>
                </a:cubicBezTo>
                <a:cubicBezTo>
                  <a:pt x="966384" y="94348"/>
                  <a:pt x="961468" y="89793"/>
                  <a:pt x="956582" y="85510"/>
                </a:cubicBezTo>
                <a:cubicBezTo>
                  <a:pt x="951695" y="81227"/>
                  <a:pt x="947261" y="77517"/>
                  <a:pt x="943280" y="74380"/>
                </a:cubicBezTo>
                <a:close/>
                <a:moveTo>
                  <a:pt x="2075631" y="64065"/>
                </a:moveTo>
                <a:lnTo>
                  <a:pt x="2191274" y="64065"/>
                </a:lnTo>
                <a:lnTo>
                  <a:pt x="2191274" y="74380"/>
                </a:lnTo>
                <a:lnTo>
                  <a:pt x="2156527" y="74380"/>
                </a:lnTo>
                <a:cubicBezTo>
                  <a:pt x="2158940" y="76190"/>
                  <a:pt x="2161685" y="78362"/>
                  <a:pt x="2164761" y="80895"/>
                </a:cubicBezTo>
                <a:cubicBezTo>
                  <a:pt x="2167837" y="83429"/>
                  <a:pt x="2170884" y="86053"/>
                  <a:pt x="2173900" y="88768"/>
                </a:cubicBezTo>
                <a:cubicBezTo>
                  <a:pt x="2176917" y="91482"/>
                  <a:pt x="2179782" y="94167"/>
                  <a:pt x="2182497" y="96821"/>
                </a:cubicBezTo>
                <a:cubicBezTo>
                  <a:pt x="2185211" y="99476"/>
                  <a:pt x="2187473" y="101768"/>
                  <a:pt x="2189283" y="103698"/>
                </a:cubicBezTo>
                <a:lnTo>
                  <a:pt x="2181139" y="113833"/>
                </a:lnTo>
                <a:cubicBezTo>
                  <a:pt x="2179933" y="112264"/>
                  <a:pt x="2178575" y="110636"/>
                  <a:pt x="2177067" y="108947"/>
                </a:cubicBezTo>
                <a:cubicBezTo>
                  <a:pt x="2175559" y="107257"/>
                  <a:pt x="2173900" y="105448"/>
                  <a:pt x="2172091" y="103517"/>
                </a:cubicBezTo>
                <a:cubicBezTo>
                  <a:pt x="2169677" y="103638"/>
                  <a:pt x="2166329" y="103728"/>
                  <a:pt x="2162046" y="103789"/>
                </a:cubicBezTo>
                <a:cubicBezTo>
                  <a:pt x="2157763" y="103849"/>
                  <a:pt x="2153058" y="103940"/>
                  <a:pt x="2147930" y="104060"/>
                </a:cubicBezTo>
                <a:cubicBezTo>
                  <a:pt x="2142803" y="104181"/>
                  <a:pt x="2137494" y="104332"/>
                  <a:pt x="2132005" y="104513"/>
                </a:cubicBezTo>
                <a:cubicBezTo>
                  <a:pt x="2126515" y="104694"/>
                  <a:pt x="2121357" y="104875"/>
                  <a:pt x="2116531" y="105056"/>
                </a:cubicBezTo>
                <a:cubicBezTo>
                  <a:pt x="2111705" y="105237"/>
                  <a:pt x="2107422" y="105387"/>
                  <a:pt x="2103682" y="105508"/>
                </a:cubicBezTo>
                <a:cubicBezTo>
                  <a:pt x="2099942" y="105629"/>
                  <a:pt x="2097287" y="105749"/>
                  <a:pt x="2095719" y="105870"/>
                </a:cubicBezTo>
                <a:cubicBezTo>
                  <a:pt x="2092582" y="105991"/>
                  <a:pt x="2089898" y="106141"/>
                  <a:pt x="2087666" y="106322"/>
                </a:cubicBezTo>
                <a:cubicBezTo>
                  <a:pt x="2085434" y="106503"/>
                  <a:pt x="2083111" y="106715"/>
                  <a:pt x="2080698" y="106956"/>
                </a:cubicBezTo>
                <a:lnTo>
                  <a:pt x="2077983" y="97364"/>
                </a:lnTo>
                <a:cubicBezTo>
                  <a:pt x="2081965" y="96640"/>
                  <a:pt x="2085585" y="95132"/>
                  <a:pt x="2088842" y="92840"/>
                </a:cubicBezTo>
                <a:cubicBezTo>
                  <a:pt x="2092703" y="90185"/>
                  <a:pt x="2096503" y="87320"/>
                  <a:pt x="2100243" y="84243"/>
                </a:cubicBezTo>
                <a:cubicBezTo>
                  <a:pt x="2103984" y="81167"/>
                  <a:pt x="2107724" y="77879"/>
                  <a:pt x="2111464" y="74380"/>
                </a:cubicBezTo>
                <a:lnTo>
                  <a:pt x="2075631" y="74380"/>
                </a:lnTo>
                <a:close/>
                <a:moveTo>
                  <a:pt x="3515621" y="62979"/>
                </a:moveTo>
                <a:lnTo>
                  <a:pt x="3515621" y="89582"/>
                </a:lnTo>
                <a:lnTo>
                  <a:pt x="3573171" y="89582"/>
                </a:lnTo>
                <a:lnTo>
                  <a:pt x="3573171" y="62979"/>
                </a:lnTo>
                <a:close/>
                <a:moveTo>
                  <a:pt x="2458822" y="59359"/>
                </a:moveTo>
                <a:cubicBezTo>
                  <a:pt x="2461597" y="60445"/>
                  <a:pt x="2464643" y="61682"/>
                  <a:pt x="2467961" y="63069"/>
                </a:cubicBezTo>
                <a:cubicBezTo>
                  <a:pt x="2471279" y="64457"/>
                  <a:pt x="2474536" y="65874"/>
                  <a:pt x="2477733" y="67322"/>
                </a:cubicBezTo>
                <a:cubicBezTo>
                  <a:pt x="2480931" y="68770"/>
                  <a:pt x="2483826" y="70158"/>
                  <a:pt x="2486420" y="71485"/>
                </a:cubicBezTo>
                <a:cubicBezTo>
                  <a:pt x="2489014" y="72812"/>
                  <a:pt x="2490975" y="73898"/>
                  <a:pt x="2492302" y="74742"/>
                </a:cubicBezTo>
                <a:lnTo>
                  <a:pt x="2487235" y="85963"/>
                </a:lnTo>
                <a:cubicBezTo>
                  <a:pt x="2485425" y="84877"/>
                  <a:pt x="2483133" y="83610"/>
                  <a:pt x="2480357" y="82162"/>
                </a:cubicBezTo>
                <a:cubicBezTo>
                  <a:pt x="2477583" y="80714"/>
                  <a:pt x="2474627" y="79206"/>
                  <a:pt x="2471490" y="77638"/>
                </a:cubicBezTo>
                <a:cubicBezTo>
                  <a:pt x="2468353" y="76069"/>
                  <a:pt x="2465186" y="74622"/>
                  <a:pt x="2461989" y="73294"/>
                </a:cubicBezTo>
                <a:cubicBezTo>
                  <a:pt x="2458791" y="71967"/>
                  <a:pt x="2455865" y="70821"/>
                  <a:pt x="2453211" y="69856"/>
                </a:cubicBezTo>
                <a:close/>
                <a:moveTo>
                  <a:pt x="2950664" y="59178"/>
                </a:moveTo>
                <a:lnTo>
                  <a:pt x="3042057" y="59178"/>
                </a:lnTo>
                <a:lnTo>
                  <a:pt x="3042057" y="71485"/>
                </a:lnTo>
                <a:lnTo>
                  <a:pt x="2950664" y="71485"/>
                </a:lnTo>
                <a:close/>
                <a:moveTo>
                  <a:pt x="2435476" y="58093"/>
                </a:moveTo>
                <a:lnTo>
                  <a:pt x="2431675" y="86687"/>
                </a:lnTo>
                <a:lnTo>
                  <a:pt x="2513295" y="86687"/>
                </a:lnTo>
                <a:cubicBezTo>
                  <a:pt x="2513537" y="79568"/>
                  <a:pt x="2513778" y="73355"/>
                  <a:pt x="2514019" y="68046"/>
                </a:cubicBezTo>
                <a:cubicBezTo>
                  <a:pt x="2514260" y="62738"/>
                  <a:pt x="2514381" y="59420"/>
                  <a:pt x="2514381" y="58093"/>
                </a:cubicBezTo>
                <a:close/>
                <a:moveTo>
                  <a:pt x="89040" y="56283"/>
                </a:moveTo>
                <a:lnTo>
                  <a:pt x="89040" y="71304"/>
                </a:lnTo>
                <a:lnTo>
                  <a:pt x="137541" y="71304"/>
                </a:lnTo>
                <a:lnTo>
                  <a:pt x="137541" y="56283"/>
                </a:lnTo>
                <a:close/>
                <a:moveTo>
                  <a:pt x="3503133" y="51216"/>
                </a:moveTo>
                <a:lnTo>
                  <a:pt x="3585839" y="51216"/>
                </a:lnTo>
                <a:lnTo>
                  <a:pt x="3585839" y="101708"/>
                </a:lnTo>
                <a:lnTo>
                  <a:pt x="3552539" y="101708"/>
                </a:lnTo>
                <a:lnTo>
                  <a:pt x="3552539" y="144961"/>
                </a:lnTo>
                <a:cubicBezTo>
                  <a:pt x="3552539" y="148339"/>
                  <a:pt x="3552237" y="151174"/>
                  <a:pt x="3551634" y="153466"/>
                </a:cubicBezTo>
                <a:cubicBezTo>
                  <a:pt x="3551031" y="155759"/>
                  <a:pt x="3549915" y="157629"/>
                  <a:pt x="3548286" y="159077"/>
                </a:cubicBezTo>
                <a:cubicBezTo>
                  <a:pt x="3546658" y="160524"/>
                  <a:pt x="3544486" y="161610"/>
                  <a:pt x="3541771" y="162334"/>
                </a:cubicBezTo>
                <a:cubicBezTo>
                  <a:pt x="3539057" y="163058"/>
                  <a:pt x="3535588" y="163541"/>
                  <a:pt x="3531365" y="163782"/>
                </a:cubicBezTo>
                <a:lnTo>
                  <a:pt x="3523041" y="164506"/>
                </a:lnTo>
                <a:lnTo>
                  <a:pt x="3519059" y="151657"/>
                </a:lnTo>
                <a:lnTo>
                  <a:pt x="3528470" y="150933"/>
                </a:lnTo>
                <a:cubicBezTo>
                  <a:pt x="3533175" y="150571"/>
                  <a:pt x="3536131" y="149636"/>
                  <a:pt x="3537337" y="148128"/>
                </a:cubicBezTo>
                <a:cubicBezTo>
                  <a:pt x="3538543" y="146620"/>
                  <a:pt x="3539147" y="143935"/>
                  <a:pt x="3539147" y="140074"/>
                </a:cubicBezTo>
                <a:lnTo>
                  <a:pt x="3539147" y="101708"/>
                </a:lnTo>
                <a:lnTo>
                  <a:pt x="3503133" y="101708"/>
                </a:lnTo>
                <a:close/>
                <a:moveTo>
                  <a:pt x="2298116" y="49768"/>
                </a:moveTo>
                <a:lnTo>
                  <a:pt x="2298116" y="99536"/>
                </a:lnTo>
                <a:lnTo>
                  <a:pt x="2344988" y="99536"/>
                </a:lnTo>
                <a:lnTo>
                  <a:pt x="2344988" y="49768"/>
                </a:lnTo>
                <a:close/>
                <a:moveTo>
                  <a:pt x="2237489" y="49768"/>
                </a:moveTo>
                <a:lnTo>
                  <a:pt x="2237489" y="99536"/>
                </a:lnTo>
                <a:lnTo>
                  <a:pt x="2283638" y="99536"/>
                </a:lnTo>
                <a:lnTo>
                  <a:pt x="2283638" y="49768"/>
                </a:lnTo>
                <a:close/>
                <a:moveTo>
                  <a:pt x="3820697" y="49225"/>
                </a:moveTo>
                <a:cubicBezTo>
                  <a:pt x="3824799" y="49225"/>
                  <a:pt x="3827755" y="49888"/>
                  <a:pt x="3829564" y="51216"/>
                </a:cubicBezTo>
                <a:cubicBezTo>
                  <a:pt x="3831374" y="52543"/>
                  <a:pt x="3832279" y="55680"/>
                  <a:pt x="3832279" y="60626"/>
                </a:cubicBezTo>
                <a:cubicBezTo>
                  <a:pt x="3832279" y="65573"/>
                  <a:pt x="3831374" y="68710"/>
                  <a:pt x="3829564" y="70037"/>
                </a:cubicBezTo>
                <a:cubicBezTo>
                  <a:pt x="3827755" y="71364"/>
                  <a:pt x="3824799" y="72028"/>
                  <a:pt x="3820697" y="72028"/>
                </a:cubicBezTo>
                <a:cubicBezTo>
                  <a:pt x="3816474" y="72028"/>
                  <a:pt x="3813488" y="71364"/>
                  <a:pt x="3811738" y="70037"/>
                </a:cubicBezTo>
                <a:cubicBezTo>
                  <a:pt x="3809989" y="68710"/>
                  <a:pt x="3809114" y="65573"/>
                  <a:pt x="3809114" y="60626"/>
                </a:cubicBezTo>
                <a:cubicBezTo>
                  <a:pt x="3809114" y="55680"/>
                  <a:pt x="3809989" y="52543"/>
                  <a:pt x="3811738" y="51216"/>
                </a:cubicBezTo>
                <a:cubicBezTo>
                  <a:pt x="3813488" y="49888"/>
                  <a:pt x="3816474" y="49225"/>
                  <a:pt x="3820697" y="49225"/>
                </a:cubicBezTo>
                <a:close/>
                <a:moveTo>
                  <a:pt x="7239" y="47234"/>
                </a:moveTo>
                <a:cubicBezTo>
                  <a:pt x="9532" y="48682"/>
                  <a:pt x="12095" y="50401"/>
                  <a:pt x="14931" y="52392"/>
                </a:cubicBezTo>
                <a:cubicBezTo>
                  <a:pt x="17766" y="54383"/>
                  <a:pt x="20631" y="56524"/>
                  <a:pt x="23527" y="58816"/>
                </a:cubicBezTo>
                <a:cubicBezTo>
                  <a:pt x="26423" y="61109"/>
                  <a:pt x="29228" y="63371"/>
                  <a:pt x="31942" y="65603"/>
                </a:cubicBezTo>
                <a:cubicBezTo>
                  <a:pt x="34657" y="67835"/>
                  <a:pt x="37040" y="69916"/>
                  <a:pt x="39091" y="71847"/>
                </a:cubicBezTo>
                <a:lnTo>
                  <a:pt x="31671" y="83248"/>
                </a:lnTo>
                <a:cubicBezTo>
                  <a:pt x="29620" y="81076"/>
                  <a:pt x="27207" y="78754"/>
                  <a:pt x="24432" y="76281"/>
                </a:cubicBezTo>
                <a:cubicBezTo>
                  <a:pt x="21657" y="73807"/>
                  <a:pt x="18822" y="71364"/>
                  <a:pt x="15926" y="68951"/>
                </a:cubicBezTo>
                <a:cubicBezTo>
                  <a:pt x="13030" y="66538"/>
                  <a:pt x="10195" y="64276"/>
                  <a:pt x="7420" y="62164"/>
                </a:cubicBezTo>
                <a:cubicBezTo>
                  <a:pt x="4645" y="60053"/>
                  <a:pt x="2172" y="58334"/>
                  <a:pt x="0" y="57007"/>
                </a:cubicBezTo>
                <a:close/>
                <a:moveTo>
                  <a:pt x="2423351" y="45786"/>
                </a:moveTo>
                <a:lnTo>
                  <a:pt x="2528135" y="45786"/>
                </a:lnTo>
                <a:cubicBezTo>
                  <a:pt x="2528135" y="46389"/>
                  <a:pt x="2528105" y="47928"/>
                  <a:pt x="2528045" y="50401"/>
                </a:cubicBezTo>
                <a:cubicBezTo>
                  <a:pt x="2527984" y="52874"/>
                  <a:pt x="2527863" y="55951"/>
                  <a:pt x="2527683" y="59631"/>
                </a:cubicBezTo>
                <a:cubicBezTo>
                  <a:pt x="2527501" y="63311"/>
                  <a:pt x="2527321" y="67473"/>
                  <a:pt x="2527140" y="72118"/>
                </a:cubicBezTo>
                <a:cubicBezTo>
                  <a:pt x="2526959" y="76763"/>
                  <a:pt x="2526747" y="81619"/>
                  <a:pt x="2526506" y="86687"/>
                </a:cubicBezTo>
                <a:lnTo>
                  <a:pt x="2553471" y="86687"/>
                </a:lnTo>
                <a:lnTo>
                  <a:pt x="2553471" y="98812"/>
                </a:lnTo>
                <a:lnTo>
                  <a:pt x="2526144" y="98812"/>
                </a:lnTo>
                <a:cubicBezTo>
                  <a:pt x="2525903" y="104241"/>
                  <a:pt x="2525692" y="109489"/>
                  <a:pt x="2525511" y="114557"/>
                </a:cubicBezTo>
                <a:cubicBezTo>
                  <a:pt x="2525330" y="119624"/>
                  <a:pt x="2525119" y="124088"/>
                  <a:pt x="2524877" y="127949"/>
                </a:cubicBezTo>
                <a:lnTo>
                  <a:pt x="2545327" y="127949"/>
                </a:lnTo>
                <a:lnTo>
                  <a:pt x="2545327" y="140255"/>
                </a:lnTo>
                <a:lnTo>
                  <a:pt x="2524335" y="140255"/>
                </a:lnTo>
                <a:lnTo>
                  <a:pt x="2524335" y="141160"/>
                </a:lnTo>
                <a:cubicBezTo>
                  <a:pt x="2524093" y="145383"/>
                  <a:pt x="2523611" y="148882"/>
                  <a:pt x="2522887" y="151657"/>
                </a:cubicBezTo>
                <a:cubicBezTo>
                  <a:pt x="2522163" y="154432"/>
                  <a:pt x="2521077" y="156724"/>
                  <a:pt x="2519629" y="158534"/>
                </a:cubicBezTo>
                <a:cubicBezTo>
                  <a:pt x="2518181" y="160343"/>
                  <a:pt x="2516311" y="161701"/>
                  <a:pt x="2514019" y="162606"/>
                </a:cubicBezTo>
                <a:cubicBezTo>
                  <a:pt x="2511727" y="163510"/>
                  <a:pt x="2508891" y="164084"/>
                  <a:pt x="2505513" y="164325"/>
                </a:cubicBezTo>
                <a:lnTo>
                  <a:pt x="2485787" y="165954"/>
                </a:lnTo>
                <a:lnTo>
                  <a:pt x="2481263" y="153104"/>
                </a:lnTo>
                <a:lnTo>
                  <a:pt x="2501893" y="151657"/>
                </a:lnTo>
                <a:cubicBezTo>
                  <a:pt x="2505031" y="151415"/>
                  <a:pt x="2507172" y="150571"/>
                  <a:pt x="2508318" y="149123"/>
                </a:cubicBezTo>
                <a:cubicBezTo>
                  <a:pt x="2509465" y="147675"/>
                  <a:pt x="2510219" y="144719"/>
                  <a:pt x="2510581" y="140255"/>
                </a:cubicBezTo>
                <a:lnTo>
                  <a:pt x="2411768" y="140255"/>
                </a:lnTo>
                <a:lnTo>
                  <a:pt x="2416835" y="98812"/>
                </a:lnTo>
                <a:lnTo>
                  <a:pt x="2391137" y="98812"/>
                </a:lnTo>
                <a:lnTo>
                  <a:pt x="2391137" y="86687"/>
                </a:lnTo>
                <a:lnTo>
                  <a:pt x="2418283" y="86687"/>
                </a:lnTo>
                <a:close/>
                <a:moveTo>
                  <a:pt x="1722120" y="40719"/>
                </a:moveTo>
                <a:lnTo>
                  <a:pt x="1736055" y="44881"/>
                </a:lnTo>
                <a:cubicBezTo>
                  <a:pt x="1734487" y="50914"/>
                  <a:pt x="1732315" y="57972"/>
                  <a:pt x="1729540" y="66055"/>
                </a:cubicBezTo>
                <a:cubicBezTo>
                  <a:pt x="1726765" y="74139"/>
                  <a:pt x="1723598" y="82373"/>
                  <a:pt x="1720039" y="90759"/>
                </a:cubicBezTo>
                <a:cubicBezTo>
                  <a:pt x="1716480" y="99144"/>
                  <a:pt x="1712709" y="107348"/>
                  <a:pt x="1708728" y="115371"/>
                </a:cubicBezTo>
                <a:cubicBezTo>
                  <a:pt x="1704746" y="123394"/>
                  <a:pt x="1700765" y="130422"/>
                  <a:pt x="1696783" y="136455"/>
                </a:cubicBezTo>
                <a:lnTo>
                  <a:pt x="1683029" y="130121"/>
                </a:lnTo>
                <a:cubicBezTo>
                  <a:pt x="1686649" y="124933"/>
                  <a:pt x="1690389" y="118599"/>
                  <a:pt x="1694250" y="111118"/>
                </a:cubicBezTo>
                <a:cubicBezTo>
                  <a:pt x="1698111" y="103638"/>
                  <a:pt x="1701821" y="95796"/>
                  <a:pt x="1705380" y="87591"/>
                </a:cubicBezTo>
                <a:cubicBezTo>
                  <a:pt x="1708939" y="79387"/>
                  <a:pt x="1712166" y="71213"/>
                  <a:pt x="1715062" y="63069"/>
                </a:cubicBezTo>
                <a:cubicBezTo>
                  <a:pt x="1717958" y="54925"/>
                  <a:pt x="1720310" y="47475"/>
                  <a:pt x="1722120" y="40719"/>
                </a:cubicBezTo>
                <a:close/>
                <a:moveTo>
                  <a:pt x="1805731" y="38909"/>
                </a:moveTo>
                <a:cubicBezTo>
                  <a:pt x="1808626" y="44218"/>
                  <a:pt x="1811884" y="50250"/>
                  <a:pt x="1815503" y="57007"/>
                </a:cubicBezTo>
                <a:cubicBezTo>
                  <a:pt x="1819123" y="63763"/>
                  <a:pt x="1822863" y="71032"/>
                  <a:pt x="1826723" y="78814"/>
                </a:cubicBezTo>
                <a:cubicBezTo>
                  <a:pt x="1830584" y="86596"/>
                  <a:pt x="1834536" y="94770"/>
                  <a:pt x="1838577" y="103336"/>
                </a:cubicBezTo>
                <a:cubicBezTo>
                  <a:pt x="1842619" y="111902"/>
                  <a:pt x="1846450" y="120650"/>
                  <a:pt x="1850069" y="129578"/>
                </a:cubicBezTo>
                <a:lnTo>
                  <a:pt x="1837401" y="136998"/>
                </a:lnTo>
                <a:cubicBezTo>
                  <a:pt x="1829559" y="118056"/>
                  <a:pt x="1821837" y="100833"/>
                  <a:pt x="1814236" y="85329"/>
                </a:cubicBezTo>
                <a:cubicBezTo>
                  <a:pt x="1806635" y="69826"/>
                  <a:pt x="1799698" y="56343"/>
                  <a:pt x="1793424" y="44881"/>
                </a:cubicBezTo>
                <a:close/>
                <a:moveTo>
                  <a:pt x="3686347" y="37461"/>
                </a:moveTo>
                <a:cubicBezTo>
                  <a:pt x="3687794" y="39633"/>
                  <a:pt x="3689393" y="42408"/>
                  <a:pt x="3691143" y="45786"/>
                </a:cubicBezTo>
                <a:cubicBezTo>
                  <a:pt x="3692892" y="49164"/>
                  <a:pt x="3694641" y="52693"/>
                  <a:pt x="3696390" y="56373"/>
                </a:cubicBezTo>
                <a:cubicBezTo>
                  <a:pt x="3698140" y="60053"/>
                  <a:pt x="3699769" y="63642"/>
                  <a:pt x="3701277" y="67141"/>
                </a:cubicBezTo>
                <a:cubicBezTo>
                  <a:pt x="3702785" y="70640"/>
                  <a:pt x="3703961" y="73656"/>
                  <a:pt x="3704806" y="76190"/>
                </a:cubicBezTo>
                <a:lnTo>
                  <a:pt x="3693947" y="82886"/>
                </a:lnTo>
                <a:cubicBezTo>
                  <a:pt x="3693224" y="80111"/>
                  <a:pt x="3692107" y="76884"/>
                  <a:pt x="3690599" y="73204"/>
                </a:cubicBezTo>
                <a:cubicBezTo>
                  <a:pt x="3689091" y="69524"/>
                  <a:pt x="3687493" y="65814"/>
                  <a:pt x="3685803" y="62074"/>
                </a:cubicBezTo>
                <a:cubicBezTo>
                  <a:pt x="3684114" y="58334"/>
                  <a:pt x="3682395" y="54775"/>
                  <a:pt x="3680646" y="51396"/>
                </a:cubicBezTo>
                <a:cubicBezTo>
                  <a:pt x="3678896" y="48018"/>
                  <a:pt x="3677297" y="45183"/>
                  <a:pt x="3675850" y="42891"/>
                </a:cubicBezTo>
                <a:close/>
                <a:moveTo>
                  <a:pt x="3752583" y="37280"/>
                </a:moveTo>
                <a:lnTo>
                  <a:pt x="3763804" y="40900"/>
                </a:lnTo>
                <a:cubicBezTo>
                  <a:pt x="3762718" y="44037"/>
                  <a:pt x="3761421" y="47385"/>
                  <a:pt x="3759913" y="50944"/>
                </a:cubicBezTo>
                <a:cubicBezTo>
                  <a:pt x="3758405" y="54503"/>
                  <a:pt x="3756806" y="58093"/>
                  <a:pt x="3755117" y="61712"/>
                </a:cubicBezTo>
                <a:cubicBezTo>
                  <a:pt x="3753428" y="65332"/>
                  <a:pt x="3751678" y="68800"/>
                  <a:pt x="3749869" y="72118"/>
                </a:cubicBezTo>
                <a:cubicBezTo>
                  <a:pt x="3748059" y="75436"/>
                  <a:pt x="3746370" y="78422"/>
                  <a:pt x="3744801" y="81076"/>
                </a:cubicBezTo>
                <a:lnTo>
                  <a:pt x="3733762" y="76190"/>
                </a:lnTo>
                <a:cubicBezTo>
                  <a:pt x="3735331" y="73777"/>
                  <a:pt x="3737019" y="70972"/>
                  <a:pt x="3738829" y="67775"/>
                </a:cubicBezTo>
                <a:cubicBezTo>
                  <a:pt x="3740639" y="64577"/>
                  <a:pt x="3742389" y="61199"/>
                  <a:pt x="3744077" y="57640"/>
                </a:cubicBezTo>
                <a:cubicBezTo>
                  <a:pt x="3745767" y="54081"/>
                  <a:pt x="3747365" y="50552"/>
                  <a:pt x="3748873" y="47053"/>
                </a:cubicBezTo>
                <a:cubicBezTo>
                  <a:pt x="3750381" y="43554"/>
                  <a:pt x="3751618" y="40297"/>
                  <a:pt x="3752583" y="37280"/>
                </a:cubicBezTo>
                <a:close/>
                <a:moveTo>
                  <a:pt x="1339787" y="36557"/>
                </a:moveTo>
                <a:lnTo>
                  <a:pt x="1339787" y="89944"/>
                </a:lnTo>
                <a:lnTo>
                  <a:pt x="1356979" y="89944"/>
                </a:lnTo>
                <a:cubicBezTo>
                  <a:pt x="1362770" y="89944"/>
                  <a:pt x="1367657" y="89522"/>
                  <a:pt x="1371638" y="88677"/>
                </a:cubicBezTo>
                <a:cubicBezTo>
                  <a:pt x="1375620" y="87833"/>
                  <a:pt x="1378787" y="86355"/>
                  <a:pt x="1381139" y="84243"/>
                </a:cubicBezTo>
                <a:cubicBezTo>
                  <a:pt x="1383492" y="82132"/>
                  <a:pt x="1385181" y="79327"/>
                  <a:pt x="1386207" y="75828"/>
                </a:cubicBezTo>
                <a:cubicBezTo>
                  <a:pt x="1387232" y="72329"/>
                  <a:pt x="1387745" y="67926"/>
                  <a:pt x="1387745" y="62617"/>
                </a:cubicBezTo>
                <a:cubicBezTo>
                  <a:pt x="1387745" y="57791"/>
                  <a:pt x="1387232" y="53719"/>
                  <a:pt x="1386207" y="50401"/>
                </a:cubicBezTo>
                <a:cubicBezTo>
                  <a:pt x="1385181" y="47083"/>
                  <a:pt x="1383492" y="44399"/>
                  <a:pt x="1381139" y="42348"/>
                </a:cubicBezTo>
                <a:cubicBezTo>
                  <a:pt x="1378787" y="40297"/>
                  <a:pt x="1375620" y="38819"/>
                  <a:pt x="1371638" y="37914"/>
                </a:cubicBezTo>
                <a:cubicBezTo>
                  <a:pt x="1367657" y="37009"/>
                  <a:pt x="1362770" y="36557"/>
                  <a:pt x="1356979" y="36557"/>
                </a:cubicBezTo>
                <a:close/>
                <a:moveTo>
                  <a:pt x="1235012" y="36557"/>
                </a:moveTo>
                <a:lnTo>
                  <a:pt x="1235012" y="89944"/>
                </a:lnTo>
                <a:lnTo>
                  <a:pt x="1252204" y="89944"/>
                </a:lnTo>
                <a:cubicBezTo>
                  <a:pt x="1257995" y="89944"/>
                  <a:pt x="1262882" y="89522"/>
                  <a:pt x="1266863" y="88677"/>
                </a:cubicBezTo>
                <a:cubicBezTo>
                  <a:pt x="1270845" y="87833"/>
                  <a:pt x="1274012" y="86355"/>
                  <a:pt x="1276364" y="84243"/>
                </a:cubicBezTo>
                <a:cubicBezTo>
                  <a:pt x="1278717" y="82132"/>
                  <a:pt x="1280406" y="79327"/>
                  <a:pt x="1281432" y="75828"/>
                </a:cubicBezTo>
                <a:cubicBezTo>
                  <a:pt x="1282457" y="72329"/>
                  <a:pt x="1282970" y="67926"/>
                  <a:pt x="1282970" y="62617"/>
                </a:cubicBezTo>
                <a:cubicBezTo>
                  <a:pt x="1282970" y="57791"/>
                  <a:pt x="1282457" y="53719"/>
                  <a:pt x="1281432" y="50401"/>
                </a:cubicBezTo>
                <a:cubicBezTo>
                  <a:pt x="1280406" y="47083"/>
                  <a:pt x="1278717" y="44399"/>
                  <a:pt x="1276364" y="42348"/>
                </a:cubicBezTo>
                <a:cubicBezTo>
                  <a:pt x="1274012" y="40297"/>
                  <a:pt x="1270845" y="38819"/>
                  <a:pt x="1266863" y="37914"/>
                </a:cubicBezTo>
                <a:cubicBezTo>
                  <a:pt x="1262882" y="37009"/>
                  <a:pt x="1257995" y="36557"/>
                  <a:pt x="1252204" y="36557"/>
                </a:cubicBezTo>
                <a:close/>
                <a:moveTo>
                  <a:pt x="492062" y="36557"/>
                </a:moveTo>
                <a:lnTo>
                  <a:pt x="492062" y="89944"/>
                </a:lnTo>
                <a:lnTo>
                  <a:pt x="509254" y="89944"/>
                </a:lnTo>
                <a:cubicBezTo>
                  <a:pt x="515046" y="89944"/>
                  <a:pt x="519932" y="89522"/>
                  <a:pt x="523913" y="88677"/>
                </a:cubicBezTo>
                <a:cubicBezTo>
                  <a:pt x="527895" y="87833"/>
                  <a:pt x="531062" y="86355"/>
                  <a:pt x="533414" y="84243"/>
                </a:cubicBezTo>
                <a:cubicBezTo>
                  <a:pt x="535767" y="82132"/>
                  <a:pt x="537456" y="79327"/>
                  <a:pt x="538482" y="75828"/>
                </a:cubicBezTo>
                <a:cubicBezTo>
                  <a:pt x="539507" y="72329"/>
                  <a:pt x="540020" y="67926"/>
                  <a:pt x="540020" y="62617"/>
                </a:cubicBezTo>
                <a:cubicBezTo>
                  <a:pt x="540020" y="57791"/>
                  <a:pt x="539507" y="53719"/>
                  <a:pt x="538482" y="50401"/>
                </a:cubicBezTo>
                <a:cubicBezTo>
                  <a:pt x="537456" y="47083"/>
                  <a:pt x="535767" y="44399"/>
                  <a:pt x="533414" y="42348"/>
                </a:cubicBezTo>
                <a:cubicBezTo>
                  <a:pt x="531062" y="40297"/>
                  <a:pt x="527895" y="38819"/>
                  <a:pt x="523913" y="37914"/>
                </a:cubicBezTo>
                <a:cubicBezTo>
                  <a:pt x="519932" y="37009"/>
                  <a:pt x="515046" y="36557"/>
                  <a:pt x="509254" y="36557"/>
                </a:cubicBezTo>
                <a:close/>
                <a:moveTo>
                  <a:pt x="387287" y="36557"/>
                </a:moveTo>
                <a:lnTo>
                  <a:pt x="387287" y="89944"/>
                </a:lnTo>
                <a:lnTo>
                  <a:pt x="404479" y="89944"/>
                </a:lnTo>
                <a:cubicBezTo>
                  <a:pt x="410271" y="89944"/>
                  <a:pt x="415157" y="89522"/>
                  <a:pt x="419138" y="88677"/>
                </a:cubicBezTo>
                <a:cubicBezTo>
                  <a:pt x="423120" y="87833"/>
                  <a:pt x="426287" y="86355"/>
                  <a:pt x="428639" y="84243"/>
                </a:cubicBezTo>
                <a:cubicBezTo>
                  <a:pt x="430992" y="82132"/>
                  <a:pt x="432681" y="79327"/>
                  <a:pt x="433707" y="75828"/>
                </a:cubicBezTo>
                <a:cubicBezTo>
                  <a:pt x="434732" y="72329"/>
                  <a:pt x="435245" y="67926"/>
                  <a:pt x="435245" y="62617"/>
                </a:cubicBezTo>
                <a:cubicBezTo>
                  <a:pt x="435245" y="57791"/>
                  <a:pt x="434732" y="53719"/>
                  <a:pt x="433707" y="50401"/>
                </a:cubicBezTo>
                <a:cubicBezTo>
                  <a:pt x="432681" y="47083"/>
                  <a:pt x="430992" y="44399"/>
                  <a:pt x="428639" y="42348"/>
                </a:cubicBezTo>
                <a:cubicBezTo>
                  <a:pt x="426287" y="40297"/>
                  <a:pt x="423120" y="38819"/>
                  <a:pt x="419138" y="37914"/>
                </a:cubicBezTo>
                <a:cubicBezTo>
                  <a:pt x="415157" y="37009"/>
                  <a:pt x="410271" y="36557"/>
                  <a:pt x="404479" y="36557"/>
                </a:cubicBezTo>
                <a:close/>
                <a:moveTo>
                  <a:pt x="3447031" y="32213"/>
                </a:moveTo>
                <a:lnTo>
                  <a:pt x="3458251" y="33842"/>
                </a:lnTo>
                <a:cubicBezTo>
                  <a:pt x="3457527" y="38909"/>
                  <a:pt x="3456743" y="44399"/>
                  <a:pt x="3455899" y="50311"/>
                </a:cubicBezTo>
                <a:cubicBezTo>
                  <a:pt x="3455054" y="56222"/>
                  <a:pt x="3454179" y="62104"/>
                  <a:pt x="3453275" y="67956"/>
                </a:cubicBezTo>
                <a:cubicBezTo>
                  <a:pt x="3452370" y="73807"/>
                  <a:pt x="3451435" y="79448"/>
                  <a:pt x="3450469" y="84877"/>
                </a:cubicBezTo>
                <a:cubicBezTo>
                  <a:pt x="3449504" y="90306"/>
                  <a:pt x="3448539" y="95132"/>
                  <a:pt x="3447573" y="99355"/>
                </a:cubicBezTo>
                <a:lnTo>
                  <a:pt x="3435991" y="97002"/>
                </a:lnTo>
                <a:cubicBezTo>
                  <a:pt x="3437077" y="93141"/>
                  <a:pt x="3438163" y="88496"/>
                  <a:pt x="3439249" y="83067"/>
                </a:cubicBezTo>
                <a:cubicBezTo>
                  <a:pt x="3440335" y="77638"/>
                  <a:pt x="3441360" y="71967"/>
                  <a:pt x="3442326" y="66055"/>
                </a:cubicBezTo>
                <a:cubicBezTo>
                  <a:pt x="3443291" y="60144"/>
                  <a:pt x="3444165" y="54262"/>
                  <a:pt x="3444949" y="48410"/>
                </a:cubicBezTo>
                <a:cubicBezTo>
                  <a:pt x="3445734" y="42559"/>
                  <a:pt x="3446427" y="37160"/>
                  <a:pt x="3447031" y="32213"/>
                </a:cubicBezTo>
                <a:close/>
                <a:moveTo>
                  <a:pt x="3631149" y="31489"/>
                </a:moveTo>
                <a:lnTo>
                  <a:pt x="3631149" y="126682"/>
                </a:lnTo>
                <a:lnTo>
                  <a:pt x="3651237" y="126682"/>
                </a:lnTo>
                <a:lnTo>
                  <a:pt x="3651237" y="31489"/>
                </a:lnTo>
                <a:close/>
                <a:moveTo>
                  <a:pt x="106594" y="27146"/>
                </a:moveTo>
                <a:lnTo>
                  <a:pt x="119263" y="29318"/>
                </a:lnTo>
                <a:cubicBezTo>
                  <a:pt x="118659" y="31731"/>
                  <a:pt x="117966" y="34325"/>
                  <a:pt x="117182" y="37099"/>
                </a:cubicBezTo>
                <a:cubicBezTo>
                  <a:pt x="116397" y="39874"/>
                  <a:pt x="115583" y="42589"/>
                  <a:pt x="114738" y="45243"/>
                </a:cubicBezTo>
                <a:lnTo>
                  <a:pt x="149667" y="45243"/>
                </a:lnTo>
                <a:lnTo>
                  <a:pt x="149667" y="109489"/>
                </a:lnTo>
                <a:lnTo>
                  <a:pt x="119625" y="109489"/>
                </a:lnTo>
                <a:lnTo>
                  <a:pt x="119625" y="143875"/>
                </a:lnTo>
                <a:cubicBezTo>
                  <a:pt x="119625" y="147494"/>
                  <a:pt x="119353" y="150450"/>
                  <a:pt x="118810" y="152742"/>
                </a:cubicBezTo>
                <a:cubicBezTo>
                  <a:pt x="118267" y="155035"/>
                  <a:pt x="117272" y="156875"/>
                  <a:pt x="115824" y="158262"/>
                </a:cubicBezTo>
                <a:cubicBezTo>
                  <a:pt x="114376" y="159650"/>
                  <a:pt x="112446" y="160675"/>
                  <a:pt x="110033" y="161339"/>
                </a:cubicBezTo>
                <a:cubicBezTo>
                  <a:pt x="107620" y="162002"/>
                  <a:pt x="104604" y="162575"/>
                  <a:pt x="100984" y="163058"/>
                </a:cubicBezTo>
                <a:lnTo>
                  <a:pt x="89945" y="164506"/>
                </a:lnTo>
                <a:lnTo>
                  <a:pt x="85601" y="151838"/>
                </a:lnTo>
                <a:lnTo>
                  <a:pt x="96460" y="150933"/>
                </a:lnTo>
                <a:cubicBezTo>
                  <a:pt x="98752" y="150812"/>
                  <a:pt x="100592" y="150541"/>
                  <a:pt x="101980" y="150118"/>
                </a:cubicBezTo>
                <a:cubicBezTo>
                  <a:pt x="103367" y="149696"/>
                  <a:pt x="104423" y="149063"/>
                  <a:pt x="105147" y="148218"/>
                </a:cubicBezTo>
                <a:cubicBezTo>
                  <a:pt x="105871" y="147374"/>
                  <a:pt x="106353" y="146197"/>
                  <a:pt x="106594" y="144689"/>
                </a:cubicBezTo>
                <a:cubicBezTo>
                  <a:pt x="106836" y="143181"/>
                  <a:pt x="106956" y="141220"/>
                  <a:pt x="106956" y="138807"/>
                </a:cubicBezTo>
                <a:lnTo>
                  <a:pt x="106956" y="109489"/>
                </a:lnTo>
                <a:lnTo>
                  <a:pt x="76734" y="109489"/>
                </a:lnTo>
                <a:lnTo>
                  <a:pt x="76734" y="45243"/>
                </a:lnTo>
                <a:lnTo>
                  <a:pt x="101527" y="45243"/>
                </a:lnTo>
                <a:cubicBezTo>
                  <a:pt x="102492" y="42227"/>
                  <a:pt x="103427" y="39241"/>
                  <a:pt x="104332" y="36285"/>
                </a:cubicBezTo>
                <a:cubicBezTo>
                  <a:pt x="105237" y="33329"/>
                  <a:pt x="105991" y="30283"/>
                  <a:pt x="106594" y="27146"/>
                </a:cubicBezTo>
                <a:close/>
                <a:moveTo>
                  <a:pt x="1914677" y="24431"/>
                </a:moveTo>
                <a:cubicBezTo>
                  <a:pt x="1915884" y="25879"/>
                  <a:pt x="1917332" y="27749"/>
                  <a:pt x="1919021" y="30041"/>
                </a:cubicBezTo>
                <a:cubicBezTo>
                  <a:pt x="1920710" y="32334"/>
                  <a:pt x="1922399" y="34686"/>
                  <a:pt x="1924088" y="37099"/>
                </a:cubicBezTo>
                <a:cubicBezTo>
                  <a:pt x="1925777" y="39512"/>
                  <a:pt x="1927346" y="41895"/>
                  <a:pt x="1928793" y="44248"/>
                </a:cubicBezTo>
                <a:cubicBezTo>
                  <a:pt x="1930241" y="46601"/>
                  <a:pt x="1931448" y="48682"/>
                  <a:pt x="1932413" y="50492"/>
                </a:cubicBezTo>
                <a:lnTo>
                  <a:pt x="1922821" y="58635"/>
                </a:lnTo>
                <a:cubicBezTo>
                  <a:pt x="1921856" y="56584"/>
                  <a:pt x="1920650" y="54262"/>
                  <a:pt x="1919202" y="51668"/>
                </a:cubicBezTo>
                <a:cubicBezTo>
                  <a:pt x="1917754" y="49074"/>
                  <a:pt x="1916185" y="46480"/>
                  <a:pt x="1914496" y="43886"/>
                </a:cubicBezTo>
                <a:cubicBezTo>
                  <a:pt x="1912807" y="41292"/>
                  <a:pt x="1911149" y="38849"/>
                  <a:pt x="1909520" y="36557"/>
                </a:cubicBezTo>
                <a:cubicBezTo>
                  <a:pt x="1907891" y="34264"/>
                  <a:pt x="1906473" y="32394"/>
                  <a:pt x="1905267" y="30946"/>
                </a:cubicBezTo>
                <a:close/>
                <a:moveTo>
                  <a:pt x="1981095" y="24069"/>
                </a:moveTo>
                <a:lnTo>
                  <a:pt x="1990506" y="30946"/>
                </a:lnTo>
                <a:cubicBezTo>
                  <a:pt x="1989541" y="32756"/>
                  <a:pt x="1988274" y="34928"/>
                  <a:pt x="1986705" y="37461"/>
                </a:cubicBezTo>
                <a:cubicBezTo>
                  <a:pt x="1985137" y="39995"/>
                  <a:pt x="1983508" y="42529"/>
                  <a:pt x="1981819" y="45062"/>
                </a:cubicBezTo>
                <a:cubicBezTo>
                  <a:pt x="1980130" y="47596"/>
                  <a:pt x="1978411" y="50009"/>
                  <a:pt x="1976661" y="52301"/>
                </a:cubicBezTo>
                <a:cubicBezTo>
                  <a:pt x="1974912" y="54594"/>
                  <a:pt x="1973374" y="56464"/>
                  <a:pt x="1972047" y="57912"/>
                </a:cubicBezTo>
                <a:lnTo>
                  <a:pt x="1962455" y="50311"/>
                </a:lnTo>
                <a:cubicBezTo>
                  <a:pt x="1963782" y="48863"/>
                  <a:pt x="1965320" y="47053"/>
                  <a:pt x="1967070" y="44881"/>
                </a:cubicBezTo>
                <a:cubicBezTo>
                  <a:pt x="1968819" y="42710"/>
                  <a:pt x="1970569" y="40387"/>
                  <a:pt x="1972318" y="37914"/>
                </a:cubicBezTo>
                <a:cubicBezTo>
                  <a:pt x="1974067" y="35441"/>
                  <a:pt x="1975726" y="32967"/>
                  <a:pt x="1977295" y="30494"/>
                </a:cubicBezTo>
                <a:cubicBezTo>
                  <a:pt x="1978863" y="28021"/>
                  <a:pt x="1980130" y="25879"/>
                  <a:pt x="1981095" y="24069"/>
                </a:cubicBezTo>
                <a:close/>
                <a:moveTo>
                  <a:pt x="2069659" y="23164"/>
                </a:moveTo>
                <a:lnTo>
                  <a:pt x="2069659" y="39814"/>
                </a:lnTo>
                <a:lnTo>
                  <a:pt x="2173538" y="39814"/>
                </a:lnTo>
                <a:lnTo>
                  <a:pt x="2173538" y="23164"/>
                </a:lnTo>
                <a:close/>
                <a:moveTo>
                  <a:pt x="1414520" y="22440"/>
                </a:moveTo>
                <a:lnTo>
                  <a:pt x="1504102" y="22440"/>
                </a:lnTo>
                <a:lnTo>
                  <a:pt x="1504102" y="36918"/>
                </a:lnTo>
                <a:lnTo>
                  <a:pt x="1467545" y="36918"/>
                </a:lnTo>
                <a:lnTo>
                  <a:pt x="1467545" y="148037"/>
                </a:lnTo>
                <a:lnTo>
                  <a:pt x="1451258" y="148037"/>
                </a:lnTo>
                <a:lnTo>
                  <a:pt x="1451258" y="36918"/>
                </a:lnTo>
                <a:lnTo>
                  <a:pt x="1414520" y="36918"/>
                </a:lnTo>
                <a:close/>
                <a:moveTo>
                  <a:pt x="1323499" y="22440"/>
                </a:moveTo>
                <a:lnTo>
                  <a:pt x="1358427" y="22440"/>
                </a:lnTo>
                <a:cubicBezTo>
                  <a:pt x="1367234" y="22440"/>
                  <a:pt x="1374594" y="23225"/>
                  <a:pt x="1380506" y="24793"/>
                </a:cubicBezTo>
                <a:cubicBezTo>
                  <a:pt x="1386418" y="26362"/>
                  <a:pt x="1391153" y="28775"/>
                  <a:pt x="1394713" y="32032"/>
                </a:cubicBezTo>
                <a:cubicBezTo>
                  <a:pt x="1398272" y="35290"/>
                  <a:pt x="1400775" y="39452"/>
                  <a:pt x="1402223" y="44519"/>
                </a:cubicBezTo>
                <a:cubicBezTo>
                  <a:pt x="1403671" y="49587"/>
                  <a:pt x="1404395" y="55619"/>
                  <a:pt x="1404395" y="62617"/>
                </a:cubicBezTo>
                <a:cubicBezTo>
                  <a:pt x="1404395" y="69977"/>
                  <a:pt x="1403520" y="76250"/>
                  <a:pt x="1401771" y="81438"/>
                </a:cubicBezTo>
                <a:cubicBezTo>
                  <a:pt x="1400021" y="86626"/>
                  <a:pt x="1397306" y="90849"/>
                  <a:pt x="1393627" y="94107"/>
                </a:cubicBezTo>
                <a:cubicBezTo>
                  <a:pt x="1389947" y="97364"/>
                  <a:pt x="1385181" y="99747"/>
                  <a:pt x="1379330" y="101255"/>
                </a:cubicBezTo>
                <a:cubicBezTo>
                  <a:pt x="1373478" y="102763"/>
                  <a:pt x="1366511" y="103517"/>
                  <a:pt x="1358427" y="103517"/>
                </a:cubicBezTo>
                <a:lnTo>
                  <a:pt x="1339787" y="103517"/>
                </a:lnTo>
                <a:lnTo>
                  <a:pt x="1339787" y="148037"/>
                </a:lnTo>
                <a:lnTo>
                  <a:pt x="1323499" y="148037"/>
                </a:lnTo>
                <a:close/>
                <a:moveTo>
                  <a:pt x="1218724" y="22440"/>
                </a:moveTo>
                <a:lnTo>
                  <a:pt x="1253652" y="22440"/>
                </a:lnTo>
                <a:cubicBezTo>
                  <a:pt x="1262459" y="22440"/>
                  <a:pt x="1269819" y="23225"/>
                  <a:pt x="1275731" y="24793"/>
                </a:cubicBezTo>
                <a:cubicBezTo>
                  <a:pt x="1281643" y="26362"/>
                  <a:pt x="1286378" y="28775"/>
                  <a:pt x="1289938" y="32032"/>
                </a:cubicBezTo>
                <a:cubicBezTo>
                  <a:pt x="1293497" y="35290"/>
                  <a:pt x="1296000" y="39452"/>
                  <a:pt x="1297448" y="44519"/>
                </a:cubicBezTo>
                <a:cubicBezTo>
                  <a:pt x="1298896" y="49587"/>
                  <a:pt x="1299620" y="55619"/>
                  <a:pt x="1299620" y="62617"/>
                </a:cubicBezTo>
                <a:cubicBezTo>
                  <a:pt x="1299620" y="69977"/>
                  <a:pt x="1298745" y="76250"/>
                  <a:pt x="1296996" y="81438"/>
                </a:cubicBezTo>
                <a:cubicBezTo>
                  <a:pt x="1295246" y="86626"/>
                  <a:pt x="1292532" y="90849"/>
                  <a:pt x="1288852" y="94107"/>
                </a:cubicBezTo>
                <a:cubicBezTo>
                  <a:pt x="1285172" y="97364"/>
                  <a:pt x="1280406" y="99747"/>
                  <a:pt x="1274555" y="101255"/>
                </a:cubicBezTo>
                <a:cubicBezTo>
                  <a:pt x="1268703" y="102763"/>
                  <a:pt x="1261736" y="103517"/>
                  <a:pt x="1253652" y="103517"/>
                </a:cubicBezTo>
                <a:lnTo>
                  <a:pt x="1235012" y="103517"/>
                </a:lnTo>
                <a:lnTo>
                  <a:pt x="1235012" y="148037"/>
                </a:lnTo>
                <a:lnTo>
                  <a:pt x="1218724" y="148037"/>
                </a:lnTo>
                <a:close/>
                <a:moveTo>
                  <a:pt x="566795" y="22440"/>
                </a:moveTo>
                <a:lnTo>
                  <a:pt x="656377" y="22440"/>
                </a:lnTo>
                <a:lnTo>
                  <a:pt x="656377" y="36918"/>
                </a:lnTo>
                <a:lnTo>
                  <a:pt x="619821" y="36918"/>
                </a:lnTo>
                <a:lnTo>
                  <a:pt x="619821" y="148037"/>
                </a:lnTo>
                <a:lnTo>
                  <a:pt x="603533" y="148037"/>
                </a:lnTo>
                <a:lnTo>
                  <a:pt x="603533" y="36918"/>
                </a:lnTo>
                <a:lnTo>
                  <a:pt x="566795" y="36918"/>
                </a:lnTo>
                <a:close/>
                <a:moveTo>
                  <a:pt x="475774" y="22440"/>
                </a:moveTo>
                <a:lnTo>
                  <a:pt x="510702" y="22440"/>
                </a:lnTo>
                <a:cubicBezTo>
                  <a:pt x="519510" y="22440"/>
                  <a:pt x="526869" y="23225"/>
                  <a:pt x="532781" y="24793"/>
                </a:cubicBezTo>
                <a:cubicBezTo>
                  <a:pt x="538693" y="26362"/>
                  <a:pt x="543428" y="28775"/>
                  <a:pt x="546988" y="32032"/>
                </a:cubicBezTo>
                <a:cubicBezTo>
                  <a:pt x="550547" y="35290"/>
                  <a:pt x="553050" y="39452"/>
                  <a:pt x="554498" y="44519"/>
                </a:cubicBezTo>
                <a:cubicBezTo>
                  <a:pt x="555946" y="49587"/>
                  <a:pt x="556670" y="55619"/>
                  <a:pt x="556670" y="62617"/>
                </a:cubicBezTo>
                <a:cubicBezTo>
                  <a:pt x="556670" y="69977"/>
                  <a:pt x="555795" y="76250"/>
                  <a:pt x="554046" y="81438"/>
                </a:cubicBezTo>
                <a:cubicBezTo>
                  <a:pt x="552296" y="86626"/>
                  <a:pt x="549582" y="90849"/>
                  <a:pt x="545902" y="94107"/>
                </a:cubicBezTo>
                <a:cubicBezTo>
                  <a:pt x="542222" y="97364"/>
                  <a:pt x="537456" y="99747"/>
                  <a:pt x="531605" y="101255"/>
                </a:cubicBezTo>
                <a:cubicBezTo>
                  <a:pt x="525753" y="102763"/>
                  <a:pt x="518786" y="103517"/>
                  <a:pt x="510702" y="103517"/>
                </a:cubicBezTo>
                <a:lnTo>
                  <a:pt x="492062" y="103517"/>
                </a:lnTo>
                <a:lnTo>
                  <a:pt x="492062" y="148037"/>
                </a:lnTo>
                <a:lnTo>
                  <a:pt x="475774" y="148037"/>
                </a:lnTo>
                <a:close/>
                <a:moveTo>
                  <a:pt x="370999" y="22440"/>
                </a:moveTo>
                <a:lnTo>
                  <a:pt x="405927" y="22440"/>
                </a:lnTo>
                <a:cubicBezTo>
                  <a:pt x="414735" y="22440"/>
                  <a:pt x="422094" y="23225"/>
                  <a:pt x="428006" y="24793"/>
                </a:cubicBezTo>
                <a:cubicBezTo>
                  <a:pt x="433918" y="26362"/>
                  <a:pt x="438653" y="28775"/>
                  <a:pt x="442213" y="32032"/>
                </a:cubicBezTo>
                <a:cubicBezTo>
                  <a:pt x="445772" y="35290"/>
                  <a:pt x="448275" y="39452"/>
                  <a:pt x="449723" y="44519"/>
                </a:cubicBezTo>
                <a:cubicBezTo>
                  <a:pt x="451171" y="49587"/>
                  <a:pt x="451895" y="55619"/>
                  <a:pt x="451895" y="62617"/>
                </a:cubicBezTo>
                <a:cubicBezTo>
                  <a:pt x="451895" y="69977"/>
                  <a:pt x="451020" y="76250"/>
                  <a:pt x="449271" y="81438"/>
                </a:cubicBezTo>
                <a:cubicBezTo>
                  <a:pt x="447521" y="86626"/>
                  <a:pt x="444807" y="90849"/>
                  <a:pt x="441127" y="94107"/>
                </a:cubicBezTo>
                <a:cubicBezTo>
                  <a:pt x="437447" y="97364"/>
                  <a:pt x="432681" y="99747"/>
                  <a:pt x="426830" y="101255"/>
                </a:cubicBezTo>
                <a:cubicBezTo>
                  <a:pt x="420978" y="102763"/>
                  <a:pt x="414011" y="103517"/>
                  <a:pt x="405927" y="103517"/>
                </a:cubicBezTo>
                <a:lnTo>
                  <a:pt x="387287" y="103517"/>
                </a:lnTo>
                <a:lnTo>
                  <a:pt x="387287" y="148037"/>
                </a:lnTo>
                <a:lnTo>
                  <a:pt x="370999" y="148037"/>
                </a:lnTo>
                <a:close/>
                <a:moveTo>
                  <a:pt x="1954854" y="21174"/>
                </a:moveTo>
                <a:lnTo>
                  <a:pt x="1954854" y="60988"/>
                </a:lnTo>
                <a:lnTo>
                  <a:pt x="1998469" y="60988"/>
                </a:lnTo>
                <a:lnTo>
                  <a:pt x="1998469" y="21174"/>
                </a:lnTo>
                <a:close/>
                <a:moveTo>
                  <a:pt x="1898028" y="21174"/>
                </a:moveTo>
                <a:lnTo>
                  <a:pt x="1898028" y="60988"/>
                </a:lnTo>
                <a:lnTo>
                  <a:pt x="1942367" y="60988"/>
                </a:lnTo>
                <a:lnTo>
                  <a:pt x="1942367" y="21174"/>
                </a:lnTo>
                <a:close/>
                <a:moveTo>
                  <a:pt x="3619205" y="18459"/>
                </a:moveTo>
                <a:lnTo>
                  <a:pt x="3663182" y="18459"/>
                </a:lnTo>
                <a:lnTo>
                  <a:pt x="3663182" y="139531"/>
                </a:lnTo>
                <a:lnTo>
                  <a:pt x="3619205" y="139531"/>
                </a:lnTo>
                <a:close/>
                <a:moveTo>
                  <a:pt x="2577427" y="15563"/>
                </a:moveTo>
                <a:lnTo>
                  <a:pt x="2708815" y="15563"/>
                </a:lnTo>
                <a:lnTo>
                  <a:pt x="2708815" y="28594"/>
                </a:lnTo>
                <a:lnTo>
                  <a:pt x="2649998" y="28594"/>
                </a:lnTo>
                <a:lnTo>
                  <a:pt x="2649998" y="67322"/>
                </a:lnTo>
                <a:lnTo>
                  <a:pt x="2718407" y="67322"/>
                </a:lnTo>
                <a:lnTo>
                  <a:pt x="2718407" y="80714"/>
                </a:lnTo>
                <a:lnTo>
                  <a:pt x="2651265" y="80714"/>
                </a:lnTo>
                <a:cubicBezTo>
                  <a:pt x="2653799" y="89039"/>
                  <a:pt x="2657146" y="96670"/>
                  <a:pt x="2661309" y="103608"/>
                </a:cubicBezTo>
                <a:cubicBezTo>
                  <a:pt x="2665471" y="110545"/>
                  <a:pt x="2670569" y="116970"/>
                  <a:pt x="2676601" y="122882"/>
                </a:cubicBezTo>
                <a:cubicBezTo>
                  <a:pt x="2682634" y="128793"/>
                  <a:pt x="2689571" y="134283"/>
                  <a:pt x="2697413" y="139350"/>
                </a:cubicBezTo>
                <a:cubicBezTo>
                  <a:pt x="2705255" y="144418"/>
                  <a:pt x="2714123" y="149123"/>
                  <a:pt x="2724017" y="153466"/>
                </a:cubicBezTo>
                <a:lnTo>
                  <a:pt x="2715511" y="167401"/>
                </a:lnTo>
                <a:cubicBezTo>
                  <a:pt x="2705738" y="162334"/>
                  <a:pt x="2697021" y="157237"/>
                  <a:pt x="2689360" y="152109"/>
                </a:cubicBezTo>
                <a:cubicBezTo>
                  <a:pt x="2681699" y="146981"/>
                  <a:pt x="2674973" y="141673"/>
                  <a:pt x="2669181" y="136183"/>
                </a:cubicBezTo>
                <a:cubicBezTo>
                  <a:pt x="2663390" y="130694"/>
                  <a:pt x="2658413" y="124872"/>
                  <a:pt x="2654251" y="118719"/>
                </a:cubicBezTo>
                <a:cubicBezTo>
                  <a:pt x="2650089" y="112566"/>
                  <a:pt x="2646680" y="105870"/>
                  <a:pt x="2644025" y="98631"/>
                </a:cubicBezTo>
                <a:cubicBezTo>
                  <a:pt x="2639200" y="110696"/>
                  <a:pt x="2630995" y="122520"/>
                  <a:pt x="2619413" y="134102"/>
                </a:cubicBezTo>
                <a:cubicBezTo>
                  <a:pt x="2607831" y="145684"/>
                  <a:pt x="2592025" y="156543"/>
                  <a:pt x="2571998" y="166678"/>
                </a:cubicBezTo>
                <a:lnTo>
                  <a:pt x="2562768" y="154009"/>
                </a:lnTo>
                <a:cubicBezTo>
                  <a:pt x="2605599" y="133861"/>
                  <a:pt x="2629547" y="109429"/>
                  <a:pt x="2634615" y="80714"/>
                </a:cubicBezTo>
                <a:lnTo>
                  <a:pt x="2567835" y="80714"/>
                </a:lnTo>
                <a:lnTo>
                  <a:pt x="2567835" y="67322"/>
                </a:lnTo>
                <a:lnTo>
                  <a:pt x="2635701" y="67322"/>
                </a:lnTo>
                <a:lnTo>
                  <a:pt x="2635701" y="28594"/>
                </a:lnTo>
                <a:lnTo>
                  <a:pt x="2577427" y="28594"/>
                </a:lnTo>
                <a:close/>
                <a:moveTo>
                  <a:pt x="858041" y="14659"/>
                </a:moveTo>
                <a:lnTo>
                  <a:pt x="1001011" y="14659"/>
                </a:lnTo>
                <a:lnTo>
                  <a:pt x="1001011" y="28413"/>
                </a:lnTo>
                <a:lnTo>
                  <a:pt x="947623" y="28413"/>
                </a:lnTo>
                <a:cubicBezTo>
                  <a:pt x="941350" y="39995"/>
                  <a:pt x="934473" y="50974"/>
                  <a:pt x="926992" y="61350"/>
                </a:cubicBezTo>
                <a:lnTo>
                  <a:pt x="936222" y="61893"/>
                </a:lnTo>
                <a:lnTo>
                  <a:pt x="936222" y="166135"/>
                </a:lnTo>
                <a:lnTo>
                  <a:pt x="922287" y="166135"/>
                </a:lnTo>
                <a:lnTo>
                  <a:pt x="922287" y="67684"/>
                </a:lnTo>
                <a:cubicBezTo>
                  <a:pt x="913841" y="78663"/>
                  <a:pt x="904401" y="89160"/>
                  <a:pt x="893964" y="99174"/>
                </a:cubicBezTo>
                <a:cubicBezTo>
                  <a:pt x="883528" y="109188"/>
                  <a:pt x="871795" y="118900"/>
                  <a:pt x="858765" y="128311"/>
                </a:cubicBezTo>
                <a:lnTo>
                  <a:pt x="848630" y="116909"/>
                </a:lnTo>
                <a:cubicBezTo>
                  <a:pt x="867813" y="103879"/>
                  <a:pt x="884101" y="90004"/>
                  <a:pt x="897493" y="75285"/>
                </a:cubicBezTo>
                <a:cubicBezTo>
                  <a:pt x="910885" y="60566"/>
                  <a:pt x="922106" y="44942"/>
                  <a:pt x="931155" y="28413"/>
                </a:cubicBezTo>
                <a:lnTo>
                  <a:pt x="858041" y="28413"/>
                </a:lnTo>
                <a:close/>
                <a:moveTo>
                  <a:pt x="199616" y="14478"/>
                </a:moveTo>
                <a:lnTo>
                  <a:pt x="325031" y="14478"/>
                </a:lnTo>
                <a:lnTo>
                  <a:pt x="325031" y="27870"/>
                </a:lnTo>
                <a:lnTo>
                  <a:pt x="271463" y="27870"/>
                </a:lnTo>
                <a:lnTo>
                  <a:pt x="271463" y="71304"/>
                </a:lnTo>
                <a:lnTo>
                  <a:pt x="339509" y="71304"/>
                </a:lnTo>
                <a:lnTo>
                  <a:pt x="339509" y="84515"/>
                </a:lnTo>
                <a:lnTo>
                  <a:pt x="271463" y="84515"/>
                </a:lnTo>
                <a:lnTo>
                  <a:pt x="271463" y="138988"/>
                </a:lnTo>
                <a:cubicBezTo>
                  <a:pt x="271463" y="143211"/>
                  <a:pt x="271131" y="146680"/>
                  <a:pt x="270467" y="149394"/>
                </a:cubicBezTo>
                <a:cubicBezTo>
                  <a:pt x="269804" y="152109"/>
                  <a:pt x="268567" y="154281"/>
                  <a:pt x="266757" y="155910"/>
                </a:cubicBezTo>
                <a:cubicBezTo>
                  <a:pt x="264948" y="157538"/>
                  <a:pt x="262474" y="158775"/>
                  <a:pt x="259337" y="159620"/>
                </a:cubicBezTo>
                <a:cubicBezTo>
                  <a:pt x="256200" y="160464"/>
                  <a:pt x="252159" y="161067"/>
                  <a:pt x="247212" y="161429"/>
                </a:cubicBezTo>
                <a:lnTo>
                  <a:pt x="228934" y="162877"/>
                </a:lnTo>
                <a:lnTo>
                  <a:pt x="224590" y="148942"/>
                </a:lnTo>
                <a:lnTo>
                  <a:pt x="241602" y="147856"/>
                </a:lnTo>
                <a:cubicBezTo>
                  <a:pt x="244739" y="147736"/>
                  <a:pt x="247272" y="147434"/>
                  <a:pt x="249203" y="146951"/>
                </a:cubicBezTo>
                <a:cubicBezTo>
                  <a:pt x="251133" y="146469"/>
                  <a:pt x="252641" y="145745"/>
                  <a:pt x="253727" y="144780"/>
                </a:cubicBezTo>
                <a:cubicBezTo>
                  <a:pt x="254813" y="143814"/>
                  <a:pt x="255537" y="142548"/>
                  <a:pt x="255899" y="140979"/>
                </a:cubicBezTo>
                <a:cubicBezTo>
                  <a:pt x="256261" y="139411"/>
                  <a:pt x="256442" y="137360"/>
                  <a:pt x="256442" y="134826"/>
                </a:cubicBezTo>
                <a:lnTo>
                  <a:pt x="256442" y="84515"/>
                </a:lnTo>
                <a:lnTo>
                  <a:pt x="184957" y="84515"/>
                </a:lnTo>
                <a:lnTo>
                  <a:pt x="184957" y="71304"/>
                </a:lnTo>
                <a:lnTo>
                  <a:pt x="256442" y="71304"/>
                </a:lnTo>
                <a:lnTo>
                  <a:pt x="256442" y="27870"/>
                </a:lnTo>
                <a:lnTo>
                  <a:pt x="199616" y="27870"/>
                </a:lnTo>
                <a:close/>
                <a:moveTo>
                  <a:pt x="49587" y="12849"/>
                </a:moveTo>
                <a:lnTo>
                  <a:pt x="161792" y="12849"/>
                </a:lnTo>
                <a:lnTo>
                  <a:pt x="161792" y="24974"/>
                </a:lnTo>
                <a:lnTo>
                  <a:pt x="62618" y="24974"/>
                </a:lnTo>
                <a:lnTo>
                  <a:pt x="62618" y="71666"/>
                </a:lnTo>
                <a:cubicBezTo>
                  <a:pt x="62618" y="82645"/>
                  <a:pt x="62256" y="92387"/>
                  <a:pt x="61532" y="100893"/>
                </a:cubicBezTo>
                <a:cubicBezTo>
                  <a:pt x="60808" y="109399"/>
                  <a:pt x="59631" y="117302"/>
                  <a:pt x="58003" y="124601"/>
                </a:cubicBezTo>
                <a:cubicBezTo>
                  <a:pt x="56374" y="131900"/>
                  <a:pt x="54202" y="138958"/>
                  <a:pt x="51488" y="145775"/>
                </a:cubicBezTo>
                <a:cubicBezTo>
                  <a:pt x="48773" y="152592"/>
                  <a:pt x="45425" y="159801"/>
                  <a:pt x="41443" y="167401"/>
                </a:cubicBezTo>
                <a:lnTo>
                  <a:pt x="29318" y="161610"/>
                </a:lnTo>
                <a:cubicBezTo>
                  <a:pt x="33300" y="154130"/>
                  <a:pt x="36587" y="147132"/>
                  <a:pt x="39181" y="140617"/>
                </a:cubicBezTo>
                <a:cubicBezTo>
                  <a:pt x="41775" y="134102"/>
                  <a:pt x="43826" y="127436"/>
                  <a:pt x="45334" y="120619"/>
                </a:cubicBezTo>
                <a:cubicBezTo>
                  <a:pt x="46843" y="113803"/>
                  <a:pt x="47928" y="106534"/>
                  <a:pt x="48592" y="98812"/>
                </a:cubicBezTo>
                <a:cubicBezTo>
                  <a:pt x="49256" y="91090"/>
                  <a:pt x="49587" y="82223"/>
                  <a:pt x="49587" y="72209"/>
                </a:cubicBezTo>
                <a:close/>
                <a:moveTo>
                  <a:pt x="2056447" y="12668"/>
                </a:moveTo>
                <a:lnTo>
                  <a:pt x="2187111" y="12668"/>
                </a:lnTo>
                <a:lnTo>
                  <a:pt x="2187111" y="50311"/>
                </a:lnTo>
                <a:lnTo>
                  <a:pt x="2069659" y="50311"/>
                </a:lnTo>
                <a:lnTo>
                  <a:pt x="2069659" y="69856"/>
                </a:lnTo>
                <a:cubicBezTo>
                  <a:pt x="2069659" y="81318"/>
                  <a:pt x="2069267" y="91543"/>
                  <a:pt x="2068482" y="100531"/>
                </a:cubicBezTo>
                <a:cubicBezTo>
                  <a:pt x="2067698" y="109520"/>
                  <a:pt x="2066461" y="117844"/>
                  <a:pt x="2064772" y="125506"/>
                </a:cubicBezTo>
                <a:cubicBezTo>
                  <a:pt x="2063083" y="133167"/>
                  <a:pt x="2060851" y="140376"/>
                  <a:pt x="2058076" y="147132"/>
                </a:cubicBezTo>
                <a:cubicBezTo>
                  <a:pt x="2055301" y="153889"/>
                  <a:pt x="2051863" y="160705"/>
                  <a:pt x="2047761" y="167582"/>
                </a:cubicBezTo>
                <a:lnTo>
                  <a:pt x="2035816" y="159981"/>
                </a:lnTo>
                <a:cubicBezTo>
                  <a:pt x="2039677" y="153708"/>
                  <a:pt x="2042905" y="147615"/>
                  <a:pt x="2045499" y="141703"/>
                </a:cubicBezTo>
                <a:cubicBezTo>
                  <a:pt x="2048092" y="135791"/>
                  <a:pt x="2050204" y="129517"/>
                  <a:pt x="2051833" y="122882"/>
                </a:cubicBezTo>
                <a:cubicBezTo>
                  <a:pt x="2053461" y="116246"/>
                  <a:pt x="2054638" y="108886"/>
                  <a:pt x="2055362" y="100803"/>
                </a:cubicBezTo>
                <a:cubicBezTo>
                  <a:pt x="2056085" y="92719"/>
                  <a:pt x="2056447" y="83369"/>
                  <a:pt x="2056447" y="72752"/>
                </a:cubicBezTo>
                <a:close/>
                <a:moveTo>
                  <a:pt x="2835202" y="12487"/>
                </a:moveTo>
                <a:lnTo>
                  <a:pt x="2888590" y="12487"/>
                </a:lnTo>
                <a:lnTo>
                  <a:pt x="2888590" y="25879"/>
                </a:lnTo>
                <a:cubicBezTo>
                  <a:pt x="2886900" y="33842"/>
                  <a:pt x="2885000" y="41714"/>
                  <a:pt x="2882889" y="49496"/>
                </a:cubicBezTo>
                <a:cubicBezTo>
                  <a:pt x="2880777" y="57278"/>
                  <a:pt x="2878274" y="64970"/>
                  <a:pt x="2875378" y="72571"/>
                </a:cubicBezTo>
                <a:cubicBezTo>
                  <a:pt x="2878757" y="77276"/>
                  <a:pt x="2881531" y="81559"/>
                  <a:pt x="2883703" y="85420"/>
                </a:cubicBezTo>
                <a:cubicBezTo>
                  <a:pt x="2885875" y="89281"/>
                  <a:pt x="2887624" y="92930"/>
                  <a:pt x="2888951" y="96369"/>
                </a:cubicBezTo>
                <a:cubicBezTo>
                  <a:pt x="2890279" y="99807"/>
                  <a:pt x="2891214" y="103185"/>
                  <a:pt x="2891757" y="106503"/>
                </a:cubicBezTo>
                <a:cubicBezTo>
                  <a:pt x="2892299" y="109821"/>
                  <a:pt x="2892571" y="113230"/>
                  <a:pt x="2892571" y="116728"/>
                </a:cubicBezTo>
                <a:cubicBezTo>
                  <a:pt x="2892571" y="121796"/>
                  <a:pt x="2892088" y="125988"/>
                  <a:pt x="2891123" y="129306"/>
                </a:cubicBezTo>
                <a:cubicBezTo>
                  <a:pt x="2890158" y="132624"/>
                  <a:pt x="2888650" y="135309"/>
                  <a:pt x="2886599" y="137360"/>
                </a:cubicBezTo>
                <a:cubicBezTo>
                  <a:pt x="2884548" y="139411"/>
                  <a:pt x="2881954" y="140919"/>
                  <a:pt x="2878817" y="141884"/>
                </a:cubicBezTo>
                <a:cubicBezTo>
                  <a:pt x="2875680" y="142849"/>
                  <a:pt x="2871880" y="143573"/>
                  <a:pt x="2867415" y="144056"/>
                </a:cubicBezTo>
                <a:lnTo>
                  <a:pt x="2858547" y="144961"/>
                </a:lnTo>
                <a:lnTo>
                  <a:pt x="2854928" y="132292"/>
                </a:lnTo>
                <a:lnTo>
                  <a:pt x="2865605" y="131568"/>
                </a:lnTo>
                <a:cubicBezTo>
                  <a:pt x="2870794" y="131086"/>
                  <a:pt x="2874474" y="129728"/>
                  <a:pt x="2876645" y="127496"/>
                </a:cubicBezTo>
                <a:cubicBezTo>
                  <a:pt x="2878817" y="125264"/>
                  <a:pt x="2879903" y="121072"/>
                  <a:pt x="2879903" y="114919"/>
                </a:cubicBezTo>
                <a:cubicBezTo>
                  <a:pt x="2879903" y="109610"/>
                  <a:pt x="2878696" y="103789"/>
                  <a:pt x="2876283" y="97455"/>
                </a:cubicBezTo>
                <a:cubicBezTo>
                  <a:pt x="2873870" y="91120"/>
                  <a:pt x="2869105" y="83610"/>
                  <a:pt x="2861986" y="74923"/>
                </a:cubicBezTo>
                <a:cubicBezTo>
                  <a:pt x="2865123" y="66960"/>
                  <a:pt x="2867868" y="58786"/>
                  <a:pt x="2870221" y="50401"/>
                </a:cubicBezTo>
                <a:cubicBezTo>
                  <a:pt x="2872573" y="42016"/>
                  <a:pt x="2874594" y="33480"/>
                  <a:pt x="2876283" y="24793"/>
                </a:cubicBezTo>
                <a:lnTo>
                  <a:pt x="2847870" y="24793"/>
                </a:lnTo>
                <a:lnTo>
                  <a:pt x="2847870" y="166678"/>
                </a:lnTo>
                <a:lnTo>
                  <a:pt x="2835202" y="166678"/>
                </a:lnTo>
                <a:close/>
                <a:moveTo>
                  <a:pt x="1885178" y="9410"/>
                </a:moveTo>
                <a:lnTo>
                  <a:pt x="2011318" y="9410"/>
                </a:lnTo>
                <a:lnTo>
                  <a:pt x="2011318" y="72752"/>
                </a:lnTo>
                <a:lnTo>
                  <a:pt x="1954854" y="72752"/>
                </a:lnTo>
                <a:lnTo>
                  <a:pt x="1954854" y="87953"/>
                </a:lnTo>
                <a:lnTo>
                  <a:pt x="2015842" y="87953"/>
                </a:lnTo>
                <a:lnTo>
                  <a:pt x="2015842" y="99717"/>
                </a:lnTo>
                <a:lnTo>
                  <a:pt x="1954854" y="99717"/>
                </a:lnTo>
                <a:lnTo>
                  <a:pt x="1954854" y="115281"/>
                </a:lnTo>
                <a:lnTo>
                  <a:pt x="2027606" y="115281"/>
                </a:lnTo>
                <a:lnTo>
                  <a:pt x="2027606" y="127044"/>
                </a:lnTo>
                <a:lnTo>
                  <a:pt x="1870881" y="127044"/>
                </a:lnTo>
                <a:lnTo>
                  <a:pt x="1870881" y="115281"/>
                </a:lnTo>
                <a:lnTo>
                  <a:pt x="1942367" y="115281"/>
                </a:lnTo>
                <a:lnTo>
                  <a:pt x="1942367" y="99717"/>
                </a:lnTo>
                <a:lnTo>
                  <a:pt x="1880654" y="99717"/>
                </a:lnTo>
                <a:lnTo>
                  <a:pt x="1880654" y="87953"/>
                </a:lnTo>
                <a:lnTo>
                  <a:pt x="1942367" y="87953"/>
                </a:lnTo>
                <a:lnTo>
                  <a:pt x="1942367" y="72752"/>
                </a:lnTo>
                <a:lnTo>
                  <a:pt x="1885178" y="72752"/>
                </a:lnTo>
                <a:close/>
                <a:moveTo>
                  <a:pt x="15021" y="8143"/>
                </a:moveTo>
                <a:cubicBezTo>
                  <a:pt x="17072" y="9471"/>
                  <a:pt x="19455" y="11099"/>
                  <a:pt x="22170" y="13030"/>
                </a:cubicBezTo>
                <a:cubicBezTo>
                  <a:pt x="24884" y="14960"/>
                  <a:pt x="27629" y="17041"/>
                  <a:pt x="30404" y="19273"/>
                </a:cubicBezTo>
                <a:cubicBezTo>
                  <a:pt x="33179" y="21505"/>
                  <a:pt x="35863" y="23707"/>
                  <a:pt x="38457" y="25879"/>
                </a:cubicBezTo>
                <a:cubicBezTo>
                  <a:pt x="41051" y="28051"/>
                  <a:pt x="43253" y="30041"/>
                  <a:pt x="45063" y="31851"/>
                </a:cubicBezTo>
                <a:lnTo>
                  <a:pt x="37281" y="42891"/>
                </a:lnTo>
                <a:cubicBezTo>
                  <a:pt x="35471" y="41081"/>
                  <a:pt x="33269" y="38970"/>
                  <a:pt x="30675" y="36557"/>
                </a:cubicBezTo>
                <a:cubicBezTo>
                  <a:pt x="28081" y="34144"/>
                  <a:pt x="25367" y="31761"/>
                  <a:pt x="22532" y="29408"/>
                </a:cubicBezTo>
                <a:cubicBezTo>
                  <a:pt x="19696" y="27055"/>
                  <a:pt x="16952" y="24823"/>
                  <a:pt x="14297" y="22712"/>
                </a:cubicBezTo>
                <a:cubicBezTo>
                  <a:pt x="11643" y="20601"/>
                  <a:pt x="9411" y="18942"/>
                  <a:pt x="7601" y="17735"/>
                </a:cubicBezTo>
                <a:close/>
                <a:moveTo>
                  <a:pt x="3762718" y="7962"/>
                </a:moveTo>
                <a:lnTo>
                  <a:pt x="3764347" y="20450"/>
                </a:lnTo>
                <a:cubicBezTo>
                  <a:pt x="3759279" y="21415"/>
                  <a:pt x="3753549" y="22380"/>
                  <a:pt x="3747154" y="23345"/>
                </a:cubicBezTo>
                <a:cubicBezTo>
                  <a:pt x="3740760" y="24311"/>
                  <a:pt x="3733943" y="25276"/>
                  <a:pt x="3726704" y="26241"/>
                </a:cubicBezTo>
                <a:lnTo>
                  <a:pt x="3726704" y="89763"/>
                </a:lnTo>
                <a:lnTo>
                  <a:pt x="3772671" y="89763"/>
                </a:lnTo>
                <a:lnTo>
                  <a:pt x="3772671" y="102612"/>
                </a:lnTo>
                <a:lnTo>
                  <a:pt x="3726704" y="102612"/>
                </a:lnTo>
                <a:lnTo>
                  <a:pt x="3726704" y="141341"/>
                </a:lnTo>
                <a:cubicBezTo>
                  <a:pt x="3726704" y="145323"/>
                  <a:pt x="3726281" y="148701"/>
                  <a:pt x="3725437" y="151476"/>
                </a:cubicBezTo>
                <a:cubicBezTo>
                  <a:pt x="3724593" y="154251"/>
                  <a:pt x="3723175" y="156483"/>
                  <a:pt x="3721184" y="158172"/>
                </a:cubicBezTo>
                <a:cubicBezTo>
                  <a:pt x="3719193" y="159861"/>
                  <a:pt x="3716509" y="161158"/>
                  <a:pt x="3713131" y="162063"/>
                </a:cubicBezTo>
                <a:cubicBezTo>
                  <a:pt x="3709752" y="162968"/>
                  <a:pt x="3705469" y="163541"/>
                  <a:pt x="3700281" y="163782"/>
                </a:cubicBezTo>
                <a:lnTo>
                  <a:pt x="3690147" y="164506"/>
                </a:lnTo>
                <a:lnTo>
                  <a:pt x="3685985" y="151476"/>
                </a:lnTo>
                <a:lnTo>
                  <a:pt x="3698653" y="150752"/>
                </a:lnTo>
                <a:cubicBezTo>
                  <a:pt x="3701910" y="150631"/>
                  <a:pt x="3704505" y="150329"/>
                  <a:pt x="3706435" y="149847"/>
                </a:cubicBezTo>
                <a:cubicBezTo>
                  <a:pt x="3708365" y="149364"/>
                  <a:pt x="3709873" y="148610"/>
                  <a:pt x="3710959" y="147585"/>
                </a:cubicBezTo>
                <a:cubicBezTo>
                  <a:pt x="3712045" y="146559"/>
                  <a:pt x="3712769" y="145232"/>
                  <a:pt x="3713131" y="143603"/>
                </a:cubicBezTo>
                <a:cubicBezTo>
                  <a:pt x="3713493" y="141974"/>
                  <a:pt x="3713673" y="139954"/>
                  <a:pt x="3713673" y="137541"/>
                </a:cubicBezTo>
                <a:lnTo>
                  <a:pt x="3713673" y="102612"/>
                </a:lnTo>
                <a:lnTo>
                  <a:pt x="3668611" y="102612"/>
                </a:lnTo>
                <a:lnTo>
                  <a:pt x="3668611" y="89763"/>
                </a:lnTo>
                <a:lnTo>
                  <a:pt x="3713673" y="89763"/>
                </a:lnTo>
                <a:lnTo>
                  <a:pt x="3713673" y="27689"/>
                </a:lnTo>
                <a:cubicBezTo>
                  <a:pt x="3706797" y="28413"/>
                  <a:pt x="3700040" y="29016"/>
                  <a:pt x="3693405" y="29499"/>
                </a:cubicBezTo>
                <a:cubicBezTo>
                  <a:pt x="3686769" y="29981"/>
                  <a:pt x="3680555" y="30343"/>
                  <a:pt x="3674764" y="30584"/>
                </a:cubicBezTo>
                <a:lnTo>
                  <a:pt x="3672593" y="18097"/>
                </a:lnTo>
                <a:cubicBezTo>
                  <a:pt x="3679590" y="17856"/>
                  <a:pt x="3687161" y="17373"/>
                  <a:pt x="3695305" y="16649"/>
                </a:cubicBezTo>
                <a:cubicBezTo>
                  <a:pt x="3703449" y="15925"/>
                  <a:pt x="3711592" y="15111"/>
                  <a:pt x="3719736" y="14206"/>
                </a:cubicBezTo>
                <a:cubicBezTo>
                  <a:pt x="3727880" y="13301"/>
                  <a:pt x="3735692" y="12306"/>
                  <a:pt x="3743173" y="11220"/>
                </a:cubicBezTo>
                <a:cubicBezTo>
                  <a:pt x="3750653" y="10134"/>
                  <a:pt x="3757168" y="9048"/>
                  <a:pt x="3762718" y="7962"/>
                </a:cubicBezTo>
                <a:close/>
                <a:moveTo>
                  <a:pt x="1760125" y="5067"/>
                </a:moveTo>
                <a:lnTo>
                  <a:pt x="1774784" y="5610"/>
                </a:lnTo>
                <a:lnTo>
                  <a:pt x="1774784" y="142608"/>
                </a:lnTo>
                <a:cubicBezTo>
                  <a:pt x="1774784" y="146348"/>
                  <a:pt x="1774422" y="149425"/>
                  <a:pt x="1773698" y="151838"/>
                </a:cubicBezTo>
                <a:cubicBezTo>
                  <a:pt x="1772974" y="154251"/>
                  <a:pt x="1771677" y="156241"/>
                  <a:pt x="1769807" y="157810"/>
                </a:cubicBezTo>
                <a:cubicBezTo>
                  <a:pt x="1767937" y="159378"/>
                  <a:pt x="1765463" y="160555"/>
                  <a:pt x="1762387" y="161339"/>
                </a:cubicBezTo>
                <a:cubicBezTo>
                  <a:pt x="1759310" y="162123"/>
                  <a:pt x="1755419" y="162696"/>
                  <a:pt x="1750714" y="163058"/>
                </a:cubicBezTo>
                <a:lnTo>
                  <a:pt x="1737865" y="164144"/>
                </a:lnTo>
                <a:lnTo>
                  <a:pt x="1732435" y="149485"/>
                </a:lnTo>
                <a:cubicBezTo>
                  <a:pt x="1734245" y="149364"/>
                  <a:pt x="1736176" y="149244"/>
                  <a:pt x="1738227" y="149123"/>
                </a:cubicBezTo>
                <a:cubicBezTo>
                  <a:pt x="1739916" y="149002"/>
                  <a:pt x="1741846" y="148882"/>
                  <a:pt x="1744018" y="148761"/>
                </a:cubicBezTo>
                <a:cubicBezTo>
                  <a:pt x="1746190" y="148640"/>
                  <a:pt x="1748361" y="148459"/>
                  <a:pt x="1750533" y="148218"/>
                </a:cubicBezTo>
                <a:cubicBezTo>
                  <a:pt x="1752584" y="148097"/>
                  <a:pt x="1754243" y="147826"/>
                  <a:pt x="1755510" y="147404"/>
                </a:cubicBezTo>
                <a:cubicBezTo>
                  <a:pt x="1756777" y="146981"/>
                  <a:pt x="1757742" y="146378"/>
                  <a:pt x="1758405" y="145594"/>
                </a:cubicBezTo>
                <a:cubicBezTo>
                  <a:pt x="1759069" y="144810"/>
                  <a:pt x="1759521" y="143694"/>
                  <a:pt x="1759763" y="142246"/>
                </a:cubicBezTo>
                <a:cubicBezTo>
                  <a:pt x="1760004" y="140798"/>
                  <a:pt x="1760125" y="138988"/>
                  <a:pt x="1760125" y="136817"/>
                </a:cubicBezTo>
                <a:close/>
                <a:moveTo>
                  <a:pt x="3331388" y="4705"/>
                </a:moveTo>
                <a:lnTo>
                  <a:pt x="3344961" y="5248"/>
                </a:lnTo>
                <a:cubicBezTo>
                  <a:pt x="3344961" y="5730"/>
                  <a:pt x="3344961" y="6937"/>
                  <a:pt x="3344961" y="8867"/>
                </a:cubicBezTo>
                <a:cubicBezTo>
                  <a:pt x="3344961" y="10798"/>
                  <a:pt x="3344931" y="12939"/>
                  <a:pt x="3344871" y="15292"/>
                </a:cubicBezTo>
                <a:cubicBezTo>
                  <a:pt x="3344810" y="17645"/>
                  <a:pt x="3344749" y="19967"/>
                  <a:pt x="3344689" y="22260"/>
                </a:cubicBezTo>
                <a:cubicBezTo>
                  <a:pt x="3344629" y="24552"/>
                  <a:pt x="3344599" y="26241"/>
                  <a:pt x="3344599" y="27327"/>
                </a:cubicBezTo>
                <a:cubicBezTo>
                  <a:pt x="3344599" y="28292"/>
                  <a:pt x="3344599" y="29167"/>
                  <a:pt x="3344599" y="29951"/>
                </a:cubicBezTo>
                <a:cubicBezTo>
                  <a:pt x="3344599" y="30735"/>
                  <a:pt x="3344539" y="31550"/>
                  <a:pt x="3344418" y="32394"/>
                </a:cubicBezTo>
                <a:cubicBezTo>
                  <a:pt x="3345625" y="45424"/>
                  <a:pt x="3348067" y="57550"/>
                  <a:pt x="3351747" y="68770"/>
                </a:cubicBezTo>
                <a:cubicBezTo>
                  <a:pt x="3355427" y="79991"/>
                  <a:pt x="3360344" y="90547"/>
                  <a:pt x="3366497" y="100441"/>
                </a:cubicBezTo>
                <a:cubicBezTo>
                  <a:pt x="3372650" y="110334"/>
                  <a:pt x="3379979" y="119654"/>
                  <a:pt x="3388485" y="128401"/>
                </a:cubicBezTo>
                <a:cubicBezTo>
                  <a:pt x="3396991" y="137148"/>
                  <a:pt x="3406613" y="145503"/>
                  <a:pt x="3417351" y="153466"/>
                </a:cubicBezTo>
                <a:lnTo>
                  <a:pt x="3407216" y="165773"/>
                </a:lnTo>
                <a:cubicBezTo>
                  <a:pt x="3390084" y="151898"/>
                  <a:pt x="3375787" y="137118"/>
                  <a:pt x="3364325" y="121434"/>
                </a:cubicBezTo>
                <a:cubicBezTo>
                  <a:pt x="3352863" y="105749"/>
                  <a:pt x="3344418" y="88677"/>
                  <a:pt x="3338989" y="70218"/>
                </a:cubicBezTo>
                <a:cubicBezTo>
                  <a:pt x="3334283" y="88195"/>
                  <a:pt x="3326321" y="104844"/>
                  <a:pt x="3315100" y="120167"/>
                </a:cubicBezTo>
                <a:cubicBezTo>
                  <a:pt x="3303879" y="135490"/>
                  <a:pt x="3288979" y="150209"/>
                  <a:pt x="3270399" y="164325"/>
                </a:cubicBezTo>
                <a:lnTo>
                  <a:pt x="3260445" y="152562"/>
                </a:lnTo>
                <a:cubicBezTo>
                  <a:pt x="3273114" y="143392"/>
                  <a:pt x="3283882" y="134132"/>
                  <a:pt x="3292750" y="124782"/>
                </a:cubicBezTo>
                <a:cubicBezTo>
                  <a:pt x="3301617" y="115431"/>
                  <a:pt x="3308857" y="105538"/>
                  <a:pt x="3314467" y="95102"/>
                </a:cubicBezTo>
                <a:cubicBezTo>
                  <a:pt x="3320077" y="84666"/>
                  <a:pt x="3324179" y="73475"/>
                  <a:pt x="3326773" y="61531"/>
                </a:cubicBezTo>
                <a:cubicBezTo>
                  <a:pt x="3329367" y="49587"/>
                  <a:pt x="3330785" y="36436"/>
                  <a:pt x="3331026" y="22079"/>
                </a:cubicBezTo>
                <a:cubicBezTo>
                  <a:pt x="3331026" y="21355"/>
                  <a:pt x="3331056" y="20118"/>
                  <a:pt x="3331117" y="18369"/>
                </a:cubicBezTo>
                <a:cubicBezTo>
                  <a:pt x="3331177" y="16619"/>
                  <a:pt x="3331237" y="14809"/>
                  <a:pt x="3331297" y="12939"/>
                </a:cubicBezTo>
                <a:cubicBezTo>
                  <a:pt x="3331357" y="11069"/>
                  <a:pt x="3331388" y="9350"/>
                  <a:pt x="3331388" y="7782"/>
                </a:cubicBezTo>
                <a:cubicBezTo>
                  <a:pt x="3331388" y="6213"/>
                  <a:pt x="3331388" y="5188"/>
                  <a:pt x="3331388" y="4705"/>
                </a:cubicBezTo>
                <a:close/>
                <a:moveTo>
                  <a:pt x="2769870" y="3257"/>
                </a:moveTo>
                <a:lnTo>
                  <a:pt x="2781633" y="3800"/>
                </a:lnTo>
                <a:lnTo>
                  <a:pt x="2781633" y="23888"/>
                </a:lnTo>
                <a:lnTo>
                  <a:pt x="2804074" y="23888"/>
                </a:lnTo>
                <a:lnTo>
                  <a:pt x="2804074" y="35109"/>
                </a:lnTo>
                <a:lnTo>
                  <a:pt x="2781633" y="35109"/>
                </a:lnTo>
                <a:lnTo>
                  <a:pt x="2781633" y="57369"/>
                </a:lnTo>
                <a:lnTo>
                  <a:pt x="2789415" y="57369"/>
                </a:lnTo>
                <a:cubicBezTo>
                  <a:pt x="2794845" y="51095"/>
                  <a:pt x="2799701" y="44429"/>
                  <a:pt x="2803984" y="37371"/>
                </a:cubicBezTo>
                <a:cubicBezTo>
                  <a:pt x="2808267" y="30313"/>
                  <a:pt x="2812158" y="22621"/>
                  <a:pt x="2815657" y="14297"/>
                </a:cubicBezTo>
                <a:lnTo>
                  <a:pt x="2828506" y="17735"/>
                </a:lnTo>
                <a:cubicBezTo>
                  <a:pt x="2824886" y="25457"/>
                  <a:pt x="2821176" y="32545"/>
                  <a:pt x="2817376" y="39000"/>
                </a:cubicBezTo>
                <a:cubicBezTo>
                  <a:pt x="2813575" y="45454"/>
                  <a:pt x="2809564" y="51577"/>
                  <a:pt x="2805341" y="57369"/>
                </a:cubicBezTo>
                <a:lnTo>
                  <a:pt x="2829049" y="57369"/>
                </a:lnTo>
                <a:lnTo>
                  <a:pt x="2829049" y="68951"/>
                </a:lnTo>
                <a:lnTo>
                  <a:pt x="2795749" y="68951"/>
                </a:lnTo>
                <a:cubicBezTo>
                  <a:pt x="2790320" y="74863"/>
                  <a:pt x="2784287" y="80714"/>
                  <a:pt x="2777652" y="86506"/>
                </a:cubicBezTo>
                <a:lnTo>
                  <a:pt x="2815295" y="86506"/>
                </a:lnTo>
                <a:lnTo>
                  <a:pt x="2815295" y="158172"/>
                </a:lnTo>
                <a:lnTo>
                  <a:pt x="2753944" y="158172"/>
                </a:lnTo>
                <a:lnTo>
                  <a:pt x="2753944" y="104603"/>
                </a:lnTo>
                <a:cubicBezTo>
                  <a:pt x="2751531" y="106292"/>
                  <a:pt x="2749088" y="107951"/>
                  <a:pt x="2746615" y="109580"/>
                </a:cubicBezTo>
                <a:cubicBezTo>
                  <a:pt x="2744141" y="111209"/>
                  <a:pt x="2741578" y="112868"/>
                  <a:pt x="2738923" y="114557"/>
                </a:cubicBezTo>
                <a:lnTo>
                  <a:pt x="2730599" y="103698"/>
                </a:lnTo>
                <a:cubicBezTo>
                  <a:pt x="2740371" y="97907"/>
                  <a:pt x="2749179" y="92176"/>
                  <a:pt x="2757021" y="86506"/>
                </a:cubicBezTo>
                <a:cubicBezTo>
                  <a:pt x="2764863" y="80835"/>
                  <a:pt x="2771981" y="74984"/>
                  <a:pt x="2778376" y="68951"/>
                </a:cubicBezTo>
                <a:lnTo>
                  <a:pt x="2737475" y="68951"/>
                </a:lnTo>
                <a:lnTo>
                  <a:pt x="2737475" y="57369"/>
                </a:lnTo>
                <a:lnTo>
                  <a:pt x="2769870" y="57369"/>
                </a:lnTo>
                <a:lnTo>
                  <a:pt x="2769870" y="35109"/>
                </a:lnTo>
                <a:lnTo>
                  <a:pt x="2743086" y="35109"/>
                </a:lnTo>
                <a:lnTo>
                  <a:pt x="2743086" y="23888"/>
                </a:lnTo>
                <a:lnTo>
                  <a:pt x="2769870" y="23888"/>
                </a:lnTo>
                <a:close/>
                <a:moveTo>
                  <a:pt x="3463500" y="2895"/>
                </a:moveTo>
                <a:lnTo>
                  <a:pt x="3476168" y="3257"/>
                </a:lnTo>
                <a:lnTo>
                  <a:pt x="3476168" y="37642"/>
                </a:lnTo>
                <a:lnTo>
                  <a:pt x="3482502" y="33118"/>
                </a:lnTo>
                <a:cubicBezTo>
                  <a:pt x="3483829" y="34686"/>
                  <a:pt x="3485337" y="36557"/>
                  <a:pt x="3487027" y="38728"/>
                </a:cubicBezTo>
                <a:cubicBezTo>
                  <a:pt x="3488715" y="40900"/>
                  <a:pt x="3490375" y="43162"/>
                  <a:pt x="3492003" y="45515"/>
                </a:cubicBezTo>
                <a:cubicBezTo>
                  <a:pt x="3493632" y="47867"/>
                  <a:pt x="3495200" y="50220"/>
                  <a:pt x="3496708" y="52573"/>
                </a:cubicBezTo>
                <a:cubicBezTo>
                  <a:pt x="3498217" y="54925"/>
                  <a:pt x="3499453" y="57007"/>
                  <a:pt x="3500419" y="58816"/>
                </a:cubicBezTo>
                <a:lnTo>
                  <a:pt x="3490646" y="67503"/>
                </a:lnTo>
                <a:cubicBezTo>
                  <a:pt x="3489198" y="63642"/>
                  <a:pt x="3487056" y="59390"/>
                  <a:pt x="3484221" y="54745"/>
                </a:cubicBezTo>
                <a:cubicBezTo>
                  <a:pt x="3481386" y="50099"/>
                  <a:pt x="3478701" y="46088"/>
                  <a:pt x="3476168" y="42710"/>
                </a:cubicBezTo>
                <a:lnTo>
                  <a:pt x="3476168" y="165230"/>
                </a:lnTo>
                <a:lnTo>
                  <a:pt x="3463500" y="165230"/>
                </a:lnTo>
                <a:close/>
                <a:moveTo>
                  <a:pt x="2990117" y="2895"/>
                </a:moveTo>
                <a:lnTo>
                  <a:pt x="3002966" y="2895"/>
                </a:lnTo>
                <a:cubicBezTo>
                  <a:pt x="3010808" y="14116"/>
                  <a:pt x="3021184" y="24763"/>
                  <a:pt x="3034093" y="34837"/>
                </a:cubicBezTo>
                <a:cubicBezTo>
                  <a:pt x="3047003" y="44912"/>
                  <a:pt x="3061903" y="53990"/>
                  <a:pt x="3078794" y="62074"/>
                </a:cubicBezTo>
                <a:lnTo>
                  <a:pt x="3071736" y="74561"/>
                </a:lnTo>
                <a:cubicBezTo>
                  <a:pt x="3065463" y="71183"/>
                  <a:pt x="3058767" y="67232"/>
                  <a:pt x="3051648" y="62707"/>
                </a:cubicBezTo>
                <a:cubicBezTo>
                  <a:pt x="3044529" y="58183"/>
                  <a:pt x="3037562" y="53357"/>
                  <a:pt x="3030745" y="48229"/>
                </a:cubicBezTo>
                <a:cubicBezTo>
                  <a:pt x="3023929" y="43102"/>
                  <a:pt x="3017504" y="37793"/>
                  <a:pt x="3011472" y="32304"/>
                </a:cubicBezTo>
                <a:cubicBezTo>
                  <a:pt x="3005439" y="26814"/>
                  <a:pt x="3000432" y="21355"/>
                  <a:pt x="2996451" y="15925"/>
                </a:cubicBezTo>
                <a:cubicBezTo>
                  <a:pt x="2988488" y="26784"/>
                  <a:pt x="2977931" y="37311"/>
                  <a:pt x="2964780" y="47506"/>
                </a:cubicBezTo>
                <a:cubicBezTo>
                  <a:pt x="2951629" y="57700"/>
                  <a:pt x="2937030" y="66960"/>
                  <a:pt x="2920984" y="75285"/>
                </a:cubicBezTo>
                <a:lnTo>
                  <a:pt x="2913564" y="63522"/>
                </a:lnTo>
                <a:cubicBezTo>
                  <a:pt x="2930817" y="55318"/>
                  <a:pt x="2945898" y="45997"/>
                  <a:pt x="2958808" y="35561"/>
                </a:cubicBezTo>
                <a:cubicBezTo>
                  <a:pt x="2971717" y="25125"/>
                  <a:pt x="2982154" y="14236"/>
                  <a:pt x="2990117" y="2895"/>
                </a:cubicBezTo>
                <a:close/>
                <a:moveTo>
                  <a:pt x="3153965" y="1809"/>
                </a:moveTo>
                <a:lnTo>
                  <a:pt x="3168263" y="4886"/>
                </a:lnTo>
                <a:cubicBezTo>
                  <a:pt x="3167056" y="8023"/>
                  <a:pt x="3165789" y="11099"/>
                  <a:pt x="3164462" y="14116"/>
                </a:cubicBezTo>
                <a:cubicBezTo>
                  <a:pt x="3163135" y="17132"/>
                  <a:pt x="3161808" y="20088"/>
                  <a:pt x="3160481" y="22983"/>
                </a:cubicBezTo>
                <a:lnTo>
                  <a:pt x="3247711" y="22983"/>
                </a:lnTo>
                <a:lnTo>
                  <a:pt x="3247711" y="35652"/>
                </a:lnTo>
                <a:lnTo>
                  <a:pt x="3153785" y="35652"/>
                </a:lnTo>
                <a:cubicBezTo>
                  <a:pt x="3151854" y="38909"/>
                  <a:pt x="3149893" y="42106"/>
                  <a:pt x="3147903" y="45243"/>
                </a:cubicBezTo>
                <a:cubicBezTo>
                  <a:pt x="3145912" y="48380"/>
                  <a:pt x="3143831" y="51457"/>
                  <a:pt x="3141659" y="54473"/>
                </a:cubicBezTo>
                <a:lnTo>
                  <a:pt x="3225813" y="54473"/>
                </a:lnTo>
                <a:lnTo>
                  <a:pt x="3225813" y="143875"/>
                </a:lnTo>
                <a:cubicBezTo>
                  <a:pt x="3225813" y="147494"/>
                  <a:pt x="3225451" y="150450"/>
                  <a:pt x="3224727" y="152742"/>
                </a:cubicBezTo>
                <a:cubicBezTo>
                  <a:pt x="3224003" y="155035"/>
                  <a:pt x="3222797" y="156875"/>
                  <a:pt x="3221107" y="158262"/>
                </a:cubicBezTo>
                <a:cubicBezTo>
                  <a:pt x="3219418" y="159650"/>
                  <a:pt x="3217186" y="160736"/>
                  <a:pt x="3214411" y="161520"/>
                </a:cubicBezTo>
                <a:cubicBezTo>
                  <a:pt x="3211636" y="162304"/>
                  <a:pt x="3208198" y="162937"/>
                  <a:pt x="3204095" y="163420"/>
                </a:cubicBezTo>
                <a:lnTo>
                  <a:pt x="3191970" y="164868"/>
                </a:lnTo>
                <a:lnTo>
                  <a:pt x="3187627" y="151838"/>
                </a:lnTo>
                <a:lnTo>
                  <a:pt x="3199391" y="150933"/>
                </a:lnTo>
                <a:cubicBezTo>
                  <a:pt x="3202165" y="150691"/>
                  <a:pt x="3204397" y="150420"/>
                  <a:pt x="3206086" y="150118"/>
                </a:cubicBezTo>
                <a:cubicBezTo>
                  <a:pt x="3207775" y="149817"/>
                  <a:pt x="3209073" y="149304"/>
                  <a:pt x="3209977" y="148580"/>
                </a:cubicBezTo>
                <a:cubicBezTo>
                  <a:pt x="3210882" y="147856"/>
                  <a:pt x="3211486" y="146831"/>
                  <a:pt x="3211787" y="145503"/>
                </a:cubicBezTo>
                <a:cubicBezTo>
                  <a:pt x="3212089" y="144176"/>
                  <a:pt x="3212240" y="142427"/>
                  <a:pt x="3212240" y="140255"/>
                </a:cubicBezTo>
                <a:lnTo>
                  <a:pt x="3212240" y="129759"/>
                </a:lnTo>
                <a:lnTo>
                  <a:pt x="3133515" y="129759"/>
                </a:lnTo>
                <a:lnTo>
                  <a:pt x="3133515" y="165049"/>
                </a:lnTo>
                <a:lnTo>
                  <a:pt x="3120123" y="165049"/>
                </a:lnTo>
                <a:lnTo>
                  <a:pt x="3120123" y="79629"/>
                </a:lnTo>
                <a:cubicBezTo>
                  <a:pt x="3115901" y="83851"/>
                  <a:pt x="3111497" y="87953"/>
                  <a:pt x="3106912" y="91935"/>
                </a:cubicBezTo>
                <a:cubicBezTo>
                  <a:pt x="3102327" y="95916"/>
                  <a:pt x="3097441" y="99898"/>
                  <a:pt x="3092253" y="103879"/>
                </a:cubicBezTo>
                <a:lnTo>
                  <a:pt x="3083385" y="93202"/>
                </a:lnTo>
                <a:cubicBezTo>
                  <a:pt x="3094727" y="84636"/>
                  <a:pt x="3104891" y="75647"/>
                  <a:pt x="3113880" y="66236"/>
                </a:cubicBezTo>
                <a:cubicBezTo>
                  <a:pt x="3122868" y="56826"/>
                  <a:pt x="3130801" y="46631"/>
                  <a:pt x="3137678" y="35652"/>
                </a:cubicBezTo>
                <a:lnTo>
                  <a:pt x="3091167" y="35652"/>
                </a:lnTo>
                <a:lnTo>
                  <a:pt x="3091167" y="22983"/>
                </a:lnTo>
                <a:lnTo>
                  <a:pt x="3144736" y="22983"/>
                </a:lnTo>
                <a:cubicBezTo>
                  <a:pt x="3148114" y="16348"/>
                  <a:pt x="3151191" y="9290"/>
                  <a:pt x="3153965" y="1809"/>
                </a:cubicBezTo>
                <a:close/>
                <a:moveTo>
                  <a:pt x="1112130" y="1628"/>
                </a:moveTo>
                <a:lnTo>
                  <a:pt x="1126427" y="2171"/>
                </a:lnTo>
                <a:lnTo>
                  <a:pt x="1126427" y="54835"/>
                </a:lnTo>
                <a:lnTo>
                  <a:pt x="1179814" y="54835"/>
                </a:lnTo>
                <a:lnTo>
                  <a:pt x="1179814" y="68227"/>
                </a:lnTo>
                <a:lnTo>
                  <a:pt x="1126427" y="68227"/>
                </a:lnTo>
                <a:lnTo>
                  <a:pt x="1126427" y="143694"/>
                </a:lnTo>
                <a:lnTo>
                  <a:pt x="1190130" y="143694"/>
                </a:lnTo>
                <a:lnTo>
                  <a:pt x="1190130" y="156543"/>
                </a:lnTo>
                <a:lnTo>
                  <a:pt x="1029424" y="156543"/>
                </a:lnTo>
                <a:lnTo>
                  <a:pt x="1029424" y="143694"/>
                </a:lnTo>
                <a:lnTo>
                  <a:pt x="1060371" y="143694"/>
                </a:lnTo>
                <a:lnTo>
                  <a:pt x="1060371" y="32032"/>
                </a:lnTo>
                <a:lnTo>
                  <a:pt x="1074487" y="32575"/>
                </a:lnTo>
                <a:lnTo>
                  <a:pt x="1074487" y="143694"/>
                </a:lnTo>
                <a:lnTo>
                  <a:pt x="1112130" y="143694"/>
                </a:lnTo>
                <a:close/>
                <a:moveTo>
                  <a:pt x="2283638" y="1266"/>
                </a:moveTo>
                <a:lnTo>
                  <a:pt x="2298116" y="1990"/>
                </a:lnTo>
                <a:lnTo>
                  <a:pt x="2298116" y="36376"/>
                </a:lnTo>
                <a:lnTo>
                  <a:pt x="2358923" y="36376"/>
                </a:lnTo>
                <a:lnTo>
                  <a:pt x="2358923" y="112928"/>
                </a:lnTo>
                <a:lnTo>
                  <a:pt x="2298116" y="112928"/>
                </a:lnTo>
                <a:lnTo>
                  <a:pt x="2298116" y="166135"/>
                </a:lnTo>
                <a:lnTo>
                  <a:pt x="2283638" y="166135"/>
                </a:lnTo>
                <a:lnTo>
                  <a:pt x="2283638" y="112928"/>
                </a:lnTo>
                <a:lnTo>
                  <a:pt x="2223373" y="112928"/>
                </a:lnTo>
                <a:lnTo>
                  <a:pt x="2223373" y="36376"/>
                </a:lnTo>
                <a:lnTo>
                  <a:pt x="2283638" y="36376"/>
                </a:lnTo>
                <a:close/>
                <a:moveTo>
                  <a:pt x="3546024" y="543"/>
                </a:moveTo>
                <a:cubicBezTo>
                  <a:pt x="3546507" y="1628"/>
                  <a:pt x="3547080" y="3046"/>
                  <a:pt x="3547743" y="4795"/>
                </a:cubicBezTo>
                <a:cubicBezTo>
                  <a:pt x="3548407" y="6545"/>
                  <a:pt x="3549071" y="8415"/>
                  <a:pt x="3549734" y="10406"/>
                </a:cubicBezTo>
                <a:cubicBezTo>
                  <a:pt x="3550397" y="12396"/>
                  <a:pt x="3551061" y="14387"/>
                  <a:pt x="3551725" y="16378"/>
                </a:cubicBezTo>
                <a:cubicBezTo>
                  <a:pt x="3552389" y="18369"/>
                  <a:pt x="3552961" y="20148"/>
                  <a:pt x="3553444" y="21717"/>
                </a:cubicBezTo>
                <a:lnTo>
                  <a:pt x="3597783" y="21717"/>
                </a:lnTo>
                <a:lnTo>
                  <a:pt x="3597783" y="33842"/>
                </a:lnTo>
                <a:lnTo>
                  <a:pt x="3494808" y="33842"/>
                </a:lnTo>
                <a:lnTo>
                  <a:pt x="3494808" y="21717"/>
                </a:lnTo>
                <a:lnTo>
                  <a:pt x="3539871" y="21717"/>
                </a:lnTo>
                <a:cubicBezTo>
                  <a:pt x="3538906" y="18459"/>
                  <a:pt x="3537850" y="15051"/>
                  <a:pt x="3536704" y="11491"/>
                </a:cubicBezTo>
                <a:cubicBezTo>
                  <a:pt x="3535558" y="7932"/>
                  <a:pt x="3534502" y="5067"/>
                  <a:pt x="3533537" y="2895"/>
                </a:cubicBezTo>
                <a:close/>
                <a:moveTo>
                  <a:pt x="2428780" y="0"/>
                </a:moveTo>
                <a:lnTo>
                  <a:pt x="2441629" y="4162"/>
                </a:lnTo>
                <a:cubicBezTo>
                  <a:pt x="2440664" y="6454"/>
                  <a:pt x="2439638" y="8717"/>
                  <a:pt x="2438553" y="10949"/>
                </a:cubicBezTo>
                <a:cubicBezTo>
                  <a:pt x="2437467" y="13181"/>
                  <a:pt x="2436381" y="15443"/>
                  <a:pt x="2435295" y="17735"/>
                </a:cubicBezTo>
                <a:lnTo>
                  <a:pt x="2543699" y="17735"/>
                </a:lnTo>
                <a:lnTo>
                  <a:pt x="2543699" y="30041"/>
                </a:lnTo>
                <a:lnTo>
                  <a:pt x="2428418" y="30041"/>
                </a:lnTo>
                <a:cubicBezTo>
                  <a:pt x="2421420" y="42227"/>
                  <a:pt x="2413457" y="53327"/>
                  <a:pt x="2404529" y="63341"/>
                </a:cubicBezTo>
                <a:lnTo>
                  <a:pt x="2394033" y="54292"/>
                </a:lnTo>
                <a:cubicBezTo>
                  <a:pt x="2397652" y="50552"/>
                  <a:pt x="2401211" y="46420"/>
                  <a:pt x="2404710" y="41895"/>
                </a:cubicBezTo>
                <a:cubicBezTo>
                  <a:pt x="2408209" y="37371"/>
                  <a:pt x="2411467" y="32726"/>
                  <a:pt x="2414483" y="27960"/>
                </a:cubicBezTo>
                <a:cubicBezTo>
                  <a:pt x="2417499" y="23195"/>
                  <a:pt x="2420213" y="18429"/>
                  <a:pt x="2422627" y="13663"/>
                </a:cubicBezTo>
                <a:cubicBezTo>
                  <a:pt x="2425039" y="8898"/>
                  <a:pt x="2427091" y="4343"/>
                  <a:pt x="2428780" y="0"/>
                </a:cubicBezTo>
                <a:close/>
              </a:path>
            </a:pathLst>
          </a:custGeom>
          <a:solidFill>
            <a:srgbClr val="F9F5ED"/>
          </a:solidFill>
          <a:ln>
            <a:noFill/>
          </a:ln>
          <a:effectLst>
            <a:outerShdw blurRad="114300" dist="63500" dir="5400000" algn="t" rotWithShape="0">
              <a:prstClr val="black">
                <a:alpha val="6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rgbClr val="F9F5ED"/>
              </a:solidFill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pic>
        <p:nvPicPr>
          <p:cNvPr id="59" name="图片 58">
            <a:extLst>
              <a:ext uri="{FF2B5EF4-FFF2-40B4-BE49-F238E27FC236}">
                <a16:creationId xmlns="" xmlns:a16="http://schemas.microsoft.com/office/drawing/2014/main" id="{BAB8D03F-9773-499A-AAB1-5E1010C803F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954502" y="3645169"/>
            <a:ext cx="630438" cy="67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5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ṩlïḓé">
            <a:extLst>
              <a:ext uri="{FF2B5EF4-FFF2-40B4-BE49-F238E27FC236}">
                <a16:creationId xmlns="" xmlns:a16="http://schemas.microsoft.com/office/drawing/2014/main" id="{488EA705-7B3C-4FF2-A932-AFD2CE3B3A74}"/>
              </a:ext>
            </a:extLst>
          </p:cNvPr>
          <p:cNvSpPr/>
          <p:nvPr/>
        </p:nvSpPr>
        <p:spPr>
          <a:xfrm>
            <a:off x="0" y="3614368"/>
            <a:ext cx="12192000" cy="3316147"/>
          </a:xfrm>
          <a:prstGeom prst="rect">
            <a:avLst/>
          </a:prstGeom>
          <a:solidFill>
            <a:schemeClr val="accent1"/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îṥlïďé">
            <a:extLst>
              <a:ext uri="{FF2B5EF4-FFF2-40B4-BE49-F238E27FC236}">
                <a16:creationId xmlns="" xmlns:a16="http://schemas.microsoft.com/office/drawing/2014/main" id="{D641133F-E12F-456B-AEDD-6D92F2B2FCAD}"/>
              </a:ext>
            </a:extLst>
          </p:cNvPr>
          <p:cNvSpPr/>
          <p:nvPr/>
        </p:nvSpPr>
        <p:spPr>
          <a:xfrm>
            <a:off x="2538731" y="1443942"/>
            <a:ext cx="7114538" cy="3970117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dirty="0"/>
          </a:p>
          <a:p>
            <a:pPr algn="ctr"/>
            <a:endParaRPr lang="en-US" altLang="zh-CN" dirty="0"/>
          </a:p>
        </p:txBody>
      </p:sp>
      <p:grpSp>
        <p:nvGrpSpPr>
          <p:cNvPr id="698" name="e591fbe5-d165-44e1-a355-fd8a9c0a6a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32F023E-A0B3-4E1B-B55B-BB10CADD10C7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003081" y="2312400"/>
            <a:ext cx="6200776" cy="2759075"/>
            <a:chOff x="2997200" y="2049463"/>
            <a:chExt cx="6200776" cy="2759075"/>
          </a:xfrm>
        </p:grpSpPr>
        <p:sp>
          <p:nvSpPr>
            <p:cNvPr id="699" name="îš1íḋê">
              <a:extLst>
                <a:ext uri="{FF2B5EF4-FFF2-40B4-BE49-F238E27FC236}">
                  <a16:creationId xmlns="" xmlns:a16="http://schemas.microsoft.com/office/drawing/2014/main" id="{EA68CFFA-66C3-4120-A65C-EE9D971B609B}"/>
                </a:ext>
              </a:extLst>
            </p:cNvPr>
            <p:cNvSpPr/>
            <p:nvPr/>
          </p:nvSpPr>
          <p:spPr bwMode="auto">
            <a:xfrm>
              <a:off x="5111751" y="4181476"/>
              <a:ext cx="1058863" cy="514350"/>
            </a:xfrm>
            <a:custGeom>
              <a:avLst/>
              <a:gdLst>
                <a:gd name="T0" fmla="*/ 0 w 284"/>
                <a:gd name="T1" fmla="*/ 0 h 138"/>
                <a:gd name="T2" fmla="*/ 248 w 284"/>
                <a:gd name="T3" fmla="*/ 0 h 138"/>
                <a:gd name="T4" fmla="*/ 284 w 284"/>
                <a:gd name="T5" fmla="*/ 36 h 138"/>
                <a:gd name="T6" fmla="*/ 284 w 284"/>
                <a:gd name="T7" fmla="*/ 102 h 138"/>
                <a:gd name="T8" fmla="*/ 248 w 284"/>
                <a:gd name="T9" fmla="*/ 138 h 138"/>
                <a:gd name="T10" fmla="*/ 0 w 284"/>
                <a:gd name="T11" fmla="*/ 138 h 138"/>
                <a:gd name="T12" fmla="*/ 0 w 284"/>
                <a:gd name="T1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38">
                  <a:moveTo>
                    <a:pt x="0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268" y="0"/>
                    <a:pt x="284" y="16"/>
                    <a:pt x="284" y="36"/>
                  </a:cubicBezTo>
                  <a:cubicBezTo>
                    <a:pt x="284" y="102"/>
                    <a:pt x="284" y="102"/>
                    <a:pt x="284" y="102"/>
                  </a:cubicBezTo>
                  <a:cubicBezTo>
                    <a:pt x="284" y="122"/>
                    <a:pt x="268" y="138"/>
                    <a:pt x="248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8" y="7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0" name="iṣļïďé">
              <a:extLst>
                <a:ext uri="{FF2B5EF4-FFF2-40B4-BE49-F238E27FC236}">
                  <a16:creationId xmlns="" xmlns:a16="http://schemas.microsoft.com/office/drawing/2014/main" id="{1C4EE0AC-68A7-4021-9943-014E1F27EA99}"/>
                </a:ext>
              </a:extLst>
            </p:cNvPr>
            <p:cNvSpPr/>
            <p:nvPr/>
          </p:nvSpPr>
          <p:spPr bwMode="auto">
            <a:xfrm>
              <a:off x="5126038" y="4206876"/>
              <a:ext cx="1044575" cy="358775"/>
            </a:xfrm>
            <a:custGeom>
              <a:avLst/>
              <a:gdLst>
                <a:gd name="T0" fmla="*/ 280 w 280"/>
                <a:gd name="T1" fmla="*/ 96 h 96"/>
                <a:gd name="T2" fmla="*/ 280 w 280"/>
                <a:gd name="T3" fmla="*/ 96 h 96"/>
                <a:gd name="T4" fmla="*/ 280 w 280"/>
                <a:gd name="T5" fmla="*/ 96 h 96"/>
                <a:gd name="T6" fmla="*/ 280 w 280"/>
                <a:gd name="T7" fmla="*/ 95 h 96"/>
                <a:gd name="T8" fmla="*/ 280 w 280"/>
                <a:gd name="T9" fmla="*/ 95 h 96"/>
                <a:gd name="T10" fmla="*/ 280 w 280"/>
                <a:gd name="T11" fmla="*/ 95 h 96"/>
                <a:gd name="T12" fmla="*/ 280 w 280"/>
                <a:gd name="T13" fmla="*/ 95 h 96"/>
                <a:gd name="T14" fmla="*/ 280 w 280"/>
                <a:gd name="T15" fmla="*/ 95 h 96"/>
                <a:gd name="T16" fmla="*/ 280 w 280"/>
                <a:gd name="T17" fmla="*/ 95 h 96"/>
                <a:gd name="T18" fmla="*/ 280 w 280"/>
                <a:gd name="T19" fmla="*/ 95 h 96"/>
                <a:gd name="T20" fmla="*/ 280 w 280"/>
                <a:gd name="T21" fmla="*/ 95 h 96"/>
                <a:gd name="T22" fmla="*/ 280 w 280"/>
                <a:gd name="T23" fmla="*/ 95 h 96"/>
                <a:gd name="T24" fmla="*/ 280 w 280"/>
                <a:gd name="T25" fmla="*/ 95 h 96"/>
                <a:gd name="T26" fmla="*/ 0 w 280"/>
                <a:gd name="T27" fmla="*/ 0 h 96"/>
                <a:gd name="T28" fmla="*/ 0 w 280"/>
                <a:gd name="T29" fmla="*/ 0 h 96"/>
                <a:gd name="T30" fmla="*/ 5 w 280"/>
                <a:gd name="T31" fmla="*/ 15 h 96"/>
                <a:gd name="T32" fmla="*/ 5 w 280"/>
                <a:gd name="T33" fmla="*/ 15 h 96"/>
                <a:gd name="T34" fmla="*/ 0 w 280"/>
                <a:gd name="T3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0" h="96">
                  <a:moveTo>
                    <a:pt x="280" y="96"/>
                  </a:moveTo>
                  <a:cubicBezTo>
                    <a:pt x="280" y="96"/>
                    <a:pt x="280" y="96"/>
                    <a:pt x="280" y="96"/>
                  </a:cubicBezTo>
                  <a:cubicBezTo>
                    <a:pt x="280" y="96"/>
                    <a:pt x="280" y="96"/>
                    <a:pt x="280" y="96"/>
                  </a:cubicBezTo>
                  <a:moveTo>
                    <a:pt x="280" y="95"/>
                  </a:move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moveTo>
                    <a:pt x="280" y="95"/>
                  </a:move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3" y="9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9"/>
                    <a:pt x="1" y="4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1" name="ïş1iḑê">
              <a:extLst>
                <a:ext uri="{FF2B5EF4-FFF2-40B4-BE49-F238E27FC236}">
                  <a16:creationId xmlns="" xmlns:a16="http://schemas.microsoft.com/office/drawing/2014/main" id="{B022992B-3B1A-4CB1-A532-CA87635830EB}"/>
                </a:ext>
              </a:extLst>
            </p:cNvPr>
            <p:cNvSpPr/>
            <p:nvPr/>
          </p:nvSpPr>
          <p:spPr bwMode="auto">
            <a:xfrm>
              <a:off x="5126038" y="4206876"/>
              <a:ext cx="1044575" cy="395288"/>
            </a:xfrm>
            <a:custGeom>
              <a:avLst/>
              <a:gdLst>
                <a:gd name="T0" fmla="*/ 265 w 280"/>
                <a:gd name="T1" fmla="*/ 0 h 106"/>
                <a:gd name="T2" fmla="*/ 0 w 280"/>
                <a:gd name="T3" fmla="*/ 0 h 106"/>
                <a:gd name="T4" fmla="*/ 5 w 280"/>
                <a:gd name="T5" fmla="*/ 15 h 106"/>
                <a:gd name="T6" fmla="*/ 242 w 280"/>
                <a:gd name="T7" fmla="*/ 15 h 106"/>
                <a:gd name="T8" fmla="*/ 278 w 280"/>
                <a:gd name="T9" fmla="*/ 50 h 106"/>
                <a:gd name="T10" fmla="*/ 278 w 280"/>
                <a:gd name="T11" fmla="*/ 106 h 106"/>
                <a:gd name="T12" fmla="*/ 280 w 280"/>
                <a:gd name="T13" fmla="*/ 96 h 106"/>
                <a:gd name="T14" fmla="*/ 280 w 280"/>
                <a:gd name="T15" fmla="*/ 96 h 106"/>
                <a:gd name="T16" fmla="*/ 280 w 280"/>
                <a:gd name="T17" fmla="*/ 95 h 106"/>
                <a:gd name="T18" fmla="*/ 280 w 280"/>
                <a:gd name="T19" fmla="*/ 95 h 106"/>
                <a:gd name="T20" fmla="*/ 280 w 280"/>
                <a:gd name="T21" fmla="*/ 95 h 106"/>
                <a:gd name="T22" fmla="*/ 280 w 280"/>
                <a:gd name="T23" fmla="*/ 95 h 106"/>
                <a:gd name="T24" fmla="*/ 280 w 280"/>
                <a:gd name="T25" fmla="*/ 95 h 106"/>
                <a:gd name="T26" fmla="*/ 280 w 280"/>
                <a:gd name="T27" fmla="*/ 95 h 106"/>
                <a:gd name="T28" fmla="*/ 280 w 280"/>
                <a:gd name="T29" fmla="*/ 29 h 106"/>
                <a:gd name="T30" fmla="*/ 280 w 280"/>
                <a:gd name="T31" fmla="*/ 29 h 106"/>
                <a:gd name="T32" fmla="*/ 280 w 280"/>
                <a:gd name="T33" fmla="*/ 29 h 106"/>
                <a:gd name="T34" fmla="*/ 280 w 280"/>
                <a:gd name="T35" fmla="*/ 29 h 106"/>
                <a:gd name="T36" fmla="*/ 280 w 280"/>
                <a:gd name="T37" fmla="*/ 29 h 106"/>
                <a:gd name="T38" fmla="*/ 280 w 280"/>
                <a:gd name="T39" fmla="*/ 28 h 106"/>
                <a:gd name="T40" fmla="*/ 280 w 280"/>
                <a:gd name="T41" fmla="*/ 28 h 106"/>
                <a:gd name="T42" fmla="*/ 280 w 280"/>
                <a:gd name="T43" fmla="*/ 28 h 106"/>
                <a:gd name="T44" fmla="*/ 280 w 280"/>
                <a:gd name="T45" fmla="*/ 28 h 106"/>
                <a:gd name="T46" fmla="*/ 280 w 280"/>
                <a:gd name="T47" fmla="*/ 28 h 106"/>
                <a:gd name="T48" fmla="*/ 280 w 280"/>
                <a:gd name="T49" fmla="*/ 28 h 106"/>
                <a:gd name="T50" fmla="*/ 280 w 280"/>
                <a:gd name="T51" fmla="*/ 28 h 106"/>
                <a:gd name="T52" fmla="*/ 280 w 280"/>
                <a:gd name="T53" fmla="*/ 28 h 106"/>
                <a:gd name="T54" fmla="*/ 280 w 280"/>
                <a:gd name="T55" fmla="*/ 28 h 106"/>
                <a:gd name="T56" fmla="*/ 265 w 280"/>
                <a:gd name="T5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0" h="106">
                  <a:moveTo>
                    <a:pt x="2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3" y="9"/>
                    <a:pt x="5" y="15"/>
                  </a:cubicBezTo>
                  <a:cubicBezTo>
                    <a:pt x="242" y="15"/>
                    <a:pt x="242" y="15"/>
                    <a:pt x="242" y="15"/>
                  </a:cubicBezTo>
                  <a:cubicBezTo>
                    <a:pt x="262" y="15"/>
                    <a:pt x="278" y="31"/>
                    <a:pt x="278" y="50"/>
                  </a:cubicBezTo>
                  <a:cubicBezTo>
                    <a:pt x="278" y="106"/>
                    <a:pt x="278" y="106"/>
                    <a:pt x="278" y="106"/>
                  </a:cubicBezTo>
                  <a:cubicBezTo>
                    <a:pt x="279" y="103"/>
                    <a:pt x="280" y="99"/>
                    <a:pt x="280" y="96"/>
                  </a:cubicBezTo>
                  <a:cubicBezTo>
                    <a:pt x="280" y="96"/>
                    <a:pt x="280" y="96"/>
                    <a:pt x="280" y="96"/>
                  </a:cubicBezTo>
                  <a:cubicBezTo>
                    <a:pt x="280" y="96"/>
                    <a:pt x="280" y="96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17"/>
                    <a:pt x="274" y="7"/>
                    <a:pt x="26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2" name="iŝḻíḓè">
              <a:extLst>
                <a:ext uri="{FF2B5EF4-FFF2-40B4-BE49-F238E27FC236}">
                  <a16:creationId xmlns="" xmlns:a16="http://schemas.microsoft.com/office/drawing/2014/main" id="{B8EF9A9D-9658-426B-9446-8AA43914AC89}"/>
                </a:ext>
              </a:extLst>
            </p:cNvPr>
            <p:cNvSpPr/>
            <p:nvPr/>
          </p:nvSpPr>
          <p:spPr bwMode="auto">
            <a:xfrm>
              <a:off x="5145088" y="4259263"/>
              <a:ext cx="969963" cy="11113"/>
            </a:xfrm>
            <a:custGeom>
              <a:avLst/>
              <a:gdLst>
                <a:gd name="T0" fmla="*/ 1 w 260"/>
                <a:gd name="T1" fmla="*/ 3 h 3"/>
                <a:gd name="T2" fmla="*/ 0 w 260"/>
                <a:gd name="T3" fmla="*/ 0 h 3"/>
                <a:gd name="T4" fmla="*/ 260 w 260"/>
                <a:gd name="T5" fmla="*/ 1 h 3"/>
                <a:gd name="T6" fmla="*/ 1 w 26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60" y="1"/>
                    <a:pt x="260" y="1"/>
                    <a:pt x="260" y="1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3" name="î$1iḑe">
              <a:extLst>
                <a:ext uri="{FF2B5EF4-FFF2-40B4-BE49-F238E27FC236}">
                  <a16:creationId xmlns="" xmlns:a16="http://schemas.microsoft.com/office/drawing/2014/main" id="{05C2BEA4-C807-4E27-933D-CE90DE708E24}"/>
                </a:ext>
              </a:extLst>
            </p:cNvPr>
            <p:cNvSpPr/>
            <p:nvPr/>
          </p:nvSpPr>
          <p:spPr bwMode="auto">
            <a:xfrm>
              <a:off x="5153026" y="4286251"/>
              <a:ext cx="849313" cy="6350"/>
            </a:xfrm>
            <a:custGeom>
              <a:avLst/>
              <a:gdLst>
                <a:gd name="T0" fmla="*/ 0 w 228"/>
                <a:gd name="T1" fmla="*/ 2 h 2"/>
                <a:gd name="T2" fmla="*/ 0 w 228"/>
                <a:gd name="T3" fmla="*/ 0 h 2"/>
                <a:gd name="T4" fmla="*/ 228 w 228"/>
                <a:gd name="T5" fmla="*/ 1 h 2"/>
                <a:gd name="T6" fmla="*/ 0 w 228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"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228" y="1"/>
                    <a:pt x="228" y="1"/>
                    <a:pt x="228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4" name="îṧḻîḑé">
              <a:extLst>
                <a:ext uri="{FF2B5EF4-FFF2-40B4-BE49-F238E27FC236}">
                  <a16:creationId xmlns="" xmlns:a16="http://schemas.microsoft.com/office/drawing/2014/main" id="{F1DFF013-E959-4735-BF98-E9436217AEF3}"/>
                </a:ext>
              </a:extLst>
            </p:cNvPr>
            <p:cNvSpPr/>
            <p:nvPr/>
          </p:nvSpPr>
          <p:spPr bwMode="auto">
            <a:xfrm>
              <a:off x="5159376" y="4322763"/>
              <a:ext cx="160338" cy="7938"/>
            </a:xfrm>
            <a:custGeom>
              <a:avLst/>
              <a:gdLst>
                <a:gd name="T0" fmla="*/ 1 w 43"/>
                <a:gd name="T1" fmla="*/ 2 h 2"/>
                <a:gd name="T2" fmla="*/ 0 w 43"/>
                <a:gd name="T3" fmla="*/ 0 h 2"/>
                <a:gd name="T4" fmla="*/ 43 w 43"/>
                <a:gd name="T5" fmla="*/ 1 h 2"/>
                <a:gd name="T6" fmla="*/ 1 w 4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2">
                  <a:moveTo>
                    <a:pt x="1" y="2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43" y="1"/>
                    <a:pt x="43" y="1"/>
                    <a:pt x="43" y="1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5" name="íṣ1idè">
              <a:extLst>
                <a:ext uri="{FF2B5EF4-FFF2-40B4-BE49-F238E27FC236}">
                  <a16:creationId xmlns="" xmlns:a16="http://schemas.microsoft.com/office/drawing/2014/main" id="{659480D5-63F9-4EBF-85F1-4FFB5FDEF17D}"/>
                </a:ext>
              </a:extLst>
            </p:cNvPr>
            <p:cNvSpPr/>
            <p:nvPr/>
          </p:nvSpPr>
          <p:spPr bwMode="auto">
            <a:xfrm>
              <a:off x="5170488" y="4394201"/>
              <a:ext cx="900113" cy="11113"/>
            </a:xfrm>
            <a:custGeom>
              <a:avLst/>
              <a:gdLst>
                <a:gd name="T0" fmla="*/ 1 w 241"/>
                <a:gd name="T1" fmla="*/ 3 h 3"/>
                <a:gd name="T2" fmla="*/ 0 w 241"/>
                <a:gd name="T3" fmla="*/ 0 h 3"/>
                <a:gd name="T4" fmla="*/ 241 w 241"/>
                <a:gd name="T5" fmla="*/ 1 h 3"/>
                <a:gd name="T6" fmla="*/ 1 w 24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41" y="1"/>
                    <a:pt x="241" y="1"/>
                    <a:pt x="241" y="1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6" name="î$liḑê">
              <a:extLst>
                <a:ext uri="{FF2B5EF4-FFF2-40B4-BE49-F238E27FC236}">
                  <a16:creationId xmlns="" xmlns:a16="http://schemas.microsoft.com/office/drawing/2014/main" id="{E4BC64A5-34EC-4F08-8A0E-C3685471A5A5}"/>
                </a:ext>
              </a:extLst>
            </p:cNvPr>
            <p:cNvSpPr/>
            <p:nvPr/>
          </p:nvSpPr>
          <p:spPr bwMode="auto">
            <a:xfrm>
              <a:off x="5175251" y="4405313"/>
              <a:ext cx="860425" cy="11113"/>
            </a:xfrm>
            <a:custGeom>
              <a:avLst/>
              <a:gdLst>
                <a:gd name="T0" fmla="*/ 0 w 231"/>
                <a:gd name="T1" fmla="*/ 3 h 3"/>
                <a:gd name="T2" fmla="*/ 0 w 231"/>
                <a:gd name="T3" fmla="*/ 0 h 3"/>
                <a:gd name="T4" fmla="*/ 231 w 231"/>
                <a:gd name="T5" fmla="*/ 1 h 3"/>
                <a:gd name="T6" fmla="*/ 0 w 23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31" y="1"/>
                    <a:pt x="231" y="1"/>
                    <a:pt x="231" y="1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7" name="ïŝľiďê">
              <a:extLst>
                <a:ext uri="{FF2B5EF4-FFF2-40B4-BE49-F238E27FC236}">
                  <a16:creationId xmlns="" xmlns:a16="http://schemas.microsoft.com/office/drawing/2014/main" id="{9CC3B698-F52E-4F2C-BD6B-83F82F0E5D26}"/>
                </a:ext>
              </a:extLst>
            </p:cNvPr>
            <p:cNvSpPr/>
            <p:nvPr/>
          </p:nvSpPr>
          <p:spPr bwMode="auto">
            <a:xfrm>
              <a:off x="5891213" y="4446588"/>
              <a:ext cx="268288" cy="11113"/>
            </a:xfrm>
            <a:custGeom>
              <a:avLst/>
              <a:gdLst>
                <a:gd name="T0" fmla="*/ 169 w 169"/>
                <a:gd name="T1" fmla="*/ 7 h 7"/>
                <a:gd name="T2" fmla="*/ 0 w 169"/>
                <a:gd name="T3" fmla="*/ 4 h 7"/>
                <a:gd name="T4" fmla="*/ 169 w 169"/>
                <a:gd name="T5" fmla="*/ 0 h 7"/>
                <a:gd name="T6" fmla="*/ 169 w 16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7">
                  <a:moveTo>
                    <a:pt x="169" y="7"/>
                  </a:moveTo>
                  <a:lnTo>
                    <a:pt x="0" y="4"/>
                  </a:lnTo>
                  <a:lnTo>
                    <a:pt x="169" y="0"/>
                  </a:lnTo>
                  <a:lnTo>
                    <a:pt x="169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8" name="ïṡlîḓe">
              <a:extLst>
                <a:ext uri="{FF2B5EF4-FFF2-40B4-BE49-F238E27FC236}">
                  <a16:creationId xmlns="" xmlns:a16="http://schemas.microsoft.com/office/drawing/2014/main" id="{2BBA84A8-D79A-49B9-95DF-39F82FC15317}"/>
                </a:ext>
              </a:extLst>
            </p:cNvPr>
            <p:cNvSpPr/>
            <p:nvPr/>
          </p:nvSpPr>
          <p:spPr bwMode="auto">
            <a:xfrm>
              <a:off x="5984876" y="4364038"/>
              <a:ext cx="182563" cy="11113"/>
            </a:xfrm>
            <a:custGeom>
              <a:avLst/>
              <a:gdLst>
                <a:gd name="T0" fmla="*/ 115 w 115"/>
                <a:gd name="T1" fmla="*/ 0 h 7"/>
                <a:gd name="T2" fmla="*/ 115 w 115"/>
                <a:gd name="T3" fmla="*/ 7 h 7"/>
                <a:gd name="T4" fmla="*/ 0 w 115"/>
                <a:gd name="T5" fmla="*/ 2 h 7"/>
                <a:gd name="T6" fmla="*/ 115 w 11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7">
                  <a:moveTo>
                    <a:pt x="115" y="0"/>
                  </a:moveTo>
                  <a:lnTo>
                    <a:pt x="115" y="7"/>
                  </a:lnTo>
                  <a:lnTo>
                    <a:pt x="0" y="2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9" name="ïš1îḋe">
              <a:extLst>
                <a:ext uri="{FF2B5EF4-FFF2-40B4-BE49-F238E27FC236}">
                  <a16:creationId xmlns="" xmlns:a16="http://schemas.microsoft.com/office/drawing/2014/main" id="{9DA65896-D568-49D6-B539-731B1322BC70}"/>
                </a:ext>
              </a:extLst>
            </p:cNvPr>
            <p:cNvSpPr/>
            <p:nvPr/>
          </p:nvSpPr>
          <p:spPr bwMode="auto">
            <a:xfrm>
              <a:off x="5205413" y="4524376"/>
              <a:ext cx="965200" cy="11113"/>
            </a:xfrm>
            <a:custGeom>
              <a:avLst/>
              <a:gdLst>
                <a:gd name="T0" fmla="*/ 608 w 608"/>
                <a:gd name="T1" fmla="*/ 0 h 7"/>
                <a:gd name="T2" fmla="*/ 608 w 608"/>
                <a:gd name="T3" fmla="*/ 7 h 7"/>
                <a:gd name="T4" fmla="*/ 0 w 608"/>
                <a:gd name="T5" fmla="*/ 5 h 7"/>
                <a:gd name="T6" fmla="*/ 608 w 60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7">
                  <a:moveTo>
                    <a:pt x="608" y="0"/>
                  </a:moveTo>
                  <a:lnTo>
                    <a:pt x="608" y="7"/>
                  </a:lnTo>
                  <a:lnTo>
                    <a:pt x="0" y="5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0" name="ïśľíḓê">
              <a:extLst>
                <a:ext uri="{FF2B5EF4-FFF2-40B4-BE49-F238E27FC236}">
                  <a16:creationId xmlns="" xmlns:a16="http://schemas.microsoft.com/office/drawing/2014/main" id="{627EC10A-3AF5-44E2-8B29-7AE2FC161B38}"/>
                </a:ext>
              </a:extLst>
            </p:cNvPr>
            <p:cNvSpPr/>
            <p:nvPr/>
          </p:nvSpPr>
          <p:spPr bwMode="auto">
            <a:xfrm>
              <a:off x="5357813" y="4562476"/>
              <a:ext cx="741363" cy="6350"/>
            </a:xfrm>
            <a:custGeom>
              <a:avLst/>
              <a:gdLst>
                <a:gd name="T0" fmla="*/ 0 w 199"/>
                <a:gd name="T1" fmla="*/ 1 h 2"/>
                <a:gd name="T2" fmla="*/ 168 w 199"/>
                <a:gd name="T3" fmla="*/ 0 h 2"/>
                <a:gd name="T4" fmla="*/ 199 w 199"/>
                <a:gd name="T5" fmla="*/ 1 h 2"/>
                <a:gd name="T6" fmla="*/ 168 w 199"/>
                <a:gd name="T7" fmla="*/ 2 h 2"/>
                <a:gd name="T8" fmla="*/ 0 w 19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2">
                  <a:moveTo>
                    <a:pt x="0" y="1"/>
                  </a:moveTo>
                  <a:cubicBezTo>
                    <a:pt x="10" y="1"/>
                    <a:pt x="158" y="1"/>
                    <a:pt x="168" y="0"/>
                  </a:cubicBezTo>
                  <a:cubicBezTo>
                    <a:pt x="178" y="1"/>
                    <a:pt x="188" y="1"/>
                    <a:pt x="199" y="1"/>
                  </a:cubicBezTo>
                  <a:cubicBezTo>
                    <a:pt x="188" y="2"/>
                    <a:pt x="178" y="2"/>
                    <a:pt x="168" y="2"/>
                  </a:cubicBezTo>
                  <a:cubicBezTo>
                    <a:pt x="158" y="2"/>
                    <a:pt x="10" y="2"/>
                    <a:pt x="0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1" name="ïšļîḓè">
              <a:extLst>
                <a:ext uri="{FF2B5EF4-FFF2-40B4-BE49-F238E27FC236}">
                  <a16:creationId xmlns="" xmlns:a16="http://schemas.microsoft.com/office/drawing/2014/main" id="{AABF6CEF-8AA1-4088-94BE-7CDC5974C265}"/>
                </a:ext>
              </a:extLst>
            </p:cNvPr>
            <p:cNvSpPr/>
            <p:nvPr/>
          </p:nvSpPr>
          <p:spPr bwMode="auto">
            <a:xfrm>
              <a:off x="5153026" y="4595813"/>
              <a:ext cx="185738" cy="6350"/>
            </a:xfrm>
            <a:custGeom>
              <a:avLst/>
              <a:gdLst>
                <a:gd name="T0" fmla="*/ 0 w 50"/>
                <a:gd name="T1" fmla="*/ 2 h 2"/>
                <a:gd name="T2" fmla="*/ 0 w 50"/>
                <a:gd name="T3" fmla="*/ 0 h 2"/>
                <a:gd name="T4" fmla="*/ 50 w 50"/>
                <a:gd name="T5" fmla="*/ 1 h 2"/>
                <a:gd name="T6" fmla="*/ 0 w 5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2" name="iṣļiḋê">
              <a:extLst>
                <a:ext uri="{FF2B5EF4-FFF2-40B4-BE49-F238E27FC236}">
                  <a16:creationId xmlns="" xmlns:a16="http://schemas.microsoft.com/office/drawing/2014/main" id="{3122E0BF-F8A3-485D-8AE5-6E838DBDE0AE}"/>
                </a:ext>
              </a:extLst>
            </p:cNvPr>
            <p:cNvSpPr/>
            <p:nvPr/>
          </p:nvSpPr>
          <p:spPr bwMode="auto">
            <a:xfrm>
              <a:off x="5145088" y="4613276"/>
              <a:ext cx="146050" cy="11113"/>
            </a:xfrm>
            <a:custGeom>
              <a:avLst/>
              <a:gdLst>
                <a:gd name="T0" fmla="*/ 0 w 39"/>
                <a:gd name="T1" fmla="*/ 3 h 3"/>
                <a:gd name="T2" fmla="*/ 1 w 39"/>
                <a:gd name="T3" fmla="*/ 0 h 3"/>
                <a:gd name="T4" fmla="*/ 39 w 39"/>
                <a:gd name="T5" fmla="*/ 2 h 3"/>
                <a:gd name="T6" fmla="*/ 0 w 3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">
                  <a:moveTo>
                    <a:pt x="0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3" name="îṣḻïḑè">
              <a:extLst>
                <a:ext uri="{FF2B5EF4-FFF2-40B4-BE49-F238E27FC236}">
                  <a16:creationId xmlns="" xmlns:a16="http://schemas.microsoft.com/office/drawing/2014/main" id="{AD6AE713-867A-4A7B-92B8-47C22892074E}"/>
                </a:ext>
              </a:extLst>
            </p:cNvPr>
            <p:cNvSpPr/>
            <p:nvPr/>
          </p:nvSpPr>
          <p:spPr bwMode="auto">
            <a:xfrm>
              <a:off x="5137151" y="4632326"/>
              <a:ext cx="950913" cy="7938"/>
            </a:xfrm>
            <a:custGeom>
              <a:avLst/>
              <a:gdLst>
                <a:gd name="T0" fmla="*/ 255 w 255"/>
                <a:gd name="T1" fmla="*/ 1 h 2"/>
                <a:gd name="T2" fmla="*/ 0 w 255"/>
                <a:gd name="T3" fmla="*/ 2 h 2"/>
                <a:gd name="T4" fmla="*/ 1 w 255"/>
                <a:gd name="T5" fmla="*/ 0 h 2"/>
                <a:gd name="T6" fmla="*/ 255 w 25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2">
                  <a:moveTo>
                    <a:pt x="255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55" y="1"/>
                    <a:pt x="255" y="1"/>
                    <a:pt x="255" y="1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4" name="íṧḻïḋe">
              <a:extLst>
                <a:ext uri="{FF2B5EF4-FFF2-40B4-BE49-F238E27FC236}">
                  <a16:creationId xmlns="" xmlns:a16="http://schemas.microsoft.com/office/drawing/2014/main" id="{F6C3E64D-9CC1-4875-86C0-6F99792713BA}"/>
                </a:ext>
              </a:extLst>
            </p:cNvPr>
            <p:cNvSpPr/>
            <p:nvPr/>
          </p:nvSpPr>
          <p:spPr bwMode="auto">
            <a:xfrm>
              <a:off x="5316538" y="4225926"/>
              <a:ext cx="823913" cy="7938"/>
            </a:xfrm>
            <a:custGeom>
              <a:avLst/>
              <a:gdLst>
                <a:gd name="T0" fmla="*/ 219 w 221"/>
                <a:gd name="T1" fmla="*/ 0 h 2"/>
                <a:gd name="T2" fmla="*/ 221 w 221"/>
                <a:gd name="T3" fmla="*/ 2 h 2"/>
                <a:gd name="T4" fmla="*/ 0 w 221"/>
                <a:gd name="T5" fmla="*/ 1 h 2"/>
                <a:gd name="T6" fmla="*/ 219 w 2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2">
                  <a:moveTo>
                    <a:pt x="219" y="0"/>
                  </a:moveTo>
                  <a:cubicBezTo>
                    <a:pt x="220" y="0"/>
                    <a:pt x="221" y="1"/>
                    <a:pt x="221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1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5" name="íş1iḋè">
              <a:extLst>
                <a:ext uri="{FF2B5EF4-FFF2-40B4-BE49-F238E27FC236}">
                  <a16:creationId xmlns="" xmlns:a16="http://schemas.microsoft.com/office/drawing/2014/main" id="{5E5F3E0C-447F-4C0F-85CB-B779B9BC104F}"/>
                </a:ext>
              </a:extLst>
            </p:cNvPr>
            <p:cNvSpPr/>
            <p:nvPr/>
          </p:nvSpPr>
          <p:spPr bwMode="auto">
            <a:xfrm>
              <a:off x="6065838" y="4303713"/>
              <a:ext cx="107950" cy="261938"/>
            </a:xfrm>
            <a:custGeom>
              <a:avLst/>
              <a:gdLst>
                <a:gd name="T0" fmla="*/ 29 w 29"/>
                <a:gd name="T1" fmla="*/ 0 h 70"/>
                <a:gd name="T2" fmla="*/ 29 w 29"/>
                <a:gd name="T3" fmla="*/ 70 h 70"/>
                <a:gd name="T4" fmla="*/ 29 w 29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0">
                  <a:moveTo>
                    <a:pt x="29" y="0"/>
                  </a:move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0" y="40"/>
                    <a:pt x="29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6" name="íṩḻídê">
              <a:extLst>
                <a:ext uri="{FF2B5EF4-FFF2-40B4-BE49-F238E27FC236}">
                  <a16:creationId xmlns="" xmlns:a16="http://schemas.microsoft.com/office/drawing/2014/main" id="{A93BCF83-CA0A-4B13-B44A-238958476ACD}"/>
                </a:ext>
              </a:extLst>
            </p:cNvPr>
            <p:cNvSpPr/>
            <p:nvPr/>
          </p:nvSpPr>
          <p:spPr bwMode="auto">
            <a:xfrm>
              <a:off x="5059363" y="4154488"/>
              <a:ext cx="1962150" cy="568325"/>
            </a:xfrm>
            <a:custGeom>
              <a:avLst/>
              <a:gdLst>
                <a:gd name="T0" fmla="*/ 7 w 526"/>
                <a:gd name="T1" fmla="*/ 138 h 152"/>
                <a:gd name="T2" fmla="*/ 283 w 526"/>
                <a:gd name="T3" fmla="*/ 138 h 152"/>
                <a:gd name="T4" fmla="*/ 298 w 526"/>
                <a:gd name="T5" fmla="*/ 109 h 152"/>
                <a:gd name="T6" fmla="*/ 298 w 526"/>
                <a:gd name="T7" fmla="*/ 43 h 152"/>
                <a:gd name="T8" fmla="*/ 283 w 526"/>
                <a:gd name="T9" fmla="*/ 14 h 152"/>
                <a:gd name="T10" fmla="*/ 7 w 526"/>
                <a:gd name="T11" fmla="*/ 14 h 152"/>
                <a:gd name="T12" fmla="*/ 0 w 526"/>
                <a:gd name="T13" fmla="*/ 7 h 152"/>
                <a:gd name="T14" fmla="*/ 7 w 526"/>
                <a:gd name="T15" fmla="*/ 0 h 152"/>
                <a:gd name="T16" fmla="*/ 483 w 526"/>
                <a:gd name="T17" fmla="*/ 0 h 152"/>
                <a:gd name="T18" fmla="*/ 526 w 526"/>
                <a:gd name="T19" fmla="*/ 43 h 152"/>
                <a:gd name="T20" fmla="*/ 526 w 526"/>
                <a:gd name="T21" fmla="*/ 109 h 152"/>
                <a:gd name="T22" fmla="*/ 483 w 526"/>
                <a:gd name="T23" fmla="*/ 152 h 152"/>
                <a:gd name="T24" fmla="*/ 7 w 526"/>
                <a:gd name="T25" fmla="*/ 152 h 152"/>
                <a:gd name="T26" fmla="*/ 0 w 526"/>
                <a:gd name="T27" fmla="*/ 145 h 152"/>
                <a:gd name="T28" fmla="*/ 7 w 526"/>
                <a:gd name="T2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6" h="152">
                  <a:moveTo>
                    <a:pt x="7" y="138"/>
                  </a:moveTo>
                  <a:cubicBezTo>
                    <a:pt x="283" y="138"/>
                    <a:pt x="283" y="138"/>
                    <a:pt x="283" y="138"/>
                  </a:cubicBezTo>
                  <a:cubicBezTo>
                    <a:pt x="292" y="131"/>
                    <a:pt x="298" y="121"/>
                    <a:pt x="298" y="109"/>
                  </a:cubicBezTo>
                  <a:cubicBezTo>
                    <a:pt x="298" y="43"/>
                    <a:pt x="298" y="43"/>
                    <a:pt x="298" y="43"/>
                  </a:cubicBezTo>
                  <a:cubicBezTo>
                    <a:pt x="298" y="31"/>
                    <a:pt x="292" y="21"/>
                    <a:pt x="28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507" y="0"/>
                    <a:pt x="526" y="19"/>
                    <a:pt x="526" y="43"/>
                  </a:cubicBezTo>
                  <a:cubicBezTo>
                    <a:pt x="526" y="109"/>
                    <a:pt x="526" y="109"/>
                    <a:pt x="526" y="109"/>
                  </a:cubicBezTo>
                  <a:cubicBezTo>
                    <a:pt x="526" y="133"/>
                    <a:pt x="507" y="152"/>
                    <a:pt x="483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3" y="152"/>
                    <a:pt x="0" y="149"/>
                    <a:pt x="0" y="145"/>
                  </a:cubicBezTo>
                  <a:cubicBezTo>
                    <a:pt x="0" y="141"/>
                    <a:pt x="3" y="138"/>
                    <a:pt x="7" y="138"/>
                  </a:cubicBezTo>
                </a:path>
              </a:pathLst>
            </a:custGeom>
            <a:solidFill>
              <a:srgbClr val="AF3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7" name="íśļïḑe">
              <a:extLst>
                <a:ext uri="{FF2B5EF4-FFF2-40B4-BE49-F238E27FC236}">
                  <a16:creationId xmlns="" xmlns:a16="http://schemas.microsoft.com/office/drawing/2014/main" id="{B20C9CA6-1E8F-4774-AC09-961C0D720FA7}"/>
                </a:ext>
              </a:extLst>
            </p:cNvPr>
            <p:cNvSpPr/>
            <p:nvPr/>
          </p:nvSpPr>
          <p:spPr bwMode="auto">
            <a:xfrm>
              <a:off x="5133976" y="4624388"/>
              <a:ext cx="1785938" cy="98425"/>
            </a:xfrm>
            <a:custGeom>
              <a:avLst/>
              <a:gdLst>
                <a:gd name="T0" fmla="*/ 474 w 479"/>
                <a:gd name="T1" fmla="*/ 0 h 26"/>
                <a:gd name="T2" fmla="*/ 379 w 479"/>
                <a:gd name="T3" fmla="*/ 19 h 26"/>
                <a:gd name="T4" fmla="*/ 368 w 479"/>
                <a:gd name="T5" fmla="*/ 19 h 26"/>
                <a:gd name="T6" fmla="*/ 4 w 479"/>
                <a:gd name="T7" fmla="*/ 19 h 26"/>
                <a:gd name="T8" fmla="*/ 0 w 479"/>
                <a:gd name="T9" fmla="*/ 26 h 26"/>
                <a:gd name="T10" fmla="*/ 463 w 479"/>
                <a:gd name="T11" fmla="*/ 26 h 26"/>
                <a:gd name="T12" fmla="*/ 479 w 479"/>
                <a:gd name="T13" fmla="*/ 23 h 26"/>
                <a:gd name="T14" fmla="*/ 474 w 479"/>
                <a:gd name="T15" fmla="*/ 7 h 26"/>
                <a:gd name="T16" fmla="*/ 474 w 479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9" h="26">
                  <a:moveTo>
                    <a:pt x="474" y="0"/>
                  </a:moveTo>
                  <a:cubicBezTo>
                    <a:pt x="444" y="12"/>
                    <a:pt x="412" y="19"/>
                    <a:pt x="379" y="19"/>
                  </a:cubicBezTo>
                  <a:cubicBezTo>
                    <a:pt x="375" y="19"/>
                    <a:pt x="372" y="19"/>
                    <a:pt x="368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21"/>
                    <a:pt x="2" y="24"/>
                    <a:pt x="0" y="26"/>
                  </a:cubicBezTo>
                  <a:cubicBezTo>
                    <a:pt x="463" y="26"/>
                    <a:pt x="463" y="26"/>
                    <a:pt x="463" y="26"/>
                  </a:cubicBezTo>
                  <a:cubicBezTo>
                    <a:pt x="469" y="26"/>
                    <a:pt x="474" y="25"/>
                    <a:pt x="479" y="23"/>
                  </a:cubicBezTo>
                  <a:cubicBezTo>
                    <a:pt x="476" y="19"/>
                    <a:pt x="474" y="13"/>
                    <a:pt x="474" y="7"/>
                  </a:cubicBezTo>
                  <a:cubicBezTo>
                    <a:pt x="474" y="0"/>
                    <a:pt x="474" y="0"/>
                    <a:pt x="474" y="0"/>
                  </a:cubicBezTo>
                </a:path>
              </a:pathLst>
            </a:custGeom>
            <a:solidFill>
              <a:srgbClr val="9D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8" name="íŝḷiďé">
              <a:extLst>
                <a:ext uri="{FF2B5EF4-FFF2-40B4-BE49-F238E27FC236}">
                  <a16:creationId xmlns="" xmlns:a16="http://schemas.microsoft.com/office/drawing/2014/main" id="{B3BAC478-6DDC-4262-AB9C-DA56F8B37312}"/>
                </a:ext>
              </a:extLst>
            </p:cNvPr>
            <p:cNvSpPr/>
            <p:nvPr/>
          </p:nvSpPr>
          <p:spPr bwMode="auto">
            <a:xfrm>
              <a:off x="5938838" y="3756026"/>
              <a:ext cx="1271588" cy="368300"/>
            </a:xfrm>
            <a:custGeom>
              <a:avLst/>
              <a:gdLst>
                <a:gd name="T0" fmla="*/ 341 w 341"/>
                <a:gd name="T1" fmla="*/ 0 h 99"/>
                <a:gd name="T2" fmla="*/ 36 w 341"/>
                <a:gd name="T3" fmla="*/ 0 h 99"/>
                <a:gd name="T4" fmla="*/ 0 w 341"/>
                <a:gd name="T5" fmla="*/ 36 h 99"/>
                <a:gd name="T6" fmla="*/ 0 w 341"/>
                <a:gd name="T7" fmla="*/ 63 h 99"/>
                <a:gd name="T8" fmla="*/ 36 w 341"/>
                <a:gd name="T9" fmla="*/ 99 h 99"/>
                <a:gd name="T10" fmla="*/ 341 w 341"/>
                <a:gd name="T11" fmla="*/ 99 h 99"/>
                <a:gd name="T12" fmla="*/ 341 w 341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99">
                  <a:moveTo>
                    <a:pt x="341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83"/>
                    <a:pt x="16" y="99"/>
                    <a:pt x="36" y="99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00" y="51"/>
                    <a:pt x="341" y="0"/>
                    <a:pt x="34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9" name="išḷidê">
              <a:extLst>
                <a:ext uri="{FF2B5EF4-FFF2-40B4-BE49-F238E27FC236}">
                  <a16:creationId xmlns="" xmlns:a16="http://schemas.microsoft.com/office/drawing/2014/main" id="{28766D9C-6ADC-4AC6-9705-E8FF88F98042}"/>
                </a:ext>
              </a:extLst>
            </p:cNvPr>
            <p:cNvSpPr/>
            <p:nvPr/>
          </p:nvSpPr>
          <p:spPr bwMode="auto">
            <a:xfrm>
              <a:off x="7165976" y="3789363"/>
              <a:ext cx="22225" cy="44450"/>
            </a:xfrm>
            <a:custGeom>
              <a:avLst/>
              <a:gdLst>
                <a:gd name="T0" fmla="*/ 6 w 6"/>
                <a:gd name="T1" fmla="*/ 0 h 12"/>
                <a:gd name="T2" fmla="*/ 6 w 6"/>
                <a:gd name="T3" fmla="*/ 0 h 12"/>
                <a:gd name="T4" fmla="*/ 0 w 6"/>
                <a:gd name="T5" fmla="*/ 12 h 12"/>
                <a:gd name="T6" fmla="*/ 0 w 6"/>
                <a:gd name="T7" fmla="*/ 12 h 12"/>
                <a:gd name="T8" fmla="*/ 6 w 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3"/>
                    <a:pt x="2" y="7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7"/>
                    <a:pt x="4" y="3"/>
                    <a:pt x="6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0" name="işļíḋé">
              <a:extLst>
                <a:ext uri="{FF2B5EF4-FFF2-40B4-BE49-F238E27FC236}">
                  <a16:creationId xmlns="" xmlns:a16="http://schemas.microsoft.com/office/drawing/2014/main" id="{90B29C31-72D8-4857-ADA6-32FEFBB2FD99}"/>
                </a:ext>
              </a:extLst>
            </p:cNvPr>
            <p:cNvSpPr/>
            <p:nvPr/>
          </p:nvSpPr>
          <p:spPr bwMode="auto">
            <a:xfrm>
              <a:off x="5938838" y="3789363"/>
              <a:ext cx="1249363" cy="104775"/>
            </a:xfrm>
            <a:custGeom>
              <a:avLst/>
              <a:gdLst>
                <a:gd name="T0" fmla="*/ 335 w 335"/>
                <a:gd name="T1" fmla="*/ 0 h 28"/>
                <a:gd name="T2" fmla="*/ 12 w 335"/>
                <a:gd name="T3" fmla="*/ 0 h 28"/>
                <a:gd name="T4" fmla="*/ 0 w 335"/>
                <a:gd name="T5" fmla="*/ 26 h 28"/>
                <a:gd name="T6" fmla="*/ 0 w 335"/>
                <a:gd name="T7" fmla="*/ 26 h 28"/>
                <a:gd name="T8" fmla="*/ 0 w 335"/>
                <a:gd name="T9" fmla="*/ 26 h 28"/>
                <a:gd name="T10" fmla="*/ 0 w 335"/>
                <a:gd name="T11" fmla="*/ 26 h 28"/>
                <a:gd name="T12" fmla="*/ 0 w 335"/>
                <a:gd name="T13" fmla="*/ 27 h 28"/>
                <a:gd name="T14" fmla="*/ 0 w 335"/>
                <a:gd name="T15" fmla="*/ 27 h 28"/>
                <a:gd name="T16" fmla="*/ 0 w 335"/>
                <a:gd name="T17" fmla="*/ 27 h 28"/>
                <a:gd name="T18" fmla="*/ 0 w 335"/>
                <a:gd name="T19" fmla="*/ 27 h 28"/>
                <a:gd name="T20" fmla="*/ 0 w 335"/>
                <a:gd name="T21" fmla="*/ 27 h 28"/>
                <a:gd name="T22" fmla="*/ 0 w 335"/>
                <a:gd name="T23" fmla="*/ 27 h 28"/>
                <a:gd name="T24" fmla="*/ 0 w 335"/>
                <a:gd name="T25" fmla="*/ 27 h 28"/>
                <a:gd name="T26" fmla="*/ 0 w 335"/>
                <a:gd name="T27" fmla="*/ 27 h 28"/>
                <a:gd name="T28" fmla="*/ 0 w 335"/>
                <a:gd name="T29" fmla="*/ 27 h 28"/>
                <a:gd name="T30" fmla="*/ 0 w 335"/>
                <a:gd name="T31" fmla="*/ 27 h 28"/>
                <a:gd name="T32" fmla="*/ 0 w 335"/>
                <a:gd name="T33" fmla="*/ 28 h 28"/>
                <a:gd name="T34" fmla="*/ 30 w 335"/>
                <a:gd name="T35" fmla="*/ 12 h 28"/>
                <a:gd name="T36" fmla="*/ 329 w 335"/>
                <a:gd name="T37" fmla="*/ 12 h 28"/>
                <a:gd name="T38" fmla="*/ 335 w 335"/>
                <a:gd name="T3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5" h="28">
                  <a:moveTo>
                    <a:pt x="33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7"/>
                    <a:pt x="0" y="1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7" y="18"/>
                    <a:pt x="18" y="12"/>
                    <a:pt x="30" y="12"/>
                  </a:cubicBezTo>
                  <a:cubicBezTo>
                    <a:pt x="329" y="12"/>
                    <a:pt x="329" y="12"/>
                    <a:pt x="329" y="12"/>
                  </a:cubicBezTo>
                  <a:cubicBezTo>
                    <a:pt x="331" y="7"/>
                    <a:pt x="333" y="3"/>
                    <a:pt x="33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1" name="íšľiḓé">
              <a:extLst>
                <a:ext uri="{FF2B5EF4-FFF2-40B4-BE49-F238E27FC236}">
                  <a16:creationId xmlns="" xmlns:a16="http://schemas.microsoft.com/office/drawing/2014/main" id="{CD74C325-2333-4903-804D-9C1B56D8031E}"/>
                </a:ext>
              </a:extLst>
            </p:cNvPr>
            <p:cNvSpPr/>
            <p:nvPr/>
          </p:nvSpPr>
          <p:spPr bwMode="auto">
            <a:xfrm>
              <a:off x="5961063" y="3897313"/>
              <a:ext cx="646113" cy="7938"/>
            </a:xfrm>
            <a:custGeom>
              <a:avLst/>
              <a:gdLst>
                <a:gd name="T0" fmla="*/ 0 w 407"/>
                <a:gd name="T1" fmla="*/ 0 h 5"/>
                <a:gd name="T2" fmla="*/ 0 w 407"/>
                <a:gd name="T3" fmla="*/ 5 h 5"/>
                <a:gd name="T4" fmla="*/ 407 w 407"/>
                <a:gd name="T5" fmla="*/ 2 h 5"/>
                <a:gd name="T6" fmla="*/ 0 w 40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5">
                  <a:moveTo>
                    <a:pt x="0" y="0"/>
                  </a:moveTo>
                  <a:lnTo>
                    <a:pt x="0" y="5"/>
                  </a:lnTo>
                  <a:lnTo>
                    <a:pt x="40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2" name="ïśľiḑè">
              <a:extLst>
                <a:ext uri="{FF2B5EF4-FFF2-40B4-BE49-F238E27FC236}">
                  <a16:creationId xmlns="" xmlns:a16="http://schemas.microsoft.com/office/drawing/2014/main" id="{53221DF1-E3E9-44F5-A1C7-DA6987F97F61}"/>
                </a:ext>
              </a:extLst>
            </p:cNvPr>
            <p:cNvSpPr/>
            <p:nvPr/>
          </p:nvSpPr>
          <p:spPr bwMode="auto">
            <a:xfrm>
              <a:off x="5961063" y="3935413"/>
              <a:ext cx="355600" cy="6350"/>
            </a:xfrm>
            <a:custGeom>
              <a:avLst/>
              <a:gdLst>
                <a:gd name="T0" fmla="*/ 0 w 224"/>
                <a:gd name="T1" fmla="*/ 0 h 4"/>
                <a:gd name="T2" fmla="*/ 0 w 224"/>
                <a:gd name="T3" fmla="*/ 4 h 4"/>
                <a:gd name="T4" fmla="*/ 224 w 224"/>
                <a:gd name="T5" fmla="*/ 2 h 4"/>
                <a:gd name="T6" fmla="*/ 0 w 22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4">
                  <a:moveTo>
                    <a:pt x="0" y="0"/>
                  </a:moveTo>
                  <a:lnTo>
                    <a:pt x="0" y="4"/>
                  </a:lnTo>
                  <a:lnTo>
                    <a:pt x="22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3" name="îṣlïḑé">
              <a:extLst>
                <a:ext uri="{FF2B5EF4-FFF2-40B4-BE49-F238E27FC236}">
                  <a16:creationId xmlns="" xmlns:a16="http://schemas.microsoft.com/office/drawing/2014/main" id="{404DE16F-3D0E-4027-BE24-D3B8EA5C6727}"/>
                </a:ext>
              </a:extLst>
            </p:cNvPr>
            <p:cNvSpPr/>
            <p:nvPr/>
          </p:nvSpPr>
          <p:spPr bwMode="auto">
            <a:xfrm>
              <a:off x="5965826" y="3952876"/>
              <a:ext cx="230188" cy="11113"/>
            </a:xfrm>
            <a:custGeom>
              <a:avLst/>
              <a:gdLst>
                <a:gd name="T0" fmla="*/ 0 w 145"/>
                <a:gd name="T1" fmla="*/ 0 h 7"/>
                <a:gd name="T2" fmla="*/ 0 w 145"/>
                <a:gd name="T3" fmla="*/ 7 h 7"/>
                <a:gd name="T4" fmla="*/ 145 w 145"/>
                <a:gd name="T5" fmla="*/ 5 h 7"/>
                <a:gd name="T6" fmla="*/ 0 w 14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0" y="0"/>
                  </a:moveTo>
                  <a:lnTo>
                    <a:pt x="0" y="7"/>
                  </a:lnTo>
                  <a:lnTo>
                    <a:pt x="145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4" name="í$1îdè">
              <a:extLst>
                <a:ext uri="{FF2B5EF4-FFF2-40B4-BE49-F238E27FC236}">
                  <a16:creationId xmlns="" xmlns:a16="http://schemas.microsoft.com/office/drawing/2014/main" id="{9AC7D3C8-0E6E-4D1B-BE4E-4056F9B82F1E}"/>
                </a:ext>
              </a:extLst>
            </p:cNvPr>
            <p:cNvSpPr/>
            <p:nvPr/>
          </p:nvSpPr>
          <p:spPr bwMode="auto">
            <a:xfrm>
              <a:off x="6054726" y="4016376"/>
              <a:ext cx="461963" cy="7938"/>
            </a:xfrm>
            <a:custGeom>
              <a:avLst/>
              <a:gdLst>
                <a:gd name="T0" fmla="*/ 62 w 124"/>
                <a:gd name="T1" fmla="*/ 2 h 2"/>
                <a:gd name="T2" fmla="*/ 93 w 124"/>
                <a:gd name="T3" fmla="*/ 2 h 2"/>
                <a:gd name="T4" fmla="*/ 124 w 124"/>
                <a:gd name="T5" fmla="*/ 1 h 2"/>
                <a:gd name="T6" fmla="*/ 93 w 124"/>
                <a:gd name="T7" fmla="*/ 0 h 2"/>
                <a:gd name="T8" fmla="*/ 62 w 124"/>
                <a:gd name="T9" fmla="*/ 0 h 2"/>
                <a:gd name="T10" fmla="*/ 31 w 124"/>
                <a:gd name="T11" fmla="*/ 0 h 2"/>
                <a:gd name="T12" fmla="*/ 0 w 124"/>
                <a:gd name="T13" fmla="*/ 1 h 2"/>
                <a:gd name="T14" fmla="*/ 31 w 124"/>
                <a:gd name="T15" fmla="*/ 2 h 2"/>
                <a:gd name="T16" fmla="*/ 62 w 124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">
                  <a:moveTo>
                    <a:pt x="62" y="2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104" y="1"/>
                    <a:pt x="114" y="1"/>
                    <a:pt x="124" y="1"/>
                  </a:cubicBezTo>
                  <a:cubicBezTo>
                    <a:pt x="114" y="1"/>
                    <a:pt x="104" y="0"/>
                    <a:pt x="9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1" y="0"/>
                    <a:pt x="11" y="1"/>
                    <a:pt x="0" y="1"/>
                  </a:cubicBezTo>
                  <a:cubicBezTo>
                    <a:pt x="11" y="1"/>
                    <a:pt x="21" y="1"/>
                    <a:pt x="31" y="2"/>
                  </a:cubicBezTo>
                  <a:lnTo>
                    <a:pt x="62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5" name="îṡľiḋe">
              <a:extLst>
                <a:ext uri="{FF2B5EF4-FFF2-40B4-BE49-F238E27FC236}">
                  <a16:creationId xmlns="" xmlns:a16="http://schemas.microsoft.com/office/drawing/2014/main" id="{36C98805-B55C-4952-B98F-7A0D8FFD4CAB}"/>
                </a:ext>
              </a:extLst>
            </p:cNvPr>
            <p:cNvSpPr/>
            <p:nvPr/>
          </p:nvSpPr>
          <p:spPr bwMode="auto">
            <a:xfrm>
              <a:off x="6121401" y="3836988"/>
              <a:ext cx="1044575" cy="12700"/>
            </a:xfrm>
            <a:custGeom>
              <a:avLst/>
              <a:gdLst>
                <a:gd name="T0" fmla="*/ 279 w 280"/>
                <a:gd name="T1" fmla="*/ 3 h 3"/>
                <a:gd name="T2" fmla="*/ 280 w 280"/>
                <a:gd name="T3" fmla="*/ 0 h 3"/>
                <a:gd name="T4" fmla="*/ 0 w 280"/>
                <a:gd name="T5" fmla="*/ 2 h 3"/>
                <a:gd name="T6" fmla="*/ 279 w 28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3">
                  <a:moveTo>
                    <a:pt x="279" y="3"/>
                  </a:moveTo>
                  <a:cubicBezTo>
                    <a:pt x="279" y="2"/>
                    <a:pt x="279" y="1"/>
                    <a:pt x="28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79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6" name="íš1ïḍé">
              <a:extLst>
                <a:ext uri="{FF2B5EF4-FFF2-40B4-BE49-F238E27FC236}">
                  <a16:creationId xmlns="" xmlns:a16="http://schemas.microsoft.com/office/drawing/2014/main" id="{34997D9B-5CE1-4227-844C-101B3D7C05DC}"/>
                </a:ext>
              </a:extLst>
            </p:cNvPr>
            <p:cNvSpPr/>
            <p:nvPr/>
          </p:nvSpPr>
          <p:spPr bwMode="auto">
            <a:xfrm>
              <a:off x="6723063" y="3863976"/>
              <a:ext cx="431800" cy="7938"/>
            </a:xfrm>
            <a:custGeom>
              <a:avLst/>
              <a:gdLst>
                <a:gd name="T0" fmla="*/ 116 w 116"/>
                <a:gd name="T1" fmla="*/ 2 h 2"/>
                <a:gd name="T2" fmla="*/ 116 w 116"/>
                <a:gd name="T3" fmla="*/ 0 h 2"/>
                <a:gd name="T4" fmla="*/ 0 w 116"/>
                <a:gd name="T5" fmla="*/ 1 h 2"/>
                <a:gd name="T6" fmla="*/ 116 w 11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2">
                  <a:moveTo>
                    <a:pt x="116" y="2"/>
                  </a:moveTo>
                  <a:cubicBezTo>
                    <a:pt x="116" y="2"/>
                    <a:pt x="116" y="1"/>
                    <a:pt x="116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16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7" name="î$1ïdé">
              <a:extLst>
                <a:ext uri="{FF2B5EF4-FFF2-40B4-BE49-F238E27FC236}">
                  <a16:creationId xmlns="" xmlns:a16="http://schemas.microsoft.com/office/drawing/2014/main" id="{C51C227E-DACD-4438-90FA-98E35057F558}"/>
                </a:ext>
              </a:extLst>
            </p:cNvPr>
            <p:cNvSpPr/>
            <p:nvPr/>
          </p:nvSpPr>
          <p:spPr bwMode="auto">
            <a:xfrm>
              <a:off x="6651626" y="3998913"/>
              <a:ext cx="495300" cy="6350"/>
            </a:xfrm>
            <a:custGeom>
              <a:avLst/>
              <a:gdLst>
                <a:gd name="T0" fmla="*/ 133 w 133"/>
                <a:gd name="T1" fmla="*/ 2 h 2"/>
                <a:gd name="T2" fmla="*/ 133 w 133"/>
                <a:gd name="T3" fmla="*/ 0 h 2"/>
                <a:gd name="T4" fmla="*/ 0 w 133"/>
                <a:gd name="T5" fmla="*/ 1 h 2"/>
                <a:gd name="T6" fmla="*/ 133 w 13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2">
                  <a:moveTo>
                    <a:pt x="133" y="2"/>
                  </a:moveTo>
                  <a:cubicBezTo>
                    <a:pt x="133" y="2"/>
                    <a:pt x="133" y="1"/>
                    <a:pt x="13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33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8" name="islíḍè">
              <a:extLst>
                <a:ext uri="{FF2B5EF4-FFF2-40B4-BE49-F238E27FC236}">
                  <a16:creationId xmlns="" xmlns:a16="http://schemas.microsoft.com/office/drawing/2014/main" id="{4EE53E34-96E3-41E1-BFAD-498F7D193007}"/>
                </a:ext>
              </a:extLst>
            </p:cNvPr>
            <p:cNvSpPr/>
            <p:nvPr/>
          </p:nvSpPr>
          <p:spPr bwMode="auto">
            <a:xfrm>
              <a:off x="6170613" y="4068763"/>
              <a:ext cx="1006475" cy="11113"/>
            </a:xfrm>
            <a:custGeom>
              <a:avLst/>
              <a:gdLst>
                <a:gd name="T0" fmla="*/ 270 w 270"/>
                <a:gd name="T1" fmla="*/ 3 h 3"/>
                <a:gd name="T2" fmla="*/ 269 w 270"/>
                <a:gd name="T3" fmla="*/ 0 h 3"/>
                <a:gd name="T4" fmla="*/ 0 w 270"/>
                <a:gd name="T5" fmla="*/ 2 h 3"/>
                <a:gd name="T6" fmla="*/ 270 w 27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">
                  <a:moveTo>
                    <a:pt x="270" y="3"/>
                  </a:moveTo>
                  <a:cubicBezTo>
                    <a:pt x="270" y="2"/>
                    <a:pt x="269" y="1"/>
                    <a:pt x="269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7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9" name="îśľiďe">
              <a:extLst>
                <a:ext uri="{FF2B5EF4-FFF2-40B4-BE49-F238E27FC236}">
                  <a16:creationId xmlns="" xmlns:a16="http://schemas.microsoft.com/office/drawing/2014/main" id="{471C1A86-0DFF-4E8C-9976-823162CD18EC}"/>
                </a:ext>
              </a:extLst>
            </p:cNvPr>
            <p:cNvSpPr/>
            <p:nvPr/>
          </p:nvSpPr>
          <p:spPr bwMode="auto">
            <a:xfrm>
              <a:off x="5938838" y="3844926"/>
              <a:ext cx="96838" cy="209550"/>
            </a:xfrm>
            <a:custGeom>
              <a:avLst/>
              <a:gdLst>
                <a:gd name="T0" fmla="*/ 0 w 26"/>
                <a:gd name="T1" fmla="*/ 0 h 56"/>
                <a:gd name="T2" fmla="*/ 0 w 26"/>
                <a:gd name="T3" fmla="*/ 56 h 56"/>
                <a:gd name="T4" fmla="*/ 0 w 26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56">
                  <a:moveTo>
                    <a:pt x="0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6" y="31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0" name="îšḷiḑè">
              <a:extLst>
                <a:ext uri="{FF2B5EF4-FFF2-40B4-BE49-F238E27FC236}">
                  <a16:creationId xmlns="" xmlns:a16="http://schemas.microsoft.com/office/drawing/2014/main" id="{9EAC8669-3BD3-4E5F-8FAE-D8D1EE059AA7}"/>
                </a:ext>
              </a:extLst>
            </p:cNvPr>
            <p:cNvSpPr/>
            <p:nvPr/>
          </p:nvSpPr>
          <p:spPr bwMode="auto">
            <a:xfrm>
              <a:off x="5103813" y="3725863"/>
              <a:ext cx="2178050" cy="433388"/>
            </a:xfrm>
            <a:custGeom>
              <a:avLst/>
              <a:gdLst>
                <a:gd name="T0" fmla="*/ 575 w 584"/>
                <a:gd name="T1" fmla="*/ 98 h 116"/>
                <a:gd name="T2" fmla="*/ 236 w 584"/>
                <a:gd name="T3" fmla="*/ 98 h 116"/>
                <a:gd name="T4" fmla="*/ 224 w 584"/>
                <a:gd name="T5" fmla="*/ 71 h 116"/>
                <a:gd name="T6" fmla="*/ 224 w 584"/>
                <a:gd name="T7" fmla="*/ 44 h 116"/>
                <a:gd name="T8" fmla="*/ 236 w 584"/>
                <a:gd name="T9" fmla="*/ 17 h 116"/>
                <a:gd name="T10" fmla="*/ 575 w 584"/>
                <a:gd name="T11" fmla="*/ 17 h 116"/>
                <a:gd name="T12" fmla="*/ 584 w 584"/>
                <a:gd name="T13" fmla="*/ 8 h 116"/>
                <a:gd name="T14" fmla="*/ 575 w 584"/>
                <a:gd name="T15" fmla="*/ 0 h 116"/>
                <a:gd name="T16" fmla="*/ 44 w 584"/>
                <a:gd name="T17" fmla="*/ 0 h 116"/>
                <a:gd name="T18" fmla="*/ 0 w 584"/>
                <a:gd name="T19" fmla="*/ 44 h 116"/>
                <a:gd name="T20" fmla="*/ 0 w 584"/>
                <a:gd name="T21" fmla="*/ 71 h 116"/>
                <a:gd name="T22" fmla="*/ 44 w 584"/>
                <a:gd name="T23" fmla="*/ 116 h 116"/>
                <a:gd name="T24" fmla="*/ 575 w 584"/>
                <a:gd name="T25" fmla="*/ 116 h 116"/>
                <a:gd name="T26" fmla="*/ 584 w 584"/>
                <a:gd name="T27" fmla="*/ 107 h 116"/>
                <a:gd name="T28" fmla="*/ 575 w 584"/>
                <a:gd name="T29" fmla="*/ 9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4" h="116">
                  <a:moveTo>
                    <a:pt x="575" y="98"/>
                  </a:moveTo>
                  <a:cubicBezTo>
                    <a:pt x="236" y="98"/>
                    <a:pt x="236" y="98"/>
                    <a:pt x="236" y="98"/>
                  </a:cubicBezTo>
                  <a:cubicBezTo>
                    <a:pt x="229" y="92"/>
                    <a:pt x="224" y="82"/>
                    <a:pt x="224" y="71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224" y="33"/>
                    <a:pt x="229" y="24"/>
                    <a:pt x="236" y="17"/>
                  </a:cubicBezTo>
                  <a:cubicBezTo>
                    <a:pt x="575" y="17"/>
                    <a:pt x="575" y="17"/>
                    <a:pt x="575" y="17"/>
                  </a:cubicBezTo>
                  <a:cubicBezTo>
                    <a:pt x="580" y="17"/>
                    <a:pt x="584" y="13"/>
                    <a:pt x="584" y="8"/>
                  </a:cubicBezTo>
                  <a:cubicBezTo>
                    <a:pt x="584" y="3"/>
                    <a:pt x="580" y="0"/>
                    <a:pt x="57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96"/>
                    <a:pt x="20" y="116"/>
                    <a:pt x="44" y="116"/>
                  </a:cubicBezTo>
                  <a:cubicBezTo>
                    <a:pt x="575" y="116"/>
                    <a:pt x="575" y="116"/>
                    <a:pt x="575" y="116"/>
                  </a:cubicBezTo>
                  <a:cubicBezTo>
                    <a:pt x="580" y="116"/>
                    <a:pt x="584" y="112"/>
                    <a:pt x="584" y="107"/>
                  </a:cubicBezTo>
                  <a:cubicBezTo>
                    <a:pt x="584" y="102"/>
                    <a:pt x="580" y="98"/>
                    <a:pt x="575" y="98"/>
                  </a:cubicBezTo>
                </a:path>
              </a:pathLst>
            </a:custGeom>
            <a:solidFill>
              <a:srgbClr val="C15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1" name="iş1íḓê">
              <a:extLst>
                <a:ext uri="{FF2B5EF4-FFF2-40B4-BE49-F238E27FC236}">
                  <a16:creationId xmlns="" xmlns:a16="http://schemas.microsoft.com/office/drawing/2014/main" id="{54D8E6AF-F37A-4520-BF57-C8C8A6D1260B}"/>
                </a:ext>
              </a:extLst>
            </p:cNvPr>
            <p:cNvSpPr/>
            <p:nvPr/>
          </p:nvSpPr>
          <p:spPr bwMode="auto">
            <a:xfrm>
              <a:off x="5178426" y="3759201"/>
              <a:ext cx="754063" cy="15875"/>
            </a:xfrm>
            <a:custGeom>
              <a:avLst/>
              <a:gdLst>
                <a:gd name="T0" fmla="*/ 200 w 202"/>
                <a:gd name="T1" fmla="*/ 0 h 4"/>
                <a:gd name="T2" fmla="*/ 2 w 202"/>
                <a:gd name="T3" fmla="*/ 0 h 4"/>
                <a:gd name="T4" fmla="*/ 0 w 202"/>
                <a:gd name="T5" fmla="*/ 2 h 4"/>
                <a:gd name="T6" fmla="*/ 2 w 202"/>
                <a:gd name="T7" fmla="*/ 4 h 4"/>
                <a:gd name="T8" fmla="*/ 200 w 202"/>
                <a:gd name="T9" fmla="*/ 4 h 4"/>
                <a:gd name="T10" fmla="*/ 202 w 202"/>
                <a:gd name="T11" fmla="*/ 2 h 4"/>
                <a:gd name="T12" fmla="*/ 200 w 20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4">
                  <a:moveTo>
                    <a:pt x="20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1" y="4"/>
                    <a:pt x="202" y="3"/>
                    <a:pt x="202" y="2"/>
                  </a:cubicBezTo>
                  <a:cubicBezTo>
                    <a:pt x="202" y="1"/>
                    <a:pt x="201" y="0"/>
                    <a:pt x="200" y="0"/>
                  </a:cubicBezTo>
                </a:path>
              </a:pathLst>
            </a:custGeom>
            <a:solidFill>
              <a:srgbClr val="8434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2" name="íṣlîdè">
              <a:extLst>
                <a:ext uri="{FF2B5EF4-FFF2-40B4-BE49-F238E27FC236}">
                  <a16:creationId xmlns="" xmlns:a16="http://schemas.microsoft.com/office/drawing/2014/main" id="{1B88A69D-DB1E-4924-BE29-7C8619073D9F}"/>
                </a:ext>
              </a:extLst>
            </p:cNvPr>
            <p:cNvSpPr/>
            <p:nvPr/>
          </p:nvSpPr>
          <p:spPr bwMode="auto">
            <a:xfrm>
              <a:off x="5178426" y="4113213"/>
              <a:ext cx="754063" cy="15875"/>
            </a:xfrm>
            <a:custGeom>
              <a:avLst/>
              <a:gdLst>
                <a:gd name="T0" fmla="*/ 200 w 202"/>
                <a:gd name="T1" fmla="*/ 0 h 4"/>
                <a:gd name="T2" fmla="*/ 2 w 202"/>
                <a:gd name="T3" fmla="*/ 0 h 4"/>
                <a:gd name="T4" fmla="*/ 0 w 202"/>
                <a:gd name="T5" fmla="*/ 2 h 4"/>
                <a:gd name="T6" fmla="*/ 2 w 202"/>
                <a:gd name="T7" fmla="*/ 4 h 4"/>
                <a:gd name="T8" fmla="*/ 200 w 202"/>
                <a:gd name="T9" fmla="*/ 4 h 4"/>
                <a:gd name="T10" fmla="*/ 202 w 202"/>
                <a:gd name="T11" fmla="*/ 2 h 4"/>
                <a:gd name="T12" fmla="*/ 200 w 20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4">
                  <a:moveTo>
                    <a:pt x="20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1" y="4"/>
                    <a:pt x="202" y="3"/>
                    <a:pt x="202" y="2"/>
                  </a:cubicBezTo>
                  <a:cubicBezTo>
                    <a:pt x="202" y="1"/>
                    <a:pt x="201" y="0"/>
                    <a:pt x="200" y="0"/>
                  </a:cubicBezTo>
                </a:path>
              </a:pathLst>
            </a:custGeom>
            <a:solidFill>
              <a:srgbClr val="8434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3" name="íṥ1íḍe">
              <a:extLst>
                <a:ext uri="{FF2B5EF4-FFF2-40B4-BE49-F238E27FC236}">
                  <a16:creationId xmlns="" xmlns:a16="http://schemas.microsoft.com/office/drawing/2014/main" id="{8144CE9B-E7BD-4BAD-B26C-3C801ADBC419}"/>
                </a:ext>
              </a:extLst>
            </p:cNvPr>
            <p:cNvSpPr/>
            <p:nvPr/>
          </p:nvSpPr>
          <p:spPr bwMode="auto">
            <a:xfrm>
              <a:off x="5103813" y="3990976"/>
              <a:ext cx="2178050" cy="168275"/>
            </a:xfrm>
            <a:custGeom>
              <a:avLst/>
              <a:gdLst>
                <a:gd name="T0" fmla="*/ 0 w 584"/>
                <a:gd name="T1" fmla="*/ 0 h 45"/>
                <a:gd name="T2" fmla="*/ 44 w 584"/>
                <a:gd name="T3" fmla="*/ 45 h 45"/>
                <a:gd name="T4" fmla="*/ 575 w 584"/>
                <a:gd name="T5" fmla="*/ 45 h 45"/>
                <a:gd name="T6" fmla="*/ 584 w 584"/>
                <a:gd name="T7" fmla="*/ 36 h 45"/>
                <a:gd name="T8" fmla="*/ 584 w 584"/>
                <a:gd name="T9" fmla="*/ 36 h 45"/>
                <a:gd name="T10" fmla="*/ 222 w 584"/>
                <a:gd name="T11" fmla="*/ 35 h 45"/>
                <a:gd name="T12" fmla="*/ 220 w 584"/>
                <a:gd name="T13" fmla="*/ 37 h 45"/>
                <a:gd name="T14" fmla="*/ 22 w 584"/>
                <a:gd name="T15" fmla="*/ 37 h 45"/>
                <a:gd name="T16" fmla="*/ 20 w 584"/>
                <a:gd name="T17" fmla="*/ 35 h 45"/>
                <a:gd name="T18" fmla="*/ 22 w 584"/>
                <a:gd name="T19" fmla="*/ 33 h 45"/>
                <a:gd name="T20" fmla="*/ 40 w 584"/>
                <a:gd name="T21" fmla="*/ 33 h 45"/>
                <a:gd name="T22" fmla="*/ 33 w 584"/>
                <a:gd name="T23" fmla="*/ 30 h 45"/>
                <a:gd name="T24" fmla="*/ 15 w 584"/>
                <a:gd name="T25" fmla="*/ 16 h 45"/>
                <a:gd name="T26" fmla="*/ 0 w 584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4" h="45">
                  <a:moveTo>
                    <a:pt x="0" y="0"/>
                  </a:moveTo>
                  <a:cubicBezTo>
                    <a:pt x="0" y="25"/>
                    <a:pt x="20" y="45"/>
                    <a:pt x="44" y="45"/>
                  </a:cubicBezTo>
                  <a:cubicBezTo>
                    <a:pt x="575" y="45"/>
                    <a:pt x="575" y="45"/>
                    <a:pt x="575" y="45"/>
                  </a:cubicBezTo>
                  <a:cubicBezTo>
                    <a:pt x="580" y="45"/>
                    <a:pt x="584" y="41"/>
                    <a:pt x="584" y="36"/>
                  </a:cubicBezTo>
                  <a:cubicBezTo>
                    <a:pt x="584" y="36"/>
                    <a:pt x="584" y="36"/>
                    <a:pt x="584" y="36"/>
                  </a:cubicBezTo>
                  <a:cubicBezTo>
                    <a:pt x="222" y="35"/>
                    <a:pt x="222" y="35"/>
                    <a:pt x="222" y="35"/>
                  </a:cubicBezTo>
                  <a:cubicBezTo>
                    <a:pt x="222" y="36"/>
                    <a:pt x="221" y="37"/>
                    <a:pt x="220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20" y="36"/>
                    <a:pt x="20" y="35"/>
                  </a:cubicBezTo>
                  <a:cubicBezTo>
                    <a:pt x="20" y="34"/>
                    <a:pt x="21" y="33"/>
                    <a:pt x="22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8" y="32"/>
                    <a:pt x="35" y="31"/>
                    <a:pt x="33" y="30"/>
                  </a:cubicBezTo>
                  <a:cubicBezTo>
                    <a:pt x="26" y="26"/>
                    <a:pt x="21" y="21"/>
                    <a:pt x="15" y="16"/>
                  </a:cubicBezTo>
                  <a:cubicBezTo>
                    <a:pt x="9" y="11"/>
                    <a:pt x="2" y="7"/>
                    <a:pt x="0" y="0"/>
                  </a:cubicBezTo>
                </a:path>
              </a:pathLst>
            </a:custGeom>
            <a:solidFill>
              <a:srgbClr val="AE4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4" name="i$ḻiḋê">
              <a:extLst>
                <a:ext uri="{FF2B5EF4-FFF2-40B4-BE49-F238E27FC236}">
                  <a16:creationId xmlns="" xmlns:a16="http://schemas.microsoft.com/office/drawing/2014/main" id="{5B000894-5BA6-4F2F-BC34-EDEF8B5C8084}"/>
                </a:ext>
              </a:extLst>
            </p:cNvPr>
            <p:cNvSpPr/>
            <p:nvPr/>
          </p:nvSpPr>
          <p:spPr bwMode="auto">
            <a:xfrm>
              <a:off x="5178426" y="4113213"/>
              <a:ext cx="754063" cy="15875"/>
            </a:xfrm>
            <a:custGeom>
              <a:avLst/>
              <a:gdLst>
                <a:gd name="T0" fmla="*/ 20 w 202"/>
                <a:gd name="T1" fmla="*/ 0 h 4"/>
                <a:gd name="T2" fmla="*/ 2 w 202"/>
                <a:gd name="T3" fmla="*/ 0 h 4"/>
                <a:gd name="T4" fmla="*/ 0 w 202"/>
                <a:gd name="T5" fmla="*/ 2 h 4"/>
                <a:gd name="T6" fmla="*/ 2 w 202"/>
                <a:gd name="T7" fmla="*/ 4 h 4"/>
                <a:gd name="T8" fmla="*/ 200 w 202"/>
                <a:gd name="T9" fmla="*/ 4 h 4"/>
                <a:gd name="T10" fmla="*/ 202 w 202"/>
                <a:gd name="T11" fmla="*/ 2 h 4"/>
                <a:gd name="T12" fmla="*/ 35 w 202"/>
                <a:gd name="T13" fmla="*/ 2 h 4"/>
                <a:gd name="T14" fmla="*/ 31 w 202"/>
                <a:gd name="T15" fmla="*/ 2 h 4"/>
                <a:gd name="T16" fmla="*/ 20 w 20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1" y="4"/>
                    <a:pt x="202" y="3"/>
                    <a:pt x="202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3" y="2"/>
                    <a:pt x="32" y="2"/>
                    <a:pt x="31" y="2"/>
                  </a:cubicBezTo>
                  <a:cubicBezTo>
                    <a:pt x="27" y="2"/>
                    <a:pt x="24" y="1"/>
                    <a:pt x="20" y="0"/>
                  </a:cubicBezTo>
                </a:path>
              </a:pathLst>
            </a:custGeom>
            <a:solidFill>
              <a:srgbClr val="772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5" name="ï$ḻïḍè">
              <a:extLst>
                <a:ext uri="{FF2B5EF4-FFF2-40B4-BE49-F238E27FC236}">
                  <a16:creationId xmlns="" xmlns:a16="http://schemas.microsoft.com/office/drawing/2014/main" id="{7E114FC9-1936-4A61-96F0-D1AE220D1346}"/>
                </a:ext>
              </a:extLst>
            </p:cNvPr>
            <p:cNvSpPr/>
            <p:nvPr/>
          </p:nvSpPr>
          <p:spPr bwMode="auto">
            <a:xfrm>
              <a:off x="5114926" y="3046413"/>
              <a:ext cx="1144588" cy="273050"/>
            </a:xfrm>
            <a:custGeom>
              <a:avLst/>
              <a:gdLst>
                <a:gd name="T0" fmla="*/ 307 w 307"/>
                <a:gd name="T1" fmla="*/ 73 h 73"/>
                <a:gd name="T2" fmla="*/ 30 w 307"/>
                <a:gd name="T3" fmla="*/ 73 h 73"/>
                <a:gd name="T4" fmla="*/ 0 w 307"/>
                <a:gd name="T5" fmla="*/ 44 h 73"/>
                <a:gd name="T6" fmla="*/ 0 w 307"/>
                <a:gd name="T7" fmla="*/ 29 h 73"/>
                <a:gd name="T8" fmla="*/ 30 w 307"/>
                <a:gd name="T9" fmla="*/ 0 h 73"/>
                <a:gd name="T10" fmla="*/ 307 w 307"/>
                <a:gd name="T11" fmla="*/ 0 h 73"/>
                <a:gd name="T12" fmla="*/ 297 w 307"/>
                <a:gd name="T13" fmla="*/ 35 h 73"/>
                <a:gd name="T14" fmla="*/ 307 w 307"/>
                <a:gd name="T1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" h="73">
                  <a:moveTo>
                    <a:pt x="307" y="73"/>
                  </a:moveTo>
                  <a:cubicBezTo>
                    <a:pt x="30" y="73"/>
                    <a:pt x="30" y="73"/>
                    <a:pt x="30" y="73"/>
                  </a:cubicBezTo>
                  <a:cubicBezTo>
                    <a:pt x="13" y="73"/>
                    <a:pt x="0" y="60"/>
                    <a:pt x="0" y="4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07" y="0"/>
                    <a:pt x="297" y="14"/>
                    <a:pt x="297" y="35"/>
                  </a:cubicBezTo>
                  <a:cubicBezTo>
                    <a:pt x="297" y="46"/>
                    <a:pt x="299" y="59"/>
                    <a:pt x="307" y="7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6" name="ïṣļîḓe">
              <a:extLst>
                <a:ext uri="{FF2B5EF4-FFF2-40B4-BE49-F238E27FC236}">
                  <a16:creationId xmlns="" xmlns:a16="http://schemas.microsoft.com/office/drawing/2014/main" id="{1FB4E095-DA58-4194-A686-578B0D632619}"/>
                </a:ext>
              </a:extLst>
            </p:cNvPr>
            <p:cNvSpPr/>
            <p:nvPr/>
          </p:nvSpPr>
          <p:spPr bwMode="auto">
            <a:xfrm>
              <a:off x="5114926" y="3109913"/>
              <a:ext cx="74613" cy="146050"/>
            </a:xfrm>
            <a:custGeom>
              <a:avLst/>
              <a:gdLst>
                <a:gd name="T0" fmla="*/ 7 w 20"/>
                <a:gd name="T1" fmla="*/ 0 h 39"/>
                <a:gd name="T2" fmla="*/ 7 w 20"/>
                <a:gd name="T3" fmla="*/ 39 h 39"/>
                <a:gd name="T4" fmla="*/ 2 w 20"/>
                <a:gd name="T5" fmla="*/ 36 h 39"/>
                <a:gd name="T6" fmla="*/ 0 w 20"/>
                <a:gd name="T7" fmla="*/ 22 h 39"/>
                <a:gd name="T8" fmla="*/ 0 w 20"/>
                <a:gd name="T9" fmla="*/ 5 h 39"/>
                <a:gd name="T10" fmla="*/ 7 w 20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0"/>
                  </a:moveTo>
                  <a:cubicBezTo>
                    <a:pt x="7" y="0"/>
                    <a:pt x="20" y="16"/>
                    <a:pt x="7" y="39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7" name="îṧľíḋê">
              <a:extLst>
                <a:ext uri="{FF2B5EF4-FFF2-40B4-BE49-F238E27FC236}">
                  <a16:creationId xmlns="" xmlns:a16="http://schemas.microsoft.com/office/drawing/2014/main" id="{4AB5EABE-7029-467E-AA85-7B263A15308F}"/>
                </a:ext>
              </a:extLst>
            </p:cNvPr>
            <p:cNvSpPr/>
            <p:nvPr/>
          </p:nvSpPr>
          <p:spPr bwMode="auto">
            <a:xfrm>
              <a:off x="6237288" y="3060701"/>
              <a:ext cx="11113" cy="26988"/>
            </a:xfrm>
            <a:custGeom>
              <a:avLst/>
              <a:gdLst>
                <a:gd name="T0" fmla="*/ 3 w 3"/>
                <a:gd name="T1" fmla="*/ 0 h 7"/>
                <a:gd name="T2" fmla="*/ 3 w 3"/>
                <a:gd name="T3" fmla="*/ 0 h 7"/>
                <a:gd name="T4" fmla="*/ 0 w 3"/>
                <a:gd name="T5" fmla="*/ 7 h 7"/>
                <a:gd name="T6" fmla="*/ 0 w 3"/>
                <a:gd name="T7" fmla="*/ 7 h 7"/>
                <a:gd name="T8" fmla="*/ 3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8" name="isliḑè">
              <a:extLst>
                <a:ext uri="{FF2B5EF4-FFF2-40B4-BE49-F238E27FC236}">
                  <a16:creationId xmlns="" xmlns:a16="http://schemas.microsoft.com/office/drawing/2014/main" id="{6E54BD5E-C263-4863-9D88-FE164853B7C6}"/>
                </a:ext>
              </a:extLst>
            </p:cNvPr>
            <p:cNvSpPr/>
            <p:nvPr/>
          </p:nvSpPr>
          <p:spPr bwMode="auto">
            <a:xfrm>
              <a:off x="5141913" y="3060701"/>
              <a:ext cx="1106488" cy="71438"/>
            </a:xfrm>
            <a:custGeom>
              <a:avLst/>
              <a:gdLst>
                <a:gd name="T0" fmla="*/ 297 w 297"/>
                <a:gd name="T1" fmla="*/ 0 h 19"/>
                <a:gd name="T2" fmla="*/ 23 w 297"/>
                <a:gd name="T3" fmla="*/ 0 h 19"/>
                <a:gd name="T4" fmla="*/ 0 w 297"/>
                <a:gd name="T5" fmla="*/ 13 h 19"/>
                <a:gd name="T6" fmla="*/ 3 w 297"/>
                <a:gd name="T7" fmla="*/ 19 h 19"/>
                <a:gd name="T8" fmla="*/ 27 w 297"/>
                <a:gd name="T9" fmla="*/ 7 h 19"/>
                <a:gd name="T10" fmla="*/ 294 w 297"/>
                <a:gd name="T11" fmla="*/ 7 h 19"/>
                <a:gd name="T12" fmla="*/ 297 w 29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19">
                  <a:moveTo>
                    <a:pt x="29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3" y="0"/>
                    <a:pt x="4" y="5"/>
                    <a:pt x="0" y="13"/>
                  </a:cubicBezTo>
                  <a:cubicBezTo>
                    <a:pt x="1" y="14"/>
                    <a:pt x="2" y="16"/>
                    <a:pt x="3" y="19"/>
                  </a:cubicBezTo>
                  <a:cubicBezTo>
                    <a:pt x="9" y="12"/>
                    <a:pt x="17" y="7"/>
                    <a:pt x="27" y="7"/>
                  </a:cubicBezTo>
                  <a:cubicBezTo>
                    <a:pt x="294" y="7"/>
                    <a:pt x="294" y="7"/>
                    <a:pt x="294" y="7"/>
                  </a:cubicBezTo>
                  <a:cubicBezTo>
                    <a:pt x="295" y="4"/>
                    <a:pt x="296" y="2"/>
                    <a:pt x="297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9" name="i$ľîďè">
              <a:extLst>
                <a:ext uri="{FF2B5EF4-FFF2-40B4-BE49-F238E27FC236}">
                  <a16:creationId xmlns="" xmlns:a16="http://schemas.microsoft.com/office/drawing/2014/main" id="{6BE374BB-2002-4D2B-8539-23B4FF4C6F27}"/>
                </a:ext>
              </a:extLst>
            </p:cNvPr>
            <p:cNvSpPr/>
            <p:nvPr/>
          </p:nvSpPr>
          <p:spPr bwMode="auto">
            <a:xfrm>
              <a:off x="5130801" y="3109913"/>
              <a:ext cx="22225" cy="85725"/>
            </a:xfrm>
            <a:custGeom>
              <a:avLst/>
              <a:gdLst>
                <a:gd name="T0" fmla="*/ 3 w 6"/>
                <a:gd name="T1" fmla="*/ 0 h 23"/>
                <a:gd name="T2" fmla="*/ 0 w 6"/>
                <a:gd name="T3" fmla="*/ 12 h 23"/>
                <a:gd name="T4" fmla="*/ 0 w 6"/>
                <a:gd name="T5" fmla="*/ 23 h 23"/>
                <a:gd name="T6" fmla="*/ 6 w 6"/>
                <a:gd name="T7" fmla="*/ 6 h 23"/>
                <a:gd name="T8" fmla="*/ 3 w 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3" y="0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3" y="11"/>
                    <a:pt x="6" y="6"/>
                  </a:cubicBezTo>
                  <a:cubicBezTo>
                    <a:pt x="5" y="3"/>
                    <a:pt x="4" y="1"/>
                    <a:pt x="3" y="0"/>
                  </a:cubicBezTo>
                </a:path>
              </a:pathLst>
            </a:custGeom>
            <a:solidFill>
              <a:srgbClr val="37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0" name="íSļiḑé">
              <a:extLst>
                <a:ext uri="{FF2B5EF4-FFF2-40B4-BE49-F238E27FC236}">
                  <a16:creationId xmlns="" xmlns:a16="http://schemas.microsoft.com/office/drawing/2014/main" id="{BFFB515B-9A42-414B-BA71-0F5E054EABE4}"/>
                </a:ext>
              </a:extLst>
            </p:cNvPr>
            <p:cNvSpPr/>
            <p:nvPr/>
          </p:nvSpPr>
          <p:spPr bwMode="auto">
            <a:xfrm>
              <a:off x="5100638" y="3032126"/>
              <a:ext cx="1189038" cy="301625"/>
            </a:xfrm>
            <a:custGeom>
              <a:avLst/>
              <a:gdLst>
                <a:gd name="T0" fmla="*/ 34 w 319"/>
                <a:gd name="T1" fmla="*/ 81 h 81"/>
                <a:gd name="T2" fmla="*/ 315 w 319"/>
                <a:gd name="T3" fmla="*/ 81 h 81"/>
                <a:gd name="T4" fmla="*/ 319 w 319"/>
                <a:gd name="T5" fmla="*/ 77 h 81"/>
                <a:gd name="T6" fmla="*/ 315 w 319"/>
                <a:gd name="T7" fmla="*/ 73 h 81"/>
                <a:gd name="T8" fmla="*/ 34 w 319"/>
                <a:gd name="T9" fmla="*/ 73 h 81"/>
                <a:gd name="T10" fmla="*/ 8 w 319"/>
                <a:gd name="T11" fmla="*/ 48 h 81"/>
                <a:gd name="T12" fmla="*/ 8 w 319"/>
                <a:gd name="T13" fmla="*/ 33 h 81"/>
                <a:gd name="T14" fmla="*/ 34 w 319"/>
                <a:gd name="T15" fmla="*/ 8 h 81"/>
                <a:gd name="T16" fmla="*/ 315 w 319"/>
                <a:gd name="T17" fmla="*/ 8 h 81"/>
                <a:gd name="T18" fmla="*/ 319 w 319"/>
                <a:gd name="T19" fmla="*/ 4 h 81"/>
                <a:gd name="T20" fmla="*/ 315 w 319"/>
                <a:gd name="T21" fmla="*/ 0 h 81"/>
                <a:gd name="T22" fmla="*/ 34 w 319"/>
                <a:gd name="T23" fmla="*/ 0 h 81"/>
                <a:gd name="T24" fmla="*/ 0 w 319"/>
                <a:gd name="T25" fmla="*/ 33 h 81"/>
                <a:gd name="T26" fmla="*/ 0 w 319"/>
                <a:gd name="T27" fmla="*/ 48 h 81"/>
                <a:gd name="T28" fmla="*/ 34 w 319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81">
                  <a:moveTo>
                    <a:pt x="34" y="81"/>
                  </a:moveTo>
                  <a:cubicBezTo>
                    <a:pt x="315" y="81"/>
                    <a:pt x="315" y="81"/>
                    <a:pt x="315" y="81"/>
                  </a:cubicBezTo>
                  <a:cubicBezTo>
                    <a:pt x="317" y="81"/>
                    <a:pt x="319" y="80"/>
                    <a:pt x="319" y="77"/>
                  </a:cubicBezTo>
                  <a:cubicBezTo>
                    <a:pt x="319" y="75"/>
                    <a:pt x="317" y="73"/>
                    <a:pt x="315" y="73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20" y="73"/>
                    <a:pt x="8" y="62"/>
                    <a:pt x="8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19"/>
                    <a:pt x="20" y="8"/>
                    <a:pt x="34" y="8"/>
                  </a:cubicBezTo>
                  <a:cubicBezTo>
                    <a:pt x="315" y="8"/>
                    <a:pt x="315" y="8"/>
                    <a:pt x="315" y="8"/>
                  </a:cubicBezTo>
                  <a:cubicBezTo>
                    <a:pt x="317" y="8"/>
                    <a:pt x="319" y="6"/>
                    <a:pt x="319" y="4"/>
                  </a:cubicBezTo>
                  <a:cubicBezTo>
                    <a:pt x="319" y="1"/>
                    <a:pt x="317" y="0"/>
                    <a:pt x="31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4"/>
                    <a:pt x="0" y="3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7"/>
                    <a:pt x="15" y="81"/>
                    <a:pt x="34" y="81"/>
                  </a:cubicBezTo>
                </a:path>
              </a:pathLst>
            </a:custGeom>
            <a:solidFill>
              <a:srgbClr val="336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1" name="ïṡlïḑè">
              <a:extLst>
                <a:ext uri="{FF2B5EF4-FFF2-40B4-BE49-F238E27FC236}">
                  <a16:creationId xmlns="" xmlns:a16="http://schemas.microsoft.com/office/drawing/2014/main" id="{41847985-1DC7-4CD3-849A-740167B8DEF0}"/>
                </a:ext>
              </a:extLst>
            </p:cNvPr>
            <p:cNvSpPr/>
            <p:nvPr/>
          </p:nvSpPr>
          <p:spPr bwMode="auto">
            <a:xfrm>
              <a:off x="5100638" y="3211513"/>
              <a:ext cx="1189038" cy="122238"/>
            </a:xfrm>
            <a:custGeom>
              <a:avLst/>
              <a:gdLst>
                <a:gd name="T0" fmla="*/ 0 w 319"/>
                <a:gd name="T1" fmla="*/ 0 h 33"/>
                <a:gd name="T2" fmla="*/ 34 w 319"/>
                <a:gd name="T3" fmla="*/ 33 h 33"/>
                <a:gd name="T4" fmla="*/ 54 w 319"/>
                <a:gd name="T5" fmla="*/ 33 h 33"/>
                <a:gd name="T6" fmla="*/ 58 w 319"/>
                <a:gd name="T7" fmla="*/ 32 h 33"/>
                <a:gd name="T8" fmla="*/ 318 w 319"/>
                <a:gd name="T9" fmla="*/ 32 h 33"/>
                <a:gd name="T10" fmla="*/ 319 w 319"/>
                <a:gd name="T11" fmla="*/ 29 h 33"/>
                <a:gd name="T12" fmla="*/ 319 w 319"/>
                <a:gd name="T13" fmla="*/ 29 h 33"/>
                <a:gd name="T14" fmla="*/ 319 w 319"/>
                <a:gd name="T15" fmla="*/ 29 h 33"/>
                <a:gd name="T16" fmla="*/ 317 w 319"/>
                <a:gd name="T17" fmla="*/ 29 h 33"/>
                <a:gd name="T18" fmla="*/ 315 w 319"/>
                <a:gd name="T19" fmla="*/ 29 h 33"/>
                <a:gd name="T20" fmla="*/ 315 w 319"/>
                <a:gd name="T21" fmla="*/ 29 h 33"/>
                <a:gd name="T22" fmla="*/ 239 w 319"/>
                <a:gd name="T23" fmla="*/ 29 h 33"/>
                <a:gd name="T24" fmla="*/ 99 w 319"/>
                <a:gd name="T25" fmla="*/ 29 h 33"/>
                <a:gd name="T26" fmla="*/ 45 w 319"/>
                <a:gd name="T27" fmla="*/ 29 h 33"/>
                <a:gd name="T28" fmla="*/ 30 w 319"/>
                <a:gd name="T29" fmla="*/ 30 h 33"/>
                <a:gd name="T30" fmla="*/ 25 w 319"/>
                <a:gd name="T31" fmla="*/ 29 h 33"/>
                <a:gd name="T32" fmla="*/ 0 w 319"/>
                <a:gd name="T3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9" h="33">
                  <a:moveTo>
                    <a:pt x="0" y="0"/>
                  </a:moveTo>
                  <a:cubicBezTo>
                    <a:pt x="0" y="19"/>
                    <a:pt x="15" y="33"/>
                    <a:pt x="34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2"/>
                    <a:pt x="56" y="32"/>
                    <a:pt x="58" y="32"/>
                  </a:cubicBezTo>
                  <a:cubicBezTo>
                    <a:pt x="318" y="32"/>
                    <a:pt x="318" y="32"/>
                    <a:pt x="318" y="32"/>
                  </a:cubicBezTo>
                  <a:cubicBezTo>
                    <a:pt x="319" y="31"/>
                    <a:pt x="319" y="30"/>
                    <a:pt x="319" y="29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8" y="29"/>
                    <a:pt x="318" y="29"/>
                    <a:pt x="317" y="29"/>
                  </a:cubicBezTo>
                  <a:cubicBezTo>
                    <a:pt x="317" y="29"/>
                    <a:pt x="316" y="29"/>
                    <a:pt x="315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290" y="29"/>
                    <a:pt x="264" y="29"/>
                    <a:pt x="239" y="29"/>
                  </a:cubicBezTo>
                  <a:cubicBezTo>
                    <a:pt x="192" y="29"/>
                    <a:pt x="146" y="29"/>
                    <a:pt x="99" y="29"/>
                  </a:cubicBezTo>
                  <a:cubicBezTo>
                    <a:pt x="81" y="29"/>
                    <a:pt x="63" y="29"/>
                    <a:pt x="45" y="29"/>
                  </a:cubicBezTo>
                  <a:cubicBezTo>
                    <a:pt x="40" y="29"/>
                    <a:pt x="35" y="30"/>
                    <a:pt x="30" y="30"/>
                  </a:cubicBezTo>
                  <a:cubicBezTo>
                    <a:pt x="28" y="30"/>
                    <a:pt x="26" y="29"/>
                    <a:pt x="25" y="29"/>
                  </a:cubicBezTo>
                  <a:cubicBezTo>
                    <a:pt x="12" y="27"/>
                    <a:pt x="5" y="10"/>
                    <a:pt x="0" y="0"/>
                  </a:cubicBezTo>
                </a:path>
              </a:pathLst>
            </a:custGeom>
            <a:solidFill>
              <a:srgbClr val="295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2" name="îṧḷïḓé">
              <a:extLst>
                <a:ext uri="{FF2B5EF4-FFF2-40B4-BE49-F238E27FC236}">
                  <a16:creationId xmlns="" xmlns:a16="http://schemas.microsoft.com/office/drawing/2014/main" id="{F29FA98F-0944-4603-8F2C-C0ECB4B3E27C}"/>
                </a:ext>
              </a:extLst>
            </p:cNvPr>
            <p:cNvSpPr/>
            <p:nvPr/>
          </p:nvSpPr>
          <p:spPr bwMode="auto">
            <a:xfrm>
              <a:off x="5189538" y="3198813"/>
              <a:ext cx="466725" cy="7938"/>
            </a:xfrm>
            <a:custGeom>
              <a:avLst/>
              <a:gdLst>
                <a:gd name="T0" fmla="*/ 0 w 125"/>
                <a:gd name="T1" fmla="*/ 1 h 2"/>
                <a:gd name="T2" fmla="*/ 31 w 125"/>
                <a:gd name="T3" fmla="*/ 1 h 2"/>
                <a:gd name="T4" fmla="*/ 63 w 125"/>
                <a:gd name="T5" fmla="*/ 0 h 2"/>
                <a:gd name="T6" fmla="*/ 94 w 125"/>
                <a:gd name="T7" fmla="*/ 1 h 2"/>
                <a:gd name="T8" fmla="*/ 125 w 125"/>
                <a:gd name="T9" fmla="*/ 1 h 2"/>
                <a:gd name="T10" fmla="*/ 94 w 125"/>
                <a:gd name="T11" fmla="*/ 2 h 2"/>
                <a:gd name="T12" fmla="*/ 63 w 125"/>
                <a:gd name="T13" fmla="*/ 2 h 2"/>
                <a:gd name="T14" fmla="*/ 31 w 125"/>
                <a:gd name="T15" fmla="*/ 2 h 2"/>
                <a:gd name="T16" fmla="*/ 0 w 125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">
                  <a:moveTo>
                    <a:pt x="0" y="1"/>
                  </a:moveTo>
                  <a:cubicBezTo>
                    <a:pt x="10" y="1"/>
                    <a:pt x="21" y="1"/>
                    <a:pt x="31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104" y="1"/>
                    <a:pt x="115" y="1"/>
                    <a:pt x="125" y="1"/>
                  </a:cubicBezTo>
                  <a:cubicBezTo>
                    <a:pt x="115" y="1"/>
                    <a:pt x="104" y="2"/>
                    <a:pt x="94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1" y="2"/>
                    <a:pt x="10" y="1"/>
                    <a:pt x="0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3" name="îŝ1ide">
              <a:extLst>
                <a:ext uri="{FF2B5EF4-FFF2-40B4-BE49-F238E27FC236}">
                  <a16:creationId xmlns="" xmlns:a16="http://schemas.microsoft.com/office/drawing/2014/main" id="{DE67356F-6587-456D-BBFB-52F166B2A450}"/>
                </a:ext>
              </a:extLst>
            </p:cNvPr>
            <p:cNvSpPr/>
            <p:nvPr/>
          </p:nvSpPr>
          <p:spPr bwMode="auto">
            <a:xfrm>
              <a:off x="5372101" y="3248026"/>
              <a:ext cx="749300" cy="3175"/>
            </a:xfrm>
            <a:custGeom>
              <a:avLst/>
              <a:gdLst>
                <a:gd name="T0" fmla="*/ 0 w 201"/>
                <a:gd name="T1" fmla="*/ 0 h 1"/>
                <a:gd name="T2" fmla="*/ 50 w 201"/>
                <a:gd name="T3" fmla="*/ 0 h 1"/>
                <a:gd name="T4" fmla="*/ 100 w 201"/>
                <a:gd name="T5" fmla="*/ 0 h 1"/>
                <a:gd name="T6" fmla="*/ 151 w 201"/>
                <a:gd name="T7" fmla="*/ 0 h 1"/>
                <a:gd name="T8" fmla="*/ 201 w 201"/>
                <a:gd name="T9" fmla="*/ 0 h 1"/>
                <a:gd name="T10" fmla="*/ 151 w 201"/>
                <a:gd name="T11" fmla="*/ 1 h 1"/>
                <a:gd name="T12" fmla="*/ 100 w 201"/>
                <a:gd name="T13" fmla="*/ 1 h 1"/>
                <a:gd name="T14" fmla="*/ 50 w 201"/>
                <a:gd name="T15" fmla="*/ 1 h 1"/>
                <a:gd name="T16" fmla="*/ 0 w 20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">
                  <a:moveTo>
                    <a:pt x="0" y="0"/>
                  </a:moveTo>
                  <a:cubicBezTo>
                    <a:pt x="16" y="0"/>
                    <a:pt x="33" y="0"/>
                    <a:pt x="5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68" y="0"/>
                    <a:pt x="184" y="0"/>
                    <a:pt x="201" y="0"/>
                  </a:cubicBezTo>
                  <a:cubicBezTo>
                    <a:pt x="184" y="1"/>
                    <a:pt x="168" y="1"/>
                    <a:pt x="151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33" y="1"/>
                    <a:pt x="16" y="1"/>
                    <a:pt x="0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4" name="îṣļîḓe">
              <a:extLst>
                <a:ext uri="{FF2B5EF4-FFF2-40B4-BE49-F238E27FC236}">
                  <a16:creationId xmlns="" xmlns:a16="http://schemas.microsoft.com/office/drawing/2014/main" id="{20F294F8-0CA9-4E01-B19C-73E76BC0CA70}"/>
                </a:ext>
              </a:extLst>
            </p:cNvPr>
            <p:cNvSpPr/>
            <p:nvPr/>
          </p:nvSpPr>
          <p:spPr bwMode="auto">
            <a:xfrm>
              <a:off x="5518151" y="3132138"/>
              <a:ext cx="708025" cy="7938"/>
            </a:xfrm>
            <a:custGeom>
              <a:avLst/>
              <a:gdLst>
                <a:gd name="T0" fmla="*/ 190 w 190"/>
                <a:gd name="T1" fmla="*/ 0 h 2"/>
                <a:gd name="T2" fmla="*/ 190 w 190"/>
                <a:gd name="T3" fmla="*/ 2 h 2"/>
                <a:gd name="T4" fmla="*/ 0 w 190"/>
                <a:gd name="T5" fmla="*/ 1 h 2"/>
                <a:gd name="T6" fmla="*/ 190 w 190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">
                  <a:moveTo>
                    <a:pt x="190" y="0"/>
                  </a:moveTo>
                  <a:cubicBezTo>
                    <a:pt x="190" y="0"/>
                    <a:pt x="190" y="1"/>
                    <a:pt x="190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9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5" name="i$ḷíḋé">
              <a:extLst>
                <a:ext uri="{FF2B5EF4-FFF2-40B4-BE49-F238E27FC236}">
                  <a16:creationId xmlns="" xmlns:a16="http://schemas.microsoft.com/office/drawing/2014/main" id="{32A7CD1B-192E-4685-BC34-618E06553BB5}"/>
                </a:ext>
              </a:extLst>
            </p:cNvPr>
            <p:cNvSpPr/>
            <p:nvPr/>
          </p:nvSpPr>
          <p:spPr bwMode="auto">
            <a:xfrm>
              <a:off x="5275263" y="3170238"/>
              <a:ext cx="947738" cy="6350"/>
            </a:xfrm>
            <a:custGeom>
              <a:avLst/>
              <a:gdLst>
                <a:gd name="T0" fmla="*/ 254 w 254"/>
                <a:gd name="T1" fmla="*/ 0 h 2"/>
                <a:gd name="T2" fmla="*/ 254 w 254"/>
                <a:gd name="T3" fmla="*/ 2 h 2"/>
                <a:gd name="T4" fmla="*/ 0 w 254"/>
                <a:gd name="T5" fmla="*/ 1 h 2"/>
                <a:gd name="T6" fmla="*/ 254 w 25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">
                  <a:moveTo>
                    <a:pt x="254" y="0"/>
                  </a:moveTo>
                  <a:cubicBezTo>
                    <a:pt x="254" y="1"/>
                    <a:pt x="254" y="1"/>
                    <a:pt x="254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5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6" name="îṥlïḑê">
              <a:extLst>
                <a:ext uri="{FF2B5EF4-FFF2-40B4-BE49-F238E27FC236}">
                  <a16:creationId xmlns="" xmlns:a16="http://schemas.microsoft.com/office/drawing/2014/main" id="{5EC46658-D352-4A58-A77A-138445B5EA5B}"/>
                </a:ext>
              </a:extLst>
            </p:cNvPr>
            <p:cNvSpPr/>
            <p:nvPr/>
          </p:nvSpPr>
          <p:spPr bwMode="auto">
            <a:xfrm>
              <a:off x="5824538" y="3278188"/>
              <a:ext cx="417513" cy="7938"/>
            </a:xfrm>
            <a:custGeom>
              <a:avLst/>
              <a:gdLst>
                <a:gd name="T0" fmla="*/ 111 w 112"/>
                <a:gd name="T1" fmla="*/ 0 h 2"/>
                <a:gd name="T2" fmla="*/ 112 w 112"/>
                <a:gd name="T3" fmla="*/ 2 h 2"/>
                <a:gd name="T4" fmla="*/ 0 w 112"/>
                <a:gd name="T5" fmla="*/ 1 h 2"/>
                <a:gd name="T6" fmla="*/ 111 w 11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">
                  <a:moveTo>
                    <a:pt x="111" y="0"/>
                  </a:moveTo>
                  <a:cubicBezTo>
                    <a:pt x="112" y="0"/>
                    <a:pt x="112" y="1"/>
                    <a:pt x="112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7" name="îśľîḑê">
              <a:extLst>
                <a:ext uri="{FF2B5EF4-FFF2-40B4-BE49-F238E27FC236}">
                  <a16:creationId xmlns="" xmlns:a16="http://schemas.microsoft.com/office/drawing/2014/main" id="{4D97CCEF-CA6F-4616-8497-4EDF730BA12F}"/>
                </a:ext>
              </a:extLst>
            </p:cNvPr>
            <p:cNvSpPr/>
            <p:nvPr/>
          </p:nvSpPr>
          <p:spPr bwMode="auto">
            <a:xfrm>
              <a:off x="5178426" y="3151188"/>
              <a:ext cx="1044575" cy="7938"/>
            </a:xfrm>
            <a:custGeom>
              <a:avLst/>
              <a:gdLst>
                <a:gd name="T0" fmla="*/ 280 w 280"/>
                <a:gd name="T1" fmla="*/ 0 h 2"/>
                <a:gd name="T2" fmla="*/ 280 w 280"/>
                <a:gd name="T3" fmla="*/ 2 h 2"/>
                <a:gd name="T4" fmla="*/ 0 w 280"/>
                <a:gd name="T5" fmla="*/ 1 h 2"/>
                <a:gd name="T6" fmla="*/ 280 w 280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2">
                  <a:moveTo>
                    <a:pt x="280" y="0"/>
                  </a:moveTo>
                  <a:cubicBezTo>
                    <a:pt x="280" y="0"/>
                    <a:pt x="280" y="1"/>
                    <a:pt x="280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8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8" name="î$ľïde">
              <a:extLst>
                <a:ext uri="{FF2B5EF4-FFF2-40B4-BE49-F238E27FC236}">
                  <a16:creationId xmlns="" xmlns:a16="http://schemas.microsoft.com/office/drawing/2014/main" id="{68E7DF2B-194F-4ACB-A41D-35E0D3F1F70C}"/>
                </a:ext>
              </a:extLst>
            </p:cNvPr>
            <p:cNvSpPr/>
            <p:nvPr/>
          </p:nvSpPr>
          <p:spPr bwMode="auto">
            <a:xfrm>
              <a:off x="5376863" y="3333751"/>
              <a:ext cx="738188" cy="388938"/>
            </a:xfrm>
            <a:custGeom>
              <a:avLst/>
              <a:gdLst>
                <a:gd name="T0" fmla="*/ 0 w 198"/>
                <a:gd name="T1" fmla="*/ 104 h 104"/>
                <a:gd name="T2" fmla="*/ 159 w 198"/>
                <a:gd name="T3" fmla="*/ 104 h 104"/>
                <a:gd name="T4" fmla="*/ 198 w 198"/>
                <a:gd name="T5" fmla="*/ 77 h 104"/>
                <a:gd name="T6" fmla="*/ 198 w 198"/>
                <a:gd name="T7" fmla="*/ 27 h 104"/>
                <a:gd name="T8" fmla="*/ 159 w 198"/>
                <a:gd name="T9" fmla="*/ 0 h 104"/>
                <a:gd name="T10" fmla="*/ 0 w 198"/>
                <a:gd name="T11" fmla="*/ 0 h 104"/>
                <a:gd name="T12" fmla="*/ 0 w 198"/>
                <a:gd name="T1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04">
                  <a:moveTo>
                    <a:pt x="0" y="104"/>
                  </a:moveTo>
                  <a:cubicBezTo>
                    <a:pt x="159" y="104"/>
                    <a:pt x="159" y="104"/>
                    <a:pt x="159" y="104"/>
                  </a:cubicBezTo>
                  <a:cubicBezTo>
                    <a:pt x="181" y="104"/>
                    <a:pt x="198" y="92"/>
                    <a:pt x="198" y="77"/>
                  </a:cubicBezTo>
                  <a:cubicBezTo>
                    <a:pt x="198" y="27"/>
                    <a:pt x="198" y="27"/>
                    <a:pt x="198" y="27"/>
                  </a:cubicBezTo>
                  <a:cubicBezTo>
                    <a:pt x="198" y="12"/>
                    <a:pt x="181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5" y="53"/>
                    <a:pt x="0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9" name="íṡḻíḋê">
              <a:extLst>
                <a:ext uri="{FF2B5EF4-FFF2-40B4-BE49-F238E27FC236}">
                  <a16:creationId xmlns="" xmlns:a16="http://schemas.microsoft.com/office/drawing/2014/main" id="{1A8A7D4C-9F57-491D-97D2-90F72E8323F0}"/>
                </a:ext>
              </a:extLst>
            </p:cNvPr>
            <p:cNvSpPr/>
            <p:nvPr/>
          </p:nvSpPr>
          <p:spPr bwMode="auto">
            <a:xfrm>
              <a:off x="5387976" y="3355976"/>
              <a:ext cx="22225" cy="41275"/>
            </a:xfrm>
            <a:custGeom>
              <a:avLst/>
              <a:gdLst>
                <a:gd name="T0" fmla="*/ 1 w 6"/>
                <a:gd name="T1" fmla="*/ 0 h 11"/>
                <a:gd name="T2" fmla="*/ 0 w 6"/>
                <a:gd name="T3" fmla="*/ 0 h 11"/>
                <a:gd name="T4" fmla="*/ 6 w 6"/>
                <a:gd name="T5" fmla="*/ 11 h 11"/>
                <a:gd name="T6" fmla="*/ 6 w 6"/>
                <a:gd name="T7" fmla="*/ 11 h 11"/>
                <a:gd name="T8" fmla="*/ 1 w 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4" y="7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7"/>
                    <a:pt x="2" y="3"/>
                    <a:pt x="1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0" name="iśļiḓè">
              <a:extLst>
                <a:ext uri="{FF2B5EF4-FFF2-40B4-BE49-F238E27FC236}">
                  <a16:creationId xmlns="" xmlns:a16="http://schemas.microsoft.com/office/drawing/2014/main" id="{30E7E9D6-A84D-4B4B-B5DE-895838266EDD}"/>
                </a:ext>
              </a:extLst>
            </p:cNvPr>
            <p:cNvSpPr/>
            <p:nvPr/>
          </p:nvSpPr>
          <p:spPr bwMode="auto">
            <a:xfrm>
              <a:off x="5391151" y="3355976"/>
              <a:ext cx="723900" cy="142875"/>
            </a:xfrm>
            <a:custGeom>
              <a:avLst/>
              <a:gdLst>
                <a:gd name="T0" fmla="*/ 0 w 194"/>
                <a:gd name="T1" fmla="*/ 0 h 38"/>
                <a:gd name="T2" fmla="*/ 155 w 194"/>
                <a:gd name="T3" fmla="*/ 11 h 38"/>
                <a:gd name="T4" fmla="*/ 194 w 194"/>
                <a:gd name="T5" fmla="*/ 21 h 38"/>
                <a:gd name="T6" fmla="*/ 194 w 194"/>
                <a:gd name="T7" fmla="*/ 20 h 38"/>
                <a:gd name="T8" fmla="*/ 194 w 194"/>
                <a:gd name="T9" fmla="*/ 20 h 38"/>
                <a:gd name="T10" fmla="*/ 194 w 194"/>
                <a:gd name="T11" fmla="*/ 20 h 38"/>
                <a:gd name="T12" fmla="*/ 194 w 194"/>
                <a:gd name="T13" fmla="*/ 20 h 38"/>
                <a:gd name="T14" fmla="*/ 194 w 194"/>
                <a:gd name="T15" fmla="*/ 20 h 38"/>
                <a:gd name="T16" fmla="*/ 194 w 194"/>
                <a:gd name="T17" fmla="*/ 20 h 38"/>
                <a:gd name="T18" fmla="*/ 194 w 194"/>
                <a:gd name="T19" fmla="*/ 20 h 38"/>
                <a:gd name="T20" fmla="*/ 194 w 194"/>
                <a:gd name="T21" fmla="*/ 20 h 38"/>
                <a:gd name="T22" fmla="*/ 194 w 194"/>
                <a:gd name="T23" fmla="*/ 20 h 38"/>
                <a:gd name="T24" fmla="*/ 194 w 194"/>
                <a:gd name="T25" fmla="*/ 20 h 38"/>
                <a:gd name="T26" fmla="*/ 194 w 194"/>
                <a:gd name="T27" fmla="*/ 20 h 38"/>
                <a:gd name="T28" fmla="*/ 194 w 194"/>
                <a:gd name="T29" fmla="*/ 19 h 38"/>
                <a:gd name="T30" fmla="*/ 194 w 194"/>
                <a:gd name="T31" fmla="*/ 19 h 38"/>
                <a:gd name="T32" fmla="*/ 194 w 194"/>
                <a:gd name="T33" fmla="*/ 19 h 38"/>
                <a:gd name="T34" fmla="*/ 194 w 194"/>
                <a:gd name="T35" fmla="*/ 19 h 38"/>
                <a:gd name="T36" fmla="*/ 194 w 194"/>
                <a:gd name="T37" fmla="*/ 19 h 38"/>
                <a:gd name="T38" fmla="*/ 194 w 194"/>
                <a:gd name="T39" fmla="*/ 19 h 38"/>
                <a:gd name="T40" fmla="*/ 194 w 194"/>
                <a:gd name="T41" fmla="*/ 19 h 38"/>
                <a:gd name="T42" fmla="*/ 194 w 194"/>
                <a:gd name="T43" fmla="*/ 19 h 38"/>
                <a:gd name="T44" fmla="*/ 194 w 194"/>
                <a:gd name="T45" fmla="*/ 19 h 38"/>
                <a:gd name="T46" fmla="*/ 194 w 194"/>
                <a:gd name="T47" fmla="*/ 19 h 38"/>
                <a:gd name="T48" fmla="*/ 194 w 194"/>
                <a:gd name="T49" fmla="*/ 19 h 38"/>
                <a:gd name="T50" fmla="*/ 194 w 194"/>
                <a:gd name="T51" fmla="*/ 19 h 38"/>
                <a:gd name="T52" fmla="*/ 194 w 194"/>
                <a:gd name="T53" fmla="*/ 18 h 38"/>
                <a:gd name="T54" fmla="*/ 194 w 194"/>
                <a:gd name="T55" fmla="*/ 18 h 38"/>
                <a:gd name="T56" fmla="*/ 194 w 194"/>
                <a:gd name="T57" fmla="*/ 18 h 38"/>
                <a:gd name="T58" fmla="*/ 194 w 194"/>
                <a:gd name="T59" fmla="*/ 18 h 38"/>
                <a:gd name="T60" fmla="*/ 194 w 194"/>
                <a:gd name="T61" fmla="*/ 18 h 38"/>
                <a:gd name="T62" fmla="*/ 194 w 194"/>
                <a:gd name="T63" fmla="*/ 18 h 38"/>
                <a:gd name="T64" fmla="*/ 194 w 194"/>
                <a:gd name="T65" fmla="*/ 18 h 38"/>
                <a:gd name="T66" fmla="*/ 194 w 194"/>
                <a:gd name="T67" fmla="*/ 18 h 38"/>
                <a:gd name="T68" fmla="*/ 194 w 194"/>
                <a:gd name="T69" fmla="*/ 18 h 38"/>
                <a:gd name="T70" fmla="*/ 194 w 194"/>
                <a:gd name="T71" fmla="*/ 18 h 38"/>
                <a:gd name="T72" fmla="*/ 194 w 194"/>
                <a:gd name="T73" fmla="*/ 18 h 38"/>
                <a:gd name="T74" fmla="*/ 194 w 194"/>
                <a:gd name="T75" fmla="*/ 17 h 38"/>
                <a:gd name="T76" fmla="*/ 194 w 194"/>
                <a:gd name="T77" fmla="*/ 17 h 38"/>
                <a:gd name="T78" fmla="*/ 194 w 194"/>
                <a:gd name="T79" fmla="*/ 17 h 38"/>
                <a:gd name="T80" fmla="*/ 194 w 194"/>
                <a:gd name="T81" fmla="*/ 17 h 38"/>
                <a:gd name="T82" fmla="*/ 194 w 194"/>
                <a:gd name="T83" fmla="*/ 17 h 38"/>
                <a:gd name="T84" fmla="*/ 194 w 194"/>
                <a:gd name="T85" fmla="*/ 17 h 38"/>
                <a:gd name="T86" fmla="*/ 194 w 194"/>
                <a:gd name="T87" fmla="*/ 17 h 38"/>
                <a:gd name="T88" fmla="*/ 194 w 194"/>
                <a:gd name="T89" fmla="*/ 17 h 38"/>
                <a:gd name="T90" fmla="*/ 194 w 194"/>
                <a:gd name="T91" fmla="*/ 17 h 38"/>
                <a:gd name="T92" fmla="*/ 180 w 194"/>
                <a:gd name="T9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" h="38">
                  <a:moveTo>
                    <a:pt x="18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7"/>
                    <a:pt x="5" y="11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77" y="11"/>
                    <a:pt x="194" y="24"/>
                    <a:pt x="194" y="38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3" y="10"/>
                    <a:pt x="187" y="4"/>
                    <a:pt x="18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1" name="ïśļiḋe">
              <a:extLst>
                <a:ext uri="{FF2B5EF4-FFF2-40B4-BE49-F238E27FC236}">
                  <a16:creationId xmlns="" xmlns:a16="http://schemas.microsoft.com/office/drawing/2014/main" id="{2354CF79-D7C4-41E8-B3E8-FE0205AC4979}"/>
                </a:ext>
              </a:extLst>
            </p:cNvPr>
            <p:cNvSpPr/>
            <p:nvPr/>
          </p:nvSpPr>
          <p:spPr bwMode="auto">
            <a:xfrm>
              <a:off x="5537201" y="3486151"/>
              <a:ext cx="550863" cy="7938"/>
            </a:xfrm>
            <a:custGeom>
              <a:avLst/>
              <a:gdLst>
                <a:gd name="T0" fmla="*/ 347 w 347"/>
                <a:gd name="T1" fmla="*/ 0 h 5"/>
                <a:gd name="T2" fmla="*/ 347 w 347"/>
                <a:gd name="T3" fmla="*/ 5 h 5"/>
                <a:gd name="T4" fmla="*/ 0 w 347"/>
                <a:gd name="T5" fmla="*/ 3 h 5"/>
                <a:gd name="T6" fmla="*/ 347 w 34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5">
                  <a:moveTo>
                    <a:pt x="347" y="0"/>
                  </a:moveTo>
                  <a:lnTo>
                    <a:pt x="347" y="5"/>
                  </a:lnTo>
                  <a:lnTo>
                    <a:pt x="0" y="3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2" name="íš1iḍê">
              <a:extLst>
                <a:ext uri="{FF2B5EF4-FFF2-40B4-BE49-F238E27FC236}">
                  <a16:creationId xmlns="" xmlns:a16="http://schemas.microsoft.com/office/drawing/2014/main" id="{1D2A1C5B-774B-4906-BDCE-5A99FDAD9C99}"/>
                </a:ext>
              </a:extLst>
            </p:cNvPr>
            <p:cNvSpPr/>
            <p:nvPr/>
          </p:nvSpPr>
          <p:spPr bwMode="auto">
            <a:xfrm>
              <a:off x="5526088" y="3509963"/>
              <a:ext cx="561975" cy="6350"/>
            </a:xfrm>
            <a:custGeom>
              <a:avLst/>
              <a:gdLst>
                <a:gd name="T0" fmla="*/ 354 w 354"/>
                <a:gd name="T1" fmla="*/ 4 h 4"/>
                <a:gd name="T2" fmla="*/ 0 w 354"/>
                <a:gd name="T3" fmla="*/ 2 h 4"/>
                <a:gd name="T4" fmla="*/ 354 w 354"/>
                <a:gd name="T5" fmla="*/ 0 h 4"/>
                <a:gd name="T6" fmla="*/ 354 w 35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4">
                  <a:moveTo>
                    <a:pt x="354" y="4"/>
                  </a:moveTo>
                  <a:lnTo>
                    <a:pt x="0" y="2"/>
                  </a:lnTo>
                  <a:lnTo>
                    <a:pt x="354" y="0"/>
                  </a:lnTo>
                  <a:lnTo>
                    <a:pt x="354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3" name="îş1îḓé">
              <a:extLst>
                <a:ext uri="{FF2B5EF4-FFF2-40B4-BE49-F238E27FC236}">
                  <a16:creationId xmlns="" xmlns:a16="http://schemas.microsoft.com/office/drawing/2014/main" id="{5E558077-433B-4B38-B219-651A3F6D4272}"/>
                </a:ext>
              </a:extLst>
            </p:cNvPr>
            <p:cNvSpPr/>
            <p:nvPr/>
          </p:nvSpPr>
          <p:spPr bwMode="auto">
            <a:xfrm>
              <a:off x="5797551" y="3538538"/>
              <a:ext cx="295275" cy="7938"/>
            </a:xfrm>
            <a:custGeom>
              <a:avLst/>
              <a:gdLst>
                <a:gd name="T0" fmla="*/ 186 w 186"/>
                <a:gd name="T1" fmla="*/ 0 h 5"/>
                <a:gd name="T2" fmla="*/ 186 w 186"/>
                <a:gd name="T3" fmla="*/ 5 h 5"/>
                <a:gd name="T4" fmla="*/ 0 w 186"/>
                <a:gd name="T5" fmla="*/ 3 h 5"/>
                <a:gd name="T6" fmla="*/ 186 w 18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5">
                  <a:moveTo>
                    <a:pt x="186" y="0"/>
                  </a:moveTo>
                  <a:lnTo>
                    <a:pt x="186" y="5"/>
                  </a:lnTo>
                  <a:lnTo>
                    <a:pt x="0" y="3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4" name="ï$líďê">
              <a:extLst>
                <a:ext uri="{FF2B5EF4-FFF2-40B4-BE49-F238E27FC236}">
                  <a16:creationId xmlns="" xmlns:a16="http://schemas.microsoft.com/office/drawing/2014/main" id="{D2AD3AA8-C7C6-4713-A343-60C0E0D2B1CF}"/>
                </a:ext>
              </a:extLst>
            </p:cNvPr>
            <p:cNvSpPr/>
            <p:nvPr/>
          </p:nvSpPr>
          <p:spPr bwMode="auto">
            <a:xfrm>
              <a:off x="5491163" y="3602038"/>
              <a:ext cx="612775" cy="7938"/>
            </a:xfrm>
            <a:custGeom>
              <a:avLst/>
              <a:gdLst>
                <a:gd name="T0" fmla="*/ 386 w 386"/>
                <a:gd name="T1" fmla="*/ 0 h 5"/>
                <a:gd name="T2" fmla="*/ 386 w 386"/>
                <a:gd name="T3" fmla="*/ 5 h 5"/>
                <a:gd name="T4" fmla="*/ 0 w 386"/>
                <a:gd name="T5" fmla="*/ 3 h 5"/>
                <a:gd name="T6" fmla="*/ 386 w 38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6" h="5">
                  <a:moveTo>
                    <a:pt x="386" y="0"/>
                  </a:moveTo>
                  <a:lnTo>
                    <a:pt x="386" y="5"/>
                  </a:lnTo>
                  <a:lnTo>
                    <a:pt x="0" y="3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5" name="îslíḓè">
              <a:extLst>
                <a:ext uri="{FF2B5EF4-FFF2-40B4-BE49-F238E27FC236}">
                  <a16:creationId xmlns="" xmlns:a16="http://schemas.microsoft.com/office/drawing/2014/main" id="{ADEBDABA-599D-4BD2-98C2-E8259092BBA2}"/>
                </a:ext>
              </a:extLst>
            </p:cNvPr>
            <p:cNvSpPr/>
            <p:nvPr/>
          </p:nvSpPr>
          <p:spPr bwMode="auto">
            <a:xfrm>
              <a:off x="5540376" y="3636963"/>
              <a:ext cx="417513" cy="3175"/>
            </a:xfrm>
            <a:custGeom>
              <a:avLst/>
              <a:gdLst>
                <a:gd name="T0" fmla="*/ 56 w 112"/>
                <a:gd name="T1" fmla="*/ 0 h 1"/>
                <a:gd name="T2" fmla="*/ 84 w 112"/>
                <a:gd name="T3" fmla="*/ 0 h 1"/>
                <a:gd name="T4" fmla="*/ 112 w 112"/>
                <a:gd name="T5" fmla="*/ 0 h 1"/>
                <a:gd name="T6" fmla="*/ 84 w 112"/>
                <a:gd name="T7" fmla="*/ 1 h 1"/>
                <a:gd name="T8" fmla="*/ 56 w 112"/>
                <a:gd name="T9" fmla="*/ 1 h 1"/>
                <a:gd name="T10" fmla="*/ 28 w 112"/>
                <a:gd name="T11" fmla="*/ 1 h 1"/>
                <a:gd name="T12" fmla="*/ 0 w 112"/>
                <a:gd name="T13" fmla="*/ 0 h 1"/>
                <a:gd name="T14" fmla="*/ 28 w 112"/>
                <a:gd name="T15" fmla="*/ 0 h 1"/>
                <a:gd name="T16" fmla="*/ 56 w 11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">
                  <a:moveTo>
                    <a:pt x="56" y="0"/>
                  </a:moveTo>
                  <a:cubicBezTo>
                    <a:pt x="65" y="0"/>
                    <a:pt x="75" y="0"/>
                    <a:pt x="84" y="0"/>
                  </a:cubicBezTo>
                  <a:cubicBezTo>
                    <a:pt x="93" y="0"/>
                    <a:pt x="103" y="0"/>
                    <a:pt x="112" y="0"/>
                  </a:cubicBezTo>
                  <a:cubicBezTo>
                    <a:pt x="103" y="1"/>
                    <a:pt x="93" y="1"/>
                    <a:pt x="84" y="1"/>
                  </a:cubicBezTo>
                  <a:cubicBezTo>
                    <a:pt x="75" y="1"/>
                    <a:pt x="65" y="1"/>
                    <a:pt x="56" y="1"/>
                  </a:cubicBezTo>
                  <a:cubicBezTo>
                    <a:pt x="47" y="1"/>
                    <a:pt x="37" y="1"/>
                    <a:pt x="28" y="1"/>
                  </a:cubicBezTo>
                  <a:cubicBezTo>
                    <a:pt x="19" y="1"/>
                    <a:pt x="9" y="1"/>
                    <a:pt x="0" y="0"/>
                  </a:cubicBezTo>
                  <a:cubicBezTo>
                    <a:pt x="9" y="0"/>
                    <a:pt x="19" y="0"/>
                    <a:pt x="28" y="0"/>
                  </a:cubicBezTo>
                  <a:cubicBezTo>
                    <a:pt x="37" y="0"/>
                    <a:pt x="47" y="0"/>
                    <a:pt x="5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6" name="iṩľiďe">
              <a:extLst>
                <a:ext uri="{FF2B5EF4-FFF2-40B4-BE49-F238E27FC236}">
                  <a16:creationId xmlns="" xmlns:a16="http://schemas.microsoft.com/office/drawing/2014/main" id="{1B001128-72D7-4778-A26A-63741D4B948F}"/>
                </a:ext>
              </a:extLst>
            </p:cNvPr>
            <p:cNvSpPr/>
            <p:nvPr/>
          </p:nvSpPr>
          <p:spPr bwMode="auto">
            <a:xfrm>
              <a:off x="5413376" y="3408363"/>
              <a:ext cx="511175" cy="7938"/>
            </a:xfrm>
            <a:custGeom>
              <a:avLst/>
              <a:gdLst>
                <a:gd name="T0" fmla="*/ 0 w 137"/>
                <a:gd name="T1" fmla="*/ 2 h 2"/>
                <a:gd name="T2" fmla="*/ 0 w 137"/>
                <a:gd name="T3" fmla="*/ 0 h 2"/>
                <a:gd name="T4" fmla="*/ 137 w 137"/>
                <a:gd name="T5" fmla="*/ 1 h 2"/>
                <a:gd name="T6" fmla="*/ 0 w 13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37" y="1"/>
                    <a:pt x="137" y="1"/>
                    <a:pt x="137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7" name="íŝḻiḍe">
              <a:extLst>
                <a:ext uri="{FF2B5EF4-FFF2-40B4-BE49-F238E27FC236}">
                  <a16:creationId xmlns="" xmlns:a16="http://schemas.microsoft.com/office/drawing/2014/main" id="{792624DC-3B22-4763-B9D8-0D94D87BBFB7}"/>
                </a:ext>
              </a:extLst>
            </p:cNvPr>
            <p:cNvSpPr/>
            <p:nvPr/>
          </p:nvSpPr>
          <p:spPr bwMode="auto">
            <a:xfrm>
              <a:off x="5429251" y="3471863"/>
              <a:ext cx="301625" cy="7938"/>
            </a:xfrm>
            <a:custGeom>
              <a:avLst/>
              <a:gdLst>
                <a:gd name="T0" fmla="*/ 0 w 81"/>
                <a:gd name="T1" fmla="*/ 2 h 2"/>
                <a:gd name="T2" fmla="*/ 0 w 81"/>
                <a:gd name="T3" fmla="*/ 0 h 2"/>
                <a:gd name="T4" fmla="*/ 81 w 81"/>
                <a:gd name="T5" fmla="*/ 1 h 2"/>
                <a:gd name="T6" fmla="*/ 0 w 8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81" y="1"/>
                    <a:pt x="81" y="1"/>
                    <a:pt x="81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8" name="isḻiḓè">
              <a:extLst>
                <a:ext uri="{FF2B5EF4-FFF2-40B4-BE49-F238E27FC236}">
                  <a16:creationId xmlns="" xmlns:a16="http://schemas.microsoft.com/office/drawing/2014/main" id="{7D99D3B5-2707-4A22-889C-B245BF866E78}"/>
                </a:ext>
              </a:extLst>
            </p:cNvPr>
            <p:cNvSpPr/>
            <p:nvPr/>
          </p:nvSpPr>
          <p:spPr bwMode="auto">
            <a:xfrm>
              <a:off x="5405438" y="3662363"/>
              <a:ext cx="612775" cy="7938"/>
            </a:xfrm>
            <a:custGeom>
              <a:avLst/>
              <a:gdLst>
                <a:gd name="T0" fmla="*/ 0 w 164"/>
                <a:gd name="T1" fmla="*/ 2 h 2"/>
                <a:gd name="T2" fmla="*/ 1 w 164"/>
                <a:gd name="T3" fmla="*/ 0 h 2"/>
                <a:gd name="T4" fmla="*/ 164 w 164"/>
                <a:gd name="T5" fmla="*/ 1 h 2"/>
                <a:gd name="T6" fmla="*/ 0 w 16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2">
                  <a:moveTo>
                    <a:pt x="0" y="2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64" y="1"/>
                    <a:pt x="164" y="1"/>
                    <a:pt x="164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9" name="ïśľiḋé">
              <a:extLst>
                <a:ext uri="{FF2B5EF4-FFF2-40B4-BE49-F238E27FC236}">
                  <a16:creationId xmlns="" xmlns:a16="http://schemas.microsoft.com/office/drawing/2014/main" id="{40C2E4DD-7B9F-4B0E-8ADD-CEF3A2EF3992}"/>
                </a:ext>
              </a:extLst>
            </p:cNvPr>
            <p:cNvSpPr/>
            <p:nvPr/>
          </p:nvSpPr>
          <p:spPr bwMode="auto">
            <a:xfrm>
              <a:off x="5399088" y="3676651"/>
              <a:ext cx="268288" cy="7938"/>
            </a:xfrm>
            <a:custGeom>
              <a:avLst/>
              <a:gdLst>
                <a:gd name="T0" fmla="*/ 72 w 72"/>
                <a:gd name="T1" fmla="*/ 1 h 2"/>
                <a:gd name="T2" fmla="*/ 0 w 72"/>
                <a:gd name="T3" fmla="*/ 2 h 2"/>
                <a:gd name="T4" fmla="*/ 1 w 72"/>
                <a:gd name="T5" fmla="*/ 0 h 2"/>
                <a:gd name="T6" fmla="*/ 72 w 7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">
                  <a:moveTo>
                    <a:pt x="72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lnTo>
                    <a:pt x="72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0" name="iṡľîḋe">
              <a:extLst>
                <a:ext uri="{FF2B5EF4-FFF2-40B4-BE49-F238E27FC236}">
                  <a16:creationId xmlns="" xmlns:a16="http://schemas.microsoft.com/office/drawing/2014/main" id="{F0586983-428B-4145-BF8F-6D916D430098}"/>
                </a:ext>
              </a:extLst>
            </p:cNvPr>
            <p:cNvSpPr/>
            <p:nvPr/>
          </p:nvSpPr>
          <p:spPr bwMode="auto">
            <a:xfrm>
              <a:off x="6018213" y="3419476"/>
              <a:ext cx="103188" cy="209550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56 h 56"/>
                <a:gd name="T4" fmla="*/ 28 w 28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0" y="34"/>
                    <a:pt x="28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1" name="ïS1îde">
              <a:extLst>
                <a:ext uri="{FF2B5EF4-FFF2-40B4-BE49-F238E27FC236}">
                  <a16:creationId xmlns="" xmlns:a16="http://schemas.microsoft.com/office/drawing/2014/main" id="{E99EE2C6-A6EA-454A-B149-58234F87C131}"/>
                </a:ext>
              </a:extLst>
            </p:cNvPr>
            <p:cNvSpPr/>
            <p:nvPr/>
          </p:nvSpPr>
          <p:spPr bwMode="auto">
            <a:xfrm>
              <a:off x="5297488" y="3330576"/>
              <a:ext cx="1735138" cy="395288"/>
            </a:xfrm>
            <a:custGeom>
              <a:avLst/>
              <a:gdLst>
                <a:gd name="T0" fmla="*/ 5 w 465"/>
                <a:gd name="T1" fmla="*/ 99 h 106"/>
                <a:gd name="T2" fmla="*/ 205 w 465"/>
                <a:gd name="T3" fmla="*/ 99 h 106"/>
                <a:gd name="T4" fmla="*/ 219 w 465"/>
                <a:gd name="T5" fmla="*/ 78 h 106"/>
                <a:gd name="T6" fmla="*/ 219 w 465"/>
                <a:gd name="T7" fmla="*/ 28 h 106"/>
                <a:gd name="T8" fmla="*/ 205 w 465"/>
                <a:gd name="T9" fmla="*/ 7 h 106"/>
                <a:gd name="T10" fmla="*/ 5 w 465"/>
                <a:gd name="T11" fmla="*/ 7 h 106"/>
                <a:gd name="T12" fmla="*/ 0 w 465"/>
                <a:gd name="T13" fmla="*/ 3 h 106"/>
                <a:gd name="T14" fmla="*/ 5 w 465"/>
                <a:gd name="T15" fmla="*/ 0 h 106"/>
                <a:gd name="T16" fmla="*/ 428 w 465"/>
                <a:gd name="T17" fmla="*/ 0 h 106"/>
                <a:gd name="T18" fmla="*/ 432 w 465"/>
                <a:gd name="T19" fmla="*/ 1 h 106"/>
                <a:gd name="T20" fmla="*/ 465 w 465"/>
                <a:gd name="T21" fmla="*/ 35 h 106"/>
                <a:gd name="T22" fmla="*/ 465 w 465"/>
                <a:gd name="T23" fmla="*/ 71 h 106"/>
                <a:gd name="T24" fmla="*/ 432 w 465"/>
                <a:gd name="T25" fmla="*/ 104 h 106"/>
                <a:gd name="T26" fmla="*/ 428 w 465"/>
                <a:gd name="T27" fmla="*/ 106 h 106"/>
                <a:gd name="T28" fmla="*/ 5 w 465"/>
                <a:gd name="T29" fmla="*/ 106 h 106"/>
                <a:gd name="T30" fmla="*/ 0 w 465"/>
                <a:gd name="T31" fmla="*/ 102 h 106"/>
                <a:gd name="T32" fmla="*/ 5 w 465"/>
                <a:gd name="T33" fmla="*/ 9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5" h="106">
                  <a:moveTo>
                    <a:pt x="5" y="99"/>
                  </a:moveTo>
                  <a:cubicBezTo>
                    <a:pt x="205" y="99"/>
                    <a:pt x="205" y="99"/>
                    <a:pt x="205" y="99"/>
                  </a:cubicBezTo>
                  <a:cubicBezTo>
                    <a:pt x="214" y="94"/>
                    <a:pt x="219" y="86"/>
                    <a:pt x="219" y="78"/>
                  </a:cubicBezTo>
                  <a:cubicBezTo>
                    <a:pt x="219" y="28"/>
                    <a:pt x="219" y="28"/>
                    <a:pt x="219" y="28"/>
                  </a:cubicBezTo>
                  <a:cubicBezTo>
                    <a:pt x="219" y="19"/>
                    <a:pt x="214" y="12"/>
                    <a:pt x="20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429" y="0"/>
                    <a:pt x="431" y="0"/>
                    <a:pt x="432" y="1"/>
                  </a:cubicBezTo>
                  <a:cubicBezTo>
                    <a:pt x="451" y="3"/>
                    <a:pt x="465" y="21"/>
                    <a:pt x="465" y="35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84"/>
                    <a:pt x="451" y="102"/>
                    <a:pt x="432" y="104"/>
                  </a:cubicBezTo>
                  <a:cubicBezTo>
                    <a:pt x="431" y="105"/>
                    <a:pt x="429" y="106"/>
                    <a:pt x="428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6"/>
                    <a:pt x="0" y="104"/>
                    <a:pt x="0" y="102"/>
                  </a:cubicBezTo>
                  <a:cubicBezTo>
                    <a:pt x="0" y="100"/>
                    <a:pt x="2" y="99"/>
                    <a:pt x="5" y="99"/>
                  </a:cubicBezTo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2" name="íṣ1ïḍe">
              <a:extLst>
                <a:ext uri="{FF2B5EF4-FFF2-40B4-BE49-F238E27FC236}">
                  <a16:creationId xmlns="" xmlns:a16="http://schemas.microsoft.com/office/drawing/2014/main" id="{01EB5E2F-EB42-4DD4-91FB-FED23D008A0E}"/>
                </a:ext>
              </a:extLst>
            </p:cNvPr>
            <p:cNvSpPr/>
            <p:nvPr/>
          </p:nvSpPr>
          <p:spPr bwMode="auto">
            <a:xfrm>
              <a:off x="5297488" y="3698876"/>
              <a:ext cx="93663" cy="12700"/>
            </a:xfrm>
            <a:custGeom>
              <a:avLst/>
              <a:gdLst>
                <a:gd name="T0" fmla="*/ 25 w 25"/>
                <a:gd name="T1" fmla="*/ 0 h 3"/>
                <a:gd name="T2" fmla="*/ 5 w 25"/>
                <a:gd name="T3" fmla="*/ 0 h 3"/>
                <a:gd name="T4" fmla="*/ 0 w 25"/>
                <a:gd name="T5" fmla="*/ 3 h 3"/>
                <a:gd name="T6" fmla="*/ 0 w 25"/>
                <a:gd name="T7" fmla="*/ 3 h 3"/>
                <a:gd name="T8" fmla="*/ 5 w 25"/>
                <a:gd name="T9" fmla="*/ 0 h 3"/>
                <a:gd name="T10" fmla="*/ 25 w 25"/>
                <a:gd name="T11" fmla="*/ 0 h 3"/>
                <a:gd name="T12" fmla="*/ 25 w 2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">
                  <a:moveTo>
                    <a:pt x="2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3" name="îṣḻïḋê">
              <a:extLst>
                <a:ext uri="{FF2B5EF4-FFF2-40B4-BE49-F238E27FC236}">
                  <a16:creationId xmlns="" xmlns:a16="http://schemas.microsoft.com/office/drawing/2014/main" id="{7F776867-68D1-4FB0-9383-C18BC3F41A5D}"/>
                </a:ext>
              </a:extLst>
            </p:cNvPr>
            <p:cNvSpPr/>
            <p:nvPr/>
          </p:nvSpPr>
          <p:spPr bwMode="auto">
            <a:xfrm>
              <a:off x="5391151" y="3695701"/>
              <a:ext cx="679450" cy="3175"/>
            </a:xfrm>
            <a:custGeom>
              <a:avLst/>
              <a:gdLst>
                <a:gd name="T0" fmla="*/ 182 w 182"/>
                <a:gd name="T1" fmla="*/ 0 h 1"/>
                <a:gd name="T2" fmla="*/ 0 w 182"/>
                <a:gd name="T3" fmla="*/ 1 h 1"/>
                <a:gd name="T4" fmla="*/ 0 w 182"/>
                <a:gd name="T5" fmla="*/ 1 h 1"/>
                <a:gd name="T6" fmla="*/ 180 w 182"/>
                <a:gd name="T7" fmla="*/ 1 h 1"/>
                <a:gd name="T8" fmla="*/ 182 w 18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">
                  <a:moveTo>
                    <a:pt x="18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80" y="0"/>
                    <a:pt x="181" y="0"/>
                    <a:pt x="18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4" name="ïṣľïḍè">
              <a:extLst>
                <a:ext uri="{FF2B5EF4-FFF2-40B4-BE49-F238E27FC236}">
                  <a16:creationId xmlns="" xmlns:a16="http://schemas.microsoft.com/office/drawing/2014/main" id="{30990F2C-EE91-4B71-9D33-C151DB6173BF}"/>
                </a:ext>
              </a:extLst>
            </p:cNvPr>
            <p:cNvSpPr/>
            <p:nvPr/>
          </p:nvSpPr>
          <p:spPr bwMode="auto">
            <a:xfrm>
              <a:off x="5297488" y="3595688"/>
              <a:ext cx="1735138" cy="130175"/>
            </a:xfrm>
            <a:custGeom>
              <a:avLst/>
              <a:gdLst>
                <a:gd name="T0" fmla="*/ 465 w 465"/>
                <a:gd name="T1" fmla="*/ 0 h 35"/>
                <a:gd name="T2" fmla="*/ 428 w 465"/>
                <a:gd name="T3" fmla="*/ 26 h 35"/>
                <a:gd name="T4" fmla="*/ 207 w 465"/>
                <a:gd name="T5" fmla="*/ 27 h 35"/>
                <a:gd name="T6" fmla="*/ 205 w 465"/>
                <a:gd name="T7" fmla="*/ 28 h 35"/>
                <a:gd name="T8" fmla="*/ 25 w 465"/>
                <a:gd name="T9" fmla="*/ 28 h 35"/>
                <a:gd name="T10" fmla="*/ 5 w 465"/>
                <a:gd name="T11" fmla="*/ 28 h 35"/>
                <a:gd name="T12" fmla="*/ 0 w 465"/>
                <a:gd name="T13" fmla="*/ 31 h 35"/>
                <a:gd name="T14" fmla="*/ 5 w 465"/>
                <a:gd name="T15" fmla="*/ 35 h 35"/>
                <a:gd name="T16" fmla="*/ 428 w 465"/>
                <a:gd name="T17" fmla="*/ 35 h 35"/>
                <a:gd name="T18" fmla="*/ 432 w 465"/>
                <a:gd name="T19" fmla="*/ 33 h 35"/>
                <a:gd name="T20" fmla="*/ 465 w 465"/>
                <a:gd name="T21" fmla="*/ 0 h 35"/>
                <a:gd name="T22" fmla="*/ 465 w 46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5" h="35">
                  <a:moveTo>
                    <a:pt x="465" y="0"/>
                  </a:moveTo>
                  <a:cubicBezTo>
                    <a:pt x="457" y="9"/>
                    <a:pt x="442" y="22"/>
                    <a:pt x="428" y="26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06" y="27"/>
                    <a:pt x="205" y="27"/>
                    <a:pt x="20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9"/>
                    <a:pt x="0" y="31"/>
                  </a:cubicBezTo>
                  <a:cubicBezTo>
                    <a:pt x="0" y="33"/>
                    <a:pt x="2" y="35"/>
                    <a:pt x="5" y="35"/>
                  </a:cubicBezTo>
                  <a:cubicBezTo>
                    <a:pt x="428" y="35"/>
                    <a:pt x="428" y="35"/>
                    <a:pt x="428" y="35"/>
                  </a:cubicBezTo>
                  <a:cubicBezTo>
                    <a:pt x="429" y="35"/>
                    <a:pt x="431" y="34"/>
                    <a:pt x="432" y="33"/>
                  </a:cubicBezTo>
                  <a:cubicBezTo>
                    <a:pt x="451" y="31"/>
                    <a:pt x="465" y="13"/>
                    <a:pt x="465" y="0"/>
                  </a:cubicBezTo>
                  <a:cubicBezTo>
                    <a:pt x="465" y="0"/>
                    <a:pt x="465" y="0"/>
                    <a:pt x="465" y="0"/>
                  </a:cubicBezTo>
                </a:path>
              </a:pathLst>
            </a:custGeom>
            <a:solidFill>
              <a:srgbClr val="2B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5" name="ï$1ïďé">
              <a:extLst>
                <a:ext uri="{FF2B5EF4-FFF2-40B4-BE49-F238E27FC236}">
                  <a16:creationId xmlns="" xmlns:a16="http://schemas.microsoft.com/office/drawing/2014/main" id="{A17F19B6-543F-4295-85C7-8E0803622BEA}"/>
                </a:ext>
              </a:extLst>
            </p:cNvPr>
            <p:cNvSpPr/>
            <p:nvPr/>
          </p:nvSpPr>
          <p:spPr bwMode="auto">
            <a:xfrm>
              <a:off x="7870826" y="4479926"/>
              <a:ext cx="1260475" cy="254000"/>
            </a:xfrm>
            <a:custGeom>
              <a:avLst/>
              <a:gdLst>
                <a:gd name="T0" fmla="*/ 0 w 338"/>
                <a:gd name="T1" fmla="*/ 46 h 68"/>
                <a:gd name="T2" fmla="*/ 0 w 338"/>
                <a:gd name="T3" fmla="*/ 22 h 68"/>
                <a:gd name="T4" fmla="*/ 21 w 338"/>
                <a:gd name="T5" fmla="*/ 0 h 68"/>
                <a:gd name="T6" fmla="*/ 338 w 338"/>
                <a:gd name="T7" fmla="*/ 0 h 68"/>
                <a:gd name="T8" fmla="*/ 338 w 338"/>
                <a:gd name="T9" fmla="*/ 68 h 68"/>
                <a:gd name="T10" fmla="*/ 21 w 338"/>
                <a:gd name="T11" fmla="*/ 68 h 68"/>
                <a:gd name="T12" fmla="*/ 0 w 338"/>
                <a:gd name="T13" fmla="*/ 4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68">
                  <a:moveTo>
                    <a:pt x="0" y="46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338" y="0"/>
                    <a:pt x="308" y="35"/>
                    <a:pt x="338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9" y="68"/>
                    <a:pt x="0" y="58"/>
                    <a:pt x="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6" name="ïṣľïḋè">
              <a:extLst>
                <a:ext uri="{FF2B5EF4-FFF2-40B4-BE49-F238E27FC236}">
                  <a16:creationId xmlns="" xmlns:a16="http://schemas.microsoft.com/office/drawing/2014/main" id="{2096A76C-8B48-4DBB-ADA3-F8A485E7781D}"/>
                </a:ext>
              </a:extLst>
            </p:cNvPr>
            <p:cNvSpPr/>
            <p:nvPr/>
          </p:nvSpPr>
          <p:spPr bwMode="auto">
            <a:xfrm>
              <a:off x="8069263" y="4557713"/>
              <a:ext cx="1020763" cy="11113"/>
            </a:xfrm>
            <a:custGeom>
              <a:avLst/>
              <a:gdLst>
                <a:gd name="T0" fmla="*/ 274 w 274"/>
                <a:gd name="T1" fmla="*/ 0 h 3"/>
                <a:gd name="T2" fmla="*/ 273 w 274"/>
                <a:gd name="T3" fmla="*/ 3 h 3"/>
                <a:gd name="T4" fmla="*/ 0 w 274"/>
                <a:gd name="T5" fmla="*/ 2 h 3"/>
                <a:gd name="T6" fmla="*/ 274 w 27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4" h="3">
                  <a:moveTo>
                    <a:pt x="274" y="0"/>
                  </a:moveTo>
                  <a:cubicBezTo>
                    <a:pt x="274" y="1"/>
                    <a:pt x="274" y="2"/>
                    <a:pt x="273" y="3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7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7" name="iṥ1ïḓe">
              <a:extLst>
                <a:ext uri="{FF2B5EF4-FFF2-40B4-BE49-F238E27FC236}">
                  <a16:creationId xmlns="" xmlns:a16="http://schemas.microsoft.com/office/drawing/2014/main" id="{3B5F37D7-6D80-4C99-84AC-D88CE0FC1587}"/>
                </a:ext>
              </a:extLst>
            </p:cNvPr>
            <p:cNvSpPr/>
            <p:nvPr/>
          </p:nvSpPr>
          <p:spPr bwMode="auto">
            <a:xfrm>
              <a:off x="8154988" y="4584701"/>
              <a:ext cx="931863" cy="11113"/>
            </a:xfrm>
            <a:custGeom>
              <a:avLst/>
              <a:gdLst>
                <a:gd name="T0" fmla="*/ 250 w 250"/>
                <a:gd name="T1" fmla="*/ 0 h 3"/>
                <a:gd name="T2" fmla="*/ 249 w 250"/>
                <a:gd name="T3" fmla="*/ 3 h 3"/>
                <a:gd name="T4" fmla="*/ 0 w 250"/>
                <a:gd name="T5" fmla="*/ 1 h 3"/>
                <a:gd name="T6" fmla="*/ 250 w 250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0" h="3">
                  <a:moveTo>
                    <a:pt x="250" y="0"/>
                  </a:moveTo>
                  <a:cubicBezTo>
                    <a:pt x="249" y="1"/>
                    <a:pt x="249" y="2"/>
                    <a:pt x="249" y="3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5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8" name="ísḻíḍé">
              <a:extLst>
                <a:ext uri="{FF2B5EF4-FFF2-40B4-BE49-F238E27FC236}">
                  <a16:creationId xmlns="" xmlns:a16="http://schemas.microsoft.com/office/drawing/2014/main" id="{4828614F-5969-4DCB-9ED9-EF9137F39DB6}"/>
                </a:ext>
              </a:extLst>
            </p:cNvPr>
            <p:cNvSpPr/>
            <p:nvPr/>
          </p:nvSpPr>
          <p:spPr bwMode="auto">
            <a:xfrm>
              <a:off x="7945438" y="4676776"/>
              <a:ext cx="1155700" cy="11113"/>
            </a:xfrm>
            <a:custGeom>
              <a:avLst/>
              <a:gdLst>
                <a:gd name="T0" fmla="*/ 309 w 310"/>
                <a:gd name="T1" fmla="*/ 0 h 3"/>
                <a:gd name="T2" fmla="*/ 310 w 310"/>
                <a:gd name="T3" fmla="*/ 3 h 3"/>
                <a:gd name="T4" fmla="*/ 0 w 310"/>
                <a:gd name="T5" fmla="*/ 2 h 3"/>
                <a:gd name="T6" fmla="*/ 309 w 310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" h="3">
                  <a:moveTo>
                    <a:pt x="309" y="0"/>
                  </a:moveTo>
                  <a:cubicBezTo>
                    <a:pt x="309" y="1"/>
                    <a:pt x="309" y="2"/>
                    <a:pt x="310" y="3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30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9" name="îś1îḓé">
              <a:extLst>
                <a:ext uri="{FF2B5EF4-FFF2-40B4-BE49-F238E27FC236}">
                  <a16:creationId xmlns="" xmlns:a16="http://schemas.microsoft.com/office/drawing/2014/main" id="{C4922F84-9DAA-4740-AC35-A43F81E8E5F7}"/>
                </a:ext>
              </a:extLst>
            </p:cNvPr>
            <p:cNvSpPr/>
            <p:nvPr/>
          </p:nvSpPr>
          <p:spPr bwMode="auto">
            <a:xfrm>
              <a:off x="8774113" y="4654551"/>
              <a:ext cx="315913" cy="7938"/>
            </a:xfrm>
            <a:custGeom>
              <a:avLst/>
              <a:gdLst>
                <a:gd name="T0" fmla="*/ 84 w 85"/>
                <a:gd name="T1" fmla="*/ 0 h 2"/>
                <a:gd name="T2" fmla="*/ 85 w 85"/>
                <a:gd name="T3" fmla="*/ 2 h 2"/>
                <a:gd name="T4" fmla="*/ 0 w 85"/>
                <a:gd name="T5" fmla="*/ 1 h 2"/>
                <a:gd name="T6" fmla="*/ 84 w 8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2">
                  <a:moveTo>
                    <a:pt x="84" y="0"/>
                  </a:moveTo>
                  <a:cubicBezTo>
                    <a:pt x="84" y="1"/>
                    <a:pt x="85" y="1"/>
                    <a:pt x="85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0" name="îSļîḓê">
              <a:extLst>
                <a:ext uri="{FF2B5EF4-FFF2-40B4-BE49-F238E27FC236}">
                  <a16:creationId xmlns="" xmlns:a16="http://schemas.microsoft.com/office/drawing/2014/main" id="{A6621DA1-D3DB-4010-BC7A-DE3DCDC8626B}"/>
                </a:ext>
              </a:extLst>
            </p:cNvPr>
            <p:cNvSpPr/>
            <p:nvPr/>
          </p:nvSpPr>
          <p:spPr bwMode="auto">
            <a:xfrm>
              <a:off x="7878763" y="4606926"/>
              <a:ext cx="260350" cy="11113"/>
            </a:xfrm>
            <a:custGeom>
              <a:avLst/>
              <a:gdLst>
                <a:gd name="T0" fmla="*/ 0 w 164"/>
                <a:gd name="T1" fmla="*/ 7 h 7"/>
                <a:gd name="T2" fmla="*/ 164 w 164"/>
                <a:gd name="T3" fmla="*/ 2 h 7"/>
                <a:gd name="T4" fmla="*/ 0 w 164"/>
                <a:gd name="T5" fmla="*/ 0 h 7"/>
                <a:gd name="T6" fmla="*/ 0 w 16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7">
                  <a:moveTo>
                    <a:pt x="0" y="7"/>
                  </a:moveTo>
                  <a:lnTo>
                    <a:pt x="164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1" name="ïṡḷíďê">
              <a:extLst>
                <a:ext uri="{FF2B5EF4-FFF2-40B4-BE49-F238E27FC236}">
                  <a16:creationId xmlns="" xmlns:a16="http://schemas.microsoft.com/office/drawing/2014/main" id="{C69A2483-0773-483D-8C0B-75F6908BC48C}"/>
                </a:ext>
              </a:extLst>
            </p:cNvPr>
            <p:cNvSpPr/>
            <p:nvPr/>
          </p:nvSpPr>
          <p:spPr bwMode="auto">
            <a:xfrm>
              <a:off x="7878763" y="4606926"/>
              <a:ext cx="260350" cy="11113"/>
            </a:xfrm>
            <a:custGeom>
              <a:avLst/>
              <a:gdLst>
                <a:gd name="T0" fmla="*/ 0 w 164"/>
                <a:gd name="T1" fmla="*/ 7 h 7"/>
                <a:gd name="T2" fmla="*/ 164 w 164"/>
                <a:gd name="T3" fmla="*/ 2 h 7"/>
                <a:gd name="T4" fmla="*/ 0 w 164"/>
                <a:gd name="T5" fmla="*/ 0 h 7"/>
                <a:gd name="T6" fmla="*/ 0 w 16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7">
                  <a:moveTo>
                    <a:pt x="0" y="7"/>
                  </a:moveTo>
                  <a:lnTo>
                    <a:pt x="164" y="2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2" name="îŝľîḓé">
              <a:extLst>
                <a:ext uri="{FF2B5EF4-FFF2-40B4-BE49-F238E27FC236}">
                  <a16:creationId xmlns="" xmlns:a16="http://schemas.microsoft.com/office/drawing/2014/main" id="{2052ECC4-1A47-4D2D-A504-6F1C4D149EBC}"/>
                </a:ext>
              </a:extLst>
            </p:cNvPr>
            <p:cNvSpPr/>
            <p:nvPr/>
          </p:nvSpPr>
          <p:spPr bwMode="auto">
            <a:xfrm>
              <a:off x="7870826" y="4640263"/>
              <a:ext cx="231775" cy="11113"/>
            </a:xfrm>
            <a:custGeom>
              <a:avLst/>
              <a:gdLst>
                <a:gd name="T0" fmla="*/ 0 w 146"/>
                <a:gd name="T1" fmla="*/ 7 h 7"/>
                <a:gd name="T2" fmla="*/ 146 w 146"/>
                <a:gd name="T3" fmla="*/ 2 h 7"/>
                <a:gd name="T4" fmla="*/ 0 w 146"/>
                <a:gd name="T5" fmla="*/ 0 h 7"/>
                <a:gd name="T6" fmla="*/ 0 w 146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7">
                  <a:moveTo>
                    <a:pt x="0" y="7"/>
                  </a:moveTo>
                  <a:lnTo>
                    <a:pt x="146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3" name="îşḻíḑè">
              <a:extLst>
                <a:ext uri="{FF2B5EF4-FFF2-40B4-BE49-F238E27FC236}">
                  <a16:creationId xmlns="" xmlns:a16="http://schemas.microsoft.com/office/drawing/2014/main" id="{75087EFB-EA3C-4C94-ABBC-1F457A075915}"/>
                </a:ext>
              </a:extLst>
            </p:cNvPr>
            <p:cNvSpPr/>
            <p:nvPr/>
          </p:nvSpPr>
          <p:spPr bwMode="auto">
            <a:xfrm>
              <a:off x="7870826" y="4640263"/>
              <a:ext cx="231775" cy="11113"/>
            </a:xfrm>
            <a:custGeom>
              <a:avLst/>
              <a:gdLst>
                <a:gd name="T0" fmla="*/ 0 w 146"/>
                <a:gd name="T1" fmla="*/ 7 h 7"/>
                <a:gd name="T2" fmla="*/ 146 w 146"/>
                <a:gd name="T3" fmla="*/ 2 h 7"/>
                <a:gd name="T4" fmla="*/ 0 w 146"/>
                <a:gd name="T5" fmla="*/ 0 h 7"/>
                <a:gd name="T6" fmla="*/ 0 w 146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7">
                  <a:moveTo>
                    <a:pt x="0" y="7"/>
                  </a:moveTo>
                  <a:lnTo>
                    <a:pt x="146" y="2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4" name="îṥḷíḋé">
              <a:extLst>
                <a:ext uri="{FF2B5EF4-FFF2-40B4-BE49-F238E27FC236}">
                  <a16:creationId xmlns="" xmlns:a16="http://schemas.microsoft.com/office/drawing/2014/main" id="{97C68410-629F-4A2A-AC80-3B1DF55A6893}"/>
                </a:ext>
              </a:extLst>
            </p:cNvPr>
            <p:cNvSpPr/>
            <p:nvPr/>
          </p:nvSpPr>
          <p:spPr bwMode="auto">
            <a:xfrm>
              <a:off x="7859713" y="4521201"/>
              <a:ext cx="1196975" cy="11113"/>
            </a:xfrm>
            <a:custGeom>
              <a:avLst/>
              <a:gdLst>
                <a:gd name="T0" fmla="*/ 0 w 754"/>
                <a:gd name="T1" fmla="*/ 7 h 7"/>
                <a:gd name="T2" fmla="*/ 754 w 754"/>
                <a:gd name="T3" fmla="*/ 2 h 7"/>
                <a:gd name="T4" fmla="*/ 0 w 754"/>
                <a:gd name="T5" fmla="*/ 0 h 7"/>
                <a:gd name="T6" fmla="*/ 0 w 75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4" h="7">
                  <a:moveTo>
                    <a:pt x="0" y="7"/>
                  </a:moveTo>
                  <a:lnTo>
                    <a:pt x="754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5" name="í$ḷîḋe">
              <a:extLst>
                <a:ext uri="{FF2B5EF4-FFF2-40B4-BE49-F238E27FC236}">
                  <a16:creationId xmlns="" xmlns:a16="http://schemas.microsoft.com/office/drawing/2014/main" id="{CF0F3303-27B4-4C71-827C-52DBA6AFC35A}"/>
                </a:ext>
              </a:extLst>
            </p:cNvPr>
            <p:cNvSpPr/>
            <p:nvPr/>
          </p:nvSpPr>
          <p:spPr bwMode="auto">
            <a:xfrm>
              <a:off x="7859713" y="4521201"/>
              <a:ext cx="1196975" cy="11113"/>
            </a:xfrm>
            <a:custGeom>
              <a:avLst/>
              <a:gdLst>
                <a:gd name="T0" fmla="*/ 0 w 754"/>
                <a:gd name="T1" fmla="*/ 7 h 7"/>
                <a:gd name="T2" fmla="*/ 754 w 754"/>
                <a:gd name="T3" fmla="*/ 2 h 7"/>
                <a:gd name="T4" fmla="*/ 0 w 754"/>
                <a:gd name="T5" fmla="*/ 0 h 7"/>
                <a:gd name="T6" fmla="*/ 0 w 75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4" h="7">
                  <a:moveTo>
                    <a:pt x="0" y="7"/>
                  </a:moveTo>
                  <a:lnTo>
                    <a:pt x="754" y="2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6" name="îṥḷidè">
              <a:extLst>
                <a:ext uri="{FF2B5EF4-FFF2-40B4-BE49-F238E27FC236}">
                  <a16:creationId xmlns="" xmlns:a16="http://schemas.microsoft.com/office/drawing/2014/main" id="{4C4369AD-1073-4FAF-BA16-ABC5241C3290}"/>
                </a:ext>
              </a:extLst>
            </p:cNvPr>
            <p:cNvSpPr/>
            <p:nvPr/>
          </p:nvSpPr>
          <p:spPr bwMode="auto">
            <a:xfrm>
              <a:off x="7870826" y="4505326"/>
              <a:ext cx="1241425" cy="149225"/>
            </a:xfrm>
            <a:custGeom>
              <a:avLst/>
              <a:gdLst>
                <a:gd name="T0" fmla="*/ 0 w 333"/>
                <a:gd name="T1" fmla="*/ 40 h 40"/>
                <a:gd name="T2" fmla="*/ 0 w 333"/>
                <a:gd name="T3" fmla="*/ 40 h 40"/>
                <a:gd name="T4" fmla="*/ 0 w 333"/>
                <a:gd name="T5" fmla="*/ 40 h 40"/>
                <a:gd name="T6" fmla="*/ 0 w 333"/>
                <a:gd name="T7" fmla="*/ 40 h 40"/>
                <a:gd name="T8" fmla="*/ 0 w 333"/>
                <a:gd name="T9" fmla="*/ 40 h 40"/>
                <a:gd name="T10" fmla="*/ 0 w 333"/>
                <a:gd name="T11" fmla="*/ 40 h 40"/>
                <a:gd name="T12" fmla="*/ 0 w 333"/>
                <a:gd name="T13" fmla="*/ 40 h 40"/>
                <a:gd name="T14" fmla="*/ 0 w 333"/>
                <a:gd name="T15" fmla="*/ 40 h 40"/>
                <a:gd name="T16" fmla="*/ 0 w 333"/>
                <a:gd name="T17" fmla="*/ 40 h 40"/>
                <a:gd name="T18" fmla="*/ 0 w 333"/>
                <a:gd name="T19" fmla="*/ 40 h 40"/>
                <a:gd name="T20" fmla="*/ 0 w 333"/>
                <a:gd name="T21" fmla="*/ 40 h 40"/>
                <a:gd name="T22" fmla="*/ 0 w 333"/>
                <a:gd name="T23" fmla="*/ 40 h 40"/>
                <a:gd name="T24" fmla="*/ 0 w 333"/>
                <a:gd name="T25" fmla="*/ 40 h 40"/>
                <a:gd name="T26" fmla="*/ 0 w 333"/>
                <a:gd name="T27" fmla="*/ 40 h 40"/>
                <a:gd name="T28" fmla="*/ 0 w 333"/>
                <a:gd name="T29" fmla="*/ 40 h 40"/>
                <a:gd name="T30" fmla="*/ 0 w 333"/>
                <a:gd name="T31" fmla="*/ 40 h 40"/>
                <a:gd name="T32" fmla="*/ 0 w 333"/>
                <a:gd name="T33" fmla="*/ 39 h 40"/>
                <a:gd name="T34" fmla="*/ 0 w 333"/>
                <a:gd name="T35" fmla="*/ 40 h 40"/>
                <a:gd name="T36" fmla="*/ 0 w 333"/>
                <a:gd name="T37" fmla="*/ 40 h 40"/>
                <a:gd name="T38" fmla="*/ 0 w 333"/>
                <a:gd name="T39" fmla="*/ 39 h 40"/>
                <a:gd name="T40" fmla="*/ 333 w 333"/>
                <a:gd name="T41" fmla="*/ 0 h 40"/>
                <a:gd name="T42" fmla="*/ 333 w 333"/>
                <a:gd name="T43" fmla="*/ 0 h 40"/>
                <a:gd name="T44" fmla="*/ 329 w 333"/>
                <a:gd name="T45" fmla="*/ 8 h 40"/>
                <a:gd name="T46" fmla="*/ 329 w 333"/>
                <a:gd name="T47" fmla="*/ 8 h 40"/>
                <a:gd name="T48" fmla="*/ 333 w 333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3" h="40"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333" y="0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332" y="2"/>
                    <a:pt x="331" y="5"/>
                    <a:pt x="329" y="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1" y="5"/>
                    <a:pt x="332" y="2"/>
                    <a:pt x="33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7" name="íṧliḑê">
              <a:extLst>
                <a:ext uri="{FF2B5EF4-FFF2-40B4-BE49-F238E27FC236}">
                  <a16:creationId xmlns="" xmlns:a16="http://schemas.microsoft.com/office/drawing/2014/main" id="{4FD92A5F-1A08-47F3-881D-CA2DCBF67C85}"/>
                </a:ext>
              </a:extLst>
            </p:cNvPr>
            <p:cNvSpPr/>
            <p:nvPr/>
          </p:nvSpPr>
          <p:spPr bwMode="auto">
            <a:xfrm>
              <a:off x="7870826" y="4505326"/>
              <a:ext cx="1241425" cy="190500"/>
            </a:xfrm>
            <a:custGeom>
              <a:avLst/>
              <a:gdLst>
                <a:gd name="T0" fmla="*/ 5 w 333"/>
                <a:gd name="T1" fmla="*/ 0 h 51"/>
                <a:gd name="T2" fmla="*/ 2 w 333"/>
                <a:gd name="T3" fmla="*/ 4 h 51"/>
                <a:gd name="T4" fmla="*/ 8 w 333"/>
                <a:gd name="T5" fmla="*/ 4 h 51"/>
                <a:gd name="T6" fmla="*/ 5 w 333"/>
                <a:gd name="T7" fmla="*/ 0 h 51"/>
                <a:gd name="T8" fmla="*/ 333 w 333"/>
                <a:gd name="T9" fmla="*/ 0 h 51"/>
                <a:gd name="T10" fmla="*/ 9 w 333"/>
                <a:gd name="T11" fmla="*/ 0 h 51"/>
                <a:gd name="T12" fmla="*/ 9 w 333"/>
                <a:gd name="T13" fmla="*/ 4 h 51"/>
                <a:gd name="T14" fmla="*/ 318 w 333"/>
                <a:gd name="T15" fmla="*/ 5 h 51"/>
                <a:gd name="T16" fmla="*/ 1 w 333"/>
                <a:gd name="T17" fmla="*/ 7 h 51"/>
                <a:gd name="T18" fmla="*/ 0 w 333"/>
                <a:gd name="T19" fmla="*/ 14 h 51"/>
                <a:gd name="T20" fmla="*/ 0 w 333"/>
                <a:gd name="T21" fmla="*/ 14 h 51"/>
                <a:gd name="T22" fmla="*/ 0 w 333"/>
                <a:gd name="T23" fmla="*/ 14 h 51"/>
                <a:gd name="T24" fmla="*/ 0 w 333"/>
                <a:gd name="T25" fmla="*/ 14 h 51"/>
                <a:gd name="T26" fmla="*/ 0 w 333"/>
                <a:gd name="T27" fmla="*/ 14 h 51"/>
                <a:gd name="T28" fmla="*/ 0 w 333"/>
                <a:gd name="T29" fmla="*/ 14 h 51"/>
                <a:gd name="T30" fmla="*/ 0 w 333"/>
                <a:gd name="T31" fmla="*/ 14 h 51"/>
                <a:gd name="T32" fmla="*/ 0 w 333"/>
                <a:gd name="T33" fmla="*/ 14 h 51"/>
                <a:gd name="T34" fmla="*/ 0 w 333"/>
                <a:gd name="T35" fmla="*/ 14 h 51"/>
                <a:gd name="T36" fmla="*/ 0 w 333"/>
                <a:gd name="T37" fmla="*/ 14 h 51"/>
                <a:gd name="T38" fmla="*/ 0 w 333"/>
                <a:gd name="T39" fmla="*/ 14 h 51"/>
                <a:gd name="T40" fmla="*/ 0 w 333"/>
                <a:gd name="T41" fmla="*/ 14 h 51"/>
                <a:gd name="T42" fmla="*/ 0 w 333"/>
                <a:gd name="T43" fmla="*/ 14 h 51"/>
                <a:gd name="T44" fmla="*/ 0 w 333"/>
                <a:gd name="T45" fmla="*/ 15 h 51"/>
                <a:gd name="T46" fmla="*/ 0 w 333"/>
                <a:gd name="T47" fmla="*/ 39 h 51"/>
                <a:gd name="T48" fmla="*/ 0 w 333"/>
                <a:gd name="T49" fmla="*/ 39 h 51"/>
                <a:gd name="T50" fmla="*/ 0 w 333"/>
                <a:gd name="T51" fmla="*/ 40 h 51"/>
                <a:gd name="T52" fmla="*/ 0 w 333"/>
                <a:gd name="T53" fmla="*/ 40 h 51"/>
                <a:gd name="T54" fmla="*/ 0 w 333"/>
                <a:gd name="T55" fmla="*/ 40 h 51"/>
                <a:gd name="T56" fmla="*/ 0 w 333"/>
                <a:gd name="T57" fmla="*/ 40 h 51"/>
                <a:gd name="T58" fmla="*/ 0 w 333"/>
                <a:gd name="T59" fmla="*/ 40 h 51"/>
                <a:gd name="T60" fmla="*/ 0 w 333"/>
                <a:gd name="T61" fmla="*/ 40 h 51"/>
                <a:gd name="T62" fmla="*/ 0 w 333"/>
                <a:gd name="T63" fmla="*/ 40 h 51"/>
                <a:gd name="T64" fmla="*/ 0 w 333"/>
                <a:gd name="T65" fmla="*/ 40 h 51"/>
                <a:gd name="T66" fmla="*/ 0 w 333"/>
                <a:gd name="T67" fmla="*/ 40 h 51"/>
                <a:gd name="T68" fmla="*/ 0 w 333"/>
                <a:gd name="T69" fmla="*/ 40 h 51"/>
                <a:gd name="T70" fmla="*/ 0 w 333"/>
                <a:gd name="T71" fmla="*/ 40 h 51"/>
                <a:gd name="T72" fmla="*/ 0 w 333"/>
                <a:gd name="T73" fmla="*/ 40 h 51"/>
                <a:gd name="T74" fmla="*/ 0 w 333"/>
                <a:gd name="T75" fmla="*/ 40 h 51"/>
                <a:gd name="T76" fmla="*/ 0 w 333"/>
                <a:gd name="T77" fmla="*/ 40 h 51"/>
                <a:gd name="T78" fmla="*/ 3 w 333"/>
                <a:gd name="T79" fmla="*/ 51 h 51"/>
                <a:gd name="T80" fmla="*/ 3 w 333"/>
                <a:gd name="T81" fmla="*/ 39 h 51"/>
                <a:gd name="T82" fmla="*/ 0 w 333"/>
                <a:gd name="T83" fmla="*/ 39 h 51"/>
                <a:gd name="T84" fmla="*/ 0 w 333"/>
                <a:gd name="T85" fmla="*/ 36 h 51"/>
                <a:gd name="T86" fmla="*/ 3 w 333"/>
                <a:gd name="T87" fmla="*/ 36 h 51"/>
                <a:gd name="T88" fmla="*/ 3 w 333"/>
                <a:gd name="T89" fmla="*/ 30 h 51"/>
                <a:gd name="T90" fmla="*/ 2 w 333"/>
                <a:gd name="T91" fmla="*/ 30 h 51"/>
                <a:gd name="T92" fmla="*/ 2 w 333"/>
                <a:gd name="T93" fmla="*/ 27 h 51"/>
                <a:gd name="T94" fmla="*/ 3 w 333"/>
                <a:gd name="T95" fmla="*/ 27 h 51"/>
                <a:gd name="T96" fmla="*/ 25 w 333"/>
                <a:gd name="T97" fmla="*/ 8 h 51"/>
                <a:gd name="T98" fmla="*/ 329 w 333"/>
                <a:gd name="T99" fmla="*/ 8 h 51"/>
                <a:gd name="T100" fmla="*/ 333 w 333"/>
                <a:gd name="T10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51">
                  <a:moveTo>
                    <a:pt x="5" y="0"/>
                  </a:moveTo>
                  <a:cubicBezTo>
                    <a:pt x="4" y="1"/>
                    <a:pt x="3" y="3"/>
                    <a:pt x="2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33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9"/>
                    <a:pt x="0" y="11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1" y="48"/>
                    <a:pt x="3" y="51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16"/>
                    <a:pt x="14" y="8"/>
                    <a:pt x="25" y="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1" y="5"/>
                    <a:pt x="332" y="2"/>
                    <a:pt x="33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8" name="ísľíďê">
              <a:extLst>
                <a:ext uri="{FF2B5EF4-FFF2-40B4-BE49-F238E27FC236}">
                  <a16:creationId xmlns="" xmlns:a16="http://schemas.microsoft.com/office/drawing/2014/main" id="{C5D84748-C089-466D-A657-AFDAFB6AAB54}"/>
                </a:ext>
              </a:extLst>
            </p:cNvPr>
            <p:cNvSpPr/>
            <p:nvPr/>
          </p:nvSpPr>
          <p:spPr bwMode="auto">
            <a:xfrm>
              <a:off x="7878763" y="4606926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9" name="ïṡľídè">
              <a:extLst>
                <a:ext uri="{FF2B5EF4-FFF2-40B4-BE49-F238E27FC236}">
                  <a16:creationId xmlns="" xmlns:a16="http://schemas.microsoft.com/office/drawing/2014/main" id="{3541708E-19EC-4B8A-BC99-1B026B95A9A7}"/>
                </a:ext>
              </a:extLst>
            </p:cNvPr>
            <p:cNvSpPr/>
            <p:nvPr/>
          </p:nvSpPr>
          <p:spPr bwMode="auto">
            <a:xfrm>
              <a:off x="7870826" y="4640263"/>
              <a:ext cx="11113" cy="11113"/>
            </a:xfrm>
            <a:prstGeom prst="rect">
              <a:avLst/>
            </a:pr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0" name="iṩ1idé">
              <a:extLst>
                <a:ext uri="{FF2B5EF4-FFF2-40B4-BE49-F238E27FC236}">
                  <a16:creationId xmlns="" xmlns:a16="http://schemas.microsoft.com/office/drawing/2014/main" id="{4BEF3DEB-D31D-470C-A19B-8F65943C81B0}"/>
                </a:ext>
              </a:extLst>
            </p:cNvPr>
            <p:cNvSpPr/>
            <p:nvPr/>
          </p:nvSpPr>
          <p:spPr bwMode="auto">
            <a:xfrm>
              <a:off x="7870826" y="4640263"/>
              <a:ext cx="11113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1" name="ïSľíďe">
              <a:extLst>
                <a:ext uri="{FF2B5EF4-FFF2-40B4-BE49-F238E27FC236}">
                  <a16:creationId xmlns="" xmlns:a16="http://schemas.microsoft.com/office/drawing/2014/main" id="{1245ABA6-F42D-4B7A-8E46-D04A33D3A0AE}"/>
                </a:ext>
              </a:extLst>
            </p:cNvPr>
            <p:cNvSpPr/>
            <p:nvPr/>
          </p:nvSpPr>
          <p:spPr bwMode="auto">
            <a:xfrm>
              <a:off x="7875588" y="4521201"/>
              <a:ext cx="1181100" cy="11113"/>
            </a:xfrm>
            <a:custGeom>
              <a:avLst/>
              <a:gdLst>
                <a:gd name="T0" fmla="*/ 1 w 317"/>
                <a:gd name="T1" fmla="*/ 0 h 3"/>
                <a:gd name="T2" fmla="*/ 0 w 317"/>
                <a:gd name="T3" fmla="*/ 3 h 3"/>
                <a:gd name="T4" fmla="*/ 317 w 317"/>
                <a:gd name="T5" fmla="*/ 1 h 3"/>
                <a:gd name="T6" fmla="*/ 8 w 317"/>
                <a:gd name="T7" fmla="*/ 0 h 3"/>
                <a:gd name="T8" fmla="*/ 8 w 317"/>
                <a:gd name="T9" fmla="*/ 2 h 3"/>
                <a:gd name="T10" fmla="*/ 7 w 317"/>
                <a:gd name="T11" fmla="*/ 0 h 3"/>
                <a:gd name="T12" fmla="*/ 1 w 317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3"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317" y="1"/>
                    <a:pt x="317" y="1"/>
                    <a:pt x="317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2" name="iṩḻíďê">
              <a:extLst>
                <a:ext uri="{FF2B5EF4-FFF2-40B4-BE49-F238E27FC236}">
                  <a16:creationId xmlns="" xmlns:a16="http://schemas.microsoft.com/office/drawing/2014/main" id="{9883D112-BCE9-4EF8-BF49-BDE688C7897D}"/>
                </a:ext>
              </a:extLst>
            </p:cNvPr>
            <p:cNvSpPr/>
            <p:nvPr/>
          </p:nvSpPr>
          <p:spPr bwMode="auto">
            <a:xfrm>
              <a:off x="7867651" y="4549776"/>
              <a:ext cx="52388" cy="112713"/>
            </a:xfrm>
            <a:custGeom>
              <a:avLst/>
              <a:gdLst>
                <a:gd name="T0" fmla="*/ 0 w 14"/>
                <a:gd name="T1" fmla="*/ 0 h 30"/>
                <a:gd name="T2" fmla="*/ 0 w 14"/>
                <a:gd name="T3" fmla="*/ 30 h 30"/>
                <a:gd name="T4" fmla="*/ 0 w 14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0">
                  <a:moveTo>
                    <a:pt x="0" y="0"/>
                  </a:moveTo>
                  <a:cubicBezTo>
                    <a:pt x="0" y="0"/>
                    <a:pt x="14" y="16"/>
                    <a:pt x="0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3" name="iṡḻïde">
              <a:extLst>
                <a:ext uri="{FF2B5EF4-FFF2-40B4-BE49-F238E27FC236}">
                  <a16:creationId xmlns="" xmlns:a16="http://schemas.microsoft.com/office/drawing/2014/main" id="{69A08CB9-0CEB-43BE-875B-BC249EB958CD}"/>
                </a:ext>
              </a:extLst>
            </p:cNvPr>
            <p:cNvSpPr/>
            <p:nvPr/>
          </p:nvSpPr>
          <p:spPr bwMode="auto">
            <a:xfrm>
              <a:off x="6900863" y="4452938"/>
              <a:ext cx="2297113" cy="306388"/>
            </a:xfrm>
            <a:custGeom>
              <a:avLst/>
              <a:gdLst>
                <a:gd name="T0" fmla="*/ 29 w 616"/>
                <a:gd name="T1" fmla="*/ 0 h 82"/>
                <a:gd name="T2" fmla="*/ 609 w 616"/>
                <a:gd name="T3" fmla="*/ 0 h 82"/>
                <a:gd name="T4" fmla="*/ 616 w 616"/>
                <a:gd name="T5" fmla="*/ 7 h 82"/>
                <a:gd name="T6" fmla="*/ 609 w 616"/>
                <a:gd name="T7" fmla="*/ 14 h 82"/>
                <a:gd name="T8" fmla="*/ 265 w 616"/>
                <a:gd name="T9" fmla="*/ 14 h 82"/>
                <a:gd name="T10" fmla="*/ 260 w 616"/>
                <a:gd name="T11" fmla="*/ 29 h 82"/>
                <a:gd name="T12" fmla="*/ 260 w 616"/>
                <a:gd name="T13" fmla="*/ 53 h 82"/>
                <a:gd name="T14" fmla="*/ 265 w 616"/>
                <a:gd name="T15" fmla="*/ 68 h 82"/>
                <a:gd name="T16" fmla="*/ 609 w 616"/>
                <a:gd name="T17" fmla="*/ 68 h 82"/>
                <a:gd name="T18" fmla="*/ 616 w 616"/>
                <a:gd name="T19" fmla="*/ 75 h 82"/>
                <a:gd name="T20" fmla="*/ 609 w 616"/>
                <a:gd name="T21" fmla="*/ 82 h 82"/>
                <a:gd name="T22" fmla="*/ 29 w 616"/>
                <a:gd name="T23" fmla="*/ 82 h 82"/>
                <a:gd name="T24" fmla="*/ 0 w 616"/>
                <a:gd name="T25" fmla="*/ 53 h 82"/>
                <a:gd name="T26" fmla="*/ 0 w 616"/>
                <a:gd name="T27" fmla="*/ 29 h 82"/>
                <a:gd name="T28" fmla="*/ 29 w 616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6" h="82">
                  <a:moveTo>
                    <a:pt x="29" y="0"/>
                  </a:moveTo>
                  <a:cubicBezTo>
                    <a:pt x="609" y="0"/>
                    <a:pt x="609" y="0"/>
                    <a:pt x="609" y="0"/>
                  </a:cubicBezTo>
                  <a:cubicBezTo>
                    <a:pt x="613" y="0"/>
                    <a:pt x="616" y="3"/>
                    <a:pt x="616" y="7"/>
                  </a:cubicBezTo>
                  <a:cubicBezTo>
                    <a:pt x="616" y="11"/>
                    <a:pt x="613" y="14"/>
                    <a:pt x="609" y="14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262" y="18"/>
                    <a:pt x="260" y="23"/>
                    <a:pt x="260" y="29"/>
                  </a:cubicBezTo>
                  <a:cubicBezTo>
                    <a:pt x="260" y="53"/>
                    <a:pt x="260" y="53"/>
                    <a:pt x="260" y="53"/>
                  </a:cubicBezTo>
                  <a:cubicBezTo>
                    <a:pt x="260" y="59"/>
                    <a:pt x="262" y="64"/>
                    <a:pt x="265" y="68"/>
                  </a:cubicBezTo>
                  <a:cubicBezTo>
                    <a:pt x="609" y="68"/>
                    <a:pt x="609" y="68"/>
                    <a:pt x="609" y="68"/>
                  </a:cubicBezTo>
                  <a:cubicBezTo>
                    <a:pt x="613" y="68"/>
                    <a:pt x="616" y="71"/>
                    <a:pt x="616" y="75"/>
                  </a:cubicBezTo>
                  <a:cubicBezTo>
                    <a:pt x="616" y="79"/>
                    <a:pt x="613" y="82"/>
                    <a:pt x="60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13" y="82"/>
                    <a:pt x="0" y="69"/>
                    <a:pt x="0" y="5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</a:path>
              </a:pathLst>
            </a:custGeom>
            <a:solidFill>
              <a:srgbClr val="994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4" name="iSľiďê">
              <a:extLst>
                <a:ext uri="{FF2B5EF4-FFF2-40B4-BE49-F238E27FC236}">
                  <a16:creationId xmlns="" xmlns:a16="http://schemas.microsoft.com/office/drawing/2014/main" id="{2B12B39C-CD5A-4E08-905C-90B302F7027F}"/>
                </a:ext>
              </a:extLst>
            </p:cNvPr>
            <p:cNvSpPr/>
            <p:nvPr/>
          </p:nvSpPr>
          <p:spPr bwMode="auto">
            <a:xfrm>
              <a:off x="6900863" y="4651376"/>
              <a:ext cx="2297113" cy="107950"/>
            </a:xfrm>
            <a:custGeom>
              <a:avLst/>
              <a:gdLst>
                <a:gd name="T0" fmla="*/ 0 w 616"/>
                <a:gd name="T1" fmla="*/ 0 h 29"/>
                <a:gd name="T2" fmla="*/ 0 w 616"/>
                <a:gd name="T3" fmla="*/ 0 h 29"/>
                <a:gd name="T4" fmla="*/ 29 w 616"/>
                <a:gd name="T5" fmla="*/ 29 h 29"/>
                <a:gd name="T6" fmla="*/ 609 w 616"/>
                <a:gd name="T7" fmla="*/ 29 h 29"/>
                <a:gd name="T8" fmla="*/ 616 w 616"/>
                <a:gd name="T9" fmla="*/ 22 h 29"/>
                <a:gd name="T10" fmla="*/ 616 w 616"/>
                <a:gd name="T11" fmla="*/ 22 h 29"/>
                <a:gd name="T12" fmla="*/ 611 w 616"/>
                <a:gd name="T13" fmla="*/ 19 h 29"/>
                <a:gd name="T14" fmla="*/ 487 w 616"/>
                <a:gd name="T15" fmla="*/ 19 h 29"/>
                <a:gd name="T16" fmla="*/ 135 w 616"/>
                <a:gd name="T17" fmla="*/ 19 h 29"/>
                <a:gd name="T18" fmla="*/ 87 w 616"/>
                <a:gd name="T19" fmla="*/ 19 h 29"/>
                <a:gd name="T20" fmla="*/ 38 w 616"/>
                <a:gd name="T21" fmla="*/ 19 h 29"/>
                <a:gd name="T22" fmla="*/ 28 w 616"/>
                <a:gd name="T23" fmla="*/ 19 h 29"/>
                <a:gd name="T24" fmla="*/ 25 w 616"/>
                <a:gd name="T25" fmla="*/ 19 h 29"/>
                <a:gd name="T26" fmla="*/ 21 w 616"/>
                <a:gd name="T27" fmla="*/ 19 h 29"/>
                <a:gd name="T28" fmla="*/ 9 w 616"/>
                <a:gd name="T29" fmla="*/ 12 h 29"/>
                <a:gd name="T30" fmla="*/ 0 w 616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13" y="29"/>
                    <a:pt x="29" y="29"/>
                  </a:cubicBezTo>
                  <a:cubicBezTo>
                    <a:pt x="609" y="29"/>
                    <a:pt x="609" y="29"/>
                    <a:pt x="609" y="29"/>
                  </a:cubicBezTo>
                  <a:cubicBezTo>
                    <a:pt x="613" y="29"/>
                    <a:pt x="616" y="26"/>
                    <a:pt x="616" y="22"/>
                  </a:cubicBezTo>
                  <a:cubicBezTo>
                    <a:pt x="616" y="22"/>
                    <a:pt x="616" y="22"/>
                    <a:pt x="616" y="22"/>
                  </a:cubicBezTo>
                  <a:cubicBezTo>
                    <a:pt x="614" y="22"/>
                    <a:pt x="613" y="19"/>
                    <a:pt x="611" y="19"/>
                  </a:cubicBezTo>
                  <a:cubicBezTo>
                    <a:pt x="570" y="19"/>
                    <a:pt x="529" y="19"/>
                    <a:pt x="487" y="19"/>
                  </a:cubicBezTo>
                  <a:cubicBezTo>
                    <a:pt x="407" y="19"/>
                    <a:pt x="215" y="19"/>
                    <a:pt x="135" y="19"/>
                  </a:cubicBezTo>
                  <a:cubicBezTo>
                    <a:pt x="119" y="19"/>
                    <a:pt x="103" y="19"/>
                    <a:pt x="87" y="19"/>
                  </a:cubicBezTo>
                  <a:cubicBezTo>
                    <a:pt x="71" y="19"/>
                    <a:pt x="54" y="19"/>
                    <a:pt x="38" y="19"/>
                  </a:cubicBezTo>
                  <a:cubicBezTo>
                    <a:pt x="35" y="19"/>
                    <a:pt x="31" y="19"/>
                    <a:pt x="28" y="19"/>
                  </a:cubicBezTo>
                  <a:cubicBezTo>
                    <a:pt x="27" y="19"/>
                    <a:pt x="26" y="19"/>
                    <a:pt x="25" y="19"/>
                  </a:cubicBezTo>
                  <a:cubicBezTo>
                    <a:pt x="24" y="19"/>
                    <a:pt x="22" y="19"/>
                    <a:pt x="21" y="19"/>
                  </a:cubicBezTo>
                  <a:cubicBezTo>
                    <a:pt x="17" y="18"/>
                    <a:pt x="12" y="16"/>
                    <a:pt x="9" y="12"/>
                  </a:cubicBezTo>
                  <a:cubicBezTo>
                    <a:pt x="5" y="9"/>
                    <a:pt x="3" y="4"/>
                    <a:pt x="0" y="0"/>
                  </a:cubicBezTo>
                </a:path>
              </a:pathLst>
            </a:custGeom>
            <a:solidFill>
              <a:srgbClr val="7B3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5" name="îśļídé">
              <a:extLst>
                <a:ext uri="{FF2B5EF4-FFF2-40B4-BE49-F238E27FC236}">
                  <a16:creationId xmlns="" xmlns:a16="http://schemas.microsoft.com/office/drawing/2014/main" id="{4AD063AB-B52C-4993-B3EC-DDA5E743F910}"/>
                </a:ext>
              </a:extLst>
            </p:cNvPr>
            <p:cNvSpPr/>
            <p:nvPr/>
          </p:nvSpPr>
          <p:spPr bwMode="auto">
            <a:xfrm>
              <a:off x="7232651" y="3624263"/>
              <a:ext cx="731838" cy="792163"/>
            </a:xfrm>
            <a:custGeom>
              <a:avLst/>
              <a:gdLst>
                <a:gd name="T0" fmla="*/ 0 w 196"/>
                <a:gd name="T1" fmla="*/ 0 h 212"/>
                <a:gd name="T2" fmla="*/ 161 w 196"/>
                <a:gd name="T3" fmla="*/ 0 h 212"/>
                <a:gd name="T4" fmla="*/ 196 w 196"/>
                <a:gd name="T5" fmla="*/ 54 h 212"/>
                <a:gd name="T6" fmla="*/ 196 w 196"/>
                <a:gd name="T7" fmla="*/ 157 h 212"/>
                <a:gd name="T8" fmla="*/ 161 w 196"/>
                <a:gd name="T9" fmla="*/ 212 h 212"/>
                <a:gd name="T10" fmla="*/ 0 w 196"/>
                <a:gd name="T11" fmla="*/ 212 h 212"/>
                <a:gd name="T12" fmla="*/ 0 w 196"/>
                <a:gd name="T1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212">
                  <a:moveTo>
                    <a:pt x="0" y="0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180" y="0"/>
                    <a:pt x="196" y="24"/>
                    <a:pt x="196" y="54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6" y="187"/>
                    <a:pt x="180" y="212"/>
                    <a:pt x="161" y="212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38" y="106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6" name="ísḷíḋé">
              <a:extLst>
                <a:ext uri="{FF2B5EF4-FFF2-40B4-BE49-F238E27FC236}">
                  <a16:creationId xmlns="" xmlns:a16="http://schemas.microsoft.com/office/drawing/2014/main" id="{B713B6F1-030F-4FDE-BB32-26DEB174848E}"/>
                </a:ext>
              </a:extLst>
            </p:cNvPr>
            <p:cNvSpPr/>
            <p:nvPr/>
          </p:nvSpPr>
          <p:spPr bwMode="auto">
            <a:xfrm>
              <a:off x="7248526" y="3662363"/>
              <a:ext cx="14288" cy="63500"/>
            </a:xfrm>
            <a:custGeom>
              <a:avLst/>
              <a:gdLst>
                <a:gd name="T0" fmla="*/ 0 w 4"/>
                <a:gd name="T1" fmla="*/ 0 h 17"/>
                <a:gd name="T2" fmla="*/ 0 w 4"/>
                <a:gd name="T3" fmla="*/ 0 h 17"/>
                <a:gd name="T4" fmla="*/ 4 w 4"/>
                <a:gd name="T5" fmla="*/ 17 h 17"/>
                <a:gd name="T6" fmla="*/ 4 w 4"/>
                <a:gd name="T7" fmla="*/ 17 h 17"/>
                <a:gd name="T8" fmla="*/ 0 w 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2" y="11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1"/>
                    <a:pt x="1" y="5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7" name="íSliḍè">
              <a:extLst>
                <a:ext uri="{FF2B5EF4-FFF2-40B4-BE49-F238E27FC236}">
                  <a16:creationId xmlns="" xmlns:a16="http://schemas.microsoft.com/office/drawing/2014/main" id="{9E6870A1-E0FF-4912-A551-7578330A1E03}"/>
                </a:ext>
              </a:extLst>
            </p:cNvPr>
            <p:cNvSpPr/>
            <p:nvPr/>
          </p:nvSpPr>
          <p:spPr bwMode="auto">
            <a:xfrm>
              <a:off x="7262813" y="3725863"/>
              <a:ext cx="4763" cy="19050"/>
            </a:xfrm>
            <a:custGeom>
              <a:avLst/>
              <a:gdLst>
                <a:gd name="T0" fmla="*/ 0 w 1"/>
                <a:gd name="T1" fmla="*/ 0 h 5"/>
                <a:gd name="T2" fmla="*/ 1 w 1"/>
                <a:gd name="T3" fmla="*/ 5 h 5"/>
                <a:gd name="T4" fmla="*/ 1 w 1"/>
                <a:gd name="T5" fmla="*/ 5 h 5"/>
                <a:gd name="T6" fmla="*/ 0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2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B4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8" name="ïṡľîḋé">
              <a:extLst>
                <a:ext uri="{FF2B5EF4-FFF2-40B4-BE49-F238E27FC236}">
                  <a16:creationId xmlns="" xmlns:a16="http://schemas.microsoft.com/office/drawing/2014/main" id="{15EFA0AF-E68A-459A-87C4-55DD02092BED}"/>
                </a:ext>
              </a:extLst>
            </p:cNvPr>
            <p:cNvSpPr/>
            <p:nvPr/>
          </p:nvSpPr>
          <p:spPr bwMode="auto">
            <a:xfrm>
              <a:off x="7248526" y="3662363"/>
              <a:ext cx="715963" cy="612775"/>
            </a:xfrm>
            <a:custGeom>
              <a:avLst/>
              <a:gdLst>
                <a:gd name="T0" fmla="*/ 191 w 192"/>
                <a:gd name="T1" fmla="*/ 135 h 164"/>
                <a:gd name="T2" fmla="*/ 191 w 192"/>
                <a:gd name="T3" fmla="*/ 164 h 164"/>
                <a:gd name="T4" fmla="*/ 192 w 192"/>
                <a:gd name="T5" fmla="*/ 147 h 164"/>
                <a:gd name="T6" fmla="*/ 192 w 192"/>
                <a:gd name="T7" fmla="*/ 147 h 164"/>
                <a:gd name="T8" fmla="*/ 192 w 192"/>
                <a:gd name="T9" fmla="*/ 147 h 164"/>
                <a:gd name="T10" fmla="*/ 192 w 192"/>
                <a:gd name="T11" fmla="*/ 147 h 164"/>
                <a:gd name="T12" fmla="*/ 192 w 192"/>
                <a:gd name="T13" fmla="*/ 147 h 164"/>
                <a:gd name="T14" fmla="*/ 192 w 192"/>
                <a:gd name="T15" fmla="*/ 147 h 164"/>
                <a:gd name="T16" fmla="*/ 192 w 192"/>
                <a:gd name="T17" fmla="*/ 135 h 164"/>
                <a:gd name="T18" fmla="*/ 191 w 192"/>
                <a:gd name="T19" fmla="*/ 135 h 164"/>
                <a:gd name="T20" fmla="*/ 178 w 192"/>
                <a:gd name="T21" fmla="*/ 0 h 164"/>
                <a:gd name="T22" fmla="*/ 0 w 192"/>
                <a:gd name="T23" fmla="*/ 0 h 164"/>
                <a:gd name="T24" fmla="*/ 4 w 192"/>
                <a:gd name="T25" fmla="*/ 17 h 164"/>
                <a:gd name="T26" fmla="*/ 5 w 192"/>
                <a:gd name="T27" fmla="*/ 22 h 164"/>
                <a:gd name="T28" fmla="*/ 155 w 192"/>
                <a:gd name="T29" fmla="*/ 22 h 164"/>
                <a:gd name="T30" fmla="*/ 191 w 192"/>
                <a:gd name="T31" fmla="*/ 77 h 164"/>
                <a:gd name="T32" fmla="*/ 191 w 192"/>
                <a:gd name="T33" fmla="*/ 131 h 164"/>
                <a:gd name="T34" fmla="*/ 192 w 192"/>
                <a:gd name="T35" fmla="*/ 131 h 164"/>
                <a:gd name="T36" fmla="*/ 192 w 192"/>
                <a:gd name="T37" fmla="*/ 44 h 164"/>
                <a:gd name="T38" fmla="*/ 192 w 192"/>
                <a:gd name="T39" fmla="*/ 44 h 164"/>
                <a:gd name="T40" fmla="*/ 192 w 192"/>
                <a:gd name="T41" fmla="*/ 44 h 164"/>
                <a:gd name="T42" fmla="*/ 192 w 192"/>
                <a:gd name="T43" fmla="*/ 44 h 164"/>
                <a:gd name="T44" fmla="*/ 192 w 192"/>
                <a:gd name="T45" fmla="*/ 44 h 164"/>
                <a:gd name="T46" fmla="*/ 192 w 192"/>
                <a:gd name="T47" fmla="*/ 44 h 164"/>
                <a:gd name="T48" fmla="*/ 192 w 192"/>
                <a:gd name="T49" fmla="*/ 44 h 164"/>
                <a:gd name="T50" fmla="*/ 192 w 192"/>
                <a:gd name="T51" fmla="*/ 44 h 164"/>
                <a:gd name="T52" fmla="*/ 192 w 192"/>
                <a:gd name="T53" fmla="*/ 44 h 164"/>
                <a:gd name="T54" fmla="*/ 192 w 192"/>
                <a:gd name="T55" fmla="*/ 44 h 164"/>
                <a:gd name="T56" fmla="*/ 178 w 192"/>
                <a:gd name="T5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164">
                  <a:moveTo>
                    <a:pt x="191" y="135"/>
                  </a:moveTo>
                  <a:cubicBezTo>
                    <a:pt x="191" y="164"/>
                    <a:pt x="191" y="164"/>
                    <a:pt x="191" y="164"/>
                  </a:cubicBezTo>
                  <a:cubicBezTo>
                    <a:pt x="192" y="158"/>
                    <a:pt x="192" y="153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35"/>
                    <a:pt x="192" y="135"/>
                    <a:pt x="192" y="135"/>
                  </a:cubicBezTo>
                  <a:cubicBezTo>
                    <a:pt x="191" y="135"/>
                    <a:pt x="191" y="135"/>
                    <a:pt x="191" y="135"/>
                  </a:cubicBezTo>
                  <a:moveTo>
                    <a:pt x="1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2" y="11"/>
                    <a:pt x="4" y="17"/>
                  </a:cubicBezTo>
                  <a:cubicBezTo>
                    <a:pt x="4" y="19"/>
                    <a:pt x="5" y="21"/>
                    <a:pt x="5" y="22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75" y="22"/>
                    <a:pt x="191" y="47"/>
                    <a:pt x="191" y="77"/>
                  </a:cubicBezTo>
                  <a:cubicBezTo>
                    <a:pt x="191" y="131"/>
                    <a:pt x="191" y="131"/>
                    <a:pt x="191" y="131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26"/>
                    <a:pt x="187" y="10"/>
                    <a:pt x="178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9" name="íśľïdê">
              <a:extLst>
                <a:ext uri="{FF2B5EF4-FFF2-40B4-BE49-F238E27FC236}">
                  <a16:creationId xmlns="" xmlns:a16="http://schemas.microsoft.com/office/drawing/2014/main" id="{8F98CE2D-8E67-494B-8673-FD5BAACFC80F}"/>
                </a:ext>
              </a:extLst>
            </p:cNvPr>
            <p:cNvSpPr/>
            <p:nvPr/>
          </p:nvSpPr>
          <p:spPr bwMode="auto">
            <a:xfrm>
              <a:off x="7267576" y="3744913"/>
              <a:ext cx="644525" cy="14288"/>
            </a:xfrm>
            <a:custGeom>
              <a:avLst/>
              <a:gdLst>
                <a:gd name="T0" fmla="*/ 1 w 173"/>
                <a:gd name="T1" fmla="*/ 4 h 4"/>
                <a:gd name="T2" fmla="*/ 0 w 173"/>
                <a:gd name="T3" fmla="*/ 0 h 4"/>
                <a:gd name="T4" fmla="*/ 173 w 173"/>
                <a:gd name="T5" fmla="*/ 2 h 4"/>
                <a:gd name="T6" fmla="*/ 1 w 17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4">
                  <a:moveTo>
                    <a:pt x="1" y="4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73" y="2"/>
                    <a:pt x="173" y="2"/>
                    <a:pt x="173" y="2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0" name="íş1îḑé">
              <a:extLst>
                <a:ext uri="{FF2B5EF4-FFF2-40B4-BE49-F238E27FC236}">
                  <a16:creationId xmlns="" xmlns:a16="http://schemas.microsoft.com/office/drawing/2014/main" id="{01FB086B-145A-413A-8E69-E2BB56039BAC}"/>
                </a:ext>
              </a:extLst>
            </p:cNvPr>
            <p:cNvSpPr/>
            <p:nvPr/>
          </p:nvSpPr>
          <p:spPr bwMode="auto">
            <a:xfrm>
              <a:off x="7273926" y="3781426"/>
              <a:ext cx="522288" cy="15875"/>
            </a:xfrm>
            <a:custGeom>
              <a:avLst/>
              <a:gdLst>
                <a:gd name="T0" fmla="*/ 1 w 140"/>
                <a:gd name="T1" fmla="*/ 4 h 4"/>
                <a:gd name="T2" fmla="*/ 0 w 140"/>
                <a:gd name="T3" fmla="*/ 0 h 4"/>
                <a:gd name="T4" fmla="*/ 140 w 140"/>
                <a:gd name="T5" fmla="*/ 2 h 4"/>
                <a:gd name="T6" fmla="*/ 1 w 14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4">
                  <a:moveTo>
                    <a:pt x="1" y="4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40" y="2"/>
                    <a:pt x="140" y="2"/>
                    <a:pt x="140" y="2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1" name="îṣľíḋê">
              <a:extLst>
                <a:ext uri="{FF2B5EF4-FFF2-40B4-BE49-F238E27FC236}">
                  <a16:creationId xmlns="" xmlns:a16="http://schemas.microsoft.com/office/drawing/2014/main" id="{B60A43A8-3513-42F2-8BD6-5FFC1313A083}"/>
                </a:ext>
              </a:extLst>
            </p:cNvPr>
            <p:cNvSpPr/>
            <p:nvPr/>
          </p:nvSpPr>
          <p:spPr bwMode="auto">
            <a:xfrm>
              <a:off x="7281863" y="3836988"/>
              <a:ext cx="346075" cy="15875"/>
            </a:xfrm>
            <a:custGeom>
              <a:avLst/>
              <a:gdLst>
                <a:gd name="T0" fmla="*/ 1 w 93"/>
                <a:gd name="T1" fmla="*/ 4 h 4"/>
                <a:gd name="T2" fmla="*/ 0 w 93"/>
                <a:gd name="T3" fmla="*/ 0 h 4"/>
                <a:gd name="T4" fmla="*/ 93 w 93"/>
                <a:gd name="T5" fmla="*/ 2 h 4"/>
                <a:gd name="T6" fmla="*/ 1 w 9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93" y="2"/>
                    <a:pt x="93" y="2"/>
                    <a:pt x="93" y="2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2" name="ïŝlíḑe">
              <a:extLst>
                <a:ext uri="{FF2B5EF4-FFF2-40B4-BE49-F238E27FC236}">
                  <a16:creationId xmlns="" xmlns:a16="http://schemas.microsoft.com/office/drawing/2014/main" id="{C86F6DF4-769E-4139-9B3F-96B48C5A4EFF}"/>
                </a:ext>
              </a:extLst>
            </p:cNvPr>
            <p:cNvSpPr/>
            <p:nvPr/>
          </p:nvSpPr>
          <p:spPr bwMode="auto">
            <a:xfrm>
              <a:off x="7296151" y="3949701"/>
              <a:ext cx="571500" cy="14288"/>
            </a:xfrm>
            <a:custGeom>
              <a:avLst/>
              <a:gdLst>
                <a:gd name="T0" fmla="*/ 0 w 153"/>
                <a:gd name="T1" fmla="*/ 4 h 4"/>
                <a:gd name="T2" fmla="*/ 0 w 153"/>
                <a:gd name="T3" fmla="*/ 0 h 4"/>
                <a:gd name="T4" fmla="*/ 153 w 153"/>
                <a:gd name="T5" fmla="*/ 2 h 4"/>
                <a:gd name="T6" fmla="*/ 0 w 15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4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3" name="išḷïḋé">
              <a:extLst>
                <a:ext uri="{FF2B5EF4-FFF2-40B4-BE49-F238E27FC236}">
                  <a16:creationId xmlns="" xmlns:a16="http://schemas.microsoft.com/office/drawing/2014/main" id="{F30852D1-DABB-4B10-85F4-3935CA3ABBAA}"/>
                </a:ext>
              </a:extLst>
            </p:cNvPr>
            <p:cNvSpPr/>
            <p:nvPr/>
          </p:nvSpPr>
          <p:spPr bwMode="auto">
            <a:xfrm>
              <a:off x="7296151" y="3968751"/>
              <a:ext cx="533400" cy="14288"/>
            </a:xfrm>
            <a:custGeom>
              <a:avLst/>
              <a:gdLst>
                <a:gd name="T0" fmla="*/ 0 w 143"/>
                <a:gd name="T1" fmla="*/ 4 h 4"/>
                <a:gd name="T2" fmla="*/ 0 w 143"/>
                <a:gd name="T3" fmla="*/ 0 h 4"/>
                <a:gd name="T4" fmla="*/ 143 w 143"/>
                <a:gd name="T5" fmla="*/ 2 h 4"/>
                <a:gd name="T6" fmla="*/ 0 w 14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4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4" name="îs1ïdê">
              <a:extLst>
                <a:ext uri="{FF2B5EF4-FFF2-40B4-BE49-F238E27FC236}">
                  <a16:creationId xmlns="" xmlns:a16="http://schemas.microsoft.com/office/drawing/2014/main" id="{58B8D9B1-089F-41B9-82B7-276881DD190C}"/>
                </a:ext>
              </a:extLst>
            </p:cNvPr>
            <p:cNvSpPr/>
            <p:nvPr/>
          </p:nvSpPr>
          <p:spPr bwMode="auto">
            <a:xfrm>
              <a:off x="7685088" y="4032251"/>
              <a:ext cx="271463" cy="14288"/>
            </a:xfrm>
            <a:custGeom>
              <a:avLst/>
              <a:gdLst>
                <a:gd name="T0" fmla="*/ 171 w 171"/>
                <a:gd name="T1" fmla="*/ 9 h 9"/>
                <a:gd name="T2" fmla="*/ 0 w 171"/>
                <a:gd name="T3" fmla="*/ 4 h 9"/>
                <a:gd name="T4" fmla="*/ 171 w 171"/>
                <a:gd name="T5" fmla="*/ 0 h 9"/>
                <a:gd name="T6" fmla="*/ 171 w 17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9">
                  <a:moveTo>
                    <a:pt x="171" y="9"/>
                  </a:moveTo>
                  <a:lnTo>
                    <a:pt x="0" y="4"/>
                  </a:lnTo>
                  <a:lnTo>
                    <a:pt x="171" y="0"/>
                  </a:lnTo>
                  <a:lnTo>
                    <a:pt x="171" y="9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5" name="iṡḻïdè">
              <a:extLst>
                <a:ext uri="{FF2B5EF4-FFF2-40B4-BE49-F238E27FC236}">
                  <a16:creationId xmlns="" xmlns:a16="http://schemas.microsoft.com/office/drawing/2014/main" id="{E8A703C0-53D5-4DEE-B0D6-48BEDDDCC5A2}"/>
                </a:ext>
              </a:extLst>
            </p:cNvPr>
            <p:cNvSpPr/>
            <p:nvPr/>
          </p:nvSpPr>
          <p:spPr bwMode="auto">
            <a:xfrm>
              <a:off x="7685088" y="4032251"/>
              <a:ext cx="271463" cy="14288"/>
            </a:xfrm>
            <a:custGeom>
              <a:avLst/>
              <a:gdLst>
                <a:gd name="T0" fmla="*/ 171 w 171"/>
                <a:gd name="T1" fmla="*/ 9 h 9"/>
                <a:gd name="T2" fmla="*/ 0 w 171"/>
                <a:gd name="T3" fmla="*/ 4 h 9"/>
                <a:gd name="T4" fmla="*/ 171 w 171"/>
                <a:gd name="T5" fmla="*/ 0 h 9"/>
                <a:gd name="T6" fmla="*/ 171 w 17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9">
                  <a:moveTo>
                    <a:pt x="171" y="9"/>
                  </a:moveTo>
                  <a:lnTo>
                    <a:pt x="0" y="4"/>
                  </a:lnTo>
                  <a:lnTo>
                    <a:pt x="171" y="0"/>
                  </a:lnTo>
                  <a:lnTo>
                    <a:pt x="171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6" name="íŝľîḑé">
              <a:extLst>
                <a:ext uri="{FF2B5EF4-FFF2-40B4-BE49-F238E27FC236}">
                  <a16:creationId xmlns="" xmlns:a16="http://schemas.microsoft.com/office/drawing/2014/main" id="{40AFE9DC-17C4-4CC0-B705-2A7F1CE84427}"/>
                </a:ext>
              </a:extLst>
            </p:cNvPr>
            <p:cNvSpPr/>
            <p:nvPr/>
          </p:nvSpPr>
          <p:spPr bwMode="auto">
            <a:xfrm>
              <a:off x="7777163" y="3905251"/>
              <a:ext cx="187325" cy="14288"/>
            </a:xfrm>
            <a:custGeom>
              <a:avLst/>
              <a:gdLst>
                <a:gd name="T0" fmla="*/ 118 w 118"/>
                <a:gd name="T1" fmla="*/ 0 h 9"/>
                <a:gd name="T2" fmla="*/ 118 w 118"/>
                <a:gd name="T3" fmla="*/ 9 h 9"/>
                <a:gd name="T4" fmla="*/ 0 w 118"/>
                <a:gd name="T5" fmla="*/ 4 h 9"/>
                <a:gd name="T6" fmla="*/ 118 w 1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9">
                  <a:moveTo>
                    <a:pt x="118" y="0"/>
                  </a:moveTo>
                  <a:lnTo>
                    <a:pt x="118" y="9"/>
                  </a:lnTo>
                  <a:lnTo>
                    <a:pt x="0" y="4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7" name="ïṩ1íḑé">
              <a:extLst>
                <a:ext uri="{FF2B5EF4-FFF2-40B4-BE49-F238E27FC236}">
                  <a16:creationId xmlns="" xmlns:a16="http://schemas.microsoft.com/office/drawing/2014/main" id="{1E49B91A-9C71-4117-800E-5D5822BD821C}"/>
                </a:ext>
              </a:extLst>
            </p:cNvPr>
            <p:cNvSpPr/>
            <p:nvPr/>
          </p:nvSpPr>
          <p:spPr bwMode="auto">
            <a:xfrm>
              <a:off x="7326313" y="4151313"/>
              <a:ext cx="638175" cy="14288"/>
            </a:xfrm>
            <a:custGeom>
              <a:avLst/>
              <a:gdLst>
                <a:gd name="T0" fmla="*/ 402 w 402"/>
                <a:gd name="T1" fmla="*/ 0 h 9"/>
                <a:gd name="T2" fmla="*/ 402 w 402"/>
                <a:gd name="T3" fmla="*/ 9 h 9"/>
                <a:gd name="T4" fmla="*/ 0 w 402"/>
                <a:gd name="T5" fmla="*/ 5 h 9"/>
                <a:gd name="T6" fmla="*/ 402 w 40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9">
                  <a:moveTo>
                    <a:pt x="402" y="0"/>
                  </a:moveTo>
                  <a:lnTo>
                    <a:pt x="402" y="9"/>
                  </a:lnTo>
                  <a:lnTo>
                    <a:pt x="0" y="5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8" name="íšḷíďè">
              <a:extLst>
                <a:ext uri="{FF2B5EF4-FFF2-40B4-BE49-F238E27FC236}">
                  <a16:creationId xmlns="" xmlns:a16="http://schemas.microsoft.com/office/drawing/2014/main" id="{EDCFCC9E-4C42-4615-81A8-CF061967331C}"/>
                </a:ext>
              </a:extLst>
            </p:cNvPr>
            <p:cNvSpPr/>
            <p:nvPr/>
          </p:nvSpPr>
          <p:spPr bwMode="auto">
            <a:xfrm>
              <a:off x="7326313" y="4151313"/>
              <a:ext cx="638175" cy="14288"/>
            </a:xfrm>
            <a:custGeom>
              <a:avLst/>
              <a:gdLst>
                <a:gd name="T0" fmla="*/ 402 w 402"/>
                <a:gd name="T1" fmla="*/ 0 h 9"/>
                <a:gd name="T2" fmla="*/ 402 w 402"/>
                <a:gd name="T3" fmla="*/ 9 h 9"/>
                <a:gd name="T4" fmla="*/ 0 w 402"/>
                <a:gd name="T5" fmla="*/ 5 h 9"/>
                <a:gd name="T6" fmla="*/ 402 w 40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9">
                  <a:moveTo>
                    <a:pt x="402" y="0"/>
                  </a:moveTo>
                  <a:lnTo>
                    <a:pt x="402" y="9"/>
                  </a:lnTo>
                  <a:lnTo>
                    <a:pt x="0" y="5"/>
                  </a:lnTo>
                  <a:lnTo>
                    <a:pt x="4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9" name="iṡḷîdè">
              <a:extLst>
                <a:ext uri="{FF2B5EF4-FFF2-40B4-BE49-F238E27FC236}">
                  <a16:creationId xmlns="" xmlns:a16="http://schemas.microsoft.com/office/drawing/2014/main" id="{3764DA38-55AD-4F55-9B03-E2578AE893DB}"/>
                </a:ext>
              </a:extLst>
            </p:cNvPr>
            <p:cNvSpPr/>
            <p:nvPr/>
          </p:nvSpPr>
          <p:spPr bwMode="auto">
            <a:xfrm>
              <a:off x="7666038" y="4211638"/>
              <a:ext cx="227013" cy="11113"/>
            </a:xfrm>
            <a:custGeom>
              <a:avLst/>
              <a:gdLst>
                <a:gd name="T0" fmla="*/ 0 w 61"/>
                <a:gd name="T1" fmla="*/ 1 h 3"/>
                <a:gd name="T2" fmla="*/ 31 w 61"/>
                <a:gd name="T3" fmla="*/ 0 h 3"/>
                <a:gd name="T4" fmla="*/ 61 w 61"/>
                <a:gd name="T5" fmla="*/ 1 h 3"/>
                <a:gd name="T6" fmla="*/ 31 w 61"/>
                <a:gd name="T7" fmla="*/ 3 h 3"/>
                <a:gd name="T8" fmla="*/ 0 w 6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0" y="1"/>
                  </a:moveTo>
                  <a:cubicBezTo>
                    <a:pt x="11" y="0"/>
                    <a:pt x="21" y="0"/>
                    <a:pt x="31" y="0"/>
                  </a:cubicBezTo>
                  <a:cubicBezTo>
                    <a:pt x="41" y="0"/>
                    <a:pt x="51" y="0"/>
                    <a:pt x="61" y="1"/>
                  </a:cubicBezTo>
                  <a:cubicBezTo>
                    <a:pt x="51" y="2"/>
                    <a:pt x="41" y="3"/>
                    <a:pt x="31" y="3"/>
                  </a:cubicBezTo>
                  <a:cubicBezTo>
                    <a:pt x="21" y="3"/>
                    <a:pt x="11" y="2"/>
                    <a:pt x="0" y="1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0" name="îŝļîḋê">
              <a:extLst>
                <a:ext uri="{FF2B5EF4-FFF2-40B4-BE49-F238E27FC236}">
                  <a16:creationId xmlns="" xmlns:a16="http://schemas.microsoft.com/office/drawing/2014/main" id="{7075EB0D-F673-4DA8-BE3C-02A6A239BABB}"/>
                </a:ext>
              </a:extLst>
            </p:cNvPr>
            <p:cNvSpPr/>
            <p:nvPr/>
          </p:nvSpPr>
          <p:spPr bwMode="auto">
            <a:xfrm>
              <a:off x="7273926" y="4259263"/>
              <a:ext cx="373063" cy="15875"/>
            </a:xfrm>
            <a:custGeom>
              <a:avLst/>
              <a:gdLst>
                <a:gd name="T0" fmla="*/ 0 w 100"/>
                <a:gd name="T1" fmla="*/ 4 h 4"/>
                <a:gd name="T2" fmla="*/ 1 w 100"/>
                <a:gd name="T3" fmla="*/ 0 h 4"/>
                <a:gd name="T4" fmla="*/ 100 w 100"/>
                <a:gd name="T5" fmla="*/ 2 h 4"/>
                <a:gd name="T6" fmla="*/ 0 w 10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4">
                  <a:moveTo>
                    <a:pt x="0" y="4"/>
                  </a:moveTo>
                  <a:cubicBezTo>
                    <a:pt x="0" y="3"/>
                    <a:pt x="0" y="1"/>
                    <a:pt x="1" y="0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1" name="ïsļïdê">
              <a:extLst>
                <a:ext uri="{FF2B5EF4-FFF2-40B4-BE49-F238E27FC236}">
                  <a16:creationId xmlns="" xmlns:a16="http://schemas.microsoft.com/office/drawing/2014/main" id="{0485F43F-DA15-4D75-9D5F-829403B3B611}"/>
                </a:ext>
              </a:extLst>
            </p:cNvPr>
            <p:cNvSpPr/>
            <p:nvPr/>
          </p:nvSpPr>
          <p:spPr bwMode="auto">
            <a:xfrm>
              <a:off x="7267576" y="4292601"/>
              <a:ext cx="144463" cy="11113"/>
            </a:xfrm>
            <a:custGeom>
              <a:avLst/>
              <a:gdLst>
                <a:gd name="T0" fmla="*/ 0 w 39"/>
                <a:gd name="T1" fmla="*/ 3 h 3"/>
                <a:gd name="T2" fmla="*/ 1 w 39"/>
                <a:gd name="T3" fmla="*/ 0 h 3"/>
                <a:gd name="T4" fmla="*/ 39 w 39"/>
                <a:gd name="T5" fmla="*/ 1 h 3"/>
                <a:gd name="T6" fmla="*/ 0 w 3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">
                  <a:moveTo>
                    <a:pt x="0" y="3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39" y="1"/>
                    <a:pt x="39" y="1"/>
                    <a:pt x="39" y="1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2" name="îṩlidé">
              <a:extLst>
                <a:ext uri="{FF2B5EF4-FFF2-40B4-BE49-F238E27FC236}">
                  <a16:creationId xmlns="" xmlns:a16="http://schemas.microsoft.com/office/drawing/2014/main" id="{4C6CE249-3016-487F-94DC-AB40ED161445}"/>
                </a:ext>
              </a:extLst>
            </p:cNvPr>
            <p:cNvSpPr/>
            <p:nvPr/>
          </p:nvSpPr>
          <p:spPr bwMode="auto">
            <a:xfrm>
              <a:off x="7259638" y="4314826"/>
              <a:ext cx="627063" cy="15875"/>
            </a:xfrm>
            <a:custGeom>
              <a:avLst/>
              <a:gdLst>
                <a:gd name="T0" fmla="*/ 168 w 168"/>
                <a:gd name="T1" fmla="*/ 2 h 4"/>
                <a:gd name="T2" fmla="*/ 0 w 168"/>
                <a:gd name="T3" fmla="*/ 4 h 4"/>
                <a:gd name="T4" fmla="*/ 1 w 168"/>
                <a:gd name="T5" fmla="*/ 0 h 4"/>
                <a:gd name="T6" fmla="*/ 168 w 168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4">
                  <a:moveTo>
                    <a:pt x="168" y="2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68" y="2"/>
                    <a:pt x="168" y="2"/>
                    <a:pt x="168" y="2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3" name="íSļîḑè">
              <a:extLst>
                <a:ext uri="{FF2B5EF4-FFF2-40B4-BE49-F238E27FC236}">
                  <a16:creationId xmlns="" xmlns:a16="http://schemas.microsoft.com/office/drawing/2014/main" id="{FCF95E22-529E-4B4A-8F5A-3921BAE89FF6}"/>
                </a:ext>
              </a:extLst>
            </p:cNvPr>
            <p:cNvSpPr/>
            <p:nvPr/>
          </p:nvSpPr>
          <p:spPr bwMode="auto">
            <a:xfrm>
              <a:off x="7624763" y="3687763"/>
              <a:ext cx="312738" cy="15875"/>
            </a:xfrm>
            <a:custGeom>
              <a:avLst/>
              <a:gdLst>
                <a:gd name="T0" fmla="*/ 82 w 84"/>
                <a:gd name="T1" fmla="*/ 0 h 4"/>
                <a:gd name="T2" fmla="*/ 84 w 84"/>
                <a:gd name="T3" fmla="*/ 4 h 4"/>
                <a:gd name="T4" fmla="*/ 0 w 84"/>
                <a:gd name="T5" fmla="*/ 2 h 4"/>
                <a:gd name="T6" fmla="*/ 82 w 8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">
                  <a:moveTo>
                    <a:pt x="82" y="0"/>
                  </a:moveTo>
                  <a:cubicBezTo>
                    <a:pt x="83" y="2"/>
                    <a:pt x="83" y="3"/>
                    <a:pt x="84" y="4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4" name="ïšļîḑê">
              <a:extLst>
                <a:ext uri="{FF2B5EF4-FFF2-40B4-BE49-F238E27FC236}">
                  <a16:creationId xmlns="" xmlns:a16="http://schemas.microsoft.com/office/drawing/2014/main" id="{F96753BF-4423-4579-96EA-AAF2D293D0D7}"/>
                </a:ext>
              </a:extLst>
            </p:cNvPr>
            <p:cNvSpPr/>
            <p:nvPr/>
          </p:nvSpPr>
          <p:spPr bwMode="auto">
            <a:xfrm>
              <a:off x="7862888" y="3811588"/>
              <a:ext cx="112713" cy="406400"/>
            </a:xfrm>
            <a:custGeom>
              <a:avLst/>
              <a:gdLst>
                <a:gd name="T0" fmla="*/ 30 w 30"/>
                <a:gd name="T1" fmla="*/ 0 h 109"/>
                <a:gd name="T2" fmla="*/ 30 w 30"/>
                <a:gd name="T3" fmla="*/ 109 h 109"/>
                <a:gd name="T4" fmla="*/ 30 w 30"/>
                <a:gd name="T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09">
                  <a:moveTo>
                    <a:pt x="30" y="0"/>
                  </a:move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0" y="61"/>
                    <a:pt x="3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5" name="îṧļidê">
              <a:extLst>
                <a:ext uri="{FF2B5EF4-FFF2-40B4-BE49-F238E27FC236}">
                  <a16:creationId xmlns="" xmlns:a16="http://schemas.microsoft.com/office/drawing/2014/main" id="{4D7B1A03-7F4A-4CD6-9D22-B8AF3604A228}"/>
                </a:ext>
              </a:extLst>
            </p:cNvPr>
            <p:cNvSpPr/>
            <p:nvPr/>
          </p:nvSpPr>
          <p:spPr bwMode="auto">
            <a:xfrm>
              <a:off x="7181851" y="3584576"/>
              <a:ext cx="1982788" cy="873125"/>
            </a:xfrm>
            <a:custGeom>
              <a:avLst/>
              <a:gdLst>
                <a:gd name="T0" fmla="*/ 489 w 532"/>
                <a:gd name="T1" fmla="*/ 0 h 234"/>
                <a:gd name="T2" fmla="*/ 7 w 532"/>
                <a:gd name="T3" fmla="*/ 0 h 234"/>
                <a:gd name="T4" fmla="*/ 0 w 532"/>
                <a:gd name="T5" fmla="*/ 11 h 234"/>
                <a:gd name="T6" fmla="*/ 7 w 532"/>
                <a:gd name="T7" fmla="*/ 21 h 234"/>
                <a:gd name="T8" fmla="*/ 196 w 532"/>
                <a:gd name="T9" fmla="*/ 21 h 234"/>
                <a:gd name="T10" fmla="*/ 210 w 532"/>
                <a:gd name="T11" fmla="*/ 65 h 234"/>
                <a:gd name="T12" fmla="*/ 210 w 532"/>
                <a:gd name="T13" fmla="*/ 168 h 234"/>
                <a:gd name="T14" fmla="*/ 196 w 532"/>
                <a:gd name="T15" fmla="*/ 212 h 234"/>
                <a:gd name="T16" fmla="*/ 7 w 532"/>
                <a:gd name="T17" fmla="*/ 212 h 234"/>
                <a:gd name="T18" fmla="*/ 0 w 532"/>
                <a:gd name="T19" fmla="*/ 223 h 234"/>
                <a:gd name="T20" fmla="*/ 7 w 532"/>
                <a:gd name="T21" fmla="*/ 234 h 234"/>
                <a:gd name="T22" fmla="*/ 489 w 532"/>
                <a:gd name="T23" fmla="*/ 234 h 234"/>
                <a:gd name="T24" fmla="*/ 532 w 532"/>
                <a:gd name="T25" fmla="*/ 168 h 234"/>
                <a:gd name="T26" fmla="*/ 532 w 532"/>
                <a:gd name="T27" fmla="*/ 65 h 234"/>
                <a:gd name="T28" fmla="*/ 489 w 532"/>
                <a:gd name="T29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2" h="234">
                  <a:moveTo>
                    <a:pt x="4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7"/>
                    <a:pt x="3" y="21"/>
                    <a:pt x="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205" y="32"/>
                    <a:pt x="210" y="47"/>
                    <a:pt x="210" y="65"/>
                  </a:cubicBezTo>
                  <a:cubicBezTo>
                    <a:pt x="210" y="168"/>
                    <a:pt x="210" y="168"/>
                    <a:pt x="210" y="168"/>
                  </a:cubicBezTo>
                  <a:cubicBezTo>
                    <a:pt x="210" y="186"/>
                    <a:pt x="205" y="202"/>
                    <a:pt x="196" y="212"/>
                  </a:cubicBezTo>
                  <a:cubicBezTo>
                    <a:pt x="7" y="212"/>
                    <a:pt x="7" y="212"/>
                    <a:pt x="7" y="212"/>
                  </a:cubicBezTo>
                  <a:cubicBezTo>
                    <a:pt x="3" y="212"/>
                    <a:pt x="0" y="217"/>
                    <a:pt x="0" y="223"/>
                  </a:cubicBezTo>
                  <a:cubicBezTo>
                    <a:pt x="0" y="229"/>
                    <a:pt x="3" y="234"/>
                    <a:pt x="7" y="234"/>
                  </a:cubicBezTo>
                  <a:cubicBezTo>
                    <a:pt x="489" y="234"/>
                    <a:pt x="489" y="234"/>
                    <a:pt x="489" y="234"/>
                  </a:cubicBezTo>
                  <a:cubicBezTo>
                    <a:pt x="513" y="234"/>
                    <a:pt x="532" y="204"/>
                    <a:pt x="532" y="168"/>
                  </a:cubicBezTo>
                  <a:cubicBezTo>
                    <a:pt x="532" y="65"/>
                    <a:pt x="532" y="65"/>
                    <a:pt x="532" y="65"/>
                  </a:cubicBezTo>
                  <a:cubicBezTo>
                    <a:pt x="532" y="29"/>
                    <a:pt x="513" y="0"/>
                    <a:pt x="489" y="0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6" name="iślíḑè">
              <a:extLst>
                <a:ext uri="{FF2B5EF4-FFF2-40B4-BE49-F238E27FC236}">
                  <a16:creationId xmlns="" xmlns:a16="http://schemas.microsoft.com/office/drawing/2014/main" id="{ABB4B26B-E5EA-42A0-BF7E-237D8C488A84}"/>
                </a:ext>
              </a:extLst>
            </p:cNvPr>
            <p:cNvSpPr/>
            <p:nvPr/>
          </p:nvSpPr>
          <p:spPr bwMode="auto">
            <a:xfrm>
              <a:off x="9164638" y="4211638"/>
              <a:ext cx="4763" cy="6350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1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7" name="ïṩḷiḓè">
              <a:extLst>
                <a:ext uri="{FF2B5EF4-FFF2-40B4-BE49-F238E27FC236}">
                  <a16:creationId xmlns="" xmlns:a16="http://schemas.microsoft.com/office/drawing/2014/main" id="{466FF49F-2FF9-4411-B1A5-61E0038A4CDA}"/>
                </a:ext>
              </a:extLst>
            </p:cNvPr>
            <p:cNvSpPr/>
            <p:nvPr/>
          </p:nvSpPr>
          <p:spPr bwMode="auto">
            <a:xfrm>
              <a:off x="7181851" y="4211638"/>
              <a:ext cx="1982788" cy="246063"/>
            </a:xfrm>
            <a:custGeom>
              <a:avLst/>
              <a:gdLst>
                <a:gd name="T0" fmla="*/ 122 w 532"/>
                <a:gd name="T1" fmla="*/ 54 h 66"/>
                <a:gd name="T2" fmla="*/ 0 w 532"/>
                <a:gd name="T3" fmla="*/ 55 h 66"/>
                <a:gd name="T4" fmla="*/ 0 w 532"/>
                <a:gd name="T5" fmla="*/ 55 h 66"/>
                <a:gd name="T6" fmla="*/ 7 w 532"/>
                <a:gd name="T7" fmla="*/ 66 h 66"/>
                <a:gd name="T8" fmla="*/ 122 w 532"/>
                <a:gd name="T9" fmla="*/ 66 h 66"/>
                <a:gd name="T10" fmla="*/ 122 w 532"/>
                <a:gd name="T11" fmla="*/ 54 h 66"/>
                <a:gd name="T12" fmla="*/ 170 w 532"/>
                <a:gd name="T13" fmla="*/ 54 h 66"/>
                <a:gd name="T14" fmla="*/ 144 w 532"/>
                <a:gd name="T15" fmla="*/ 54 h 66"/>
                <a:gd name="T16" fmla="*/ 136 w 532"/>
                <a:gd name="T17" fmla="*/ 66 h 66"/>
                <a:gd name="T18" fmla="*/ 179 w 532"/>
                <a:gd name="T19" fmla="*/ 66 h 66"/>
                <a:gd name="T20" fmla="*/ 170 w 532"/>
                <a:gd name="T21" fmla="*/ 54 h 66"/>
                <a:gd name="T22" fmla="*/ 532 w 532"/>
                <a:gd name="T23" fmla="*/ 2 h 66"/>
                <a:gd name="T24" fmla="*/ 528 w 532"/>
                <a:gd name="T25" fmla="*/ 6 h 66"/>
                <a:gd name="T26" fmla="*/ 405 w 532"/>
                <a:gd name="T27" fmla="*/ 55 h 66"/>
                <a:gd name="T28" fmla="*/ 394 w 532"/>
                <a:gd name="T29" fmla="*/ 54 h 66"/>
                <a:gd name="T30" fmla="*/ 193 w 532"/>
                <a:gd name="T31" fmla="*/ 54 h 66"/>
                <a:gd name="T32" fmla="*/ 194 w 532"/>
                <a:gd name="T33" fmla="*/ 66 h 66"/>
                <a:gd name="T34" fmla="*/ 489 w 532"/>
                <a:gd name="T35" fmla="*/ 66 h 66"/>
                <a:gd name="T36" fmla="*/ 532 w 532"/>
                <a:gd name="T37" fmla="*/ 2 h 66"/>
                <a:gd name="T38" fmla="*/ 532 w 532"/>
                <a:gd name="T39" fmla="*/ 0 h 66"/>
                <a:gd name="T40" fmla="*/ 532 w 532"/>
                <a:gd name="T41" fmla="*/ 2 h 66"/>
                <a:gd name="T42" fmla="*/ 532 w 532"/>
                <a:gd name="T43" fmla="*/ 2 h 66"/>
                <a:gd name="T44" fmla="*/ 532 w 532"/>
                <a:gd name="T45" fmla="*/ 0 h 66"/>
                <a:gd name="T46" fmla="*/ 532 w 532"/>
                <a:gd name="T4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2" h="66">
                  <a:moveTo>
                    <a:pt x="122" y="54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3" y="66"/>
                    <a:pt x="7" y="66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2" y="54"/>
                    <a:pt x="122" y="54"/>
                    <a:pt x="122" y="54"/>
                  </a:cubicBezTo>
                  <a:moveTo>
                    <a:pt x="170" y="54"/>
                  </a:moveTo>
                  <a:cubicBezTo>
                    <a:pt x="144" y="54"/>
                    <a:pt x="144" y="54"/>
                    <a:pt x="144" y="54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79" y="66"/>
                    <a:pt x="179" y="66"/>
                    <a:pt x="179" y="66"/>
                  </a:cubicBezTo>
                  <a:cubicBezTo>
                    <a:pt x="170" y="54"/>
                    <a:pt x="170" y="54"/>
                    <a:pt x="170" y="54"/>
                  </a:cubicBezTo>
                  <a:moveTo>
                    <a:pt x="532" y="2"/>
                  </a:moveTo>
                  <a:cubicBezTo>
                    <a:pt x="531" y="4"/>
                    <a:pt x="530" y="5"/>
                    <a:pt x="528" y="6"/>
                  </a:cubicBezTo>
                  <a:cubicBezTo>
                    <a:pt x="491" y="37"/>
                    <a:pt x="448" y="55"/>
                    <a:pt x="405" y="55"/>
                  </a:cubicBezTo>
                  <a:cubicBezTo>
                    <a:pt x="401" y="55"/>
                    <a:pt x="398" y="54"/>
                    <a:pt x="394" y="54"/>
                  </a:cubicBezTo>
                  <a:cubicBezTo>
                    <a:pt x="193" y="54"/>
                    <a:pt x="193" y="54"/>
                    <a:pt x="193" y="54"/>
                  </a:cubicBezTo>
                  <a:cubicBezTo>
                    <a:pt x="194" y="66"/>
                    <a:pt x="194" y="66"/>
                    <a:pt x="194" y="66"/>
                  </a:cubicBezTo>
                  <a:cubicBezTo>
                    <a:pt x="489" y="66"/>
                    <a:pt x="489" y="66"/>
                    <a:pt x="489" y="66"/>
                  </a:cubicBezTo>
                  <a:cubicBezTo>
                    <a:pt x="512" y="66"/>
                    <a:pt x="531" y="37"/>
                    <a:pt x="532" y="2"/>
                  </a:cubicBezTo>
                  <a:moveTo>
                    <a:pt x="532" y="0"/>
                  </a:moveTo>
                  <a:cubicBezTo>
                    <a:pt x="532" y="1"/>
                    <a:pt x="532" y="1"/>
                    <a:pt x="532" y="2"/>
                  </a:cubicBezTo>
                  <a:cubicBezTo>
                    <a:pt x="532" y="2"/>
                    <a:pt x="532" y="2"/>
                    <a:pt x="532" y="2"/>
                  </a:cubicBezTo>
                  <a:cubicBezTo>
                    <a:pt x="532" y="1"/>
                    <a:pt x="532" y="1"/>
                    <a:pt x="532" y="0"/>
                  </a:cubicBezTo>
                  <a:cubicBezTo>
                    <a:pt x="532" y="0"/>
                    <a:pt x="532" y="0"/>
                    <a:pt x="532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8" name="ï$ľiḋe">
              <a:extLst>
                <a:ext uri="{FF2B5EF4-FFF2-40B4-BE49-F238E27FC236}">
                  <a16:creationId xmlns="" xmlns:a16="http://schemas.microsoft.com/office/drawing/2014/main" id="{BF781686-9124-45E4-ACDB-1B4BBED93EFD}"/>
                </a:ext>
              </a:extLst>
            </p:cNvPr>
            <p:cNvSpPr/>
            <p:nvPr/>
          </p:nvSpPr>
          <p:spPr bwMode="auto">
            <a:xfrm>
              <a:off x="8594726" y="3273426"/>
              <a:ext cx="331788" cy="284163"/>
            </a:xfrm>
            <a:custGeom>
              <a:avLst/>
              <a:gdLst>
                <a:gd name="T0" fmla="*/ 0 w 89"/>
                <a:gd name="T1" fmla="*/ 49 h 76"/>
                <a:gd name="T2" fmla="*/ 0 w 89"/>
                <a:gd name="T3" fmla="*/ 27 h 76"/>
                <a:gd name="T4" fmla="*/ 28 w 89"/>
                <a:gd name="T5" fmla="*/ 0 h 76"/>
                <a:gd name="T6" fmla="*/ 89 w 89"/>
                <a:gd name="T7" fmla="*/ 0 h 76"/>
                <a:gd name="T8" fmla="*/ 89 w 89"/>
                <a:gd name="T9" fmla="*/ 76 h 76"/>
                <a:gd name="T10" fmla="*/ 28 w 89"/>
                <a:gd name="T11" fmla="*/ 76 h 76"/>
                <a:gd name="T12" fmla="*/ 0 w 89"/>
                <a:gd name="T13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76">
                  <a:moveTo>
                    <a:pt x="0" y="49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57" y="43"/>
                    <a:pt x="89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13" y="76"/>
                    <a:pt x="0" y="64"/>
                    <a:pt x="0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9" name="ïşliḓè">
              <a:extLst>
                <a:ext uri="{FF2B5EF4-FFF2-40B4-BE49-F238E27FC236}">
                  <a16:creationId xmlns="" xmlns:a16="http://schemas.microsoft.com/office/drawing/2014/main" id="{A047AA6C-3CF9-4F92-BDE9-13037E16FB4D}"/>
                </a:ext>
              </a:extLst>
            </p:cNvPr>
            <p:cNvSpPr/>
            <p:nvPr/>
          </p:nvSpPr>
          <p:spPr bwMode="auto">
            <a:xfrm>
              <a:off x="8691563" y="3435351"/>
              <a:ext cx="182563" cy="3175"/>
            </a:xfrm>
            <a:custGeom>
              <a:avLst/>
              <a:gdLst>
                <a:gd name="T0" fmla="*/ 49 w 49"/>
                <a:gd name="T1" fmla="*/ 0 h 1"/>
                <a:gd name="T2" fmla="*/ 49 w 49"/>
                <a:gd name="T3" fmla="*/ 1 h 1"/>
                <a:gd name="T4" fmla="*/ 0 w 49"/>
                <a:gd name="T5" fmla="*/ 0 h 1"/>
                <a:gd name="T6" fmla="*/ 49 w 4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">
                  <a:moveTo>
                    <a:pt x="49" y="0"/>
                  </a:moveTo>
                  <a:cubicBezTo>
                    <a:pt x="49" y="0"/>
                    <a:pt x="49" y="0"/>
                    <a:pt x="49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0" name="í$ļïḍè">
              <a:extLst>
                <a:ext uri="{FF2B5EF4-FFF2-40B4-BE49-F238E27FC236}">
                  <a16:creationId xmlns="" xmlns:a16="http://schemas.microsoft.com/office/drawing/2014/main" id="{35804F3B-069C-45EE-8AC1-F26EE36894BE}"/>
                </a:ext>
              </a:extLst>
            </p:cNvPr>
            <p:cNvSpPr/>
            <p:nvPr/>
          </p:nvSpPr>
          <p:spPr bwMode="auto">
            <a:xfrm>
              <a:off x="8716963" y="3416301"/>
              <a:ext cx="157163" cy="3175"/>
            </a:xfrm>
            <a:custGeom>
              <a:avLst/>
              <a:gdLst>
                <a:gd name="T0" fmla="*/ 42 w 42"/>
                <a:gd name="T1" fmla="*/ 0 h 1"/>
                <a:gd name="T2" fmla="*/ 42 w 42"/>
                <a:gd name="T3" fmla="*/ 1 h 1"/>
                <a:gd name="T4" fmla="*/ 0 w 42"/>
                <a:gd name="T5" fmla="*/ 0 h 1"/>
                <a:gd name="T6" fmla="*/ 42 w 4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">
                  <a:moveTo>
                    <a:pt x="42" y="0"/>
                  </a:moveTo>
                  <a:cubicBezTo>
                    <a:pt x="42" y="0"/>
                    <a:pt x="42" y="0"/>
                    <a:pt x="42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1" name="iṥľîďé">
              <a:extLst>
                <a:ext uri="{FF2B5EF4-FFF2-40B4-BE49-F238E27FC236}">
                  <a16:creationId xmlns="" xmlns:a16="http://schemas.microsoft.com/office/drawing/2014/main" id="{57E2E80F-F6FC-4BFB-8B81-BF996CE55BE1}"/>
                </a:ext>
              </a:extLst>
            </p:cNvPr>
            <p:cNvSpPr/>
            <p:nvPr/>
          </p:nvSpPr>
          <p:spPr bwMode="auto">
            <a:xfrm>
              <a:off x="8553451" y="3494088"/>
              <a:ext cx="49213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2" name="îSľiḑe">
              <a:extLst>
                <a:ext uri="{FF2B5EF4-FFF2-40B4-BE49-F238E27FC236}">
                  <a16:creationId xmlns="" xmlns:a16="http://schemas.microsoft.com/office/drawing/2014/main" id="{9897F99A-2FD1-4E8E-9A30-D0189029E814}"/>
                </a:ext>
              </a:extLst>
            </p:cNvPr>
            <p:cNvSpPr/>
            <p:nvPr/>
          </p:nvSpPr>
          <p:spPr bwMode="auto">
            <a:xfrm>
              <a:off x="8602663" y="3494088"/>
              <a:ext cx="282575" cy="4763"/>
            </a:xfrm>
            <a:custGeom>
              <a:avLst/>
              <a:gdLst>
                <a:gd name="T0" fmla="*/ 0 w 76"/>
                <a:gd name="T1" fmla="*/ 0 h 1"/>
                <a:gd name="T2" fmla="*/ 76 w 76"/>
                <a:gd name="T3" fmla="*/ 0 h 1"/>
                <a:gd name="T4" fmla="*/ 76 w 76"/>
                <a:gd name="T5" fmla="*/ 1 h 1"/>
                <a:gd name="T6" fmla="*/ 0 w 7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">
                  <a:moveTo>
                    <a:pt x="0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1"/>
                    <a:pt x="76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3" name="íş1iḓè">
              <a:extLst>
                <a:ext uri="{FF2B5EF4-FFF2-40B4-BE49-F238E27FC236}">
                  <a16:creationId xmlns="" xmlns:a16="http://schemas.microsoft.com/office/drawing/2014/main" id="{AD4AA976-2020-44EA-8483-49FDF3ABA3C7}"/>
                </a:ext>
              </a:extLst>
            </p:cNvPr>
            <p:cNvSpPr/>
            <p:nvPr/>
          </p:nvSpPr>
          <p:spPr bwMode="auto">
            <a:xfrm>
              <a:off x="8586788" y="3336926"/>
              <a:ext cx="15875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4" name="íṩļîḋe">
              <a:extLst>
                <a:ext uri="{FF2B5EF4-FFF2-40B4-BE49-F238E27FC236}">
                  <a16:creationId xmlns="" xmlns:a16="http://schemas.microsoft.com/office/drawing/2014/main" id="{EC59B19C-0782-4825-ADB8-8BB56475A454}"/>
                </a:ext>
              </a:extLst>
            </p:cNvPr>
            <p:cNvSpPr/>
            <p:nvPr/>
          </p:nvSpPr>
          <p:spPr bwMode="auto">
            <a:xfrm>
              <a:off x="8586788" y="3336926"/>
              <a:ext cx="15875" cy="0"/>
            </a:xfrm>
            <a:custGeom>
              <a:avLst/>
              <a:gdLst>
                <a:gd name="T0" fmla="*/ 0 w 10"/>
                <a:gd name="T1" fmla="*/ 10 w 10"/>
                <a:gd name="T2" fmla="*/ 10 w 10"/>
                <a:gd name="T3" fmla="*/ 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lnTo>
                    <a:pt x="10" y="0"/>
                  </a:lnTo>
                  <a:lnTo>
                    <a:pt x="1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5" name="îşļïďè">
              <a:extLst>
                <a:ext uri="{FF2B5EF4-FFF2-40B4-BE49-F238E27FC236}">
                  <a16:creationId xmlns="" xmlns:a16="http://schemas.microsoft.com/office/drawing/2014/main" id="{81D1F50E-9211-457A-B093-1B02C13D7419}"/>
                </a:ext>
              </a:extLst>
            </p:cNvPr>
            <p:cNvSpPr/>
            <p:nvPr/>
          </p:nvSpPr>
          <p:spPr bwMode="auto">
            <a:xfrm>
              <a:off x="8602663" y="3333751"/>
              <a:ext cx="290513" cy="3175"/>
            </a:xfrm>
            <a:custGeom>
              <a:avLst/>
              <a:gdLst>
                <a:gd name="T0" fmla="*/ 0 w 78"/>
                <a:gd name="T1" fmla="*/ 1 h 1"/>
                <a:gd name="T2" fmla="*/ 78 w 78"/>
                <a:gd name="T3" fmla="*/ 0 h 1"/>
                <a:gd name="T4" fmla="*/ 78 w 78"/>
                <a:gd name="T5" fmla="*/ 1 h 1"/>
                <a:gd name="T6" fmla="*/ 0 w 78"/>
                <a:gd name="T7" fmla="*/ 1 h 1"/>
                <a:gd name="T8" fmla="*/ 0 w 78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">
                  <a:moveTo>
                    <a:pt x="0" y="1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1"/>
                    <a:pt x="7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6" name="ïs1îďe">
              <a:extLst>
                <a:ext uri="{FF2B5EF4-FFF2-40B4-BE49-F238E27FC236}">
                  <a16:creationId xmlns="" xmlns:a16="http://schemas.microsoft.com/office/drawing/2014/main" id="{6E54A04E-3A2C-4E8F-9F29-8A1F464BC445}"/>
                </a:ext>
              </a:extLst>
            </p:cNvPr>
            <p:cNvSpPr/>
            <p:nvPr/>
          </p:nvSpPr>
          <p:spPr bwMode="auto">
            <a:xfrm>
              <a:off x="8605838" y="3375026"/>
              <a:ext cx="276225" cy="3175"/>
            </a:xfrm>
            <a:custGeom>
              <a:avLst/>
              <a:gdLst>
                <a:gd name="T0" fmla="*/ 74 w 74"/>
                <a:gd name="T1" fmla="*/ 0 h 1"/>
                <a:gd name="T2" fmla="*/ 73 w 74"/>
                <a:gd name="T3" fmla="*/ 1 h 1"/>
                <a:gd name="T4" fmla="*/ 0 w 74"/>
                <a:gd name="T5" fmla="*/ 1 h 1"/>
                <a:gd name="T6" fmla="*/ 74 w 7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">
                  <a:moveTo>
                    <a:pt x="74" y="0"/>
                  </a:moveTo>
                  <a:cubicBezTo>
                    <a:pt x="74" y="0"/>
                    <a:pt x="73" y="1"/>
                    <a:pt x="7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7" name="ïṩľîḍe">
              <a:extLst>
                <a:ext uri="{FF2B5EF4-FFF2-40B4-BE49-F238E27FC236}">
                  <a16:creationId xmlns="" xmlns:a16="http://schemas.microsoft.com/office/drawing/2014/main" id="{44D34E40-9297-42CC-B488-065B7F3061A2}"/>
                </a:ext>
              </a:extLst>
            </p:cNvPr>
            <p:cNvSpPr/>
            <p:nvPr/>
          </p:nvSpPr>
          <p:spPr bwMode="auto">
            <a:xfrm>
              <a:off x="8464551" y="3475038"/>
              <a:ext cx="417513" cy="7938"/>
            </a:xfrm>
            <a:custGeom>
              <a:avLst/>
              <a:gdLst>
                <a:gd name="T0" fmla="*/ 0 w 263"/>
                <a:gd name="T1" fmla="*/ 0 h 5"/>
                <a:gd name="T2" fmla="*/ 0 w 263"/>
                <a:gd name="T3" fmla="*/ 5 h 5"/>
                <a:gd name="T4" fmla="*/ 263 w 263"/>
                <a:gd name="T5" fmla="*/ 3 h 5"/>
                <a:gd name="T6" fmla="*/ 0 w 26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5">
                  <a:moveTo>
                    <a:pt x="0" y="0"/>
                  </a:moveTo>
                  <a:lnTo>
                    <a:pt x="0" y="5"/>
                  </a:lnTo>
                  <a:lnTo>
                    <a:pt x="26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8" name="îṧliḓé">
              <a:extLst>
                <a:ext uri="{FF2B5EF4-FFF2-40B4-BE49-F238E27FC236}">
                  <a16:creationId xmlns="" xmlns:a16="http://schemas.microsoft.com/office/drawing/2014/main" id="{0B0BB8DA-B65B-4128-B8D8-213E3C804778}"/>
                </a:ext>
              </a:extLst>
            </p:cNvPr>
            <p:cNvSpPr/>
            <p:nvPr/>
          </p:nvSpPr>
          <p:spPr bwMode="auto">
            <a:xfrm>
              <a:off x="8378826" y="3463926"/>
              <a:ext cx="349250" cy="7938"/>
            </a:xfrm>
            <a:custGeom>
              <a:avLst/>
              <a:gdLst>
                <a:gd name="T0" fmla="*/ 0 w 220"/>
                <a:gd name="T1" fmla="*/ 0 h 5"/>
                <a:gd name="T2" fmla="*/ 0 w 220"/>
                <a:gd name="T3" fmla="*/ 5 h 5"/>
                <a:gd name="T4" fmla="*/ 220 w 220"/>
                <a:gd name="T5" fmla="*/ 3 h 5"/>
                <a:gd name="T6" fmla="*/ 0 w 22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5">
                  <a:moveTo>
                    <a:pt x="0" y="0"/>
                  </a:moveTo>
                  <a:lnTo>
                    <a:pt x="0" y="5"/>
                  </a:lnTo>
                  <a:lnTo>
                    <a:pt x="22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9" name="i$ļiḍê">
              <a:extLst>
                <a:ext uri="{FF2B5EF4-FFF2-40B4-BE49-F238E27FC236}">
                  <a16:creationId xmlns="" xmlns:a16="http://schemas.microsoft.com/office/drawing/2014/main" id="{0ACDF676-F20F-46A9-99DE-5182ED673FC0}"/>
                </a:ext>
              </a:extLst>
            </p:cNvPr>
            <p:cNvSpPr/>
            <p:nvPr/>
          </p:nvSpPr>
          <p:spPr bwMode="auto">
            <a:xfrm>
              <a:off x="8378826" y="3463926"/>
              <a:ext cx="349250" cy="7938"/>
            </a:xfrm>
            <a:custGeom>
              <a:avLst/>
              <a:gdLst>
                <a:gd name="T0" fmla="*/ 0 w 220"/>
                <a:gd name="T1" fmla="*/ 0 h 5"/>
                <a:gd name="T2" fmla="*/ 0 w 220"/>
                <a:gd name="T3" fmla="*/ 5 h 5"/>
                <a:gd name="T4" fmla="*/ 220 w 220"/>
                <a:gd name="T5" fmla="*/ 3 h 5"/>
                <a:gd name="T6" fmla="*/ 0 w 22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5">
                  <a:moveTo>
                    <a:pt x="0" y="0"/>
                  </a:moveTo>
                  <a:lnTo>
                    <a:pt x="0" y="5"/>
                  </a:lnTo>
                  <a:lnTo>
                    <a:pt x="220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0" name="îṥlíďê">
              <a:extLst>
                <a:ext uri="{FF2B5EF4-FFF2-40B4-BE49-F238E27FC236}">
                  <a16:creationId xmlns="" xmlns:a16="http://schemas.microsoft.com/office/drawing/2014/main" id="{9A2353B4-32DF-47B8-BD0A-F78632170636}"/>
                </a:ext>
              </a:extLst>
            </p:cNvPr>
            <p:cNvSpPr/>
            <p:nvPr/>
          </p:nvSpPr>
          <p:spPr bwMode="auto">
            <a:xfrm>
              <a:off x="8464551" y="3319463"/>
              <a:ext cx="417513" cy="6350"/>
            </a:xfrm>
            <a:custGeom>
              <a:avLst/>
              <a:gdLst>
                <a:gd name="T0" fmla="*/ 0 w 263"/>
                <a:gd name="T1" fmla="*/ 0 h 4"/>
                <a:gd name="T2" fmla="*/ 0 w 263"/>
                <a:gd name="T3" fmla="*/ 4 h 4"/>
                <a:gd name="T4" fmla="*/ 263 w 263"/>
                <a:gd name="T5" fmla="*/ 2 h 4"/>
                <a:gd name="T6" fmla="*/ 0 w 26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4">
                  <a:moveTo>
                    <a:pt x="0" y="0"/>
                  </a:moveTo>
                  <a:lnTo>
                    <a:pt x="0" y="4"/>
                  </a:lnTo>
                  <a:lnTo>
                    <a:pt x="26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1" name="iŝ1idè">
              <a:extLst>
                <a:ext uri="{FF2B5EF4-FFF2-40B4-BE49-F238E27FC236}">
                  <a16:creationId xmlns="" xmlns:a16="http://schemas.microsoft.com/office/drawing/2014/main" id="{FFCB61F5-B198-4240-9D2D-113C67539167}"/>
                </a:ext>
              </a:extLst>
            </p:cNvPr>
            <p:cNvSpPr/>
            <p:nvPr/>
          </p:nvSpPr>
          <p:spPr bwMode="auto">
            <a:xfrm>
              <a:off x="8464551" y="3319463"/>
              <a:ext cx="417513" cy="6350"/>
            </a:xfrm>
            <a:custGeom>
              <a:avLst/>
              <a:gdLst>
                <a:gd name="T0" fmla="*/ 0 w 263"/>
                <a:gd name="T1" fmla="*/ 0 h 4"/>
                <a:gd name="T2" fmla="*/ 0 w 263"/>
                <a:gd name="T3" fmla="*/ 4 h 4"/>
                <a:gd name="T4" fmla="*/ 263 w 263"/>
                <a:gd name="T5" fmla="*/ 2 h 4"/>
                <a:gd name="T6" fmla="*/ 0 w 26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4">
                  <a:moveTo>
                    <a:pt x="0" y="0"/>
                  </a:moveTo>
                  <a:lnTo>
                    <a:pt x="0" y="4"/>
                  </a:lnTo>
                  <a:lnTo>
                    <a:pt x="263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2" name="iš1ïde">
              <a:extLst>
                <a:ext uri="{FF2B5EF4-FFF2-40B4-BE49-F238E27FC236}">
                  <a16:creationId xmlns="" xmlns:a16="http://schemas.microsoft.com/office/drawing/2014/main" id="{9B67ED7B-C3CB-417C-B1EB-856EFB52877B}"/>
                </a:ext>
              </a:extLst>
            </p:cNvPr>
            <p:cNvSpPr/>
            <p:nvPr/>
          </p:nvSpPr>
          <p:spPr bwMode="auto">
            <a:xfrm>
              <a:off x="8901113" y="3300413"/>
              <a:ext cx="11113" cy="19050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0 w 3"/>
                <a:gd name="T5" fmla="*/ 5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2" y="1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3" name="iṧ1íďè">
              <a:extLst>
                <a:ext uri="{FF2B5EF4-FFF2-40B4-BE49-F238E27FC236}">
                  <a16:creationId xmlns="" xmlns:a16="http://schemas.microsoft.com/office/drawing/2014/main" id="{CF979042-7C4A-4723-931A-AD0B5711A67B}"/>
                </a:ext>
              </a:extLst>
            </p:cNvPr>
            <p:cNvSpPr/>
            <p:nvPr/>
          </p:nvSpPr>
          <p:spPr bwMode="auto">
            <a:xfrm>
              <a:off x="8594726" y="3300413"/>
              <a:ext cx="317500" cy="168275"/>
            </a:xfrm>
            <a:custGeom>
              <a:avLst/>
              <a:gdLst>
                <a:gd name="T0" fmla="*/ 2 w 85"/>
                <a:gd name="T1" fmla="*/ 10 h 45"/>
                <a:gd name="T2" fmla="*/ 0 w 85"/>
                <a:gd name="T3" fmla="*/ 20 h 45"/>
                <a:gd name="T4" fmla="*/ 0 w 85"/>
                <a:gd name="T5" fmla="*/ 20 h 45"/>
                <a:gd name="T6" fmla="*/ 0 w 85"/>
                <a:gd name="T7" fmla="*/ 20 h 45"/>
                <a:gd name="T8" fmla="*/ 0 w 85"/>
                <a:gd name="T9" fmla="*/ 20 h 45"/>
                <a:gd name="T10" fmla="*/ 0 w 85"/>
                <a:gd name="T11" fmla="*/ 20 h 45"/>
                <a:gd name="T12" fmla="*/ 0 w 85"/>
                <a:gd name="T13" fmla="*/ 20 h 45"/>
                <a:gd name="T14" fmla="*/ 0 w 85"/>
                <a:gd name="T15" fmla="*/ 20 h 45"/>
                <a:gd name="T16" fmla="*/ 0 w 85"/>
                <a:gd name="T17" fmla="*/ 20 h 45"/>
                <a:gd name="T18" fmla="*/ 0 w 85"/>
                <a:gd name="T19" fmla="*/ 20 h 45"/>
                <a:gd name="T20" fmla="*/ 0 w 85"/>
                <a:gd name="T21" fmla="*/ 20 h 45"/>
                <a:gd name="T22" fmla="*/ 0 w 85"/>
                <a:gd name="T23" fmla="*/ 20 h 45"/>
                <a:gd name="T24" fmla="*/ 0 w 85"/>
                <a:gd name="T25" fmla="*/ 20 h 45"/>
                <a:gd name="T26" fmla="*/ 0 w 85"/>
                <a:gd name="T27" fmla="*/ 20 h 45"/>
                <a:gd name="T28" fmla="*/ 0 w 85"/>
                <a:gd name="T29" fmla="*/ 20 h 45"/>
                <a:gd name="T30" fmla="*/ 0 w 85"/>
                <a:gd name="T31" fmla="*/ 42 h 45"/>
                <a:gd name="T32" fmla="*/ 0 w 85"/>
                <a:gd name="T33" fmla="*/ 42 h 45"/>
                <a:gd name="T34" fmla="*/ 0 w 85"/>
                <a:gd name="T35" fmla="*/ 45 h 45"/>
                <a:gd name="T36" fmla="*/ 0 w 85"/>
                <a:gd name="T37" fmla="*/ 45 h 45"/>
                <a:gd name="T38" fmla="*/ 0 w 85"/>
                <a:gd name="T39" fmla="*/ 32 h 45"/>
                <a:gd name="T40" fmla="*/ 3 w 85"/>
                <a:gd name="T41" fmla="*/ 21 h 45"/>
                <a:gd name="T42" fmla="*/ 3 w 85"/>
                <a:gd name="T43" fmla="*/ 21 h 45"/>
                <a:gd name="T44" fmla="*/ 3 w 85"/>
                <a:gd name="T45" fmla="*/ 21 h 45"/>
                <a:gd name="T46" fmla="*/ 12 w 85"/>
                <a:gd name="T47" fmla="*/ 10 h 45"/>
                <a:gd name="T48" fmla="*/ 2 w 85"/>
                <a:gd name="T49" fmla="*/ 10 h 45"/>
                <a:gd name="T50" fmla="*/ 19 w 85"/>
                <a:gd name="T51" fmla="*/ 6 h 45"/>
                <a:gd name="T52" fmla="*/ 4 w 85"/>
                <a:gd name="T53" fmla="*/ 6 h 45"/>
                <a:gd name="T54" fmla="*/ 2 w 85"/>
                <a:gd name="T55" fmla="*/ 10 h 45"/>
                <a:gd name="T56" fmla="*/ 13 w 85"/>
                <a:gd name="T57" fmla="*/ 9 h 45"/>
                <a:gd name="T58" fmla="*/ 19 w 85"/>
                <a:gd name="T59" fmla="*/ 6 h 45"/>
                <a:gd name="T60" fmla="*/ 85 w 85"/>
                <a:gd name="T61" fmla="*/ 0 h 45"/>
                <a:gd name="T62" fmla="*/ 10 w 85"/>
                <a:gd name="T63" fmla="*/ 0 h 45"/>
                <a:gd name="T64" fmla="*/ 5 w 85"/>
                <a:gd name="T65" fmla="*/ 5 h 45"/>
                <a:gd name="T66" fmla="*/ 22 w 85"/>
                <a:gd name="T67" fmla="*/ 5 h 45"/>
                <a:gd name="T68" fmla="*/ 28 w 85"/>
                <a:gd name="T69" fmla="*/ 5 h 45"/>
                <a:gd name="T70" fmla="*/ 82 w 85"/>
                <a:gd name="T71" fmla="*/ 5 h 45"/>
                <a:gd name="T72" fmla="*/ 85 w 85"/>
                <a:gd name="T7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45">
                  <a:moveTo>
                    <a:pt x="2" y="10"/>
                  </a:moveTo>
                  <a:cubicBezTo>
                    <a:pt x="1" y="13"/>
                    <a:pt x="0" y="16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8"/>
                    <a:pt x="1" y="24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16"/>
                    <a:pt x="8" y="12"/>
                    <a:pt x="1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19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8"/>
                    <a:pt x="2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8"/>
                    <a:pt x="16" y="7"/>
                    <a:pt x="19" y="6"/>
                  </a:cubicBezTo>
                  <a:moveTo>
                    <a:pt x="8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6" y="3"/>
                    <a:pt x="5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4" y="5"/>
                    <a:pt x="26" y="5"/>
                    <a:pt x="28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3" y="3"/>
                    <a:pt x="84" y="1"/>
                    <a:pt x="8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4" name="ïṩlïḑê">
              <a:extLst>
                <a:ext uri="{FF2B5EF4-FFF2-40B4-BE49-F238E27FC236}">
                  <a16:creationId xmlns="" xmlns:a16="http://schemas.microsoft.com/office/drawing/2014/main" id="{78AE045D-CCDF-46A1-9F24-970192645311}"/>
                </a:ext>
              </a:extLst>
            </p:cNvPr>
            <p:cNvSpPr/>
            <p:nvPr/>
          </p:nvSpPr>
          <p:spPr bwMode="auto">
            <a:xfrm>
              <a:off x="8602663" y="3333751"/>
              <a:ext cx="39688" cy="3175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1 h 1"/>
                <a:gd name="T4" fmla="*/ 0 w 11"/>
                <a:gd name="T5" fmla="*/ 1 h 1"/>
                <a:gd name="T6" fmla="*/ 10 w 11"/>
                <a:gd name="T7" fmla="*/ 1 h 1"/>
                <a:gd name="T8" fmla="*/ 11 w 1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5" name="ïṧḷiďè">
              <a:extLst>
                <a:ext uri="{FF2B5EF4-FFF2-40B4-BE49-F238E27FC236}">
                  <a16:creationId xmlns="" xmlns:a16="http://schemas.microsoft.com/office/drawing/2014/main" id="{180F9AB0-2E7E-4037-88BA-45EE606C1813}"/>
                </a:ext>
              </a:extLst>
            </p:cNvPr>
            <p:cNvSpPr/>
            <p:nvPr/>
          </p:nvSpPr>
          <p:spPr bwMode="auto">
            <a:xfrm>
              <a:off x="8605838" y="3378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6" name="ïŝļíḑé">
              <a:extLst>
                <a:ext uri="{FF2B5EF4-FFF2-40B4-BE49-F238E27FC236}">
                  <a16:creationId xmlns="" xmlns:a16="http://schemas.microsoft.com/office/drawing/2014/main" id="{B29BBD64-ABF2-4A98-AB3F-FB995E251036}"/>
                </a:ext>
              </a:extLst>
            </p:cNvPr>
            <p:cNvSpPr/>
            <p:nvPr/>
          </p:nvSpPr>
          <p:spPr bwMode="auto">
            <a:xfrm>
              <a:off x="8594726" y="3468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7" name="iṡļïdê">
              <a:extLst>
                <a:ext uri="{FF2B5EF4-FFF2-40B4-BE49-F238E27FC236}">
                  <a16:creationId xmlns="" xmlns:a16="http://schemas.microsoft.com/office/drawing/2014/main" id="{0EF2BC77-BC4E-448D-B001-72B7AEDBA4BD}"/>
                </a:ext>
              </a:extLst>
            </p:cNvPr>
            <p:cNvSpPr/>
            <p:nvPr/>
          </p:nvSpPr>
          <p:spPr bwMode="auto">
            <a:xfrm>
              <a:off x="8609013" y="3319463"/>
              <a:ext cx="68263" cy="3175"/>
            </a:xfrm>
            <a:custGeom>
              <a:avLst/>
              <a:gdLst>
                <a:gd name="T0" fmla="*/ 1 w 18"/>
                <a:gd name="T1" fmla="*/ 0 h 1"/>
                <a:gd name="T2" fmla="*/ 0 w 18"/>
                <a:gd name="T3" fmla="*/ 1 h 1"/>
                <a:gd name="T4" fmla="*/ 15 w 18"/>
                <a:gd name="T5" fmla="*/ 1 h 1"/>
                <a:gd name="T6" fmla="*/ 18 w 18"/>
                <a:gd name="T7" fmla="*/ 0 h 1"/>
                <a:gd name="T8" fmla="*/ 1 w 1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7" y="1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8" name="îś1ídé">
              <a:extLst>
                <a:ext uri="{FF2B5EF4-FFF2-40B4-BE49-F238E27FC236}">
                  <a16:creationId xmlns="" xmlns:a16="http://schemas.microsoft.com/office/drawing/2014/main" id="{4A8367B3-F130-4D41-8A46-7EFA27F2F016}"/>
                </a:ext>
              </a:extLst>
            </p:cNvPr>
            <p:cNvSpPr/>
            <p:nvPr/>
          </p:nvSpPr>
          <p:spPr bwMode="auto">
            <a:xfrm>
              <a:off x="7621588" y="3248026"/>
              <a:ext cx="1341438" cy="336550"/>
            </a:xfrm>
            <a:custGeom>
              <a:avLst/>
              <a:gdLst>
                <a:gd name="T0" fmla="*/ 353 w 360"/>
                <a:gd name="T1" fmla="*/ 76 h 90"/>
                <a:gd name="T2" fmla="*/ 271 w 360"/>
                <a:gd name="T3" fmla="*/ 76 h 90"/>
                <a:gd name="T4" fmla="*/ 261 w 360"/>
                <a:gd name="T5" fmla="*/ 56 h 90"/>
                <a:gd name="T6" fmla="*/ 261 w 360"/>
                <a:gd name="T7" fmla="*/ 34 h 90"/>
                <a:gd name="T8" fmla="*/ 271 w 360"/>
                <a:gd name="T9" fmla="*/ 14 h 90"/>
                <a:gd name="T10" fmla="*/ 353 w 360"/>
                <a:gd name="T11" fmla="*/ 14 h 90"/>
                <a:gd name="T12" fmla="*/ 360 w 360"/>
                <a:gd name="T13" fmla="*/ 7 h 90"/>
                <a:gd name="T14" fmla="*/ 353 w 360"/>
                <a:gd name="T15" fmla="*/ 0 h 90"/>
                <a:gd name="T16" fmla="*/ 35 w 360"/>
                <a:gd name="T17" fmla="*/ 0 h 90"/>
                <a:gd name="T18" fmla="*/ 0 w 360"/>
                <a:gd name="T19" fmla="*/ 34 h 90"/>
                <a:gd name="T20" fmla="*/ 0 w 360"/>
                <a:gd name="T21" fmla="*/ 56 h 90"/>
                <a:gd name="T22" fmla="*/ 35 w 360"/>
                <a:gd name="T23" fmla="*/ 90 h 90"/>
                <a:gd name="T24" fmla="*/ 353 w 360"/>
                <a:gd name="T25" fmla="*/ 90 h 90"/>
                <a:gd name="T26" fmla="*/ 360 w 360"/>
                <a:gd name="T27" fmla="*/ 83 h 90"/>
                <a:gd name="T28" fmla="*/ 353 w 360"/>
                <a:gd name="T29" fmla="*/ 7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0" h="90">
                  <a:moveTo>
                    <a:pt x="353" y="76"/>
                  </a:moveTo>
                  <a:cubicBezTo>
                    <a:pt x="271" y="76"/>
                    <a:pt x="271" y="76"/>
                    <a:pt x="271" y="76"/>
                  </a:cubicBezTo>
                  <a:cubicBezTo>
                    <a:pt x="265" y="71"/>
                    <a:pt x="261" y="64"/>
                    <a:pt x="261" y="56"/>
                  </a:cubicBezTo>
                  <a:cubicBezTo>
                    <a:pt x="261" y="34"/>
                    <a:pt x="261" y="34"/>
                    <a:pt x="261" y="34"/>
                  </a:cubicBezTo>
                  <a:cubicBezTo>
                    <a:pt x="261" y="26"/>
                    <a:pt x="265" y="19"/>
                    <a:pt x="271" y="14"/>
                  </a:cubicBezTo>
                  <a:cubicBezTo>
                    <a:pt x="353" y="14"/>
                    <a:pt x="353" y="14"/>
                    <a:pt x="353" y="14"/>
                  </a:cubicBezTo>
                  <a:cubicBezTo>
                    <a:pt x="357" y="14"/>
                    <a:pt x="360" y="11"/>
                    <a:pt x="360" y="7"/>
                  </a:cubicBezTo>
                  <a:cubicBezTo>
                    <a:pt x="360" y="3"/>
                    <a:pt x="357" y="0"/>
                    <a:pt x="35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75"/>
                    <a:pt x="16" y="90"/>
                    <a:pt x="35" y="90"/>
                  </a:cubicBezTo>
                  <a:cubicBezTo>
                    <a:pt x="353" y="90"/>
                    <a:pt x="353" y="90"/>
                    <a:pt x="353" y="90"/>
                  </a:cubicBezTo>
                  <a:cubicBezTo>
                    <a:pt x="357" y="90"/>
                    <a:pt x="360" y="87"/>
                    <a:pt x="360" y="83"/>
                  </a:cubicBezTo>
                  <a:cubicBezTo>
                    <a:pt x="360" y="79"/>
                    <a:pt x="357" y="76"/>
                    <a:pt x="353" y="76"/>
                  </a:cubicBezTo>
                </a:path>
              </a:pathLst>
            </a:custGeom>
            <a:solidFill>
              <a:srgbClr val="76A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9" name="ïṡļïḍè">
              <a:extLst>
                <a:ext uri="{FF2B5EF4-FFF2-40B4-BE49-F238E27FC236}">
                  <a16:creationId xmlns="" xmlns:a16="http://schemas.microsoft.com/office/drawing/2014/main" id="{34478EC7-03CC-4033-8723-6AFF1C4E0080}"/>
                </a:ext>
              </a:extLst>
            </p:cNvPr>
            <p:cNvSpPr/>
            <p:nvPr/>
          </p:nvSpPr>
          <p:spPr bwMode="auto">
            <a:xfrm>
              <a:off x="7621588" y="3457576"/>
              <a:ext cx="1341438" cy="127000"/>
            </a:xfrm>
            <a:custGeom>
              <a:avLst/>
              <a:gdLst>
                <a:gd name="T0" fmla="*/ 0 w 360"/>
                <a:gd name="T1" fmla="*/ 0 h 34"/>
                <a:gd name="T2" fmla="*/ 35 w 360"/>
                <a:gd name="T3" fmla="*/ 34 h 34"/>
                <a:gd name="T4" fmla="*/ 353 w 360"/>
                <a:gd name="T5" fmla="*/ 34 h 34"/>
                <a:gd name="T6" fmla="*/ 360 w 360"/>
                <a:gd name="T7" fmla="*/ 27 h 34"/>
                <a:gd name="T8" fmla="*/ 360 w 360"/>
                <a:gd name="T9" fmla="*/ 27 h 34"/>
                <a:gd name="T10" fmla="*/ 356 w 360"/>
                <a:gd name="T11" fmla="*/ 26 h 34"/>
                <a:gd name="T12" fmla="*/ 355 w 360"/>
                <a:gd name="T13" fmla="*/ 26 h 34"/>
                <a:gd name="T14" fmla="*/ 36 w 360"/>
                <a:gd name="T15" fmla="*/ 26 h 34"/>
                <a:gd name="T16" fmla="*/ 33 w 360"/>
                <a:gd name="T17" fmla="*/ 25 h 34"/>
                <a:gd name="T18" fmla="*/ 0 w 360"/>
                <a:gd name="T1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34">
                  <a:moveTo>
                    <a:pt x="0" y="0"/>
                  </a:moveTo>
                  <a:cubicBezTo>
                    <a:pt x="0" y="19"/>
                    <a:pt x="16" y="34"/>
                    <a:pt x="35" y="34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57" y="34"/>
                    <a:pt x="360" y="31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58" y="27"/>
                    <a:pt x="357" y="26"/>
                    <a:pt x="356" y="26"/>
                  </a:cubicBezTo>
                  <a:cubicBezTo>
                    <a:pt x="356" y="26"/>
                    <a:pt x="355" y="26"/>
                    <a:pt x="355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4" y="25"/>
                    <a:pt x="33" y="25"/>
                  </a:cubicBezTo>
                  <a:cubicBezTo>
                    <a:pt x="20" y="22"/>
                    <a:pt x="5" y="13"/>
                    <a:pt x="0" y="0"/>
                  </a:cubicBezTo>
                </a:path>
              </a:pathLst>
            </a:custGeom>
            <a:solidFill>
              <a:srgbClr val="6A9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0" name="î$1íḍè">
              <a:extLst>
                <a:ext uri="{FF2B5EF4-FFF2-40B4-BE49-F238E27FC236}">
                  <a16:creationId xmlns="" xmlns:a16="http://schemas.microsoft.com/office/drawing/2014/main" id="{8E105A4F-88CA-4816-AC7C-9237F6E5C440}"/>
                </a:ext>
              </a:extLst>
            </p:cNvPr>
            <p:cNvSpPr/>
            <p:nvPr/>
          </p:nvSpPr>
          <p:spPr bwMode="auto">
            <a:xfrm>
              <a:off x="7616826" y="3054351"/>
              <a:ext cx="1100138" cy="182563"/>
            </a:xfrm>
            <a:custGeom>
              <a:avLst/>
              <a:gdLst>
                <a:gd name="T0" fmla="*/ 0 w 295"/>
                <a:gd name="T1" fmla="*/ 49 h 49"/>
                <a:gd name="T2" fmla="*/ 261 w 295"/>
                <a:gd name="T3" fmla="*/ 49 h 49"/>
                <a:gd name="T4" fmla="*/ 295 w 295"/>
                <a:gd name="T5" fmla="*/ 30 h 49"/>
                <a:gd name="T6" fmla="*/ 295 w 295"/>
                <a:gd name="T7" fmla="*/ 19 h 49"/>
                <a:gd name="T8" fmla="*/ 261 w 295"/>
                <a:gd name="T9" fmla="*/ 0 h 49"/>
                <a:gd name="T10" fmla="*/ 0 w 295"/>
                <a:gd name="T11" fmla="*/ 0 h 49"/>
                <a:gd name="T12" fmla="*/ 11 w 295"/>
                <a:gd name="T13" fmla="*/ 24 h 49"/>
                <a:gd name="T14" fmla="*/ 0 w 295"/>
                <a:gd name="T1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49">
                  <a:moveTo>
                    <a:pt x="0" y="49"/>
                  </a:moveTo>
                  <a:cubicBezTo>
                    <a:pt x="261" y="49"/>
                    <a:pt x="261" y="49"/>
                    <a:pt x="261" y="49"/>
                  </a:cubicBezTo>
                  <a:cubicBezTo>
                    <a:pt x="280" y="49"/>
                    <a:pt x="295" y="40"/>
                    <a:pt x="295" y="30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9"/>
                    <a:pt x="280" y="0"/>
                    <a:pt x="26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9"/>
                    <a:pt x="11" y="24"/>
                  </a:cubicBezTo>
                  <a:cubicBezTo>
                    <a:pt x="11" y="31"/>
                    <a:pt x="9" y="40"/>
                    <a:pt x="0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1" name="îş1ïdè">
              <a:extLst>
                <a:ext uri="{FF2B5EF4-FFF2-40B4-BE49-F238E27FC236}">
                  <a16:creationId xmlns="" xmlns:a16="http://schemas.microsoft.com/office/drawing/2014/main" id="{F8E848FB-9CF4-4CED-BD45-445B92423F10}"/>
                </a:ext>
              </a:extLst>
            </p:cNvPr>
            <p:cNvSpPr/>
            <p:nvPr/>
          </p:nvSpPr>
          <p:spPr bwMode="auto">
            <a:xfrm>
              <a:off x="8658226" y="3095626"/>
              <a:ext cx="69850" cy="100013"/>
            </a:xfrm>
            <a:custGeom>
              <a:avLst/>
              <a:gdLst>
                <a:gd name="T0" fmla="*/ 15 w 19"/>
                <a:gd name="T1" fmla="*/ 0 h 27"/>
                <a:gd name="T2" fmla="*/ 15 w 19"/>
                <a:gd name="T3" fmla="*/ 27 h 27"/>
                <a:gd name="T4" fmla="*/ 19 w 19"/>
                <a:gd name="T5" fmla="*/ 24 h 27"/>
                <a:gd name="T6" fmla="*/ 19 w 19"/>
                <a:gd name="T7" fmla="*/ 15 h 27"/>
                <a:gd name="T8" fmla="*/ 19 w 19"/>
                <a:gd name="T9" fmla="*/ 3 h 27"/>
                <a:gd name="T10" fmla="*/ 15 w 19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7">
                  <a:moveTo>
                    <a:pt x="15" y="0"/>
                  </a:moveTo>
                  <a:cubicBezTo>
                    <a:pt x="15" y="0"/>
                    <a:pt x="0" y="11"/>
                    <a:pt x="15" y="27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2" name="îṥlíḋé">
              <a:extLst>
                <a:ext uri="{FF2B5EF4-FFF2-40B4-BE49-F238E27FC236}">
                  <a16:creationId xmlns="" xmlns:a16="http://schemas.microsoft.com/office/drawing/2014/main" id="{0D6558EA-90CB-4D9A-A7CD-7E206580E62D}"/>
                </a:ext>
              </a:extLst>
            </p:cNvPr>
            <p:cNvSpPr/>
            <p:nvPr/>
          </p:nvSpPr>
          <p:spPr bwMode="auto">
            <a:xfrm>
              <a:off x="7627938" y="3065463"/>
              <a:ext cx="15875" cy="19050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4 w 4"/>
                <a:gd name="T5" fmla="*/ 5 h 5"/>
                <a:gd name="T6" fmla="*/ 4 w 4"/>
                <a:gd name="T7" fmla="*/ 5 h 5"/>
                <a:gd name="T8" fmla="*/ 0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3" name="ïSľíḋè">
              <a:extLst>
                <a:ext uri="{FF2B5EF4-FFF2-40B4-BE49-F238E27FC236}">
                  <a16:creationId xmlns="" xmlns:a16="http://schemas.microsoft.com/office/drawing/2014/main" id="{036D7607-716F-4568-88C5-43894F25066B}"/>
                </a:ext>
              </a:extLst>
            </p:cNvPr>
            <p:cNvSpPr/>
            <p:nvPr/>
          </p:nvSpPr>
          <p:spPr bwMode="auto">
            <a:xfrm>
              <a:off x="7627938" y="3065463"/>
              <a:ext cx="1082675" cy="138113"/>
            </a:xfrm>
            <a:custGeom>
              <a:avLst/>
              <a:gdLst>
                <a:gd name="T0" fmla="*/ 287 w 290"/>
                <a:gd name="T1" fmla="*/ 30 h 37"/>
                <a:gd name="T2" fmla="*/ 287 w 290"/>
                <a:gd name="T3" fmla="*/ 34 h 37"/>
                <a:gd name="T4" fmla="*/ 287 w 290"/>
                <a:gd name="T5" fmla="*/ 37 h 37"/>
                <a:gd name="T6" fmla="*/ 290 w 290"/>
                <a:gd name="T7" fmla="*/ 33 h 37"/>
                <a:gd name="T8" fmla="*/ 287 w 290"/>
                <a:gd name="T9" fmla="*/ 30 h 37"/>
                <a:gd name="T10" fmla="*/ 258 w 290"/>
                <a:gd name="T11" fmla="*/ 0 h 37"/>
                <a:gd name="T12" fmla="*/ 0 w 290"/>
                <a:gd name="T13" fmla="*/ 0 h 37"/>
                <a:gd name="T14" fmla="*/ 4 w 290"/>
                <a:gd name="T15" fmla="*/ 5 h 37"/>
                <a:gd name="T16" fmla="*/ 253 w 290"/>
                <a:gd name="T17" fmla="*/ 5 h 37"/>
                <a:gd name="T18" fmla="*/ 285 w 290"/>
                <a:gd name="T19" fmla="*/ 17 h 37"/>
                <a:gd name="T20" fmla="*/ 290 w 290"/>
                <a:gd name="T21" fmla="*/ 9 h 37"/>
                <a:gd name="T22" fmla="*/ 286 w 290"/>
                <a:gd name="T23" fmla="*/ 5 h 37"/>
                <a:gd name="T24" fmla="*/ 258 w 290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0" h="37">
                  <a:moveTo>
                    <a:pt x="287" y="30"/>
                  </a:moveTo>
                  <a:cubicBezTo>
                    <a:pt x="287" y="34"/>
                    <a:pt x="287" y="34"/>
                    <a:pt x="287" y="34"/>
                  </a:cubicBezTo>
                  <a:cubicBezTo>
                    <a:pt x="287" y="35"/>
                    <a:pt x="287" y="36"/>
                    <a:pt x="287" y="37"/>
                  </a:cubicBezTo>
                  <a:cubicBezTo>
                    <a:pt x="288" y="36"/>
                    <a:pt x="289" y="35"/>
                    <a:pt x="290" y="33"/>
                  </a:cubicBezTo>
                  <a:cubicBezTo>
                    <a:pt x="289" y="32"/>
                    <a:pt x="288" y="31"/>
                    <a:pt x="287" y="30"/>
                  </a:cubicBezTo>
                  <a:moveTo>
                    <a:pt x="2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5"/>
                  </a:cubicBezTo>
                  <a:cubicBezTo>
                    <a:pt x="253" y="5"/>
                    <a:pt x="253" y="5"/>
                    <a:pt x="253" y="5"/>
                  </a:cubicBezTo>
                  <a:cubicBezTo>
                    <a:pt x="268" y="5"/>
                    <a:pt x="280" y="10"/>
                    <a:pt x="285" y="17"/>
                  </a:cubicBezTo>
                  <a:cubicBezTo>
                    <a:pt x="286" y="13"/>
                    <a:pt x="289" y="11"/>
                    <a:pt x="290" y="9"/>
                  </a:cubicBezTo>
                  <a:cubicBezTo>
                    <a:pt x="289" y="8"/>
                    <a:pt x="288" y="7"/>
                    <a:pt x="286" y="5"/>
                  </a:cubicBezTo>
                  <a:cubicBezTo>
                    <a:pt x="280" y="1"/>
                    <a:pt x="269" y="0"/>
                    <a:pt x="258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4" name="îṩḷidè">
              <a:extLst>
                <a:ext uri="{FF2B5EF4-FFF2-40B4-BE49-F238E27FC236}">
                  <a16:creationId xmlns="" xmlns:a16="http://schemas.microsoft.com/office/drawing/2014/main" id="{DE173B41-9CCB-4A1E-9E6C-E7C123F4FB23}"/>
                </a:ext>
              </a:extLst>
            </p:cNvPr>
            <p:cNvSpPr/>
            <p:nvPr/>
          </p:nvSpPr>
          <p:spPr bwMode="auto">
            <a:xfrm>
              <a:off x="8691563" y="3098801"/>
              <a:ext cx="22225" cy="88900"/>
            </a:xfrm>
            <a:custGeom>
              <a:avLst/>
              <a:gdLst>
                <a:gd name="T0" fmla="*/ 5 w 6"/>
                <a:gd name="T1" fmla="*/ 0 h 24"/>
                <a:gd name="T2" fmla="*/ 5 w 6"/>
                <a:gd name="T3" fmla="*/ 0 h 24"/>
                <a:gd name="T4" fmla="*/ 0 w 6"/>
                <a:gd name="T5" fmla="*/ 8 h 24"/>
                <a:gd name="T6" fmla="*/ 2 w 6"/>
                <a:gd name="T7" fmla="*/ 15 h 24"/>
                <a:gd name="T8" fmla="*/ 2 w 6"/>
                <a:gd name="T9" fmla="*/ 21 h 24"/>
                <a:gd name="T10" fmla="*/ 5 w 6"/>
                <a:gd name="T11" fmla="*/ 24 h 24"/>
                <a:gd name="T12" fmla="*/ 6 w 6"/>
                <a:gd name="T13" fmla="*/ 24 h 24"/>
                <a:gd name="T14" fmla="*/ 6 w 6"/>
                <a:gd name="T15" fmla="*/ 21 h 24"/>
                <a:gd name="T16" fmla="*/ 6 w 6"/>
                <a:gd name="T17" fmla="*/ 4 h 24"/>
                <a:gd name="T18" fmla="*/ 6 w 6"/>
                <a:gd name="T19" fmla="*/ 1 h 24"/>
                <a:gd name="T20" fmla="*/ 5 w 6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1" y="4"/>
                    <a:pt x="0" y="8"/>
                  </a:cubicBezTo>
                  <a:cubicBezTo>
                    <a:pt x="2" y="10"/>
                    <a:pt x="2" y="12"/>
                    <a:pt x="2" y="15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2"/>
                    <a:pt x="4" y="23"/>
                    <a:pt x="5" y="24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6" y="23"/>
                    <a:pt x="6" y="22"/>
                    <a:pt x="6" y="2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2"/>
                    <a:pt x="6" y="1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37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5" name="îsliḓè">
              <a:extLst>
                <a:ext uri="{FF2B5EF4-FFF2-40B4-BE49-F238E27FC236}">
                  <a16:creationId xmlns="" xmlns:a16="http://schemas.microsoft.com/office/drawing/2014/main" id="{8E4A1107-4CA9-4081-8657-3745A12FFE7B}"/>
                </a:ext>
              </a:extLst>
            </p:cNvPr>
            <p:cNvSpPr/>
            <p:nvPr/>
          </p:nvSpPr>
          <p:spPr bwMode="auto">
            <a:xfrm>
              <a:off x="7588251" y="3043238"/>
              <a:ext cx="1147763" cy="204788"/>
            </a:xfrm>
            <a:custGeom>
              <a:avLst/>
              <a:gdLst>
                <a:gd name="T0" fmla="*/ 269 w 308"/>
                <a:gd name="T1" fmla="*/ 55 h 55"/>
                <a:gd name="T2" fmla="*/ 3 w 308"/>
                <a:gd name="T3" fmla="*/ 55 h 55"/>
                <a:gd name="T4" fmla="*/ 0 w 308"/>
                <a:gd name="T5" fmla="*/ 52 h 55"/>
                <a:gd name="T6" fmla="*/ 3 w 308"/>
                <a:gd name="T7" fmla="*/ 49 h 55"/>
                <a:gd name="T8" fmla="*/ 269 w 308"/>
                <a:gd name="T9" fmla="*/ 49 h 55"/>
                <a:gd name="T10" fmla="*/ 302 w 308"/>
                <a:gd name="T11" fmla="*/ 36 h 55"/>
                <a:gd name="T12" fmla="*/ 302 w 308"/>
                <a:gd name="T13" fmla="*/ 19 h 55"/>
                <a:gd name="T14" fmla="*/ 269 w 308"/>
                <a:gd name="T15" fmla="*/ 6 h 55"/>
                <a:gd name="T16" fmla="*/ 3 w 308"/>
                <a:gd name="T17" fmla="*/ 6 h 55"/>
                <a:gd name="T18" fmla="*/ 0 w 308"/>
                <a:gd name="T19" fmla="*/ 3 h 55"/>
                <a:gd name="T20" fmla="*/ 3 w 308"/>
                <a:gd name="T21" fmla="*/ 0 h 55"/>
                <a:gd name="T22" fmla="*/ 269 w 308"/>
                <a:gd name="T23" fmla="*/ 0 h 55"/>
                <a:gd name="T24" fmla="*/ 308 w 308"/>
                <a:gd name="T25" fmla="*/ 15 h 55"/>
                <a:gd name="T26" fmla="*/ 308 w 308"/>
                <a:gd name="T27" fmla="*/ 40 h 55"/>
                <a:gd name="T28" fmla="*/ 269 w 308"/>
                <a:gd name="T2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8" h="55">
                  <a:moveTo>
                    <a:pt x="269" y="55"/>
                  </a:moveTo>
                  <a:cubicBezTo>
                    <a:pt x="3" y="55"/>
                    <a:pt x="3" y="55"/>
                    <a:pt x="3" y="55"/>
                  </a:cubicBezTo>
                  <a:cubicBezTo>
                    <a:pt x="0" y="55"/>
                    <a:pt x="0" y="53"/>
                    <a:pt x="0" y="52"/>
                  </a:cubicBezTo>
                  <a:cubicBezTo>
                    <a:pt x="0" y="50"/>
                    <a:pt x="0" y="49"/>
                    <a:pt x="3" y="49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85" y="49"/>
                    <a:pt x="302" y="45"/>
                    <a:pt x="302" y="36"/>
                  </a:cubicBezTo>
                  <a:cubicBezTo>
                    <a:pt x="302" y="19"/>
                    <a:pt x="302" y="19"/>
                    <a:pt x="302" y="19"/>
                  </a:cubicBezTo>
                  <a:cubicBezTo>
                    <a:pt x="302" y="9"/>
                    <a:pt x="285" y="6"/>
                    <a:pt x="26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0" y="1"/>
                    <a:pt x="0" y="0"/>
                    <a:pt x="3" y="0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91" y="0"/>
                    <a:pt x="308" y="3"/>
                    <a:pt x="308" y="15"/>
                  </a:cubicBezTo>
                  <a:cubicBezTo>
                    <a:pt x="308" y="40"/>
                    <a:pt x="308" y="40"/>
                    <a:pt x="308" y="40"/>
                  </a:cubicBezTo>
                  <a:cubicBezTo>
                    <a:pt x="308" y="52"/>
                    <a:pt x="291" y="55"/>
                    <a:pt x="269" y="55"/>
                  </a:cubicBezTo>
                </a:path>
              </a:pathLst>
            </a:custGeom>
            <a:solidFill>
              <a:srgbClr val="8434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6" name="îṧḻíḋe">
              <a:extLst>
                <a:ext uri="{FF2B5EF4-FFF2-40B4-BE49-F238E27FC236}">
                  <a16:creationId xmlns="" xmlns:a16="http://schemas.microsoft.com/office/drawing/2014/main" id="{C2F4BA61-FFCA-4791-80BB-6E226FDFDDB6}"/>
                </a:ext>
              </a:extLst>
            </p:cNvPr>
            <p:cNvSpPr/>
            <p:nvPr/>
          </p:nvSpPr>
          <p:spPr bwMode="auto">
            <a:xfrm>
              <a:off x="7588251" y="3192463"/>
              <a:ext cx="1147763" cy="55563"/>
            </a:xfrm>
            <a:custGeom>
              <a:avLst/>
              <a:gdLst>
                <a:gd name="T0" fmla="*/ 308 w 308"/>
                <a:gd name="T1" fmla="*/ 0 h 15"/>
                <a:gd name="T2" fmla="*/ 279 w 308"/>
                <a:gd name="T3" fmla="*/ 12 h 15"/>
                <a:gd name="T4" fmla="*/ 273 w 308"/>
                <a:gd name="T5" fmla="*/ 12 h 15"/>
                <a:gd name="T6" fmla="*/ 256 w 308"/>
                <a:gd name="T7" fmla="*/ 12 h 15"/>
                <a:gd name="T8" fmla="*/ 192 w 308"/>
                <a:gd name="T9" fmla="*/ 12 h 15"/>
                <a:gd name="T10" fmla="*/ 92 w 308"/>
                <a:gd name="T11" fmla="*/ 12 h 15"/>
                <a:gd name="T12" fmla="*/ 3 w 308"/>
                <a:gd name="T13" fmla="*/ 12 h 15"/>
                <a:gd name="T14" fmla="*/ 2 w 308"/>
                <a:gd name="T15" fmla="*/ 12 h 15"/>
                <a:gd name="T16" fmla="*/ 1 w 308"/>
                <a:gd name="T17" fmla="*/ 12 h 15"/>
                <a:gd name="T18" fmla="*/ 0 w 308"/>
                <a:gd name="T19" fmla="*/ 12 h 15"/>
                <a:gd name="T20" fmla="*/ 0 w 308"/>
                <a:gd name="T21" fmla="*/ 12 h 15"/>
                <a:gd name="T22" fmla="*/ 0 w 308"/>
                <a:gd name="T23" fmla="*/ 12 h 15"/>
                <a:gd name="T24" fmla="*/ 3 w 308"/>
                <a:gd name="T25" fmla="*/ 15 h 15"/>
                <a:gd name="T26" fmla="*/ 269 w 308"/>
                <a:gd name="T27" fmla="*/ 15 h 15"/>
                <a:gd name="T28" fmla="*/ 308 w 308"/>
                <a:gd name="T29" fmla="*/ 0 h 15"/>
                <a:gd name="T30" fmla="*/ 308 w 308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8" h="15">
                  <a:moveTo>
                    <a:pt x="308" y="0"/>
                  </a:moveTo>
                  <a:cubicBezTo>
                    <a:pt x="302" y="6"/>
                    <a:pt x="294" y="10"/>
                    <a:pt x="279" y="12"/>
                  </a:cubicBezTo>
                  <a:cubicBezTo>
                    <a:pt x="278" y="12"/>
                    <a:pt x="275" y="12"/>
                    <a:pt x="273" y="12"/>
                  </a:cubicBezTo>
                  <a:cubicBezTo>
                    <a:pt x="268" y="12"/>
                    <a:pt x="261" y="12"/>
                    <a:pt x="256" y="12"/>
                  </a:cubicBezTo>
                  <a:cubicBezTo>
                    <a:pt x="235" y="12"/>
                    <a:pt x="214" y="12"/>
                    <a:pt x="192" y="12"/>
                  </a:cubicBezTo>
                  <a:cubicBezTo>
                    <a:pt x="138" y="12"/>
                    <a:pt x="146" y="12"/>
                    <a:pt x="92" y="12"/>
                  </a:cubicBezTo>
                  <a:cubicBezTo>
                    <a:pt x="62" y="12"/>
                    <a:pt x="32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2" y="12"/>
                    <a:pt x="1" y="12"/>
                    <a:pt x="1" y="12"/>
                  </a:cubicBezTo>
                  <a:cubicBezTo>
                    <a:pt x="1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5"/>
                    <a:pt x="3" y="15"/>
                  </a:cubicBezTo>
                  <a:cubicBezTo>
                    <a:pt x="269" y="15"/>
                    <a:pt x="269" y="15"/>
                    <a:pt x="269" y="15"/>
                  </a:cubicBezTo>
                  <a:cubicBezTo>
                    <a:pt x="291" y="15"/>
                    <a:pt x="308" y="12"/>
                    <a:pt x="308" y="0"/>
                  </a:cubicBezTo>
                  <a:cubicBezTo>
                    <a:pt x="308" y="0"/>
                    <a:pt x="308" y="0"/>
                    <a:pt x="308" y="0"/>
                  </a:cubicBezTo>
                </a:path>
              </a:pathLst>
            </a:custGeom>
            <a:solidFill>
              <a:srgbClr val="6A2A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7" name="ïṧlîḑé">
              <a:extLst>
                <a:ext uri="{FF2B5EF4-FFF2-40B4-BE49-F238E27FC236}">
                  <a16:creationId xmlns="" xmlns:a16="http://schemas.microsoft.com/office/drawing/2014/main" id="{5991A094-8B14-4C9B-82AA-DD9DB6EC911D}"/>
                </a:ext>
              </a:extLst>
            </p:cNvPr>
            <p:cNvSpPr/>
            <p:nvPr/>
          </p:nvSpPr>
          <p:spPr bwMode="auto">
            <a:xfrm>
              <a:off x="8086726" y="3154363"/>
              <a:ext cx="544513" cy="7938"/>
            </a:xfrm>
            <a:custGeom>
              <a:avLst/>
              <a:gdLst>
                <a:gd name="T0" fmla="*/ 146 w 146"/>
                <a:gd name="T1" fmla="*/ 1 h 2"/>
                <a:gd name="T2" fmla="*/ 110 w 146"/>
                <a:gd name="T3" fmla="*/ 2 h 2"/>
                <a:gd name="T4" fmla="*/ 73 w 146"/>
                <a:gd name="T5" fmla="*/ 2 h 2"/>
                <a:gd name="T6" fmla="*/ 36 w 146"/>
                <a:gd name="T7" fmla="*/ 2 h 2"/>
                <a:gd name="T8" fmla="*/ 0 w 146"/>
                <a:gd name="T9" fmla="*/ 1 h 2"/>
                <a:gd name="T10" fmla="*/ 36 w 146"/>
                <a:gd name="T11" fmla="*/ 1 h 2"/>
                <a:gd name="T12" fmla="*/ 73 w 146"/>
                <a:gd name="T13" fmla="*/ 0 h 2"/>
                <a:gd name="T14" fmla="*/ 110 w 146"/>
                <a:gd name="T15" fmla="*/ 1 h 2"/>
                <a:gd name="T16" fmla="*/ 146 w 146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2">
                  <a:moveTo>
                    <a:pt x="146" y="1"/>
                  </a:moveTo>
                  <a:cubicBezTo>
                    <a:pt x="134" y="1"/>
                    <a:pt x="122" y="2"/>
                    <a:pt x="110" y="2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24" y="2"/>
                    <a:pt x="12" y="1"/>
                    <a:pt x="0" y="1"/>
                  </a:cubicBezTo>
                  <a:cubicBezTo>
                    <a:pt x="12" y="1"/>
                    <a:pt x="24" y="1"/>
                    <a:pt x="36" y="1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22" y="1"/>
                    <a:pt x="134" y="1"/>
                    <a:pt x="146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8" name="íŝlidè">
              <a:extLst>
                <a:ext uri="{FF2B5EF4-FFF2-40B4-BE49-F238E27FC236}">
                  <a16:creationId xmlns="" xmlns:a16="http://schemas.microsoft.com/office/drawing/2014/main" id="{DA755218-65FE-45A5-AB6E-9BC0F7D00EAD}"/>
                </a:ext>
              </a:extLst>
            </p:cNvPr>
            <p:cNvSpPr/>
            <p:nvPr/>
          </p:nvSpPr>
          <p:spPr bwMode="auto">
            <a:xfrm>
              <a:off x="7773988" y="3187701"/>
              <a:ext cx="644525" cy="4763"/>
            </a:xfrm>
            <a:custGeom>
              <a:avLst/>
              <a:gdLst>
                <a:gd name="T0" fmla="*/ 173 w 173"/>
                <a:gd name="T1" fmla="*/ 0 h 1"/>
                <a:gd name="T2" fmla="*/ 130 w 173"/>
                <a:gd name="T3" fmla="*/ 1 h 1"/>
                <a:gd name="T4" fmla="*/ 87 w 173"/>
                <a:gd name="T5" fmla="*/ 1 h 1"/>
                <a:gd name="T6" fmla="*/ 44 w 173"/>
                <a:gd name="T7" fmla="*/ 1 h 1"/>
                <a:gd name="T8" fmla="*/ 0 w 173"/>
                <a:gd name="T9" fmla="*/ 0 h 1"/>
                <a:gd name="T10" fmla="*/ 44 w 173"/>
                <a:gd name="T11" fmla="*/ 0 h 1"/>
                <a:gd name="T12" fmla="*/ 87 w 173"/>
                <a:gd name="T13" fmla="*/ 0 h 1"/>
                <a:gd name="T14" fmla="*/ 130 w 173"/>
                <a:gd name="T15" fmla="*/ 0 h 1"/>
                <a:gd name="T16" fmla="*/ 173 w 173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">
                  <a:moveTo>
                    <a:pt x="173" y="0"/>
                  </a:moveTo>
                  <a:cubicBezTo>
                    <a:pt x="159" y="1"/>
                    <a:pt x="145" y="1"/>
                    <a:pt x="130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29" y="1"/>
                    <a:pt x="15" y="1"/>
                    <a:pt x="0" y="0"/>
                  </a:cubicBezTo>
                  <a:cubicBezTo>
                    <a:pt x="15" y="0"/>
                    <a:pt x="29" y="0"/>
                    <a:pt x="44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45" y="0"/>
                    <a:pt x="159" y="0"/>
                    <a:pt x="173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9" name="iśḻïḑê">
              <a:extLst>
                <a:ext uri="{FF2B5EF4-FFF2-40B4-BE49-F238E27FC236}">
                  <a16:creationId xmlns="" xmlns:a16="http://schemas.microsoft.com/office/drawing/2014/main" id="{A6E73CDF-0798-4864-AB6F-664B2AA9A9E9}"/>
                </a:ext>
              </a:extLst>
            </p:cNvPr>
            <p:cNvSpPr/>
            <p:nvPr/>
          </p:nvSpPr>
          <p:spPr bwMode="auto">
            <a:xfrm>
              <a:off x="7654926" y="3109913"/>
              <a:ext cx="592138" cy="7938"/>
            </a:xfrm>
            <a:custGeom>
              <a:avLst/>
              <a:gdLst>
                <a:gd name="T0" fmla="*/ 0 w 159"/>
                <a:gd name="T1" fmla="*/ 0 h 2"/>
                <a:gd name="T2" fmla="*/ 0 w 159"/>
                <a:gd name="T3" fmla="*/ 2 h 2"/>
                <a:gd name="T4" fmla="*/ 159 w 159"/>
                <a:gd name="T5" fmla="*/ 1 h 2"/>
                <a:gd name="T6" fmla="*/ 0 w 159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59" y="1"/>
                    <a:pt x="159" y="1"/>
                    <a:pt x="159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0" name="îṩḷîdê">
              <a:extLst>
                <a:ext uri="{FF2B5EF4-FFF2-40B4-BE49-F238E27FC236}">
                  <a16:creationId xmlns="" xmlns:a16="http://schemas.microsoft.com/office/drawing/2014/main" id="{E72A15F9-B220-47B3-B683-E410F0483574}"/>
                </a:ext>
              </a:extLst>
            </p:cNvPr>
            <p:cNvSpPr/>
            <p:nvPr/>
          </p:nvSpPr>
          <p:spPr bwMode="auto">
            <a:xfrm>
              <a:off x="7658101" y="3136901"/>
              <a:ext cx="873125" cy="3175"/>
            </a:xfrm>
            <a:custGeom>
              <a:avLst/>
              <a:gdLst>
                <a:gd name="T0" fmla="*/ 0 w 234"/>
                <a:gd name="T1" fmla="*/ 0 h 1"/>
                <a:gd name="T2" fmla="*/ 0 w 234"/>
                <a:gd name="T3" fmla="*/ 1 h 1"/>
                <a:gd name="T4" fmla="*/ 234 w 234"/>
                <a:gd name="T5" fmla="*/ 1 h 1"/>
                <a:gd name="T6" fmla="*/ 0 w 23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4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34" y="1"/>
                    <a:pt x="234" y="1"/>
                    <a:pt x="234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1" name="iṣḷïḑè">
              <a:extLst>
                <a:ext uri="{FF2B5EF4-FFF2-40B4-BE49-F238E27FC236}">
                  <a16:creationId xmlns="" xmlns:a16="http://schemas.microsoft.com/office/drawing/2014/main" id="{930C7E5E-4152-4DD7-95DE-6531118555F8}"/>
                </a:ext>
              </a:extLst>
            </p:cNvPr>
            <p:cNvSpPr/>
            <p:nvPr/>
          </p:nvSpPr>
          <p:spPr bwMode="auto">
            <a:xfrm>
              <a:off x="7635876" y="3206751"/>
              <a:ext cx="488950" cy="4763"/>
            </a:xfrm>
            <a:custGeom>
              <a:avLst/>
              <a:gdLst>
                <a:gd name="T0" fmla="*/ 1 w 131"/>
                <a:gd name="T1" fmla="*/ 0 h 1"/>
                <a:gd name="T2" fmla="*/ 0 w 131"/>
                <a:gd name="T3" fmla="*/ 1 h 1"/>
                <a:gd name="T4" fmla="*/ 131 w 131"/>
                <a:gd name="T5" fmla="*/ 1 h 1"/>
                <a:gd name="T6" fmla="*/ 1 w 13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31" y="1"/>
                    <a:pt x="131" y="1"/>
                    <a:pt x="13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2" name="îṥḻiḑè">
              <a:extLst>
                <a:ext uri="{FF2B5EF4-FFF2-40B4-BE49-F238E27FC236}">
                  <a16:creationId xmlns="" xmlns:a16="http://schemas.microsoft.com/office/drawing/2014/main" id="{0FB1D0B8-D606-4EA8-B6BB-A4676869F76A}"/>
                </a:ext>
              </a:extLst>
            </p:cNvPr>
            <p:cNvSpPr/>
            <p:nvPr/>
          </p:nvSpPr>
          <p:spPr bwMode="auto">
            <a:xfrm>
              <a:off x="7658101" y="3124201"/>
              <a:ext cx="989013" cy="4763"/>
            </a:xfrm>
            <a:custGeom>
              <a:avLst/>
              <a:gdLst>
                <a:gd name="T0" fmla="*/ 0 w 265"/>
                <a:gd name="T1" fmla="*/ 0 h 1"/>
                <a:gd name="T2" fmla="*/ 0 w 265"/>
                <a:gd name="T3" fmla="*/ 1 h 1"/>
                <a:gd name="T4" fmla="*/ 265 w 265"/>
                <a:gd name="T5" fmla="*/ 0 h 1"/>
                <a:gd name="T6" fmla="*/ 0 w 26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265" y="0"/>
                    <a:pt x="265" y="0"/>
                    <a:pt x="26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3" name="iSḷiḓè">
              <a:extLst>
                <a:ext uri="{FF2B5EF4-FFF2-40B4-BE49-F238E27FC236}">
                  <a16:creationId xmlns="" xmlns:a16="http://schemas.microsoft.com/office/drawing/2014/main" id="{62AE1698-F9FD-4959-9B27-8CEA0A87FC25}"/>
                </a:ext>
              </a:extLst>
            </p:cNvPr>
            <p:cNvSpPr/>
            <p:nvPr/>
          </p:nvSpPr>
          <p:spPr bwMode="auto">
            <a:xfrm>
              <a:off x="7550151" y="2643188"/>
              <a:ext cx="1268413" cy="369888"/>
            </a:xfrm>
            <a:custGeom>
              <a:avLst/>
              <a:gdLst>
                <a:gd name="T0" fmla="*/ 0 w 340"/>
                <a:gd name="T1" fmla="*/ 0 h 99"/>
                <a:gd name="T2" fmla="*/ 304 w 340"/>
                <a:gd name="T3" fmla="*/ 0 h 99"/>
                <a:gd name="T4" fmla="*/ 340 w 340"/>
                <a:gd name="T5" fmla="*/ 36 h 99"/>
                <a:gd name="T6" fmla="*/ 340 w 340"/>
                <a:gd name="T7" fmla="*/ 63 h 99"/>
                <a:gd name="T8" fmla="*/ 304 w 340"/>
                <a:gd name="T9" fmla="*/ 99 h 99"/>
                <a:gd name="T10" fmla="*/ 0 w 340"/>
                <a:gd name="T11" fmla="*/ 99 h 99"/>
                <a:gd name="T12" fmla="*/ 0 w 340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99">
                  <a:moveTo>
                    <a:pt x="0" y="0"/>
                  </a:moveTo>
                  <a:cubicBezTo>
                    <a:pt x="304" y="0"/>
                    <a:pt x="304" y="0"/>
                    <a:pt x="304" y="0"/>
                  </a:cubicBezTo>
                  <a:cubicBezTo>
                    <a:pt x="324" y="0"/>
                    <a:pt x="340" y="16"/>
                    <a:pt x="340" y="36"/>
                  </a:cubicBezTo>
                  <a:cubicBezTo>
                    <a:pt x="340" y="63"/>
                    <a:pt x="340" y="63"/>
                    <a:pt x="340" y="63"/>
                  </a:cubicBezTo>
                  <a:cubicBezTo>
                    <a:pt x="340" y="83"/>
                    <a:pt x="324" y="99"/>
                    <a:pt x="304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40" y="51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4" name="iŝ1ïďè">
              <a:extLst>
                <a:ext uri="{FF2B5EF4-FFF2-40B4-BE49-F238E27FC236}">
                  <a16:creationId xmlns="" xmlns:a16="http://schemas.microsoft.com/office/drawing/2014/main" id="{FFA352FC-F73B-40DB-B213-5B6708001EB7}"/>
                </a:ext>
              </a:extLst>
            </p:cNvPr>
            <p:cNvSpPr/>
            <p:nvPr/>
          </p:nvSpPr>
          <p:spPr bwMode="auto">
            <a:xfrm>
              <a:off x="7572376" y="2676526"/>
              <a:ext cx="19050" cy="41275"/>
            </a:xfrm>
            <a:custGeom>
              <a:avLst/>
              <a:gdLst>
                <a:gd name="T0" fmla="*/ 0 w 5"/>
                <a:gd name="T1" fmla="*/ 0 h 11"/>
                <a:gd name="T2" fmla="*/ 0 w 5"/>
                <a:gd name="T3" fmla="*/ 0 h 11"/>
                <a:gd name="T4" fmla="*/ 5 w 5"/>
                <a:gd name="T5" fmla="*/ 11 h 11"/>
                <a:gd name="T6" fmla="*/ 5 w 5"/>
                <a:gd name="T7" fmla="*/ 11 h 11"/>
                <a:gd name="T8" fmla="*/ 0 w 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7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7"/>
                    <a:pt x="1" y="3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5" name="îṧliḑé">
              <a:extLst>
                <a:ext uri="{FF2B5EF4-FFF2-40B4-BE49-F238E27FC236}">
                  <a16:creationId xmlns="" xmlns:a16="http://schemas.microsoft.com/office/drawing/2014/main" id="{6F63C2CE-B795-47D4-955F-C15DBEF913C0}"/>
                </a:ext>
              </a:extLst>
            </p:cNvPr>
            <p:cNvSpPr/>
            <p:nvPr/>
          </p:nvSpPr>
          <p:spPr bwMode="auto">
            <a:xfrm>
              <a:off x="7572376" y="2676526"/>
              <a:ext cx="1246188" cy="101600"/>
            </a:xfrm>
            <a:custGeom>
              <a:avLst/>
              <a:gdLst>
                <a:gd name="T0" fmla="*/ 322 w 334"/>
                <a:gd name="T1" fmla="*/ 0 h 27"/>
                <a:gd name="T2" fmla="*/ 0 w 334"/>
                <a:gd name="T3" fmla="*/ 0 h 27"/>
                <a:gd name="T4" fmla="*/ 5 w 334"/>
                <a:gd name="T5" fmla="*/ 11 h 27"/>
                <a:gd name="T6" fmla="*/ 304 w 334"/>
                <a:gd name="T7" fmla="*/ 11 h 27"/>
                <a:gd name="T8" fmla="*/ 334 w 334"/>
                <a:gd name="T9" fmla="*/ 27 h 27"/>
                <a:gd name="T10" fmla="*/ 334 w 334"/>
                <a:gd name="T11" fmla="*/ 27 h 27"/>
                <a:gd name="T12" fmla="*/ 334 w 334"/>
                <a:gd name="T13" fmla="*/ 27 h 27"/>
                <a:gd name="T14" fmla="*/ 334 w 334"/>
                <a:gd name="T15" fmla="*/ 27 h 27"/>
                <a:gd name="T16" fmla="*/ 334 w 334"/>
                <a:gd name="T17" fmla="*/ 27 h 27"/>
                <a:gd name="T18" fmla="*/ 334 w 334"/>
                <a:gd name="T19" fmla="*/ 26 h 27"/>
                <a:gd name="T20" fmla="*/ 334 w 334"/>
                <a:gd name="T21" fmla="*/ 26 h 27"/>
                <a:gd name="T22" fmla="*/ 334 w 334"/>
                <a:gd name="T23" fmla="*/ 26 h 27"/>
                <a:gd name="T24" fmla="*/ 334 w 334"/>
                <a:gd name="T25" fmla="*/ 26 h 27"/>
                <a:gd name="T26" fmla="*/ 334 w 334"/>
                <a:gd name="T27" fmla="*/ 26 h 27"/>
                <a:gd name="T28" fmla="*/ 334 w 334"/>
                <a:gd name="T29" fmla="*/ 26 h 27"/>
                <a:gd name="T30" fmla="*/ 334 w 334"/>
                <a:gd name="T31" fmla="*/ 26 h 27"/>
                <a:gd name="T32" fmla="*/ 334 w 334"/>
                <a:gd name="T33" fmla="*/ 26 h 27"/>
                <a:gd name="T34" fmla="*/ 334 w 334"/>
                <a:gd name="T35" fmla="*/ 26 h 27"/>
                <a:gd name="T36" fmla="*/ 334 w 334"/>
                <a:gd name="T37" fmla="*/ 26 h 27"/>
                <a:gd name="T38" fmla="*/ 322 w 334"/>
                <a:gd name="T3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4" h="27">
                  <a:moveTo>
                    <a:pt x="3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7"/>
                    <a:pt x="5" y="11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317" y="11"/>
                    <a:pt x="328" y="18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16"/>
                    <a:pt x="329" y="6"/>
                    <a:pt x="32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6" name="ísḷíḑe">
              <a:extLst>
                <a:ext uri="{FF2B5EF4-FFF2-40B4-BE49-F238E27FC236}">
                  <a16:creationId xmlns="" xmlns:a16="http://schemas.microsoft.com/office/drawing/2014/main" id="{2B3DE2EB-C7B7-405C-B4C3-DE67049C8700}"/>
                </a:ext>
              </a:extLst>
            </p:cNvPr>
            <p:cNvSpPr/>
            <p:nvPr/>
          </p:nvSpPr>
          <p:spPr bwMode="auto">
            <a:xfrm>
              <a:off x="8150226" y="2781301"/>
              <a:ext cx="649288" cy="11113"/>
            </a:xfrm>
            <a:custGeom>
              <a:avLst/>
              <a:gdLst>
                <a:gd name="T0" fmla="*/ 409 w 409"/>
                <a:gd name="T1" fmla="*/ 0 h 7"/>
                <a:gd name="T2" fmla="*/ 409 w 409"/>
                <a:gd name="T3" fmla="*/ 7 h 7"/>
                <a:gd name="T4" fmla="*/ 0 w 409"/>
                <a:gd name="T5" fmla="*/ 5 h 7"/>
                <a:gd name="T6" fmla="*/ 409 w 40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9" h="7">
                  <a:moveTo>
                    <a:pt x="409" y="0"/>
                  </a:moveTo>
                  <a:lnTo>
                    <a:pt x="409" y="7"/>
                  </a:lnTo>
                  <a:lnTo>
                    <a:pt x="0" y="5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7" name="ïṣ1ïḍè">
              <a:extLst>
                <a:ext uri="{FF2B5EF4-FFF2-40B4-BE49-F238E27FC236}">
                  <a16:creationId xmlns="" xmlns:a16="http://schemas.microsoft.com/office/drawing/2014/main" id="{93B47042-4714-499F-9AD0-0C0F0387B4BE}"/>
                </a:ext>
              </a:extLst>
            </p:cNvPr>
            <p:cNvSpPr/>
            <p:nvPr/>
          </p:nvSpPr>
          <p:spPr bwMode="auto">
            <a:xfrm>
              <a:off x="8445501" y="2819401"/>
              <a:ext cx="350838" cy="11113"/>
            </a:xfrm>
            <a:custGeom>
              <a:avLst/>
              <a:gdLst>
                <a:gd name="T0" fmla="*/ 221 w 221"/>
                <a:gd name="T1" fmla="*/ 0 h 7"/>
                <a:gd name="T2" fmla="*/ 221 w 221"/>
                <a:gd name="T3" fmla="*/ 7 h 7"/>
                <a:gd name="T4" fmla="*/ 0 w 221"/>
                <a:gd name="T5" fmla="*/ 4 h 7"/>
                <a:gd name="T6" fmla="*/ 221 w 22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7">
                  <a:moveTo>
                    <a:pt x="221" y="0"/>
                  </a:moveTo>
                  <a:lnTo>
                    <a:pt x="221" y="7"/>
                  </a:lnTo>
                  <a:lnTo>
                    <a:pt x="0" y="4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8" name="îşḷíḓé">
              <a:extLst>
                <a:ext uri="{FF2B5EF4-FFF2-40B4-BE49-F238E27FC236}">
                  <a16:creationId xmlns="" xmlns:a16="http://schemas.microsoft.com/office/drawing/2014/main" id="{C53A5AAD-9BD0-4EA3-B71B-C9620A13095E}"/>
                </a:ext>
              </a:extLst>
            </p:cNvPr>
            <p:cNvSpPr/>
            <p:nvPr/>
          </p:nvSpPr>
          <p:spPr bwMode="auto">
            <a:xfrm>
              <a:off x="8561388" y="2841626"/>
              <a:ext cx="230188" cy="11113"/>
            </a:xfrm>
            <a:custGeom>
              <a:avLst/>
              <a:gdLst>
                <a:gd name="T0" fmla="*/ 145 w 145"/>
                <a:gd name="T1" fmla="*/ 0 h 7"/>
                <a:gd name="T2" fmla="*/ 145 w 145"/>
                <a:gd name="T3" fmla="*/ 7 h 7"/>
                <a:gd name="T4" fmla="*/ 0 w 145"/>
                <a:gd name="T5" fmla="*/ 2 h 7"/>
                <a:gd name="T6" fmla="*/ 145 w 14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145" y="0"/>
                  </a:moveTo>
                  <a:lnTo>
                    <a:pt x="145" y="7"/>
                  </a:lnTo>
                  <a:lnTo>
                    <a:pt x="0" y="2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9" name="iṩļíḍè">
              <a:extLst>
                <a:ext uri="{FF2B5EF4-FFF2-40B4-BE49-F238E27FC236}">
                  <a16:creationId xmlns="" xmlns:a16="http://schemas.microsoft.com/office/drawing/2014/main" id="{6EC18C57-AD48-4BF0-BDF7-E0F1DE6D826E}"/>
                </a:ext>
              </a:extLst>
            </p:cNvPr>
            <p:cNvSpPr/>
            <p:nvPr/>
          </p:nvSpPr>
          <p:spPr bwMode="auto">
            <a:xfrm>
              <a:off x="8240713" y="2905126"/>
              <a:ext cx="461963" cy="3175"/>
            </a:xfrm>
            <a:custGeom>
              <a:avLst/>
              <a:gdLst>
                <a:gd name="T0" fmla="*/ 62 w 124"/>
                <a:gd name="T1" fmla="*/ 1 h 1"/>
                <a:gd name="T2" fmla="*/ 31 w 124"/>
                <a:gd name="T3" fmla="*/ 1 h 1"/>
                <a:gd name="T4" fmla="*/ 0 w 124"/>
                <a:gd name="T5" fmla="*/ 1 h 1"/>
                <a:gd name="T6" fmla="*/ 31 w 124"/>
                <a:gd name="T7" fmla="*/ 0 h 1"/>
                <a:gd name="T8" fmla="*/ 62 w 124"/>
                <a:gd name="T9" fmla="*/ 0 h 1"/>
                <a:gd name="T10" fmla="*/ 93 w 124"/>
                <a:gd name="T11" fmla="*/ 0 h 1"/>
                <a:gd name="T12" fmla="*/ 124 w 124"/>
                <a:gd name="T13" fmla="*/ 1 h 1"/>
                <a:gd name="T14" fmla="*/ 93 w 124"/>
                <a:gd name="T15" fmla="*/ 1 h 1"/>
                <a:gd name="T16" fmla="*/ 62 w 124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">
                  <a:moveTo>
                    <a:pt x="62" y="1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21" y="1"/>
                    <a:pt x="10" y="1"/>
                    <a:pt x="0" y="1"/>
                  </a:cubicBezTo>
                  <a:cubicBezTo>
                    <a:pt x="10" y="0"/>
                    <a:pt x="21" y="0"/>
                    <a:pt x="31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3" y="0"/>
                    <a:pt x="114" y="0"/>
                    <a:pt x="124" y="1"/>
                  </a:cubicBezTo>
                  <a:cubicBezTo>
                    <a:pt x="114" y="1"/>
                    <a:pt x="103" y="1"/>
                    <a:pt x="93" y="1"/>
                  </a:cubicBezTo>
                  <a:lnTo>
                    <a:pt x="62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0" name="ï$ḷíḋê">
              <a:extLst>
                <a:ext uri="{FF2B5EF4-FFF2-40B4-BE49-F238E27FC236}">
                  <a16:creationId xmlns="" xmlns:a16="http://schemas.microsoft.com/office/drawing/2014/main" id="{9534B2BB-9E8F-4860-B56A-DD4EFD392F6D}"/>
                </a:ext>
              </a:extLst>
            </p:cNvPr>
            <p:cNvSpPr/>
            <p:nvPr/>
          </p:nvSpPr>
          <p:spPr bwMode="auto">
            <a:xfrm>
              <a:off x="7594601" y="2725738"/>
              <a:ext cx="1041400" cy="11113"/>
            </a:xfrm>
            <a:custGeom>
              <a:avLst/>
              <a:gdLst>
                <a:gd name="T0" fmla="*/ 1 w 279"/>
                <a:gd name="T1" fmla="*/ 3 h 3"/>
                <a:gd name="T2" fmla="*/ 0 w 279"/>
                <a:gd name="T3" fmla="*/ 0 h 3"/>
                <a:gd name="T4" fmla="*/ 279 w 279"/>
                <a:gd name="T5" fmla="*/ 1 h 3"/>
                <a:gd name="T6" fmla="*/ 1 w 27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9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79" y="1"/>
                    <a:pt x="279" y="1"/>
                    <a:pt x="279" y="1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1" name="iṣḻiḓè">
              <a:extLst>
                <a:ext uri="{FF2B5EF4-FFF2-40B4-BE49-F238E27FC236}">
                  <a16:creationId xmlns="" xmlns:a16="http://schemas.microsoft.com/office/drawing/2014/main" id="{3FFDF916-B5D6-4ECE-98E6-726AE8976B85}"/>
                </a:ext>
              </a:extLst>
            </p:cNvPr>
            <p:cNvSpPr/>
            <p:nvPr/>
          </p:nvSpPr>
          <p:spPr bwMode="auto">
            <a:xfrm>
              <a:off x="7602538" y="2747963"/>
              <a:ext cx="433388" cy="11113"/>
            </a:xfrm>
            <a:custGeom>
              <a:avLst/>
              <a:gdLst>
                <a:gd name="T0" fmla="*/ 1 w 116"/>
                <a:gd name="T1" fmla="*/ 3 h 3"/>
                <a:gd name="T2" fmla="*/ 0 w 116"/>
                <a:gd name="T3" fmla="*/ 0 h 3"/>
                <a:gd name="T4" fmla="*/ 116 w 116"/>
                <a:gd name="T5" fmla="*/ 2 h 3"/>
                <a:gd name="T6" fmla="*/ 1 w 11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3">
                  <a:moveTo>
                    <a:pt x="1" y="3"/>
                  </a:moveTo>
                  <a:cubicBezTo>
                    <a:pt x="1" y="2"/>
                    <a:pt x="0" y="1"/>
                    <a:pt x="0" y="0"/>
                  </a:cubicBezTo>
                  <a:cubicBezTo>
                    <a:pt x="116" y="2"/>
                    <a:pt x="116" y="2"/>
                    <a:pt x="116" y="2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2" name="îšļïḍe">
              <a:extLst>
                <a:ext uri="{FF2B5EF4-FFF2-40B4-BE49-F238E27FC236}">
                  <a16:creationId xmlns="" xmlns:a16="http://schemas.microsoft.com/office/drawing/2014/main" id="{DA32928F-FF14-4C12-AF29-62E7F1B2A6C1}"/>
                </a:ext>
              </a:extLst>
            </p:cNvPr>
            <p:cNvSpPr/>
            <p:nvPr/>
          </p:nvSpPr>
          <p:spPr bwMode="auto">
            <a:xfrm>
              <a:off x="7610476" y="2886076"/>
              <a:ext cx="500063" cy="7938"/>
            </a:xfrm>
            <a:custGeom>
              <a:avLst/>
              <a:gdLst>
                <a:gd name="T0" fmla="*/ 0 w 134"/>
                <a:gd name="T1" fmla="*/ 2 h 2"/>
                <a:gd name="T2" fmla="*/ 1 w 134"/>
                <a:gd name="T3" fmla="*/ 0 h 2"/>
                <a:gd name="T4" fmla="*/ 134 w 134"/>
                <a:gd name="T5" fmla="*/ 1 h 2"/>
                <a:gd name="T6" fmla="*/ 0 w 13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2">
                  <a:moveTo>
                    <a:pt x="0" y="2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34" y="1"/>
                    <a:pt x="134" y="1"/>
                    <a:pt x="134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3" name="íṩlîḍe">
              <a:extLst>
                <a:ext uri="{FF2B5EF4-FFF2-40B4-BE49-F238E27FC236}">
                  <a16:creationId xmlns="" xmlns:a16="http://schemas.microsoft.com/office/drawing/2014/main" id="{BF6FAD28-FB2A-4816-9A35-8D841DAE0CE8}"/>
                </a:ext>
              </a:extLst>
            </p:cNvPr>
            <p:cNvSpPr/>
            <p:nvPr/>
          </p:nvSpPr>
          <p:spPr bwMode="auto">
            <a:xfrm>
              <a:off x="7580313" y="2957513"/>
              <a:ext cx="1006475" cy="11113"/>
            </a:xfrm>
            <a:custGeom>
              <a:avLst/>
              <a:gdLst>
                <a:gd name="T0" fmla="*/ 0 w 270"/>
                <a:gd name="T1" fmla="*/ 3 h 3"/>
                <a:gd name="T2" fmla="*/ 2 w 270"/>
                <a:gd name="T3" fmla="*/ 0 h 3"/>
                <a:gd name="T4" fmla="*/ 270 w 270"/>
                <a:gd name="T5" fmla="*/ 1 h 3"/>
                <a:gd name="T6" fmla="*/ 0 w 27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">
                  <a:moveTo>
                    <a:pt x="0" y="3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70" y="1"/>
                    <a:pt x="270" y="1"/>
                    <a:pt x="270" y="1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4" name="îS1îḓe">
              <a:extLst>
                <a:ext uri="{FF2B5EF4-FFF2-40B4-BE49-F238E27FC236}">
                  <a16:creationId xmlns="" xmlns:a16="http://schemas.microsoft.com/office/drawing/2014/main" id="{2943FE63-26C6-445D-BD7B-CB2BB4BAAC03}"/>
                </a:ext>
              </a:extLst>
            </p:cNvPr>
            <p:cNvSpPr/>
            <p:nvPr/>
          </p:nvSpPr>
          <p:spPr bwMode="auto">
            <a:xfrm>
              <a:off x="8721726" y="2733676"/>
              <a:ext cx="100013" cy="207963"/>
            </a:xfrm>
            <a:custGeom>
              <a:avLst/>
              <a:gdLst>
                <a:gd name="T0" fmla="*/ 27 w 27"/>
                <a:gd name="T1" fmla="*/ 0 h 56"/>
                <a:gd name="T2" fmla="*/ 27 w 27"/>
                <a:gd name="T3" fmla="*/ 56 h 56"/>
                <a:gd name="T4" fmla="*/ 27 w 27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56">
                  <a:moveTo>
                    <a:pt x="27" y="0"/>
                  </a:moveTo>
                  <a:cubicBezTo>
                    <a:pt x="27" y="56"/>
                    <a:pt x="27" y="56"/>
                    <a:pt x="27" y="56"/>
                  </a:cubicBezTo>
                  <a:cubicBezTo>
                    <a:pt x="27" y="56"/>
                    <a:pt x="0" y="31"/>
                    <a:pt x="27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5" name="iSḷíḍè">
              <a:extLst>
                <a:ext uri="{FF2B5EF4-FFF2-40B4-BE49-F238E27FC236}">
                  <a16:creationId xmlns="" xmlns:a16="http://schemas.microsoft.com/office/drawing/2014/main" id="{7576155B-47D2-4A37-BD87-D29A49D9B439}"/>
                </a:ext>
              </a:extLst>
            </p:cNvPr>
            <p:cNvSpPr/>
            <p:nvPr/>
          </p:nvSpPr>
          <p:spPr bwMode="auto">
            <a:xfrm>
              <a:off x="7475538" y="2609851"/>
              <a:ext cx="1514475" cy="436563"/>
            </a:xfrm>
            <a:custGeom>
              <a:avLst/>
              <a:gdLst>
                <a:gd name="T0" fmla="*/ 362 w 406"/>
                <a:gd name="T1" fmla="*/ 0 h 117"/>
                <a:gd name="T2" fmla="*/ 9 w 406"/>
                <a:gd name="T3" fmla="*/ 0 h 117"/>
                <a:gd name="T4" fmla="*/ 0 w 406"/>
                <a:gd name="T5" fmla="*/ 9 h 117"/>
                <a:gd name="T6" fmla="*/ 9 w 406"/>
                <a:gd name="T7" fmla="*/ 18 h 117"/>
                <a:gd name="T8" fmla="*/ 348 w 406"/>
                <a:gd name="T9" fmla="*/ 18 h 117"/>
                <a:gd name="T10" fmla="*/ 360 w 406"/>
                <a:gd name="T11" fmla="*/ 45 h 117"/>
                <a:gd name="T12" fmla="*/ 360 w 406"/>
                <a:gd name="T13" fmla="*/ 72 h 117"/>
                <a:gd name="T14" fmla="*/ 348 w 406"/>
                <a:gd name="T15" fmla="*/ 99 h 117"/>
                <a:gd name="T16" fmla="*/ 9 w 406"/>
                <a:gd name="T17" fmla="*/ 99 h 117"/>
                <a:gd name="T18" fmla="*/ 0 w 406"/>
                <a:gd name="T19" fmla="*/ 108 h 117"/>
                <a:gd name="T20" fmla="*/ 9 w 406"/>
                <a:gd name="T21" fmla="*/ 117 h 117"/>
                <a:gd name="T22" fmla="*/ 362 w 406"/>
                <a:gd name="T23" fmla="*/ 117 h 117"/>
                <a:gd name="T24" fmla="*/ 406 w 406"/>
                <a:gd name="T25" fmla="*/ 72 h 117"/>
                <a:gd name="T26" fmla="*/ 406 w 406"/>
                <a:gd name="T27" fmla="*/ 45 h 117"/>
                <a:gd name="T28" fmla="*/ 362 w 406"/>
                <a:gd name="T2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6" h="117">
                  <a:moveTo>
                    <a:pt x="36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55" y="25"/>
                    <a:pt x="360" y="34"/>
                    <a:pt x="360" y="45"/>
                  </a:cubicBezTo>
                  <a:cubicBezTo>
                    <a:pt x="360" y="72"/>
                    <a:pt x="360" y="72"/>
                    <a:pt x="360" y="72"/>
                  </a:cubicBezTo>
                  <a:cubicBezTo>
                    <a:pt x="360" y="83"/>
                    <a:pt x="355" y="92"/>
                    <a:pt x="348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4" y="99"/>
                    <a:pt x="0" y="103"/>
                    <a:pt x="0" y="108"/>
                  </a:cubicBezTo>
                  <a:cubicBezTo>
                    <a:pt x="0" y="113"/>
                    <a:pt x="4" y="117"/>
                    <a:pt x="9" y="117"/>
                  </a:cubicBezTo>
                  <a:cubicBezTo>
                    <a:pt x="362" y="117"/>
                    <a:pt x="362" y="117"/>
                    <a:pt x="362" y="117"/>
                  </a:cubicBezTo>
                  <a:cubicBezTo>
                    <a:pt x="386" y="117"/>
                    <a:pt x="406" y="97"/>
                    <a:pt x="406" y="72"/>
                  </a:cubicBezTo>
                  <a:cubicBezTo>
                    <a:pt x="406" y="45"/>
                    <a:pt x="406" y="45"/>
                    <a:pt x="406" y="45"/>
                  </a:cubicBezTo>
                  <a:cubicBezTo>
                    <a:pt x="406" y="20"/>
                    <a:pt x="386" y="0"/>
                    <a:pt x="362" y="0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6" name="íṩliḑê">
              <a:extLst>
                <a:ext uri="{FF2B5EF4-FFF2-40B4-BE49-F238E27FC236}">
                  <a16:creationId xmlns="" xmlns:a16="http://schemas.microsoft.com/office/drawing/2014/main" id="{58672614-93F7-4AE3-8280-5532B7A75F38}"/>
                </a:ext>
              </a:extLst>
            </p:cNvPr>
            <p:cNvSpPr/>
            <p:nvPr/>
          </p:nvSpPr>
          <p:spPr bwMode="auto">
            <a:xfrm>
              <a:off x="7475538" y="2882901"/>
              <a:ext cx="1514475" cy="163513"/>
            </a:xfrm>
            <a:custGeom>
              <a:avLst/>
              <a:gdLst>
                <a:gd name="T0" fmla="*/ 0 w 406"/>
                <a:gd name="T1" fmla="*/ 35 h 44"/>
                <a:gd name="T2" fmla="*/ 9 w 406"/>
                <a:gd name="T3" fmla="*/ 44 h 44"/>
                <a:gd name="T4" fmla="*/ 31 w 406"/>
                <a:gd name="T5" fmla="*/ 44 h 44"/>
                <a:gd name="T6" fmla="*/ 31 w 406"/>
                <a:gd name="T7" fmla="*/ 44 h 44"/>
                <a:gd name="T8" fmla="*/ 9 w 406"/>
                <a:gd name="T9" fmla="*/ 44 h 44"/>
                <a:gd name="T10" fmla="*/ 0 w 406"/>
                <a:gd name="T11" fmla="*/ 35 h 44"/>
                <a:gd name="T12" fmla="*/ 406 w 406"/>
                <a:gd name="T13" fmla="*/ 0 h 44"/>
                <a:gd name="T14" fmla="*/ 362 w 406"/>
                <a:gd name="T15" fmla="*/ 44 h 44"/>
                <a:gd name="T16" fmla="*/ 313 w 406"/>
                <a:gd name="T17" fmla="*/ 44 h 44"/>
                <a:gd name="T18" fmla="*/ 313 w 406"/>
                <a:gd name="T19" fmla="*/ 44 h 44"/>
                <a:gd name="T20" fmla="*/ 362 w 406"/>
                <a:gd name="T21" fmla="*/ 44 h 44"/>
                <a:gd name="T22" fmla="*/ 406 w 406"/>
                <a:gd name="T2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6" h="44">
                  <a:moveTo>
                    <a:pt x="0" y="35"/>
                  </a:moveTo>
                  <a:cubicBezTo>
                    <a:pt x="0" y="40"/>
                    <a:pt x="4" y="44"/>
                    <a:pt x="9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4" y="44"/>
                    <a:pt x="0" y="40"/>
                    <a:pt x="0" y="35"/>
                  </a:cubicBezTo>
                  <a:moveTo>
                    <a:pt x="406" y="0"/>
                  </a:moveTo>
                  <a:cubicBezTo>
                    <a:pt x="406" y="24"/>
                    <a:pt x="386" y="44"/>
                    <a:pt x="362" y="44"/>
                  </a:cubicBezTo>
                  <a:cubicBezTo>
                    <a:pt x="313" y="44"/>
                    <a:pt x="313" y="44"/>
                    <a:pt x="313" y="44"/>
                  </a:cubicBezTo>
                  <a:cubicBezTo>
                    <a:pt x="313" y="44"/>
                    <a:pt x="313" y="44"/>
                    <a:pt x="313" y="44"/>
                  </a:cubicBezTo>
                  <a:cubicBezTo>
                    <a:pt x="362" y="44"/>
                    <a:pt x="362" y="44"/>
                    <a:pt x="362" y="44"/>
                  </a:cubicBezTo>
                  <a:cubicBezTo>
                    <a:pt x="386" y="44"/>
                    <a:pt x="406" y="24"/>
                    <a:pt x="40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7" name="îṩ1íḓê">
              <a:extLst>
                <a:ext uri="{FF2B5EF4-FFF2-40B4-BE49-F238E27FC236}">
                  <a16:creationId xmlns="" xmlns:a16="http://schemas.microsoft.com/office/drawing/2014/main" id="{A700CD29-7FFE-4446-BCB5-4136991FCB9C}"/>
                </a:ext>
              </a:extLst>
            </p:cNvPr>
            <p:cNvSpPr/>
            <p:nvPr/>
          </p:nvSpPr>
          <p:spPr bwMode="auto">
            <a:xfrm>
              <a:off x="7591426" y="3046413"/>
              <a:ext cx="1050925" cy="0"/>
            </a:xfrm>
            <a:custGeom>
              <a:avLst/>
              <a:gdLst>
                <a:gd name="T0" fmla="*/ 282 w 282"/>
                <a:gd name="T1" fmla="*/ 0 w 282"/>
                <a:gd name="T2" fmla="*/ 0 w 282"/>
                <a:gd name="T3" fmla="*/ 282 w 282"/>
                <a:gd name="T4" fmla="*/ 282 w 28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82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2" y="0"/>
                    <a:pt x="282" y="0"/>
                    <a:pt x="282" y="0"/>
                  </a:cubicBezTo>
                </a:path>
              </a:pathLst>
            </a:custGeom>
            <a:solidFill>
              <a:srgbClr val="772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8" name="iṡ1íďê">
              <a:extLst>
                <a:ext uri="{FF2B5EF4-FFF2-40B4-BE49-F238E27FC236}">
                  <a16:creationId xmlns="" xmlns:a16="http://schemas.microsoft.com/office/drawing/2014/main" id="{25B72969-D1AC-4844-B294-2F5FC62C0E0A}"/>
                </a:ext>
              </a:extLst>
            </p:cNvPr>
            <p:cNvSpPr/>
            <p:nvPr/>
          </p:nvSpPr>
          <p:spPr bwMode="auto">
            <a:xfrm>
              <a:off x="7475538" y="2878138"/>
              <a:ext cx="1514475" cy="168275"/>
            </a:xfrm>
            <a:custGeom>
              <a:avLst/>
              <a:gdLst>
                <a:gd name="T0" fmla="*/ 406 w 406"/>
                <a:gd name="T1" fmla="*/ 0 h 45"/>
                <a:gd name="T2" fmla="*/ 391 w 406"/>
                <a:gd name="T3" fmla="*/ 16 h 45"/>
                <a:gd name="T4" fmla="*/ 373 w 406"/>
                <a:gd name="T5" fmla="*/ 29 h 45"/>
                <a:gd name="T6" fmla="*/ 355 w 406"/>
                <a:gd name="T7" fmla="*/ 35 h 45"/>
                <a:gd name="T8" fmla="*/ 351 w 406"/>
                <a:gd name="T9" fmla="*/ 34 h 45"/>
                <a:gd name="T10" fmla="*/ 0 w 406"/>
                <a:gd name="T11" fmla="*/ 36 h 45"/>
                <a:gd name="T12" fmla="*/ 0 w 406"/>
                <a:gd name="T13" fmla="*/ 36 h 45"/>
                <a:gd name="T14" fmla="*/ 0 w 406"/>
                <a:gd name="T15" fmla="*/ 36 h 45"/>
                <a:gd name="T16" fmla="*/ 9 w 406"/>
                <a:gd name="T17" fmla="*/ 45 h 45"/>
                <a:gd name="T18" fmla="*/ 31 w 406"/>
                <a:gd name="T19" fmla="*/ 45 h 45"/>
                <a:gd name="T20" fmla="*/ 313 w 406"/>
                <a:gd name="T21" fmla="*/ 45 h 45"/>
                <a:gd name="T22" fmla="*/ 362 w 406"/>
                <a:gd name="T23" fmla="*/ 45 h 45"/>
                <a:gd name="T24" fmla="*/ 406 w 406"/>
                <a:gd name="T25" fmla="*/ 1 h 45"/>
                <a:gd name="T26" fmla="*/ 406 w 406"/>
                <a:gd name="T27" fmla="*/ 0 h 45"/>
                <a:gd name="T28" fmla="*/ 406 w 406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6" h="45">
                  <a:moveTo>
                    <a:pt x="406" y="0"/>
                  </a:moveTo>
                  <a:cubicBezTo>
                    <a:pt x="404" y="7"/>
                    <a:pt x="397" y="11"/>
                    <a:pt x="391" y="16"/>
                  </a:cubicBezTo>
                  <a:cubicBezTo>
                    <a:pt x="385" y="21"/>
                    <a:pt x="380" y="26"/>
                    <a:pt x="373" y="29"/>
                  </a:cubicBezTo>
                  <a:cubicBezTo>
                    <a:pt x="368" y="32"/>
                    <a:pt x="361" y="35"/>
                    <a:pt x="355" y="35"/>
                  </a:cubicBezTo>
                  <a:cubicBezTo>
                    <a:pt x="354" y="35"/>
                    <a:pt x="353" y="35"/>
                    <a:pt x="351" y="3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1"/>
                    <a:pt x="4" y="45"/>
                    <a:pt x="9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3" y="45"/>
                    <a:pt x="313" y="45"/>
                    <a:pt x="313" y="45"/>
                  </a:cubicBezTo>
                  <a:cubicBezTo>
                    <a:pt x="362" y="45"/>
                    <a:pt x="362" y="45"/>
                    <a:pt x="362" y="45"/>
                  </a:cubicBezTo>
                  <a:cubicBezTo>
                    <a:pt x="386" y="45"/>
                    <a:pt x="406" y="25"/>
                    <a:pt x="406" y="1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9" name="iśḻîḑe">
              <a:extLst>
                <a:ext uri="{FF2B5EF4-FFF2-40B4-BE49-F238E27FC236}">
                  <a16:creationId xmlns="" xmlns:a16="http://schemas.microsoft.com/office/drawing/2014/main" id="{041FB47E-93D9-44B6-AB53-7541DD0334EA}"/>
                </a:ext>
              </a:extLst>
            </p:cNvPr>
            <p:cNvSpPr/>
            <p:nvPr/>
          </p:nvSpPr>
          <p:spPr bwMode="auto">
            <a:xfrm>
              <a:off x="8097838" y="2057401"/>
              <a:ext cx="739775" cy="549275"/>
            </a:xfrm>
            <a:custGeom>
              <a:avLst/>
              <a:gdLst>
                <a:gd name="T0" fmla="*/ 198 w 198"/>
                <a:gd name="T1" fmla="*/ 147 h 147"/>
                <a:gd name="T2" fmla="*/ 39 w 198"/>
                <a:gd name="T3" fmla="*/ 147 h 147"/>
                <a:gd name="T4" fmla="*/ 0 w 198"/>
                <a:gd name="T5" fmla="*/ 109 h 147"/>
                <a:gd name="T6" fmla="*/ 0 w 198"/>
                <a:gd name="T7" fmla="*/ 38 h 147"/>
                <a:gd name="T8" fmla="*/ 39 w 198"/>
                <a:gd name="T9" fmla="*/ 0 h 147"/>
                <a:gd name="T10" fmla="*/ 198 w 198"/>
                <a:gd name="T11" fmla="*/ 0 h 147"/>
                <a:gd name="T12" fmla="*/ 198 w 198"/>
                <a:gd name="T1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47">
                  <a:moveTo>
                    <a:pt x="198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17" y="147"/>
                    <a:pt x="0" y="130"/>
                    <a:pt x="0" y="10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63" y="75"/>
                    <a:pt x="198" y="1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0" name="îṣḷîdé">
              <a:extLst>
                <a:ext uri="{FF2B5EF4-FFF2-40B4-BE49-F238E27FC236}">
                  <a16:creationId xmlns="" xmlns:a16="http://schemas.microsoft.com/office/drawing/2014/main" id="{F0DC92D8-78A5-4321-B590-D4E283D22393}"/>
                </a:ext>
              </a:extLst>
            </p:cNvPr>
            <p:cNvSpPr/>
            <p:nvPr/>
          </p:nvSpPr>
          <p:spPr bwMode="auto">
            <a:xfrm>
              <a:off x="8802688" y="2090738"/>
              <a:ext cx="19050" cy="60325"/>
            </a:xfrm>
            <a:custGeom>
              <a:avLst/>
              <a:gdLst>
                <a:gd name="T0" fmla="*/ 5 w 5"/>
                <a:gd name="T1" fmla="*/ 0 h 16"/>
                <a:gd name="T2" fmla="*/ 5 w 5"/>
                <a:gd name="T3" fmla="*/ 0 h 16"/>
                <a:gd name="T4" fmla="*/ 0 w 5"/>
                <a:gd name="T5" fmla="*/ 16 h 16"/>
                <a:gd name="T6" fmla="*/ 0 w 5"/>
                <a:gd name="T7" fmla="*/ 16 h 16"/>
                <a:gd name="T8" fmla="*/ 5 w 5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6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9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9"/>
                    <a:pt x="4" y="4"/>
                    <a:pt x="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1" name="îṡľiḍê">
              <a:extLst>
                <a:ext uri="{FF2B5EF4-FFF2-40B4-BE49-F238E27FC236}">
                  <a16:creationId xmlns="" xmlns:a16="http://schemas.microsoft.com/office/drawing/2014/main" id="{4D026BBD-A3D9-4AC5-93F7-AA4F27B688D1}"/>
                </a:ext>
              </a:extLst>
            </p:cNvPr>
            <p:cNvSpPr/>
            <p:nvPr/>
          </p:nvSpPr>
          <p:spPr bwMode="auto">
            <a:xfrm>
              <a:off x="8097838" y="2090738"/>
              <a:ext cx="723900" cy="201613"/>
            </a:xfrm>
            <a:custGeom>
              <a:avLst/>
              <a:gdLst>
                <a:gd name="T0" fmla="*/ 14 w 194"/>
                <a:gd name="T1" fmla="*/ 0 h 54"/>
                <a:gd name="T2" fmla="*/ 0 w 194"/>
                <a:gd name="T3" fmla="*/ 24 h 54"/>
                <a:gd name="T4" fmla="*/ 0 w 194"/>
                <a:gd name="T5" fmla="*/ 24 h 54"/>
                <a:gd name="T6" fmla="*/ 0 w 194"/>
                <a:gd name="T7" fmla="*/ 25 h 54"/>
                <a:gd name="T8" fmla="*/ 0 w 194"/>
                <a:gd name="T9" fmla="*/ 25 h 54"/>
                <a:gd name="T10" fmla="*/ 0 w 194"/>
                <a:gd name="T11" fmla="*/ 25 h 54"/>
                <a:gd name="T12" fmla="*/ 0 w 194"/>
                <a:gd name="T13" fmla="*/ 25 h 54"/>
                <a:gd name="T14" fmla="*/ 0 w 194"/>
                <a:gd name="T15" fmla="*/ 25 h 54"/>
                <a:gd name="T16" fmla="*/ 0 w 194"/>
                <a:gd name="T17" fmla="*/ 25 h 54"/>
                <a:gd name="T18" fmla="*/ 0 w 194"/>
                <a:gd name="T19" fmla="*/ 26 h 54"/>
                <a:gd name="T20" fmla="*/ 0 w 194"/>
                <a:gd name="T21" fmla="*/ 26 h 54"/>
                <a:gd name="T22" fmla="*/ 0 w 194"/>
                <a:gd name="T23" fmla="*/ 26 h 54"/>
                <a:gd name="T24" fmla="*/ 0 w 194"/>
                <a:gd name="T25" fmla="*/ 26 h 54"/>
                <a:gd name="T26" fmla="*/ 0 w 194"/>
                <a:gd name="T27" fmla="*/ 26 h 54"/>
                <a:gd name="T28" fmla="*/ 0 w 194"/>
                <a:gd name="T29" fmla="*/ 26 h 54"/>
                <a:gd name="T30" fmla="*/ 0 w 194"/>
                <a:gd name="T31" fmla="*/ 26 h 54"/>
                <a:gd name="T32" fmla="*/ 0 w 194"/>
                <a:gd name="T33" fmla="*/ 26 h 54"/>
                <a:gd name="T34" fmla="*/ 0 w 194"/>
                <a:gd name="T35" fmla="*/ 26 h 54"/>
                <a:gd name="T36" fmla="*/ 0 w 194"/>
                <a:gd name="T37" fmla="*/ 27 h 54"/>
                <a:gd name="T38" fmla="*/ 0 w 194"/>
                <a:gd name="T39" fmla="*/ 27 h 54"/>
                <a:gd name="T40" fmla="*/ 0 w 194"/>
                <a:gd name="T41" fmla="*/ 27 h 54"/>
                <a:gd name="T42" fmla="*/ 0 w 194"/>
                <a:gd name="T43" fmla="*/ 27 h 54"/>
                <a:gd name="T44" fmla="*/ 0 w 194"/>
                <a:gd name="T45" fmla="*/ 27 h 54"/>
                <a:gd name="T46" fmla="*/ 0 w 194"/>
                <a:gd name="T47" fmla="*/ 27 h 54"/>
                <a:gd name="T48" fmla="*/ 0 w 194"/>
                <a:gd name="T49" fmla="*/ 27 h 54"/>
                <a:gd name="T50" fmla="*/ 0 w 194"/>
                <a:gd name="T51" fmla="*/ 27 h 54"/>
                <a:gd name="T52" fmla="*/ 0 w 194"/>
                <a:gd name="T53" fmla="*/ 28 h 54"/>
                <a:gd name="T54" fmla="*/ 0 w 194"/>
                <a:gd name="T55" fmla="*/ 28 h 54"/>
                <a:gd name="T56" fmla="*/ 0 w 194"/>
                <a:gd name="T57" fmla="*/ 28 h 54"/>
                <a:gd name="T58" fmla="*/ 0 w 194"/>
                <a:gd name="T59" fmla="*/ 28 h 54"/>
                <a:gd name="T60" fmla="*/ 0 w 194"/>
                <a:gd name="T61" fmla="*/ 28 h 54"/>
                <a:gd name="T62" fmla="*/ 0 w 194"/>
                <a:gd name="T63" fmla="*/ 28 h 54"/>
                <a:gd name="T64" fmla="*/ 0 w 194"/>
                <a:gd name="T65" fmla="*/ 28 h 54"/>
                <a:gd name="T66" fmla="*/ 0 w 194"/>
                <a:gd name="T67" fmla="*/ 28 h 54"/>
                <a:gd name="T68" fmla="*/ 0 w 194"/>
                <a:gd name="T69" fmla="*/ 29 h 54"/>
                <a:gd name="T70" fmla="*/ 0 w 194"/>
                <a:gd name="T71" fmla="*/ 29 h 54"/>
                <a:gd name="T72" fmla="*/ 39 w 194"/>
                <a:gd name="T73" fmla="*/ 16 h 54"/>
                <a:gd name="T74" fmla="*/ 194 w 194"/>
                <a:gd name="T7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4" h="54">
                  <a:moveTo>
                    <a:pt x="19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6"/>
                    <a:pt x="1" y="1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33"/>
                    <a:pt x="17" y="16"/>
                    <a:pt x="39" y="16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91" y="9"/>
                    <a:pt x="193" y="4"/>
                    <a:pt x="194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2" name="ïśḻídê">
              <a:extLst>
                <a:ext uri="{FF2B5EF4-FFF2-40B4-BE49-F238E27FC236}">
                  <a16:creationId xmlns="" xmlns:a16="http://schemas.microsoft.com/office/drawing/2014/main" id="{07DFB5C7-B3A1-4F26-8A9E-76FE2BE602E6}"/>
                </a:ext>
              </a:extLst>
            </p:cNvPr>
            <p:cNvSpPr/>
            <p:nvPr/>
          </p:nvSpPr>
          <p:spPr bwMode="auto">
            <a:xfrm>
              <a:off x="8124826" y="2273301"/>
              <a:ext cx="552450" cy="7938"/>
            </a:xfrm>
            <a:custGeom>
              <a:avLst/>
              <a:gdLst>
                <a:gd name="T0" fmla="*/ 0 w 348"/>
                <a:gd name="T1" fmla="*/ 0 h 5"/>
                <a:gd name="T2" fmla="*/ 0 w 348"/>
                <a:gd name="T3" fmla="*/ 5 h 5"/>
                <a:gd name="T4" fmla="*/ 348 w 348"/>
                <a:gd name="T5" fmla="*/ 3 h 5"/>
                <a:gd name="T6" fmla="*/ 0 w 34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8" h="5">
                  <a:moveTo>
                    <a:pt x="0" y="0"/>
                  </a:moveTo>
                  <a:lnTo>
                    <a:pt x="0" y="5"/>
                  </a:lnTo>
                  <a:lnTo>
                    <a:pt x="34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3" name="ïṡlíḑè">
              <a:extLst>
                <a:ext uri="{FF2B5EF4-FFF2-40B4-BE49-F238E27FC236}">
                  <a16:creationId xmlns="" xmlns:a16="http://schemas.microsoft.com/office/drawing/2014/main" id="{88BA5179-FA7B-4E6E-9F7D-FBFDAE2CFB0E}"/>
                </a:ext>
              </a:extLst>
            </p:cNvPr>
            <p:cNvSpPr/>
            <p:nvPr/>
          </p:nvSpPr>
          <p:spPr bwMode="auto">
            <a:xfrm>
              <a:off x="8124826" y="2303463"/>
              <a:ext cx="563563" cy="11113"/>
            </a:xfrm>
            <a:custGeom>
              <a:avLst/>
              <a:gdLst>
                <a:gd name="T0" fmla="*/ 0 w 355"/>
                <a:gd name="T1" fmla="*/ 7 h 7"/>
                <a:gd name="T2" fmla="*/ 355 w 355"/>
                <a:gd name="T3" fmla="*/ 5 h 7"/>
                <a:gd name="T4" fmla="*/ 0 w 355"/>
                <a:gd name="T5" fmla="*/ 0 h 7"/>
                <a:gd name="T6" fmla="*/ 0 w 35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7">
                  <a:moveTo>
                    <a:pt x="0" y="7"/>
                  </a:moveTo>
                  <a:lnTo>
                    <a:pt x="355" y="5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4" name="iṣlïḋe">
              <a:extLst>
                <a:ext uri="{FF2B5EF4-FFF2-40B4-BE49-F238E27FC236}">
                  <a16:creationId xmlns="" xmlns:a16="http://schemas.microsoft.com/office/drawing/2014/main" id="{86401680-8FB7-4E15-88A2-BBF9FDE4D6B8}"/>
                </a:ext>
              </a:extLst>
            </p:cNvPr>
            <p:cNvSpPr/>
            <p:nvPr/>
          </p:nvSpPr>
          <p:spPr bwMode="auto">
            <a:xfrm>
              <a:off x="8121651" y="2347913"/>
              <a:ext cx="293688" cy="7938"/>
            </a:xfrm>
            <a:custGeom>
              <a:avLst/>
              <a:gdLst>
                <a:gd name="T0" fmla="*/ 0 w 185"/>
                <a:gd name="T1" fmla="*/ 0 h 5"/>
                <a:gd name="T2" fmla="*/ 0 w 185"/>
                <a:gd name="T3" fmla="*/ 5 h 5"/>
                <a:gd name="T4" fmla="*/ 185 w 185"/>
                <a:gd name="T5" fmla="*/ 3 h 5"/>
                <a:gd name="T6" fmla="*/ 0 w 18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5">
                  <a:moveTo>
                    <a:pt x="0" y="0"/>
                  </a:moveTo>
                  <a:lnTo>
                    <a:pt x="0" y="5"/>
                  </a:lnTo>
                  <a:lnTo>
                    <a:pt x="18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5" name="íŝḻiḍê">
              <a:extLst>
                <a:ext uri="{FF2B5EF4-FFF2-40B4-BE49-F238E27FC236}">
                  <a16:creationId xmlns="" xmlns:a16="http://schemas.microsoft.com/office/drawing/2014/main" id="{267A0E01-0EF0-4046-B1FB-E5A0FAF63668}"/>
                </a:ext>
              </a:extLst>
            </p:cNvPr>
            <p:cNvSpPr/>
            <p:nvPr/>
          </p:nvSpPr>
          <p:spPr bwMode="auto">
            <a:xfrm>
              <a:off x="8110538" y="2438401"/>
              <a:ext cx="606425" cy="7938"/>
            </a:xfrm>
            <a:custGeom>
              <a:avLst/>
              <a:gdLst>
                <a:gd name="T0" fmla="*/ 0 w 382"/>
                <a:gd name="T1" fmla="*/ 0 h 5"/>
                <a:gd name="T2" fmla="*/ 0 w 382"/>
                <a:gd name="T3" fmla="*/ 5 h 5"/>
                <a:gd name="T4" fmla="*/ 382 w 382"/>
                <a:gd name="T5" fmla="*/ 2 h 5"/>
                <a:gd name="T6" fmla="*/ 0 w 38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2" h="5">
                  <a:moveTo>
                    <a:pt x="0" y="0"/>
                  </a:moveTo>
                  <a:lnTo>
                    <a:pt x="0" y="5"/>
                  </a:lnTo>
                  <a:lnTo>
                    <a:pt x="38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6" name="iṧľíḓè">
              <a:extLst>
                <a:ext uri="{FF2B5EF4-FFF2-40B4-BE49-F238E27FC236}">
                  <a16:creationId xmlns="" xmlns:a16="http://schemas.microsoft.com/office/drawing/2014/main" id="{F64C035E-A96D-459A-95AA-5AB7BF73C2D1}"/>
                </a:ext>
              </a:extLst>
            </p:cNvPr>
            <p:cNvSpPr/>
            <p:nvPr/>
          </p:nvSpPr>
          <p:spPr bwMode="auto">
            <a:xfrm>
              <a:off x="8255001" y="2482851"/>
              <a:ext cx="417513" cy="7938"/>
            </a:xfrm>
            <a:custGeom>
              <a:avLst/>
              <a:gdLst>
                <a:gd name="T0" fmla="*/ 56 w 112"/>
                <a:gd name="T1" fmla="*/ 0 h 2"/>
                <a:gd name="T2" fmla="*/ 28 w 112"/>
                <a:gd name="T3" fmla="*/ 1 h 2"/>
                <a:gd name="T4" fmla="*/ 0 w 112"/>
                <a:gd name="T5" fmla="*/ 1 h 2"/>
                <a:gd name="T6" fmla="*/ 28 w 112"/>
                <a:gd name="T7" fmla="*/ 2 h 2"/>
                <a:gd name="T8" fmla="*/ 56 w 112"/>
                <a:gd name="T9" fmla="*/ 2 h 2"/>
                <a:gd name="T10" fmla="*/ 84 w 112"/>
                <a:gd name="T11" fmla="*/ 2 h 2"/>
                <a:gd name="T12" fmla="*/ 112 w 112"/>
                <a:gd name="T13" fmla="*/ 1 h 2"/>
                <a:gd name="T14" fmla="*/ 84 w 112"/>
                <a:gd name="T15" fmla="*/ 1 h 2"/>
                <a:gd name="T16" fmla="*/ 56 w 112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2">
                  <a:moveTo>
                    <a:pt x="56" y="0"/>
                  </a:moveTo>
                  <a:cubicBezTo>
                    <a:pt x="47" y="0"/>
                    <a:pt x="37" y="0"/>
                    <a:pt x="28" y="1"/>
                  </a:cubicBezTo>
                  <a:cubicBezTo>
                    <a:pt x="18" y="1"/>
                    <a:pt x="9" y="1"/>
                    <a:pt x="0" y="1"/>
                  </a:cubicBezTo>
                  <a:cubicBezTo>
                    <a:pt x="9" y="1"/>
                    <a:pt x="18" y="2"/>
                    <a:pt x="28" y="2"/>
                  </a:cubicBezTo>
                  <a:cubicBezTo>
                    <a:pt x="37" y="2"/>
                    <a:pt x="47" y="2"/>
                    <a:pt x="56" y="2"/>
                  </a:cubicBezTo>
                  <a:cubicBezTo>
                    <a:pt x="65" y="2"/>
                    <a:pt x="75" y="2"/>
                    <a:pt x="84" y="2"/>
                  </a:cubicBezTo>
                  <a:cubicBezTo>
                    <a:pt x="93" y="2"/>
                    <a:pt x="103" y="1"/>
                    <a:pt x="112" y="1"/>
                  </a:cubicBezTo>
                  <a:cubicBezTo>
                    <a:pt x="103" y="1"/>
                    <a:pt x="93" y="1"/>
                    <a:pt x="84" y="1"/>
                  </a:cubicBezTo>
                  <a:cubicBezTo>
                    <a:pt x="75" y="0"/>
                    <a:pt x="65" y="0"/>
                    <a:pt x="5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7" name="íṧḻiḍé">
              <a:extLst>
                <a:ext uri="{FF2B5EF4-FFF2-40B4-BE49-F238E27FC236}">
                  <a16:creationId xmlns="" xmlns:a16="http://schemas.microsoft.com/office/drawing/2014/main" id="{545707D1-B39E-423A-A8AD-1A788F58A59D}"/>
                </a:ext>
              </a:extLst>
            </p:cNvPr>
            <p:cNvSpPr/>
            <p:nvPr/>
          </p:nvSpPr>
          <p:spPr bwMode="auto">
            <a:xfrm>
              <a:off x="8288338" y="2165351"/>
              <a:ext cx="511175" cy="7938"/>
            </a:xfrm>
            <a:custGeom>
              <a:avLst/>
              <a:gdLst>
                <a:gd name="T0" fmla="*/ 137 w 137"/>
                <a:gd name="T1" fmla="*/ 2 h 2"/>
                <a:gd name="T2" fmla="*/ 137 w 137"/>
                <a:gd name="T3" fmla="*/ 0 h 2"/>
                <a:gd name="T4" fmla="*/ 0 w 137"/>
                <a:gd name="T5" fmla="*/ 1 h 2"/>
                <a:gd name="T6" fmla="*/ 137 w 13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">
                  <a:moveTo>
                    <a:pt x="137" y="2"/>
                  </a:moveTo>
                  <a:cubicBezTo>
                    <a:pt x="137" y="2"/>
                    <a:pt x="137" y="1"/>
                    <a:pt x="137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37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8" name="iṣlïḓe">
              <a:extLst>
                <a:ext uri="{FF2B5EF4-FFF2-40B4-BE49-F238E27FC236}">
                  <a16:creationId xmlns="" xmlns:a16="http://schemas.microsoft.com/office/drawing/2014/main" id="{C467FE3E-B15E-45CC-B2CC-576C7C3FDC64}"/>
                </a:ext>
              </a:extLst>
            </p:cNvPr>
            <p:cNvSpPr/>
            <p:nvPr/>
          </p:nvSpPr>
          <p:spPr bwMode="auto">
            <a:xfrm>
              <a:off x="8482013" y="2255838"/>
              <a:ext cx="303213" cy="11113"/>
            </a:xfrm>
            <a:custGeom>
              <a:avLst/>
              <a:gdLst>
                <a:gd name="T0" fmla="*/ 80 w 81"/>
                <a:gd name="T1" fmla="*/ 3 h 3"/>
                <a:gd name="T2" fmla="*/ 81 w 81"/>
                <a:gd name="T3" fmla="*/ 0 h 3"/>
                <a:gd name="T4" fmla="*/ 0 w 81"/>
                <a:gd name="T5" fmla="*/ 1 h 3"/>
                <a:gd name="T6" fmla="*/ 80 w 8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3">
                  <a:moveTo>
                    <a:pt x="80" y="3"/>
                  </a:moveTo>
                  <a:cubicBezTo>
                    <a:pt x="81" y="2"/>
                    <a:pt x="81" y="1"/>
                    <a:pt x="8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8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9" name="ïṩḻíḑè">
              <a:extLst>
                <a:ext uri="{FF2B5EF4-FFF2-40B4-BE49-F238E27FC236}">
                  <a16:creationId xmlns="" xmlns:a16="http://schemas.microsoft.com/office/drawing/2014/main" id="{6480BBFC-69EA-4A4B-A7A8-F2FB5150BF5A}"/>
                </a:ext>
              </a:extLst>
            </p:cNvPr>
            <p:cNvSpPr/>
            <p:nvPr/>
          </p:nvSpPr>
          <p:spPr bwMode="auto">
            <a:xfrm>
              <a:off x="8196263" y="2520951"/>
              <a:ext cx="611188" cy="11113"/>
            </a:xfrm>
            <a:custGeom>
              <a:avLst/>
              <a:gdLst>
                <a:gd name="T0" fmla="*/ 164 w 164"/>
                <a:gd name="T1" fmla="*/ 3 h 3"/>
                <a:gd name="T2" fmla="*/ 163 w 164"/>
                <a:gd name="T3" fmla="*/ 0 h 3"/>
                <a:gd name="T4" fmla="*/ 0 w 164"/>
                <a:gd name="T5" fmla="*/ 1 h 3"/>
                <a:gd name="T6" fmla="*/ 164 w 16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3">
                  <a:moveTo>
                    <a:pt x="164" y="3"/>
                  </a:moveTo>
                  <a:cubicBezTo>
                    <a:pt x="164" y="2"/>
                    <a:pt x="163" y="1"/>
                    <a:pt x="16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64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0" name="îṧ1íḓé">
              <a:extLst>
                <a:ext uri="{FF2B5EF4-FFF2-40B4-BE49-F238E27FC236}">
                  <a16:creationId xmlns="" xmlns:a16="http://schemas.microsoft.com/office/drawing/2014/main" id="{3085B746-41C4-4CB6-85CC-FD01A1B4385E}"/>
                </a:ext>
              </a:extLst>
            </p:cNvPr>
            <p:cNvSpPr/>
            <p:nvPr/>
          </p:nvSpPr>
          <p:spPr bwMode="auto">
            <a:xfrm>
              <a:off x="8545513" y="2543176"/>
              <a:ext cx="268288" cy="6350"/>
            </a:xfrm>
            <a:custGeom>
              <a:avLst/>
              <a:gdLst>
                <a:gd name="T0" fmla="*/ 0 w 72"/>
                <a:gd name="T1" fmla="*/ 1 h 2"/>
                <a:gd name="T2" fmla="*/ 72 w 72"/>
                <a:gd name="T3" fmla="*/ 2 h 2"/>
                <a:gd name="T4" fmla="*/ 71 w 72"/>
                <a:gd name="T5" fmla="*/ 0 h 2"/>
                <a:gd name="T6" fmla="*/ 0 w 7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">
                  <a:moveTo>
                    <a:pt x="0" y="1"/>
                  </a:move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1" y="1"/>
                    <a:pt x="7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1" name="ïšḷïḍè">
              <a:extLst>
                <a:ext uri="{FF2B5EF4-FFF2-40B4-BE49-F238E27FC236}">
                  <a16:creationId xmlns="" xmlns:a16="http://schemas.microsoft.com/office/drawing/2014/main" id="{EBDA90B5-3395-4523-873A-64FD21992C26}"/>
                </a:ext>
              </a:extLst>
            </p:cNvPr>
            <p:cNvSpPr/>
            <p:nvPr/>
          </p:nvSpPr>
          <p:spPr bwMode="auto">
            <a:xfrm>
              <a:off x="8091488" y="2181226"/>
              <a:ext cx="104775" cy="293688"/>
            </a:xfrm>
            <a:custGeom>
              <a:avLst/>
              <a:gdLst>
                <a:gd name="T0" fmla="*/ 0 w 28"/>
                <a:gd name="T1" fmla="*/ 0 h 79"/>
                <a:gd name="T2" fmla="*/ 0 w 28"/>
                <a:gd name="T3" fmla="*/ 79 h 79"/>
                <a:gd name="T4" fmla="*/ 0 w 28"/>
                <a:gd name="T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28" y="47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2" name="îṥļïďê">
              <a:extLst>
                <a:ext uri="{FF2B5EF4-FFF2-40B4-BE49-F238E27FC236}">
                  <a16:creationId xmlns="" xmlns:a16="http://schemas.microsoft.com/office/drawing/2014/main" id="{432EEA34-85DC-4C04-9184-1F3F92D1642F}"/>
                </a:ext>
              </a:extLst>
            </p:cNvPr>
            <p:cNvSpPr/>
            <p:nvPr/>
          </p:nvSpPr>
          <p:spPr bwMode="auto">
            <a:xfrm>
              <a:off x="7181851" y="2049463"/>
              <a:ext cx="1733550" cy="560388"/>
            </a:xfrm>
            <a:custGeom>
              <a:avLst/>
              <a:gdLst>
                <a:gd name="T0" fmla="*/ 460 w 465"/>
                <a:gd name="T1" fmla="*/ 140 h 150"/>
                <a:gd name="T2" fmla="*/ 260 w 465"/>
                <a:gd name="T3" fmla="*/ 140 h 150"/>
                <a:gd name="T4" fmla="*/ 246 w 465"/>
                <a:gd name="T5" fmla="*/ 111 h 150"/>
                <a:gd name="T6" fmla="*/ 246 w 465"/>
                <a:gd name="T7" fmla="*/ 40 h 150"/>
                <a:gd name="T8" fmla="*/ 260 w 465"/>
                <a:gd name="T9" fmla="*/ 11 h 150"/>
                <a:gd name="T10" fmla="*/ 460 w 465"/>
                <a:gd name="T11" fmla="*/ 11 h 150"/>
                <a:gd name="T12" fmla="*/ 465 w 465"/>
                <a:gd name="T13" fmla="*/ 5 h 150"/>
                <a:gd name="T14" fmla="*/ 460 w 465"/>
                <a:gd name="T15" fmla="*/ 0 h 150"/>
                <a:gd name="T16" fmla="*/ 37 w 465"/>
                <a:gd name="T17" fmla="*/ 0 h 150"/>
                <a:gd name="T18" fmla="*/ 33 w 465"/>
                <a:gd name="T19" fmla="*/ 2 h 150"/>
                <a:gd name="T20" fmla="*/ 0 w 465"/>
                <a:gd name="T21" fmla="*/ 50 h 150"/>
                <a:gd name="T22" fmla="*/ 0 w 465"/>
                <a:gd name="T23" fmla="*/ 101 h 150"/>
                <a:gd name="T24" fmla="*/ 33 w 465"/>
                <a:gd name="T25" fmla="*/ 148 h 150"/>
                <a:gd name="T26" fmla="*/ 37 w 465"/>
                <a:gd name="T27" fmla="*/ 150 h 150"/>
                <a:gd name="T28" fmla="*/ 460 w 465"/>
                <a:gd name="T29" fmla="*/ 150 h 150"/>
                <a:gd name="T30" fmla="*/ 465 w 465"/>
                <a:gd name="T31" fmla="*/ 145 h 150"/>
                <a:gd name="T32" fmla="*/ 460 w 465"/>
                <a:gd name="T33" fmla="*/ 1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5" h="150">
                  <a:moveTo>
                    <a:pt x="460" y="140"/>
                  </a:moveTo>
                  <a:cubicBezTo>
                    <a:pt x="260" y="140"/>
                    <a:pt x="260" y="140"/>
                    <a:pt x="260" y="140"/>
                  </a:cubicBezTo>
                  <a:cubicBezTo>
                    <a:pt x="251" y="133"/>
                    <a:pt x="246" y="123"/>
                    <a:pt x="246" y="111"/>
                  </a:cubicBezTo>
                  <a:cubicBezTo>
                    <a:pt x="246" y="40"/>
                    <a:pt x="246" y="40"/>
                    <a:pt x="246" y="40"/>
                  </a:cubicBezTo>
                  <a:cubicBezTo>
                    <a:pt x="246" y="28"/>
                    <a:pt x="251" y="17"/>
                    <a:pt x="260" y="11"/>
                  </a:cubicBezTo>
                  <a:cubicBezTo>
                    <a:pt x="460" y="11"/>
                    <a:pt x="460" y="11"/>
                    <a:pt x="460" y="11"/>
                  </a:cubicBezTo>
                  <a:cubicBezTo>
                    <a:pt x="463" y="11"/>
                    <a:pt x="465" y="8"/>
                    <a:pt x="465" y="5"/>
                  </a:cubicBezTo>
                  <a:cubicBezTo>
                    <a:pt x="465" y="2"/>
                    <a:pt x="463" y="0"/>
                    <a:pt x="46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4" y="1"/>
                    <a:pt x="33" y="2"/>
                  </a:cubicBezTo>
                  <a:cubicBezTo>
                    <a:pt x="14" y="5"/>
                    <a:pt x="0" y="31"/>
                    <a:pt x="0" y="5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20"/>
                    <a:pt x="14" y="145"/>
                    <a:pt x="33" y="148"/>
                  </a:cubicBezTo>
                  <a:cubicBezTo>
                    <a:pt x="34" y="150"/>
                    <a:pt x="36" y="150"/>
                    <a:pt x="37" y="150"/>
                  </a:cubicBezTo>
                  <a:cubicBezTo>
                    <a:pt x="460" y="150"/>
                    <a:pt x="460" y="150"/>
                    <a:pt x="460" y="150"/>
                  </a:cubicBezTo>
                  <a:cubicBezTo>
                    <a:pt x="463" y="150"/>
                    <a:pt x="465" y="148"/>
                    <a:pt x="465" y="145"/>
                  </a:cubicBezTo>
                  <a:cubicBezTo>
                    <a:pt x="465" y="142"/>
                    <a:pt x="463" y="140"/>
                    <a:pt x="460" y="140"/>
                  </a:cubicBezTo>
                </a:path>
              </a:pathLst>
            </a:custGeom>
            <a:solidFill>
              <a:srgbClr val="233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3" name="íslîḓé">
              <a:extLst>
                <a:ext uri="{FF2B5EF4-FFF2-40B4-BE49-F238E27FC236}">
                  <a16:creationId xmlns="" xmlns:a16="http://schemas.microsoft.com/office/drawing/2014/main" id="{2E18D8C3-62F2-47AF-8242-605ABD7F07F1}"/>
                </a:ext>
              </a:extLst>
            </p:cNvPr>
            <p:cNvSpPr/>
            <p:nvPr/>
          </p:nvSpPr>
          <p:spPr bwMode="auto">
            <a:xfrm>
              <a:off x="8821738" y="2573338"/>
              <a:ext cx="93663" cy="17463"/>
            </a:xfrm>
            <a:custGeom>
              <a:avLst/>
              <a:gdLst>
                <a:gd name="T0" fmla="*/ 0 w 25"/>
                <a:gd name="T1" fmla="*/ 0 h 5"/>
                <a:gd name="T2" fmla="*/ 0 w 25"/>
                <a:gd name="T3" fmla="*/ 0 h 5"/>
                <a:gd name="T4" fmla="*/ 20 w 25"/>
                <a:gd name="T5" fmla="*/ 0 h 5"/>
                <a:gd name="T6" fmla="*/ 25 w 25"/>
                <a:gd name="T7" fmla="*/ 5 h 5"/>
                <a:gd name="T8" fmla="*/ 25 w 25"/>
                <a:gd name="T9" fmla="*/ 5 h 5"/>
                <a:gd name="T10" fmla="*/ 20 w 25"/>
                <a:gd name="T11" fmla="*/ 0 h 5"/>
                <a:gd name="T12" fmla="*/ 0 w 2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5" y="2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2"/>
                    <a:pt x="23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4" name="ïṩḻîdê">
              <a:extLst>
                <a:ext uri="{FF2B5EF4-FFF2-40B4-BE49-F238E27FC236}">
                  <a16:creationId xmlns="" xmlns:a16="http://schemas.microsoft.com/office/drawing/2014/main" id="{02B6F361-4968-48A8-BAC4-7D42AA061FF3}"/>
                </a:ext>
              </a:extLst>
            </p:cNvPr>
            <p:cNvSpPr/>
            <p:nvPr/>
          </p:nvSpPr>
          <p:spPr bwMode="auto">
            <a:xfrm>
              <a:off x="8143876" y="2568576"/>
              <a:ext cx="677863" cy="4763"/>
            </a:xfrm>
            <a:custGeom>
              <a:avLst/>
              <a:gdLst>
                <a:gd name="T0" fmla="*/ 0 w 182"/>
                <a:gd name="T1" fmla="*/ 0 h 1"/>
                <a:gd name="T2" fmla="*/ 2 w 182"/>
                <a:gd name="T3" fmla="*/ 1 h 1"/>
                <a:gd name="T4" fmla="*/ 182 w 182"/>
                <a:gd name="T5" fmla="*/ 1 h 1"/>
                <a:gd name="T6" fmla="*/ 182 w 182"/>
                <a:gd name="T7" fmla="*/ 1 h 1"/>
                <a:gd name="T8" fmla="*/ 0 w 18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5" name="ïŝlïďê">
              <a:extLst>
                <a:ext uri="{FF2B5EF4-FFF2-40B4-BE49-F238E27FC236}">
                  <a16:creationId xmlns="" xmlns:a16="http://schemas.microsoft.com/office/drawing/2014/main" id="{9D55EB4A-8143-4B33-B2BF-3A85051C96D5}"/>
                </a:ext>
              </a:extLst>
            </p:cNvPr>
            <p:cNvSpPr/>
            <p:nvPr/>
          </p:nvSpPr>
          <p:spPr bwMode="auto">
            <a:xfrm>
              <a:off x="7181851" y="2427288"/>
              <a:ext cx="1733550" cy="182563"/>
            </a:xfrm>
            <a:custGeom>
              <a:avLst/>
              <a:gdLst>
                <a:gd name="T0" fmla="*/ 0 w 465"/>
                <a:gd name="T1" fmla="*/ 0 h 49"/>
                <a:gd name="T2" fmla="*/ 33 w 465"/>
                <a:gd name="T3" fmla="*/ 47 h 49"/>
                <a:gd name="T4" fmla="*/ 37 w 465"/>
                <a:gd name="T5" fmla="*/ 49 h 49"/>
                <a:gd name="T6" fmla="*/ 460 w 465"/>
                <a:gd name="T7" fmla="*/ 49 h 49"/>
                <a:gd name="T8" fmla="*/ 465 w 465"/>
                <a:gd name="T9" fmla="*/ 44 h 49"/>
                <a:gd name="T10" fmla="*/ 460 w 465"/>
                <a:gd name="T11" fmla="*/ 39 h 49"/>
                <a:gd name="T12" fmla="*/ 440 w 465"/>
                <a:gd name="T13" fmla="*/ 39 h 49"/>
                <a:gd name="T14" fmla="*/ 260 w 465"/>
                <a:gd name="T15" fmla="*/ 39 h 49"/>
                <a:gd name="T16" fmla="*/ 258 w 465"/>
                <a:gd name="T17" fmla="*/ 38 h 49"/>
                <a:gd name="T18" fmla="*/ 37 w 465"/>
                <a:gd name="T19" fmla="*/ 36 h 49"/>
                <a:gd name="T20" fmla="*/ 0 w 465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5" h="49">
                  <a:moveTo>
                    <a:pt x="0" y="0"/>
                  </a:moveTo>
                  <a:cubicBezTo>
                    <a:pt x="0" y="19"/>
                    <a:pt x="14" y="44"/>
                    <a:pt x="33" y="47"/>
                  </a:cubicBezTo>
                  <a:cubicBezTo>
                    <a:pt x="34" y="49"/>
                    <a:pt x="36" y="49"/>
                    <a:pt x="37" y="49"/>
                  </a:cubicBezTo>
                  <a:cubicBezTo>
                    <a:pt x="460" y="49"/>
                    <a:pt x="460" y="49"/>
                    <a:pt x="460" y="49"/>
                  </a:cubicBezTo>
                  <a:cubicBezTo>
                    <a:pt x="463" y="49"/>
                    <a:pt x="465" y="47"/>
                    <a:pt x="465" y="44"/>
                  </a:cubicBezTo>
                  <a:cubicBezTo>
                    <a:pt x="465" y="41"/>
                    <a:pt x="463" y="39"/>
                    <a:pt x="460" y="39"/>
                  </a:cubicBezTo>
                  <a:cubicBezTo>
                    <a:pt x="440" y="39"/>
                    <a:pt x="440" y="39"/>
                    <a:pt x="440" y="39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59" y="39"/>
                    <a:pt x="259" y="38"/>
                    <a:pt x="258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22" y="31"/>
                    <a:pt x="8" y="13"/>
                    <a:pt x="0" y="0"/>
                  </a:cubicBezTo>
                </a:path>
              </a:pathLst>
            </a:custGeom>
            <a:solidFill>
              <a:srgbClr val="1C2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6" name="íš1ídé">
              <a:extLst>
                <a:ext uri="{FF2B5EF4-FFF2-40B4-BE49-F238E27FC236}">
                  <a16:creationId xmlns="" xmlns:a16="http://schemas.microsoft.com/office/drawing/2014/main" id="{3C99DD2E-287A-41A4-BA52-CEBC19FE9E13}"/>
                </a:ext>
              </a:extLst>
            </p:cNvPr>
            <p:cNvSpPr/>
            <p:nvPr/>
          </p:nvSpPr>
          <p:spPr bwMode="auto">
            <a:xfrm>
              <a:off x="7889876" y="4505326"/>
              <a:ext cx="14288" cy="15875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4 h 4"/>
                <a:gd name="T8" fmla="*/ 4 w 4"/>
                <a:gd name="T9" fmla="*/ 4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4A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7" name="ïS1ïḍè">
              <a:extLst>
                <a:ext uri="{FF2B5EF4-FFF2-40B4-BE49-F238E27FC236}">
                  <a16:creationId xmlns="" xmlns:a16="http://schemas.microsoft.com/office/drawing/2014/main" id="{2B175254-2345-4113-B2C4-C41C914ED435}"/>
                </a:ext>
              </a:extLst>
            </p:cNvPr>
            <p:cNvSpPr/>
            <p:nvPr/>
          </p:nvSpPr>
          <p:spPr bwMode="auto">
            <a:xfrm>
              <a:off x="7900988" y="4521201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0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7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8" name="îSľiďè">
              <a:extLst>
                <a:ext uri="{FF2B5EF4-FFF2-40B4-BE49-F238E27FC236}">
                  <a16:creationId xmlns="" xmlns:a16="http://schemas.microsoft.com/office/drawing/2014/main" id="{9D3827D8-6CD1-4E05-B258-B1E918881A6B}"/>
                </a:ext>
              </a:extLst>
            </p:cNvPr>
            <p:cNvSpPr/>
            <p:nvPr/>
          </p:nvSpPr>
          <p:spPr bwMode="auto">
            <a:xfrm>
              <a:off x="7900988" y="4521201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0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9" name="iş1íḑè">
              <a:extLst>
                <a:ext uri="{FF2B5EF4-FFF2-40B4-BE49-F238E27FC236}">
                  <a16:creationId xmlns="" xmlns:a16="http://schemas.microsoft.com/office/drawing/2014/main" id="{150EA05E-CCF4-4050-84D8-628DAF1100FC}"/>
                </a:ext>
              </a:extLst>
            </p:cNvPr>
            <p:cNvSpPr/>
            <p:nvPr/>
          </p:nvSpPr>
          <p:spPr bwMode="auto">
            <a:xfrm>
              <a:off x="7635876" y="4457701"/>
              <a:ext cx="268288" cy="74613"/>
            </a:xfrm>
            <a:custGeom>
              <a:avLst/>
              <a:gdLst>
                <a:gd name="T0" fmla="*/ 14 w 72"/>
                <a:gd name="T1" fmla="*/ 0 h 20"/>
                <a:gd name="T2" fmla="*/ 0 w 72"/>
                <a:gd name="T3" fmla="*/ 0 h 20"/>
                <a:gd name="T4" fmla="*/ 0 w 72"/>
                <a:gd name="T5" fmla="*/ 20 h 20"/>
                <a:gd name="T6" fmla="*/ 14 w 72"/>
                <a:gd name="T7" fmla="*/ 0 h 20"/>
                <a:gd name="T8" fmla="*/ 72 w 72"/>
                <a:gd name="T9" fmla="*/ 0 h 20"/>
                <a:gd name="T10" fmla="*/ 57 w 72"/>
                <a:gd name="T11" fmla="*/ 0 h 20"/>
                <a:gd name="T12" fmla="*/ 68 w 72"/>
                <a:gd name="T13" fmla="*/ 13 h 20"/>
                <a:gd name="T14" fmla="*/ 68 w 72"/>
                <a:gd name="T15" fmla="*/ 13 h 20"/>
                <a:gd name="T16" fmla="*/ 72 w 72"/>
                <a:gd name="T17" fmla="*/ 13 h 20"/>
                <a:gd name="T18" fmla="*/ 72 w 72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20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72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0"/>
                    <a:pt x="72" y="0"/>
                    <a:pt x="72" y="0"/>
                  </a:cubicBezTo>
                </a:path>
              </a:pathLst>
            </a:custGeom>
            <a:solidFill>
              <a:srgbClr val="7B3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0" name="ïśḷïďê">
              <a:extLst>
                <a:ext uri="{FF2B5EF4-FFF2-40B4-BE49-F238E27FC236}">
                  <a16:creationId xmlns="" xmlns:a16="http://schemas.microsoft.com/office/drawing/2014/main" id="{B0F27F70-0519-4A50-B444-EB9E5607B1E7}"/>
                </a:ext>
              </a:extLst>
            </p:cNvPr>
            <p:cNvSpPr/>
            <p:nvPr/>
          </p:nvSpPr>
          <p:spPr bwMode="auto">
            <a:xfrm>
              <a:off x="7635876" y="3949701"/>
              <a:ext cx="265113" cy="425450"/>
            </a:xfrm>
            <a:custGeom>
              <a:avLst/>
              <a:gdLst>
                <a:gd name="T0" fmla="*/ 39 w 71"/>
                <a:gd name="T1" fmla="*/ 73 h 114"/>
                <a:gd name="T2" fmla="*/ 8 w 71"/>
                <a:gd name="T3" fmla="*/ 71 h 114"/>
                <a:gd name="T4" fmla="*/ 39 w 71"/>
                <a:gd name="T5" fmla="*/ 70 h 114"/>
                <a:gd name="T6" fmla="*/ 69 w 71"/>
                <a:gd name="T7" fmla="*/ 71 h 114"/>
                <a:gd name="T8" fmla="*/ 39 w 71"/>
                <a:gd name="T9" fmla="*/ 73 h 114"/>
                <a:gd name="T10" fmla="*/ 0 w 71"/>
                <a:gd name="T11" fmla="*/ 57 h 114"/>
                <a:gd name="T12" fmla="*/ 0 w 71"/>
                <a:gd name="T13" fmla="*/ 85 h 114"/>
                <a:gd name="T14" fmla="*/ 3 w 71"/>
                <a:gd name="T15" fmla="*/ 85 h 114"/>
                <a:gd name="T16" fmla="*/ 0 w 71"/>
                <a:gd name="T17" fmla="*/ 85 h 114"/>
                <a:gd name="T18" fmla="*/ 0 w 71"/>
                <a:gd name="T19" fmla="*/ 99 h 114"/>
                <a:gd name="T20" fmla="*/ 67 w 71"/>
                <a:gd name="T21" fmla="*/ 100 h 114"/>
                <a:gd name="T22" fmla="*/ 0 w 71"/>
                <a:gd name="T23" fmla="*/ 101 h 114"/>
                <a:gd name="T24" fmla="*/ 0 w 71"/>
                <a:gd name="T25" fmla="*/ 114 h 114"/>
                <a:gd name="T26" fmla="*/ 30 w 71"/>
                <a:gd name="T27" fmla="*/ 114 h 114"/>
                <a:gd name="T28" fmla="*/ 34 w 71"/>
                <a:gd name="T29" fmla="*/ 108 h 114"/>
                <a:gd name="T30" fmla="*/ 39 w 71"/>
                <a:gd name="T31" fmla="*/ 114 h 114"/>
                <a:gd name="T32" fmla="*/ 71 w 71"/>
                <a:gd name="T33" fmla="*/ 114 h 114"/>
                <a:gd name="T34" fmla="*/ 69 w 71"/>
                <a:gd name="T35" fmla="*/ 58 h 114"/>
                <a:gd name="T36" fmla="*/ 0 w 71"/>
                <a:gd name="T37" fmla="*/ 57 h 114"/>
                <a:gd name="T38" fmla="*/ 0 w 71"/>
                <a:gd name="T39" fmla="*/ 0 h 114"/>
                <a:gd name="T40" fmla="*/ 0 w 71"/>
                <a:gd name="T41" fmla="*/ 1 h 114"/>
                <a:gd name="T42" fmla="*/ 62 w 71"/>
                <a:gd name="T43" fmla="*/ 2 h 114"/>
                <a:gd name="T44" fmla="*/ 0 w 71"/>
                <a:gd name="T45" fmla="*/ 3 h 114"/>
                <a:gd name="T46" fmla="*/ 0 w 71"/>
                <a:gd name="T47" fmla="*/ 6 h 114"/>
                <a:gd name="T48" fmla="*/ 52 w 71"/>
                <a:gd name="T49" fmla="*/ 7 h 114"/>
                <a:gd name="T50" fmla="*/ 0 w 71"/>
                <a:gd name="T51" fmla="*/ 8 h 114"/>
                <a:gd name="T52" fmla="*/ 0 w 71"/>
                <a:gd name="T53" fmla="*/ 55 h 114"/>
                <a:gd name="T54" fmla="*/ 69 w 71"/>
                <a:gd name="T55" fmla="*/ 54 h 114"/>
                <a:gd name="T56" fmla="*/ 68 w 71"/>
                <a:gd name="T57" fmla="*/ 26 h 114"/>
                <a:gd name="T58" fmla="*/ 13 w 71"/>
                <a:gd name="T59" fmla="*/ 24 h 114"/>
                <a:gd name="T60" fmla="*/ 68 w 71"/>
                <a:gd name="T61" fmla="*/ 22 h 114"/>
                <a:gd name="T62" fmla="*/ 67 w 71"/>
                <a:gd name="T63" fmla="*/ 1 h 114"/>
                <a:gd name="T64" fmla="*/ 0 w 71"/>
                <a:gd name="T6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1" h="114">
                  <a:moveTo>
                    <a:pt x="39" y="73"/>
                  </a:moveTo>
                  <a:cubicBezTo>
                    <a:pt x="29" y="73"/>
                    <a:pt x="19" y="72"/>
                    <a:pt x="8" y="71"/>
                  </a:cubicBezTo>
                  <a:cubicBezTo>
                    <a:pt x="19" y="70"/>
                    <a:pt x="29" y="70"/>
                    <a:pt x="39" y="70"/>
                  </a:cubicBezTo>
                  <a:cubicBezTo>
                    <a:pt x="49" y="70"/>
                    <a:pt x="59" y="70"/>
                    <a:pt x="69" y="71"/>
                  </a:cubicBezTo>
                  <a:cubicBezTo>
                    <a:pt x="59" y="72"/>
                    <a:pt x="49" y="73"/>
                    <a:pt x="39" y="73"/>
                  </a:cubicBezTo>
                  <a:moveTo>
                    <a:pt x="0" y="57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1" name="iṣļîḑe">
              <a:extLst>
                <a:ext uri="{FF2B5EF4-FFF2-40B4-BE49-F238E27FC236}">
                  <a16:creationId xmlns="" xmlns:a16="http://schemas.microsoft.com/office/drawing/2014/main" id="{4B14449B-35FB-4B45-9084-9DD6A5923C55}"/>
                </a:ext>
              </a:extLst>
            </p:cNvPr>
            <p:cNvSpPr/>
            <p:nvPr/>
          </p:nvSpPr>
          <p:spPr bwMode="auto">
            <a:xfrm>
              <a:off x="7635876" y="3952876"/>
              <a:ext cx="231775" cy="7938"/>
            </a:xfrm>
            <a:custGeom>
              <a:avLst/>
              <a:gdLst>
                <a:gd name="T0" fmla="*/ 0 w 146"/>
                <a:gd name="T1" fmla="*/ 0 h 5"/>
                <a:gd name="T2" fmla="*/ 0 w 146"/>
                <a:gd name="T3" fmla="*/ 5 h 5"/>
                <a:gd name="T4" fmla="*/ 146 w 146"/>
                <a:gd name="T5" fmla="*/ 3 h 5"/>
                <a:gd name="T6" fmla="*/ 0 w 14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5">
                  <a:moveTo>
                    <a:pt x="0" y="0"/>
                  </a:moveTo>
                  <a:lnTo>
                    <a:pt x="0" y="5"/>
                  </a:lnTo>
                  <a:lnTo>
                    <a:pt x="14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2" name="î$ḻîďê">
              <a:extLst>
                <a:ext uri="{FF2B5EF4-FFF2-40B4-BE49-F238E27FC236}">
                  <a16:creationId xmlns="" xmlns:a16="http://schemas.microsoft.com/office/drawing/2014/main" id="{A6A1CB5B-F1D1-44D3-A782-4725B6609DD0}"/>
                </a:ext>
              </a:extLst>
            </p:cNvPr>
            <p:cNvSpPr/>
            <p:nvPr/>
          </p:nvSpPr>
          <p:spPr bwMode="auto">
            <a:xfrm>
              <a:off x="7635876" y="3952876"/>
              <a:ext cx="231775" cy="7938"/>
            </a:xfrm>
            <a:custGeom>
              <a:avLst/>
              <a:gdLst>
                <a:gd name="T0" fmla="*/ 0 w 146"/>
                <a:gd name="T1" fmla="*/ 0 h 5"/>
                <a:gd name="T2" fmla="*/ 0 w 146"/>
                <a:gd name="T3" fmla="*/ 5 h 5"/>
                <a:gd name="T4" fmla="*/ 146 w 146"/>
                <a:gd name="T5" fmla="*/ 3 h 5"/>
                <a:gd name="T6" fmla="*/ 0 w 14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5">
                  <a:moveTo>
                    <a:pt x="0" y="0"/>
                  </a:moveTo>
                  <a:lnTo>
                    <a:pt x="0" y="5"/>
                  </a:lnTo>
                  <a:lnTo>
                    <a:pt x="146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3" name="îS1îde">
              <a:extLst>
                <a:ext uri="{FF2B5EF4-FFF2-40B4-BE49-F238E27FC236}">
                  <a16:creationId xmlns="" xmlns:a16="http://schemas.microsoft.com/office/drawing/2014/main" id="{2F8D55B6-6F8B-4282-B236-386E45866013}"/>
                </a:ext>
              </a:extLst>
            </p:cNvPr>
            <p:cNvSpPr/>
            <p:nvPr/>
          </p:nvSpPr>
          <p:spPr bwMode="auto">
            <a:xfrm>
              <a:off x="7635876" y="3971926"/>
              <a:ext cx="193675" cy="7938"/>
            </a:xfrm>
            <a:custGeom>
              <a:avLst/>
              <a:gdLst>
                <a:gd name="T0" fmla="*/ 0 w 122"/>
                <a:gd name="T1" fmla="*/ 0 h 5"/>
                <a:gd name="T2" fmla="*/ 0 w 122"/>
                <a:gd name="T3" fmla="*/ 5 h 5"/>
                <a:gd name="T4" fmla="*/ 122 w 122"/>
                <a:gd name="T5" fmla="*/ 2 h 5"/>
                <a:gd name="T6" fmla="*/ 0 w 12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5">
                  <a:moveTo>
                    <a:pt x="0" y="0"/>
                  </a:moveTo>
                  <a:lnTo>
                    <a:pt x="0" y="5"/>
                  </a:lnTo>
                  <a:lnTo>
                    <a:pt x="12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4" name="íṧḷîḓê">
              <a:extLst>
                <a:ext uri="{FF2B5EF4-FFF2-40B4-BE49-F238E27FC236}">
                  <a16:creationId xmlns="" xmlns:a16="http://schemas.microsoft.com/office/drawing/2014/main" id="{B640BE58-3297-4C78-AA58-F8D539720662}"/>
                </a:ext>
              </a:extLst>
            </p:cNvPr>
            <p:cNvSpPr/>
            <p:nvPr/>
          </p:nvSpPr>
          <p:spPr bwMode="auto">
            <a:xfrm>
              <a:off x="7635876" y="3971926"/>
              <a:ext cx="193675" cy="7938"/>
            </a:xfrm>
            <a:custGeom>
              <a:avLst/>
              <a:gdLst>
                <a:gd name="T0" fmla="*/ 0 w 122"/>
                <a:gd name="T1" fmla="*/ 0 h 5"/>
                <a:gd name="T2" fmla="*/ 0 w 122"/>
                <a:gd name="T3" fmla="*/ 5 h 5"/>
                <a:gd name="T4" fmla="*/ 122 w 122"/>
                <a:gd name="T5" fmla="*/ 2 h 5"/>
                <a:gd name="T6" fmla="*/ 0 w 12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5">
                  <a:moveTo>
                    <a:pt x="0" y="0"/>
                  </a:moveTo>
                  <a:lnTo>
                    <a:pt x="0" y="5"/>
                  </a:lnTo>
                  <a:lnTo>
                    <a:pt x="12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5" name="ïşľïḍê">
              <a:extLst>
                <a:ext uri="{FF2B5EF4-FFF2-40B4-BE49-F238E27FC236}">
                  <a16:creationId xmlns="" xmlns:a16="http://schemas.microsoft.com/office/drawing/2014/main" id="{9A3015FF-5173-444D-8BB8-BE1A38CF68EF}"/>
                </a:ext>
              </a:extLst>
            </p:cNvPr>
            <p:cNvSpPr/>
            <p:nvPr/>
          </p:nvSpPr>
          <p:spPr bwMode="auto">
            <a:xfrm>
              <a:off x="7685088" y="4032251"/>
              <a:ext cx="204788" cy="14288"/>
            </a:xfrm>
            <a:custGeom>
              <a:avLst/>
              <a:gdLst>
                <a:gd name="T0" fmla="*/ 129 w 129"/>
                <a:gd name="T1" fmla="*/ 0 h 9"/>
                <a:gd name="T2" fmla="*/ 0 w 129"/>
                <a:gd name="T3" fmla="*/ 4 h 9"/>
                <a:gd name="T4" fmla="*/ 129 w 129"/>
                <a:gd name="T5" fmla="*/ 9 h 9"/>
                <a:gd name="T6" fmla="*/ 129 w 12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9">
                  <a:moveTo>
                    <a:pt x="129" y="0"/>
                  </a:moveTo>
                  <a:lnTo>
                    <a:pt x="0" y="4"/>
                  </a:lnTo>
                  <a:lnTo>
                    <a:pt x="129" y="9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6" name="ïš1íḓê">
              <a:extLst>
                <a:ext uri="{FF2B5EF4-FFF2-40B4-BE49-F238E27FC236}">
                  <a16:creationId xmlns="" xmlns:a16="http://schemas.microsoft.com/office/drawing/2014/main" id="{2A9DE098-FD99-420F-9B9D-42EECBF55226}"/>
                </a:ext>
              </a:extLst>
            </p:cNvPr>
            <p:cNvSpPr/>
            <p:nvPr/>
          </p:nvSpPr>
          <p:spPr bwMode="auto">
            <a:xfrm>
              <a:off x="7685088" y="4032251"/>
              <a:ext cx="204788" cy="14288"/>
            </a:xfrm>
            <a:custGeom>
              <a:avLst/>
              <a:gdLst>
                <a:gd name="T0" fmla="*/ 129 w 129"/>
                <a:gd name="T1" fmla="*/ 0 h 9"/>
                <a:gd name="T2" fmla="*/ 0 w 129"/>
                <a:gd name="T3" fmla="*/ 4 h 9"/>
                <a:gd name="T4" fmla="*/ 129 w 129"/>
                <a:gd name="T5" fmla="*/ 9 h 9"/>
                <a:gd name="T6" fmla="*/ 129 w 12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9">
                  <a:moveTo>
                    <a:pt x="129" y="0"/>
                  </a:moveTo>
                  <a:lnTo>
                    <a:pt x="0" y="4"/>
                  </a:lnTo>
                  <a:lnTo>
                    <a:pt x="129" y="9"/>
                  </a:lnTo>
                  <a:lnTo>
                    <a:pt x="1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7" name="îšļíḍé">
              <a:extLst>
                <a:ext uri="{FF2B5EF4-FFF2-40B4-BE49-F238E27FC236}">
                  <a16:creationId xmlns="" xmlns:a16="http://schemas.microsoft.com/office/drawing/2014/main" id="{EB9F341E-5D3F-481B-8B48-3EC46517957C}"/>
                </a:ext>
              </a:extLst>
            </p:cNvPr>
            <p:cNvSpPr/>
            <p:nvPr/>
          </p:nvSpPr>
          <p:spPr bwMode="auto">
            <a:xfrm>
              <a:off x="7635876" y="4151313"/>
              <a:ext cx="257175" cy="14288"/>
            </a:xfrm>
            <a:custGeom>
              <a:avLst/>
              <a:gdLst>
                <a:gd name="T0" fmla="*/ 162 w 162"/>
                <a:gd name="T1" fmla="*/ 0 h 9"/>
                <a:gd name="T2" fmla="*/ 0 w 162"/>
                <a:gd name="T3" fmla="*/ 2 h 9"/>
                <a:gd name="T4" fmla="*/ 0 w 162"/>
                <a:gd name="T5" fmla="*/ 7 h 9"/>
                <a:gd name="T6" fmla="*/ 162 w 162"/>
                <a:gd name="T7" fmla="*/ 9 h 9"/>
                <a:gd name="T8" fmla="*/ 162 w 16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">
                  <a:moveTo>
                    <a:pt x="162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162" y="9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8" name="îṣ1iḓè">
              <a:extLst>
                <a:ext uri="{FF2B5EF4-FFF2-40B4-BE49-F238E27FC236}">
                  <a16:creationId xmlns="" xmlns:a16="http://schemas.microsoft.com/office/drawing/2014/main" id="{13A444AA-F74E-45E2-9BFA-6305AF73DD93}"/>
                </a:ext>
              </a:extLst>
            </p:cNvPr>
            <p:cNvSpPr/>
            <p:nvPr/>
          </p:nvSpPr>
          <p:spPr bwMode="auto">
            <a:xfrm>
              <a:off x="7635876" y="4151313"/>
              <a:ext cx="257175" cy="14288"/>
            </a:xfrm>
            <a:custGeom>
              <a:avLst/>
              <a:gdLst>
                <a:gd name="T0" fmla="*/ 162 w 162"/>
                <a:gd name="T1" fmla="*/ 0 h 9"/>
                <a:gd name="T2" fmla="*/ 0 w 162"/>
                <a:gd name="T3" fmla="*/ 2 h 9"/>
                <a:gd name="T4" fmla="*/ 0 w 162"/>
                <a:gd name="T5" fmla="*/ 7 h 9"/>
                <a:gd name="T6" fmla="*/ 162 w 162"/>
                <a:gd name="T7" fmla="*/ 9 h 9"/>
                <a:gd name="T8" fmla="*/ 162 w 16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">
                  <a:moveTo>
                    <a:pt x="162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162" y="9"/>
                  </a:lnTo>
                  <a:lnTo>
                    <a:pt x="1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9" name="islîḍe">
              <a:extLst>
                <a:ext uri="{FF2B5EF4-FFF2-40B4-BE49-F238E27FC236}">
                  <a16:creationId xmlns="" xmlns:a16="http://schemas.microsoft.com/office/drawing/2014/main" id="{4F2649A4-08FC-40F3-B197-8F3279C1F6F3}"/>
                </a:ext>
              </a:extLst>
            </p:cNvPr>
            <p:cNvSpPr/>
            <p:nvPr/>
          </p:nvSpPr>
          <p:spPr bwMode="auto">
            <a:xfrm>
              <a:off x="7666038" y="4211638"/>
              <a:ext cx="227013" cy="11113"/>
            </a:xfrm>
            <a:custGeom>
              <a:avLst/>
              <a:gdLst>
                <a:gd name="T0" fmla="*/ 31 w 61"/>
                <a:gd name="T1" fmla="*/ 0 h 3"/>
                <a:gd name="T2" fmla="*/ 0 w 61"/>
                <a:gd name="T3" fmla="*/ 1 h 3"/>
                <a:gd name="T4" fmla="*/ 31 w 61"/>
                <a:gd name="T5" fmla="*/ 3 h 3"/>
                <a:gd name="T6" fmla="*/ 61 w 61"/>
                <a:gd name="T7" fmla="*/ 1 h 3"/>
                <a:gd name="T8" fmla="*/ 31 w 6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31" y="0"/>
                  </a:moveTo>
                  <a:cubicBezTo>
                    <a:pt x="21" y="0"/>
                    <a:pt x="11" y="0"/>
                    <a:pt x="0" y="1"/>
                  </a:cubicBezTo>
                  <a:cubicBezTo>
                    <a:pt x="11" y="2"/>
                    <a:pt x="21" y="3"/>
                    <a:pt x="31" y="3"/>
                  </a:cubicBezTo>
                  <a:cubicBezTo>
                    <a:pt x="41" y="3"/>
                    <a:pt x="51" y="2"/>
                    <a:pt x="61" y="1"/>
                  </a:cubicBezTo>
                  <a:cubicBezTo>
                    <a:pt x="51" y="0"/>
                    <a:pt x="41" y="0"/>
                    <a:pt x="3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0" name="ïṡḻîďé">
              <a:extLst>
                <a:ext uri="{FF2B5EF4-FFF2-40B4-BE49-F238E27FC236}">
                  <a16:creationId xmlns="" xmlns:a16="http://schemas.microsoft.com/office/drawing/2014/main" id="{00584E71-A95B-42CB-BFC9-8FE5F415B403}"/>
                </a:ext>
              </a:extLst>
            </p:cNvPr>
            <p:cNvSpPr/>
            <p:nvPr/>
          </p:nvSpPr>
          <p:spPr bwMode="auto">
            <a:xfrm>
              <a:off x="7635876" y="4267201"/>
              <a:ext cx="11113" cy="0"/>
            </a:xfrm>
            <a:custGeom>
              <a:avLst/>
              <a:gdLst>
                <a:gd name="T0" fmla="*/ 0 w 7"/>
                <a:gd name="T1" fmla="*/ 0 w 7"/>
                <a:gd name="T2" fmla="*/ 7 w 7"/>
                <a:gd name="T3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1" name="îşḷiḓê">
              <a:extLst>
                <a:ext uri="{FF2B5EF4-FFF2-40B4-BE49-F238E27FC236}">
                  <a16:creationId xmlns="" xmlns:a16="http://schemas.microsoft.com/office/drawing/2014/main" id="{9BBAE28F-FBEB-4DAE-906A-D6F2E765EE6F}"/>
                </a:ext>
              </a:extLst>
            </p:cNvPr>
            <p:cNvSpPr/>
            <p:nvPr/>
          </p:nvSpPr>
          <p:spPr bwMode="auto">
            <a:xfrm>
              <a:off x="7635876" y="4267201"/>
              <a:ext cx="11113" cy="0"/>
            </a:xfrm>
            <a:custGeom>
              <a:avLst/>
              <a:gdLst>
                <a:gd name="T0" fmla="*/ 0 w 7"/>
                <a:gd name="T1" fmla="*/ 0 w 7"/>
                <a:gd name="T2" fmla="*/ 7 w 7"/>
                <a:gd name="T3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2" name="î$líde">
              <a:extLst>
                <a:ext uri="{FF2B5EF4-FFF2-40B4-BE49-F238E27FC236}">
                  <a16:creationId xmlns="" xmlns:a16="http://schemas.microsoft.com/office/drawing/2014/main" id="{ED099F91-2E2B-4DD4-84B0-2FB2C7A14A49}"/>
                </a:ext>
              </a:extLst>
            </p:cNvPr>
            <p:cNvSpPr/>
            <p:nvPr/>
          </p:nvSpPr>
          <p:spPr bwMode="auto">
            <a:xfrm>
              <a:off x="7635876" y="4319588"/>
              <a:ext cx="250825" cy="6350"/>
            </a:xfrm>
            <a:custGeom>
              <a:avLst/>
              <a:gdLst>
                <a:gd name="T0" fmla="*/ 0 w 158"/>
                <a:gd name="T1" fmla="*/ 0 h 4"/>
                <a:gd name="T2" fmla="*/ 0 w 158"/>
                <a:gd name="T3" fmla="*/ 4 h 4"/>
                <a:gd name="T4" fmla="*/ 158 w 158"/>
                <a:gd name="T5" fmla="*/ 2 h 4"/>
                <a:gd name="T6" fmla="*/ 0 w 15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4">
                  <a:moveTo>
                    <a:pt x="0" y="0"/>
                  </a:moveTo>
                  <a:lnTo>
                    <a:pt x="0" y="4"/>
                  </a:lnTo>
                  <a:lnTo>
                    <a:pt x="15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3" name="îSliḋe">
              <a:extLst>
                <a:ext uri="{FF2B5EF4-FFF2-40B4-BE49-F238E27FC236}">
                  <a16:creationId xmlns="" xmlns:a16="http://schemas.microsoft.com/office/drawing/2014/main" id="{FAA0EBDC-7C43-44A2-A293-8CF7E444E5C2}"/>
                </a:ext>
              </a:extLst>
            </p:cNvPr>
            <p:cNvSpPr/>
            <p:nvPr/>
          </p:nvSpPr>
          <p:spPr bwMode="auto">
            <a:xfrm>
              <a:off x="7635876" y="4319588"/>
              <a:ext cx="250825" cy="6350"/>
            </a:xfrm>
            <a:custGeom>
              <a:avLst/>
              <a:gdLst>
                <a:gd name="T0" fmla="*/ 0 w 158"/>
                <a:gd name="T1" fmla="*/ 0 h 4"/>
                <a:gd name="T2" fmla="*/ 0 w 158"/>
                <a:gd name="T3" fmla="*/ 4 h 4"/>
                <a:gd name="T4" fmla="*/ 158 w 158"/>
                <a:gd name="T5" fmla="*/ 2 h 4"/>
                <a:gd name="T6" fmla="*/ 0 w 15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4">
                  <a:moveTo>
                    <a:pt x="0" y="0"/>
                  </a:moveTo>
                  <a:lnTo>
                    <a:pt x="0" y="4"/>
                  </a:lnTo>
                  <a:lnTo>
                    <a:pt x="158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4" name="ïṣlïḑè">
              <a:extLst>
                <a:ext uri="{FF2B5EF4-FFF2-40B4-BE49-F238E27FC236}">
                  <a16:creationId xmlns="" xmlns:a16="http://schemas.microsoft.com/office/drawing/2014/main" id="{C73863EA-A3B2-456E-96A3-C3E968755BB3}"/>
                </a:ext>
              </a:extLst>
            </p:cNvPr>
            <p:cNvSpPr/>
            <p:nvPr/>
          </p:nvSpPr>
          <p:spPr bwMode="auto">
            <a:xfrm>
              <a:off x="7635876" y="4375151"/>
              <a:ext cx="265113" cy="36513"/>
            </a:xfrm>
            <a:custGeom>
              <a:avLst/>
              <a:gdLst>
                <a:gd name="T0" fmla="*/ 71 w 167"/>
                <a:gd name="T1" fmla="*/ 0 h 23"/>
                <a:gd name="T2" fmla="*/ 0 w 167"/>
                <a:gd name="T3" fmla="*/ 0 h 23"/>
                <a:gd name="T4" fmla="*/ 0 w 167"/>
                <a:gd name="T5" fmla="*/ 23 h 23"/>
                <a:gd name="T6" fmla="*/ 52 w 167"/>
                <a:gd name="T7" fmla="*/ 23 h 23"/>
                <a:gd name="T8" fmla="*/ 71 w 167"/>
                <a:gd name="T9" fmla="*/ 0 h 23"/>
                <a:gd name="T10" fmla="*/ 167 w 167"/>
                <a:gd name="T11" fmla="*/ 0 h 23"/>
                <a:gd name="T12" fmla="*/ 92 w 167"/>
                <a:gd name="T13" fmla="*/ 0 h 23"/>
                <a:gd name="T14" fmla="*/ 113 w 167"/>
                <a:gd name="T15" fmla="*/ 23 h 23"/>
                <a:gd name="T16" fmla="*/ 167 w 167"/>
                <a:gd name="T17" fmla="*/ 23 h 23"/>
                <a:gd name="T18" fmla="*/ 167 w 16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23">
                  <a:moveTo>
                    <a:pt x="71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52" y="23"/>
                  </a:lnTo>
                  <a:lnTo>
                    <a:pt x="71" y="0"/>
                  </a:lnTo>
                  <a:close/>
                  <a:moveTo>
                    <a:pt x="167" y="0"/>
                  </a:moveTo>
                  <a:lnTo>
                    <a:pt x="92" y="0"/>
                  </a:lnTo>
                  <a:lnTo>
                    <a:pt x="113" y="23"/>
                  </a:lnTo>
                  <a:lnTo>
                    <a:pt x="167" y="23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588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5" name="îsļïḍè">
              <a:extLst>
                <a:ext uri="{FF2B5EF4-FFF2-40B4-BE49-F238E27FC236}">
                  <a16:creationId xmlns="" xmlns:a16="http://schemas.microsoft.com/office/drawing/2014/main" id="{03B608C7-8611-437F-95BB-E2D03FC29C50}"/>
                </a:ext>
              </a:extLst>
            </p:cNvPr>
            <p:cNvSpPr/>
            <p:nvPr/>
          </p:nvSpPr>
          <p:spPr bwMode="auto">
            <a:xfrm>
              <a:off x="7635876" y="4375151"/>
              <a:ext cx="265113" cy="36513"/>
            </a:xfrm>
            <a:custGeom>
              <a:avLst/>
              <a:gdLst>
                <a:gd name="T0" fmla="*/ 71 w 167"/>
                <a:gd name="T1" fmla="*/ 0 h 23"/>
                <a:gd name="T2" fmla="*/ 0 w 167"/>
                <a:gd name="T3" fmla="*/ 0 h 23"/>
                <a:gd name="T4" fmla="*/ 0 w 167"/>
                <a:gd name="T5" fmla="*/ 23 h 23"/>
                <a:gd name="T6" fmla="*/ 52 w 167"/>
                <a:gd name="T7" fmla="*/ 23 h 23"/>
                <a:gd name="T8" fmla="*/ 71 w 167"/>
                <a:gd name="T9" fmla="*/ 0 h 23"/>
                <a:gd name="T10" fmla="*/ 167 w 167"/>
                <a:gd name="T11" fmla="*/ 0 h 23"/>
                <a:gd name="T12" fmla="*/ 92 w 167"/>
                <a:gd name="T13" fmla="*/ 0 h 23"/>
                <a:gd name="T14" fmla="*/ 113 w 167"/>
                <a:gd name="T15" fmla="*/ 23 h 23"/>
                <a:gd name="T16" fmla="*/ 167 w 167"/>
                <a:gd name="T17" fmla="*/ 23 h 23"/>
                <a:gd name="T18" fmla="*/ 167 w 16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23">
                  <a:moveTo>
                    <a:pt x="71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52" y="23"/>
                  </a:lnTo>
                  <a:lnTo>
                    <a:pt x="71" y="0"/>
                  </a:lnTo>
                  <a:moveTo>
                    <a:pt x="167" y="0"/>
                  </a:moveTo>
                  <a:lnTo>
                    <a:pt x="92" y="0"/>
                  </a:lnTo>
                  <a:lnTo>
                    <a:pt x="113" y="23"/>
                  </a:lnTo>
                  <a:lnTo>
                    <a:pt x="167" y="23"/>
                  </a:lnTo>
                  <a:lnTo>
                    <a:pt x="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6" name="ïš1ïḓé">
              <a:extLst>
                <a:ext uri="{FF2B5EF4-FFF2-40B4-BE49-F238E27FC236}">
                  <a16:creationId xmlns="" xmlns:a16="http://schemas.microsoft.com/office/drawing/2014/main" id="{31760606-965E-473D-9512-6A5477C9DBF5}"/>
                </a:ext>
              </a:extLst>
            </p:cNvPr>
            <p:cNvSpPr/>
            <p:nvPr/>
          </p:nvSpPr>
          <p:spPr bwMode="auto">
            <a:xfrm>
              <a:off x="7635876" y="4411663"/>
              <a:ext cx="268288" cy="46038"/>
            </a:xfrm>
            <a:custGeom>
              <a:avLst/>
              <a:gdLst>
                <a:gd name="T0" fmla="*/ 52 w 169"/>
                <a:gd name="T1" fmla="*/ 0 h 29"/>
                <a:gd name="T2" fmla="*/ 0 w 169"/>
                <a:gd name="T3" fmla="*/ 0 h 29"/>
                <a:gd name="T4" fmla="*/ 0 w 169"/>
                <a:gd name="T5" fmla="*/ 29 h 29"/>
                <a:gd name="T6" fmla="*/ 33 w 169"/>
                <a:gd name="T7" fmla="*/ 29 h 29"/>
                <a:gd name="T8" fmla="*/ 52 w 169"/>
                <a:gd name="T9" fmla="*/ 0 h 29"/>
                <a:gd name="T10" fmla="*/ 167 w 169"/>
                <a:gd name="T11" fmla="*/ 0 h 29"/>
                <a:gd name="T12" fmla="*/ 113 w 169"/>
                <a:gd name="T13" fmla="*/ 0 h 29"/>
                <a:gd name="T14" fmla="*/ 134 w 169"/>
                <a:gd name="T15" fmla="*/ 29 h 29"/>
                <a:gd name="T16" fmla="*/ 169 w 169"/>
                <a:gd name="T17" fmla="*/ 29 h 29"/>
                <a:gd name="T18" fmla="*/ 167 w 16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29">
                  <a:moveTo>
                    <a:pt x="52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3" y="29"/>
                  </a:lnTo>
                  <a:lnTo>
                    <a:pt x="52" y="0"/>
                  </a:lnTo>
                  <a:close/>
                  <a:moveTo>
                    <a:pt x="167" y="0"/>
                  </a:moveTo>
                  <a:lnTo>
                    <a:pt x="113" y="0"/>
                  </a:lnTo>
                  <a:lnTo>
                    <a:pt x="134" y="29"/>
                  </a:lnTo>
                  <a:lnTo>
                    <a:pt x="169" y="29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507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7" name="iśḷiḑé">
              <a:extLst>
                <a:ext uri="{FF2B5EF4-FFF2-40B4-BE49-F238E27FC236}">
                  <a16:creationId xmlns="" xmlns:a16="http://schemas.microsoft.com/office/drawing/2014/main" id="{11DB3F13-081C-41A0-B354-4D0334F5EF7A}"/>
                </a:ext>
              </a:extLst>
            </p:cNvPr>
            <p:cNvSpPr/>
            <p:nvPr/>
          </p:nvSpPr>
          <p:spPr bwMode="auto">
            <a:xfrm>
              <a:off x="7635876" y="4411663"/>
              <a:ext cx="268288" cy="46038"/>
            </a:xfrm>
            <a:custGeom>
              <a:avLst/>
              <a:gdLst>
                <a:gd name="T0" fmla="*/ 52 w 169"/>
                <a:gd name="T1" fmla="*/ 0 h 29"/>
                <a:gd name="T2" fmla="*/ 0 w 169"/>
                <a:gd name="T3" fmla="*/ 0 h 29"/>
                <a:gd name="T4" fmla="*/ 0 w 169"/>
                <a:gd name="T5" fmla="*/ 29 h 29"/>
                <a:gd name="T6" fmla="*/ 33 w 169"/>
                <a:gd name="T7" fmla="*/ 29 h 29"/>
                <a:gd name="T8" fmla="*/ 52 w 169"/>
                <a:gd name="T9" fmla="*/ 0 h 29"/>
                <a:gd name="T10" fmla="*/ 167 w 169"/>
                <a:gd name="T11" fmla="*/ 0 h 29"/>
                <a:gd name="T12" fmla="*/ 113 w 169"/>
                <a:gd name="T13" fmla="*/ 0 h 29"/>
                <a:gd name="T14" fmla="*/ 134 w 169"/>
                <a:gd name="T15" fmla="*/ 29 h 29"/>
                <a:gd name="T16" fmla="*/ 169 w 169"/>
                <a:gd name="T17" fmla="*/ 29 h 29"/>
                <a:gd name="T18" fmla="*/ 167 w 16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29">
                  <a:moveTo>
                    <a:pt x="52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3" y="29"/>
                  </a:lnTo>
                  <a:lnTo>
                    <a:pt x="52" y="0"/>
                  </a:lnTo>
                  <a:moveTo>
                    <a:pt x="167" y="0"/>
                  </a:moveTo>
                  <a:lnTo>
                    <a:pt x="113" y="0"/>
                  </a:lnTo>
                  <a:lnTo>
                    <a:pt x="134" y="29"/>
                  </a:lnTo>
                  <a:lnTo>
                    <a:pt x="169" y="29"/>
                  </a:lnTo>
                  <a:lnTo>
                    <a:pt x="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8" name="iš1iḋè">
              <a:extLst>
                <a:ext uri="{FF2B5EF4-FFF2-40B4-BE49-F238E27FC236}">
                  <a16:creationId xmlns="" xmlns:a16="http://schemas.microsoft.com/office/drawing/2014/main" id="{7E21D2C2-5CE9-450A-8989-AA831BCC1086}"/>
                </a:ext>
              </a:extLst>
            </p:cNvPr>
            <p:cNvSpPr/>
            <p:nvPr/>
          </p:nvSpPr>
          <p:spPr bwMode="auto">
            <a:xfrm>
              <a:off x="7594601" y="3949701"/>
              <a:ext cx="292100" cy="560388"/>
            </a:xfrm>
            <a:custGeom>
              <a:avLst/>
              <a:gdLst>
                <a:gd name="T0" fmla="*/ 184 w 184"/>
                <a:gd name="T1" fmla="*/ 2 h 353"/>
                <a:gd name="T2" fmla="*/ 172 w 184"/>
                <a:gd name="T3" fmla="*/ 350 h 353"/>
                <a:gd name="T4" fmla="*/ 94 w 184"/>
                <a:gd name="T5" fmla="*/ 242 h 353"/>
                <a:gd name="T6" fmla="*/ 0 w 184"/>
                <a:gd name="T7" fmla="*/ 353 h 353"/>
                <a:gd name="T8" fmla="*/ 12 w 184"/>
                <a:gd name="T9" fmla="*/ 0 h 353"/>
                <a:gd name="T10" fmla="*/ 184 w 184"/>
                <a:gd name="T11" fmla="*/ 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353">
                  <a:moveTo>
                    <a:pt x="184" y="2"/>
                  </a:moveTo>
                  <a:lnTo>
                    <a:pt x="172" y="350"/>
                  </a:lnTo>
                  <a:lnTo>
                    <a:pt x="94" y="242"/>
                  </a:lnTo>
                  <a:lnTo>
                    <a:pt x="0" y="353"/>
                  </a:lnTo>
                  <a:lnTo>
                    <a:pt x="12" y="0"/>
                  </a:lnTo>
                  <a:lnTo>
                    <a:pt x="184" y="2"/>
                  </a:lnTo>
                  <a:close/>
                </a:path>
              </a:pathLst>
            </a:custGeom>
            <a:solidFill>
              <a:srgbClr val="B23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9" name="ïşlîďe">
              <a:extLst>
                <a:ext uri="{FF2B5EF4-FFF2-40B4-BE49-F238E27FC236}">
                  <a16:creationId xmlns="" xmlns:a16="http://schemas.microsoft.com/office/drawing/2014/main" id="{3740B5EB-5AAC-472A-BA97-37B3D504A74D}"/>
                </a:ext>
              </a:extLst>
            </p:cNvPr>
            <p:cNvSpPr/>
            <p:nvPr/>
          </p:nvSpPr>
          <p:spPr bwMode="auto">
            <a:xfrm>
              <a:off x="3182938" y="4303713"/>
              <a:ext cx="1965325" cy="477838"/>
            </a:xfrm>
            <a:custGeom>
              <a:avLst/>
              <a:gdLst>
                <a:gd name="T0" fmla="*/ 0 w 527"/>
                <a:gd name="T1" fmla="*/ 128 h 128"/>
                <a:gd name="T2" fmla="*/ 477 w 527"/>
                <a:gd name="T3" fmla="*/ 128 h 128"/>
                <a:gd name="T4" fmla="*/ 527 w 527"/>
                <a:gd name="T5" fmla="*/ 78 h 128"/>
                <a:gd name="T6" fmla="*/ 527 w 527"/>
                <a:gd name="T7" fmla="*/ 51 h 128"/>
                <a:gd name="T8" fmla="*/ 477 w 527"/>
                <a:gd name="T9" fmla="*/ 0 h 128"/>
                <a:gd name="T10" fmla="*/ 0 w 527"/>
                <a:gd name="T11" fmla="*/ 0 h 128"/>
                <a:gd name="T12" fmla="*/ 17 w 527"/>
                <a:gd name="T13" fmla="*/ 62 h 128"/>
                <a:gd name="T14" fmla="*/ 0 w 527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7" h="128">
                  <a:moveTo>
                    <a:pt x="0" y="128"/>
                  </a:moveTo>
                  <a:cubicBezTo>
                    <a:pt x="477" y="128"/>
                    <a:pt x="477" y="128"/>
                    <a:pt x="477" y="128"/>
                  </a:cubicBezTo>
                  <a:cubicBezTo>
                    <a:pt x="504" y="128"/>
                    <a:pt x="527" y="106"/>
                    <a:pt x="527" y="78"/>
                  </a:cubicBezTo>
                  <a:cubicBezTo>
                    <a:pt x="527" y="51"/>
                    <a:pt x="527" y="51"/>
                    <a:pt x="527" y="51"/>
                  </a:cubicBezTo>
                  <a:cubicBezTo>
                    <a:pt x="527" y="23"/>
                    <a:pt x="504" y="0"/>
                    <a:pt x="47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7" y="25"/>
                    <a:pt x="17" y="62"/>
                  </a:cubicBezTo>
                  <a:cubicBezTo>
                    <a:pt x="17" y="81"/>
                    <a:pt x="13" y="104"/>
                    <a:pt x="0" y="12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0" name="íṧľíḑé">
              <a:extLst>
                <a:ext uri="{FF2B5EF4-FFF2-40B4-BE49-F238E27FC236}">
                  <a16:creationId xmlns="" xmlns:a16="http://schemas.microsoft.com/office/drawing/2014/main" id="{A9D67B39-3C0C-4974-AB0C-3E5EB11D79A8}"/>
                </a:ext>
              </a:extLst>
            </p:cNvPr>
            <p:cNvSpPr/>
            <p:nvPr/>
          </p:nvSpPr>
          <p:spPr bwMode="auto">
            <a:xfrm>
              <a:off x="5021263" y="4416426"/>
              <a:ext cx="131763" cy="257175"/>
            </a:xfrm>
            <a:custGeom>
              <a:avLst/>
              <a:gdLst>
                <a:gd name="T0" fmla="*/ 22 w 35"/>
                <a:gd name="T1" fmla="*/ 0 h 69"/>
                <a:gd name="T2" fmla="*/ 22 w 35"/>
                <a:gd name="T3" fmla="*/ 69 h 69"/>
                <a:gd name="T4" fmla="*/ 31 w 35"/>
                <a:gd name="T5" fmla="*/ 63 h 69"/>
                <a:gd name="T6" fmla="*/ 35 w 35"/>
                <a:gd name="T7" fmla="*/ 38 h 69"/>
                <a:gd name="T8" fmla="*/ 35 w 35"/>
                <a:gd name="T9" fmla="*/ 9 h 69"/>
                <a:gd name="T10" fmla="*/ 22 w 3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69">
                  <a:moveTo>
                    <a:pt x="22" y="0"/>
                  </a:moveTo>
                  <a:cubicBezTo>
                    <a:pt x="22" y="0"/>
                    <a:pt x="0" y="28"/>
                    <a:pt x="22" y="69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1" name="íṧḷïḍe">
              <a:extLst>
                <a:ext uri="{FF2B5EF4-FFF2-40B4-BE49-F238E27FC236}">
                  <a16:creationId xmlns="" xmlns:a16="http://schemas.microsoft.com/office/drawing/2014/main" id="{A429C811-4A00-45FD-B6CC-3E9883774289}"/>
                </a:ext>
              </a:extLst>
            </p:cNvPr>
            <p:cNvSpPr/>
            <p:nvPr/>
          </p:nvSpPr>
          <p:spPr bwMode="auto">
            <a:xfrm>
              <a:off x="3198813" y="4330701"/>
              <a:ext cx="22225" cy="52388"/>
            </a:xfrm>
            <a:custGeom>
              <a:avLst/>
              <a:gdLst>
                <a:gd name="T0" fmla="*/ 0 w 6"/>
                <a:gd name="T1" fmla="*/ 0 h 14"/>
                <a:gd name="T2" fmla="*/ 0 w 6"/>
                <a:gd name="T3" fmla="*/ 0 h 14"/>
                <a:gd name="T4" fmla="*/ 6 w 6"/>
                <a:gd name="T5" fmla="*/ 14 h 14"/>
                <a:gd name="T6" fmla="*/ 6 w 6"/>
                <a:gd name="T7" fmla="*/ 14 h 14"/>
                <a:gd name="T8" fmla="*/ 0 w 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8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4" y="8"/>
                    <a:pt x="2" y="4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2" name="iṥlïdê">
              <a:extLst>
                <a:ext uri="{FF2B5EF4-FFF2-40B4-BE49-F238E27FC236}">
                  <a16:creationId xmlns="" xmlns:a16="http://schemas.microsoft.com/office/drawing/2014/main" id="{8D503F59-62FD-47DA-ABD2-2D2C344A0657}"/>
                </a:ext>
              </a:extLst>
            </p:cNvPr>
            <p:cNvSpPr/>
            <p:nvPr/>
          </p:nvSpPr>
          <p:spPr bwMode="auto">
            <a:xfrm>
              <a:off x="3198813" y="4330701"/>
              <a:ext cx="1905000" cy="127000"/>
            </a:xfrm>
            <a:custGeom>
              <a:avLst/>
              <a:gdLst>
                <a:gd name="T0" fmla="*/ 473 w 511"/>
                <a:gd name="T1" fmla="*/ 0 h 34"/>
                <a:gd name="T2" fmla="*/ 0 w 511"/>
                <a:gd name="T3" fmla="*/ 0 h 34"/>
                <a:gd name="T4" fmla="*/ 6 w 511"/>
                <a:gd name="T5" fmla="*/ 14 h 34"/>
                <a:gd name="T6" fmla="*/ 465 w 511"/>
                <a:gd name="T7" fmla="*/ 14 h 34"/>
                <a:gd name="T8" fmla="*/ 506 w 511"/>
                <a:gd name="T9" fmla="*/ 34 h 34"/>
                <a:gd name="T10" fmla="*/ 511 w 511"/>
                <a:gd name="T11" fmla="*/ 24 h 34"/>
                <a:gd name="T12" fmla="*/ 473 w 511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34">
                  <a:moveTo>
                    <a:pt x="4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8"/>
                    <a:pt x="6" y="14"/>
                  </a:cubicBezTo>
                  <a:cubicBezTo>
                    <a:pt x="465" y="14"/>
                    <a:pt x="465" y="14"/>
                    <a:pt x="465" y="14"/>
                  </a:cubicBezTo>
                  <a:cubicBezTo>
                    <a:pt x="482" y="14"/>
                    <a:pt x="496" y="21"/>
                    <a:pt x="506" y="34"/>
                  </a:cubicBezTo>
                  <a:cubicBezTo>
                    <a:pt x="508" y="28"/>
                    <a:pt x="510" y="24"/>
                    <a:pt x="511" y="24"/>
                  </a:cubicBezTo>
                  <a:cubicBezTo>
                    <a:pt x="504" y="10"/>
                    <a:pt x="489" y="0"/>
                    <a:pt x="47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3" name="íŝ1îḓé">
              <a:extLst>
                <a:ext uri="{FF2B5EF4-FFF2-40B4-BE49-F238E27FC236}">
                  <a16:creationId xmlns="" xmlns:a16="http://schemas.microsoft.com/office/drawing/2014/main" id="{2A6B01B6-8A7E-4CD5-BF06-2A53548BAB66}"/>
                </a:ext>
              </a:extLst>
            </p:cNvPr>
            <p:cNvSpPr/>
            <p:nvPr/>
          </p:nvSpPr>
          <p:spPr bwMode="auto">
            <a:xfrm>
              <a:off x="5084763" y="4419601"/>
              <a:ext cx="38100" cy="176213"/>
            </a:xfrm>
            <a:custGeom>
              <a:avLst/>
              <a:gdLst>
                <a:gd name="T0" fmla="*/ 5 w 10"/>
                <a:gd name="T1" fmla="*/ 0 h 47"/>
                <a:gd name="T2" fmla="*/ 0 w 10"/>
                <a:gd name="T3" fmla="*/ 10 h 47"/>
                <a:gd name="T4" fmla="*/ 10 w 10"/>
                <a:gd name="T5" fmla="*/ 40 h 47"/>
                <a:gd name="T6" fmla="*/ 10 w 10"/>
                <a:gd name="T7" fmla="*/ 47 h 47"/>
                <a:gd name="T8" fmla="*/ 10 w 10"/>
                <a:gd name="T9" fmla="*/ 47 h 47"/>
                <a:gd name="T10" fmla="*/ 10 w 10"/>
                <a:gd name="T11" fmla="*/ 20 h 47"/>
                <a:gd name="T12" fmla="*/ 5 w 10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7">
                  <a:moveTo>
                    <a:pt x="5" y="0"/>
                  </a:moveTo>
                  <a:cubicBezTo>
                    <a:pt x="4" y="0"/>
                    <a:pt x="2" y="4"/>
                    <a:pt x="0" y="10"/>
                  </a:cubicBezTo>
                  <a:cubicBezTo>
                    <a:pt x="6" y="18"/>
                    <a:pt x="10" y="29"/>
                    <a:pt x="10" y="4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2"/>
                    <a:pt x="8" y="6"/>
                    <a:pt x="5" y="0"/>
                  </a:cubicBezTo>
                </a:path>
              </a:pathLst>
            </a:custGeom>
            <a:solidFill>
              <a:srgbClr val="37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4" name="íṥḻidè">
              <a:extLst>
                <a:ext uri="{FF2B5EF4-FFF2-40B4-BE49-F238E27FC236}">
                  <a16:creationId xmlns="" xmlns:a16="http://schemas.microsoft.com/office/drawing/2014/main" id="{7A030FC6-F7D0-46CD-837B-D8D830CDD535}"/>
                </a:ext>
              </a:extLst>
            </p:cNvPr>
            <p:cNvSpPr/>
            <p:nvPr/>
          </p:nvSpPr>
          <p:spPr bwMode="auto">
            <a:xfrm>
              <a:off x="3132138" y="4278313"/>
              <a:ext cx="2043113" cy="530225"/>
            </a:xfrm>
            <a:custGeom>
              <a:avLst/>
              <a:gdLst>
                <a:gd name="T0" fmla="*/ 491 w 548"/>
                <a:gd name="T1" fmla="*/ 142 h 142"/>
                <a:gd name="T2" fmla="*/ 7 w 548"/>
                <a:gd name="T3" fmla="*/ 142 h 142"/>
                <a:gd name="T4" fmla="*/ 0 w 548"/>
                <a:gd name="T5" fmla="*/ 135 h 142"/>
                <a:gd name="T6" fmla="*/ 7 w 548"/>
                <a:gd name="T7" fmla="*/ 128 h 142"/>
                <a:gd name="T8" fmla="*/ 491 w 548"/>
                <a:gd name="T9" fmla="*/ 128 h 142"/>
                <a:gd name="T10" fmla="*/ 534 w 548"/>
                <a:gd name="T11" fmla="*/ 85 h 142"/>
                <a:gd name="T12" fmla="*/ 534 w 548"/>
                <a:gd name="T13" fmla="*/ 58 h 142"/>
                <a:gd name="T14" fmla="*/ 491 w 548"/>
                <a:gd name="T15" fmla="*/ 14 h 142"/>
                <a:gd name="T16" fmla="*/ 7 w 548"/>
                <a:gd name="T17" fmla="*/ 14 h 142"/>
                <a:gd name="T18" fmla="*/ 0 w 548"/>
                <a:gd name="T19" fmla="*/ 7 h 142"/>
                <a:gd name="T20" fmla="*/ 7 w 548"/>
                <a:gd name="T21" fmla="*/ 0 h 142"/>
                <a:gd name="T22" fmla="*/ 491 w 548"/>
                <a:gd name="T23" fmla="*/ 0 h 142"/>
                <a:gd name="T24" fmla="*/ 548 w 548"/>
                <a:gd name="T25" fmla="*/ 58 h 142"/>
                <a:gd name="T26" fmla="*/ 548 w 548"/>
                <a:gd name="T27" fmla="*/ 85 h 142"/>
                <a:gd name="T28" fmla="*/ 491 w 548"/>
                <a:gd name="T2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142">
                  <a:moveTo>
                    <a:pt x="491" y="142"/>
                  </a:move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39"/>
                    <a:pt x="0" y="135"/>
                  </a:cubicBezTo>
                  <a:cubicBezTo>
                    <a:pt x="0" y="131"/>
                    <a:pt x="3" y="128"/>
                    <a:pt x="7" y="128"/>
                  </a:cubicBezTo>
                  <a:cubicBezTo>
                    <a:pt x="491" y="128"/>
                    <a:pt x="491" y="128"/>
                    <a:pt x="491" y="128"/>
                  </a:cubicBezTo>
                  <a:cubicBezTo>
                    <a:pt x="514" y="128"/>
                    <a:pt x="534" y="109"/>
                    <a:pt x="534" y="85"/>
                  </a:cubicBezTo>
                  <a:cubicBezTo>
                    <a:pt x="534" y="58"/>
                    <a:pt x="534" y="58"/>
                    <a:pt x="534" y="58"/>
                  </a:cubicBezTo>
                  <a:cubicBezTo>
                    <a:pt x="534" y="34"/>
                    <a:pt x="514" y="14"/>
                    <a:pt x="491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522" y="0"/>
                    <a:pt x="548" y="26"/>
                    <a:pt x="548" y="58"/>
                  </a:cubicBezTo>
                  <a:cubicBezTo>
                    <a:pt x="548" y="85"/>
                    <a:pt x="548" y="85"/>
                    <a:pt x="548" y="85"/>
                  </a:cubicBezTo>
                  <a:cubicBezTo>
                    <a:pt x="548" y="117"/>
                    <a:pt x="522" y="142"/>
                    <a:pt x="491" y="142"/>
                  </a:cubicBezTo>
                </a:path>
              </a:pathLst>
            </a:custGeom>
            <a:solidFill>
              <a:srgbClr val="76A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5" name="i$1ïḑe">
              <a:extLst>
                <a:ext uri="{FF2B5EF4-FFF2-40B4-BE49-F238E27FC236}">
                  <a16:creationId xmlns="" xmlns:a16="http://schemas.microsoft.com/office/drawing/2014/main" id="{BAE7CBC5-6696-493A-AE70-79594D79CCDB}"/>
                </a:ext>
              </a:extLst>
            </p:cNvPr>
            <p:cNvSpPr/>
            <p:nvPr/>
          </p:nvSpPr>
          <p:spPr bwMode="auto">
            <a:xfrm>
              <a:off x="3132138" y="4595813"/>
              <a:ext cx="2043113" cy="212725"/>
            </a:xfrm>
            <a:custGeom>
              <a:avLst/>
              <a:gdLst>
                <a:gd name="T0" fmla="*/ 548 w 548"/>
                <a:gd name="T1" fmla="*/ 0 h 57"/>
                <a:gd name="T2" fmla="*/ 506 w 548"/>
                <a:gd name="T3" fmla="*/ 50 h 57"/>
                <a:gd name="T4" fmla="*/ 497 w 548"/>
                <a:gd name="T5" fmla="*/ 51 h 57"/>
                <a:gd name="T6" fmla="*/ 472 w 548"/>
                <a:gd name="T7" fmla="*/ 49 h 57"/>
                <a:gd name="T8" fmla="*/ 378 w 548"/>
                <a:gd name="T9" fmla="*/ 49 h 57"/>
                <a:gd name="T10" fmla="*/ 138 w 548"/>
                <a:gd name="T11" fmla="*/ 49 h 57"/>
                <a:gd name="T12" fmla="*/ 7 w 548"/>
                <a:gd name="T13" fmla="*/ 49 h 57"/>
                <a:gd name="T14" fmla="*/ 6 w 548"/>
                <a:gd name="T15" fmla="*/ 49 h 57"/>
                <a:gd name="T16" fmla="*/ 3 w 548"/>
                <a:gd name="T17" fmla="*/ 50 h 57"/>
                <a:gd name="T18" fmla="*/ 1 w 548"/>
                <a:gd name="T19" fmla="*/ 50 h 57"/>
                <a:gd name="T20" fmla="*/ 0 w 548"/>
                <a:gd name="T21" fmla="*/ 50 h 57"/>
                <a:gd name="T22" fmla="*/ 0 w 548"/>
                <a:gd name="T23" fmla="*/ 50 h 57"/>
                <a:gd name="T24" fmla="*/ 7 w 548"/>
                <a:gd name="T25" fmla="*/ 57 h 57"/>
                <a:gd name="T26" fmla="*/ 491 w 548"/>
                <a:gd name="T27" fmla="*/ 57 h 57"/>
                <a:gd name="T28" fmla="*/ 548 w 548"/>
                <a:gd name="T29" fmla="*/ 0 h 57"/>
                <a:gd name="T30" fmla="*/ 548 w 548"/>
                <a:gd name="T3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8" h="57">
                  <a:moveTo>
                    <a:pt x="548" y="0"/>
                  </a:moveTo>
                  <a:cubicBezTo>
                    <a:pt x="540" y="17"/>
                    <a:pt x="527" y="46"/>
                    <a:pt x="506" y="50"/>
                  </a:cubicBezTo>
                  <a:cubicBezTo>
                    <a:pt x="503" y="50"/>
                    <a:pt x="500" y="51"/>
                    <a:pt x="497" y="51"/>
                  </a:cubicBezTo>
                  <a:cubicBezTo>
                    <a:pt x="488" y="51"/>
                    <a:pt x="479" y="49"/>
                    <a:pt x="472" y="49"/>
                  </a:cubicBezTo>
                  <a:cubicBezTo>
                    <a:pt x="440" y="49"/>
                    <a:pt x="409" y="49"/>
                    <a:pt x="378" y="49"/>
                  </a:cubicBezTo>
                  <a:cubicBezTo>
                    <a:pt x="298" y="49"/>
                    <a:pt x="218" y="49"/>
                    <a:pt x="138" y="49"/>
                  </a:cubicBezTo>
                  <a:cubicBezTo>
                    <a:pt x="94" y="49"/>
                    <a:pt x="50" y="49"/>
                    <a:pt x="7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5" y="49"/>
                    <a:pt x="4" y="50"/>
                    <a:pt x="3" y="50"/>
                  </a:cubicBezTo>
                  <a:cubicBezTo>
                    <a:pt x="2" y="50"/>
                    <a:pt x="2" y="50"/>
                    <a:pt x="1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4"/>
                    <a:pt x="3" y="57"/>
                    <a:pt x="7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522" y="57"/>
                    <a:pt x="548" y="32"/>
                    <a:pt x="548" y="0"/>
                  </a:cubicBezTo>
                  <a:cubicBezTo>
                    <a:pt x="548" y="0"/>
                    <a:pt x="548" y="0"/>
                    <a:pt x="548" y="0"/>
                  </a:cubicBezTo>
                </a:path>
              </a:pathLst>
            </a:custGeom>
            <a:solidFill>
              <a:srgbClr val="5F8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6" name="iŝḷiḓê">
              <a:extLst>
                <a:ext uri="{FF2B5EF4-FFF2-40B4-BE49-F238E27FC236}">
                  <a16:creationId xmlns="" xmlns:a16="http://schemas.microsoft.com/office/drawing/2014/main" id="{59DA4F71-BA3C-4196-BE15-2C3FCC578B04}"/>
                </a:ext>
              </a:extLst>
            </p:cNvPr>
            <p:cNvSpPr/>
            <p:nvPr/>
          </p:nvSpPr>
          <p:spPr bwMode="auto">
            <a:xfrm>
              <a:off x="4219575" y="4576763"/>
              <a:ext cx="801688" cy="7938"/>
            </a:xfrm>
            <a:custGeom>
              <a:avLst/>
              <a:gdLst>
                <a:gd name="T0" fmla="*/ 505 w 505"/>
                <a:gd name="T1" fmla="*/ 2 h 5"/>
                <a:gd name="T2" fmla="*/ 442 w 505"/>
                <a:gd name="T3" fmla="*/ 5 h 5"/>
                <a:gd name="T4" fmla="*/ 379 w 505"/>
                <a:gd name="T5" fmla="*/ 5 h 5"/>
                <a:gd name="T6" fmla="*/ 252 w 505"/>
                <a:gd name="T7" fmla="*/ 5 h 5"/>
                <a:gd name="T8" fmla="*/ 127 w 505"/>
                <a:gd name="T9" fmla="*/ 5 h 5"/>
                <a:gd name="T10" fmla="*/ 64 w 505"/>
                <a:gd name="T11" fmla="*/ 5 h 5"/>
                <a:gd name="T12" fmla="*/ 0 w 505"/>
                <a:gd name="T13" fmla="*/ 2 h 5"/>
                <a:gd name="T14" fmla="*/ 64 w 505"/>
                <a:gd name="T15" fmla="*/ 0 h 5"/>
                <a:gd name="T16" fmla="*/ 127 w 505"/>
                <a:gd name="T17" fmla="*/ 0 h 5"/>
                <a:gd name="T18" fmla="*/ 252 w 505"/>
                <a:gd name="T19" fmla="*/ 0 h 5"/>
                <a:gd name="T20" fmla="*/ 379 w 505"/>
                <a:gd name="T21" fmla="*/ 0 h 5"/>
                <a:gd name="T22" fmla="*/ 442 w 505"/>
                <a:gd name="T23" fmla="*/ 0 h 5"/>
                <a:gd name="T24" fmla="*/ 505 w 505"/>
                <a:gd name="T2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5" h="5">
                  <a:moveTo>
                    <a:pt x="505" y="2"/>
                  </a:moveTo>
                  <a:lnTo>
                    <a:pt x="442" y="5"/>
                  </a:lnTo>
                  <a:lnTo>
                    <a:pt x="379" y="5"/>
                  </a:lnTo>
                  <a:lnTo>
                    <a:pt x="252" y="5"/>
                  </a:lnTo>
                  <a:lnTo>
                    <a:pt x="127" y="5"/>
                  </a:lnTo>
                  <a:lnTo>
                    <a:pt x="64" y="5"/>
                  </a:lnTo>
                  <a:lnTo>
                    <a:pt x="0" y="2"/>
                  </a:lnTo>
                  <a:lnTo>
                    <a:pt x="64" y="0"/>
                  </a:lnTo>
                  <a:lnTo>
                    <a:pt x="127" y="0"/>
                  </a:lnTo>
                  <a:lnTo>
                    <a:pt x="252" y="0"/>
                  </a:lnTo>
                  <a:lnTo>
                    <a:pt x="379" y="0"/>
                  </a:lnTo>
                  <a:lnTo>
                    <a:pt x="442" y="0"/>
                  </a:lnTo>
                  <a:lnTo>
                    <a:pt x="505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7" name="ïśļïďé">
              <a:extLst>
                <a:ext uri="{FF2B5EF4-FFF2-40B4-BE49-F238E27FC236}">
                  <a16:creationId xmlns="" xmlns:a16="http://schemas.microsoft.com/office/drawing/2014/main" id="{88240175-87E3-45E8-B39E-5F6F0F35ACF8}"/>
                </a:ext>
              </a:extLst>
            </p:cNvPr>
            <p:cNvSpPr/>
            <p:nvPr/>
          </p:nvSpPr>
          <p:spPr bwMode="auto">
            <a:xfrm>
              <a:off x="3417888" y="4654551"/>
              <a:ext cx="1290638" cy="11113"/>
            </a:xfrm>
            <a:custGeom>
              <a:avLst/>
              <a:gdLst>
                <a:gd name="T0" fmla="*/ 813 w 813"/>
                <a:gd name="T1" fmla="*/ 3 h 7"/>
                <a:gd name="T2" fmla="*/ 712 w 813"/>
                <a:gd name="T3" fmla="*/ 5 h 7"/>
                <a:gd name="T4" fmla="*/ 611 w 813"/>
                <a:gd name="T5" fmla="*/ 5 h 7"/>
                <a:gd name="T6" fmla="*/ 407 w 813"/>
                <a:gd name="T7" fmla="*/ 7 h 7"/>
                <a:gd name="T8" fmla="*/ 205 w 813"/>
                <a:gd name="T9" fmla="*/ 5 h 7"/>
                <a:gd name="T10" fmla="*/ 101 w 813"/>
                <a:gd name="T11" fmla="*/ 5 h 7"/>
                <a:gd name="T12" fmla="*/ 0 w 813"/>
                <a:gd name="T13" fmla="*/ 3 h 7"/>
                <a:gd name="T14" fmla="*/ 101 w 813"/>
                <a:gd name="T15" fmla="*/ 3 h 7"/>
                <a:gd name="T16" fmla="*/ 205 w 813"/>
                <a:gd name="T17" fmla="*/ 0 h 7"/>
                <a:gd name="T18" fmla="*/ 407 w 813"/>
                <a:gd name="T19" fmla="*/ 0 h 7"/>
                <a:gd name="T20" fmla="*/ 611 w 813"/>
                <a:gd name="T21" fmla="*/ 0 h 7"/>
                <a:gd name="T22" fmla="*/ 712 w 813"/>
                <a:gd name="T23" fmla="*/ 3 h 7"/>
                <a:gd name="T24" fmla="*/ 813 w 813"/>
                <a:gd name="T2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3" h="7">
                  <a:moveTo>
                    <a:pt x="813" y="3"/>
                  </a:moveTo>
                  <a:lnTo>
                    <a:pt x="712" y="5"/>
                  </a:lnTo>
                  <a:lnTo>
                    <a:pt x="611" y="5"/>
                  </a:lnTo>
                  <a:lnTo>
                    <a:pt x="407" y="7"/>
                  </a:lnTo>
                  <a:lnTo>
                    <a:pt x="205" y="5"/>
                  </a:lnTo>
                  <a:lnTo>
                    <a:pt x="101" y="5"/>
                  </a:lnTo>
                  <a:lnTo>
                    <a:pt x="0" y="3"/>
                  </a:lnTo>
                  <a:lnTo>
                    <a:pt x="101" y="3"/>
                  </a:lnTo>
                  <a:lnTo>
                    <a:pt x="205" y="0"/>
                  </a:lnTo>
                  <a:lnTo>
                    <a:pt x="407" y="0"/>
                  </a:lnTo>
                  <a:lnTo>
                    <a:pt x="611" y="0"/>
                  </a:lnTo>
                  <a:lnTo>
                    <a:pt x="712" y="3"/>
                  </a:lnTo>
                  <a:lnTo>
                    <a:pt x="813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8" name="isḻíḋe">
              <a:extLst>
                <a:ext uri="{FF2B5EF4-FFF2-40B4-BE49-F238E27FC236}">
                  <a16:creationId xmlns="" xmlns:a16="http://schemas.microsoft.com/office/drawing/2014/main" id="{8BEB6FF0-9620-4957-81EB-C0222A09829B}"/>
                </a:ext>
              </a:extLst>
            </p:cNvPr>
            <p:cNvSpPr/>
            <p:nvPr/>
          </p:nvSpPr>
          <p:spPr bwMode="auto">
            <a:xfrm>
              <a:off x="3240088" y="4452938"/>
              <a:ext cx="1219200" cy="15875"/>
            </a:xfrm>
            <a:custGeom>
              <a:avLst/>
              <a:gdLst>
                <a:gd name="T0" fmla="*/ 0 w 327"/>
                <a:gd name="T1" fmla="*/ 0 h 4"/>
                <a:gd name="T2" fmla="*/ 1 w 327"/>
                <a:gd name="T3" fmla="*/ 4 h 4"/>
                <a:gd name="T4" fmla="*/ 327 w 327"/>
                <a:gd name="T5" fmla="*/ 2 h 4"/>
                <a:gd name="T6" fmla="*/ 0 w 32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4">
                  <a:moveTo>
                    <a:pt x="0" y="0"/>
                  </a:moveTo>
                  <a:cubicBezTo>
                    <a:pt x="0" y="1"/>
                    <a:pt x="1" y="2"/>
                    <a:pt x="1" y="4"/>
                  </a:cubicBezTo>
                  <a:cubicBezTo>
                    <a:pt x="327" y="2"/>
                    <a:pt x="327" y="2"/>
                    <a:pt x="327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9" name="iš1îde">
              <a:extLst>
                <a:ext uri="{FF2B5EF4-FFF2-40B4-BE49-F238E27FC236}">
                  <a16:creationId xmlns="" xmlns:a16="http://schemas.microsoft.com/office/drawing/2014/main" id="{DD19F34A-FD44-4A20-8B94-66C3BB2015CA}"/>
                </a:ext>
              </a:extLst>
            </p:cNvPr>
            <p:cNvSpPr/>
            <p:nvPr/>
          </p:nvSpPr>
          <p:spPr bwMode="auto">
            <a:xfrm>
              <a:off x="3246438" y="4521201"/>
              <a:ext cx="1627188" cy="11113"/>
            </a:xfrm>
            <a:custGeom>
              <a:avLst/>
              <a:gdLst>
                <a:gd name="T0" fmla="*/ 0 w 436"/>
                <a:gd name="T1" fmla="*/ 0 h 3"/>
                <a:gd name="T2" fmla="*/ 0 w 436"/>
                <a:gd name="T3" fmla="*/ 3 h 3"/>
                <a:gd name="T4" fmla="*/ 436 w 436"/>
                <a:gd name="T5" fmla="*/ 2 h 3"/>
                <a:gd name="T6" fmla="*/ 0 w 43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6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436" y="2"/>
                    <a:pt x="436" y="2"/>
                    <a:pt x="436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0" name="ï$ḷíḓe">
              <a:extLst>
                <a:ext uri="{FF2B5EF4-FFF2-40B4-BE49-F238E27FC236}">
                  <a16:creationId xmlns="" xmlns:a16="http://schemas.microsoft.com/office/drawing/2014/main" id="{87F6C39E-6EC2-4C40-A3B0-7AC527700DDE}"/>
                </a:ext>
              </a:extLst>
            </p:cNvPr>
            <p:cNvSpPr/>
            <p:nvPr/>
          </p:nvSpPr>
          <p:spPr bwMode="auto">
            <a:xfrm>
              <a:off x="3213100" y="4706938"/>
              <a:ext cx="715963" cy="11113"/>
            </a:xfrm>
            <a:custGeom>
              <a:avLst/>
              <a:gdLst>
                <a:gd name="T0" fmla="*/ 1 w 192"/>
                <a:gd name="T1" fmla="*/ 0 h 3"/>
                <a:gd name="T2" fmla="*/ 0 w 192"/>
                <a:gd name="T3" fmla="*/ 3 h 3"/>
                <a:gd name="T4" fmla="*/ 192 w 192"/>
                <a:gd name="T5" fmla="*/ 2 h 3"/>
                <a:gd name="T6" fmla="*/ 1 w 19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92" y="2"/>
                    <a:pt x="192" y="2"/>
                    <a:pt x="192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1" name="iśḻíḑè">
              <a:extLst>
                <a:ext uri="{FF2B5EF4-FFF2-40B4-BE49-F238E27FC236}">
                  <a16:creationId xmlns="" xmlns:a16="http://schemas.microsoft.com/office/drawing/2014/main" id="{388A912F-05F4-47BA-B464-9CBDD3C30F04}"/>
                </a:ext>
              </a:extLst>
            </p:cNvPr>
            <p:cNvSpPr/>
            <p:nvPr/>
          </p:nvSpPr>
          <p:spPr bwMode="auto">
            <a:xfrm>
              <a:off x="3243263" y="4487863"/>
              <a:ext cx="1801813" cy="14288"/>
            </a:xfrm>
            <a:custGeom>
              <a:avLst/>
              <a:gdLst>
                <a:gd name="T0" fmla="*/ 0 w 483"/>
                <a:gd name="T1" fmla="*/ 0 h 4"/>
                <a:gd name="T2" fmla="*/ 1 w 483"/>
                <a:gd name="T3" fmla="*/ 4 h 4"/>
                <a:gd name="T4" fmla="*/ 483 w 483"/>
                <a:gd name="T5" fmla="*/ 2 h 4"/>
                <a:gd name="T6" fmla="*/ 0 w 48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4">
                  <a:moveTo>
                    <a:pt x="0" y="0"/>
                  </a:moveTo>
                  <a:cubicBezTo>
                    <a:pt x="1" y="1"/>
                    <a:pt x="1" y="2"/>
                    <a:pt x="1" y="4"/>
                  </a:cubicBezTo>
                  <a:cubicBezTo>
                    <a:pt x="483" y="2"/>
                    <a:pt x="483" y="2"/>
                    <a:pt x="483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2" name="iśḻiḓè">
              <a:extLst>
                <a:ext uri="{FF2B5EF4-FFF2-40B4-BE49-F238E27FC236}">
                  <a16:creationId xmlns="" xmlns:a16="http://schemas.microsoft.com/office/drawing/2014/main" id="{B610FF51-A581-4C8A-9348-9EA747F535E9}"/>
                </a:ext>
              </a:extLst>
            </p:cNvPr>
            <p:cNvSpPr/>
            <p:nvPr/>
          </p:nvSpPr>
          <p:spPr bwMode="auto">
            <a:xfrm>
              <a:off x="3206750" y="3430588"/>
              <a:ext cx="841375" cy="254000"/>
            </a:xfrm>
            <a:custGeom>
              <a:avLst/>
              <a:gdLst>
                <a:gd name="T0" fmla="*/ 226 w 226"/>
                <a:gd name="T1" fmla="*/ 46 h 68"/>
                <a:gd name="T2" fmla="*/ 226 w 226"/>
                <a:gd name="T3" fmla="*/ 21 h 68"/>
                <a:gd name="T4" fmla="*/ 205 w 226"/>
                <a:gd name="T5" fmla="*/ 0 h 68"/>
                <a:gd name="T6" fmla="*/ 0 w 226"/>
                <a:gd name="T7" fmla="*/ 0 h 68"/>
                <a:gd name="T8" fmla="*/ 0 w 226"/>
                <a:gd name="T9" fmla="*/ 68 h 68"/>
                <a:gd name="T10" fmla="*/ 205 w 226"/>
                <a:gd name="T11" fmla="*/ 68 h 68"/>
                <a:gd name="T12" fmla="*/ 226 w 226"/>
                <a:gd name="T13" fmla="*/ 4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68">
                  <a:moveTo>
                    <a:pt x="226" y="46"/>
                  </a:moveTo>
                  <a:cubicBezTo>
                    <a:pt x="226" y="21"/>
                    <a:pt x="226" y="21"/>
                    <a:pt x="226" y="21"/>
                  </a:cubicBezTo>
                  <a:cubicBezTo>
                    <a:pt x="226" y="10"/>
                    <a:pt x="217" y="0"/>
                    <a:pt x="2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0" y="35"/>
                    <a:pt x="0" y="68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17" y="68"/>
                    <a:pt x="226" y="58"/>
                    <a:pt x="226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3" name="iṩḷídê">
              <a:extLst>
                <a:ext uri="{FF2B5EF4-FFF2-40B4-BE49-F238E27FC236}">
                  <a16:creationId xmlns="" xmlns:a16="http://schemas.microsoft.com/office/drawing/2014/main" id="{3197A9F4-582A-445C-8203-1371017C96DB}"/>
                </a:ext>
              </a:extLst>
            </p:cNvPr>
            <p:cNvSpPr/>
            <p:nvPr/>
          </p:nvSpPr>
          <p:spPr bwMode="auto">
            <a:xfrm>
              <a:off x="3246438" y="3509963"/>
              <a:ext cx="604838" cy="11113"/>
            </a:xfrm>
            <a:custGeom>
              <a:avLst/>
              <a:gdLst>
                <a:gd name="T0" fmla="*/ 0 w 162"/>
                <a:gd name="T1" fmla="*/ 0 h 3"/>
                <a:gd name="T2" fmla="*/ 0 w 162"/>
                <a:gd name="T3" fmla="*/ 3 h 3"/>
                <a:gd name="T4" fmla="*/ 162 w 162"/>
                <a:gd name="T5" fmla="*/ 2 h 3"/>
                <a:gd name="T6" fmla="*/ 0 w 16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4" name="îṧḻïḓé">
              <a:extLst>
                <a:ext uri="{FF2B5EF4-FFF2-40B4-BE49-F238E27FC236}">
                  <a16:creationId xmlns="" xmlns:a16="http://schemas.microsoft.com/office/drawing/2014/main" id="{9694AB2E-1595-46A6-92FB-78607A843E76}"/>
                </a:ext>
              </a:extLst>
            </p:cNvPr>
            <p:cNvSpPr/>
            <p:nvPr/>
          </p:nvSpPr>
          <p:spPr bwMode="auto">
            <a:xfrm>
              <a:off x="3251200" y="3535363"/>
              <a:ext cx="514350" cy="7938"/>
            </a:xfrm>
            <a:custGeom>
              <a:avLst/>
              <a:gdLst>
                <a:gd name="T0" fmla="*/ 0 w 138"/>
                <a:gd name="T1" fmla="*/ 0 h 2"/>
                <a:gd name="T2" fmla="*/ 1 w 138"/>
                <a:gd name="T3" fmla="*/ 2 h 2"/>
                <a:gd name="T4" fmla="*/ 138 w 138"/>
                <a:gd name="T5" fmla="*/ 1 h 2"/>
                <a:gd name="T6" fmla="*/ 0 w 13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2">
                  <a:moveTo>
                    <a:pt x="0" y="0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5" name="ïṩļîḍé">
              <a:extLst>
                <a:ext uri="{FF2B5EF4-FFF2-40B4-BE49-F238E27FC236}">
                  <a16:creationId xmlns="" xmlns:a16="http://schemas.microsoft.com/office/drawing/2014/main" id="{00C3D998-BC76-4F5A-B33F-EC33AA5CF2F2}"/>
                </a:ext>
              </a:extLst>
            </p:cNvPr>
            <p:cNvSpPr/>
            <p:nvPr/>
          </p:nvSpPr>
          <p:spPr bwMode="auto">
            <a:xfrm>
              <a:off x="3235325" y="3629026"/>
              <a:ext cx="738188" cy="11113"/>
            </a:xfrm>
            <a:custGeom>
              <a:avLst/>
              <a:gdLst>
                <a:gd name="T0" fmla="*/ 1 w 198"/>
                <a:gd name="T1" fmla="*/ 0 h 3"/>
                <a:gd name="T2" fmla="*/ 0 w 198"/>
                <a:gd name="T3" fmla="*/ 3 h 3"/>
                <a:gd name="T4" fmla="*/ 198 w 198"/>
                <a:gd name="T5" fmla="*/ 2 h 3"/>
                <a:gd name="T6" fmla="*/ 1 w 19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98" y="2"/>
                    <a:pt x="198" y="2"/>
                    <a:pt x="198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6" name="iṩļíḑé">
              <a:extLst>
                <a:ext uri="{FF2B5EF4-FFF2-40B4-BE49-F238E27FC236}">
                  <a16:creationId xmlns="" xmlns:a16="http://schemas.microsoft.com/office/drawing/2014/main" id="{C92CFDFF-BFC4-445A-A7B0-FF153E304BA9}"/>
                </a:ext>
              </a:extLst>
            </p:cNvPr>
            <p:cNvSpPr/>
            <p:nvPr/>
          </p:nvSpPr>
          <p:spPr bwMode="auto">
            <a:xfrm>
              <a:off x="3246438" y="3606801"/>
              <a:ext cx="317500" cy="6350"/>
            </a:xfrm>
            <a:custGeom>
              <a:avLst/>
              <a:gdLst>
                <a:gd name="T0" fmla="*/ 1 w 85"/>
                <a:gd name="T1" fmla="*/ 0 h 2"/>
                <a:gd name="T2" fmla="*/ 0 w 85"/>
                <a:gd name="T3" fmla="*/ 2 h 2"/>
                <a:gd name="T4" fmla="*/ 85 w 85"/>
                <a:gd name="T5" fmla="*/ 1 h 2"/>
                <a:gd name="T6" fmla="*/ 1 w 8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85" y="1"/>
                    <a:pt x="85" y="1"/>
                    <a:pt x="85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7" name="îṧļîde">
              <a:extLst>
                <a:ext uri="{FF2B5EF4-FFF2-40B4-BE49-F238E27FC236}">
                  <a16:creationId xmlns="" xmlns:a16="http://schemas.microsoft.com/office/drawing/2014/main" id="{AAAE930D-8655-4F7B-AA51-9E962E684002}"/>
                </a:ext>
              </a:extLst>
            </p:cNvPr>
            <p:cNvSpPr/>
            <p:nvPr/>
          </p:nvSpPr>
          <p:spPr bwMode="auto">
            <a:xfrm>
              <a:off x="3779838" y="3557588"/>
              <a:ext cx="261938" cy="11113"/>
            </a:xfrm>
            <a:custGeom>
              <a:avLst/>
              <a:gdLst>
                <a:gd name="T0" fmla="*/ 165 w 165"/>
                <a:gd name="T1" fmla="*/ 7 h 7"/>
                <a:gd name="T2" fmla="*/ 0 w 165"/>
                <a:gd name="T3" fmla="*/ 3 h 7"/>
                <a:gd name="T4" fmla="*/ 165 w 165"/>
                <a:gd name="T5" fmla="*/ 0 h 7"/>
                <a:gd name="T6" fmla="*/ 165 w 16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7">
                  <a:moveTo>
                    <a:pt x="165" y="7"/>
                  </a:moveTo>
                  <a:lnTo>
                    <a:pt x="0" y="3"/>
                  </a:lnTo>
                  <a:lnTo>
                    <a:pt x="165" y="0"/>
                  </a:lnTo>
                  <a:lnTo>
                    <a:pt x="165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8" name="iş1îḑé">
              <a:extLst>
                <a:ext uri="{FF2B5EF4-FFF2-40B4-BE49-F238E27FC236}">
                  <a16:creationId xmlns="" xmlns:a16="http://schemas.microsoft.com/office/drawing/2014/main" id="{5B38082B-77AA-4C79-A1F4-26A2AFAF98C0}"/>
                </a:ext>
              </a:extLst>
            </p:cNvPr>
            <p:cNvSpPr/>
            <p:nvPr/>
          </p:nvSpPr>
          <p:spPr bwMode="auto">
            <a:xfrm>
              <a:off x="3779838" y="3557588"/>
              <a:ext cx="261938" cy="11113"/>
            </a:xfrm>
            <a:custGeom>
              <a:avLst/>
              <a:gdLst>
                <a:gd name="T0" fmla="*/ 165 w 165"/>
                <a:gd name="T1" fmla="*/ 7 h 7"/>
                <a:gd name="T2" fmla="*/ 0 w 165"/>
                <a:gd name="T3" fmla="*/ 3 h 7"/>
                <a:gd name="T4" fmla="*/ 165 w 165"/>
                <a:gd name="T5" fmla="*/ 0 h 7"/>
                <a:gd name="T6" fmla="*/ 165 w 16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7">
                  <a:moveTo>
                    <a:pt x="165" y="7"/>
                  </a:moveTo>
                  <a:lnTo>
                    <a:pt x="0" y="3"/>
                  </a:lnTo>
                  <a:lnTo>
                    <a:pt x="165" y="0"/>
                  </a:lnTo>
                  <a:lnTo>
                    <a:pt x="165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9" name="íṩ1ïḓê">
              <a:extLst>
                <a:ext uri="{FF2B5EF4-FFF2-40B4-BE49-F238E27FC236}">
                  <a16:creationId xmlns="" xmlns:a16="http://schemas.microsoft.com/office/drawing/2014/main" id="{413927A9-3246-4B71-8DB5-4C5BEBBD826B}"/>
                </a:ext>
              </a:extLst>
            </p:cNvPr>
            <p:cNvSpPr/>
            <p:nvPr/>
          </p:nvSpPr>
          <p:spPr bwMode="auto">
            <a:xfrm>
              <a:off x="3817938" y="3590926"/>
              <a:ext cx="230188" cy="11113"/>
            </a:xfrm>
            <a:custGeom>
              <a:avLst/>
              <a:gdLst>
                <a:gd name="T0" fmla="*/ 145 w 145"/>
                <a:gd name="T1" fmla="*/ 7 h 7"/>
                <a:gd name="T2" fmla="*/ 0 w 145"/>
                <a:gd name="T3" fmla="*/ 3 h 7"/>
                <a:gd name="T4" fmla="*/ 145 w 145"/>
                <a:gd name="T5" fmla="*/ 0 h 7"/>
                <a:gd name="T6" fmla="*/ 145 w 14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145" y="7"/>
                  </a:moveTo>
                  <a:lnTo>
                    <a:pt x="0" y="3"/>
                  </a:lnTo>
                  <a:lnTo>
                    <a:pt x="145" y="0"/>
                  </a:lnTo>
                  <a:lnTo>
                    <a:pt x="145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0" name="íśļiḍe">
              <a:extLst>
                <a:ext uri="{FF2B5EF4-FFF2-40B4-BE49-F238E27FC236}">
                  <a16:creationId xmlns="" xmlns:a16="http://schemas.microsoft.com/office/drawing/2014/main" id="{8E5B5F73-C7F4-4C9B-ACE9-3CD55278B167}"/>
                </a:ext>
              </a:extLst>
            </p:cNvPr>
            <p:cNvSpPr/>
            <p:nvPr/>
          </p:nvSpPr>
          <p:spPr bwMode="auto">
            <a:xfrm>
              <a:off x="3817938" y="3590926"/>
              <a:ext cx="230188" cy="11113"/>
            </a:xfrm>
            <a:custGeom>
              <a:avLst/>
              <a:gdLst>
                <a:gd name="T0" fmla="*/ 145 w 145"/>
                <a:gd name="T1" fmla="*/ 7 h 7"/>
                <a:gd name="T2" fmla="*/ 0 w 145"/>
                <a:gd name="T3" fmla="*/ 3 h 7"/>
                <a:gd name="T4" fmla="*/ 145 w 145"/>
                <a:gd name="T5" fmla="*/ 0 h 7"/>
                <a:gd name="T6" fmla="*/ 145 w 14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145" y="7"/>
                  </a:moveTo>
                  <a:lnTo>
                    <a:pt x="0" y="3"/>
                  </a:lnTo>
                  <a:lnTo>
                    <a:pt x="145" y="0"/>
                  </a:lnTo>
                  <a:lnTo>
                    <a:pt x="145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1" name="îṥḻíde">
              <a:extLst>
                <a:ext uri="{FF2B5EF4-FFF2-40B4-BE49-F238E27FC236}">
                  <a16:creationId xmlns="" xmlns:a16="http://schemas.microsoft.com/office/drawing/2014/main" id="{6099FBE8-B297-4B43-8221-22DE5689A87D}"/>
                </a:ext>
              </a:extLst>
            </p:cNvPr>
            <p:cNvSpPr/>
            <p:nvPr/>
          </p:nvSpPr>
          <p:spPr bwMode="auto">
            <a:xfrm>
              <a:off x="3279775" y="3471863"/>
              <a:ext cx="779463" cy="11113"/>
            </a:xfrm>
            <a:custGeom>
              <a:avLst/>
              <a:gdLst>
                <a:gd name="T0" fmla="*/ 491 w 491"/>
                <a:gd name="T1" fmla="*/ 7 h 7"/>
                <a:gd name="T2" fmla="*/ 0 w 491"/>
                <a:gd name="T3" fmla="*/ 2 h 7"/>
                <a:gd name="T4" fmla="*/ 491 w 491"/>
                <a:gd name="T5" fmla="*/ 0 h 7"/>
                <a:gd name="T6" fmla="*/ 491 w 491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1" h="7">
                  <a:moveTo>
                    <a:pt x="491" y="7"/>
                  </a:moveTo>
                  <a:lnTo>
                    <a:pt x="0" y="2"/>
                  </a:lnTo>
                  <a:lnTo>
                    <a:pt x="491" y="0"/>
                  </a:lnTo>
                  <a:lnTo>
                    <a:pt x="491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2" name="ïšḻiḑè">
              <a:extLst>
                <a:ext uri="{FF2B5EF4-FFF2-40B4-BE49-F238E27FC236}">
                  <a16:creationId xmlns="" xmlns:a16="http://schemas.microsoft.com/office/drawing/2014/main" id="{076C2616-77E3-4CCD-8BED-936DB894B932}"/>
                </a:ext>
              </a:extLst>
            </p:cNvPr>
            <p:cNvSpPr/>
            <p:nvPr/>
          </p:nvSpPr>
          <p:spPr bwMode="auto">
            <a:xfrm>
              <a:off x="3279775" y="3471863"/>
              <a:ext cx="779463" cy="11113"/>
            </a:xfrm>
            <a:custGeom>
              <a:avLst/>
              <a:gdLst>
                <a:gd name="T0" fmla="*/ 491 w 491"/>
                <a:gd name="T1" fmla="*/ 7 h 7"/>
                <a:gd name="T2" fmla="*/ 0 w 491"/>
                <a:gd name="T3" fmla="*/ 2 h 7"/>
                <a:gd name="T4" fmla="*/ 491 w 491"/>
                <a:gd name="T5" fmla="*/ 0 h 7"/>
                <a:gd name="T6" fmla="*/ 491 w 491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1" h="7">
                  <a:moveTo>
                    <a:pt x="491" y="7"/>
                  </a:moveTo>
                  <a:lnTo>
                    <a:pt x="0" y="2"/>
                  </a:lnTo>
                  <a:lnTo>
                    <a:pt x="491" y="0"/>
                  </a:lnTo>
                  <a:lnTo>
                    <a:pt x="491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3" name="íşḷïḑê">
              <a:extLst>
                <a:ext uri="{FF2B5EF4-FFF2-40B4-BE49-F238E27FC236}">
                  <a16:creationId xmlns="" xmlns:a16="http://schemas.microsoft.com/office/drawing/2014/main" id="{9D61CABE-B37E-4CC8-9CD5-D279FB850EA4}"/>
                </a:ext>
              </a:extLst>
            </p:cNvPr>
            <p:cNvSpPr/>
            <p:nvPr/>
          </p:nvSpPr>
          <p:spPr bwMode="auto">
            <a:xfrm>
              <a:off x="3224213" y="3457576"/>
              <a:ext cx="11113" cy="28575"/>
            </a:xfrm>
            <a:custGeom>
              <a:avLst/>
              <a:gdLst>
                <a:gd name="T0" fmla="*/ 0 w 3"/>
                <a:gd name="T1" fmla="*/ 0 h 8"/>
                <a:gd name="T2" fmla="*/ 0 w 3"/>
                <a:gd name="T3" fmla="*/ 0 h 8"/>
                <a:gd name="T4" fmla="*/ 3 w 3"/>
                <a:gd name="T5" fmla="*/ 8 h 8"/>
                <a:gd name="T6" fmla="*/ 3 w 3"/>
                <a:gd name="T7" fmla="*/ 8 h 8"/>
                <a:gd name="T8" fmla="*/ 0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5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5"/>
                    <a:pt x="1" y="2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4" name="î$ḻiḋê">
              <a:extLst>
                <a:ext uri="{FF2B5EF4-FFF2-40B4-BE49-F238E27FC236}">
                  <a16:creationId xmlns="" xmlns:a16="http://schemas.microsoft.com/office/drawing/2014/main" id="{446C791E-CDA9-4730-B05A-6FE3BD6C9622}"/>
                </a:ext>
              </a:extLst>
            </p:cNvPr>
            <p:cNvSpPr/>
            <p:nvPr/>
          </p:nvSpPr>
          <p:spPr bwMode="auto">
            <a:xfrm>
              <a:off x="3224213" y="3457576"/>
              <a:ext cx="823913" cy="190500"/>
            </a:xfrm>
            <a:custGeom>
              <a:avLst/>
              <a:gdLst>
                <a:gd name="T0" fmla="*/ 153 w 221"/>
                <a:gd name="T1" fmla="*/ 6 h 51"/>
                <a:gd name="T2" fmla="*/ 153 w 221"/>
                <a:gd name="T3" fmla="*/ 8 h 51"/>
                <a:gd name="T4" fmla="*/ 197 w 221"/>
                <a:gd name="T5" fmla="*/ 8 h 51"/>
                <a:gd name="T6" fmla="*/ 218 w 221"/>
                <a:gd name="T7" fmla="*/ 27 h 51"/>
                <a:gd name="T8" fmla="*/ 219 w 221"/>
                <a:gd name="T9" fmla="*/ 27 h 51"/>
                <a:gd name="T10" fmla="*/ 219 w 221"/>
                <a:gd name="T11" fmla="*/ 30 h 51"/>
                <a:gd name="T12" fmla="*/ 218 w 221"/>
                <a:gd name="T13" fmla="*/ 30 h 51"/>
                <a:gd name="T14" fmla="*/ 218 w 221"/>
                <a:gd name="T15" fmla="*/ 36 h 51"/>
                <a:gd name="T16" fmla="*/ 221 w 221"/>
                <a:gd name="T17" fmla="*/ 36 h 51"/>
                <a:gd name="T18" fmla="*/ 221 w 221"/>
                <a:gd name="T19" fmla="*/ 39 h 51"/>
                <a:gd name="T20" fmla="*/ 218 w 221"/>
                <a:gd name="T21" fmla="*/ 39 h 51"/>
                <a:gd name="T22" fmla="*/ 218 w 221"/>
                <a:gd name="T23" fmla="*/ 51 h 51"/>
                <a:gd name="T24" fmla="*/ 221 w 221"/>
                <a:gd name="T25" fmla="*/ 40 h 51"/>
                <a:gd name="T26" fmla="*/ 221 w 221"/>
                <a:gd name="T27" fmla="*/ 40 h 51"/>
                <a:gd name="T28" fmla="*/ 221 w 221"/>
                <a:gd name="T29" fmla="*/ 40 h 51"/>
                <a:gd name="T30" fmla="*/ 221 w 221"/>
                <a:gd name="T31" fmla="*/ 40 h 51"/>
                <a:gd name="T32" fmla="*/ 221 w 221"/>
                <a:gd name="T33" fmla="*/ 40 h 51"/>
                <a:gd name="T34" fmla="*/ 221 w 221"/>
                <a:gd name="T35" fmla="*/ 40 h 51"/>
                <a:gd name="T36" fmla="*/ 221 w 221"/>
                <a:gd name="T37" fmla="*/ 40 h 51"/>
                <a:gd name="T38" fmla="*/ 221 w 221"/>
                <a:gd name="T39" fmla="*/ 39 h 51"/>
                <a:gd name="T40" fmla="*/ 221 w 221"/>
                <a:gd name="T41" fmla="*/ 39 h 51"/>
                <a:gd name="T42" fmla="*/ 221 w 221"/>
                <a:gd name="T43" fmla="*/ 39 h 51"/>
                <a:gd name="T44" fmla="*/ 221 w 221"/>
                <a:gd name="T45" fmla="*/ 14 h 51"/>
                <a:gd name="T46" fmla="*/ 220 w 221"/>
                <a:gd name="T47" fmla="*/ 7 h 51"/>
                <a:gd name="T48" fmla="*/ 153 w 221"/>
                <a:gd name="T49" fmla="*/ 6 h 51"/>
                <a:gd name="T50" fmla="*/ 116 w 221"/>
                <a:gd name="T51" fmla="*/ 6 h 51"/>
                <a:gd name="T52" fmla="*/ 115 w 221"/>
                <a:gd name="T53" fmla="*/ 8 h 51"/>
                <a:gd name="T54" fmla="*/ 143 w 221"/>
                <a:gd name="T55" fmla="*/ 8 h 51"/>
                <a:gd name="T56" fmla="*/ 141 w 221"/>
                <a:gd name="T57" fmla="*/ 6 h 51"/>
                <a:gd name="T58" fmla="*/ 116 w 221"/>
                <a:gd name="T59" fmla="*/ 6 h 51"/>
                <a:gd name="T60" fmla="*/ 105 w 221"/>
                <a:gd name="T61" fmla="*/ 0 h 51"/>
                <a:gd name="T62" fmla="*/ 0 w 221"/>
                <a:gd name="T63" fmla="*/ 0 h 51"/>
                <a:gd name="T64" fmla="*/ 3 w 221"/>
                <a:gd name="T65" fmla="*/ 8 h 51"/>
                <a:gd name="T66" fmla="*/ 105 w 221"/>
                <a:gd name="T67" fmla="*/ 8 h 51"/>
                <a:gd name="T68" fmla="*/ 105 w 221"/>
                <a:gd name="T69" fmla="*/ 6 h 51"/>
                <a:gd name="T70" fmla="*/ 15 w 221"/>
                <a:gd name="T71" fmla="*/ 5 h 51"/>
                <a:gd name="T72" fmla="*/ 105 w 221"/>
                <a:gd name="T73" fmla="*/ 5 h 51"/>
                <a:gd name="T74" fmla="*/ 105 w 221"/>
                <a:gd name="T75" fmla="*/ 0 h 51"/>
                <a:gd name="T76" fmla="*/ 137 w 221"/>
                <a:gd name="T77" fmla="*/ 0 h 51"/>
                <a:gd name="T78" fmla="*/ 121 w 221"/>
                <a:gd name="T79" fmla="*/ 0 h 51"/>
                <a:gd name="T80" fmla="*/ 117 w 221"/>
                <a:gd name="T81" fmla="*/ 5 h 51"/>
                <a:gd name="T82" fmla="*/ 140 w 221"/>
                <a:gd name="T83" fmla="*/ 4 h 51"/>
                <a:gd name="T84" fmla="*/ 137 w 221"/>
                <a:gd name="T85" fmla="*/ 0 h 51"/>
                <a:gd name="T86" fmla="*/ 216 w 221"/>
                <a:gd name="T87" fmla="*/ 0 h 51"/>
                <a:gd name="T88" fmla="*/ 153 w 221"/>
                <a:gd name="T89" fmla="*/ 0 h 51"/>
                <a:gd name="T90" fmla="*/ 153 w 221"/>
                <a:gd name="T91" fmla="*/ 4 h 51"/>
                <a:gd name="T92" fmla="*/ 219 w 221"/>
                <a:gd name="T93" fmla="*/ 4 h 51"/>
                <a:gd name="T94" fmla="*/ 216 w 221"/>
                <a:gd name="T9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1" h="51">
                  <a:moveTo>
                    <a:pt x="153" y="6"/>
                  </a:moveTo>
                  <a:cubicBezTo>
                    <a:pt x="153" y="8"/>
                    <a:pt x="153" y="8"/>
                    <a:pt x="153" y="8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208" y="8"/>
                    <a:pt x="217" y="16"/>
                    <a:pt x="218" y="27"/>
                  </a:cubicBezTo>
                  <a:cubicBezTo>
                    <a:pt x="219" y="27"/>
                    <a:pt x="219" y="27"/>
                    <a:pt x="219" y="27"/>
                  </a:cubicBezTo>
                  <a:cubicBezTo>
                    <a:pt x="219" y="30"/>
                    <a:pt x="219" y="30"/>
                    <a:pt x="219" y="30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8" y="36"/>
                    <a:pt x="218" y="36"/>
                    <a:pt x="218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51"/>
                    <a:pt x="218" y="51"/>
                    <a:pt x="218" y="51"/>
                  </a:cubicBezTo>
                  <a:cubicBezTo>
                    <a:pt x="220" y="48"/>
                    <a:pt x="221" y="44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21" y="12"/>
                    <a:pt x="221" y="9"/>
                    <a:pt x="220" y="7"/>
                  </a:cubicBezTo>
                  <a:cubicBezTo>
                    <a:pt x="153" y="6"/>
                    <a:pt x="153" y="6"/>
                    <a:pt x="153" y="6"/>
                  </a:cubicBezTo>
                  <a:moveTo>
                    <a:pt x="116" y="6"/>
                  </a:moveTo>
                  <a:cubicBezTo>
                    <a:pt x="115" y="8"/>
                    <a:pt x="115" y="8"/>
                    <a:pt x="115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16" y="6"/>
                    <a:pt x="116" y="6"/>
                    <a:pt x="116" y="6"/>
                  </a:cubicBezTo>
                  <a:moveTo>
                    <a:pt x="10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5"/>
                    <a:pt x="3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0"/>
                    <a:pt x="105" y="0"/>
                    <a:pt x="105" y="0"/>
                  </a:cubicBezTo>
                  <a:moveTo>
                    <a:pt x="137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7" y="0"/>
                    <a:pt x="137" y="0"/>
                    <a:pt x="137" y="0"/>
                  </a:cubicBezTo>
                  <a:moveTo>
                    <a:pt x="216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8" y="3"/>
                    <a:pt x="217" y="1"/>
                    <a:pt x="216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5" name="î$ḷîdè">
              <a:extLst>
                <a:ext uri="{FF2B5EF4-FFF2-40B4-BE49-F238E27FC236}">
                  <a16:creationId xmlns="" xmlns:a16="http://schemas.microsoft.com/office/drawing/2014/main" id="{CA1A7AC0-5500-4AC1-A8F8-587A71ACA7FA}"/>
                </a:ext>
              </a:extLst>
            </p:cNvPr>
            <p:cNvSpPr/>
            <p:nvPr/>
          </p:nvSpPr>
          <p:spPr bwMode="auto">
            <a:xfrm>
              <a:off x="4037013" y="3557588"/>
              <a:ext cx="4763" cy="1111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1 w 1"/>
                <a:gd name="T9" fmla="*/ 3 h 3"/>
                <a:gd name="T10" fmla="*/ 1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6" name="ïṡľíďé">
              <a:extLst>
                <a:ext uri="{FF2B5EF4-FFF2-40B4-BE49-F238E27FC236}">
                  <a16:creationId xmlns="" xmlns:a16="http://schemas.microsoft.com/office/drawing/2014/main" id="{BBFAFF5F-9944-4301-9E0B-0FEC5C4547CE}"/>
                </a:ext>
              </a:extLst>
            </p:cNvPr>
            <p:cNvSpPr/>
            <p:nvPr/>
          </p:nvSpPr>
          <p:spPr bwMode="auto">
            <a:xfrm>
              <a:off x="4037013" y="3590926"/>
              <a:ext cx="11113" cy="11113"/>
            </a:xfrm>
            <a:prstGeom prst="rect">
              <a:avLst/>
            </a:pr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7" name="iṧḷïďé">
              <a:extLst>
                <a:ext uri="{FF2B5EF4-FFF2-40B4-BE49-F238E27FC236}">
                  <a16:creationId xmlns="" xmlns:a16="http://schemas.microsoft.com/office/drawing/2014/main" id="{9A611BA2-DDB7-428B-B72E-0B7B6691DD76}"/>
                </a:ext>
              </a:extLst>
            </p:cNvPr>
            <p:cNvSpPr/>
            <p:nvPr/>
          </p:nvSpPr>
          <p:spPr bwMode="auto">
            <a:xfrm>
              <a:off x="4037013" y="3590926"/>
              <a:ext cx="11113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8" name="îsḷîḑê">
              <a:extLst>
                <a:ext uri="{FF2B5EF4-FFF2-40B4-BE49-F238E27FC236}">
                  <a16:creationId xmlns="" xmlns:a16="http://schemas.microsoft.com/office/drawing/2014/main" id="{19A67839-25CD-40D0-9A00-34265DCCF10C}"/>
                </a:ext>
              </a:extLst>
            </p:cNvPr>
            <p:cNvSpPr/>
            <p:nvPr/>
          </p:nvSpPr>
          <p:spPr bwMode="auto">
            <a:xfrm>
              <a:off x="3279775" y="3471863"/>
              <a:ext cx="765175" cy="11113"/>
            </a:xfrm>
            <a:custGeom>
              <a:avLst/>
              <a:gdLst>
                <a:gd name="T0" fmla="*/ 90 w 205"/>
                <a:gd name="T1" fmla="*/ 1 h 3"/>
                <a:gd name="T2" fmla="*/ 0 w 205"/>
                <a:gd name="T3" fmla="*/ 1 h 3"/>
                <a:gd name="T4" fmla="*/ 90 w 205"/>
                <a:gd name="T5" fmla="*/ 2 h 3"/>
                <a:gd name="T6" fmla="*/ 90 w 205"/>
                <a:gd name="T7" fmla="*/ 1 h 3"/>
                <a:gd name="T8" fmla="*/ 125 w 205"/>
                <a:gd name="T9" fmla="*/ 0 h 3"/>
                <a:gd name="T10" fmla="*/ 102 w 205"/>
                <a:gd name="T11" fmla="*/ 1 h 3"/>
                <a:gd name="T12" fmla="*/ 101 w 205"/>
                <a:gd name="T13" fmla="*/ 2 h 3"/>
                <a:gd name="T14" fmla="*/ 126 w 205"/>
                <a:gd name="T15" fmla="*/ 2 h 3"/>
                <a:gd name="T16" fmla="*/ 125 w 205"/>
                <a:gd name="T17" fmla="*/ 0 h 3"/>
                <a:gd name="T18" fmla="*/ 204 w 205"/>
                <a:gd name="T19" fmla="*/ 0 h 3"/>
                <a:gd name="T20" fmla="*/ 204 w 205"/>
                <a:gd name="T21" fmla="*/ 0 h 3"/>
                <a:gd name="T22" fmla="*/ 138 w 205"/>
                <a:gd name="T23" fmla="*/ 0 h 3"/>
                <a:gd name="T24" fmla="*/ 138 w 205"/>
                <a:gd name="T25" fmla="*/ 2 h 3"/>
                <a:gd name="T26" fmla="*/ 205 w 205"/>
                <a:gd name="T27" fmla="*/ 3 h 3"/>
                <a:gd name="T28" fmla="*/ 204 w 205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3">
                  <a:moveTo>
                    <a:pt x="9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0" y="1"/>
                    <a:pt x="90" y="1"/>
                    <a:pt x="90" y="1"/>
                  </a:cubicBezTo>
                  <a:moveTo>
                    <a:pt x="125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204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2"/>
                    <a:pt x="138" y="2"/>
                    <a:pt x="138" y="2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2"/>
                    <a:pt x="204" y="1"/>
                    <a:pt x="204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9" name="iṡḷïḑe">
              <a:extLst>
                <a:ext uri="{FF2B5EF4-FFF2-40B4-BE49-F238E27FC236}">
                  <a16:creationId xmlns="" xmlns:a16="http://schemas.microsoft.com/office/drawing/2014/main" id="{592A9323-77A1-40CF-BB06-26C268C7390D}"/>
                </a:ext>
              </a:extLst>
            </p:cNvPr>
            <p:cNvSpPr/>
            <p:nvPr/>
          </p:nvSpPr>
          <p:spPr bwMode="auto">
            <a:xfrm>
              <a:off x="4003675" y="3502026"/>
              <a:ext cx="49213" cy="111125"/>
            </a:xfrm>
            <a:custGeom>
              <a:avLst/>
              <a:gdLst>
                <a:gd name="T0" fmla="*/ 13 w 13"/>
                <a:gd name="T1" fmla="*/ 0 h 30"/>
                <a:gd name="T2" fmla="*/ 13 w 13"/>
                <a:gd name="T3" fmla="*/ 30 h 30"/>
                <a:gd name="T4" fmla="*/ 13 w 13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0">
                  <a:moveTo>
                    <a:pt x="13" y="0"/>
                  </a:moveTo>
                  <a:cubicBezTo>
                    <a:pt x="13" y="0"/>
                    <a:pt x="0" y="15"/>
                    <a:pt x="13" y="3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0" name="iṥliďê">
              <a:extLst>
                <a:ext uri="{FF2B5EF4-FFF2-40B4-BE49-F238E27FC236}">
                  <a16:creationId xmlns="" xmlns:a16="http://schemas.microsoft.com/office/drawing/2014/main" id="{5995DEFB-BD42-4A6C-B4B5-B8323F9BD2B7}"/>
                </a:ext>
              </a:extLst>
            </p:cNvPr>
            <p:cNvSpPr/>
            <p:nvPr/>
          </p:nvSpPr>
          <p:spPr bwMode="auto">
            <a:xfrm>
              <a:off x="3138488" y="3405188"/>
              <a:ext cx="2081213" cy="306388"/>
            </a:xfrm>
            <a:custGeom>
              <a:avLst/>
              <a:gdLst>
                <a:gd name="T0" fmla="*/ 530 w 558"/>
                <a:gd name="T1" fmla="*/ 82 h 82"/>
                <a:gd name="T2" fmla="*/ 7 w 558"/>
                <a:gd name="T3" fmla="*/ 82 h 82"/>
                <a:gd name="T4" fmla="*/ 0 w 558"/>
                <a:gd name="T5" fmla="*/ 75 h 82"/>
                <a:gd name="T6" fmla="*/ 7 w 558"/>
                <a:gd name="T7" fmla="*/ 68 h 82"/>
                <a:gd name="T8" fmla="*/ 530 w 558"/>
                <a:gd name="T9" fmla="*/ 68 h 82"/>
                <a:gd name="T10" fmla="*/ 544 w 558"/>
                <a:gd name="T11" fmla="*/ 53 h 82"/>
                <a:gd name="T12" fmla="*/ 544 w 558"/>
                <a:gd name="T13" fmla="*/ 28 h 82"/>
                <a:gd name="T14" fmla="*/ 530 w 558"/>
                <a:gd name="T15" fmla="*/ 14 h 82"/>
                <a:gd name="T16" fmla="*/ 7 w 558"/>
                <a:gd name="T17" fmla="*/ 14 h 82"/>
                <a:gd name="T18" fmla="*/ 0 w 558"/>
                <a:gd name="T19" fmla="*/ 7 h 82"/>
                <a:gd name="T20" fmla="*/ 7 w 558"/>
                <a:gd name="T21" fmla="*/ 0 h 82"/>
                <a:gd name="T22" fmla="*/ 530 w 558"/>
                <a:gd name="T23" fmla="*/ 0 h 82"/>
                <a:gd name="T24" fmla="*/ 558 w 558"/>
                <a:gd name="T25" fmla="*/ 28 h 82"/>
                <a:gd name="T26" fmla="*/ 558 w 558"/>
                <a:gd name="T27" fmla="*/ 53 h 82"/>
                <a:gd name="T28" fmla="*/ 530 w 55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8" h="82">
                  <a:moveTo>
                    <a:pt x="530" y="82"/>
                  </a:moveTo>
                  <a:cubicBezTo>
                    <a:pt x="7" y="82"/>
                    <a:pt x="7" y="82"/>
                    <a:pt x="7" y="82"/>
                  </a:cubicBezTo>
                  <a:cubicBezTo>
                    <a:pt x="3" y="82"/>
                    <a:pt x="0" y="79"/>
                    <a:pt x="0" y="75"/>
                  </a:cubicBezTo>
                  <a:cubicBezTo>
                    <a:pt x="0" y="71"/>
                    <a:pt x="3" y="68"/>
                    <a:pt x="7" y="68"/>
                  </a:cubicBezTo>
                  <a:cubicBezTo>
                    <a:pt x="530" y="68"/>
                    <a:pt x="530" y="68"/>
                    <a:pt x="530" y="68"/>
                  </a:cubicBezTo>
                  <a:cubicBezTo>
                    <a:pt x="537" y="68"/>
                    <a:pt x="544" y="61"/>
                    <a:pt x="544" y="53"/>
                  </a:cubicBezTo>
                  <a:cubicBezTo>
                    <a:pt x="544" y="28"/>
                    <a:pt x="544" y="28"/>
                    <a:pt x="544" y="28"/>
                  </a:cubicBezTo>
                  <a:cubicBezTo>
                    <a:pt x="544" y="21"/>
                    <a:pt x="537" y="14"/>
                    <a:pt x="530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530" y="0"/>
                    <a:pt x="530" y="0"/>
                    <a:pt x="530" y="0"/>
                  </a:cubicBezTo>
                  <a:cubicBezTo>
                    <a:pt x="545" y="0"/>
                    <a:pt x="558" y="13"/>
                    <a:pt x="558" y="28"/>
                  </a:cubicBezTo>
                  <a:cubicBezTo>
                    <a:pt x="558" y="53"/>
                    <a:pt x="558" y="53"/>
                    <a:pt x="558" y="53"/>
                  </a:cubicBezTo>
                  <a:cubicBezTo>
                    <a:pt x="558" y="69"/>
                    <a:pt x="545" y="82"/>
                    <a:pt x="530" y="82"/>
                  </a:cubicBezTo>
                </a:path>
              </a:pathLst>
            </a:custGeom>
            <a:solidFill>
              <a:srgbClr val="436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1" name="î$ḷîḋe">
              <a:extLst>
                <a:ext uri="{FF2B5EF4-FFF2-40B4-BE49-F238E27FC236}">
                  <a16:creationId xmlns="" xmlns:a16="http://schemas.microsoft.com/office/drawing/2014/main" id="{7F3CDC09-61A6-4456-A52A-F5B37BF508CB}"/>
                </a:ext>
              </a:extLst>
            </p:cNvPr>
            <p:cNvSpPr/>
            <p:nvPr/>
          </p:nvSpPr>
          <p:spPr bwMode="auto">
            <a:xfrm>
              <a:off x="3970338" y="3430588"/>
              <a:ext cx="1223963" cy="254000"/>
            </a:xfrm>
            <a:custGeom>
              <a:avLst/>
              <a:gdLst>
                <a:gd name="T0" fmla="*/ 307 w 328"/>
                <a:gd name="T1" fmla="*/ 0 h 68"/>
                <a:gd name="T2" fmla="*/ 0 w 328"/>
                <a:gd name="T3" fmla="*/ 0 h 68"/>
                <a:gd name="T4" fmla="*/ 21 w 328"/>
                <a:gd name="T5" fmla="*/ 21 h 68"/>
                <a:gd name="T6" fmla="*/ 21 w 328"/>
                <a:gd name="T7" fmla="*/ 46 h 68"/>
                <a:gd name="T8" fmla="*/ 0 w 328"/>
                <a:gd name="T9" fmla="*/ 68 h 68"/>
                <a:gd name="T10" fmla="*/ 307 w 328"/>
                <a:gd name="T11" fmla="*/ 68 h 68"/>
                <a:gd name="T12" fmla="*/ 328 w 328"/>
                <a:gd name="T13" fmla="*/ 46 h 68"/>
                <a:gd name="T14" fmla="*/ 328 w 328"/>
                <a:gd name="T15" fmla="*/ 21 h 68"/>
                <a:gd name="T16" fmla="*/ 307 w 328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68">
                  <a:moveTo>
                    <a:pt x="30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21" y="10"/>
                    <a:pt x="21" y="21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58"/>
                    <a:pt x="12" y="68"/>
                    <a:pt x="0" y="68"/>
                  </a:cubicBezTo>
                  <a:cubicBezTo>
                    <a:pt x="307" y="68"/>
                    <a:pt x="307" y="68"/>
                    <a:pt x="307" y="68"/>
                  </a:cubicBezTo>
                  <a:cubicBezTo>
                    <a:pt x="318" y="68"/>
                    <a:pt x="328" y="58"/>
                    <a:pt x="328" y="46"/>
                  </a:cubicBezTo>
                  <a:cubicBezTo>
                    <a:pt x="328" y="21"/>
                    <a:pt x="328" y="21"/>
                    <a:pt x="328" y="21"/>
                  </a:cubicBezTo>
                  <a:cubicBezTo>
                    <a:pt x="328" y="10"/>
                    <a:pt x="318" y="0"/>
                    <a:pt x="307" y="0"/>
                  </a:cubicBezTo>
                </a:path>
              </a:pathLst>
            </a:custGeom>
            <a:solidFill>
              <a:srgbClr val="436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2" name="ïš1iḓê">
              <a:extLst>
                <a:ext uri="{FF2B5EF4-FFF2-40B4-BE49-F238E27FC236}">
                  <a16:creationId xmlns="" xmlns:a16="http://schemas.microsoft.com/office/drawing/2014/main" id="{6C0B8501-3510-4F0D-B689-5533119711CF}"/>
                </a:ext>
              </a:extLst>
            </p:cNvPr>
            <p:cNvSpPr/>
            <p:nvPr/>
          </p:nvSpPr>
          <p:spPr bwMode="auto">
            <a:xfrm>
              <a:off x="4111625" y="3446463"/>
              <a:ext cx="1036638" cy="14288"/>
            </a:xfrm>
            <a:custGeom>
              <a:avLst/>
              <a:gdLst>
                <a:gd name="T0" fmla="*/ 2 w 278"/>
                <a:gd name="T1" fmla="*/ 4 h 4"/>
                <a:gd name="T2" fmla="*/ 276 w 278"/>
                <a:gd name="T3" fmla="*/ 4 h 4"/>
                <a:gd name="T4" fmla="*/ 278 w 278"/>
                <a:gd name="T5" fmla="*/ 2 h 4"/>
                <a:gd name="T6" fmla="*/ 276 w 278"/>
                <a:gd name="T7" fmla="*/ 0 h 4"/>
                <a:gd name="T8" fmla="*/ 2 w 278"/>
                <a:gd name="T9" fmla="*/ 0 h 4"/>
                <a:gd name="T10" fmla="*/ 0 w 278"/>
                <a:gd name="T11" fmla="*/ 2 h 4"/>
                <a:gd name="T12" fmla="*/ 2 w 27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4">
                  <a:moveTo>
                    <a:pt x="2" y="4"/>
                  </a:moveTo>
                  <a:cubicBezTo>
                    <a:pt x="276" y="4"/>
                    <a:pt x="276" y="4"/>
                    <a:pt x="276" y="4"/>
                  </a:cubicBezTo>
                  <a:cubicBezTo>
                    <a:pt x="277" y="4"/>
                    <a:pt x="278" y="3"/>
                    <a:pt x="278" y="2"/>
                  </a:cubicBezTo>
                  <a:cubicBezTo>
                    <a:pt x="278" y="1"/>
                    <a:pt x="277" y="0"/>
                    <a:pt x="27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2F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3" name="ïŝlíḍe">
              <a:extLst>
                <a:ext uri="{FF2B5EF4-FFF2-40B4-BE49-F238E27FC236}">
                  <a16:creationId xmlns="" xmlns:a16="http://schemas.microsoft.com/office/drawing/2014/main" id="{AB3195F8-B6AF-4B31-B3BC-C66919BB342E}"/>
                </a:ext>
              </a:extLst>
            </p:cNvPr>
            <p:cNvSpPr/>
            <p:nvPr/>
          </p:nvSpPr>
          <p:spPr bwMode="auto">
            <a:xfrm>
              <a:off x="4111625" y="3654426"/>
              <a:ext cx="1036638" cy="15875"/>
            </a:xfrm>
            <a:custGeom>
              <a:avLst/>
              <a:gdLst>
                <a:gd name="T0" fmla="*/ 2 w 278"/>
                <a:gd name="T1" fmla="*/ 4 h 4"/>
                <a:gd name="T2" fmla="*/ 276 w 278"/>
                <a:gd name="T3" fmla="*/ 4 h 4"/>
                <a:gd name="T4" fmla="*/ 278 w 278"/>
                <a:gd name="T5" fmla="*/ 2 h 4"/>
                <a:gd name="T6" fmla="*/ 276 w 278"/>
                <a:gd name="T7" fmla="*/ 0 h 4"/>
                <a:gd name="T8" fmla="*/ 2 w 278"/>
                <a:gd name="T9" fmla="*/ 0 h 4"/>
                <a:gd name="T10" fmla="*/ 0 w 278"/>
                <a:gd name="T11" fmla="*/ 2 h 4"/>
                <a:gd name="T12" fmla="*/ 2 w 27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4">
                  <a:moveTo>
                    <a:pt x="2" y="4"/>
                  </a:moveTo>
                  <a:cubicBezTo>
                    <a:pt x="276" y="4"/>
                    <a:pt x="276" y="4"/>
                    <a:pt x="276" y="4"/>
                  </a:cubicBezTo>
                  <a:cubicBezTo>
                    <a:pt x="277" y="4"/>
                    <a:pt x="278" y="3"/>
                    <a:pt x="278" y="2"/>
                  </a:cubicBezTo>
                  <a:cubicBezTo>
                    <a:pt x="278" y="1"/>
                    <a:pt x="277" y="0"/>
                    <a:pt x="27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2F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4" name="išļïḍé">
              <a:extLst>
                <a:ext uri="{FF2B5EF4-FFF2-40B4-BE49-F238E27FC236}">
                  <a16:creationId xmlns="" xmlns:a16="http://schemas.microsoft.com/office/drawing/2014/main" id="{974E5D49-E0F4-4AF8-A2CD-568B5BF4D7BB}"/>
                </a:ext>
              </a:extLst>
            </p:cNvPr>
            <p:cNvSpPr/>
            <p:nvPr/>
          </p:nvSpPr>
          <p:spPr bwMode="auto">
            <a:xfrm>
              <a:off x="3138488" y="3602038"/>
              <a:ext cx="2081213" cy="109538"/>
            </a:xfrm>
            <a:custGeom>
              <a:avLst/>
              <a:gdLst>
                <a:gd name="T0" fmla="*/ 558 w 558"/>
                <a:gd name="T1" fmla="*/ 0 h 29"/>
                <a:gd name="T2" fmla="*/ 549 w 558"/>
                <a:gd name="T3" fmla="*/ 10 h 29"/>
                <a:gd name="T4" fmla="*/ 530 w 558"/>
                <a:gd name="T5" fmla="*/ 22 h 29"/>
                <a:gd name="T6" fmla="*/ 223 w 558"/>
                <a:gd name="T7" fmla="*/ 22 h 29"/>
                <a:gd name="T8" fmla="*/ 234 w 558"/>
                <a:gd name="T9" fmla="*/ 19 h 29"/>
                <a:gd name="T10" fmla="*/ 129 w 558"/>
                <a:gd name="T11" fmla="*/ 19 h 29"/>
                <a:gd name="T12" fmla="*/ 5 w 558"/>
                <a:gd name="T13" fmla="*/ 19 h 29"/>
                <a:gd name="T14" fmla="*/ 0 w 558"/>
                <a:gd name="T15" fmla="*/ 22 h 29"/>
                <a:gd name="T16" fmla="*/ 0 w 558"/>
                <a:gd name="T17" fmla="*/ 22 h 29"/>
                <a:gd name="T18" fmla="*/ 7 w 558"/>
                <a:gd name="T19" fmla="*/ 29 h 29"/>
                <a:gd name="T20" fmla="*/ 22 w 558"/>
                <a:gd name="T21" fmla="*/ 29 h 29"/>
                <a:gd name="T22" fmla="*/ 24 w 558"/>
                <a:gd name="T23" fmla="*/ 28 h 29"/>
                <a:gd name="T24" fmla="*/ 510 w 558"/>
                <a:gd name="T25" fmla="*/ 28 h 29"/>
                <a:gd name="T26" fmla="*/ 512 w 558"/>
                <a:gd name="T27" fmla="*/ 29 h 29"/>
                <a:gd name="T28" fmla="*/ 530 w 558"/>
                <a:gd name="T29" fmla="*/ 29 h 29"/>
                <a:gd name="T30" fmla="*/ 558 w 558"/>
                <a:gd name="T31" fmla="*/ 0 h 29"/>
                <a:gd name="T32" fmla="*/ 558 w 558"/>
                <a:gd name="T33" fmla="*/ 0 h 29"/>
                <a:gd name="T34" fmla="*/ 558 w 558"/>
                <a:gd name="T3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8" h="29">
                  <a:moveTo>
                    <a:pt x="558" y="0"/>
                  </a:moveTo>
                  <a:cubicBezTo>
                    <a:pt x="555" y="4"/>
                    <a:pt x="552" y="7"/>
                    <a:pt x="549" y="10"/>
                  </a:cubicBezTo>
                  <a:cubicBezTo>
                    <a:pt x="545" y="17"/>
                    <a:pt x="538" y="22"/>
                    <a:pt x="530" y="22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27" y="22"/>
                    <a:pt x="231" y="21"/>
                    <a:pt x="234" y="19"/>
                  </a:cubicBezTo>
                  <a:cubicBezTo>
                    <a:pt x="199" y="19"/>
                    <a:pt x="164" y="19"/>
                    <a:pt x="129" y="19"/>
                  </a:cubicBezTo>
                  <a:cubicBezTo>
                    <a:pt x="87" y="19"/>
                    <a:pt x="46" y="19"/>
                    <a:pt x="5" y="19"/>
                  </a:cubicBezTo>
                  <a:cubicBezTo>
                    <a:pt x="3" y="19"/>
                    <a:pt x="2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6"/>
                    <a:pt x="3" y="29"/>
                    <a:pt x="7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29"/>
                    <a:pt x="24" y="28"/>
                    <a:pt x="24" y="28"/>
                  </a:cubicBezTo>
                  <a:cubicBezTo>
                    <a:pt x="510" y="28"/>
                    <a:pt x="510" y="28"/>
                    <a:pt x="510" y="28"/>
                  </a:cubicBezTo>
                  <a:cubicBezTo>
                    <a:pt x="510" y="28"/>
                    <a:pt x="511" y="29"/>
                    <a:pt x="512" y="29"/>
                  </a:cubicBezTo>
                  <a:cubicBezTo>
                    <a:pt x="530" y="29"/>
                    <a:pt x="530" y="29"/>
                    <a:pt x="530" y="29"/>
                  </a:cubicBezTo>
                  <a:cubicBezTo>
                    <a:pt x="545" y="29"/>
                    <a:pt x="558" y="16"/>
                    <a:pt x="558" y="0"/>
                  </a:cubicBezTo>
                  <a:cubicBezTo>
                    <a:pt x="558" y="0"/>
                    <a:pt x="558" y="0"/>
                    <a:pt x="558" y="0"/>
                  </a:cubicBezTo>
                  <a:cubicBezTo>
                    <a:pt x="558" y="0"/>
                    <a:pt x="558" y="0"/>
                    <a:pt x="558" y="0"/>
                  </a:cubicBezTo>
                </a:path>
              </a:pathLst>
            </a:custGeom>
            <a:solidFill>
              <a:srgbClr val="364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5" name="îsḷíḋè">
              <a:extLst>
                <a:ext uri="{FF2B5EF4-FFF2-40B4-BE49-F238E27FC236}">
                  <a16:creationId xmlns="" xmlns:a16="http://schemas.microsoft.com/office/drawing/2014/main" id="{22D88C60-8808-465F-A0A5-CC57ADACDD1F}"/>
                </a:ext>
              </a:extLst>
            </p:cNvPr>
            <p:cNvSpPr/>
            <p:nvPr/>
          </p:nvSpPr>
          <p:spPr bwMode="auto">
            <a:xfrm>
              <a:off x="3970338" y="3640138"/>
              <a:ext cx="1216025" cy="44450"/>
            </a:xfrm>
            <a:custGeom>
              <a:avLst/>
              <a:gdLst>
                <a:gd name="T0" fmla="*/ 326 w 326"/>
                <a:gd name="T1" fmla="*/ 0 h 12"/>
                <a:gd name="T2" fmla="*/ 316 w 326"/>
                <a:gd name="T3" fmla="*/ 5 h 12"/>
                <a:gd name="T4" fmla="*/ 316 w 326"/>
                <a:gd name="T5" fmla="*/ 6 h 12"/>
                <a:gd name="T6" fmla="*/ 314 w 326"/>
                <a:gd name="T7" fmla="*/ 8 h 12"/>
                <a:gd name="T8" fmla="*/ 305 w 326"/>
                <a:gd name="T9" fmla="*/ 8 h 12"/>
                <a:gd name="T10" fmla="*/ 281 w 326"/>
                <a:gd name="T11" fmla="*/ 10 h 12"/>
                <a:gd name="T12" fmla="*/ 246 w 326"/>
                <a:gd name="T13" fmla="*/ 9 h 12"/>
                <a:gd name="T14" fmla="*/ 146 w 326"/>
                <a:gd name="T15" fmla="*/ 9 h 12"/>
                <a:gd name="T16" fmla="*/ 11 w 326"/>
                <a:gd name="T17" fmla="*/ 9 h 12"/>
                <a:gd name="T18" fmla="*/ 0 w 326"/>
                <a:gd name="T19" fmla="*/ 12 h 12"/>
                <a:gd name="T20" fmla="*/ 307 w 326"/>
                <a:gd name="T21" fmla="*/ 12 h 12"/>
                <a:gd name="T22" fmla="*/ 326 w 326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12">
                  <a:moveTo>
                    <a:pt x="326" y="0"/>
                  </a:moveTo>
                  <a:cubicBezTo>
                    <a:pt x="323" y="2"/>
                    <a:pt x="319" y="4"/>
                    <a:pt x="316" y="5"/>
                  </a:cubicBezTo>
                  <a:cubicBezTo>
                    <a:pt x="316" y="5"/>
                    <a:pt x="316" y="6"/>
                    <a:pt x="316" y="6"/>
                  </a:cubicBezTo>
                  <a:cubicBezTo>
                    <a:pt x="316" y="7"/>
                    <a:pt x="315" y="8"/>
                    <a:pt x="314" y="8"/>
                  </a:cubicBezTo>
                  <a:cubicBezTo>
                    <a:pt x="305" y="8"/>
                    <a:pt x="305" y="8"/>
                    <a:pt x="305" y="8"/>
                  </a:cubicBezTo>
                  <a:cubicBezTo>
                    <a:pt x="298" y="9"/>
                    <a:pt x="289" y="10"/>
                    <a:pt x="281" y="10"/>
                  </a:cubicBezTo>
                  <a:cubicBezTo>
                    <a:pt x="269" y="10"/>
                    <a:pt x="256" y="9"/>
                    <a:pt x="246" y="9"/>
                  </a:cubicBezTo>
                  <a:cubicBezTo>
                    <a:pt x="213" y="9"/>
                    <a:pt x="179" y="9"/>
                    <a:pt x="146" y="9"/>
                  </a:cubicBezTo>
                  <a:cubicBezTo>
                    <a:pt x="101" y="9"/>
                    <a:pt x="56" y="9"/>
                    <a:pt x="11" y="9"/>
                  </a:cubicBezTo>
                  <a:cubicBezTo>
                    <a:pt x="8" y="11"/>
                    <a:pt x="4" y="12"/>
                    <a:pt x="0" y="12"/>
                  </a:cubicBezTo>
                  <a:cubicBezTo>
                    <a:pt x="307" y="12"/>
                    <a:pt x="307" y="12"/>
                    <a:pt x="307" y="12"/>
                  </a:cubicBezTo>
                  <a:cubicBezTo>
                    <a:pt x="315" y="12"/>
                    <a:pt x="322" y="7"/>
                    <a:pt x="326" y="0"/>
                  </a:cubicBezTo>
                </a:path>
              </a:pathLst>
            </a:custGeom>
            <a:solidFill>
              <a:srgbClr val="364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6" name="iSḻïḍé">
              <a:extLst>
                <a:ext uri="{FF2B5EF4-FFF2-40B4-BE49-F238E27FC236}">
                  <a16:creationId xmlns="" xmlns:a16="http://schemas.microsoft.com/office/drawing/2014/main" id="{02CDF1DD-DCB6-46D5-9B39-255DD7E4A927}"/>
                </a:ext>
              </a:extLst>
            </p:cNvPr>
            <p:cNvSpPr/>
            <p:nvPr/>
          </p:nvSpPr>
          <p:spPr bwMode="auto">
            <a:xfrm>
              <a:off x="5108575" y="3659188"/>
              <a:ext cx="39688" cy="11113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9 w 11"/>
                <a:gd name="T5" fmla="*/ 3 h 3"/>
                <a:gd name="T6" fmla="*/ 11 w 11"/>
                <a:gd name="T7" fmla="*/ 1 h 3"/>
                <a:gd name="T8" fmla="*/ 11 w 1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1" y="2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</a:path>
              </a:pathLst>
            </a:custGeom>
            <a:solidFill>
              <a:srgbClr val="263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7" name="ï$ḻîḓé">
              <a:extLst>
                <a:ext uri="{FF2B5EF4-FFF2-40B4-BE49-F238E27FC236}">
                  <a16:creationId xmlns="" xmlns:a16="http://schemas.microsoft.com/office/drawing/2014/main" id="{D3352F4A-8153-4585-823E-BE88BA09CAFE}"/>
                </a:ext>
              </a:extLst>
            </p:cNvPr>
            <p:cNvSpPr/>
            <p:nvPr/>
          </p:nvSpPr>
          <p:spPr bwMode="auto">
            <a:xfrm>
              <a:off x="3470275" y="3009901"/>
              <a:ext cx="1271588" cy="368300"/>
            </a:xfrm>
            <a:custGeom>
              <a:avLst/>
              <a:gdLst>
                <a:gd name="T0" fmla="*/ 341 w 341"/>
                <a:gd name="T1" fmla="*/ 0 h 99"/>
                <a:gd name="T2" fmla="*/ 36 w 341"/>
                <a:gd name="T3" fmla="*/ 0 h 99"/>
                <a:gd name="T4" fmla="*/ 0 w 341"/>
                <a:gd name="T5" fmla="*/ 36 h 99"/>
                <a:gd name="T6" fmla="*/ 0 w 341"/>
                <a:gd name="T7" fmla="*/ 63 h 99"/>
                <a:gd name="T8" fmla="*/ 36 w 341"/>
                <a:gd name="T9" fmla="*/ 99 h 99"/>
                <a:gd name="T10" fmla="*/ 341 w 341"/>
                <a:gd name="T11" fmla="*/ 99 h 99"/>
                <a:gd name="T12" fmla="*/ 341 w 341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99">
                  <a:moveTo>
                    <a:pt x="341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83"/>
                    <a:pt x="17" y="99"/>
                    <a:pt x="36" y="99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00" y="51"/>
                    <a:pt x="341" y="0"/>
                    <a:pt x="34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8" name="ïSļïďê">
              <a:extLst>
                <a:ext uri="{FF2B5EF4-FFF2-40B4-BE49-F238E27FC236}">
                  <a16:creationId xmlns="" xmlns:a16="http://schemas.microsoft.com/office/drawing/2014/main" id="{35D34173-5E13-47C9-92E7-27A546C7031C}"/>
                </a:ext>
              </a:extLst>
            </p:cNvPr>
            <p:cNvSpPr/>
            <p:nvPr/>
          </p:nvSpPr>
          <p:spPr bwMode="auto">
            <a:xfrm>
              <a:off x="3470275" y="3009901"/>
              <a:ext cx="1271588" cy="133350"/>
            </a:xfrm>
            <a:custGeom>
              <a:avLst/>
              <a:gdLst>
                <a:gd name="T0" fmla="*/ 30 w 341"/>
                <a:gd name="T1" fmla="*/ 20 h 36"/>
                <a:gd name="T2" fmla="*/ 330 w 341"/>
                <a:gd name="T3" fmla="*/ 20 h 36"/>
                <a:gd name="T4" fmla="*/ 341 w 341"/>
                <a:gd name="T5" fmla="*/ 0 h 36"/>
                <a:gd name="T6" fmla="*/ 36 w 341"/>
                <a:gd name="T7" fmla="*/ 0 h 36"/>
                <a:gd name="T8" fmla="*/ 0 w 341"/>
                <a:gd name="T9" fmla="*/ 36 h 36"/>
                <a:gd name="T10" fmla="*/ 0 w 341"/>
                <a:gd name="T11" fmla="*/ 36 h 36"/>
                <a:gd name="T12" fmla="*/ 30 w 341"/>
                <a:gd name="T13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6">
                  <a:moveTo>
                    <a:pt x="30" y="20"/>
                  </a:moveTo>
                  <a:cubicBezTo>
                    <a:pt x="330" y="20"/>
                    <a:pt x="330" y="20"/>
                    <a:pt x="330" y="20"/>
                  </a:cubicBezTo>
                  <a:cubicBezTo>
                    <a:pt x="335" y="8"/>
                    <a:pt x="341" y="0"/>
                    <a:pt x="34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7" y="27"/>
                    <a:pt x="18" y="20"/>
                    <a:pt x="30" y="20"/>
                  </a:cubicBez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9" name="ïš1iďê">
              <a:extLst>
                <a:ext uri="{FF2B5EF4-FFF2-40B4-BE49-F238E27FC236}">
                  <a16:creationId xmlns="" xmlns:a16="http://schemas.microsoft.com/office/drawing/2014/main" id="{927CE38F-EDED-4189-B44B-E506250EB6F7}"/>
                </a:ext>
              </a:extLst>
            </p:cNvPr>
            <p:cNvSpPr/>
            <p:nvPr/>
          </p:nvSpPr>
          <p:spPr bwMode="auto">
            <a:xfrm>
              <a:off x="3492500" y="3148013"/>
              <a:ext cx="646113" cy="11113"/>
            </a:xfrm>
            <a:custGeom>
              <a:avLst/>
              <a:gdLst>
                <a:gd name="T0" fmla="*/ 0 w 407"/>
                <a:gd name="T1" fmla="*/ 0 h 7"/>
                <a:gd name="T2" fmla="*/ 0 w 407"/>
                <a:gd name="T3" fmla="*/ 7 h 7"/>
                <a:gd name="T4" fmla="*/ 407 w 407"/>
                <a:gd name="T5" fmla="*/ 4 h 7"/>
                <a:gd name="T6" fmla="*/ 0 w 40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7">
                  <a:moveTo>
                    <a:pt x="0" y="0"/>
                  </a:moveTo>
                  <a:lnTo>
                    <a:pt x="0" y="7"/>
                  </a:lnTo>
                  <a:lnTo>
                    <a:pt x="40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0" name="íṧḻiďe">
              <a:extLst>
                <a:ext uri="{FF2B5EF4-FFF2-40B4-BE49-F238E27FC236}">
                  <a16:creationId xmlns="" xmlns:a16="http://schemas.microsoft.com/office/drawing/2014/main" id="{1F27F90A-77FF-4159-B066-12B6CB673410}"/>
                </a:ext>
              </a:extLst>
            </p:cNvPr>
            <p:cNvSpPr/>
            <p:nvPr/>
          </p:nvSpPr>
          <p:spPr bwMode="auto">
            <a:xfrm>
              <a:off x="3492500" y="3148013"/>
              <a:ext cx="646113" cy="11113"/>
            </a:xfrm>
            <a:custGeom>
              <a:avLst/>
              <a:gdLst>
                <a:gd name="T0" fmla="*/ 0 w 407"/>
                <a:gd name="T1" fmla="*/ 0 h 7"/>
                <a:gd name="T2" fmla="*/ 0 w 407"/>
                <a:gd name="T3" fmla="*/ 7 h 7"/>
                <a:gd name="T4" fmla="*/ 407 w 407"/>
                <a:gd name="T5" fmla="*/ 4 h 7"/>
                <a:gd name="T6" fmla="*/ 0 w 40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7">
                  <a:moveTo>
                    <a:pt x="0" y="0"/>
                  </a:moveTo>
                  <a:lnTo>
                    <a:pt x="0" y="7"/>
                  </a:lnTo>
                  <a:lnTo>
                    <a:pt x="407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1" name="íṣļîďé">
              <a:extLst>
                <a:ext uri="{FF2B5EF4-FFF2-40B4-BE49-F238E27FC236}">
                  <a16:creationId xmlns="" xmlns:a16="http://schemas.microsoft.com/office/drawing/2014/main" id="{C06C0A5A-1FAC-4FC0-8498-066CE5048101}"/>
                </a:ext>
              </a:extLst>
            </p:cNvPr>
            <p:cNvSpPr/>
            <p:nvPr/>
          </p:nvSpPr>
          <p:spPr bwMode="auto">
            <a:xfrm>
              <a:off x="3492500" y="3187701"/>
              <a:ext cx="355600" cy="7938"/>
            </a:xfrm>
            <a:custGeom>
              <a:avLst/>
              <a:gdLst>
                <a:gd name="T0" fmla="*/ 0 w 224"/>
                <a:gd name="T1" fmla="*/ 0 h 5"/>
                <a:gd name="T2" fmla="*/ 0 w 224"/>
                <a:gd name="T3" fmla="*/ 5 h 5"/>
                <a:gd name="T4" fmla="*/ 224 w 224"/>
                <a:gd name="T5" fmla="*/ 3 h 5"/>
                <a:gd name="T6" fmla="*/ 0 w 22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5">
                  <a:moveTo>
                    <a:pt x="0" y="0"/>
                  </a:moveTo>
                  <a:lnTo>
                    <a:pt x="0" y="5"/>
                  </a:lnTo>
                  <a:lnTo>
                    <a:pt x="22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2" name="ïslîḍè">
              <a:extLst>
                <a:ext uri="{FF2B5EF4-FFF2-40B4-BE49-F238E27FC236}">
                  <a16:creationId xmlns="" xmlns:a16="http://schemas.microsoft.com/office/drawing/2014/main" id="{6FE9C632-60FE-451F-9617-068F5166B124}"/>
                </a:ext>
              </a:extLst>
            </p:cNvPr>
            <p:cNvSpPr/>
            <p:nvPr/>
          </p:nvSpPr>
          <p:spPr bwMode="auto">
            <a:xfrm>
              <a:off x="3492500" y="3187701"/>
              <a:ext cx="355600" cy="7938"/>
            </a:xfrm>
            <a:custGeom>
              <a:avLst/>
              <a:gdLst>
                <a:gd name="T0" fmla="*/ 0 w 224"/>
                <a:gd name="T1" fmla="*/ 0 h 5"/>
                <a:gd name="T2" fmla="*/ 0 w 224"/>
                <a:gd name="T3" fmla="*/ 5 h 5"/>
                <a:gd name="T4" fmla="*/ 224 w 224"/>
                <a:gd name="T5" fmla="*/ 3 h 5"/>
                <a:gd name="T6" fmla="*/ 0 w 22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5">
                  <a:moveTo>
                    <a:pt x="0" y="0"/>
                  </a:moveTo>
                  <a:lnTo>
                    <a:pt x="0" y="5"/>
                  </a:lnTo>
                  <a:lnTo>
                    <a:pt x="224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3" name="iṥlïďè">
              <a:extLst>
                <a:ext uri="{FF2B5EF4-FFF2-40B4-BE49-F238E27FC236}">
                  <a16:creationId xmlns="" xmlns:a16="http://schemas.microsoft.com/office/drawing/2014/main" id="{16207D4F-6A8C-466E-939D-C568EB1E07F3}"/>
                </a:ext>
              </a:extLst>
            </p:cNvPr>
            <p:cNvSpPr/>
            <p:nvPr/>
          </p:nvSpPr>
          <p:spPr bwMode="auto">
            <a:xfrm>
              <a:off x="3497263" y="3206751"/>
              <a:ext cx="234950" cy="11113"/>
            </a:xfrm>
            <a:custGeom>
              <a:avLst/>
              <a:gdLst>
                <a:gd name="T0" fmla="*/ 0 w 148"/>
                <a:gd name="T1" fmla="*/ 0 h 7"/>
                <a:gd name="T2" fmla="*/ 0 w 148"/>
                <a:gd name="T3" fmla="*/ 7 h 7"/>
                <a:gd name="T4" fmla="*/ 148 w 148"/>
                <a:gd name="T5" fmla="*/ 5 h 7"/>
                <a:gd name="T6" fmla="*/ 0 w 14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7">
                  <a:moveTo>
                    <a:pt x="0" y="0"/>
                  </a:moveTo>
                  <a:lnTo>
                    <a:pt x="0" y="7"/>
                  </a:lnTo>
                  <a:lnTo>
                    <a:pt x="148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4" name="išlïḍè">
              <a:extLst>
                <a:ext uri="{FF2B5EF4-FFF2-40B4-BE49-F238E27FC236}">
                  <a16:creationId xmlns="" xmlns:a16="http://schemas.microsoft.com/office/drawing/2014/main" id="{473B0F48-6A7A-48BE-8B02-4FCBDA8EBA7B}"/>
                </a:ext>
              </a:extLst>
            </p:cNvPr>
            <p:cNvSpPr/>
            <p:nvPr/>
          </p:nvSpPr>
          <p:spPr bwMode="auto">
            <a:xfrm>
              <a:off x="3497263" y="3206751"/>
              <a:ext cx="234950" cy="11113"/>
            </a:xfrm>
            <a:custGeom>
              <a:avLst/>
              <a:gdLst>
                <a:gd name="T0" fmla="*/ 0 w 148"/>
                <a:gd name="T1" fmla="*/ 0 h 7"/>
                <a:gd name="T2" fmla="*/ 0 w 148"/>
                <a:gd name="T3" fmla="*/ 7 h 7"/>
                <a:gd name="T4" fmla="*/ 148 w 148"/>
                <a:gd name="T5" fmla="*/ 5 h 7"/>
                <a:gd name="T6" fmla="*/ 0 w 14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7">
                  <a:moveTo>
                    <a:pt x="0" y="0"/>
                  </a:moveTo>
                  <a:lnTo>
                    <a:pt x="0" y="7"/>
                  </a:lnTo>
                  <a:lnTo>
                    <a:pt x="148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5" name="is1ïḑé">
              <a:extLst>
                <a:ext uri="{FF2B5EF4-FFF2-40B4-BE49-F238E27FC236}">
                  <a16:creationId xmlns="" xmlns:a16="http://schemas.microsoft.com/office/drawing/2014/main" id="{E2156EFA-20D3-4386-89EC-7F9CA020F885}"/>
                </a:ext>
              </a:extLst>
            </p:cNvPr>
            <p:cNvSpPr/>
            <p:nvPr/>
          </p:nvSpPr>
          <p:spPr bwMode="auto">
            <a:xfrm>
              <a:off x="3589338" y="3270251"/>
              <a:ext cx="458788" cy="7938"/>
            </a:xfrm>
            <a:custGeom>
              <a:avLst/>
              <a:gdLst>
                <a:gd name="T0" fmla="*/ 62 w 123"/>
                <a:gd name="T1" fmla="*/ 2 h 2"/>
                <a:gd name="T2" fmla="*/ 92 w 123"/>
                <a:gd name="T3" fmla="*/ 1 h 2"/>
                <a:gd name="T4" fmla="*/ 123 w 123"/>
                <a:gd name="T5" fmla="*/ 1 h 2"/>
                <a:gd name="T6" fmla="*/ 92 w 123"/>
                <a:gd name="T7" fmla="*/ 0 h 2"/>
                <a:gd name="T8" fmla="*/ 62 w 123"/>
                <a:gd name="T9" fmla="*/ 0 h 2"/>
                <a:gd name="T10" fmla="*/ 31 w 123"/>
                <a:gd name="T11" fmla="*/ 0 h 2"/>
                <a:gd name="T12" fmla="*/ 0 w 123"/>
                <a:gd name="T13" fmla="*/ 1 h 2"/>
                <a:gd name="T14" fmla="*/ 31 w 123"/>
                <a:gd name="T15" fmla="*/ 1 h 2"/>
                <a:gd name="T16" fmla="*/ 62 w 123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2">
                  <a:moveTo>
                    <a:pt x="62" y="2"/>
                  </a:moveTo>
                  <a:cubicBezTo>
                    <a:pt x="92" y="1"/>
                    <a:pt x="92" y="1"/>
                    <a:pt x="92" y="1"/>
                  </a:cubicBezTo>
                  <a:cubicBezTo>
                    <a:pt x="103" y="1"/>
                    <a:pt x="113" y="1"/>
                    <a:pt x="123" y="1"/>
                  </a:cubicBezTo>
                  <a:cubicBezTo>
                    <a:pt x="113" y="0"/>
                    <a:pt x="103" y="0"/>
                    <a:pt x="9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0" y="0"/>
                    <a:pt x="10" y="0"/>
                    <a:pt x="0" y="1"/>
                  </a:cubicBezTo>
                  <a:cubicBezTo>
                    <a:pt x="10" y="1"/>
                    <a:pt x="20" y="1"/>
                    <a:pt x="31" y="1"/>
                  </a:cubicBezTo>
                  <a:cubicBezTo>
                    <a:pt x="62" y="2"/>
                    <a:pt x="62" y="2"/>
                    <a:pt x="62" y="2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6" name="ïṧlïde">
              <a:extLst>
                <a:ext uri="{FF2B5EF4-FFF2-40B4-BE49-F238E27FC236}">
                  <a16:creationId xmlns="" xmlns:a16="http://schemas.microsoft.com/office/drawing/2014/main" id="{7761BA19-0D95-43AC-80A9-7D29021C55AF}"/>
                </a:ext>
              </a:extLst>
            </p:cNvPr>
            <p:cNvSpPr/>
            <p:nvPr/>
          </p:nvSpPr>
          <p:spPr bwMode="auto">
            <a:xfrm>
              <a:off x="3652838" y="3090863"/>
              <a:ext cx="1044575" cy="11113"/>
            </a:xfrm>
            <a:custGeom>
              <a:avLst/>
              <a:gdLst>
                <a:gd name="T0" fmla="*/ 279 w 280"/>
                <a:gd name="T1" fmla="*/ 3 h 3"/>
                <a:gd name="T2" fmla="*/ 280 w 280"/>
                <a:gd name="T3" fmla="*/ 0 h 3"/>
                <a:gd name="T4" fmla="*/ 0 w 280"/>
                <a:gd name="T5" fmla="*/ 1 h 3"/>
                <a:gd name="T6" fmla="*/ 279 w 28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3">
                  <a:moveTo>
                    <a:pt x="279" y="3"/>
                  </a:moveTo>
                  <a:cubicBezTo>
                    <a:pt x="279" y="2"/>
                    <a:pt x="279" y="1"/>
                    <a:pt x="28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79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7" name="i$1ïḓé">
              <a:extLst>
                <a:ext uri="{FF2B5EF4-FFF2-40B4-BE49-F238E27FC236}">
                  <a16:creationId xmlns="" xmlns:a16="http://schemas.microsoft.com/office/drawing/2014/main" id="{D4CFEEEA-A88D-4640-B946-104ECE91759F}"/>
                </a:ext>
              </a:extLst>
            </p:cNvPr>
            <p:cNvSpPr/>
            <p:nvPr/>
          </p:nvSpPr>
          <p:spPr bwMode="auto">
            <a:xfrm>
              <a:off x="4254500" y="3117851"/>
              <a:ext cx="434975" cy="6350"/>
            </a:xfrm>
            <a:custGeom>
              <a:avLst/>
              <a:gdLst>
                <a:gd name="T0" fmla="*/ 116 w 117"/>
                <a:gd name="T1" fmla="*/ 2 h 2"/>
                <a:gd name="T2" fmla="*/ 117 w 117"/>
                <a:gd name="T3" fmla="*/ 0 h 2"/>
                <a:gd name="T4" fmla="*/ 0 w 117"/>
                <a:gd name="T5" fmla="*/ 1 h 2"/>
                <a:gd name="T6" fmla="*/ 116 w 11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2">
                  <a:moveTo>
                    <a:pt x="116" y="2"/>
                  </a:moveTo>
                  <a:cubicBezTo>
                    <a:pt x="116" y="1"/>
                    <a:pt x="116" y="0"/>
                    <a:pt x="117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16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8" name="îśļïďè">
              <a:extLst>
                <a:ext uri="{FF2B5EF4-FFF2-40B4-BE49-F238E27FC236}">
                  <a16:creationId xmlns="" xmlns:a16="http://schemas.microsoft.com/office/drawing/2014/main" id="{24875C92-5531-4F40-8512-6A4F430F4B00}"/>
                </a:ext>
              </a:extLst>
            </p:cNvPr>
            <p:cNvSpPr/>
            <p:nvPr/>
          </p:nvSpPr>
          <p:spPr bwMode="auto">
            <a:xfrm>
              <a:off x="4183063" y="3251201"/>
              <a:ext cx="500063" cy="7938"/>
            </a:xfrm>
            <a:custGeom>
              <a:avLst/>
              <a:gdLst>
                <a:gd name="T0" fmla="*/ 134 w 134"/>
                <a:gd name="T1" fmla="*/ 2 h 2"/>
                <a:gd name="T2" fmla="*/ 133 w 134"/>
                <a:gd name="T3" fmla="*/ 0 h 2"/>
                <a:gd name="T4" fmla="*/ 0 w 134"/>
                <a:gd name="T5" fmla="*/ 1 h 2"/>
                <a:gd name="T6" fmla="*/ 134 w 13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2">
                  <a:moveTo>
                    <a:pt x="134" y="2"/>
                  </a:moveTo>
                  <a:cubicBezTo>
                    <a:pt x="133" y="1"/>
                    <a:pt x="133" y="1"/>
                    <a:pt x="13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34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9" name="ïṡḻíde">
              <a:extLst>
                <a:ext uri="{FF2B5EF4-FFF2-40B4-BE49-F238E27FC236}">
                  <a16:creationId xmlns="" xmlns:a16="http://schemas.microsoft.com/office/drawing/2014/main" id="{F28CFAC3-12E5-406D-92EA-A7DFDCCAD8D3}"/>
                </a:ext>
              </a:extLst>
            </p:cNvPr>
            <p:cNvSpPr/>
            <p:nvPr/>
          </p:nvSpPr>
          <p:spPr bwMode="auto">
            <a:xfrm>
              <a:off x="3705225" y="3322638"/>
              <a:ext cx="1003300" cy="11113"/>
            </a:xfrm>
            <a:custGeom>
              <a:avLst/>
              <a:gdLst>
                <a:gd name="T0" fmla="*/ 269 w 269"/>
                <a:gd name="T1" fmla="*/ 3 h 3"/>
                <a:gd name="T2" fmla="*/ 268 w 269"/>
                <a:gd name="T3" fmla="*/ 0 h 3"/>
                <a:gd name="T4" fmla="*/ 0 w 269"/>
                <a:gd name="T5" fmla="*/ 2 h 3"/>
                <a:gd name="T6" fmla="*/ 269 w 26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">
                  <a:moveTo>
                    <a:pt x="269" y="3"/>
                  </a:moveTo>
                  <a:cubicBezTo>
                    <a:pt x="269" y="2"/>
                    <a:pt x="268" y="1"/>
                    <a:pt x="268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69" y="3"/>
                    <a:pt x="269" y="3"/>
                    <a:pt x="269" y="3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0" name="ïṣlíḍê">
              <a:extLst>
                <a:ext uri="{FF2B5EF4-FFF2-40B4-BE49-F238E27FC236}">
                  <a16:creationId xmlns="" xmlns:a16="http://schemas.microsoft.com/office/drawing/2014/main" id="{EAA76752-BF62-439B-9E23-1BAC999E52EF}"/>
                </a:ext>
              </a:extLst>
            </p:cNvPr>
            <p:cNvSpPr/>
            <p:nvPr/>
          </p:nvSpPr>
          <p:spPr bwMode="auto">
            <a:xfrm>
              <a:off x="3470275" y="3098801"/>
              <a:ext cx="96838" cy="209550"/>
            </a:xfrm>
            <a:custGeom>
              <a:avLst/>
              <a:gdLst>
                <a:gd name="T0" fmla="*/ 0 w 26"/>
                <a:gd name="T1" fmla="*/ 0 h 56"/>
                <a:gd name="T2" fmla="*/ 0 w 26"/>
                <a:gd name="T3" fmla="*/ 56 h 56"/>
                <a:gd name="T4" fmla="*/ 0 w 26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56">
                  <a:moveTo>
                    <a:pt x="0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6" y="31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1" name="îSļîḓé">
              <a:extLst>
                <a:ext uri="{FF2B5EF4-FFF2-40B4-BE49-F238E27FC236}">
                  <a16:creationId xmlns="" xmlns:a16="http://schemas.microsoft.com/office/drawing/2014/main" id="{60467F41-9964-4A15-AD62-188412A4CED5}"/>
                </a:ext>
              </a:extLst>
            </p:cNvPr>
            <p:cNvSpPr/>
            <p:nvPr/>
          </p:nvSpPr>
          <p:spPr bwMode="auto">
            <a:xfrm>
              <a:off x="3179763" y="2974976"/>
              <a:ext cx="1633538" cy="436563"/>
            </a:xfrm>
            <a:custGeom>
              <a:avLst/>
              <a:gdLst>
                <a:gd name="T0" fmla="*/ 429 w 438"/>
                <a:gd name="T1" fmla="*/ 117 h 117"/>
                <a:gd name="T2" fmla="*/ 45 w 438"/>
                <a:gd name="T3" fmla="*/ 117 h 117"/>
                <a:gd name="T4" fmla="*/ 0 w 438"/>
                <a:gd name="T5" fmla="*/ 72 h 117"/>
                <a:gd name="T6" fmla="*/ 0 w 438"/>
                <a:gd name="T7" fmla="*/ 45 h 117"/>
                <a:gd name="T8" fmla="*/ 45 w 438"/>
                <a:gd name="T9" fmla="*/ 0 h 117"/>
                <a:gd name="T10" fmla="*/ 429 w 438"/>
                <a:gd name="T11" fmla="*/ 0 h 117"/>
                <a:gd name="T12" fmla="*/ 438 w 438"/>
                <a:gd name="T13" fmla="*/ 9 h 117"/>
                <a:gd name="T14" fmla="*/ 429 w 438"/>
                <a:gd name="T15" fmla="*/ 18 h 117"/>
                <a:gd name="T16" fmla="*/ 45 w 438"/>
                <a:gd name="T17" fmla="*/ 18 h 117"/>
                <a:gd name="T18" fmla="*/ 18 w 438"/>
                <a:gd name="T19" fmla="*/ 45 h 117"/>
                <a:gd name="T20" fmla="*/ 18 w 438"/>
                <a:gd name="T21" fmla="*/ 72 h 117"/>
                <a:gd name="T22" fmla="*/ 45 w 438"/>
                <a:gd name="T23" fmla="*/ 99 h 117"/>
                <a:gd name="T24" fmla="*/ 429 w 438"/>
                <a:gd name="T25" fmla="*/ 99 h 117"/>
                <a:gd name="T26" fmla="*/ 438 w 438"/>
                <a:gd name="T27" fmla="*/ 108 h 117"/>
                <a:gd name="T28" fmla="*/ 429 w 438"/>
                <a:gd name="T2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8" h="117">
                  <a:moveTo>
                    <a:pt x="429" y="117"/>
                  </a:moveTo>
                  <a:cubicBezTo>
                    <a:pt x="45" y="117"/>
                    <a:pt x="45" y="117"/>
                    <a:pt x="45" y="117"/>
                  </a:cubicBezTo>
                  <a:cubicBezTo>
                    <a:pt x="20" y="117"/>
                    <a:pt x="0" y="97"/>
                    <a:pt x="0" y="7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429" y="0"/>
                    <a:pt x="429" y="0"/>
                    <a:pt x="429" y="0"/>
                  </a:cubicBezTo>
                  <a:cubicBezTo>
                    <a:pt x="434" y="0"/>
                    <a:pt x="438" y="4"/>
                    <a:pt x="438" y="9"/>
                  </a:cubicBezTo>
                  <a:cubicBezTo>
                    <a:pt x="438" y="14"/>
                    <a:pt x="434" y="18"/>
                    <a:pt x="429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0" y="18"/>
                    <a:pt x="18" y="30"/>
                    <a:pt x="18" y="45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87"/>
                    <a:pt x="30" y="99"/>
                    <a:pt x="45" y="99"/>
                  </a:cubicBezTo>
                  <a:cubicBezTo>
                    <a:pt x="429" y="99"/>
                    <a:pt x="429" y="99"/>
                    <a:pt x="429" y="99"/>
                  </a:cubicBezTo>
                  <a:cubicBezTo>
                    <a:pt x="434" y="99"/>
                    <a:pt x="438" y="103"/>
                    <a:pt x="438" y="108"/>
                  </a:cubicBezTo>
                  <a:cubicBezTo>
                    <a:pt x="438" y="113"/>
                    <a:pt x="434" y="117"/>
                    <a:pt x="429" y="117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2" name="ïṡļiďé">
              <a:extLst>
                <a:ext uri="{FF2B5EF4-FFF2-40B4-BE49-F238E27FC236}">
                  <a16:creationId xmlns="" xmlns:a16="http://schemas.microsoft.com/office/drawing/2014/main" id="{7FBA77BC-F2FD-4B03-B2F6-FF818C16A8F7}"/>
                </a:ext>
              </a:extLst>
            </p:cNvPr>
            <p:cNvSpPr/>
            <p:nvPr/>
          </p:nvSpPr>
          <p:spPr bwMode="auto">
            <a:xfrm>
              <a:off x="3213100" y="3009901"/>
              <a:ext cx="392113" cy="368300"/>
            </a:xfrm>
            <a:custGeom>
              <a:avLst/>
              <a:gdLst>
                <a:gd name="T0" fmla="*/ 69 w 105"/>
                <a:gd name="T1" fmla="*/ 63 h 99"/>
                <a:gd name="T2" fmla="*/ 69 w 105"/>
                <a:gd name="T3" fmla="*/ 36 h 99"/>
                <a:gd name="T4" fmla="*/ 105 w 105"/>
                <a:gd name="T5" fmla="*/ 0 h 99"/>
                <a:gd name="T6" fmla="*/ 36 w 105"/>
                <a:gd name="T7" fmla="*/ 0 h 99"/>
                <a:gd name="T8" fmla="*/ 0 w 105"/>
                <a:gd name="T9" fmla="*/ 36 h 99"/>
                <a:gd name="T10" fmla="*/ 0 w 105"/>
                <a:gd name="T11" fmla="*/ 63 h 99"/>
                <a:gd name="T12" fmla="*/ 36 w 105"/>
                <a:gd name="T13" fmla="*/ 99 h 99"/>
                <a:gd name="T14" fmla="*/ 105 w 105"/>
                <a:gd name="T15" fmla="*/ 99 h 99"/>
                <a:gd name="T16" fmla="*/ 69 w 105"/>
                <a:gd name="T17" fmla="*/ 6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99">
                  <a:moveTo>
                    <a:pt x="69" y="63"/>
                  </a:moveTo>
                  <a:cubicBezTo>
                    <a:pt x="69" y="36"/>
                    <a:pt x="69" y="36"/>
                    <a:pt x="69" y="36"/>
                  </a:cubicBezTo>
                  <a:cubicBezTo>
                    <a:pt x="69" y="16"/>
                    <a:pt x="86" y="0"/>
                    <a:pt x="10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83"/>
                    <a:pt x="16" y="99"/>
                    <a:pt x="36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86" y="99"/>
                    <a:pt x="69" y="83"/>
                    <a:pt x="69" y="63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3" name="íS1îḋe">
              <a:extLst>
                <a:ext uri="{FF2B5EF4-FFF2-40B4-BE49-F238E27FC236}">
                  <a16:creationId xmlns="" xmlns:a16="http://schemas.microsoft.com/office/drawing/2014/main" id="{D3EE01A2-E20E-4F98-898C-7986822FDAB1}"/>
                </a:ext>
              </a:extLst>
            </p:cNvPr>
            <p:cNvSpPr/>
            <p:nvPr/>
          </p:nvSpPr>
          <p:spPr bwMode="auto">
            <a:xfrm>
              <a:off x="3179763" y="3244851"/>
              <a:ext cx="439738" cy="166688"/>
            </a:xfrm>
            <a:custGeom>
              <a:avLst/>
              <a:gdLst>
                <a:gd name="T0" fmla="*/ 0 w 118"/>
                <a:gd name="T1" fmla="*/ 0 h 45"/>
                <a:gd name="T2" fmla="*/ 45 w 118"/>
                <a:gd name="T3" fmla="*/ 45 h 45"/>
                <a:gd name="T4" fmla="*/ 117 w 118"/>
                <a:gd name="T5" fmla="*/ 45 h 45"/>
                <a:gd name="T6" fmla="*/ 118 w 118"/>
                <a:gd name="T7" fmla="*/ 35 h 45"/>
                <a:gd name="T8" fmla="*/ 106 w 118"/>
                <a:gd name="T9" fmla="*/ 35 h 45"/>
                <a:gd name="T10" fmla="*/ 114 w 118"/>
                <a:gd name="T11" fmla="*/ 36 h 45"/>
                <a:gd name="T12" fmla="*/ 45 w 118"/>
                <a:gd name="T13" fmla="*/ 36 h 45"/>
                <a:gd name="T14" fmla="*/ 11 w 118"/>
                <a:gd name="T15" fmla="*/ 13 h 45"/>
                <a:gd name="T16" fmla="*/ 0 w 118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45">
                  <a:moveTo>
                    <a:pt x="0" y="0"/>
                  </a:moveTo>
                  <a:cubicBezTo>
                    <a:pt x="0" y="25"/>
                    <a:pt x="20" y="45"/>
                    <a:pt x="45" y="45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8" y="35"/>
                    <a:pt x="111" y="36"/>
                    <a:pt x="114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29" y="36"/>
                    <a:pt x="16" y="26"/>
                    <a:pt x="11" y="13"/>
                  </a:cubicBezTo>
                  <a:cubicBezTo>
                    <a:pt x="7" y="9"/>
                    <a:pt x="2" y="5"/>
                    <a:pt x="0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4" name="ïṡlïde">
              <a:extLst>
                <a:ext uri="{FF2B5EF4-FFF2-40B4-BE49-F238E27FC236}">
                  <a16:creationId xmlns="" xmlns:a16="http://schemas.microsoft.com/office/drawing/2014/main" id="{8F1C11DA-63F7-4EAF-A573-787F5C08DA62}"/>
                </a:ext>
              </a:extLst>
            </p:cNvPr>
            <p:cNvSpPr/>
            <p:nvPr/>
          </p:nvSpPr>
          <p:spPr bwMode="auto">
            <a:xfrm>
              <a:off x="3795713" y="3375026"/>
              <a:ext cx="1017588" cy="36513"/>
            </a:xfrm>
            <a:custGeom>
              <a:avLst/>
              <a:gdLst>
                <a:gd name="T0" fmla="*/ 0 w 273"/>
                <a:gd name="T1" fmla="*/ 0 h 10"/>
                <a:gd name="T2" fmla="*/ 0 w 273"/>
                <a:gd name="T3" fmla="*/ 10 h 10"/>
                <a:gd name="T4" fmla="*/ 264 w 273"/>
                <a:gd name="T5" fmla="*/ 10 h 10"/>
                <a:gd name="T6" fmla="*/ 273 w 273"/>
                <a:gd name="T7" fmla="*/ 1 h 10"/>
                <a:gd name="T8" fmla="*/ 273 w 273"/>
                <a:gd name="T9" fmla="*/ 1 h 10"/>
                <a:gd name="T10" fmla="*/ 0 w 27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64" y="10"/>
                    <a:pt x="264" y="10"/>
                    <a:pt x="264" y="10"/>
                  </a:cubicBezTo>
                  <a:cubicBezTo>
                    <a:pt x="269" y="10"/>
                    <a:pt x="273" y="6"/>
                    <a:pt x="273" y="1"/>
                  </a:cubicBezTo>
                  <a:cubicBezTo>
                    <a:pt x="273" y="1"/>
                    <a:pt x="273" y="1"/>
                    <a:pt x="27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5" name="îṡḷíďè">
              <a:extLst>
                <a:ext uri="{FF2B5EF4-FFF2-40B4-BE49-F238E27FC236}">
                  <a16:creationId xmlns="" xmlns:a16="http://schemas.microsoft.com/office/drawing/2014/main" id="{3DCC6590-5337-461C-B3BC-8E15210A1351}"/>
                </a:ext>
              </a:extLst>
            </p:cNvPr>
            <p:cNvSpPr/>
            <p:nvPr/>
          </p:nvSpPr>
          <p:spPr bwMode="auto">
            <a:xfrm>
              <a:off x="3221038" y="3292476"/>
              <a:ext cx="384175" cy="85725"/>
            </a:xfrm>
            <a:custGeom>
              <a:avLst/>
              <a:gdLst>
                <a:gd name="T0" fmla="*/ 0 w 103"/>
                <a:gd name="T1" fmla="*/ 0 h 23"/>
                <a:gd name="T2" fmla="*/ 34 w 103"/>
                <a:gd name="T3" fmla="*/ 23 h 23"/>
                <a:gd name="T4" fmla="*/ 103 w 103"/>
                <a:gd name="T5" fmla="*/ 23 h 23"/>
                <a:gd name="T6" fmla="*/ 95 w 103"/>
                <a:gd name="T7" fmla="*/ 22 h 23"/>
                <a:gd name="T8" fmla="*/ 44 w 103"/>
                <a:gd name="T9" fmla="*/ 22 h 23"/>
                <a:gd name="T10" fmla="*/ 40 w 103"/>
                <a:gd name="T11" fmla="*/ 22 h 23"/>
                <a:gd name="T12" fmla="*/ 22 w 103"/>
                <a:gd name="T13" fmla="*/ 17 h 23"/>
                <a:gd name="T14" fmla="*/ 4 w 103"/>
                <a:gd name="T15" fmla="*/ 3 h 23"/>
                <a:gd name="T16" fmla="*/ 0 w 103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23">
                  <a:moveTo>
                    <a:pt x="0" y="0"/>
                  </a:moveTo>
                  <a:cubicBezTo>
                    <a:pt x="5" y="13"/>
                    <a:pt x="18" y="23"/>
                    <a:pt x="34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0" y="23"/>
                    <a:pt x="97" y="22"/>
                    <a:pt x="95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3" y="22"/>
                    <a:pt x="42" y="22"/>
                    <a:pt x="40" y="22"/>
                  </a:cubicBezTo>
                  <a:cubicBezTo>
                    <a:pt x="34" y="22"/>
                    <a:pt x="28" y="20"/>
                    <a:pt x="22" y="17"/>
                  </a:cubicBezTo>
                  <a:cubicBezTo>
                    <a:pt x="16" y="13"/>
                    <a:pt x="10" y="8"/>
                    <a:pt x="4" y="3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6" name="ïŝḷiḍê">
              <a:extLst>
                <a:ext uri="{FF2B5EF4-FFF2-40B4-BE49-F238E27FC236}">
                  <a16:creationId xmlns="" xmlns:a16="http://schemas.microsoft.com/office/drawing/2014/main" id="{B9F4B346-1D3A-47B9-9599-F97DC71512C5}"/>
                </a:ext>
              </a:extLst>
            </p:cNvPr>
            <p:cNvSpPr/>
            <p:nvPr/>
          </p:nvSpPr>
          <p:spPr bwMode="auto">
            <a:xfrm>
              <a:off x="3619500" y="3159126"/>
              <a:ext cx="176213" cy="185738"/>
            </a:xfrm>
            <a:custGeom>
              <a:avLst/>
              <a:gdLst>
                <a:gd name="T0" fmla="*/ 0 w 47"/>
                <a:gd name="T1" fmla="*/ 31 h 50"/>
                <a:gd name="T2" fmla="*/ 0 w 47"/>
                <a:gd name="T3" fmla="*/ 50 h 50"/>
                <a:gd name="T4" fmla="*/ 47 w 47"/>
                <a:gd name="T5" fmla="*/ 50 h 50"/>
                <a:gd name="T6" fmla="*/ 47 w 47"/>
                <a:gd name="T7" fmla="*/ 46 h 50"/>
                <a:gd name="T8" fmla="*/ 23 w 47"/>
                <a:gd name="T9" fmla="*/ 46 h 50"/>
                <a:gd name="T10" fmla="*/ 47 w 47"/>
                <a:gd name="T11" fmla="*/ 45 h 50"/>
                <a:gd name="T12" fmla="*/ 47 w 47"/>
                <a:gd name="T13" fmla="*/ 32 h 50"/>
                <a:gd name="T14" fmla="*/ 23 w 47"/>
                <a:gd name="T15" fmla="*/ 31 h 50"/>
                <a:gd name="T16" fmla="*/ 0 w 47"/>
                <a:gd name="T17" fmla="*/ 31 h 50"/>
                <a:gd name="T18" fmla="*/ 47 w 47"/>
                <a:gd name="T19" fmla="*/ 9 h 50"/>
                <a:gd name="T20" fmla="*/ 1 w 47"/>
                <a:gd name="T21" fmla="*/ 10 h 50"/>
                <a:gd name="T22" fmla="*/ 1 w 47"/>
                <a:gd name="T23" fmla="*/ 14 h 50"/>
                <a:gd name="T24" fmla="*/ 30 w 47"/>
                <a:gd name="T25" fmla="*/ 15 h 50"/>
                <a:gd name="T26" fmla="*/ 1 w 47"/>
                <a:gd name="T27" fmla="*/ 15 h 50"/>
                <a:gd name="T28" fmla="*/ 0 w 47"/>
                <a:gd name="T29" fmla="*/ 30 h 50"/>
                <a:gd name="T30" fmla="*/ 23 w 47"/>
                <a:gd name="T31" fmla="*/ 30 h 50"/>
                <a:gd name="T32" fmla="*/ 47 w 47"/>
                <a:gd name="T33" fmla="*/ 30 h 50"/>
                <a:gd name="T34" fmla="*/ 47 w 47"/>
                <a:gd name="T35" fmla="*/ 9 h 50"/>
                <a:gd name="T36" fmla="*/ 47 w 47"/>
                <a:gd name="T37" fmla="*/ 0 h 50"/>
                <a:gd name="T38" fmla="*/ 2 w 47"/>
                <a:gd name="T39" fmla="*/ 0 h 50"/>
                <a:gd name="T40" fmla="*/ 1 w 47"/>
                <a:gd name="T41" fmla="*/ 8 h 50"/>
                <a:gd name="T42" fmla="*/ 47 w 47"/>
                <a:gd name="T43" fmla="*/ 9 h 50"/>
                <a:gd name="T44" fmla="*/ 47 w 47"/>
                <a:gd name="T4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50">
                  <a:moveTo>
                    <a:pt x="0" y="31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5" y="31"/>
                    <a:pt x="8" y="31"/>
                    <a:pt x="0" y="31"/>
                  </a:cubicBezTo>
                  <a:moveTo>
                    <a:pt x="47" y="9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8" y="30"/>
                    <a:pt x="15" y="30"/>
                    <a:pt x="23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9"/>
                    <a:pt x="47" y="9"/>
                    <a:pt x="47" y="9"/>
                  </a:cubicBezTo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7" name="işļïďé">
              <a:extLst>
                <a:ext uri="{FF2B5EF4-FFF2-40B4-BE49-F238E27FC236}">
                  <a16:creationId xmlns="" xmlns:a16="http://schemas.microsoft.com/office/drawing/2014/main" id="{6B6F7490-8B90-4331-897A-4D91718DD304}"/>
                </a:ext>
              </a:extLst>
            </p:cNvPr>
            <p:cNvSpPr/>
            <p:nvPr/>
          </p:nvSpPr>
          <p:spPr bwMode="auto">
            <a:xfrm>
              <a:off x="3627438" y="3151188"/>
              <a:ext cx="168275" cy="7938"/>
            </a:xfrm>
            <a:prstGeom prst="rect">
              <a:avLst/>
            </a:pr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8" name="ïŝľide">
              <a:extLst>
                <a:ext uri="{FF2B5EF4-FFF2-40B4-BE49-F238E27FC236}">
                  <a16:creationId xmlns="" xmlns:a16="http://schemas.microsoft.com/office/drawing/2014/main" id="{78D711BF-95C7-4AB6-A439-F01FB65AC4A6}"/>
                </a:ext>
              </a:extLst>
            </p:cNvPr>
            <p:cNvSpPr/>
            <p:nvPr/>
          </p:nvSpPr>
          <p:spPr bwMode="auto">
            <a:xfrm>
              <a:off x="3627438" y="3151188"/>
              <a:ext cx="168275" cy="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9" name="ïśľiḍe">
              <a:extLst>
                <a:ext uri="{FF2B5EF4-FFF2-40B4-BE49-F238E27FC236}">
                  <a16:creationId xmlns="" xmlns:a16="http://schemas.microsoft.com/office/drawing/2014/main" id="{B65C388E-828C-45B0-A814-2D71E9C2224F}"/>
                </a:ext>
              </a:extLst>
            </p:cNvPr>
            <p:cNvSpPr/>
            <p:nvPr/>
          </p:nvSpPr>
          <p:spPr bwMode="auto">
            <a:xfrm>
              <a:off x="3624263" y="3187701"/>
              <a:ext cx="171450" cy="7938"/>
            </a:xfrm>
            <a:custGeom>
              <a:avLst/>
              <a:gdLst>
                <a:gd name="T0" fmla="*/ 0 w 108"/>
                <a:gd name="T1" fmla="*/ 0 h 5"/>
                <a:gd name="T2" fmla="*/ 0 w 108"/>
                <a:gd name="T3" fmla="*/ 5 h 5"/>
                <a:gd name="T4" fmla="*/ 108 w 108"/>
                <a:gd name="T5" fmla="*/ 3 h 5"/>
                <a:gd name="T6" fmla="*/ 108 w 108"/>
                <a:gd name="T7" fmla="*/ 3 h 5"/>
                <a:gd name="T8" fmla="*/ 0 w 10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5">
                  <a:moveTo>
                    <a:pt x="0" y="0"/>
                  </a:moveTo>
                  <a:lnTo>
                    <a:pt x="0" y="5"/>
                  </a:lnTo>
                  <a:lnTo>
                    <a:pt x="108" y="3"/>
                  </a:lnTo>
                  <a:lnTo>
                    <a:pt x="10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0" name="îŝḻíďè">
              <a:extLst>
                <a:ext uri="{FF2B5EF4-FFF2-40B4-BE49-F238E27FC236}">
                  <a16:creationId xmlns="" xmlns:a16="http://schemas.microsoft.com/office/drawing/2014/main" id="{85FE6201-7F80-4D34-A4E7-CCA3D29BD1B3}"/>
                </a:ext>
              </a:extLst>
            </p:cNvPr>
            <p:cNvSpPr/>
            <p:nvPr/>
          </p:nvSpPr>
          <p:spPr bwMode="auto">
            <a:xfrm>
              <a:off x="3624263" y="3187701"/>
              <a:ext cx="171450" cy="7938"/>
            </a:xfrm>
            <a:custGeom>
              <a:avLst/>
              <a:gdLst>
                <a:gd name="T0" fmla="*/ 0 w 108"/>
                <a:gd name="T1" fmla="*/ 0 h 5"/>
                <a:gd name="T2" fmla="*/ 0 w 108"/>
                <a:gd name="T3" fmla="*/ 5 h 5"/>
                <a:gd name="T4" fmla="*/ 108 w 108"/>
                <a:gd name="T5" fmla="*/ 3 h 5"/>
                <a:gd name="T6" fmla="*/ 108 w 108"/>
                <a:gd name="T7" fmla="*/ 3 h 5"/>
                <a:gd name="T8" fmla="*/ 0 w 10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5">
                  <a:moveTo>
                    <a:pt x="0" y="0"/>
                  </a:moveTo>
                  <a:lnTo>
                    <a:pt x="0" y="5"/>
                  </a:lnTo>
                  <a:lnTo>
                    <a:pt x="108" y="3"/>
                  </a:lnTo>
                  <a:lnTo>
                    <a:pt x="108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1" name="ïŝľiḍè">
              <a:extLst>
                <a:ext uri="{FF2B5EF4-FFF2-40B4-BE49-F238E27FC236}">
                  <a16:creationId xmlns="" xmlns:a16="http://schemas.microsoft.com/office/drawing/2014/main" id="{07D2C110-2E79-40AD-905C-D7D343AE9A13}"/>
                </a:ext>
              </a:extLst>
            </p:cNvPr>
            <p:cNvSpPr/>
            <p:nvPr/>
          </p:nvSpPr>
          <p:spPr bwMode="auto">
            <a:xfrm>
              <a:off x="3624263" y="3211513"/>
              <a:ext cx="107950" cy="3175"/>
            </a:xfrm>
            <a:custGeom>
              <a:avLst/>
              <a:gdLst>
                <a:gd name="T0" fmla="*/ 0 w 68"/>
                <a:gd name="T1" fmla="*/ 0 h 2"/>
                <a:gd name="T2" fmla="*/ 0 w 68"/>
                <a:gd name="T3" fmla="*/ 2 h 2"/>
                <a:gd name="T4" fmla="*/ 68 w 68"/>
                <a:gd name="T5" fmla="*/ 2 h 2"/>
                <a:gd name="T6" fmla="*/ 0 w 6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2">
                  <a:moveTo>
                    <a:pt x="0" y="0"/>
                  </a:moveTo>
                  <a:lnTo>
                    <a:pt x="0" y="2"/>
                  </a:lnTo>
                  <a:lnTo>
                    <a:pt x="6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2" name="ï$ļiḍè">
              <a:extLst>
                <a:ext uri="{FF2B5EF4-FFF2-40B4-BE49-F238E27FC236}">
                  <a16:creationId xmlns="" xmlns:a16="http://schemas.microsoft.com/office/drawing/2014/main" id="{019CEB59-3867-48EE-9F75-99608405AF1B}"/>
                </a:ext>
              </a:extLst>
            </p:cNvPr>
            <p:cNvSpPr/>
            <p:nvPr/>
          </p:nvSpPr>
          <p:spPr bwMode="auto">
            <a:xfrm>
              <a:off x="3624263" y="3211513"/>
              <a:ext cx="107950" cy="3175"/>
            </a:xfrm>
            <a:custGeom>
              <a:avLst/>
              <a:gdLst>
                <a:gd name="T0" fmla="*/ 0 w 68"/>
                <a:gd name="T1" fmla="*/ 0 h 2"/>
                <a:gd name="T2" fmla="*/ 0 w 68"/>
                <a:gd name="T3" fmla="*/ 2 h 2"/>
                <a:gd name="T4" fmla="*/ 68 w 68"/>
                <a:gd name="T5" fmla="*/ 2 h 2"/>
                <a:gd name="T6" fmla="*/ 0 w 6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2">
                  <a:moveTo>
                    <a:pt x="0" y="0"/>
                  </a:moveTo>
                  <a:lnTo>
                    <a:pt x="0" y="2"/>
                  </a:lnTo>
                  <a:lnTo>
                    <a:pt x="68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3" name="îšľîďè">
              <a:extLst>
                <a:ext uri="{FF2B5EF4-FFF2-40B4-BE49-F238E27FC236}">
                  <a16:creationId xmlns="" xmlns:a16="http://schemas.microsoft.com/office/drawing/2014/main" id="{372E0421-CCD4-4826-BD14-55A7D5DDD6DF}"/>
                </a:ext>
              </a:extLst>
            </p:cNvPr>
            <p:cNvSpPr/>
            <p:nvPr/>
          </p:nvSpPr>
          <p:spPr bwMode="auto">
            <a:xfrm>
              <a:off x="3619500" y="3270251"/>
              <a:ext cx="176213" cy="7938"/>
            </a:xfrm>
            <a:custGeom>
              <a:avLst/>
              <a:gdLst>
                <a:gd name="T0" fmla="*/ 47 w 47"/>
                <a:gd name="T1" fmla="*/ 0 h 2"/>
                <a:gd name="T2" fmla="*/ 23 w 47"/>
                <a:gd name="T3" fmla="*/ 0 h 2"/>
                <a:gd name="T4" fmla="*/ 0 w 47"/>
                <a:gd name="T5" fmla="*/ 0 h 2"/>
                <a:gd name="T6" fmla="*/ 0 w 47"/>
                <a:gd name="T7" fmla="*/ 1 h 2"/>
                <a:gd name="T8" fmla="*/ 23 w 47"/>
                <a:gd name="T9" fmla="*/ 1 h 2"/>
                <a:gd name="T10" fmla="*/ 47 w 47"/>
                <a:gd name="T11" fmla="*/ 2 h 2"/>
                <a:gd name="T12" fmla="*/ 47 w 47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">
                  <a:moveTo>
                    <a:pt x="4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5" y="0"/>
                    <a:pt x="8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15" y="1"/>
                    <a:pt x="23" y="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4" name="ïṥlîḋé">
              <a:extLst>
                <a:ext uri="{FF2B5EF4-FFF2-40B4-BE49-F238E27FC236}">
                  <a16:creationId xmlns="" xmlns:a16="http://schemas.microsoft.com/office/drawing/2014/main" id="{E1336DA1-F53A-4D19-8BBA-711D2DB55BDA}"/>
                </a:ext>
              </a:extLst>
            </p:cNvPr>
            <p:cNvSpPr/>
            <p:nvPr/>
          </p:nvSpPr>
          <p:spPr bwMode="auto">
            <a:xfrm>
              <a:off x="3705225" y="3325813"/>
              <a:ext cx="90488" cy="4763"/>
            </a:xfrm>
            <a:custGeom>
              <a:avLst/>
              <a:gdLst>
                <a:gd name="T0" fmla="*/ 57 w 57"/>
                <a:gd name="T1" fmla="*/ 0 h 3"/>
                <a:gd name="T2" fmla="*/ 0 w 57"/>
                <a:gd name="T3" fmla="*/ 3 h 3"/>
                <a:gd name="T4" fmla="*/ 57 w 57"/>
                <a:gd name="T5" fmla="*/ 3 h 3"/>
                <a:gd name="T6" fmla="*/ 57 w 5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">
                  <a:moveTo>
                    <a:pt x="57" y="0"/>
                  </a:moveTo>
                  <a:lnTo>
                    <a:pt x="0" y="3"/>
                  </a:lnTo>
                  <a:lnTo>
                    <a:pt x="57" y="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5" name="ïṣlïḍê">
              <a:extLst>
                <a:ext uri="{FF2B5EF4-FFF2-40B4-BE49-F238E27FC236}">
                  <a16:creationId xmlns="" xmlns:a16="http://schemas.microsoft.com/office/drawing/2014/main" id="{59C1202F-AECE-424A-8A15-3156B42A5425}"/>
                </a:ext>
              </a:extLst>
            </p:cNvPr>
            <p:cNvSpPr/>
            <p:nvPr/>
          </p:nvSpPr>
          <p:spPr bwMode="auto">
            <a:xfrm>
              <a:off x="3705225" y="3325813"/>
              <a:ext cx="90488" cy="4763"/>
            </a:xfrm>
            <a:custGeom>
              <a:avLst/>
              <a:gdLst>
                <a:gd name="T0" fmla="*/ 57 w 57"/>
                <a:gd name="T1" fmla="*/ 0 h 3"/>
                <a:gd name="T2" fmla="*/ 0 w 57"/>
                <a:gd name="T3" fmla="*/ 3 h 3"/>
                <a:gd name="T4" fmla="*/ 57 w 57"/>
                <a:gd name="T5" fmla="*/ 3 h 3"/>
                <a:gd name="T6" fmla="*/ 57 w 5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">
                  <a:moveTo>
                    <a:pt x="57" y="0"/>
                  </a:moveTo>
                  <a:lnTo>
                    <a:pt x="0" y="3"/>
                  </a:lnTo>
                  <a:lnTo>
                    <a:pt x="57" y="3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6" name="ïṧḻide">
              <a:extLst>
                <a:ext uri="{FF2B5EF4-FFF2-40B4-BE49-F238E27FC236}">
                  <a16:creationId xmlns="" xmlns:a16="http://schemas.microsoft.com/office/drawing/2014/main" id="{9456DC08-3DCD-422A-BBDA-FC3E2A2F0D4C}"/>
                </a:ext>
              </a:extLst>
            </p:cNvPr>
            <p:cNvSpPr/>
            <p:nvPr/>
          </p:nvSpPr>
          <p:spPr bwMode="auto">
            <a:xfrm>
              <a:off x="3619500" y="3344863"/>
              <a:ext cx="176213" cy="30163"/>
            </a:xfrm>
            <a:prstGeom prst="rect">
              <a:avLst/>
            </a:prstGeom>
            <a:solidFill>
              <a:srgbClr val="588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7" name="iṧliḍê">
              <a:extLst>
                <a:ext uri="{FF2B5EF4-FFF2-40B4-BE49-F238E27FC236}">
                  <a16:creationId xmlns="" xmlns:a16="http://schemas.microsoft.com/office/drawing/2014/main" id="{4DDF92CE-3023-4DA2-BFCC-2C925373E600}"/>
                </a:ext>
              </a:extLst>
            </p:cNvPr>
            <p:cNvSpPr/>
            <p:nvPr/>
          </p:nvSpPr>
          <p:spPr bwMode="auto">
            <a:xfrm>
              <a:off x="3619500" y="3344863"/>
              <a:ext cx="176213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8" name="íŝḻiḑé">
              <a:extLst>
                <a:ext uri="{FF2B5EF4-FFF2-40B4-BE49-F238E27FC236}">
                  <a16:creationId xmlns="" xmlns:a16="http://schemas.microsoft.com/office/drawing/2014/main" id="{888ED950-1A84-439E-B520-4F8DFA368679}"/>
                </a:ext>
              </a:extLst>
            </p:cNvPr>
            <p:cNvSpPr/>
            <p:nvPr/>
          </p:nvSpPr>
          <p:spPr bwMode="auto">
            <a:xfrm>
              <a:off x="3613150" y="3486151"/>
              <a:ext cx="182563" cy="52388"/>
            </a:xfrm>
            <a:custGeom>
              <a:avLst/>
              <a:gdLst>
                <a:gd name="T0" fmla="*/ 9 w 115"/>
                <a:gd name="T1" fmla="*/ 19 h 33"/>
                <a:gd name="T2" fmla="*/ 0 w 115"/>
                <a:gd name="T3" fmla="*/ 19 h 33"/>
                <a:gd name="T4" fmla="*/ 0 w 115"/>
                <a:gd name="T5" fmla="*/ 31 h 33"/>
                <a:gd name="T6" fmla="*/ 9 w 115"/>
                <a:gd name="T7" fmla="*/ 19 h 33"/>
                <a:gd name="T8" fmla="*/ 115 w 115"/>
                <a:gd name="T9" fmla="*/ 19 h 33"/>
                <a:gd name="T10" fmla="*/ 103 w 115"/>
                <a:gd name="T11" fmla="*/ 19 h 33"/>
                <a:gd name="T12" fmla="*/ 115 w 115"/>
                <a:gd name="T13" fmla="*/ 33 h 33"/>
                <a:gd name="T14" fmla="*/ 115 w 115"/>
                <a:gd name="T15" fmla="*/ 19 h 33"/>
                <a:gd name="T16" fmla="*/ 25 w 115"/>
                <a:gd name="T17" fmla="*/ 0 h 33"/>
                <a:gd name="T18" fmla="*/ 2 w 115"/>
                <a:gd name="T19" fmla="*/ 0 h 33"/>
                <a:gd name="T20" fmla="*/ 0 w 115"/>
                <a:gd name="T21" fmla="*/ 17 h 33"/>
                <a:gd name="T22" fmla="*/ 11 w 115"/>
                <a:gd name="T23" fmla="*/ 17 h 33"/>
                <a:gd name="T24" fmla="*/ 25 w 115"/>
                <a:gd name="T25" fmla="*/ 0 h 33"/>
                <a:gd name="T26" fmla="*/ 115 w 115"/>
                <a:gd name="T27" fmla="*/ 0 h 33"/>
                <a:gd name="T28" fmla="*/ 91 w 115"/>
                <a:gd name="T29" fmla="*/ 0 h 33"/>
                <a:gd name="T30" fmla="*/ 103 w 115"/>
                <a:gd name="T31" fmla="*/ 17 h 33"/>
                <a:gd name="T32" fmla="*/ 115 w 115"/>
                <a:gd name="T33" fmla="*/ 17 h 33"/>
                <a:gd name="T34" fmla="*/ 115 w 115"/>
                <a:gd name="T3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33">
                  <a:moveTo>
                    <a:pt x="9" y="19"/>
                  </a:moveTo>
                  <a:lnTo>
                    <a:pt x="0" y="19"/>
                  </a:lnTo>
                  <a:lnTo>
                    <a:pt x="0" y="31"/>
                  </a:lnTo>
                  <a:lnTo>
                    <a:pt x="9" y="19"/>
                  </a:lnTo>
                  <a:close/>
                  <a:moveTo>
                    <a:pt x="115" y="19"/>
                  </a:moveTo>
                  <a:lnTo>
                    <a:pt x="103" y="19"/>
                  </a:lnTo>
                  <a:lnTo>
                    <a:pt x="115" y="33"/>
                  </a:lnTo>
                  <a:lnTo>
                    <a:pt x="115" y="19"/>
                  </a:lnTo>
                  <a:close/>
                  <a:moveTo>
                    <a:pt x="25" y="0"/>
                  </a:moveTo>
                  <a:lnTo>
                    <a:pt x="2" y="0"/>
                  </a:lnTo>
                  <a:lnTo>
                    <a:pt x="0" y="17"/>
                  </a:lnTo>
                  <a:lnTo>
                    <a:pt x="11" y="17"/>
                  </a:lnTo>
                  <a:lnTo>
                    <a:pt x="25" y="0"/>
                  </a:lnTo>
                  <a:close/>
                  <a:moveTo>
                    <a:pt x="115" y="0"/>
                  </a:moveTo>
                  <a:lnTo>
                    <a:pt x="91" y="0"/>
                  </a:lnTo>
                  <a:lnTo>
                    <a:pt x="103" y="17"/>
                  </a:lnTo>
                  <a:lnTo>
                    <a:pt x="115" y="17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9" name="îSḷíḑè">
              <a:extLst>
                <a:ext uri="{FF2B5EF4-FFF2-40B4-BE49-F238E27FC236}">
                  <a16:creationId xmlns="" xmlns:a16="http://schemas.microsoft.com/office/drawing/2014/main" id="{F8B5E416-D8EF-4D1B-85F1-D36EFA8D15FF}"/>
                </a:ext>
              </a:extLst>
            </p:cNvPr>
            <p:cNvSpPr/>
            <p:nvPr/>
          </p:nvSpPr>
          <p:spPr bwMode="auto">
            <a:xfrm>
              <a:off x="3613150" y="3486151"/>
              <a:ext cx="182563" cy="52388"/>
            </a:xfrm>
            <a:custGeom>
              <a:avLst/>
              <a:gdLst>
                <a:gd name="T0" fmla="*/ 9 w 115"/>
                <a:gd name="T1" fmla="*/ 19 h 33"/>
                <a:gd name="T2" fmla="*/ 0 w 115"/>
                <a:gd name="T3" fmla="*/ 19 h 33"/>
                <a:gd name="T4" fmla="*/ 0 w 115"/>
                <a:gd name="T5" fmla="*/ 31 h 33"/>
                <a:gd name="T6" fmla="*/ 9 w 115"/>
                <a:gd name="T7" fmla="*/ 19 h 33"/>
                <a:gd name="T8" fmla="*/ 115 w 115"/>
                <a:gd name="T9" fmla="*/ 19 h 33"/>
                <a:gd name="T10" fmla="*/ 103 w 115"/>
                <a:gd name="T11" fmla="*/ 19 h 33"/>
                <a:gd name="T12" fmla="*/ 115 w 115"/>
                <a:gd name="T13" fmla="*/ 33 h 33"/>
                <a:gd name="T14" fmla="*/ 115 w 115"/>
                <a:gd name="T15" fmla="*/ 19 h 33"/>
                <a:gd name="T16" fmla="*/ 25 w 115"/>
                <a:gd name="T17" fmla="*/ 0 h 33"/>
                <a:gd name="T18" fmla="*/ 2 w 115"/>
                <a:gd name="T19" fmla="*/ 0 h 33"/>
                <a:gd name="T20" fmla="*/ 0 w 115"/>
                <a:gd name="T21" fmla="*/ 17 h 33"/>
                <a:gd name="T22" fmla="*/ 11 w 115"/>
                <a:gd name="T23" fmla="*/ 17 h 33"/>
                <a:gd name="T24" fmla="*/ 25 w 115"/>
                <a:gd name="T25" fmla="*/ 0 h 33"/>
                <a:gd name="T26" fmla="*/ 115 w 115"/>
                <a:gd name="T27" fmla="*/ 0 h 33"/>
                <a:gd name="T28" fmla="*/ 91 w 115"/>
                <a:gd name="T29" fmla="*/ 0 h 33"/>
                <a:gd name="T30" fmla="*/ 103 w 115"/>
                <a:gd name="T31" fmla="*/ 17 h 33"/>
                <a:gd name="T32" fmla="*/ 115 w 115"/>
                <a:gd name="T33" fmla="*/ 17 h 33"/>
                <a:gd name="T34" fmla="*/ 115 w 115"/>
                <a:gd name="T3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33">
                  <a:moveTo>
                    <a:pt x="9" y="19"/>
                  </a:moveTo>
                  <a:lnTo>
                    <a:pt x="0" y="19"/>
                  </a:lnTo>
                  <a:lnTo>
                    <a:pt x="0" y="31"/>
                  </a:lnTo>
                  <a:lnTo>
                    <a:pt x="9" y="19"/>
                  </a:lnTo>
                  <a:moveTo>
                    <a:pt x="115" y="19"/>
                  </a:moveTo>
                  <a:lnTo>
                    <a:pt x="103" y="19"/>
                  </a:lnTo>
                  <a:lnTo>
                    <a:pt x="115" y="33"/>
                  </a:lnTo>
                  <a:lnTo>
                    <a:pt x="115" y="19"/>
                  </a:lnTo>
                  <a:moveTo>
                    <a:pt x="25" y="0"/>
                  </a:moveTo>
                  <a:lnTo>
                    <a:pt x="2" y="0"/>
                  </a:lnTo>
                  <a:lnTo>
                    <a:pt x="0" y="17"/>
                  </a:lnTo>
                  <a:lnTo>
                    <a:pt x="11" y="17"/>
                  </a:lnTo>
                  <a:lnTo>
                    <a:pt x="25" y="0"/>
                  </a:lnTo>
                  <a:moveTo>
                    <a:pt x="115" y="0"/>
                  </a:moveTo>
                  <a:lnTo>
                    <a:pt x="91" y="0"/>
                  </a:lnTo>
                  <a:lnTo>
                    <a:pt x="103" y="17"/>
                  </a:lnTo>
                  <a:lnTo>
                    <a:pt x="115" y="17"/>
                  </a:lnTo>
                  <a:lnTo>
                    <a:pt x="1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0" name="isľïdé">
              <a:extLst>
                <a:ext uri="{FF2B5EF4-FFF2-40B4-BE49-F238E27FC236}">
                  <a16:creationId xmlns="" xmlns:a16="http://schemas.microsoft.com/office/drawing/2014/main" id="{7B93FC35-618F-4ACB-9F41-A7DEEDD7CCB3}"/>
                </a:ext>
              </a:extLst>
            </p:cNvPr>
            <p:cNvSpPr/>
            <p:nvPr/>
          </p:nvSpPr>
          <p:spPr bwMode="auto">
            <a:xfrm>
              <a:off x="3613150" y="3513138"/>
              <a:ext cx="182563" cy="3175"/>
            </a:xfrm>
            <a:custGeom>
              <a:avLst/>
              <a:gdLst>
                <a:gd name="T0" fmla="*/ 103 w 115"/>
                <a:gd name="T1" fmla="*/ 0 h 2"/>
                <a:gd name="T2" fmla="*/ 103 w 115"/>
                <a:gd name="T3" fmla="*/ 2 h 2"/>
                <a:gd name="T4" fmla="*/ 115 w 115"/>
                <a:gd name="T5" fmla="*/ 2 h 2"/>
                <a:gd name="T6" fmla="*/ 115 w 115"/>
                <a:gd name="T7" fmla="*/ 0 h 2"/>
                <a:gd name="T8" fmla="*/ 103 w 115"/>
                <a:gd name="T9" fmla="*/ 0 h 2"/>
                <a:gd name="T10" fmla="*/ 0 w 115"/>
                <a:gd name="T11" fmla="*/ 0 h 2"/>
                <a:gd name="T12" fmla="*/ 0 w 115"/>
                <a:gd name="T13" fmla="*/ 2 h 2"/>
                <a:gd name="T14" fmla="*/ 9 w 115"/>
                <a:gd name="T15" fmla="*/ 2 h 2"/>
                <a:gd name="T16" fmla="*/ 11 w 115"/>
                <a:gd name="T17" fmla="*/ 0 h 2"/>
                <a:gd name="T18" fmla="*/ 0 w 11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2">
                  <a:moveTo>
                    <a:pt x="103" y="0"/>
                  </a:moveTo>
                  <a:lnTo>
                    <a:pt x="103" y="2"/>
                  </a:lnTo>
                  <a:lnTo>
                    <a:pt x="115" y="2"/>
                  </a:lnTo>
                  <a:lnTo>
                    <a:pt x="115" y="0"/>
                  </a:lnTo>
                  <a:lnTo>
                    <a:pt x="103" y="0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9" y="2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1" name="iSḷïḍé">
              <a:extLst>
                <a:ext uri="{FF2B5EF4-FFF2-40B4-BE49-F238E27FC236}">
                  <a16:creationId xmlns="" xmlns:a16="http://schemas.microsoft.com/office/drawing/2014/main" id="{C1DF58E3-8189-4E4F-97F9-9E3DDFB830E5}"/>
                </a:ext>
              </a:extLst>
            </p:cNvPr>
            <p:cNvSpPr/>
            <p:nvPr/>
          </p:nvSpPr>
          <p:spPr bwMode="auto">
            <a:xfrm>
              <a:off x="3613150" y="3513138"/>
              <a:ext cx="182563" cy="3175"/>
            </a:xfrm>
            <a:custGeom>
              <a:avLst/>
              <a:gdLst>
                <a:gd name="T0" fmla="*/ 103 w 115"/>
                <a:gd name="T1" fmla="*/ 0 h 2"/>
                <a:gd name="T2" fmla="*/ 103 w 115"/>
                <a:gd name="T3" fmla="*/ 2 h 2"/>
                <a:gd name="T4" fmla="*/ 115 w 115"/>
                <a:gd name="T5" fmla="*/ 2 h 2"/>
                <a:gd name="T6" fmla="*/ 115 w 115"/>
                <a:gd name="T7" fmla="*/ 0 h 2"/>
                <a:gd name="T8" fmla="*/ 103 w 115"/>
                <a:gd name="T9" fmla="*/ 0 h 2"/>
                <a:gd name="T10" fmla="*/ 0 w 115"/>
                <a:gd name="T11" fmla="*/ 0 h 2"/>
                <a:gd name="T12" fmla="*/ 0 w 115"/>
                <a:gd name="T13" fmla="*/ 2 h 2"/>
                <a:gd name="T14" fmla="*/ 9 w 115"/>
                <a:gd name="T15" fmla="*/ 2 h 2"/>
                <a:gd name="T16" fmla="*/ 11 w 115"/>
                <a:gd name="T17" fmla="*/ 0 h 2"/>
                <a:gd name="T18" fmla="*/ 0 w 11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2">
                  <a:moveTo>
                    <a:pt x="103" y="0"/>
                  </a:moveTo>
                  <a:lnTo>
                    <a:pt x="103" y="2"/>
                  </a:lnTo>
                  <a:lnTo>
                    <a:pt x="115" y="2"/>
                  </a:lnTo>
                  <a:lnTo>
                    <a:pt x="115" y="0"/>
                  </a:lnTo>
                  <a:lnTo>
                    <a:pt x="103" y="0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9" y="2"/>
                  </a:lnTo>
                  <a:lnTo>
                    <a:pt x="1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2" name="íṩḷíḑe">
              <a:extLst>
                <a:ext uri="{FF2B5EF4-FFF2-40B4-BE49-F238E27FC236}">
                  <a16:creationId xmlns="" xmlns:a16="http://schemas.microsoft.com/office/drawing/2014/main" id="{F9146ECE-2200-4226-A754-33F9D467CB88}"/>
                </a:ext>
              </a:extLst>
            </p:cNvPr>
            <p:cNvSpPr/>
            <p:nvPr/>
          </p:nvSpPr>
          <p:spPr bwMode="auto">
            <a:xfrm>
              <a:off x="3616325" y="3457576"/>
              <a:ext cx="179388" cy="28575"/>
            </a:xfrm>
            <a:custGeom>
              <a:avLst/>
              <a:gdLst>
                <a:gd name="T0" fmla="*/ 84 w 113"/>
                <a:gd name="T1" fmla="*/ 14 h 18"/>
                <a:gd name="T2" fmla="*/ 89 w 113"/>
                <a:gd name="T3" fmla="*/ 18 h 18"/>
                <a:gd name="T4" fmla="*/ 113 w 113"/>
                <a:gd name="T5" fmla="*/ 18 h 18"/>
                <a:gd name="T6" fmla="*/ 113 w 113"/>
                <a:gd name="T7" fmla="*/ 14 h 18"/>
                <a:gd name="T8" fmla="*/ 84 w 113"/>
                <a:gd name="T9" fmla="*/ 14 h 18"/>
                <a:gd name="T10" fmla="*/ 0 w 113"/>
                <a:gd name="T11" fmla="*/ 14 h 18"/>
                <a:gd name="T12" fmla="*/ 0 w 113"/>
                <a:gd name="T13" fmla="*/ 18 h 18"/>
                <a:gd name="T14" fmla="*/ 23 w 113"/>
                <a:gd name="T15" fmla="*/ 18 h 18"/>
                <a:gd name="T16" fmla="*/ 26 w 113"/>
                <a:gd name="T17" fmla="*/ 14 h 18"/>
                <a:gd name="T18" fmla="*/ 0 w 113"/>
                <a:gd name="T19" fmla="*/ 14 h 18"/>
                <a:gd name="T20" fmla="*/ 37 w 113"/>
                <a:gd name="T21" fmla="*/ 0 h 18"/>
                <a:gd name="T22" fmla="*/ 0 w 113"/>
                <a:gd name="T23" fmla="*/ 0 h 18"/>
                <a:gd name="T24" fmla="*/ 0 w 113"/>
                <a:gd name="T25" fmla="*/ 11 h 18"/>
                <a:gd name="T26" fmla="*/ 28 w 113"/>
                <a:gd name="T27" fmla="*/ 11 h 18"/>
                <a:gd name="T28" fmla="*/ 37 w 113"/>
                <a:gd name="T29" fmla="*/ 0 h 18"/>
                <a:gd name="T30" fmla="*/ 113 w 113"/>
                <a:gd name="T31" fmla="*/ 0 h 18"/>
                <a:gd name="T32" fmla="*/ 75 w 113"/>
                <a:gd name="T33" fmla="*/ 0 h 18"/>
                <a:gd name="T34" fmla="*/ 82 w 113"/>
                <a:gd name="T35" fmla="*/ 9 h 18"/>
                <a:gd name="T36" fmla="*/ 113 w 113"/>
                <a:gd name="T37" fmla="*/ 9 h 18"/>
                <a:gd name="T38" fmla="*/ 113 w 113"/>
                <a:gd name="T3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3" h="18">
                  <a:moveTo>
                    <a:pt x="84" y="14"/>
                  </a:moveTo>
                  <a:lnTo>
                    <a:pt x="89" y="18"/>
                  </a:lnTo>
                  <a:lnTo>
                    <a:pt x="113" y="18"/>
                  </a:lnTo>
                  <a:lnTo>
                    <a:pt x="113" y="14"/>
                  </a:lnTo>
                  <a:lnTo>
                    <a:pt x="84" y="14"/>
                  </a:lnTo>
                  <a:close/>
                  <a:moveTo>
                    <a:pt x="0" y="14"/>
                  </a:moveTo>
                  <a:lnTo>
                    <a:pt x="0" y="18"/>
                  </a:lnTo>
                  <a:lnTo>
                    <a:pt x="23" y="18"/>
                  </a:lnTo>
                  <a:lnTo>
                    <a:pt x="26" y="14"/>
                  </a:lnTo>
                  <a:lnTo>
                    <a:pt x="0" y="14"/>
                  </a:lnTo>
                  <a:close/>
                  <a:moveTo>
                    <a:pt x="37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28" y="11"/>
                  </a:lnTo>
                  <a:lnTo>
                    <a:pt x="37" y="0"/>
                  </a:lnTo>
                  <a:close/>
                  <a:moveTo>
                    <a:pt x="113" y="0"/>
                  </a:moveTo>
                  <a:lnTo>
                    <a:pt x="75" y="0"/>
                  </a:lnTo>
                  <a:lnTo>
                    <a:pt x="82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A4A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3" name="iṣliḋé">
              <a:extLst>
                <a:ext uri="{FF2B5EF4-FFF2-40B4-BE49-F238E27FC236}">
                  <a16:creationId xmlns="" xmlns:a16="http://schemas.microsoft.com/office/drawing/2014/main" id="{0BE3FFD3-911B-47DE-97F6-D75C9DC1B778}"/>
                </a:ext>
              </a:extLst>
            </p:cNvPr>
            <p:cNvSpPr/>
            <p:nvPr/>
          </p:nvSpPr>
          <p:spPr bwMode="auto">
            <a:xfrm>
              <a:off x="3616325" y="3457576"/>
              <a:ext cx="179388" cy="28575"/>
            </a:xfrm>
            <a:custGeom>
              <a:avLst/>
              <a:gdLst>
                <a:gd name="T0" fmla="*/ 84 w 113"/>
                <a:gd name="T1" fmla="*/ 14 h 18"/>
                <a:gd name="T2" fmla="*/ 89 w 113"/>
                <a:gd name="T3" fmla="*/ 18 h 18"/>
                <a:gd name="T4" fmla="*/ 113 w 113"/>
                <a:gd name="T5" fmla="*/ 18 h 18"/>
                <a:gd name="T6" fmla="*/ 113 w 113"/>
                <a:gd name="T7" fmla="*/ 14 h 18"/>
                <a:gd name="T8" fmla="*/ 84 w 113"/>
                <a:gd name="T9" fmla="*/ 14 h 18"/>
                <a:gd name="T10" fmla="*/ 0 w 113"/>
                <a:gd name="T11" fmla="*/ 14 h 18"/>
                <a:gd name="T12" fmla="*/ 0 w 113"/>
                <a:gd name="T13" fmla="*/ 18 h 18"/>
                <a:gd name="T14" fmla="*/ 23 w 113"/>
                <a:gd name="T15" fmla="*/ 18 h 18"/>
                <a:gd name="T16" fmla="*/ 26 w 113"/>
                <a:gd name="T17" fmla="*/ 14 h 18"/>
                <a:gd name="T18" fmla="*/ 0 w 113"/>
                <a:gd name="T19" fmla="*/ 14 h 18"/>
                <a:gd name="T20" fmla="*/ 37 w 113"/>
                <a:gd name="T21" fmla="*/ 0 h 18"/>
                <a:gd name="T22" fmla="*/ 0 w 113"/>
                <a:gd name="T23" fmla="*/ 0 h 18"/>
                <a:gd name="T24" fmla="*/ 0 w 113"/>
                <a:gd name="T25" fmla="*/ 11 h 18"/>
                <a:gd name="T26" fmla="*/ 28 w 113"/>
                <a:gd name="T27" fmla="*/ 11 h 18"/>
                <a:gd name="T28" fmla="*/ 37 w 113"/>
                <a:gd name="T29" fmla="*/ 0 h 18"/>
                <a:gd name="T30" fmla="*/ 113 w 113"/>
                <a:gd name="T31" fmla="*/ 0 h 18"/>
                <a:gd name="T32" fmla="*/ 75 w 113"/>
                <a:gd name="T33" fmla="*/ 0 h 18"/>
                <a:gd name="T34" fmla="*/ 82 w 113"/>
                <a:gd name="T35" fmla="*/ 9 h 18"/>
                <a:gd name="T36" fmla="*/ 113 w 113"/>
                <a:gd name="T37" fmla="*/ 9 h 18"/>
                <a:gd name="T38" fmla="*/ 113 w 113"/>
                <a:gd name="T3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3" h="18">
                  <a:moveTo>
                    <a:pt x="84" y="14"/>
                  </a:moveTo>
                  <a:lnTo>
                    <a:pt x="89" y="18"/>
                  </a:lnTo>
                  <a:lnTo>
                    <a:pt x="113" y="18"/>
                  </a:lnTo>
                  <a:lnTo>
                    <a:pt x="113" y="14"/>
                  </a:lnTo>
                  <a:lnTo>
                    <a:pt x="84" y="14"/>
                  </a:lnTo>
                  <a:moveTo>
                    <a:pt x="0" y="14"/>
                  </a:moveTo>
                  <a:lnTo>
                    <a:pt x="0" y="18"/>
                  </a:lnTo>
                  <a:lnTo>
                    <a:pt x="23" y="18"/>
                  </a:lnTo>
                  <a:lnTo>
                    <a:pt x="26" y="14"/>
                  </a:lnTo>
                  <a:lnTo>
                    <a:pt x="0" y="14"/>
                  </a:lnTo>
                  <a:moveTo>
                    <a:pt x="37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28" y="11"/>
                  </a:lnTo>
                  <a:lnTo>
                    <a:pt x="37" y="0"/>
                  </a:lnTo>
                  <a:moveTo>
                    <a:pt x="113" y="0"/>
                  </a:moveTo>
                  <a:lnTo>
                    <a:pt x="75" y="0"/>
                  </a:lnTo>
                  <a:lnTo>
                    <a:pt x="82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4" name="îṧ1îḋè">
              <a:extLst>
                <a:ext uri="{FF2B5EF4-FFF2-40B4-BE49-F238E27FC236}">
                  <a16:creationId xmlns="" xmlns:a16="http://schemas.microsoft.com/office/drawing/2014/main" id="{A5C677B1-1581-4D4B-86BD-C871D857A201}"/>
                </a:ext>
              </a:extLst>
            </p:cNvPr>
            <p:cNvSpPr/>
            <p:nvPr/>
          </p:nvSpPr>
          <p:spPr bwMode="auto">
            <a:xfrm>
              <a:off x="3616325" y="3471863"/>
              <a:ext cx="179388" cy="7938"/>
            </a:xfrm>
            <a:custGeom>
              <a:avLst/>
              <a:gdLst>
                <a:gd name="T0" fmla="*/ 28 w 113"/>
                <a:gd name="T1" fmla="*/ 2 h 5"/>
                <a:gd name="T2" fmla="*/ 0 w 113"/>
                <a:gd name="T3" fmla="*/ 2 h 5"/>
                <a:gd name="T4" fmla="*/ 0 w 113"/>
                <a:gd name="T5" fmla="*/ 5 h 5"/>
                <a:gd name="T6" fmla="*/ 26 w 113"/>
                <a:gd name="T7" fmla="*/ 5 h 5"/>
                <a:gd name="T8" fmla="*/ 28 w 113"/>
                <a:gd name="T9" fmla="*/ 2 h 5"/>
                <a:gd name="T10" fmla="*/ 113 w 113"/>
                <a:gd name="T11" fmla="*/ 0 h 5"/>
                <a:gd name="T12" fmla="*/ 82 w 113"/>
                <a:gd name="T13" fmla="*/ 0 h 5"/>
                <a:gd name="T14" fmla="*/ 84 w 113"/>
                <a:gd name="T15" fmla="*/ 5 h 5"/>
                <a:gd name="T16" fmla="*/ 113 w 113"/>
                <a:gd name="T17" fmla="*/ 5 h 5"/>
                <a:gd name="T18" fmla="*/ 113 w 113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5">
                  <a:moveTo>
                    <a:pt x="28" y="2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26" y="5"/>
                  </a:lnTo>
                  <a:lnTo>
                    <a:pt x="28" y="2"/>
                  </a:lnTo>
                  <a:close/>
                  <a:moveTo>
                    <a:pt x="113" y="0"/>
                  </a:moveTo>
                  <a:lnTo>
                    <a:pt x="82" y="0"/>
                  </a:lnTo>
                  <a:lnTo>
                    <a:pt x="84" y="5"/>
                  </a:lnTo>
                  <a:lnTo>
                    <a:pt x="113" y="5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7D7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5" name="iṡ1íďe">
              <a:extLst>
                <a:ext uri="{FF2B5EF4-FFF2-40B4-BE49-F238E27FC236}">
                  <a16:creationId xmlns="" xmlns:a16="http://schemas.microsoft.com/office/drawing/2014/main" id="{258B083E-AB81-4274-A3AB-8AD67DD5DFA6}"/>
                </a:ext>
              </a:extLst>
            </p:cNvPr>
            <p:cNvSpPr/>
            <p:nvPr/>
          </p:nvSpPr>
          <p:spPr bwMode="auto">
            <a:xfrm>
              <a:off x="3616325" y="3471863"/>
              <a:ext cx="179388" cy="7938"/>
            </a:xfrm>
            <a:custGeom>
              <a:avLst/>
              <a:gdLst>
                <a:gd name="T0" fmla="*/ 28 w 113"/>
                <a:gd name="T1" fmla="*/ 2 h 5"/>
                <a:gd name="T2" fmla="*/ 0 w 113"/>
                <a:gd name="T3" fmla="*/ 2 h 5"/>
                <a:gd name="T4" fmla="*/ 0 w 113"/>
                <a:gd name="T5" fmla="*/ 5 h 5"/>
                <a:gd name="T6" fmla="*/ 26 w 113"/>
                <a:gd name="T7" fmla="*/ 5 h 5"/>
                <a:gd name="T8" fmla="*/ 28 w 113"/>
                <a:gd name="T9" fmla="*/ 2 h 5"/>
                <a:gd name="T10" fmla="*/ 113 w 113"/>
                <a:gd name="T11" fmla="*/ 0 h 5"/>
                <a:gd name="T12" fmla="*/ 82 w 113"/>
                <a:gd name="T13" fmla="*/ 0 h 5"/>
                <a:gd name="T14" fmla="*/ 84 w 113"/>
                <a:gd name="T15" fmla="*/ 5 h 5"/>
                <a:gd name="T16" fmla="*/ 113 w 113"/>
                <a:gd name="T17" fmla="*/ 5 h 5"/>
                <a:gd name="T18" fmla="*/ 113 w 113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5">
                  <a:moveTo>
                    <a:pt x="28" y="2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26" y="5"/>
                  </a:lnTo>
                  <a:lnTo>
                    <a:pt x="28" y="2"/>
                  </a:lnTo>
                  <a:moveTo>
                    <a:pt x="113" y="0"/>
                  </a:moveTo>
                  <a:lnTo>
                    <a:pt x="82" y="0"/>
                  </a:lnTo>
                  <a:lnTo>
                    <a:pt x="84" y="5"/>
                  </a:lnTo>
                  <a:lnTo>
                    <a:pt x="113" y="5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6" name="ïṡḷîdè">
              <a:extLst>
                <a:ext uri="{FF2B5EF4-FFF2-40B4-BE49-F238E27FC236}">
                  <a16:creationId xmlns="" xmlns:a16="http://schemas.microsoft.com/office/drawing/2014/main" id="{F805D124-872C-48F6-A3CA-1D62C78B930E}"/>
                </a:ext>
              </a:extLst>
            </p:cNvPr>
            <p:cNvSpPr/>
            <p:nvPr/>
          </p:nvSpPr>
          <p:spPr bwMode="auto">
            <a:xfrm>
              <a:off x="3616325" y="3411538"/>
              <a:ext cx="179388" cy="46038"/>
            </a:xfrm>
            <a:custGeom>
              <a:avLst/>
              <a:gdLst>
                <a:gd name="T0" fmla="*/ 113 w 113"/>
                <a:gd name="T1" fmla="*/ 0 h 29"/>
                <a:gd name="T2" fmla="*/ 0 w 113"/>
                <a:gd name="T3" fmla="*/ 0 h 29"/>
                <a:gd name="T4" fmla="*/ 0 w 113"/>
                <a:gd name="T5" fmla="*/ 29 h 29"/>
                <a:gd name="T6" fmla="*/ 37 w 113"/>
                <a:gd name="T7" fmla="*/ 29 h 29"/>
                <a:gd name="T8" fmla="*/ 59 w 113"/>
                <a:gd name="T9" fmla="*/ 5 h 29"/>
                <a:gd name="T10" fmla="*/ 75 w 113"/>
                <a:gd name="T11" fmla="*/ 29 h 29"/>
                <a:gd name="T12" fmla="*/ 113 w 113"/>
                <a:gd name="T13" fmla="*/ 29 h 29"/>
                <a:gd name="T14" fmla="*/ 113 w 113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29">
                  <a:moveTo>
                    <a:pt x="113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7" y="29"/>
                  </a:lnTo>
                  <a:lnTo>
                    <a:pt x="59" y="5"/>
                  </a:lnTo>
                  <a:lnTo>
                    <a:pt x="75" y="29"/>
                  </a:lnTo>
                  <a:lnTo>
                    <a:pt x="113" y="2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364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7" name="iŝľíḓe">
              <a:extLst>
                <a:ext uri="{FF2B5EF4-FFF2-40B4-BE49-F238E27FC236}">
                  <a16:creationId xmlns="" xmlns:a16="http://schemas.microsoft.com/office/drawing/2014/main" id="{CE99CE96-3B4C-4968-A2E5-7CD380F9161B}"/>
                </a:ext>
              </a:extLst>
            </p:cNvPr>
            <p:cNvSpPr/>
            <p:nvPr/>
          </p:nvSpPr>
          <p:spPr bwMode="auto">
            <a:xfrm>
              <a:off x="3616325" y="3411538"/>
              <a:ext cx="179388" cy="46038"/>
            </a:xfrm>
            <a:custGeom>
              <a:avLst/>
              <a:gdLst>
                <a:gd name="T0" fmla="*/ 113 w 113"/>
                <a:gd name="T1" fmla="*/ 0 h 29"/>
                <a:gd name="T2" fmla="*/ 0 w 113"/>
                <a:gd name="T3" fmla="*/ 0 h 29"/>
                <a:gd name="T4" fmla="*/ 0 w 113"/>
                <a:gd name="T5" fmla="*/ 29 h 29"/>
                <a:gd name="T6" fmla="*/ 37 w 113"/>
                <a:gd name="T7" fmla="*/ 29 h 29"/>
                <a:gd name="T8" fmla="*/ 59 w 113"/>
                <a:gd name="T9" fmla="*/ 5 h 29"/>
                <a:gd name="T10" fmla="*/ 75 w 113"/>
                <a:gd name="T11" fmla="*/ 29 h 29"/>
                <a:gd name="T12" fmla="*/ 113 w 113"/>
                <a:gd name="T13" fmla="*/ 29 h 29"/>
                <a:gd name="T14" fmla="*/ 113 w 113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29">
                  <a:moveTo>
                    <a:pt x="113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7" y="29"/>
                  </a:lnTo>
                  <a:lnTo>
                    <a:pt x="59" y="5"/>
                  </a:lnTo>
                  <a:lnTo>
                    <a:pt x="75" y="29"/>
                  </a:lnTo>
                  <a:lnTo>
                    <a:pt x="113" y="2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8" name="ï$ļíḍe">
              <a:extLst>
                <a:ext uri="{FF2B5EF4-FFF2-40B4-BE49-F238E27FC236}">
                  <a16:creationId xmlns="" xmlns:a16="http://schemas.microsoft.com/office/drawing/2014/main" id="{46F419F9-3914-4EEE-A157-7AFCCD71DF24}"/>
                </a:ext>
              </a:extLst>
            </p:cNvPr>
            <p:cNvSpPr/>
            <p:nvPr/>
          </p:nvSpPr>
          <p:spPr bwMode="auto">
            <a:xfrm>
              <a:off x="3616325" y="3375026"/>
              <a:ext cx="179388" cy="36513"/>
            </a:xfrm>
            <a:custGeom>
              <a:avLst/>
              <a:gdLst>
                <a:gd name="T0" fmla="*/ 2 w 113"/>
                <a:gd name="T1" fmla="*/ 0 h 23"/>
                <a:gd name="T2" fmla="*/ 0 w 113"/>
                <a:gd name="T3" fmla="*/ 23 h 23"/>
                <a:gd name="T4" fmla="*/ 113 w 113"/>
                <a:gd name="T5" fmla="*/ 23 h 23"/>
                <a:gd name="T6" fmla="*/ 113 w 113"/>
                <a:gd name="T7" fmla="*/ 0 h 23"/>
                <a:gd name="T8" fmla="*/ 2 w 11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3">
                  <a:moveTo>
                    <a:pt x="2" y="0"/>
                  </a:moveTo>
                  <a:lnTo>
                    <a:pt x="0" y="23"/>
                  </a:lnTo>
                  <a:lnTo>
                    <a:pt x="113" y="23"/>
                  </a:lnTo>
                  <a:lnTo>
                    <a:pt x="11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07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9" name="íSḻïdè">
              <a:extLst>
                <a:ext uri="{FF2B5EF4-FFF2-40B4-BE49-F238E27FC236}">
                  <a16:creationId xmlns="" xmlns:a16="http://schemas.microsoft.com/office/drawing/2014/main" id="{6848AF41-708B-415D-9BFA-B3132D6AB883}"/>
                </a:ext>
              </a:extLst>
            </p:cNvPr>
            <p:cNvSpPr/>
            <p:nvPr/>
          </p:nvSpPr>
          <p:spPr bwMode="auto">
            <a:xfrm>
              <a:off x="3616325" y="3375026"/>
              <a:ext cx="179388" cy="36513"/>
            </a:xfrm>
            <a:custGeom>
              <a:avLst/>
              <a:gdLst>
                <a:gd name="T0" fmla="*/ 2 w 113"/>
                <a:gd name="T1" fmla="*/ 0 h 23"/>
                <a:gd name="T2" fmla="*/ 0 w 113"/>
                <a:gd name="T3" fmla="*/ 23 h 23"/>
                <a:gd name="T4" fmla="*/ 113 w 113"/>
                <a:gd name="T5" fmla="*/ 23 h 23"/>
                <a:gd name="T6" fmla="*/ 113 w 113"/>
                <a:gd name="T7" fmla="*/ 0 h 23"/>
                <a:gd name="T8" fmla="*/ 2 w 11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3">
                  <a:moveTo>
                    <a:pt x="2" y="0"/>
                  </a:moveTo>
                  <a:lnTo>
                    <a:pt x="0" y="23"/>
                  </a:lnTo>
                  <a:lnTo>
                    <a:pt x="113" y="23"/>
                  </a:lnTo>
                  <a:lnTo>
                    <a:pt x="113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0" name="îṩḷíḓê">
              <a:extLst>
                <a:ext uri="{FF2B5EF4-FFF2-40B4-BE49-F238E27FC236}">
                  <a16:creationId xmlns="" xmlns:a16="http://schemas.microsoft.com/office/drawing/2014/main" id="{E3F5CE34-D65C-469D-8656-20EE2046793A}"/>
                </a:ext>
              </a:extLst>
            </p:cNvPr>
            <p:cNvSpPr/>
            <p:nvPr/>
          </p:nvSpPr>
          <p:spPr bwMode="auto">
            <a:xfrm>
              <a:off x="3627438" y="3151188"/>
              <a:ext cx="179388" cy="373063"/>
            </a:xfrm>
            <a:custGeom>
              <a:avLst/>
              <a:gdLst>
                <a:gd name="T0" fmla="*/ 0 w 113"/>
                <a:gd name="T1" fmla="*/ 0 h 235"/>
                <a:gd name="T2" fmla="*/ 0 w 113"/>
                <a:gd name="T3" fmla="*/ 233 h 235"/>
                <a:gd name="T4" fmla="*/ 59 w 113"/>
                <a:gd name="T5" fmla="*/ 160 h 235"/>
                <a:gd name="T6" fmla="*/ 113 w 113"/>
                <a:gd name="T7" fmla="*/ 235 h 235"/>
                <a:gd name="T8" fmla="*/ 113 w 113"/>
                <a:gd name="T9" fmla="*/ 0 h 235"/>
                <a:gd name="T10" fmla="*/ 0 w 113"/>
                <a:gd name="T1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235">
                  <a:moveTo>
                    <a:pt x="0" y="0"/>
                  </a:moveTo>
                  <a:lnTo>
                    <a:pt x="0" y="233"/>
                  </a:lnTo>
                  <a:lnTo>
                    <a:pt x="59" y="160"/>
                  </a:lnTo>
                  <a:lnTo>
                    <a:pt x="113" y="235"/>
                  </a:lnTo>
                  <a:lnTo>
                    <a:pt x="1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1" name="íšļîḍe">
              <a:extLst>
                <a:ext uri="{FF2B5EF4-FFF2-40B4-BE49-F238E27FC236}">
                  <a16:creationId xmlns="" xmlns:a16="http://schemas.microsoft.com/office/drawing/2014/main" id="{03B5B719-DFE1-4353-8126-E02BD04EBFB9}"/>
                </a:ext>
              </a:extLst>
            </p:cNvPr>
            <p:cNvSpPr/>
            <p:nvPr/>
          </p:nvSpPr>
          <p:spPr bwMode="auto">
            <a:xfrm>
              <a:off x="4294188" y="2438401"/>
              <a:ext cx="544513" cy="514350"/>
            </a:xfrm>
            <a:custGeom>
              <a:avLst/>
              <a:gdLst>
                <a:gd name="T0" fmla="*/ 146 w 146"/>
                <a:gd name="T1" fmla="*/ 0 h 138"/>
                <a:gd name="T2" fmla="*/ 35 w 146"/>
                <a:gd name="T3" fmla="*/ 0 h 138"/>
                <a:gd name="T4" fmla="*/ 0 w 146"/>
                <a:gd name="T5" fmla="*/ 36 h 138"/>
                <a:gd name="T6" fmla="*/ 0 w 146"/>
                <a:gd name="T7" fmla="*/ 102 h 138"/>
                <a:gd name="T8" fmla="*/ 35 w 146"/>
                <a:gd name="T9" fmla="*/ 138 h 138"/>
                <a:gd name="T10" fmla="*/ 146 w 146"/>
                <a:gd name="T11" fmla="*/ 138 h 138"/>
                <a:gd name="T12" fmla="*/ 146 w 146"/>
                <a:gd name="T1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38">
                  <a:moveTo>
                    <a:pt x="146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2"/>
                    <a:pt x="16" y="138"/>
                    <a:pt x="35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08" y="69"/>
                    <a:pt x="146" y="0"/>
                    <a:pt x="14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2" name="îṩľïďé">
              <a:extLst>
                <a:ext uri="{FF2B5EF4-FFF2-40B4-BE49-F238E27FC236}">
                  <a16:creationId xmlns="" xmlns:a16="http://schemas.microsoft.com/office/drawing/2014/main" id="{03128360-3524-4769-80C9-E2240E89AB72}"/>
                </a:ext>
              </a:extLst>
            </p:cNvPr>
            <p:cNvSpPr/>
            <p:nvPr/>
          </p:nvSpPr>
          <p:spPr bwMode="auto">
            <a:xfrm>
              <a:off x="4805363" y="2463801"/>
              <a:ext cx="19050" cy="52388"/>
            </a:xfrm>
            <a:custGeom>
              <a:avLst/>
              <a:gdLst>
                <a:gd name="T0" fmla="*/ 5 w 5"/>
                <a:gd name="T1" fmla="*/ 0 h 14"/>
                <a:gd name="T2" fmla="*/ 5 w 5"/>
                <a:gd name="T3" fmla="*/ 0 h 14"/>
                <a:gd name="T4" fmla="*/ 0 w 5"/>
                <a:gd name="T5" fmla="*/ 14 h 14"/>
                <a:gd name="T6" fmla="*/ 0 w 5"/>
                <a:gd name="T7" fmla="*/ 14 h 14"/>
                <a:gd name="T8" fmla="*/ 5 w 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9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9"/>
                    <a:pt x="4" y="4"/>
                    <a:pt x="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3" name="iṡ1ïḓe">
              <a:extLst>
                <a:ext uri="{FF2B5EF4-FFF2-40B4-BE49-F238E27FC236}">
                  <a16:creationId xmlns="" xmlns:a16="http://schemas.microsoft.com/office/drawing/2014/main" id="{2495F09C-1F89-49C2-B3DD-3BC2682ABF3B}"/>
                </a:ext>
              </a:extLst>
            </p:cNvPr>
            <p:cNvSpPr/>
            <p:nvPr/>
          </p:nvSpPr>
          <p:spPr bwMode="auto">
            <a:xfrm>
              <a:off x="4294188" y="2463801"/>
              <a:ext cx="530225" cy="396875"/>
            </a:xfrm>
            <a:custGeom>
              <a:avLst/>
              <a:gdLst>
                <a:gd name="T0" fmla="*/ 142 w 142"/>
                <a:gd name="T1" fmla="*/ 0 h 106"/>
                <a:gd name="T2" fmla="*/ 14 w 142"/>
                <a:gd name="T3" fmla="*/ 0 h 106"/>
                <a:gd name="T4" fmla="*/ 0 w 142"/>
                <a:gd name="T5" fmla="*/ 29 h 106"/>
                <a:gd name="T6" fmla="*/ 0 w 142"/>
                <a:gd name="T7" fmla="*/ 95 h 106"/>
                <a:gd name="T8" fmla="*/ 0 w 142"/>
                <a:gd name="T9" fmla="*/ 95 h 106"/>
                <a:gd name="T10" fmla="*/ 0 w 142"/>
                <a:gd name="T11" fmla="*/ 95 h 106"/>
                <a:gd name="T12" fmla="*/ 0 w 142"/>
                <a:gd name="T13" fmla="*/ 95 h 106"/>
                <a:gd name="T14" fmla="*/ 0 w 142"/>
                <a:gd name="T15" fmla="*/ 95 h 106"/>
                <a:gd name="T16" fmla="*/ 0 w 142"/>
                <a:gd name="T17" fmla="*/ 95 h 106"/>
                <a:gd name="T18" fmla="*/ 2 w 142"/>
                <a:gd name="T19" fmla="*/ 106 h 106"/>
                <a:gd name="T20" fmla="*/ 2 w 142"/>
                <a:gd name="T21" fmla="*/ 50 h 106"/>
                <a:gd name="T22" fmla="*/ 37 w 142"/>
                <a:gd name="T23" fmla="*/ 14 h 106"/>
                <a:gd name="T24" fmla="*/ 137 w 142"/>
                <a:gd name="T25" fmla="*/ 14 h 106"/>
                <a:gd name="T26" fmla="*/ 142 w 142"/>
                <a:gd name="T2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06">
                  <a:moveTo>
                    <a:pt x="14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7"/>
                    <a:pt x="0" y="17"/>
                    <a:pt x="0" y="2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0" y="103"/>
                    <a:pt x="2" y="106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30"/>
                    <a:pt x="18" y="14"/>
                    <a:pt x="37" y="14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9" y="9"/>
                    <a:pt x="141" y="4"/>
                    <a:pt x="14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4" name="ïṥ1iḋê">
              <a:extLst>
                <a:ext uri="{FF2B5EF4-FFF2-40B4-BE49-F238E27FC236}">
                  <a16:creationId xmlns="" xmlns:a16="http://schemas.microsoft.com/office/drawing/2014/main" id="{C9F99DB3-76A9-473C-99F6-DF02993F9FCA}"/>
                </a:ext>
              </a:extLst>
            </p:cNvPr>
            <p:cNvSpPr/>
            <p:nvPr/>
          </p:nvSpPr>
          <p:spPr bwMode="auto">
            <a:xfrm>
              <a:off x="3094038" y="2411413"/>
              <a:ext cx="1797050" cy="568325"/>
            </a:xfrm>
            <a:custGeom>
              <a:avLst/>
              <a:gdLst>
                <a:gd name="T0" fmla="*/ 475 w 482"/>
                <a:gd name="T1" fmla="*/ 152 h 152"/>
                <a:gd name="T2" fmla="*/ 43 w 482"/>
                <a:gd name="T3" fmla="*/ 152 h 152"/>
                <a:gd name="T4" fmla="*/ 0 w 482"/>
                <a:gd name="T5" fmla="*/ 109 h 152"/>
                <a:gd name="T6" fmla="*/ 0 w 482"/>
                <a:gd name="T7" fmla="*/ 43 h 152"/>
                <a:gd name="T8" fmla="*/ 43 w 482"/>
                <a:gd name="T9" fmla="*/ 0 h 152"/>
                <a:gd name="T10" fmla="*/ 475 w 482"/>
                <a:gd name="T11" fmla="*/ 0 h 152"/>
                <a:gd name="T12" fmla="*/ 482 w 482"/>
                <a:gd name="T13" fmla="*/ 7 h 152"/>
                <a:gd name="T14" fmla="*/ 475 w 482"/>
                <a:gd name="T15" fmla="*/ 14 h 152"/>
                <a:gd name="T16" fmla="*/ 43 w 482"/>
                <a:gd name="T17" fmla="*/ 14 h 152"/>
                <a:gd name="T18" fmla="*/ 14 w 482"/>
                <a:gd name="T19" fmla="*/ 43 h 152"/>
                <a:gd name="T20" fmla="*/ 14 w 482"/>
                <a:gd name="T21" fmla="*/ 109 h 152"/>
                <a:gd name="T22" fmla="*/ 43 w 482"/>
                <a:gd name="T23" fmla="*/ 138 h 152"/>
                <a:gd name="T24" fmla="*/ 475 w 482"/>
                <a:gd name="T25" fmla="*/ 138 h 152"/>
                <a:gd name="T26" fmla="*/ 482 w 482"/>
                <a:gd name="T27" fmla="*/ 145 h 152"/>
                <a:gd name="T28" fmla="*/ 475 w 482"/>
                <a:gd name="T2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2" h="152">
                  <a:moveTo>
                    <a:pt x="475" y="152"/>
                  </a:moveTo>
                  <a:cubicBezTo>
                    <a:pt x="43" y="152"/>
                    <a:pt x="43" y="152"/>
                    <a:pt x="43" y="152"/>
                  </a:cubicBezTo>
                  <a:cubicBezTo>
                    <a:pt x="19" y="152"/>
                    <a:pt x="0" y="133"/>
                    <a:pt x="0" y="10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475" y="0"/>
                    <a:pt x="475" y="0"/>
                    <a:pt x="475" y="0"/>
                  </a:cubicBezTo>
                  <a:cubicBezTo>
                    <a:pt x="479" y="0"/>
                    <a:pt x="482" y="3"/>
                    <a:pt x="482" y="7"/>
                  </a:cubicBezTo>
                  <a:cubicBezTo>
                    <a:pt x="482" y="11"/>
                    <a:pt x="479" y="14"/>
                    <a:pt x="475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27" y="14"/>
                    <a:pt x="14" y="27"/>
                    <a:pt x="14" y="43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4" y="125"/>
                    <a:pt x="27" y="138"/>
                    <a:pt x="43" y="138"/>
                  </a:cubicBezTo>
                  <a:cubicBezTo>
                    <a:pt x="475" y="138"/>
                    <a:pt x="475" y="138"/>
                    <a:pt x="475" y="138"/>
                  </a:cubicBezTo>
                  <a:cubicBezTo>
                    <a:pt x="479" y="138"/>
                    <a:pt x="482" y="141"/>
                    <a:pt x="482" y="145"/>
                  </a:cubicBezTo>
                  <a:cubicBezTo>
                    <a:pt x="482" y="149"/>
                    <a:pt x="479" y="152"/>
                    <a:pt x="475" y="152"/>
                  </a:cubicBezTo>
                </a:path>
              </a:pathLst>
            </a:custGeom>
            <a:solidFill>
              <a:srgbClr val="AF3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5" name="iSlídé">
              <a:extLst>
                <a:ext uri="{FF2B5EF4-FFF2-40B4-BE49-F238E27FC236}">
                  <a16:creationId xmlns="" xmlns:a16="http://schemas.microsoft.com/office/drawing/2014/main" id="{84A309ED-6A28-4180-B586-A2AABC5083D2}"/>
                </a:ext>
              </a:extLst>
            </p:cNvPr>
            <p:cNvSpPr/>
            <p:nvPr/>
          </p:nvSpPr>
          <p:spPr bwMode="auto">
            <a:xfrm>
              <a:off x="4346575" y="2516188"/>
              <a:ext cx="458788" cy="7938"/>
            </a:xfrm>
            <a:custGeom>
              <a:avLst/>
              <a:gdLst>
                <a:gd name="T0" fmla="*/ 123 w 123"/>
                <a:gd name="T1" fmla="*/ 2 h 2"/>
                <a:gd name="T2" fmla="*/ 123 w 123"/>
                <a:gd name="T3" fmla="*/ 0 h 2"/>
                <a:gd name="T4" fmla="*/ 0 w 123"/>
                <a:gd name="T5" fmla="*/ 1 h 2"/>
                <a:gd name="T6" fmla="*/ 123 w 12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">
                  <a:moveTo>
                    <a:pt x="123" y="2"/>
                  </a:moveTo>
                  <a:cubicBezTo>
                    <a:pt x="123" y="2"/>
                    <a:pt x="123" y="1"/>
                    <a:pt x="12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23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6" name="íšḻíďê">
              <a:extLst>
                <a:ext uri="{FF2B5EF4-FFF2-40B4-BE49-F238E27FC236}">
                  <a16:creationId xmlns="" xmlns:a16="http://schemas.microsoft.com/office/drawing/2014/main" id="{1A24EC4E-66AD-40B4-A9F0-8EB1F5192F86}"/>
                </a:ext>
              </a:extLst>
            </p:cNvPr>
            <p:cNvSpPr/>
            <p:nvPr/>
          </p:nvSpPr>
          <p:spPr bwMode="auto">
            <a:xfrm>
              <a:off x="4462463" y="2543176"/>
              <a:ext cx="336550" cy="6350"/>
            </a:xfrm>
            <a:custGeom>
              <a:avLst/>
              <a:gdLst>
                <a:gd name="T0" fmla="*/ 90 w 90"/>
                <a:gd name="T1" fmla="*/ 2 h 2"/>
                <a:gd name="T2" fmla="*/ 90 w 90"/>
                <a:gd name="T3" fmla="*/ 0 h 2"/>
                <a:gd name="T4" fmla="*/ 0 w 90"/>
                <a:gd name="T5" fmla="*/ 1 h 2"/>
                <a:gd name="T6" fmla="*/ 90 w 9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">
                  <a:moveTo>
                    <a:pt x="90" y="2"/>
                  </a:moveTo>
                  <a:cubicBezTo>
                    <a:pt x="90" y="1"/>
                    <a:pt x="90" y="0"/>
                    <a:pt x="9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9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7" name="îsḷíďê">
              <a:extLst>
                <a:ext uri="{FF2B5EF4-FFF2-40B4-BE49-F238E27FC236}">
                  <a16:creationId xmlns="" xmlns:a16="http://schemas.microsoft.com/office/drawing/2014/main" id="{D2056951-D368-4ECC-A4FD-D3EE41A644BB}"/>
                </a:ext>
              </a:extLst>
            </p:cNvPr>
            <p:cNvSpPr/>
            <p:nvPr/>
          </p:nvSpPr>
          <p:spPr bwMode="auto">
            <a:xfrm>
              <a:off x="4630738" y="2576513"/>
              <a:ext cx="160338" cy="11113"/>
            </a:xfrm>
            <a:custGeom>
              <a:avLst/>
              <a:gdLst>
                <a:gd name="T0" fmla="*/ 42 w 43"/>
                <a:gd name="T1" fmla="*/ 3 h 3"/>
                <a:gd name="T2" fmla="*/ 43 w 43"/>
                <a:gd name="T3" fmla="*/ 0 h 3"/>
                <a:gd name="T4" fmla="*/ 0 w 43"/>
                <a:gd name="T5" fmla="*/ 2 h 3"/>
                <a:gd name="T6" fmla="*/ 42 w 4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">
                  <a:moveTo>
                    <a:pt x="42" y="3"/>
                  </a:moveTo>
                  <a:cubicBezTo>
                    <a:pt x="42" y="2"/>
                    <a:pt x="43" y="1"/>
                    <a:pt x="43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42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8" name="îṡ1íḑé">
              <a:extLst>
                <a:ext uri="{FF2B5EF4-FFF2-40B4-BE49-F238E27FC236}">
                  <a16:creationId xmlns="" xmlns:a16="http://schemas.microsoft.com/office/drawing/2014/main" id="{7A7ECC05-EF13-47A7-A9D7-E941C836663D}"/>
                </a:ext>
              </a:extLst>
            </p:cNvPr>
            <p:cNvSpPr/>
            <p:nvPr/>
          </p:nvSpPr>
          <p:spPr bwMode="auto">
            <a:xfrm>
              <a:off x="4392613" y="2651126"/>
              <a:ext cx="387350" cy="7938"/>
            </a:xfrm>
            <a:custGeom>
              <a:avLst/>
              <a:gdLst>
                <a:gd name="T0" fmla="*/ 103 w 104"/>
                <a:gd name="T1" fmla="*/ 2 h 2"/>
                <a:gd name="T2" fmla="*/ 104 w 104"/>
                <a:gd name="T3" fmla="*/ 0 h 2"/>
                <a:gd name="T4" fmla="*/ 0 w 104"/>
                <a:gd name="T5" fmla="*/ 1 h 2"/>
                <a:gd name="T6" fmla="*/ 103 w 10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2">
                  <a:moveTo>
                    <a:pt x="103" y="2"/>
                  </a:moveTo>
                  <a:cubicBezTo>
                    <a:pt x="104" y="2"/>
                    <a:pt x="104" y="1"/>
                    <a:pt x="104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03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9" name="íŝļïḑe">
              <a:extLst>
                <a:ext uri="{FF2B5EF4-FFF2-40B4-BE49-F238E27FC236}">
                  <a16:creationId xmlns="" xmlns:a16="http://schemas.microsoft.com/office/drawing/2014/main" id="{C1C4432B-5A02-4AE5-AF3E-205E0F94FD2A}"/>
                </a:ext>
              </a:extLst>
            </p:cNvPr>
            <p:cNvSpPr/>
            <p:nvPr/>
          </p:nvSpPr>
          <p:spPr bwMode="auto">
            <a:xfrm>
              <a:off x="4429125" y="2662238"/>
              <a:ext cx="346075" cy="11113"/>
            </a:xfrm>
            <a:custGeom>
              <a:avLst/>
              <a:gdLst>
                <a:gd name="T0" fmla="*/ 93 w 93"/>
                <a:gd name="T1" fmla="*/ 3 h 3"/>
                <a:gd name="T2" fmla="*/ 93 w 93"/>
                <a:gd name="T3" fmla="*/ 0 h 3"/>
                <a:gd name="T4" fmla="*/ 0 w 93"/>
                <a:gd name="T5" fmla="*/ 1 h 3"/>
                <a:gd name="T6" fmla="*/ 93 w 9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3">
                  <a:moveTo>
                    <a:pt x="93" y="3"/>
                  </a:moveTo>
                  <a:cubicBezTo>
                    <a:pt x="93" y="2"/>
                    <a:pt x="93" y="1"/>
                    <a:pt x="9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93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0" name="ïṡļîḑè">
              <a:extLst>
                <a:ext uri="{FF2B5EF4-FFF2-40B4-BE49-F238E27FC236}">
                  <a16:creationId xmlns="" xmlns:a16="http://schemas.microsoft.com/office/drawing/2014/main" id="{A2FF2193-A2D2-45E4-8821-81B4C4CBEF22}"/>
                </a:ext>
              </a:extLst>
            </p:cNvPr>
            <p:cNvSpPr/>
            <p:nvPr/>
          </p:nvSpPr>
          <p:spPr bwMode="auto">
            <a:xfrm>
              <a:off x="4305300" y="2703513"/>
              <a:ext cx="269875" cy="11113"/>
            </a:xfrm>
            <a:custGeom>
              <a:avLst/>
              <a:gdLst>
                <a:gd name="T0" fmla="*/ 0 w 170"/>
                <a:gd name="T1" fmla="*/ 7 h 7"/>
                <a:gd name="T2" fmla="*/ 170 w 170"/>
                <a:gd name="T3" fmla="*/ 2 h 7"/>
                <a:gd name="T4" fmla="*/ 0 w 170"/>
                <a:gd name="T5" fmla="*/ 0 h 7"/>
                <a:gd name="T6" fmla="*/ 0 w 170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7">
                  <a:moveTo>
                    <a:pt x="0" y="7"/>
                  </a:moveTo>
                  <a:lnTo>
                    <a:pt x="170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1" name="ïsľïḍe">
              <a:extLst>
                <a:ext uri="{FF2B5EF4-FFF2-40B4-BE49-F238E27FC236}">
                  <a16:creationId xmlns="" xmlns:a16="http://schemas.microsoft.com/office/drawing/2014/main" id="{52F97553-F4AC-4DDE-AF18-06E76C3D6689}"/>
                </a:ext>
              </a:extLst>
            </p:cNvPr>
            <p:cNvSpPr/>
            <p:nvPr/>
          </p:nvSpPr>
          <p:spPr bwMode="auto">
            <a:xfrm>
              <a:off x="4294188" y="2620963"/>
              <a:ext cx="187325" cy="11113"/>
            </a:xfrm>
            <a:custGeom>
              <a:avLst/>
              <a:gdLst>
                <a:gd name="T0" fmla="*/ 0 w 118"/>
                <a:gd name="T1" fmla="*/ 0 h 7"/>
                <a:gd name="T2" fmla="*/ 0 w 118"/>
                <a:gd name="T3" fmla="*/ 7 h 7"/>
                <a:gd name="T4" fmla="*/ 118 w 118"/>
                <a:gd name="T5" fmla="*/ 2 h 7"/>
                <a:gd name="T6" fmla="*/ 0 w 11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7">
                  <a:moveTo>
                    <a:pt x="0" y="0"/>
                  </a:moveTo>
                  <a:lnTo>
                    <a:pt x="0" y="7"/>
                  </a:lnTo>
                  <a:lnTo>
                    <a:pt x="11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2" name="îṧļiḋé">
              <a:extLst>
                <a:ext uri="{FF2B5EF4-FFF2-40B4-BE49-F238E27FC236}">
                  <a16:creationId xmlns="" xmlns:a16="http://schemas.microsoft.com/office/drawing/2014/main" id="{75C52C25-6398-4C61-A9D4-877FE2DCE0C7}"/>
                </a:ext>
              </a:extLst>
            </p:cNvPr>
            <p:cNvSpPr/>
            <p:nvPr/>
          </p:nvSpPr>
          <p:spPr bwMode="auto">
            <a:xfrm>
              <a:off x="4294188" y="2781301"/>
              <a:ext cx="455613" cy="11113"/>
            </a:xfrm>
            <a:custGeom>
              <a:avLst/>
              <a:gdLst>
                <a:gd name="T0" fmla="*/ 0 w 287"/>
                <a:gd name="T1" fmla="*/ 0 h 7"/>
                <a:gd name="T2" fmla="*/ 0 w 287"/>
                <a:gd name="T3" fmla="*/ 7 h 7"/>
                <a:gd name="T4" fmla="*/ 287 w 287"/>
                <a:gd name="T5" fmla="*/ 3 h 7"/>
                <a:gd name="T6" fmla="*/ 0 w 28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7">
                  <a:moveTo>
                    <a:pt x="0" y="0"/>
                  </a:moveTo>
                  <a:lnTo>
                    <a:pt x="0" y="7"/>
                  </a:lnTo>
                  <a:lnTo>
                    <a:pt x="28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3" name="iṡļiḑê">
              <a:extLst>
                <a:ext uri="{FF2B5EF4-FFF2-40B4-BE49-F238E27FC236}">
                  <a16:creationId xmlns="" xmlns:a16="http://schemas.microsoft.com/office/drawing/2014/main" id="{BA4F2F84-020E-4E96-ADE4-36FE09D4978F}"/>
                </a:ext>
              </a:extLst>
            </p:cNvPr>
            <p:cNvSpPr/>
            <p:nvPr/>
          </p:nvSpPr>
          <p:spPr bwMode="auto">
            <a:xfrm>
              <a:off x="4365625" y="2819401"/>
              <a:ext cx="227013" cy="6350"/>
            </a:xfrm>
            <a:custGeom>
              <a:avLst/>
              <a:gdLst>
                <a:gd name="T0" fmla="*/ 61 w 61"/>
                <a:gd name="T1" fmla="*/ 1 h 2"/>
                <a:gd name="T2" fmla="*/ 30 w 61"/>
                <a:gd name="T3" fmla="*/ 0 h 2"/>
                <a:gd name="T4" fmla="*/ 0 w 61"/>
                <a:gd name="T5" fmla="*/ 1 h 2"/>
                <a:gd name="T6" fmla="*/ 30 w 61"/>
                <a:gd name="T7" fmla="*/ 2 h 2"/>
                <a:gd name="T8" fmla="*/ 61 w 6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">
                  <a:moveTo>
                    <a:pt x="61" y="1"/>
                  </a:moveTo>
                  <a:cubicBezTo>
                    <a:pt x="51" y="0"/>
                    <a:pt x="40" y="0"/>
                    <a:pt x="30" y="0"/>
                  </a:cubicBezTo>
                  <a:cubicBezTo>
                    <a:pt x="20" y="0"/>
                    <a:pt x="10" y="0"/>
                    <a:pt x="0" y="1"/>
                  </a:cubicBezTo>
                  <a:cubicBezTo>
                    <a:pt x="10" y="2"/>
                    <a:pt x="20" y="2"/>
                    <a:pt x="30" y="2"/>
                  </a:cubicBezTo>
                  <a:cubicBezTo>
                    <a:pt x="40" y="2"/>
                    <a:pt x="51" y="2"/>
                    <a:pt x="61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4" name="ïṧľîdè">
              <a:extLst>
                <a:ext uri="{FF2B5EF4-FFF2-40B4-BE49-F238E27FC236}">
                  <a16:creationId xmlns="" xmlns:a16="http://schemas.microsoft.com/office/drawing/2014/main" id="{EC211C2C-C59A-4780-9394-74934F240076}"/>
                </a:ext>
              </a:extLst>
            </p:cNvPr>
            <p:cNvSpPr/>
            <p:nvPr/>
          </p:nvSpPr>
          <p:spPr bwMode="auto">
            <a:xfrm>
              <a:off x="4611688" y="2852738"/>
              <a:ext cx="187325" cy="7938"/>
            </a:xfrm>
            <a:custGeom>
              <a:avLst/>
              <a:gdLst>
                <a:gd name="T0" fmla="*/ 50 w 50"/>
                <a:gd name="T1" fmla="*/ 2 h 2"/>
                <a:gd name="T2" fmla="*/ 50 w 50"/>
                <a:gd name="T3" fmla="*/ 0 h 2"/>
                <a:gd name="T4" fmla="*/ 0 w 50"/>
                <a:gd name="T5" fmla="*/ 1 h 2"/>
                <a:gd name="T6" fmla="*/ 50 w 5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">
                  <a:moveTo>
                    <a:pt x="50" y="2"/>
                  </a:moveTo>
                  <a:cubicBezTo>
                    <a:pt x="50" y="1"/>
                    <a:pt x="50" y="1"/>
                    <a:pt x="5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5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5" name="iŝľïḍè">
              <a:extLst>
                <a:ext uri="{FF2B5EF4-FFF2-40B4-BE49-F238E27FC236}">
                  <a16:creationId xmlns="" xmlns:a16="http://schemas.microsoft.com/office/drawing/2014/main" id="{64281C32-FA53-48E4-9104-05929104F549}"/>
                </a:ext>
              </a:extLst>
            </p:cNvPr>
            <p:cNvSpPr/>
            <p:nvPr/>
          </p:nvSpPr>
          <p:spPr bwMode="auto">
            <a:xfrm>
              <a:off x="4660900" y="2871788"/>
              <a:ext cx="144463" cy="11113"/>
            </a:xfrm>
            <a:custGeom>
              <a:avLst/>
              <a:gdLst>
                <a:gd name="T0" fmla="*/ 39 w 39"/>
                <a:gd name="T1" fmla="*/ 3 h 3"/>
                <a:gd name="T2" fmla="*/ 38 w 39"/>
                <a:gd name="T3" fmla="*/ 0 h 3"/>
                <a:gd name="T4" fmla="*/ 0 w 39"/>
                <a:gd name="T5" fmla="*/ 1 h 3"/>
                <a:gd name="T6" fmla="*/ 39 w 3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">
                  <a:moveTo>
                    <a:pt x="39" y="3"/>
                  </a:moveTo>
                  <a:cubicBezTo>
                    <a:pt x="39" y="2"/>
                    <a:pt x="39" y="1"/>
                    <a:pt x="38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39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6" name="íSľíḑê">
              <a:extLst>
                <a:ext uri="{FF2B5EF4-FFF2-40B4-BE49-F238E27FC236}">
                  <a16:creationId xmlns="" xmlns:a16="http://schemas.microsoft.com/office/drawing/2014/main" id="{D688EA20-A593-49E4-8ECD-CA4717FE68DD}"/>
                </a:ext>
              </a:extLst>
            </p:cNvPr>
            <p:cNvSpPr/>
            <p:nvPr/>
          </p:nvSpPr>
          <p:spPr bwMode="auto">
            <a:xfrm>
              <a:off x="4373563" y="2889251"/>
              <a:ext cx="439738" cy="7938"/>
            </a:xfrm>
            <a:custGeom>
              <a:avLst/>
              <a:gdLst>
                <a:gd name="T0" fmla="*/ 0 w 118"/>
                <a:gd name="T1" fmla="*/ 1 h 2"/>
                <a:gd name="T2" fmla="*/ 118 w 118"/>
                <a:gd name="T3" fmla="*/ 2 h 2"/>
                <a:gd name="T4" fmla="*/ 117 w 118"/>
                <a:gd name="T5" fmla="*/ 0 h 2"/>
                <a:gd name="T6" fmla="*/ 0 w 118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2">
                  <a:moveTo>
                    <a:pt x="0" y="1"/>
                  </a:moveTo>
                  <a:cubicBezTo>
                    <a:pt x="118" y="2"/>
                    <a:pt x="118" y="2"/>
                    <a:pt x="118" y="2"/>
                  </a:cubicBezTo>
                  <a:cubicBezTo>
                    <a:pt x="118" y="1"/>
                    <a:pt x="117" y="0"/>
                    <a:pt x="117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7" name="íṧḻïḓê">
              <a:extLst>
                <a:ext uri="{FF2B5EF4-FFF2-40B4-BE49-F238E27FC236}">
                  <a16:creationId xmlns="" xmlns:a16="http://schemas.microsoft.com/office/drawing/2014/main" id="{09E7E800-A684-4177-9DC8-D51946FE6E5B}"/>
                </a:ext>
              </a:extLst>
            </p:cNvPr>
            <p:cNvSpPr/>
            <p:nvPr/>
          </p:nvSpPr>
          <p:spPr bwMode="auto">
            <a:xfrm>
              <a:off x="4321175" y="2482851"/>
              <a:ext cx="312738" cy="7938"/>
            </a:xfrm>
            <a:custGeom>
              <a:avLst/>
              <a:gdLst>
                <a:gd name="T0" fmla="*/ 2 w 84"/>
                <a:gd name="T1" fmla="*/ 0 h 2"/>
                <a:gd name="T2" fmla="*/ 0 w 84"/>
                <a:gd name="T3" fmla="*/ 2 h 2"/>
                <a:gd name="T4" fmla="*/ 84 w 84"/>
                <a:gd name="T5" fmla="*/ 1 h 2"/>
                <a:gd name="T6" fmla="*/ 2 w 8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2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84" y="1"/>
                    <a:pt x="84" y="1"/>
                    <a:pt x="84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8" name="iśľïḑe">
              <a:extLst>
                <a:ext uri="{FF2B5EF4-FFF2-40B4-BE49-F238E27FC236}">
                  <a16:creationId xmlns="" xmlns:a16="http://schemas.microsoft.com/office/drawing/2014/main" id="{1806C891-6916-4FC9-BC29-576DF89B47ED}"/>
                </a:ext>
              </a:extLst>
            </p:cNvPr>
            <p:cNvSpPr/>
            <p:nvPr/>
          </p:nvSpPr>
          <p:spPr bwMode="auto">
            <a:xfrm>
              <a:off x="4283075" y="2560638"/>
              <a:ext cx="57150" cy="261938"/>
            </a:xfrm>
            <a:custGeom>
              <a:avLst/>
              <a:gdLst>
                <a:gd name="T0" fmla="*/ 0 w 15"/>
                <a:gd name="T1" fmla="*/ 0 h 70"/>
                <a:gd name="T2" fmla="*/ 0 w 15"/>
                <a:gd name="T3" fmla="*/ 70 h 70"/>
                <a:gd name="T4" fmla="*/ 0 w 15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0">
                  <a:moveTo>
                    <a:pt x="0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15" y="39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9" name="îšḻîḓê">
              <a:extLst>
                <a:ext uri="{FF2B5EF4-FFF2-40B4-BE49-F238E27FC236}">
                  <a16:creationId xmlns="" xmlns:a16="http://schemas.microsoft.com/office/drawing/2014/main" id="{C1CEF5F4-8156-4D08-9038-8491916DC002}"/>
                </a:ext>
              </a:extLst>
            </p:cNvPr>
            <p:cNvSpPr/>
            <p:nvPr/>
          </p:nvSpPr>
          <p:spPr bwMode="auto">
            <a:xfrm>
              <a:off x="3119438" y="2438401"/>
              <a:ext cx="1306513" cy="514350"/>
            </a:xfrm>
            <a:custGeom>
              <a:avLst/>
              <a:gdLst>
                <a:gd name="T0" fmla="*/ 315 w 350"/>
                <a:gd name="T1" fmla="*/ 102 h 138"/>
                <a:gd name="T2" fmla="*/ 315 w 350"/>
                <a:gd name="T3" fmla="*/ 36 h 138"/>
                <a:gd name="T4" fmla="*/ 350 w 350"/>
                <a:gd name="T5" fmla="*/ 0 h 138"/>
                <a:gd name="T6" fmla="*/ 36 w 350"/>
                <a:gd name="T7" fmla="*/ 0 h 138"/>
                <a:gd name="T8" fmla="*/ 0 w 350"/>
                <a:gd name="T9" fmla="*/ 36 h 138"/>
                <a:gd name="T10" fmla="*/ 0 w 350"/>
                <a:gd name="T11" fmla="*/ 102 h 138"/>
                <a:gd name="T12" fmla="*/ 36 w 350"/>
                <a:gd name="T13" fmla="*/ 138 h 138"/>
                <a:gd name="T14" fmla="*/ 350 w 350"/>
                <a:gd name="T15" fmla="*/ 138 h 138"/>
                <a:gd name="T16" fmla="*/ 315 w 350"/>
                <a:gd name="T17" fmla="*/ 10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138">
                  <a:moveTo>
                    <a:pt x="315" y="102"/>
                  </a:moveTo>
                  <a:cubicBezTo>
                    <a:pt x="315" y="36"/>
                    <a:pt x="315" y="36"/>
                    <a:pt x="315" y="36"/>
                  </a:cubicBezTo>
                  <a:cubicBezTo>
                    <a:pt x="315" y="16"/>
                    <a:pt x="331" y="0"/>
                    <a:pt x="35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2"/>
                    <a:pt x="16" y="138"/>
                    <a:pt x="36" y="138"/>
                  </a:cubicBezTo>
                  <a:cubicBezTo>
                    <a:pt x="350" y="138"/>
                    <a:pt x="350" y="138"/>
                    <a:pt x="350" y="138"/>
                  </a:cubicBezTo>
                  <a:cubicBezTo>
                    <a:pt x="331" y="138"/>
                    <a:pt x="315" y="122"/>
                    <a:pt x="315" y="102"/>
                  </a:cubicBezTo>
                </a:path>
              </a:pathLst>
            </a:custGeom>
            <a:solidFill>
              <a:srgbClr val="AF3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0" name="ïśḻiḓé">
              <a:extLst>
                <a:ext uri="{FF2B5EF4-FFF2-40B4-BE49-F238E27FC236}">
                  <a16:creationId xmlns="" xmlns:a16="http://schemas.microsoft.com/office/drawing/2014/main" id="{EDAB7480-6210-42C6-B2C3-0A209E351CF8}"/>
                </a:ext>
              </a:extLst>
            </p:cNvPr>
            <p:cNvSpPr/>
            <p:nvPr/>
          </p:nvSpPr>
          <p:spPr bwMode="auto">
            <a:xfrm>
              <a:off x="3094038" y="2819401"/>
              <a:ext cx="0" cy="6350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1" name="îṧľiḑè">
              <a:extLst>
                <a:ext uri="{FF2B5EF4-FFF2-40B4-BE49-F238E27FC236}">
                  <a16:creationId xmlns="" xmlns:a16="http://schemas.microsoft.com/office/drawing/2014/main" id="{EF460D7C-E3EB-4090-B2CE-97CC4AC8815A}"/>
                </a:ext>
              </a:extLst>
            </p:cNvPr>
            <p:cNvSpPr/>
            <p:nvPr/>
          </p:nvSpPr>
          <p:spPr bwMode="auto">
            <a:xfrm>
              <a:off x="3094038" y="2825751"/>
              <a:ext cx="1797050" cy="153988"/>
            </a:xfrm>
            <a:custGeom>
              <a:avLst/>
              <a:gdLst>
                <a:gd name="T0" fmla="*/ 0 w 482"/>
                <a:gd name="T1" fmla="*/ 0 h 41"/>
                <a:gd name="T2" fmla="*/ 43 w 482"/>
                <a:gd name="T3" fmla="*/ 41 h 41"/>
                <a:gd name="T4" fmla="*/ 475 w 482"/>
                <a:gd name="T5" fmla="*/ 41 h 41"/>
                <a:gd name="T6" fmla="*/ 482 w 482"/>
                <a:gd name="T7" fmla="*/ 34 h 41"/>
                <a:gd name="T8" fmla="*/ 482 w 482"/>
                <a:gd name="T9" fmla="*/ 34 h 41"/>
                <a:gd name="T10" fmla="*/ 355 w 482"/>
                <a:gd name="T11" fmla="*/ 34 h 41"/>
                <a:gd name="T12" fmla="*/ 357 w 482"/>
                <a:gd name="T13" fmla="*/ 34 h 41"/>
                <a:gd name="T14" fmla="*/ 43 w 482"/>
                <a:gd name="T15" fmla="*/ 34 h 41"/>
                <a:gd name="T16" fmla="*/ 7 w 482"/>
                <a:gd name="T17" fmla="*/ 4 h 41"/>
                <a:gd name="T18" fmla="*/ 4 w 482"/>
                <a:gd name="T19" fmla="*/ 2 h 41"/>
                <a:gd name="T20" fmla="*/ 0 w 482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2" h="41">
                  <a:moveTo>
                    <a:pt x="0" y="0"/>
                  </a:moveTo>
                  <a:cubicBezTo>
                    <a:pt x="1" y="23"/>
                    <a:pt x="20" y="41"/>
                    <a:pt x="43" y="41"/>
                  </a:cubicBezTo>
                  <a:cubicBezTo>
                    <a:pt x="475" y="41"/>
                    <a:pt x="475" y="41"/>
                    <a:pt x="475" y="41"/>
                  </a:cubicBezTo>
                  <a:cubicBezTo>
                    <a:pt x="479" y="41"/>
                    <a:pt x="482" y="38"/>
                    <a:pt x="482" y="34"/>
                  </a:cubicBezTo>
                  <a:cubicBezTo>
                    <a:pt x="482" y="34"/>
                    <a:pt x="482" y="34"/>
                    <a:pt x="482" y="34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56" y="34"/>
                    <a:pt x="356" y="34"/>
                    <a:pt x="357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25" y="34"/>
                    <a:pt x="10" y="21"/>
                    <a:pt x="7" y="4"/>
                  </a:cubicBezTo>
                  <a:cubicBezTo>
                    <a:pt x="6" y="3"/>
                    <a:pt x="5" y="3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</a:path>
              </a:pathLst>
            </a:custGeom>
            <a:solidFill>
              <a:srgbClr val="9D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2" name="iŝḻïḓê">
              <a:extLst>
                <a:ext uri="{FF2B5EF4-FFF2-40B4-BE49-F238E27FC236}">
                  <a16:creationId xmlns="" xmlns:a16="http://schemas.microsoft.com/office/drawing/2014/main" id="{37FABC37-CA49-4E12-9B70-19C3446C7930}"/>
                </a:ext>
              </a:extLst>
            </p:cNvPr>
            <p:cNvSpPr/>
            <p:nvPr/>
          </p:nvSpPr>
          <p:spPr bwMode="auto">
            <a:xfrm>
              <a:off x="3119438" y="2841626"/>
              <a:ext cx="1306513" cy="111125"/>
            </a:xfrm>
            <a:custGeom>
              <a:avLst/>
              <a:gdLst>
                <a:gd name="T0" fmla="*/ 0 w 350"/>
                <a:gd name="T1" fmla="*/ 0 h 30"/>
                <a:gd name="T2" fmla="*/ 36 w 350"/>
                <a:gd name="T3" fmla="*/ 30 h 30"/>
                <a:gd name="T4" fmla="*/ 350 w 350"/>
                <a:gd name="T5" fmla="*/ 30 h 30"/>
                <a:gd name="T6" fmla="*/ 348 w 350"/>
                <a:gd name="T7" fmla="*/ 30 h 30"/>
                <a:gd name="T8" fmla="*/ 131 w 350"/>
                <a:gd name="T9" fmla="*/ 29 h 30"/>
                <a:gd name="T10" fmla="*/ 120 w 350"/>
                <a:gd name="T11" fmla="*/ 30 h 30"/>
                <a:gd name="T12" fmla="*/ 0 w 35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0" h="30">
                  <a:moveTo>
                    <a:pt x="0" y="0"/>
                  </a:moveTo>
                  <a:cubicBezTo>
                    <a:pt x="3" y="17"/>
                    <a:pt x="18" y="30"/>
                    <a:pt x="36" y="30"/>
                  </a:cubicBezTo>
                  <a:cubicBezTo>
                    <a:pt x="350" y="30"/>
                    <a:pt x="350" y="30"/>
                    <a:pt x="350" y="30"/>
                  </a:cubicBezTo>
                  <a:cubicBezTo>
                    <a:pt x="349" y="30"/>
                    <a:pt x="349" y="30"/>
                    <a:pt x="348" y="30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27" y="30"/>
                    <a:pt x="124" y="30"/>
                    <a:pt x="120" y="30"/>
                  </a:cubicBezTo>
                  <a:cubicBezTo>
                    <a:pt x="78" y="30"/>
                    <a:pt x="37" y="19"/>
                    <a:pt x="0" y="0"/>
                  </a:cubicBezTo>
                </a:path>
              </a:pathLst>
            </a:custGeom>
            <a:solidFill>
              <a:srgbClr val="9D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3" name="ïş1îḍê">
              <a:extLst>
                <a:ext uri="{FF2B5EF4-FFF2-40B4-BE49-F238E27FC236}">
                  <a16:creationId xmlns="" xmlns:a16="http://schemas.microsoft.com/office/drawing/2014/main" id="{DA28EBE0-ABF4-45FC-B6E5-FC975FCE06EC}"/>
                </a:ext>
              </a:extLst>
            </p:cNvPr>
            <p:cNvSpPr/>
            <p:nvPr/>
          </p:nvSpPr>
          <p:spPr bwMode="auto">
            <a:xfrm>
              <a:off x="4243388" y="3714751"/>
              <a:ext cx="738188" cy="566738"/>
            </a:xfrm>
            <a:custGeom>
              <a:avLst/>
              <a:gdLst>
                <a:gd name="T0" fmla="*/ 198 w 198"/>
                <a:gd name="T1" fmla="*/ 152 h 152"/>
                <a:gd name="T2" fmla="*/ 39 w 198"/>
                <a:gd name="T3" fmla="*/ 152 h 152"/>
                <a:gd name="T4" fmla="*/ 0 w 198"/>
                <a:gd name="T5" fmla="*/ 113 h 152"/>
                <a:gd name="T6" fmla="*/ 0 w 198"/>
                <a:gd name="T7" fmla="*/ 39 h 152"/>
                <a:gd name="T8" fmla="*/ 39 w 198"/>
                <a:gd name="T9" fmla="*/ 0 h 152"/>
                <a:gd name="T10" fmla="*/ 198 w 198"/>
                <a:gd name="T11" fmla="*/ 0 h 152"/>
                <a:gd name="T12" fmla="*/ 198 w 198"/>
                <a:gd name="T1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2">
                  <a:moveTo>
                    <a:pt x="198" y="152"/>
                  </a:moveTo>
                  <a:cubicBezTo>
                    <a:pt x="39" y="152"/>
                    <a:pt x="39" y="152"/>
                    <a:pt x="39" y="152"/>
                  </a:cubicBezTo>
                  <a:cubicBezTo>
                    <a:pt x="17" y="152"/>
                    <a:pt x="0" y="134"/>
                    <a:pt x="0" y="1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7" y="0"/>
                    <a:pt x="3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63" y="78"/>
                    <a:pt x="198" y="1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4" name="ïSlíḋé">
              <a:extLst>
                <a:ext uri="{FF2B5EF4-FFF2-40B4-BE49-F238E27FC236}">
                  <a16:creationId xmlns="" xmlns:a16="http://schemas.microsoft.com/office/drawing/2014/main" id="{3B2AD82C-729A-42D5-A73D-78C66B5992C0}"/>
                </a:ext>
              </a:extLst>
            </p:cNvPr>
            <p:cNvSpPr/>
            <p:nvPr/>
          </p:nvSpPr>
          <p:spPr bwMode="auto">
            <a:xfrm>
              <a:off x="4948238" y="3748088"/>
              <a:ext cx="17463" cy="63500"/>
            </a:xfrm>
            <a:custGeom>
              <a:avLst/>
              <a:gdLst>
                <a:gd name="T0" fmla="*/ 5 w 5"/>
                <a:gd name="T1" fmla="*/ 0 h 17"/>
                <a:gd name="T2" fmla="*/ 5 w 5"/>
                <a:gd name="T3" fmla="*/ 0 h 17"/>
                <a:gd name="T4" fmla="*/ 0 w 5"/>
                <a:gd name="T5" fmla="*/ 17 h 17"/>
                <a:gd name="T6" fmla="*/ 0 w 5"/>
                <a:gd name="T7" fmla="*/ 17 h 17"/>
                <a:gd name="T8" fmla="*/ 5 w 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7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0"/>
                    <a:pt x="4" y="4"/>
                    <a:pt x="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5" name="îŝlîḑe">
              <a:extLst>
                <a:ext uri="{FF2B5EF4-FFF2-40B4-BE49-F238E27FC236}">
                  <a16:creationId xmlns="" xmlns:a16="http://schemas.microsoft.com/office/drawing/2014/main" id="{DD24DFC5-997C-47B6-96AE-E27F725DE404}"/>
                </a:ext>
              </a:extLst>
            </p:cNvPr>
            <p:cNvSpPr/>
            <p:nvPr/>
          </p:nvSpPr>
          <p:spPr bwMode="auto">
            <a:xfrm>
              <a:off x="4243388" y="3748088"/>
              <a:ext cx="722313" cy="209550"/>
            </a:xfrm>
            <a:custGeom>
              <a:avLst/>
              <a:gdLst>
                <a:gd name="T0" fmla="*/ 194 w 194"/>
                <a:gd name="T1" fmla="*/ 0 h 56"/>
                <a:gd name="T2" fmla="*/ 14 w 194"/>
                <a:gd name="T3" fmla="*/ 0 h 56"/>
                <a:gd name="T4" fmla="*/ 0 w 194"/>
                <a:gd name="T5" fmla="*/ 27 h 56"/>
                <a:gd name="T6" fmla="*/ 0 w 194"/>
                <a:gd name="T7" fmla="*/ 27 h 56"/>
                <a:gd name="T8" fmla="*/ 0 w 194"/>
                <a:gd name="T9" fmla="*/ 27 h 56"/>
                <a:gd name="T10" fmla="*/ 0 w 194"/>
                <a:gd name="T11" fmla="*/ 27 h 56"/>
                <a:gd name="T12" fmla="*/ 0 w 194"/>
                <a:gd name="T13" fmla="*/ 27 h 56"/>
                <a:gd name="T14" fmla="*/ 0 w 194"/>
                <a:gd name="T15" fmla="*/ 27 h 56"/>
                <a:gd name="T16" fmla="*/ 0 w 194"/>
                <a:gd name="T17" fmla="*/ 27 h 56"/>
                <a:gd name="T18" fmla="*/ 0 w 194"/>
                <a:gd name="T19" fmla="*/ 27 h 56"/>
                <a:gd name="T20" fmla="*/ 0 w 194"/>
                <a:gd name="T21" fmla="*/ 27 h 56"/>
                <a:gd name="T22" fmla="*/ 0 w 194"/>
                <a:gd name="T23" fmla="*/ 27 h 56"/>
                <a:gd name="T24" fmla="*/ 0 w 194"/>
                <a:gd name="T25" fmla="*/ 27 h 56"/>
                <a:gd name="T26" fmla="*/ 0 w 194"/>
                <a:gd name="T27" fmla="*/ 27 h 56"/>
                <a:gd name="T28" fmla="*/ 0 w 194"/>
                <a:gd name="T29" fmla="*/ 28 h 56"/>
                <a:gd name="T30" fmla="*/ 0 w 194"/>
                <a:gd name="T31" fmla="*/ 28 h 56"/>
                <a:gd name="T32" fmla="*/ 0 w 194"/>
                <a:gd name="T33" fmla="*/ 28 h 56"/>
                <a:gd name="T34" fmla="*/ 0 w 194"/>
                <a:gd name="T35" fmla="*/ 28 h 56"/>
                <a:gd name="T36" fmla="*/ 0 w 194"/>
                <a:gd name="T37" fmla="*/ 28 h 56"/>
                <a:gd name="T38" fmla="*/ 0 w 194"/>
                <a:gd name="T39" fmla="*/ 28 h 56"/>
                <a:gd name="T40" fmla="*/ 0 w 194"/>
                <a:gd name="T41" fmla="*/ 28 h 56"/>
                <a:gd name="T42" fmla="*/ 0 w 194"/>
                <a:gd name="T43" fmla="*/ 28 h 56"/>
                <a:gd name="T44" fmla="*/ 0 w 194"/>
                <a:gd name="T45" fmla="*/ 28 h 56"/>
                <a:gd name="T46" fmla="*/ 0 w 194"/>
                <a:gd name="T47" fmla="*/ 28 h 56"/>
                <a:gd name="T48" fmla="*/ 0 w 194"/>
                <a:gd name="T49" fmla="*/ 28 h 56"/>
                <a:gd name="T50" fmla="*/ 0 w 194"/>
                <a:gd name="T51" fmla="*/ 28 h 56"/>
                <a:gd name="T52" fmla="*/ 0 w 194"/>
                <a:gd name="T53" fmla="*/ 28 h 56"/>
                <a:gd name="T54" fmla="*/ 0 w 194"/>
                <a:gd name="T55" fmla="*/ 28 h 56"/>
                <a:gd name="T56" fmla="*/ 0 w 194"/>
                <a:gd name="T57" fmla="*/ 28 h 56"/>
                <a:gd name="T58" fmla="*/ 0 w 194"/>
                <a:gd name="T59" fmla="*/ 29 h 56"/>
                <a:gd name="T60" fmla="*/ 0 w 194"/>
                <a:gd name="T61" fmla="*/ 29 h 56"/>
                <a:gd name="T62" fmla="*/ 0 w 194"/>
                <a:gd name="T63" fmla="*/ 29 h 56"/>
                <a:gd name="T64" fmla="*/ 0 w 194"/>
                <a:gd name="T65" fmla="*/ 29 h 56"/>
                <a:gd name="T66" fmla="*/ 0 w 194"/>
                <a:gd name="T67" fmla="*/ 29 h 56"/>
                <a:gd name="T68" fmla="*/ 0 w 194"/>
                <a:gd name="T69" fmla="*/ 29 h 56"/>
                <a:gd name="T70" fmla="*/ 0 w 194"/>
                <a:gd name="T71" fmla="*/ 29 h 56"/>
                <a:gd name="T72" fmla="*/ 0 w 194"/>
                <a:gd name="T73" fmla="*/ 29 h 56"/>
                <a:gd name="T74" fmla="*/ 0 w 194"/>
                <a:gd name="T75" fmla="*/ 29 h 56"/>
                <a:gd name="T76" fmla="*/ 0 w 194"/>
                <a:gd name="T77" fmla="*/ 29 h 56"/>
                <a:gd name="T78" fmla="*/ 0 w 194"/>
                <a:gd name="T79" fmla="*/ 29 h 56"/>
                <a:gd name="T80" fmla="*/ 0 w 194"/>
                <a:gd name="T81" fmla="*/ 29 h 56"/>
                <a:gd name="T82" fmla="*/ 0 w 194"/>
                <a:gd name="T83" fmla="*/ 29 h 56"/>
                <a:gd name="T84" fmla="*/ 0 w 194"/>
                <a:gd name="T85" fmla="*/ 29 h 56"/>
                <a:gd name="T86" fmla="*/ 0 w 194"/>
                <a:gd name="T87" fmla="*/ 29 h 56"/>
                <a:gd name="T88" fmla="*/ 0 w 194"/>
                <a:gd name="T89" fmla="*/ 29 h 56"/>
                <a:gd name="T90" fmla="*/ 0 w 194"/>
                <a:gd name="T91" fmla="*/ 30 h 56"/>
                <a:gd name="T92" fmla="*/ 0 w 194"/>
                <a:gd name="T93" fmla="*/ 30 h 56"/>
                <a:gd name="T94" fmla="*/ 0 w 194"/>
                <a:gd name="T95" fmla="*/ 30 h 56"/>
                <a:gd name="T96" fmla="*/ 0 w 194"/>
                <a:gd name="T97" fmla="*/ 30 h 56"/>
                <a:gd name="T98" fmla="*/ 0 w 194"/>
                <a:gd name="T99" fmla="*/ 30 h 56"/>
                <a:gd name="T100" fmla="*/ 0 w 194"/>
                <a:gd name="T101" fmla="*/ 30 h 56"/>
                <a:gd name="T102" fmla="*/ 0 w 194"/>
                <a:gd name="T103" fmla="*/ 30 h 56"/>
                <a:gd name="T104" fmla="*/ 0 w 194"/>
                <a:gd name="T105" fmla="*/ 30 h 56"/>
                <a:gd name="T106" fmla="*/ 0 w 194"/>
                <a:gd name="T107" fmla="*/ 30 h 56"/>
                <a:gd name="T108" fmla="*/ 0 w 194"/>
                <a:gd name="T109" fmla="*/ 30 h 56"/>
                <a:gd name="T110" fmla="*/ 0 w 194"/>
                <a:gd name="T111" fmla="*/ 30 h 56"/>
                <a:gd name="T112" fmla="*/ 0 w 194"/>
                <a:gd name="T113" fmla="*/ 30 h 56"/>
                <a:gd name="T114" fmla="*/ 0 w 194"/>
                <a:gd name="T115" fmla="*/ 30 h 56"/>
                <a:gd name="T116" fmla="*/ 0 w 194"/>
                <a:gd name="T117" fmla="*/ 56 h 56"/>
                <a:gd name="T118" fmla="*/ 39 w 194"/>
                <a:gd name="T119" fmla="*/ 17 h 56"/>
                <a:gd name="T120" fmla="*/ 189 w 194"/>
                <a:gd name="T121" fmla="*/ 17 h 56"/>
                <a:gd name="T122" fmla="*/ 194 w 194"/>
                <a:gd name="T12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4" h="56">
                  <a:moveTo>
                    <a:pt x="19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7"/>
                    <a:pt x="1" y="1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35"/>
                    <a:pt x="17" y="17"/>
                    <a:pt x="39" y="17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91" y="10"/>
                    <a:pt x="193" y="4"/>
                    <a:pt x="194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6" name="ïś1íḋê">
              <a:extLst>
                <a:ext uri="{FF2B5EF4-FFF2-40B4-BE49-F238E27FC236}">
                  <a16:creationId xmlns="" xmlns:a16="http://schemas.microsoft.com/office/drawing/2014/main" id="{E9416A3E-0306-425F-A93E-C2E57ADC371C}"/>
                </a:ext>
              </a:extLst>
            </p:cNvPr>
            <p:cNvSpPr/>
            <p:nvPr/>
          </p:nvSpPr>
          <p:spPr bwMode="auto">
            <a:xfrm>
              <a:off x="4268788" y="3938588"/>
              <a:ext cx="552450" cy="11113"/>
            </a:xfrm>
            <a:custGeom>
              <a:avLst/>
              <a:gdLst>
                <a:gd name="T0" fmla="*/ 0 w 348"/>
                <a:gd name="T1" fmla="*/ 0 h 7"/>
                <a:gd name="T2" fmla="*/ 0 w 348"/>
                <a:gd name="T3" fmla="*/ 7 h 7"/>
                <a:gd name="T4" fmla="*/ 348 w 348"/>
                <a:gd name="T5" fmla="*/ 2 h 7"/>
                <a:gd name="T6" fmla="*/ 0 w 34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8" h="7">
                  <a:moveTo>
                    <a:pt x="0" y="0"/>
                  </a:moveTo>
                  <a:lnTo>
                    <a:pt x="0" y="7"/>
                  </a:lnTo>
                  <a:lnTo>
                    <a:pt x="34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7" name="íSļiḓê">
              <a:extLst>
                <a:ext uri="{FF2B5EF4-FFF2-40B4-BE49-F238E27FC236}">
                  <a16:creationId xmlns="" xmlns:a16="http://schemas.microsoft.com/office/drawing/2014/main" id="{B2E70350-C420-4ED1-BBC3-63C22CA076AA}"/>
                </a:ext>
              </a:extLst>
            </p:cNvPr>
            <p:cNvSpPr/>
            <p:nvPr/>
          </p:nvSpPr>
          <p:spPr bwMode="auto">
            <a:xfrm>
              <a:off x="4268788" y="3971926"/>
              <a:ext cx="563563" cy="7938"/>
            </a:xfrm>
            <a:custGeom>
              <a:avLst/>
              <a:gdLst>
                <a:gd name="T0" fmla="*/ 0 w 355"/>
                <a:gd name="T1" fmla="*/ 5 h 5"/>
                <a:gd name="T2" fmla="*/ 355 w 355"/>
                <a:gd name="T3" fmla="*/ 2 h 5"/>
                <a:gd name="T4" fmla="*/ 0 w 355"/>
                <a:gd name="T5" fmla="*/ 0 h 5"/>
                <a:gd name="T6" fmla="*/ 0 w 35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5">
                  <a:moveTo>
                    <a:pt x="0" y="5"/>
                  </a:moveTo>
                  <a:lnTo>
                    <a:pt x="355" y="2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8" name="iṣliḓê">
              <a:extLst>
                <a:ext uri="{FF2B5EF4-FFF2-40B4-BE49-F238E27FC236}">
                  <a16:creationId xmlns="" xmlns:a16="http://schemas.microsoft.com/office/drawing/2014/main" id="{93E65C82-6CF1-4981-91B3-A9D03811BA38}"/>
                </a:ext>
              </a:extLst>
            </p:cNvPr>
            <p:cNvSpPr/>
            <p:nvPr/>
          </p:nvSpPr>
          <p:spPr bwMode="auto">
            <a:xfrm>
              <a:off x="4265613" y="4016376"/>
              <a:ext cx="293688" cy="7938"/>
            </a:xfrm>
            <a:custGeom>
              <a:avLst/>
              <a:gdLst>
                <a:gd name="T0" fmla="*/ 0 w 185"/>
                <a:gd name="T1" fmla="*/ 0 h 5"/>
                <a:gd name="T2" fmla="*/ 0 w 185"/>
                <a:gd name="T3" fmla="*/ 5 h 5"/>
                <a:gd name="T4" fmla="*/ 185 w 185"/>
                <a:gd name="T5" fmla="*/ 3 h 5"/>
                <a:gd name="T6" fmla="*/ 0 w 18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5">
                  <a:moveTo>
                    <a:pt x="0" y="0"/>
                  </a:moveTo>
                  <a:lnTo>
                    <a:pt x="0" y="5"/>
                  </a:lnTo>
                  <a:lnTo>
                    <a:pt x="18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9" name="ï$ḻiḋé">
              <a:extLst>
                <a:ext uri="{FF2B5EF4-FFF2-40B4-BE49-F238E27FC236}">
                  <a16:creationId xmlns="" xmlns:a16="http://schemas.microsoft.com/office/drawing/2014/main" id="{D2440EE0-61EC-484F-8C20-0B7A200B71C2}"/>
                </a:ext>
              </a:extLst>
            </p:cNvPr>
            <p:cNvSpPr/>
            <p:nvPr/>
          </p:nvSpPr>
          <p:spPr bwMode="auto">
            <a:xfrm>
              <a:off x="4254500" y="4110038"/>
              <a:ext cx="606425" cy="7938"/>
            </a:xfrm>
            <a:custGeom>
              <a:avLst/>
              <a:gdLst>
                <a:gd name="T0" fmla="*/ 0 w 382"/>
                <a:gd name="T1" fmla="*/ 0 h 5"/>
                <a:gd name="T2" fmla="*/ 0 w 382"/>
                <a:gd name="T3" fmla="*/ 5 h 5"/>
                <a:gd name="T4" fmla="*/ 382 w 382"/>
                <a:gd name="T5" fmla="*/ 2 h 5"/>
                <a:gd name="T6" fmla="*/ 0 w 38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2" h="5">
                  <a:moveTo>
                    <a:pt x="0" y="0"/>
                  </a:moveTo>
                  <a:lnTo>
                    <a:pt x="0" y="5"/>
                  </a:lnTo>
                  <a:lnTo>
                    <a:pt x="38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0" name="íṩľïḑê">
              <a:extLst>
                <a:ext uri="{FF2B5EF4-FFF2-40B4-BE49-F238E27FC236}">
                  <a16:creationId xmlns="" xmlns:a16="http://schemas.microsoft.com/office/drawing/2014/main" id="{2941FB9E-A8AE-490F-99CA-E2AF71AD9365}"/>
                </a:ext>
              </a:extLst>
            </p:cNvPr>
            <p:cNvSpPr/>
            <p:nvPr/>
          </p:nvSpPr>
          <p:spPr bwMode="auto">
            <a:xfrm>
              <a:off x="4398963" y="4159251"/>
              <a:ext cx="417513" cy="3175"/>
            </a:xfrm>
            <a:custGeom>
              <a:avLst/>
              <a:gdLst>
                <a:gd name="T0" fmla="*/ 56 w 112"/>
                <a:gd name="T1" fmla="*/ 0 h 1"/>
                <a:gd name="T2" fmla="*/ 28 w 112"/>
                <a:gd name="T3" fmla="*/ 0 h 1"/>
                <a:gd name="T4" fmla="*/ 0 w 112"/>
                <a:gd name="T5" fmla="*/ 0 h 1"/>
                <a:gd name="T6" fmla="*/ 28 w 112"/>
                <a:gd name="T7" fmla="*/ 1 h 1"/>
                <a:gd name="T8" fmla="*/ 56 w 112"/>
                <a:gd name="T9" fmla="*/ 1 h 1"/>
                <a:gd name="T10" fmla="*/ 84 w 112"/>
                <a:gd name="T11" fmla="*/ 1 h 1"/>
                <a:gd name="T12" fmla="*/ 112 w 112"/>
                <a:gd name="T13" fmla="*/ 0 h 1"/>
                <a:gd name="T14" fmla="*/ 84 w 112"/>
                <a:gd name="T15" fmla="*/ 0 h 1"/>
                <a:gd name="T16" fmla="*/ 56 w 11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">
                  <a:moveTo>
                    <a:pt x="56" y="0"/>
                  </a:moveTo>
                  <a:cubicBezTo>
                    <a:pt x="47" y="0"/>
                    <a:pt x="37" y="0"/>
                    <a:pt x="28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9" y="1"/>
                    <a:pt x="18" y="1"/>
                    <a:pt x="28" y="1"/>
                  </a:cubicBezTo>
                  <a:cubicBezTo>
                    <a:pt x="37" y="1"/>
                    <a:pt x="47" y="1"/>
                    <a:pt x="56" y="1"/>
                  </a:cubicBezTo>
                  <a:cubicBezTo>
                    <a:pt x="65" y="1"/>
                    <a:pt x="75" y="1"/>
                    <a:pt x="84" y="1"/>
                  </a:cubicBezTo>
                  <a:cubicBezTo>
                    <a:pt x="93" y="1"/>
                    <a:pt x="103" y="1"/>
                    <a:pt x="112" y="0"/>
                  </a:cubicBezTo>
                  <a:cubicBezTo>
                    <a:pt x="103" y="0"/>
                    <a:pt x="93" y="0"/>
                    <a:pt x="84" y="0"/>
                  </a:cubicBezTo>
                  <a:cubicBezTo>
                    <a:pt x="75" y="0"/>
                    <a:pt x="65" y="0"/>
                    <a:pt x="5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1" name="ïṥlîdè">
              <a:extLst>
                <a:ext uri="{FF2B5EF4-FFF2-40B4-BE49-F238E27FC236}">
                  <a16:creationId xmlns="" xmlns:a16="http://schemas.microsoft.com/office/drawing/2014/main" id="{6779BE5B-5C72-4E7F-A42D-D3BDE59ACEED}"/>
                </a:ext>
              </a:extLst>
            </p:cNvPr>
            <p:cNvSpPr/>
            <p:nvPr/>
          </p:nvSpPr>
          <p:spPr bwMode="auto">
            <a:xfrm>
              <a:off x="4432300" y="3825876"/>
              <a:ext cx="511175" cy="11113"/>
            </a:xfrm>
            <a:custGeom>
              <a:avLst/>
              <a:gdLst>
                <a:gd name="T0" fmla="*/ 137 w 137"/>
                <a:gd name="T1" fmla="*/ 3 h 3"/>
                <a:gd name="T2" fmla="*/ 137 w 137"/>
                <a:gd name="T3" fmla="*/ 0 h 3"/>
                <a:gd name="T4" fmla="*/ 0 w 137"/>
                <a:gd name="T5" fmla="*/ 2 h 3"/>
                <a:gd name="T6" fmla="*/ 137 w 13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3">
                  <a:moveTo>
                    <a:pt x="137" y="3"/>
                  </a:moveTo>
                  <a:cubicBezTo>
                    <a:pt x="137" y="2"/>
                    <a:pt x="137" y="1"/>
                    <a:pt x="137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37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2" name="îṣḷiḍè">
              <a:extLst>
                <a:ext uri="{FF2B5EF4-FFF2-40B4-BE49-F238E27FC236}">
                  <a16:creationId xmlns="" xmlns:a16="http://schemas.microsoft.com/office/drawing/2014/main" id="{0CE7F8A6-4D07-4DE8-B2E6-667BA7493174}"/>
                </a:ext>
              </a:extLst>
            </p:cNvPr>
            <p:cNvSpPr/>
            <p:nvPr/>
          </p:nvSpPr>
          <p:spPr bwMode="auto">
            <a:xfrm>
              <a:off x="4627563" y="3919538"/>
              <a:ext cx="301625" cy="11113"/>
            </a:xfrm>
            <a:custGeom>
              <a:avLst/>
              <a:gdLst>
                <a:gd name="T0" fmla="*/ 80 w 81"/>
                <a:gd name="T1" fmla="*/ 3 h 3"/>
                <a:gd name="T2" fmla="*/ 81 w 81"/>
                <a:gd name="T3" fmla="*/ 0 h 3"/>
                <a:gd name="T4" fmla="*/ 0 w 81"/>
                <a:gd name="T5" fmla="*/ 1 h 3"/>
                <a:gd name="T6" fmla="*/ 80 w 8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3">
                  <a:moveTo>
                    <a:pt x="80" y="3"/>
                  </a:moveTo>
                  <a:cubicBezTo>
                    <a:pt x="81" y="2"/>
                    <a:pt x="81" y="1"/>
                    <a:pt x="8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8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3" name="íŝlídé">
              <a:extLst>
                <a:ext uri="{FF2B5EF4-FFF2-40B4-BE49-F238E27FC236}">
                  <a16:creationId xmlns="" xmlns:a16="http://schemas.microsoft.com/office/drawing/2014/main" id="{EB7F55D9-4171-4E01-9BD2-4DD7786A6F8F}"/>
                </a:ext>
              </a:extLst>
            </p:cNvPr>
            <p:cNvSpPr/>
            <p:nvPr/>
          </p:nvSpPr>
          <p:spPr bwMode="auto">
            <a:xfrm>
              <a:off x="4340225" y="4195763"/>
              <a:ext cx="611188" cy="7938"/>
            </a:xfrm>
            <a:custGeom>
              <a:avLst/>
              <a:gdLst>
                <a:gd name="T0" fmla="*/ 164 w 164"/>
                <a:gd name="T1" fmla="*/ 2 h 2"/>
                <a:gd name="T2" fmla="*/ 163 w 164"/>
                <a:gd name="T3" fmla="*/ 0 h 2"/>
                <a:gd name="T4" fmla="*/ 0 w 164"/>
                <a:gd name="T5" fmla="*/ 1 h 2"/>
                <a:gd name="T6" fmla="*/ 164 w 16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2">
                  <a:moveTo>
                    <a:pt x="164" y="2"/>
                  </a:moveTo>
                  <a:cubicBezTo>
                    <a:pt x="164" y="2"/>
                    <a:pt x="163" y="1"/>
                    <a:pt x="16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64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4" name="íṩḻíďè">
              <a:extLst>
                <a:ext uri="{FF2B5EF4-FFF2-40B4-BE49-F238E27FC236}">
                  <a16:creationId xmlns="" xmlns:a16="http://schemas.microsoft.com/office/drawing/2014/main" id="{D75BD779-8338-439F-8013-F322C8903B33}"/>
                </a:ext>
              </a:extLst>
            </p:cNvPr>
            <p:cNvSpPr/>
            <p:nvPr/>
          </p:nvSpPr>
          <p:spPr bwMode="auto">
            <a:xfrm>
              <a:off x="4689475" y="4217988"/>
              <a:ext cx="269875" cy="7938"/>
            </a:xfrm>
            <a:custGeom>
              <a:avLst/>
              <a:gdLst>
                <a:gd name="T0" fmla="*/ 0 w 72"/>
                <a:gd name="T1" fmla="*/ 1 h 2"/>
                <a:gd name="T2" fmla="*/ 72 w 72"/>
                <a:gd name="T3" fmla="*/ 2 h 2"/>
                <a:gd name="T4" fmla="*/ 71 w 72"/>
                <a:gd name="T5" fmla="*/ 0 h 2"/>
                <a:gd name="T6" fmla="*/ 0 w 7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">
                  <a:moveTo>
                    <a:pt x="0" y="1"/>
                  </a:moveTo>
                  <a:cubicBezTo>
                    <a:pt x="72" y="2"/>
                    <a:pt x="72" y="2"/>
                    <a:pt x="72" y="2"/>
                  </a:cubicBezTo>
                  <a:cubicBezTo>
                    <a:pt x="72" y="1"/>
                    <a:pt x="71" y="1"/>
                    <a:pt x="7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5" name="iŝḻíḓê">
              <a:extLst>
                <a:ext uri="{FF2B5EF4-FFF2-40B4-BE49-F238E27FC236}">
                  <a16:creationId xmlns="" xmlns:a16="http://schemas.microsoft.com/office/drawing/2014/main" id="{686FE9DE-7C3D-4CBF-8C30-37C230861955}"/>
                </a:ext>
              </a:extLst>
            </p:cNvPr>
            <p:cNvSpPr/>
            <p:nvPr/>
          </p:nvSpPr>
          <p:spPr bwMode="auto">
            <a:xfrm>
              <a:off x="4235450" y="3844926"/>
              <a:ext cx="104775" cy="303213"/>
            </a:xfrm>
            <a:custGeom>
              <a:avLst/>
              <a:gdLst>
                <a:gd name="T0" fmla="*/ 0 w 28"/>
                <a:gd name="T1" fmla="*/ 0 h 81"/>
                <a:gd name="T2" fmla="*/ 0 w 28"/>
                <a:gd name="T3" fmla="*/ 81 h 81"/>
                <a:gd name="T4" fmla="*/ 0 w 28"/>
                <a:gd name="T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28" y="48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6" name="íṩļîḋè">
              <a:extLst>
                <a:ext uri="{FF2B5EF4-FFF2-40B4-BE49-F238E27FC236}">
                  <a16:creationId xmlns="" xmlns:a16="http://schemas.microsoft.com/office/drawing/2014/main" id="{29731AA1-9A43-4280-920D-D78D1525A98C}"/>
                </a:ext>
              </a:extLst>
            </p:cNvPr>
            <p:cNvSpPr/>
            <p:nvPr/>
          </p:nvSpPr>
          <p:spPr bwMode="auto">
            <a:xfrm>
              <a:off x="3090863" y="3706813"/>
              <a:ext cx="1968500" cy="582613"/>
            </a:xfrm>
            <a:custGeom>
              <a:avLst/>
              <a:gdLst>
                <a:gd name="T0" fmla="*/ 523 w 528"/>
                <a:gd name="T1" fmla="*/ 145 h 156"/>
                <a:gd name="T2" fmla="*/ 323 w 528"/>
                <a:gd name="T3" fmla="*/ 145 h 156"/>
                <a:gd name="T4" fmla="*/ 309 w 528"/>
                <a:gd name="T5" fmla="*/ 115 h 156"/>
                <a:gd name="T6" fmla="*/ 309 w 528"/>
                <a:gd name="T7" fmla="*/ 41 h 156"/>
                <a:gd name="T8" fmla="*/ 323 w 528"/>
                <a:gd name="T9" fmla="*/ 11 h 156"/>
                <a:gd name="T10" fmla="*/ 523 w 528"/>
                <a:gd name="T11" fmla="*/ 11 h 156"/>
                <a:gd name="T12" fmla="*/ 528 w 528"/>
                <a:gd name="T13" fmla="*/ 6 h 156"/>
                <a:gd name="T14" fmla="*/ 523 w 528"/>
                <a:gd name="T15" fmla="*/ 0 h 156"/>
                <a:gd name="T16" fmla="*/ 37 w 528"/>
                <a:gd name="T17" fmla="*/ 0 h 156"/>
                <a:gd name="T18" fmla="*/ 33 w 528"/>
                <a:gd name="T19" fmla="*/ 3 h 156"/>
                <a:gd name="T20" fmla="*/ 0 w 528"/>
                <a:gd name="T21" fmla="*/ 41 h 156"/>
                <a:gd name="T22" fmla="*/ 0 w 528"/>
                <a:gd name="T23" fmla="*/ 115 h 156"/>
                <a:gd name="T24" fmla="*/ 33 w 528"/>
                <a:gd name="T25" fmla="*/ 154 h 156"/>
                <a:gd name="T26" fmla="*/ 37 w 528"/>
                <a:gd name="T27" fmla="*/ 156 h 156"/>
                <a:gd name="T28" fmla="*/ 523 w 528"/>
                <a:gd name="T29" fmla="*/ 156 h 156"/>
                <a:gd name="T30" fmla="*/ 528 w 528"/>
                <a:gd name="T31" fmla="*/ 151 h 156"/>
                <a:gd name="T32" fmla="*/ 523 w 528"/>
                <a:gd name="T33" fmla="*/ 14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8" h="156">
                  <a:moveTo>
                    <a:pt x="523" y="145"/>
                  </a:moveTo>
                  <a:cubicBezTo>
                    <a:pt x="323" y="145"/>
                    <a:pt x="323" y="145"/>
                    <a:pt x="323" y="145"/>
                  </a:cubicBezTo>
                  <a:cubicBezTo>
                    <a:pt x="314" y="138"/>
                    <a:pt x="309" y="127"/>
                    <a:pt x="309" y="115"/>
                  </a:cubicBezTo>
                  <a:cubicBezTo>
                    <a:pt x="309" y="41"/>
                    <a:pt x="309" y="41"/>
                    <a:pt x="309" y="41"/>
                  </a:cubicBezTo>
                  <a:cubicBezTo>
                    <a:pt x="309" y="29"/>
                    <a:pt x="314" y="18"/>
                    <a:pt x="323" y="11"/>
                  </a:cubicBezTo>
                  <a:cubicBezTo>
                    <a:pt x="523" y="11"/>
                    <a:pt x="523" y="11"/>
                    <a:pt x="523" y="11"/>
                  </a:cubicBezTo>
                  <a:cubicBezTo>
                    <a:pt x="526" y="11"/>
                    <a:pt x="528" y="9"/>
                    <a:pt x="528" y="6"/>
                  </a:cubicBezTo>
                  <a:cubicBezTo>
                    <a:pt x="528" y="3"/>
                    <a:pt x="526" y="0"/>
                    <a:pt x="52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4" y="1"/>
                    <a:pt x="33" y="3"/>
                  </a:cubicBezTo>
                  <a:cubicBezTo>
                    <a:pt x="14" y="5"/>
                    <a:pt x="0" y="22"/>
                    <a:pt x="0" y="4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34"/>
                    <a:pt x="14" y="151"/>
                    <a:pt x="33" y="154"/>
                  </a:cubicBezTo>
                  <a:cubicBezTo>
                    <a:pt x="34" y="155"/>
                    <a:pt x="36" y="156"/>
                    <a:pt x="37" y="156"/>
                  </a:cubicBezTo>
                  <a:cubicBezTo>
                    <a:pt x="523" y="156"/>
                    <a:pt x="523" y="156"/>
                    <a:pt x="523" y="156"/>
                  </a:cubicBezTo>
                  <a:cubicBezTo>
                    <a:pt x="526" y="156"/>
                    <a:pt x="528" y="154"/>
                    <a:pt x="528" y="151"/>
                  </a:cubicBezTo>
                  <a:cubicBezTo>
                    <a:pt x="528" y="148"/>
                    <a:pt x="526" y="145"/>
                    <a:pt x="523" y="145"/>
                  </a:cubicBezTo>
                </a:path>
              </a:pathLst>
            </a:custGeom>
            <a:solidFill>
              <a:srgbClr val="994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7" name="îṩļïḍe">
              <a:extLst>
                <a:ext uri="{FF2B5EF4-FFF2-40B4-BE49-F238E27FC236}">
                  <a16:creationId xmlns="" xmlns:a16="http://schemas.microsoft.com/office/drawing/2014/main" id="{2E492209-CC93-4A12-ACE2-B2D77E293475}"/>
                </a:ext>
              </a:extLst>
            </p:cNvPr>
            <p:cNvSpPr/>
            <p:nvPr/>
          </p:nvSpPr>
          <p:spPr bwMode="auto">
            <a:xfrm>
              <a:off x="3257550" y="3711576"/>
              <a:ext cx="104775" cy="574675"/>
            </a:xfrm>
            <a:custGeom>
              <a:avLst/>
              <a:gdLst>
                <a:gd name="T0" fmla="*/ 25 w 28"/>
                <a:gd name="T1" fmla="*/ 0 h 154"/>
                <a:gd name="T2" fmla="*/ 15 w 28"/>
                <a:gd name="T3" fmla="*/ 4 h 154"/>
                <a:gd name="T4" fmla="*/ 4 w 28"/>
                <a:gd name="T5" fmla="*/ 19 h 154"/>
                <a:gd name="T6" fmla="*/ 0 w 28"/>
                <a:gd name="T7" fmla="*/ 41 h 154"/>
                <a:gd name="T8" fmla="*/ 0 w 28"/>
                <a:gd name="T9" fmla="*/ 113 h 154"/>
                <a:gd name="T10" fmla="*/ 7 w 28"/>
                <a:gd name="T11" fmla="*/ 142 h 154"/>
                <a:gd name="T12" fmla="*/ 15 w 28"/>
                <a:gd name="T13" fmla="*/ 151 h 154"/>
                <a:gd name="T14" fmla="*/ 25 w 28"/>
                <a:gd name="T15" fmla="*/ 154 h 154"/>
                <a:gd name="T16" fmla="*/ 28 w 28"/>
                <a:gd name="T17" fmla="*/ 152 h 154"/>
                <a:gd name="T18" fmla="*/ 25 w 28"/>
                <a:gd name="T19" fmla="*/ 149 h 154"/>
                <a:gd name="T20" fmla="*/ 18 w 28"/>
                <a:gd name="T21" fmla="*/ 146 h 154"/>
                <a:gd name="T22" fmla="*/ 9 w 28"/>
                <a:gd name="T23" fmla="*/ 134 h 154"/>
                <a:gd name="T24" fmla="*/ 6 w 28"/>
                <a:gd name="T25" fmla="*/ 113 h 154"/>
                <a:gd name="T26" fmla="*/ 6 w 28"/>
                <a:gd name="T27" fmla="*/ 41 h 154"/>
                <a:gd name="T28" fmla="*/ 12 w 28"/>
                <a:gd name="T29" fmla="*/ 16 h 154"/>
                <a:gd name="T30" fmla="*/ 18 w 28"/>
                <a:gd name="T31" fmla="*/ 8 h 154"/>
                <a:gd name="T32" fmla="*/ 25 w 28"/>
                <a:gd name="T33" fmla="*/ 6 h 154"/>
                <a:gd name="T34" fmla="*/ 28 w 28"/>
                <a:gd name="T35" fmla="*/ 3 h 154"/>
                <a:gd name="T36" fmla="*/ 25 w 28"/>
                <a:gd name="T3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54">
                  <a:moveTo>
                    <a:pt x="25" y="0"/>
                  </a:moveTo>
                  <a:cubicBezTo>
                    <a:pt x="22" y="0"/>
                    <a:pt x="18" y="2"/>
                    <a:pt x="15" y="4"/>
                  </a:cubicBezTo>
                  <a:cubicBezTo>
                    <a:pt x="11" y="7"/>
                    <a:pt x="7" y="13"/>
                    <a:pt x="4" y="19"/>
                  </a:cubicBezTo>
                  <a:cubicBezTo>
                    <a:pt x="2" y="25"/>
                    <a:pt x="0" y="33"/>
                    <a:pt x="0" y="4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24"/>
                    <a:pt x="3" y="134"/>
                    <a:pt x="7" y="142"/>
                  </a:cubicBezTo>
                  <a:cubicBezTo>
                    <a:pt x="10" y="145"/>
                    <a:pt x="12" y="149"/>
                    <a:pt x="15" y="151"/>
                  </a:cubicBezTo>
                  <a:cubicBezTo>
                    <a:pt x="18" y="153"/>
                    <a:pt x="22" y="154"/>
                    <a:pt x="25" y="154"/>
                  </a:cubicBezTo>
                  <a:cubicBezTo>
                    <a:pt x="27" y="154"/>
                    <a:pt x="28" y="153"/>
                    <a:pt x="28" y="152"/>
                  </a:cubicBezTo>
                  <a:cubicBezTo>
                    <a:pt x="28" y="150"/>
                    <a:pt x="27" y="149"/>
                    <a:pt x="25" y="149"/>
                  </a:cubicBezTo>
                  <a:cubicBezTo>
                    <a:pt x="23" y="149"/>
                    <a:pt x="21" y="148"/>
                    <a:pt x="18" y="146"/>
                  </a:cubicBezTo>
                  <a:cubicBezTo>
                    <a:pt x="15" y="144"/>
                    <a:pt x="12" y="140"/>
                    <a:pt x="9" y="134"/>
                  </a:cubicBezTo>
                  <a:cubicBezTo>
                    <a:pt x="7" y="128"/>
                    <a:pt x="6" y="121"/>
                    <a:pt x="6" y="11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8" y="22"/>
                    <a:pt x="12" y="16"/>
                  </a:cubicBezTo>
                  <a:cubicBezTo>
                    <a:pt x="14" y="12"/>
                    <a:pt x="16" y="10"/>
                    <a:pt x="18" y="8"/>
                  </a:cubicBezTo>
                  <a:cubicBezTo>
                    <a:pt x="21" y="7"/>
                    <a:pt x="23" y="6"/>
                    <a:pt x="25" y="6"/>
                  </a:cubicBezTo>
                  <a:cubicBezTo>
                    <a:pt x="27" y="6"/>
                    <a:pt x="28" y="4"/>
                    <a:pt x="28" y="3"/>
                  </a:cubicBezTo>
                  <a:cubicBezTo>
                    <a:pt x="28" y="2"/>
                    <a:pt x="27" y="0"/>
                    <a:pt x="25" y="0"/>
                  </a:cubicBezTo>
                </a:path>
              </a:pathLst>
            </a:custGeom>
            <a:solidFill>
              <a:srgbClr val="603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8" name="iŝḻîḓé">
              <a:extLst>
                <a:ext uri="{FF2B5EF4-FFF2-40B4-BE49-F238E27FC236}">
                  <a16:creationId xmlns="" xmlns:a16="http://schemas.microsoft.com/office/drawing/2014/main" id="{09AC7B68-6210-486D-84FA-619687F4B8E0}"/>
                </a:ext>
              </a:extLst>
            </p:cNvPr>
            <p:cNvSpPr/>
            <p:nvPr/>
          </p:nvSpPr>
          <p:spPr bwMode="auto">
            <a:xfrm>
              <a:off x="3951288" y="3711576"/>
              <a:ext cx="115888" cy="574675"/>
            </a:xfrm>
            <a:custGeom>
              <a:avLst/>
              <a:gdLst>
                <a:gd name="T0" fmla="*/ 28 w 31"/>
                <a:gd name="T1" fmla="*/ 0 h 154"/>
                <a:gd name="T2" fmla="*/ 17 w 31"/>
                <a:gd name="T3" fmla="*/ 4 h 154"/>
                <a:gd name="T4" fmla="*/ 5 w 31"/>
                <a:gd name="T5" fmla="*/ 19 h 154"/>
                <a:gd name="T6" fmla="*/ 0 w 31"/>
                <a:gd name="T7" fmla="*/ 41 h 154"/>
                <a:gd name="T8" fmla="*/ 0 w 31"/>
                <a:gd name="T9" fmla="*/ 113 h 154"/>
                <a:gd name="T10" fmla="*/ 8 w 31"/>
                <a:gd name="T11" fmla="*/ 142 h 154"/>
                <a:gd name="T12" fmla="*/ 17 w 31"/>
                <a:gd name="T13" fmla="*/ 151 h 154"/>
                <a:gd name="T14" fmla="*/ 28 w 31"/>
                <a:gd name="T15" fmla="*/ 154 h 154"/>
                <a:gd name="T16" fmla="*/ 31 w 31"/>
                <a:gd name="T17" fmla="*/ 152 h 154"/>
                <a:gd name="T18" fmla="*/ 28 w 31"/>
                <a:gd name="T19" fmla="*/ 149 h 154"/>
                <a:gd name="T20" fmla="*/ 20 w 31"/>
                <a:gd name="T21" fmla="*/ 146 h 154"/>
                <a:gd name="T22" fmla="*/ 10 w 31"/>
                <a:gd name="T23" fmla="*/ 134 h 154"/>
                <a:gd name="T24" fmla="*/ 6 w 31"/>
                <a:gd name="T25" fmla="*/ 113 h 154"/>
                <a:gd name="T26" fmla="*/ 6 w 31"/>
                <a:gd name="T27" fmla="*/ 41 h 154"/>
                <a:gd name="T28" fmla="*/ 13 w 31"/>
                <a:gd name="T29" fmla="*/ 16 h 154"/>
                <a:gd name="T30" fmla="*/ 20 w 31"/>
                <a:gd name="T31" fmla="*/ 8 h 154"/>
                <a:gd name="T32" fmla="*/ 28 w 31"/>
                <a:gd name="T33" fmla="*/ 6 h 154"/>
                <a:gd name="T34" fmla="*/ 31 w 31"/>
                <a:gd name="T35" fmla="*/ 3 h 154"/>
                <a:gd name="T36" fmla="*/ 28 w 31"/>
                <a:gd name="T3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" h="154">
                  <a:moveTo>
                    <a:pt x="28" y="0"/>
                  </a:moveTo>
                  <a:cubicBezTo>
                    <a:pt x="24" y="0"/>
                    <a:pt x="20" y="1"/>
                    <a:pt x="17" y="4"/>
                  </a:cubicBezTo>
                  <a:cubicBezTo>
                    <a:pt x="12" y="7"/>
                    <a:pt x="8" y="12"/>
                    <a:pt x="5" y="19"/>
                  </a:cubicBezTo>
                  <a:cubicBezTo>
                    <a:pt x="2" y="25"/>
                    <a:pt x="0" y="33"/>
                    <a:pt x="0" y="4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4"/>
                    <a:pt x="3" y="134"/>
                    <a:pt x="8" y="142"/>
                  </a:cubicBezTo>
                  <a:cubicBezTo>
                    <a:pt x="11" y="146"/>
                    <a:pt x="14" y="149"/>
                    <a:pt x="17" y="151"/>
                  </a:cubicBezTo>
                  <a:cubicBezTo>
                    <a:pt x="20" y="153"/>
                    <a:pt x="24" y="154"/>
                    <a:pt x="28" y="154"/>
                  </a:cubicBezTo>
                  <a:cubicBezTo>
                    <a:pt x="30" y="154"/>
                    <a:pt x="31" y="153"/>
                    <a:pt x="31" y="152"/>
                  </a:cubicBezTo>
                  <a:cubicBezTo>
                    <a:pt x="31" y="150"/>
                    <a:pt x="30" y="149"/>
                    <a:pt x="28" y="149"/>
                  </a:cubicBezTo>
                  <a:cubicBezTo>
                    <a:pt x="25" y="149"/>
                    <a:pt x="23" y="148"/>
                    <a:pt x="20" y="146"/>
                  </a:cubicBezTo>
                  <a:cubicBezTo>
                    <a:pt x="16" y="144"/>
                    <a:pt x="12" y="139"/>
                    <a:pt x="10" y="134"/>
                  </a:cubicBezTo>
                  <a:cubicBezTo>
                    <a:pt x="7" y="128"/>
                    <a:pt x="6" y="121"/>
                    <a:pt x="6" y="11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9" y="22"/>
                    <a:pt x="13" y="16"/>
                  </a:cubicBezTo>
                  <a:cubicBezTo>
                    <a:pt x="15" y="13"/>
                    <a:pt x="17" y="10"/>
                    <a:pt x="20" y="8"/>
                  </a:cubicBezTo>
                  <a:cubicBezTo>
                    <a:pt x="23" y="7"/>
                    <a:pt x="25" y="6"/>
                    <a:pt x="28" y="6"/>
                  </a:cubicBezTo>
                  <a:cubicBezTo>
                    <a:pt x="30" y="6"/>
                    <a:pt x="31" y="5"/>
                    <a:pt x="31" y="3"/>
                  </a:cubicBezTo>
                  <a:cubicBezTo>
                    <a:pt x="31" y="1"/>
                    <a:pt x="30" y="0"/>
                    <a:pt x="28" y="0"/>
                  </a:cubicBezTo>
                </a:path>
              </a:pathLst>
            </a:custGeom>
            <a:solidFill>
              <a:srgbClr val="603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9" name="ísľïḑe">
              <a:extLst>
                <a:ext uri="{FF2B5EF4-FFF2-40B4-BE49-F238E27FC236}">
                  <a16:creationId xmlns="" xmlns:a16="http://schemas.microsoft.com/office/drawing/2014/main" id="{EFB2AEF3-825B-401F-957F-B5393D57850F}"/>
                </a:ext>
              </a:extLst>
            </p:cNvPr>
            <p:cNvSpPr/>
            <p:nvPr/>
          </p:nvSpPr>
          <p:spPr bwMode="auto">
            <a:xfrm>
              <a:off x="4965700" y="4248151"/>
              <a:ext cx="93663" cy="22225"/>
            </a:xfrm>
            <a:custGeom>
              <a:avLst/>
              <a:gdLst>
                <a:gd name="T0" fmla="*/ 0 w 25"/>
                <a:gd name="T1" fmla="*/ 0 h 6"/>
                <a:gd name="T2" fmla="*/ 0 w 25"/>
                <a:gd name="T3" fmla="*/ 0 h 6"/>
                <a:gd name="T4" fmla="*/ 20 w 25"/>
                <a:gd name="T5" fmla="*/ 0 h 6"/>
                <a:gd name="T6" fmla="*/ 25 w 25"/>
                <a:gd name="T7" fmla="*/ 6 h 6"/>
                <a:gd name="T8" fmla="*/ 25 w 25"/>
                <a:gd name="T9" fmla="*/ 6 h 6"/>
                <a:gd name="T10" fmla="*/ 20 w 25"/>
                <a:gd name="T11" fmla="*/ 0 h 6"/>
                <a:gd name="T12" fmla="*/ 0 w 2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5" y="3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3"/>
                    <a:pt x="23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0" name="iṩļïḍè">
              <a:extLst>
                <a:ext uri="{FF2B5EF4-FFF2-40B4-BE49-F238E27FC236}">
                  <a16:creationId xmlns="" xmlns:a16="http://schemas.microsoft.com/office/drawing/2014/main" id="{B41B9A8F-27EE-4D4F-BCBB-4FD3873B3CA8}"/>
                </a:ext>
              </a:extLst>
            </p:cNvPr>
            <p:cNvSpPr/>
            <p:nvPr/>
          </p:nvSpPr>
          <p:spPr bwMode="auto">
            <a:xfrm>
              <a:off x="4291013" y="4244976"/>
              <a:ext cx="674688" cy="3175"/>
            </a:xfrm>
            <a:custGeom>
              <a:avLst/>
              <a:gdLst>
                <a:gd name="T0" fmla="*/ 0 w 181"/>
                <a:gd name="T1" fmla="*/ 0 h 1"/>
                <a:gd name="T2" fmla="*/ 1 w 181"/>
                <a:gd name="T3" fmla="*/ 1 h 1"/>
                <a:gd name="T4" fmla="*/ 181 w 181"/>
                <a:gd name="T5" fmla="*/ 1 h 1"/>
                <a:gd name="T6" fmla="*/ 181 w 181"/>
                <a:gd name="T7" fmla="*/ 1 h 1"/>
                <a:gd name="T8" fmla="*/ 0 w 18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1" name="íṡḻïḑê">
              <a:extLst>
                <a:ext uri="{FF2B5EF4-FFF2-40B4-BE49-F238E27FC236}">
                  <a16:creationId xmlns="" xmlns:a16="http://schemas.microsoft.com/office/drawing/2014/main" id="{3D8352ED-BE77-45E6-8171-2BAC4DF7D73E}"/>
                </a:ext>
              </a:extLst>
            </p:cNvPr>
            <p:cNvSpPr/>
            <p:nvPr/>
          </p:nvSpPr>
          <p:spPr bwMode="auto">
            <a:xfrm>
              <a:off x="3090863" y="4137026"/>
              <a:ext cx="1968500" cy="152400"/>
            </a:xfrm>
            <a:custGeom>
              <a:avLst/>
              <a:gdLst>
                <a:gd name="T0" fmla="*/ 0 w 528"/>
                <a:gd name="T1" fmla="*/ 0 h 41"/>
                <a:gd name="T2" fmla="*/ 33 w 528"/>
                <a:gd name="T3" fmla="*/ 39 h 41"/>
                <a:gd name="T4" fmla="*/ 37 w 528"/>
                <a:gd name="T5" fmla="*/ 41 h 41"/>
                <a:gd name="T6" fmla="*/ 523 w 528"/>
                <a:gd name="T7" fmla="*/ 41 h 41"/>
                <a:gd name="T8" fmla="*/ 528 w 528"/>
                <a:gd name="T9" fmla="*/ 36 h 41"/>
                <a:gd name="T10" fmla="*/ 523 w 528"/>
                <a:gd name="T11" fmla="*/ 30 h 41"/>
                <a:gd name="T12" fmla="*/ 503 w 528"/>
                <a:gd name="T13" fmla="*/ 30 h 41"/>
                <a:gd name="T14" fmla="*/ 323 w 528"/>
                <a:gd name="T15" fmla="*/ 30 h 41"/>
                <a:gd name="T16" fmla="*/ 322 w 528"/>
                <a:gd name="T17" fmla="*/ 29 h 41"/>
                <a:gd name="T18" fmla="*/ 247 w 528"/>
                <a:gd name="T19" fmla="*/ 29 h 41"/>
                <a:gd name="T20" fmla="*/ 251 w 528"/>
                <a:gd name="T21" fmla="*/ 32 h 41"/>
                <a:gd name="T22" fmla="*/ 259 w 528"/>
                <a:gd name="T23" fmla="*/ 35 h 41"/>
                <a:gd name="T24" fmla="*/ 262 w 528"/>
                <a:gd name="T25" fmla="*/ 38 h 41"/>
                <a:gd name="T26" fmla="*/ 259 w 528"/>
                <a:gd name="T27" fmla="*/ 40 h 41"/>
                <a:gd name="T28" fmla="*/ 259 w 528"/>
                <a:gd name="T29" fmla="*/ 40 h 41"/>
                <a:gd name="T30" fmla="*/ 248 w 528"/>
                <a:gd name="T31" fmla="*/ 37 h 41"/>
                <a:gd name="T32" fmla="*/ 239 w 528"/>
                <a:gd name="T33" fmla="*/ 28 h 41"/>
                <a:gd name="T34" fmla="*/ 58 w 528"/>
                <a:gd name="T35" fmla="*/ 27 h 41"/>
                <a:gd name="T36" fmla="*/ 63 w 528"/>
                <a:gd name="T37" fmla="*/ 32 h 41"/>
                <a:gd name="T38" fmla="*/ 70 w 528"/>
                <a:gd name="T39" fmla="*/ 35 h 41"/>
                <a:gd name="T40" fmla="*/ 73 w 528"/>
                <a:gd name="T41" fmla="*/ 38 h 41"/>
                <a:gd name="T42" fmla="*/ 70 w 528"/>
                <a:gd name="T43" fmla="*/ 40 h 41"/>
                <a:gd name="T44" fmla="*/ 70 w 528"/>
                <a:gd name="T45" fmla="*/ 40 h 41"/>
                <a:gd name="T46" fmla="*/ 60 w 528"/>
                <a:gd name="T47" fmla="*/ 37 h 41"/>
                <a:gd name="T48" fmla="*/ 52 w 528"/>
                <a:gd name="T49" fmla="*/ 28 h 41"/>
                <a:gd name="T50" fmla="*/ 52 w 528"/>
                <a:gd name="T51" fmla="*/ 27 h 41"/>
                <a:gd name="T52" fmla="*/ 37 w 528"/>
                <a:gd name="T53" fmla="*/ 27 h 41"/>
                <a:gd name="T54" fmla="*/ 0 w 528"/>
                <a:gd name="T5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8" h="41">
                  <a:moveTo>
                    <a:pt x="0" y="0"/>
                  </a:moveTo>
                  <a:cubicBezTo>
                    <a:pt x="0" y="19"/>
                    <a:pt x="14" y="36"/>
                    <a:pt x="33" y="39"/>
                  </a:cubicBezTo>
                  <a:cubicBezTo>
                    <a:pt x="34" y="40"/>
                    <a:pt x="36" y="41"/>
                    <a:pt x="37" y="41"/>
                  </a:cubicBezTo>
                  <a:cubicBezTo>
                    <a:pt x="523" y="41"/>
                    <a:pt x="523" y="41"/>
                    <a:pt x="523" y="41"/>
                  </a:cubicBezTo>
                  <a:cubicBezTo>
                    <a:pt x="526" y="41"/>
                    <a:pt x="528" y="39"/>
                    <a:pt x="528" y="36"/>
                  </a:cubicBezTo>
                  <a:cubicBezTo>
                    <a:pt x="528" y="33"/>
                    <a:pt x="526" y="30"/>
                    <a:pt x="523" y="30"/>
                  </a:cubicBezTo>
                  <a:cubicBezTo>
                    <a:pt x="503" y="30"/>
                    <a:pt x="503" y="30"/>
                    <a:pt x="503" y="30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22" y="30"/>
                    <a:pt x="322" y="29"/>
                    <a:pt x="322" y="29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8" y="30"/>
                    <a:pt x="249" y="31"/>
                    <a:pt x="251" y="32"/>
                  </a:cubicBezTo>
                  <a:cubicBezTo>
                    <a:pt x="254" y="34"/>
                    <a:pt x="256" y="35"/>
                    <a:pt x="259" y="35"/>
                  </a:cubicBezTo>
                  <a:cubicBezTo>
                    <a:pt x="261" y="35"/>
                    <a:pt x="262" y="36"/>
                    <a:pt x="262" y="38"/>
                  </a:cubicBezTo>
                  <a:cubicBezTo>
                    <a:pt x="262" y="39"/>
                    <a:pt x="261" y="40"/>
                    <a:pt x="259" y="40"/>
                  </a:cubicBezTo>
                  <a:cubicBezTo>
                    <a:pt x="259" y="40"/>
                    <a:pt x="259" y="40"/>
                    <a:pt x="259" y="40"/>
                  </a:cubicBezTo>
                  <a:cubicBezTo>
                    <a:pt x="255" y="40"/>
                    <a:pt x="251" y="39"/>
                    <a:pt x="248" y="37"/>
                  </a:cubicBezTo>
                  <a:cubicBezTo>
                    <a:pt x="245" y="35"/>
                    <a:pt x="242" y="32"/>
                    <a:pt x="239" y="28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0" y="30"/>
                    <a:pt x="62" y="31"/>
                    <a:pt x="63" y="32"/>
                  </a:cubicBezTo>
                  <a:cubicBezTo>
                    <a:pt x="66" y="34"/>
                    <a:pt x="68" y="35"/>
                    <a:pt x="70" y="35"/>
                  </a:cubicBezTo>
                  <a:cubicBezTo>
                    <a:pt x="72" y="35"/>
                    <a:pt x="73" y="36"/>
                    <a:pt x="73" y="38"/>
                  </a:cubicBezTo>
                  <a:cubicBezTo>
                    <a:pt x="73" y="39"/>
                    <a:pt x="72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7" y="40"/>
                    <a:pt x="63" y="39"/>
                    <a:pt x="60" y="37"/>
                  </a:cubicBezTo>
                  <a:cubicBezTo>
                    <a:pt x="57" y="35"/>
                    <a:pt x="55" y="31"/>
                    <a:pt x="52" y="28"/>
                  </a:cubicBezTo>
                  <a:cubicBezTo>
                    <a:pt x="52" y="28"/>
                    <a:pt x="52" y="27"/>
                    <a:pt x="52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22" y="22"/>
                    <a:pt x="8" y="13"/>
                    <a:pt x="0" y="0"/>
                  </a:cubicBezTo>
                </a:path>
              </a:pathLst>
            </a:custGeom>
            <a:solidFill>
              <a:srgbClr val="7B3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2" name="ïṥľïḓé">
              <a:extLst>
                <a:ext uri="{FF2B5EF4-FFF2-40B4-BE49-F238E27FC236}">
                  <a16:creationId xmlns="" xmlns:a16="http://schemas.microsoft.com/office/drawing/2014/main" id="{59C13E40-05D2-4AC3-876A-DBC73FC2A32F}"/>
                </a:ext>
              </a:extLst>
            </p:cNvPr>
            <p:cNvSpPr/>
            <p:nvPr/>
          </p:nvSpPr>
          <p:spPr bwMode="auto">
            <a:xfrm>
              <a:off x="3284538" y="4237038"/>
              <a:ext cx="77788" cy="49213"/>
            </a:xfrm>
            <a:custGeom>
              <a:avLst/>
              <a:gdLst>
                <a:gd name="T0" fmla="*/ 0 w 21"/>
                <a:gd name="T1" fmla="*/ 0 h 13"/>
                <a:gd name="T2" fmla="*/ 0 w 21"/>
                <a:gd name="T3" fmla="*/ 1 h 13"/>
                <a:gd name="T4" fmla="*/ 8 w 21"/>
                <a:gd name="T5" fmla="*/ 10 h 13"/>
                <a:gd name="T6" fmla="*/ 18 w 21"/>
                <a:gd name="T7" fmla="*/ 13 h 13"/>
                <a:gd name="T8" fmla="*/ 18 w 21"/>
                <a:gd name="T9" fmla="*/ 13 h 13"/>
                <a:gd name="T10" fmla="*/ 21 w 21"/>
                <a:gd name="T11" fmla="*/ 11 h 13"/>
                <a:gd name="T12" fmla="*/ 18 w 21"/>
                <a:gd name="T13" fmla="*/ 8 h 13"/>
                <a:gd name="T14" fmla="*/ 11 w 21"/>
                <a:gd name="T15" fmla="*/ 5 h 13"/>
                <a:gd name="T16" fmla="*/ 6 w 21"/>
                <a:gd name="T17" fmla="*/ 0 h 13"/>
                <a:gd name="T18" fmla="*/ 0 w 21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3" y="4"/>
                    <a:pt x="5" y="8"/>
                    <a:pt x="8" y="10"/>
                  </a:cubicBezTo>
                  <a:cubicBezTo>
                    <a:pt x="11" y="12"/>
                    <a:pt x="15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13"/>
                    <a:pt x="21" y="12"/>
                    <a:pt x="21" y="11"/>
                  </a:cubicBezTo>
                  <a:cubicBezTo>
                    <a:pt x="21" y="9"/>
                    <a:pt x="20" y="8"/>
                    <a:pt x="18" y="8"/>
                  </a:cubicBezTo>
                  <a:cubicBezTo>
                    <a:pt x="16" y="8"/>
                    <a:pt x="14" y="7"/>
                    <a:pt x="11" y="5"/>
                  </a:cubicBezTo>
                  <a:cubicBezTo>
                    <a:pt x="10" y="4"/>
                    <a:pt x="8" y="3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2A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3" name="iṥ1îḍe">
              <a:extLst>
                <a:ext uri="{FF2B5EF4-FFF2-40B4-BE49-F238E27FC236}">
                  <a16:creationId xmlns="" xmlns:a16="http://schemas.microsoft.com/office/drawing/2014/main" id="{E0B7E1B6-5EF4-4A25-8C9F-C096CEBB6E3D}"/>
                </a:ext>
              </a:extLst>
            </p:cNvPr>
            <p:cNvSpPr/>
            <p:nvPr/>
          </p:nvSpPr>
          <p:spPr bwMode="auto">
            <a:xfrm>
              <a:off x="3981450" y="4240213"/>
              <a:ext cx="85725" cy="46038"/>
            </a:xfrm>
            <a:custGeom>
              <a:avLst/>
              <a:gdLst>
                <a:gd name="T0" fmla="*/ 0 w 23"/>
                <a:gd name="T1" fmla="*/ 0 h 12"/>
                <a:gd name="T2" fmla="*/ 9 w 23"/>
                <a:gd name="T3" fmla="*/ 9 h 12"/>
                <a:gd name="T4" fmla="*/ 20 w 23"/>
                <a:gd name="T5" fmla="*/ 12 h 12"/>
                <a:gd name="T6" fmla="*/ 20 w 23"/>
                <a:gd name="T7" fmla="*/ 12 h 12"/>
                <a:gd name="T8" fmla="*/ 23 w 23"/>
                <a:gd name="T9" fmla="*/ 10 h 12"/>
                <a:gd name="T10" fmla="*/ 20 w 23"/>
                <a:gd name="T11" fmla="*/ 7 h 12"/>
                <a:gd name="T12" fmla="*/ 12 w 23"/>
                <a:gd name="T13" fmla="*/ 4 h 12"/>
                <a:gd name="T14" fmla="*/ 8 w 23"/>
                <a:gd name="T15" fmla="*/ 1 h 12"/>
                <a:gd name="T16" fmla="*/ 0 w 2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0" y="0"/>
                  </a:moveTo>
                  <a:cubicBezTo>
                    <a:pt x="3" y="4"/>
                    <a:pt x="6" y="7"/>
                    <a:pt x="9" y="9"/>
                  </a:cubicBezTo>
                  <a:cubicBezTo>
                    <a:pt x="12" y="11"/>
                    <a:pt x="16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2" y="12"/>
                    <a:pt x="23" y="11"/>
                    <a:pt x="23" y="10"/>
                  </a:cubicBezTo>
                  <a:cubicBezTo>
                    <a:pt x="23" y="8"/>
                    <a:pt x="22" y="7"/>
                    <a:pt x="20" y="7"/>
                  </a:cubicBezTo>
                  <a:cubicBezTo>
                    <a:pt x="17" y="7"/>
                    <a:pt x="15" y="6"/>
                    <a:pt x="12" y="4"/>
                  </a:cubicBezTo>
                  <a:cubicBezTo>
                    <a:pt x="10" y="3"/>
                    <a:pt x="9" y="2"/>
                    <a:pt x="8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2A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4" name="îṣḻíďé">
              <a:extLst>
                <a:ext uri="{FF2B5EF4-FFF2-40B4-BE49-F238E27FC236}">
                  <a16:creationId xmlns="" xmlns:a16="http://schemas.microsoft.com/office/drawing/2014/main" id="{3ACC3E34-8C8A-46BD-A27D-3A6FC11C48A7}"/>
                </a:ext>
              </a:extLst>
            </p:cNvPr>
            <p:cNvSpPr/>
            <p:nvPr/>
          </p:nvSpPr>
          <p:spPr bwMode="auto">
            <a:xfrm>
              <a:off x="3082925" y="2079626"/>
              <a:ext cx="287338" cy="314325"/>
            </a:xfrm>
            <a:custGeom>
              <a:avLst/>
              <a:gdLst>
                <a:gd name="T0" fmla="*/ 77 w 77"/>
                <a:gd name="T1" fmla="*/ 53 h 84"/>
                <a:gd name="T2" fmla="*/ 77 w 77"/>
                <a:gd name="T3" fmla="*/ 30 h 84"/>
                <a:gd name="T4" fmla="*/ 47 w 77"/>
                <a:gd name="T5" fmla="*/ 0 h 84"/>
                <a:gd name="T6" fmla="*/ 0 w 77"/>
                <a:gd name="T7" fmla="*/ 0 h 84"/>
                <a:gd name="T8" fmla="*/ 0 w 77"/>
                <a:gd name="T9" fmla="*/ 84 h 84"/>
                <a:gd name="T10" fmla="*/ 47 w 77"/>
                <a:gd name="T11" fmla="*/ 84 h 84"/>
                <a:gd name="T12" fmla="*/ 77 w 77"/>
                <a:gd name="T13" fmla="*/ 5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84">
                  <a:moveTo>
                    <a:pt x="77" y="53"/>
                  </a:moveTo>
                  <a:cubicBezTo>
                    <a:pt x="77" y="30"/>
                    <a:pt x="77" y="30"/>
                    <a:pt x="77" y="30"/>
                  </a:cubicBezTo>
                  <a:cubicBezTo>
                    <a:pt x="77" y="14"/>
                    <a:pt x="64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4" y="47"/>
                    <a:pt x="0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64" y="84"/>
                    <a:pt x="77" y="70"/>
                    <a:pt x="77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5" name="íṣḻíḑé">
              <a:extLst>
                <a:ext uri="{FF2B5EF4-FFF2-40B4-BE49-F238E27FC236}">
                  <a16:creationId xmlns="" xmlns:a16="http://schemas.microsoft.com/office/drawing/2014/main" id="{DDF77C6F-B4D4-4F69-8A2C-6182E969C93C}"/>
                </a:ext>
              </a:extLst>
            </p:cNvPr>
            <p:cNvSpPr/>
            <p:nvPr/>
          </p:nvSpPr>
          <p:spPr bwMode="auto">
            <a:xfrm>
              <a:off x="3138488" y="2255838"/>
              <a:ext cx="127000" cy="3175"/>
            </a:xfrm>
            <a:custGeom>
              <a:avLst/>
              <a:gdLst>
                <a:gd name="T0" fmla="*/ 0 w 34"/>
                <a:gd name="T1" fmla="*/ 0 h 1"/>
                <a:gd name="T2" fmla="*/ 0 w 34"/>
                <a:gd name="T3" fmla="*/ 1 h 1"/>
                <a:gd name="T4" fmla="*/ 34 w 34"/>
                <a:gd name="T5" fmla="*/ 0 h 1"/>
                <a:gd name="T6" fmla="*/ 0 w 3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6" name="îš1iḍe">
              <a:extLst>
                <a:ext uri="{FF2B5EF4-FFF2-40B4-BE49-F238E27FC236}">
                  <a16:creationId xmlns="" xmlns:a16="http://schemas.microsoft.com/office/drawing/2014/main" id="{DF8A00E8-E36A-4F92-A896-003896646D0A}"/>
                </a:ext>
              </a:extLst>
            </p:cNvPr>
            <p:cNvSpPr/>
            <p:nvPr/>
          </p:nvSpPr>
          <p:spPr bwMode="auto">
            <a:xfrm>
              <a:off x="3138488" y="2233613"/>
              <a:ext cx="96838" cy="6350"/>
            </a:xfrm>
            <a:custGeom>
              <a:avLst/>
              <a:gdLst>
                <a:gd name="T0" fmla="*/ 0 w 26"/>
                <a:gd name="T1" fmla="*/ 0 h 2"/>
                <a:gd name="T2" fmla="*/ 0 w 26"/>
                <a:gd name="T3" fmla="*/ 2 h 2"/>
                <a:gd name="T4" fmla="*/ 26 w 26"/>
                <a:gd name="T5" fmla="*/ 1 h 2"/>
                <a:gd name="T6" fmla="*/ 0 w 2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6" y="1"/>
                    <a:pt x="26" y="1"/>
                    <a:pt x="26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7" name="í$1ïďè">
              <a:extLst>
                <a:ext uri="{FF2B5EF4-FFF2-40B4-BE49-F238E27FC236}">
                  <a16:creationId xmlns="" xmlns:a16="http://schemas.microsoft.com/office/drawing/2014/main" id="{8B7B9B8D-92CF-4B29-853B-0EDE5F13632E}"/>
                </a:ext>
              </a:extLst>
            </p:cNvPr>
            <p:cNvSpPr/>
            <p:nvPr/>
          </p:nvSpPr>
          <p:spPr bwMode="auto">
            <a:xfrm>
              <a:off x="3362325" y="2322513"/>
              <a:ext cx="52388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8" name="iṡlïḓê">
              <a:extLst>
                <a:ext uri="{FF2B5EF4-FFF2-40B4-BE49-F238E27FC236}">
                  <a16:creationId xmlns="" xmlns:a16="http://schemas.microsoft.com/office/drawing/2014/main" id="{A5769D8F-9B88-4146-A5E4-2E275EB3F1F9}"/>
                </a:ext>
              </a:extLst>
            </p:cNvPr>
            <p:cNvSpPr/>
            <p:nvPr/>
          </p:nvSpPr>
          <p:spPr bwMode="auto">
            <a:xfrm>
              <a:off x="3124200" y="2319338"/>
              <a:ext cx="238125" cy="6350"/>
            </a:xfrm>
            <a:custGeom>
              <a:avLst/>
              <a:gdLst>
                <a:gd name="T0" fmla="*/ 64 w 64"/>
                <a:gd name="T1" fmla="*/ 1 h 2"/>
                <a:gd name="T2" fmla="*/ 1 w 64"/>
                <a:gd name="T3" fmla="*/ 0 h 2"/>
                <a:gd name="T4" fmla="*/ 0 w 64"/>
                <a:gd name="T5" fmla="*/ 2 h 2"/>
                <a:gd name="T6" fmla="*/ 64 w 6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2">
                  <a:moveTo>
                    <a:pt x="64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64" y="1"/>
                    <a:pt x="64" y="1"/>
                    <a:pt x="64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9" name="iṡ1íḋê">
              <a:extLst>
                <a:ext uri="{FF2B5EF4-FFF2-40B4-BE49-F238E27FC236}">
                  <a16:creationId xmlns="" xmlns:a16="http://schemas.microsoft.com/office/drawing/2014/main" id="{FE06B300-2691-4824-AACA-A8D3807F4210}"/>
                </a:ext>
              </a:extLst>
            </p:cNvPr>
            <p:cNvSpPr/>
            <p:nvPr/>
          </p:nvSpPr>
          <p:spPr bwMode="auto">
            <a:xfrm>
              <a:off x="3362325" y="2147888"/>
              <a:ext cx="19050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0" name="íSľiḍê">
              <a:extLst>
                <a:ext uri="{FF2B5EF4-FFF2-40B4-BE49-F238E27FC236}">
                  <a16:creationId xmlns="" xmlns:a16="http://schemas.microsoft.com/office/drawing/2014/main" id="{CBCEF5A5-32F0-407D-A48F-3B93D67C0967}"/>
                </a:ext>
              </a:extLst>
            </p:cNvPr>
            <p:cNvSpPr/>
            <p:nvPr/>
          </p:nvSpPr>
          <p:spPr bwMode="auto">
            <a:xfrm>
              <a:off x="3116263" y="2147888"/>
              <a:ext cx="246063" cy="3175"/>
            </a:xfrm>
            <a:custGeom>
              <a:avLst/>
              <a:gdLst>
                <a:gd name="T0" fmla="*/ 66 w 66"/>
                <a:gd name="T1" fmla="*/ 0 h 1"/>
                <a:gd name="T2" fmla="*/ 0 w 66"/>
                <a:gd name="T3" fmla="*/ 0 h 1"/>
                <a:gd name="T4" fmla="*/ 0 w 66"/>
                <a:gd name="T5" fmla="*/ 1 h 1"/>
                <a:gd name="T6" fmla="*/ 66 w 6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">
                  <a:moveTo>
                    <a:pt x="6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66" y="0"/>
                    <a:pt x="66" y="0"/>
                    <a:pt x="6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1" name="ïśḻîḍê">
              <a:extLst>
                <a:ext uri="{FF2B5EF4-FFF2-40B4-BE49-F238E27FC236}">
                  <a16:creationId xmlns="" xmlns:a16="http://schemas.microsoft.com/office/drawing/2014/main" id="{60F0ACC7-932C-46A7-910B-C1405B19B59D}"/>
                </a:ext>
              </a:extLst>
            </p:cNvPr>
            <p:cNvSpPr/>
            <p:nvPr/>
          </p:nvSpPr>
          <p:spPr bwMode="auto">
            <a:xfrm>
              <a:off x="3132138" y="2192338"/>
              <a:ext cx="227013" cy="3175"/>
            </a:xfrm>
            <a:custGeom>
              <a:avLst/>
              <a:gdLst>
                <a:gd name="T0" fmla="*/ 0 w 61"/>
                <a:gd name="T1" fmla="*/ 0 h 1"/>
                <a:gd name="T2" fmla="*/ 0 w 61"/>
                <a:gd name="T3" fmla="*/ 1 h 1"/>
                <a:gd name="T4" fmla="*/ 61 w 61"/>
                <a:gd name="T5" fmla="*/ 0 h 1"/>
                <a:gd name="T6" fmla="*/ 0 w 6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2" name="îš1iḍe">
              <a:extLst>
                <a:ext uri="{FF2B5EF4-FFF2-40B4-BE49-F238E27FC236}">
                  <a16:creationId xmlns="" xmlns:a16="http://schemas.microsoft.com/office/drawing/2014/main" id="{9A4498DD-32FB-42ED-8E7D-C2D6DD0CBEEF}"/>
                </a:ext>
              </a:extLst>
            </p:cNvPr>
            <p:cNvSpPr/>
            <p:nvPr/>
          </p:nvSpPr>
          <p:spPr bwMode="auto">
            <a:xfrm>
              <a:off x="3127375" y="2303463"/>
              <a:ext cx="384175" cy="7938"/>
            </a:xfrm>
            <a:custGeom>
              <a:avLst/>
              <a:gdLst>
                <a:gd name="T0" fmla="*/ 242 w 242"/>
                <a:gd name="T1" fmla="*/ 0 h 5"/>
                <a:gd name="T2" fmla="*/ 242 w 242"/>
                <a:gd name="T3" fmla="*/ 5 h 5"/>
                <a:gd name="T4" fmla="*/ 0 w 242"/>
                <a:gd name="T5" fmla="*/ 3 h 5"/>
                <a:gd name="T6" fmla="*/ 242 w 24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5">
                  <a:moveTo>
                    <a:pt x="242" y="0"/>
                  </a:moveTo>
                  <a:lnTo>
                    <a:pt x="242" y="5"/>
                  </a:lnTo>
                  <a:lnTo>
                    <a:pt x="0" y="3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3" name="ïṣḷîḋé">
              <a:extLst>
                <a:ext uri="{FF2B5EF4-FFF2-40B4-BE49-F238E27FC236}">
                  <a16:creationId xmlns="" xmlns:a16="http://schemas.microsoft.com/office/drawing/2014/main" id="{437BAB22-E04B-4AB8-888B-ADFFF90C5405}"/>
                </a:ext>
              </a:extLst>
            </p:cNvPr>
            <p:cNvSpPr/>
            <p:nvPr/>
          </p:nvSpPr>
          <p:spPr bwMode="auto">
            <a:xfrm>
              <a:off x="3221038" y="2289176"/>
              <a:ext cx="387350" cy="7938"/>
            </a:xfrm>
            <a:custGeom>
              <a:avLst/>
              <a:gdLst>
                <a:gd name="T0" fmla="*/ 244 w 244"/>
                <a:gd name="T1" fmla="*/ 0 h 5"/>
                <a:gd name="T2" fmla="*/ 244 w 244"/>
                <a:gd name="T3" fmla="*/ 5 h 5"/>
                <a:gd name="T4" fmla="*/ 0 w 244"/>
                <a:gd name="T5" fmla="*/ 2 h 5"/>
                <a:gd name="T6" fmla="*/ 244 w 24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5">
                  <a:moveTo>
                    <a:pt x="244" y="0"/>
                  </a:moveTo>
                  <a:lnTo>
                    <a:pt x="244" y="5"/>
                  </a:lnTo>
                  <a:lnTo>
                    <a:pt x="0" y="2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4" name="íṥḻïḍè">
              <a:extLst>
                <a:ext uri="{FF2B5EF4-FFF2-40B4-BE49-F238E27FC236}">
                  <a16:creationId xmlns="" xmlns:a16="http://schemas.microsoft.com/office/drawing/2014/main" id="{7AD5862A-0C8D-408B-8465-2DFAA0A29FBF}"/>
                </a:ext>
              </a:extLst>
            </p:cNvPr>
            <p:cNvSpPr/>
            <p:nvPr/>
          </p:nvSpPr>
          <p:spPr bwMode="auto">
            <a:xfrm>
              <a:off x="3127375" y="2128838"/>
              <a:ext cx="387350" cy="7938"/>
            </a:xfrm>
            <a:custGeom>
              <a:avLst/>
              <a:gdLst>
                <a:gd name="T0" fmla="*/ 244 w 244"/>
                <a:gd name="T1" fmla="*/ 0 h 5"/>
                <a:gd name="T2" fmla="*/ 244 w 244"/>
                <a:gd name="T3" fmla="*/ 5 h 5"/>
                <a:gd name="T4" fmla="*/ 0 w 244"/>
                <a:gd name="T5" fmla="*/ 2 h 5"/>
                <a:gd name="T6" fmla="*/ 244 w 24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5">
                  <a:moveTo>
                    <a:pt x="244" y="0"/>
                  </a:moveTo>
                  <a:lnTo>
                    <a:pt x="244" y="5"/>
                  </a:lnTo>
                  <a:lnTo>
                    <a:pt x="0" y="2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5" name="îsļiḓè">
              <a:extLst>
                <a:ext uri="{FF2B5EF4-FFF2-40B4-BE49-F238E27FC236}">
                  <a16:creationId xmlns="" xmlns:a16="http://schemas.microsoft.com/office/drawing/2014/main" id="{507C53C8-765F-4D8F-8F01-5A4884B41EA1}"/>
                </a:ext>
              </a:extLst>
            </p:cNvPr>
            <p:cNvSpPr/>
            <p:nvPr/>
          </p:nvSpPr>
          <p:spPr bwMode="auto">
            <a:xfrm>
              <a:off x="3082925" y="2079626"/>
              <a:ext cx="287338" cy="212725"/>
            </a:xfrm>
            <a:custGeom>
              <a:avLst/>
              <a:gdLst>
                <a:gd name="T0" fmla="*/ 77 w 77"/>
                <a:gd name="T1" fmla="*/ 30 h 57"/>
                <a:gd name="T2" fmla="*/ 47 w 77"/>
                <a:gd name="T3" fmla="*/ 0 h 57"/>
                <a:gd name="T4" fmla="*/ 0 w 77"/>
                <a:gd name="T5" fmla="*/ 0 h 57"/>
                <a:gd name="T6" fmla="*/ 7 w 77"/>
                <a:gd name="T7" fmla="*/ 13 h 57"/>
                <a:gd name="T8" fmla="*/ 47 w 77"/>
                <a:gd name="T9" fmla="*/ 13 h 57"/>
                <a:gd name="T10" fmla="*/ 77 w 77"/>
                <a:gd name="T11" fmla="*/ 43 h 57"/>
                <a:gd name="T12" fmla="*/ 77 w 77"/>
                <a:gd name="T13" fmla="*/ 57 h 57"/>
                <a:gd name="T14" fmla="*/ 77 w 77"/>
                <a:gd name="T15" fmla="*/ 53 h 57"/>
                <a:gd name="T16" fmla="*/ 77 w 77"/>
                <a:gd name="T17" fmla="*/ 3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57">
                  <a:moveTo>
                    <a:pt x="77" y="30"/>
                  </a:moveTo>
                  <a:cubicBezTo>
                    <a:pt x="77" y="14"/>
                    <a:pt x="64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5"/>
                    <a:pt x="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63" y="13"/>
                    <a:pt x="77" y="27"/>
                    <a:pt x="77" y="43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6"/>
                    <a:pt x="77" y="55"/>
                    <a:pt x="77" y="53"/>
                  </a:cubicBezTo>
                  <a:lnTo>
                    <a:pt x="77" y="30"/>
                  </a:ln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6" name="î$ḷidé">
              <a:extLst>
                <a:ext uri="{FF2B5EF4-FFF2-40B4-BE49-F238E27FC236}">
                  <a16:creationId xmlns="" xmlns:a16="http://schemas.microsoft.com/office/drawing/2014/main" id="{116719DA-FE17-4BF4-A476-4A2C46D64A93}"/>
                </a:ext>
              </a:extLst>
            </p:cNvPr>
            <p:cNvSpPr/>
            <p:nvPr/>
          </p:nvSpPr>
          <p:spPr bwMode="auto">
            <a:xfrm>
              <a:off x="2997200" y="2049463"/>
              <a:ext cx="1793875" cy="369888"/>
            </a:xfrm>
            <a:custGeom>
              <a:avLst/>
              <a:gdLst>
                <a:gd name="T0" fmla="*/ 443 w 481"/>
                <a:gd name="T1" fmla="*/ 99 h 99"/>
                <a:gd name="T2" fmla="*/ 7 w 481"/>
                <a:gd name="T3" fmla="*/ 99 h 99"/>
                <a:gd name="T4" fmla="*/ 0 w 481"/>
                <a:gd name="T5" fmla="*/ 92 h 99"/>
                <a:gd name="T6" fmla="*/ 7 w 481"/>
                <a:gd name="T7" fmla="*/ 84 h 99"/>
                <a:gd name="T8" fmla="*/ 443 w 481"/>
                <a:gd name="T9" fmla="*/ 84 h 99"/>
                <a:gd name="T10" fmla="*/ 466 w 481"/>
                <a:gd name="T11" fmla="*/ 61 h 99"/>
                <a:gd name="T12" fmla="*/ 466 w 481"/>
                <a:gd name="T13" fmla="*/ 38 h 99"/>
                <a:gd name="T14" fmla="*/ 443 w 481"/>
                <a:gd name="T15" fmla="*/ 15 h 99"/>
                <a:gd name="T16" fmla="*/ 7 w 481"/>
                <a:gd name="T17" fmla="*/ 15 h 99"/>
                <a:gd name="T18" fmla="*/ 0 w 481"/>
                <a:gd name="T19" fmla="*/ 8 h 99"/>
                <a:gd name="T20" fmla="*/ 7 w 481"/>
                <a:gd name="T21" fmla="*/ 0 h 99"/>
                <a:gd name="T22" fmla="*/ 443 w 481"/>
                <a:gd name="T23" fmla="*/ 0 h 99"/>
                <a:gd name="T24" fmla="*/ 481 w 481"/>
                <a:gd name="T25" fmla="*/ 38 h 99"/>
                <a:gd name="T26" fmla="*/ 481 w 481"/>
                <a:gd name="T27" fmla="*/ 61 h 99"/>
                <a:gd name="T28" fmla="*/ 443 w 481"/>
                <a:gd name="T2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1" h="99">
                  <a:moveTo>
                    <a:pt x="443" y="99"/>
                  </a:moveTo>
                  <a:cubicBezTo>
                    <a:pt x="7" y="99"/>
                    <a:pt x="7" y="99"/>
                    <a:pt x="7" y="99"/>
                  </a:cubicBezTo>
                  <a:cubicBezTo>
                    <a:pt x="3" y="99"/>
                    <a:pt x="0" y="96"/>
                    <a:pt x="0" y="92"/>
                  </a:cubicBezTo>
                  <a:cubicBezTo>
                    <a:pt x="0" y="87"/>
                    <a:pt x="3" y="84"/>
                    <a:pt x="7" y="84"/>
                  </a:cubicBezTo>
                  <a:cubicBezTo>
                    <a:pt x="443" y="84"/>
                    <a:pt x="443" y="84"/>
                    <a:pt x="443" y="84"/>
                  </a:cubicBezTo>
                  <a:cubicBezTo>
                    <a:pt x="456" y="84"/>
                    <a:pt x="466" y="74"/>
                    <a:pt x="466" y="61"/>
                  </a:cubicBezTo>
                  <a:cubicBezTo>
                    <a:pt x="466" y="38"/>
                    <a:pt x="466" y="38"/>
                    <a:pt x="466" y="38"/>
                  </a:cubicBezTo>
                  <a:cubicBezTo>
                    <a:pt x="466" y="26"/>
                    <a:pt x="456" y="15"/>
                    <a:pt x="443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43" y="0"/>
                    <a:pt x="443" y="0"/>
                    <a:pt x="443" y="0"/>
                  </a:cubicBezTo>
                  <a:cubicBezTo>
                    <a:pt x="464" y="0"/>
                    <a:pt x="481" y="17"/>
                    <a:pt x="481" y="3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81" y="82"/>
                    <a:pt x="464" y="99"/>
                    <a:pt x="443" y="99"/>
                  </a:cubicBezTo>
                </a:path>
              </a:pathLst>
            </a:custGeom>
            <a:solidFill>
              <a:srgbClr val="733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7" name="íṩ1íḋê">
              <a:extLst>
                <a:ext uri="{FF2B5EF4-FFF2-40B4-BE49-F238E27FC236}">
                  <a16:creationId xmlns="" xmlns:a16="http://schemas.microsoft.com/office/drawing/2014/main" id="{48DEC645-7E46-4123-B955-6DA390C6D16B}"/>
                </a:ext>
              </a:extLst>
            </p:cNvPr>
            <p:cNvSpPr/>
            <p:nvPr/>
          </p:nvSpPr>
          <p:spPr bwMode="auto">
            <a:xfrm>
              <a:off x="3257550" y="2079626"/>
              <a:ext cx="1506538" cy="314325"/>
            </a:xfrm>
            <a:custGeom>
              <a:avLst/>
              <a:gdLst>
                <a:gd name="T0" fmla="*/ 373 w 404"/>
                <a:gd name="T1" fmla="*/ 0 h 84"/>
                <a:gd name="T2" fmla="*/ 0 w 404"/>
                <a:gd name="T3" fmla="*/ 0 h 84"/>
                <a:gd name="T4" fmla="*/ 30 w 404"/>
                <a:gd name="T5" fmla="*/ 30 h 84"/>
                <a:gd name="T6" fmla="*/ 30 w 404"/>
                <a:gd name="T7" fmla="*/ 53 h 84"/>
                <a:gd name="T8" fmla="*/ 0 w 404"/>
                <a:gd name="T9" fmla="*/ 84 h 84"/>
                <a:gd name="T10" fmla="*/ 373 w 404"/>
                <a:gd name="T11" fmla="*/ 84 h 84"/>
                <a:gd name="T12" fmla="*/ 404 w 404"/>
                <a:gd name="T13" fmla="*/ 53 h 84"/>
                <a:gd name="T14" fmla="*/ 404 w 404"/>
                <a:gd name="T15" fmla="*/ 30 h 84"/>
                <a:gd name="T16" fmla="*/ 373 w 404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4" h="84">
                  <a:moveTo>
                    <a:pt x="3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30" y="14"/>
                    <a:pt x="30" y="30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70"/>
                    <a:pt x="17" y="84"/>
                    <a:pt x="0" y="84"/>
                  </a:cubicBezTo>
                  <a:cubicBezTo>
                    <a:pt x="373" y="84"/>
                    <a:pt x="373" y="84"/>
                    <a:pt x="373" y="84"/>
                  </a:cubicBezTo>
                  <a:cubicBezTo>
                    <a:pt x="390" y="84"/>
                    <a:pt x="404" y="70"/>
                    <a:pt x="404" y="53"/>
                  </a:cubicBezTo>
                  <a:cubicBezTo>
                    <a:pt x="404" y="30"/>
                    <a:pt x="404" y="30"/>
                    <a:pt x="404" y="30"/>
                  </a:cubicBezTo>
                  <a:cubicBezTo>
                    <a:pt x="404" y="14"/>
                    <a:pt x="390" y="0"/>
                    <a:pt x="373" y="0"/>
                  </a:cubicBezTo>
                </a:path>
              </a:pathLst>
            </a:custGeom>
            <a:solidFill>
              <a:srgbClr val="733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8" name="ïS1ïḑé">
              <a:extLst>
                <a:ext uri="{FF2B5EF4-FFF2-40B4-BE49-F238E27FC236}">
                  <a16:creationId xmlns="" xmlns:a16="http://schemas.microsoft.com/office/drawing/2014/main" id="{94F65528-A58A-4CAF-B02A-5AD0E2C2C388}"/>
                </a:ext>
              </a:extLst>
            </p:cNvPr>
            <p:cNvSpPr/>
            <p:nvPr/>
          </p:nvSpPr>
          <p:spPr bwMode="auto">
            <a:xfrm>
              <a:off x="2997200" y="2278063"/>
              <a:ext cx="1793875" cy="141288"/>
            </a:xfrm>
            <a:custGeom>
              <a:avLst/>
              <a:gdLst>
                <a:gd name="T0" fmla="*/ 481 w 481"/>
                <a:gd name="T1" fmla="*/ 0 h 38"/>
                <a:gd name="T2" fmla="*/ 468 w 481"/>
                <a:gd name="T3" fmla="*/ 17 h 38"/>
                <a:gd name="T4" fmla="*/ 443 w 481"/>
                <a:gd name="T5" fmla="*/ 31 h 38"/>
                <a:gd name="T6" fmla="*/ 70 w 481"/>
                <a:gd name="T7" fmla="*/ 31 h 38"/>
                <a:gd name="T8" fmla="*/ 78 w 481"/>
                <a:gd name="T9" fmla="*/ 30 h 38"/>
                <a:gd name="T10" fmla="*/ 5 w 481"/>
                <a:gd name="T11" fmla="*/ 30 h 38"/>
                <a:gd name="T12" fmla="*/ 4 w 481"/>
                <a:gd name="T13" fmla="*/ 30 h 38"/>
                <a:gd name="T14" fmla="*/ 0 w 481"/>
                <a:gd name="T15" fmla="*/ 31 h 38"/>
                <a:gd name="T16" fmla="*/ 0 w 481"/>
                <a:gd name="T17" fmla="*/ 31 h 38"/>
                <a:gd name="T18" fmla="*/ 7 w 481"/>
                <a:gd name="T19" fmla="*/ 38 h 38"/>
                <a:gd name="T20" fmla="*/ 443 w 481"/>
                <a:gd name="T21" fmla="*/ 38 h 38"/>
                <a:gd name="T22" fmla="*/ 481 w 481"/>
                <a:gd name="T23" fmla="*/ 0 h 38"/>
                <a:gd name="T24" fmla="*/ 481 w 481"/>
                <a:gd name="T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1" h="38">
                  <a:moveTo>
                    <a:pt x="481" y="0"/>
                  </a:moveTo>
                  <a:cubicBezTo>
                    <a:pt x="479" y="7"/>
                    <a:pt x="474" y="13"/>
                    <a:pt x="468" y="17"/>
                  </a:cubicBezTo>
                  <a:cubicBezTo>
                    <a:pt x="463" y="25"/>
                    <a:pt x="454" y="31"/>
                    <a:pt x="443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3" y="31"/>
                    <a:pt x="75" y="30"/>
                    <a:pt x="7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4" y="30"/>
                    <a:pt x="4" y="30"/>
                  </a:cubicBezTo>
                  <a:cubicBezTo>
                    <a:pt x="3" y="30"/>
                    <a:pt x="1" y="30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5"/>
                    <a:pt x="3" y="38"/>
                    <a:pt x="7" y="38"/>
                  </a:cubicBezTo>
                  <a:cubicBezTo>
                    <a:pt x="443" y="38"/>
                    <a:pt x="443" y="38"/>
                    <a:pt x="443" y="38"/>
                  </a:cubicBezTo>
                  <a:cubicBezTo>
                    <a:pt x="464" y="38"/>
                    <a:pt x="481" y="21"/>
                    <a:pt x="481" y="0"/>
                  </a:cubicBezTo>
                  <a:cubicBezTo>
                    <a:pt x="481" y="0"/>
                    <a:pt x="481" y="0"/>
                    <a:pt x="481" y="0"/>
                  </a:cubicBezTo>
                </a:path>
              </a:pathLst>
            </a:custGeom>
            <a:solidFill>
              <a:srgbClr val="673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9" name="iṧḻïḓê">
              <a:extLst>
                <a:ext uri="{FF2B5EF4-FFF2-40B4-BE49-F238E27FC236}">
                  <a16:creationId xmlns="" xmlns:a16="http://schemas.microsoft.com/office/drawing/2014/main" id="{4B81F235-B084-439C-BB2C-82AEF299BF00}"/>
                </a:ext>
              </a:extLst>
            </p:cNvPr>
            <p:cNvSpPr/>
            <p:nvPr/>
          </p:nvSpPr>
          <p:spPr bwMode="auto">
            <a:xfrm>
              <a:off x="3257550" y="2341563"/>
              <a:ext cx="1484313" cy="52388"/>
            </a:xfrm>
            <a:custGeom>
              <a:avLst/>
              <a:gdLst>
                <a:gd name="T0" fmla="*/ 398 w 398"/>
                <a:gd name="T1" fmla="*/ 0 h 14"/>
                <a:gd name="T2" fmla="*/ 375 w 398"/>
                <a:gd name="T3" fmla="*/ 12 h 14"/>
                <a:gd name="T4" fmla="*/ 373 w 398"/>
                <a:gd name="T5" fmla="*/ 13 h 14"/>
                <a:gd name="T6" fmla="*/ 8 w 398"/>
                <a:gd name="T7" fmla="*/ 13 h 14"/>
                <a:gd name="T8" fmla="*/ 0 w 398"/>
                <a:gd name="T9" fmla="*/ 14 h 14"/>
                <a:gd name="T10" fmla="*/ 373 w 398"/>
                <a:gd name="T11" fmla="*/ 14 h 14"/>
                <a:gd name="T12" fmla="*/ 398 w 39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14">
                  <a:moveTo>
                    <a:pt x="398" y="0"/>
                  </a:moveTo>
                  <a:cubicBezTo>
                    <a:pt x="392" y="6"/>
                    <a:pt x="383" y="10"/>
                    <a:pt x="375" y="12"/>
                  </a:cubicBezTo>
                  <a:cubicBezTo>
                    <a:pt x="374" y="12"/>
                    <a:pt x="373" y="12"/>
                    <a:pt x="373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5" y="13"/>
                    <a:pt x="3" y="14"/>
                    <a:pt x="0" y="14"/>
                  </a:cubicBezTo>
                  <a:cubicBezTo>
                    <a:pt x="373" y="14"/>
                    <a:pt x="373" y="14"/>
                    <a:pt x="373" y="14"/>
                  </a:cubicBezTo>
                  <a:cubicBezTo>
                    <a:pt x="384" y="14"/>
                    <a:pt x="393" y="8"/>
                    <a:pt x="398" y="0"/>
                  </a:cubicBezTo>
                </a:path>
              </a:pathLst>
            </a:custGeom>
            <a:solidFill>
              <a:srgbClr val="673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ïŝḻiḑe">
            <a:extLst>
              <a:ext uri="{FF2B5EF4-FFF2-40B4-BE49-F238E27FC236}">
                <a16:creationId xmlns="" xmlns:a16="http://schemas.microsoft.com/office/drawing/2014/main" id="{CC2AAFA4-476A-4BE2-B4FC-DA8E7421BA69}"/>
              </a:ext>
            </a:extLst>
          </p:cNvPr>
          <p:cNvSpPr/>
          <p:nvPr/>
        </p:nvSpPr>
        <p:spPr>
          <a:xfrm>
            <a:off x="2745134" y="1637946"/>
            <a:ext cx="6701732" cy="3582108"/>
          </a:xfrm>
          <a:prstGeom prst="rect">
            <a:avLst/>
          </a:prstGeom>
          <a:solidFill>
            <a:schemeClr val="tx1">
              <a:lumMod val="75000"/>
              <a:lumOff val="25000"/>
              <a:alpha val="94000"/>
            </a:schemeClr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dirty="0"/>
          </a:p>
          <a:p>
            <a:pPr algn="ctr"/>
            <a:endParaRPr lang="en-US" altLang="zh-CN" dirty="0"/>
          </a:p>
        </p:txBody>
      </p:sp>
      <p:sp>
        <p:nvSpPr>
          <p:cNvPr id="10" name="îŝľîḋê">
            <a:extLst>
              <a:ext uri="{FF2B5EF4-FFF2-40B4-BE49-F238E27FC236}">
                <a16:creationId xmlns="" xmlns:a16="http://schemas.microsoft.com/office/drawing/2014/main" id="{ADE826FD-0CDF-47EC-9238-D329758670EA}"/>
              </a:ext>
            </a:extLst>
          </p:cNvPr>
          <p:cNvSpPr txBox="1"/>
          <p:nvPr/>
        </p:nvSpPr>
        <p:spPr>
          <a:xfrm>
            <a:off x="3546348" y="2381999"/>
            <a:ext cx="5086600" cy="726866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Autofit/>
          </a:bodyPr>
          <a:lstStyle/>
          <a:p>
            <a:pPr algn="ctr">
              <a:buSzPct val="25000"/>
            </a:pPr>
            <a:r>
              <a:rPr lang="en-US" sz="3600" b="1">
                <a:solidFill>
                  <a:schemeClr val="bg1"/>
                </a:solidFill>
              </a:rPr>
              <a:t>PART</a:t>
            </a:r>
          </a:p>
        </p:txBody>
      </p:sp>
      <p:sp>
        <p:nvSpPr>
          <p:cNvPr id="11" name="isḷîḍê">
            <a:extLst>
              <a:ext uri="{FF2B5EF4-FFF2-40B4-BE49-F238E27FC236}">
                <a16:creationId xmlns="" xmlns:a16="http://schemas.microsoft.com/office/drawing/2014/main" id="{44EC1A73-E90B-483C-ABFC-CD2A64EDAFA0}"/>
              </a:ext>
            </a:extLst>
          </p:cNvPr>
          <p:cNvSpPr txBox="1"/>
          <p:nvPr/>
        </p:nvSpPr>
        <p:spPr>
          <a:xfrm>
            <a:off x="3546348" y="3424171"/>
            <a:ext cx="5086602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856EEB8-2510-499B-9990-0108B85AF383}"/>
              </a:ext>
            </a:extLst>
          </p:cNvPr>
          <p:cNvSpPr/>
          <p:nvPr/>
        </p:nvSpPr>
        <p:spPr>
          <a:xfrm>
            <a:off x="5539853" y="2811332"/>
            <a:ext cx="11272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SzPct val="25000"/>
            </a:pPr>
            <a:r>
              <a:rPr lang="en-US" altLang="zh-CN" sz="6600" b="1">
                <a:solidFill>
                  <a:schemeClr val="accent2"/>
                </a:solidFill>
              </a:rPr>
              <a:t>01</a:t>
            </a:r>
            <a:endParaRPr lang="en-US" altLang="zh-CN" sz="4800" b="1" dirty="0">
              <a:solidFill>
                <a:schemeClr val="accent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D054324-A185-4349-8F83-F811709854A7}"/>
              </a:ext>
            </a:extLst>
          </p:cNvPr>
          <p:cNvSpPr txBox="1"/>
          <p:nvPr/>
        </p:nvSpPr>
        <p:spPr>
          <a:xfrm>
            <a:off x="4038600" y="3919328"/>
            <a:ext cx="410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+mn-ea"/>
              </a:rPr>
              <a:t>两段内容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B72B6FE9-61AD-4687-AB27-89D85B3CF3B9}"/>
              </a:ext>
            </a:extLst>
          </p:cNvPr>
          <p:cNvCxnSpPr/>
          <p:nvPr/>
        </p:nvCxnSpPr>
        <p:spPr>
          <a:xfrm flipH="1">
            <a:off x="6089650" y="5046562"/>
            <a:ext cx="6350" cy="1811438"/>
          </a:xfrm>
          <a:prstGeom prst="line">
            <a:avLst/>
          </a:prstGeom>
          <a:ln w="53975" cap="rnd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1" name="组合 1040">
            <a:extLst>
              <a:ext uri="{FF2B5EF4-FFF2-40B4-BE49-F238E27FC236}">
                <a16:creationId xmlns="" xmlns:a16="http://schemas.microsoft.com/office/drawing/2014/main" id="{C08B5E33-96E9-4CFE-80E5-28726A69E6EF}"/>
              </a:ext>
            </a:extLst>
          </p:cNvPr>
          <p:cNvGrpSpPr/>
          <p:nvPr/>
        </p:nvGrpSpPr>
        <p:grpSpPr>
          <a:xfrm>
            <a:off x="5539853" y="0"/>
            <a:ext cx="1099594" cy="1883779"/>
            <a:chOff x="5539853" y="0"/>
            <a:chExt cx="1099594" cy="1883779"/>
          </a:xfrm>
        </p:grpSpPr>
        <p:sp>
          <p:nvSpPr>
            <p:cNvPr id="7" name="îślîďé">
              <a:extLst>
                <a:ext uri="{FF2B5EF4-FFF2-40B4-BE49-F238E27FC236}">
                  <a16:creationId xmlns="" xmlns:a16="http://schemas.microsoft.com/office/drawing/2014/main" id="{F4005ECC-9F16-47D2-B881-7CDDCE73A727}"/>
                </a:ext>
              </a:extLst>
            </p:cNvPr>
            <p:cNvSpPr/>
            <p:nvPr/>
          </p:nvSpPr>
          <p:spPr>
            <a:xfrm>
              <a:off x="5539853" y="0"/>
              <a:ext cx="1099594" cy="1883779"/>
            </a:xfrm>
            <a:prstGeom prst="rect">
              <a:avLst/>
            </a:prstGeom>
            <a:solidFill>
              <a:schemeClr val="accent5"/>
            </a:solidFill>
            <a:ln w="508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isľîďê">
              <a:extLst>
                <a:ext uri="{FF2B5EF4-FFF2-40B4-BE49-F238E27FC236}">
                  <a16:creationId xmlns="" xmlns:a16="http://schemas.microsoft.com/office/drawing/2014/main" id="{C2D211A9-FCB8-4CB1-8315-AD5AC8EE9935}"/>
                </a:ext>
              </a:extLst>
            </p:cNvPr>
            <p:cNvSpPr/>
            <p:nvPr/>
          </p:nvSpPr>
          <p:spPr bwMode="auto">
            <a:xfrm>
              <a:off x="5784808" y="1031593"/>
              <a:ext cx="609685" cy="536879"/>
            </a:xfrm>
            <a:custGeom>
              <a:avLst/>
              <a:gdLst>
                <a:gd name="connsiteX0" fmla="*/ 566457 w 609553"/>
                <a:gd name="connsiteY0" fmla="*/ 2407 h 536763"/>
                <a:gd name="connsiteX1" fmla="*/ 582730 w 609553"/>
                <a:gd name="connsiteY1" fmla="*/ 17137 h 536763"/>
                <a:gd name="connsiteX2" fmla="*/ 606700 w 609553"/>
                <a:gd name="connsiteY2" fmla="*/ 67222 h 536763"/>
                <a:gd name="connsiteX3" fmla="*/ 591949 w 609553"/>
                <a:gd name="connsiteY3" fmla="*/ 106626 h 536763"/>
                <a:gd name="connsiteX4" fmla="*/ 511924 w 609553"/>
                <a:gd name="connsiteY4" fmla="*/ 165549 h 536763"/>
                <a:gd name="connsiteX5" fmla="*/ 477627 w 609553"/>
                <a:gd name="connsiteY5" fmla="*/ 284868 h 536763"/>
                <a:gd name="connsiteX6" fmla="*/ 570560 w 609553"/>
                <a:gd name="connsiteY6" fmla="*/ 284868 h 536763"/>
                <a:gd name="connsiteX7" fmla="*/ 600062 w 609553"/>
                <a:gd name="connsiteY7" fmla="*/ 314329 h 536763"/>
                <a:gd name="connsiteX8" fmla="*/ 600062 w 609553"/>
                <a:gd name="connsiteY8" fmla="*/ 507302 h 536763"/>
                <a:gd name="connsiteX9" fmla="*/ 570560 w 609553"/>
                <a:gd name="connsiteY9" fmla="*/ 536763 h 536763"/>
                <a:gd name="connsiteX10" fmla="*/ 377319 w 609553"/>
                <a:gd name="connsiteY10" fmla="*/ 536763 h 536763"/>
                <a:gd name="connsiteX11" fmla="*/ 347817 w 609553"/>
                <a:gd name="connsiteY11" fmla="*/ 507302 h 536763"/>
                <a:gd name="connsiteX12" fmla="*/ 347817 w 609553"/>
                <a:gd name="connsiteY12" fmla="*/ 356680 h 536763"/>
                <a:gd name="connsiteX13" fmla="*/ 366994 w 609553"/>
                <a:gd name="connsiteY13" fmla="*/ 184331 h 536763"/>
                <a:gd name="connsiteX14" fmla="*/ 438537 w 609553"/>
                <a:gd name="connsiteY14" fmla="*/ 71273 h 536763"/>
                <a:gd name="connsiteX15" fmla="*/ 544376 w 609553"/>
                <a:gd name="connsiteY15" fmla="*/ 3143 h 536763"/>
                <a:gd name="connsiteX16" fmla="*/ 566457 w 609553"/>
                <a:gd name="connsiteY16" fmla="*/ 2407 h 536763"/>
                <a:gd name="connsiteX17" fmla="*/ 219410 w 609553"/>
                <a:gd name="connsiteY17" fmla="*/ 1869 h 536763"/>
                <a:gd name="connsiteX18" fmla="*/ 235685 w 609553"/>
                <a:gd name="connsiteY18" fmla="*/ 16784 h 536763"/>
                <a:gd name="connsiteX19" fmla="*/ 259659 w 609553"/>
                <a:gd name="connsiteY19" fmla="*/ 67235 h 536763"/>
                <a:gd name="connsiteX20" fmla="*/ 244906 w 609553"/>
                <a:gd name="connsiteY20" fmla="*/ 106638 h 536763"/>
                <a:gd name="connsiteX21" fmla="*/ 164869 w 609553"/>
                <a:gd name="connsiteY21" fmla="*/ 165560 h 536763"/>
                <a:gd name="connsiteX22" fmla="*/ 130198 w 609553"/>
                <a:gd name="connsiteY22" fmla="*/ 284875 h 536763"/>
                <a:gd name="connsiteX23" fmla="*/ 222776 w 609553"/>
                <a:gd name="connsiteY23" fmla="*/ 284875 h 536763"/>
                <a:gd name="connsiteX24" fmla="*/ 252282 w 609553"/>
                <a:gd name="connsiteY24" fmla="*/ 314336 h 536763"/>
                <a:gd name="connsiteX25" fmla="*/ 252282 w 609553"/>
                <a:gd name="connsiteY25" fmla="*/ 507303 h 536763"/>
                <a:gd name="connsiteX26" fmla="*/ 222776 w 609553"/>
                <a:gd name="connsiteY26" fmla="*/ 536763 h 536763"/>
                <a:gd name="connsiteX27" fmla="*/ 29507 w 609553"/>
                <a:gd name="connsiteY27" fmla="*/ 536763 h 536763"/>
                <a:gd name="connsiteX28" fmla="*/ 0 w 609553"/>
                <a:gd name="connsiteY28" fmla="*/ 507303 h 536763"/>
                <a:gd name="connsiteX29" fmla="*/ 0 w 609553"/>
                <a:gd name="connsiteY29" fmla="*/ 356685 h 536763"/>
                <a:gd name="connsiteX30" fmla="*/ 19548 w 609553"/>
                <a:gd name="connsiteY30" fmla="*/ 183604 h 536763"/>
                <a:gd name="connsiteX31" fmla="*/ 91102 w 609553"/>
                <a:gd name="connsiteY31" fmla="*/ 71286 h 536763"/>
                <a:gd name="connsiteX32" fmla="*/ 197326 w 609553"/>
                <a:gd name="connsiteY32" fmla="*/ 2422 h 536763"/>
                <a:gd name="connsiteX33" fmla="*/ 219410 w 609553"/>
                <a:gd name="connsiteY33" fmla="*/ 1869 h 536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9553" h="536763">
                  <a:moveTo>
                    <a:pt x="566457" y="2407"/>
                  </a:moveTo>
                  <a:cubicBezTo>
                    <a:pt x="573326" y="4985"/>
                    <a:pt x="579226" y="10140"/>
                    <a:pt x="582730" y="17137"/>
                  </a:cubicBezTo>
                  <a:lnTo>
                    <a:pt x="606700" y="67222"/>
                  </a:lnTo>
                  <a:cubicBezTo>
                    <a:pt x="613707" y="81952"/>
                    <a:pt x="607438" y="100366"/>
                    <a:pt x="591949" y="106626"/>
                  </a:cubicBezTo>
                  <a:cubicBezTo>
                    <a:pt x="556177" y="121725"/>
                    <a:pt x="529625" y="141612"/>
                    <a:pt x="511924" y="165549"/>
                  </a:cubicBezTo>
                  <a:cubicBezTo>
                    <a:pt x="490166" y="195379"/>
                    <a:pt x="478365" y="235152"/>
                    <a:pt x="477627" y="284868"/>
                  </a:cubicBezTo>
                  <a:lnTo>
                    <a:pt x="570560" y="284868"/>
                  </a:lnTo>
                  <a:cubicBezTo>
                    <a:pt x="586786" y="284868"/>
                    <a:pt x="600062" y="298126"/>
                    <a:pt x="600062" y="314329"/>
                  </a:cubicBezTo>
                  <a:lnTo>
                    <a:pt x="600062" y="507302"/>
                  </a:lnTo>
                  <a:cubicBezTo>
                    <a:pt x="600062" y="523506"/>
                    <a:pt x="586786" y="536763"/>
                    <a:pt x="570560" y="536763"/>
                  </a:cubicBezTo>
                  <a:lnTo>
                    <a:pt x="377319" y="536763"/>
                  </a:lnTo>
                  <a:cubicBezTo>
                    <a:pt x="361093" y="536763"/>
                    <a:pt x="347817" y="523506"/>
                    <a:pt x="347817" y="507302"/>
                  </a:cubicBezTo>
                  <a:lnTo>
                    <a:pt x="347817" y="356680"/>
                  </a:lnTo>
                  <a:cubicBezTo>
                    <a:pt x="347817" y="283027"/>
                    <a:pt x="354086" y="225577"/>
                    <a:pt x="366994" y="184331"/>
                  </a:cubicBezTo>
                  <a:cubicBezTo>
                    <a:pt x="379532" y="142348"/>
                    <a:pt x="403871" y="104785"/>
                    <a:pt x="438537" y="71273"/>
                  </a:cubicBezTo>
                  <a:cubicBezTo>
                    <a:pt x="467670" y="43653"/>
                    <a:pt x="503073" y="20820"/>
                    <a:pt x="544376" y="3143"/>
                  </a:cubicBezTo>
                  <a:cubicBezTo>
                    <a:pt x="551752" y="-171"/>
                    <a:pt x="559589" y="-171"/>
                    <a:pt x="566457" y="2407"/>
                  </a:cubicBezTo>
                  <a:close/>
                  <a:moveTo>
                    <a:pt x="219410" y="1869"/>
                  </a:moveTo>
                  <a:cubicBezTo>
                    <a:pt x="226280" y="4447"/>
                    <a:pt x="232181" y="9603"/>
                    <a:pt x="235685" y="16784"/>
                  </a:cubicBezTo>
                  <a:lnTo>
                    <a:pt x="259659" y="67235"/>
                  </a:lnTo>
                  <a:cubicBezTo>
                    <a:pt x="266667" y="81965"/>
                    <a:pt x="260028" y="100378"/>
                    <a:pt x="244906" y="106638"/>
                  </a:cubicBezTo>
                  <a:cubicBezTo>
                    <a:pt x="209129" y="121737"/>
                    <a:pt x="182573" y="141623"/>
                    <a:pt x="164869" y="165560"/>
                  </a:cubicBezTo>
                  <a:cubicBezTo>
                    <a:pt x="143108" y="195389"/>
                    <a:pt x="131305" y="235160"/>
                    <a:pt x="130198" y="284875"/>
                  </a:cubicBezTo>
                  <a:lnTo>
                    <a:pt x="222776" y="284875"/>
                  </a:lnTo>
                  <a:cubicBezTo>
                    <a:pt x="239004" y="284875"/>
                    <a:pt x="252282" y="298132"/>
                    <a:pt x="252282" y="314336"/>
                  </a:cubicBezTo>
                  <a:lnTo>
                    <a:pt x="252282" y="507303"/>
                  </a:lnTo>
                  <a:cubicBezTo>
                    <a:pt x="252282" y="523506"/>
                    <a:pt x="239004" y="536763"/>
                    <a:pt x="222776" y="536763"/>
                  </a:cubicBezTo>
                  <a:lnTo>
                    <a:pt x="29507" y="536763"/>
                  </a:lnTo>
                  <a:cubicBezTo>
                    <a:pt x="13278" y="536763"/>
                    <a:pt x="0" y="523506"/>
                    <a:pt x="0" y="507303"/>
                  </a:cubicBezTo>
                  <a:lnTo>
                    <a:pt x="0" y="356685"/>
                  </a:lnTo>
                  <a:cubicBezTo>
                    <a:pt x="0" y="283402"/>
                    <a:pt x="7008" y="225954"/>
                    <a:pt x="19548" y="183604"/>
                  </a:cubicBezTo>
                  <a:cubicBezTo>
                    <a:pt x="32457" y="141991"/>
                    <a:pt x="56063" y="104061"/>
                    <a:pt x="91102" y="71286"/>
                  </a:cubicBezTo>
                  <a:cubicBezTo>
                    <a:pt x="119502" y="43298"/>
                    <a:pt x="155279" y="20098"/>
                    <a:pt x="197326" y="2422"/>
                  </a:cubicBezTo>
                  <a:cubicBezTo>
                    <a:pt x="204703" y="-708"/>
                    <a:pt x="212541" y="-708"/>
                    <a:pt x="219410" y="1869"/>
                  </a:cubicBez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31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懒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074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#45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9C71DAD-25F4-4204-B1E3-B36C8C391117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100" y="1659784"/>
            <a:ext cx="11775767" cy="4005263"/>
            <a:chOff x="673100" y="1659784"/>
            <a:chExt cx="11775767" cy="4005263"/>
          </a:xfrm>
        </p:grpSpPr>
        <p:grpSp>
          <p:nvGrpSpPr>
            <p:cNvPr id="4" name="işlide">
              <a:extLst>
                <a:ext uri="{FF2B5EF4-FFF2-40B4-BE49-F238E27FC236}">
                  <a16:creationId xmlns="" xmlns:a16="http://schemas.microsoft.com/office/drawing/2014/main" id="{0188A333-F150-4E42-AC39-7C06D0C26765}"/>
                </a:ext>
              </a:extLst>
            </p:cNvPr>
            <p:cNvGrpSpPr/>
            <p:nvPr/>
          </p:nvGrpSpPr>
          <p:grpSpPr>
            <a:xfrm>
              <a:off x="6789430" y="1659784"/>
              <a:ext cx="5659437" cy="4005263"/>
              <a:chOff x="6096000" y="2221080"/>
              <a:chExt cx="5659437" cy="4005263"/>
            </a:xfrm>
          </p:grpSpPr>
          <p:sp>
            <p:nvSpPr>
              <p:cNvPr id="22" name="išľiḋé">
                <a:extLst>
                  <a:ext uri="{FF2B5EF4-FFF2-40B4-BE49-F238E27FC236}">
                    <a16:creationId xmlns="" xmlns:a16="http://schemas.microsoft.com/office/drawing/2014/main" id="{E6E8882B-4F18-4D13-A908-BC284DDE52EA}"/>
                  </a:ext>
                </a:extLst>
              </p:cNvPr>
              <p:cNvSpPr/>
              <p:nvPr/>
            </p:nvSpPr>
            <p:spPr bwMode="auto">
              <a:xfrm>
                <a:off x="6375400" y="6099343"/>
                <a:ext cx="5380037" cy="107950"/>
              </a:xfrm>
              <a:prstGeom prst="ellipse">
                <a:avLst/>
              </a:prstGeom>
              <a:solidFill>
                <a:srgbClr val="E6E6E6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3" name="î$ḷíḓe">
                <a:extLst>
                  <a:ext uri="{FF2B5EF4-FFF2-40B4-BE49-F238E27FC236}">
                    <a16:creationId xmlns="" xmlns:a16="http://schemas.microsoft.com/office/drawing/2014/main" id="{9D6EB98F-10F6-4829-89C7-A1145A41E52D}"/>
                  </a:ext>
                </a:extLst>
              </p:cNvPr>
              <p:cNvGrpSpPr/>
              <p:nvPr/>
            </p:nvGrpSpPr>
            <p:grpSpPr>
              <a:xfrm>
                <a:off x="7321550" y="2221080"/>
                <a:ext cx="4056062" cy="4005263"/>
                <a:chOff x="7321550" y="2221080"/>
                <a:chExt cx="4056062" cy="4005263"/>
              </a:xfrm>
            </p:grpSpPr>
            <p:sp>
              <p:nvSpPr>
                <p:cNvPr id="69" name="ïṩḷiďé">
                  <a:extLst>
                    <a:ext uri="{FF2B5EF4-FFF2-40B4-BE49-F238E27FC236}">
                      <a16:creationId xmlns="" xmlns:a16="http://schemas.microsoft.com/office/drawing/2014/main" id="{CB1C4184-B5E1-4AC3-B3F4-D99741AE9D14}"/>
                    </a:ext>
                  </a:extLst>
                </p:cNvPr>
                <p:cNvSpPr/>
                <p:nvPr/>
              </p:nvSpPr>
              <p:spPr bwMode="auto">
                <a:xfrm>
                  <a:off x="7321550" y="4364205"/>
                  <a:ext cx="1814512" cy="1576388"/>
                </a:xfrm>
                <a:custGeom>
                  <a:avLst/>
                  <a:gdLst>
                    <a:gd name="T0" fmla="*/ 823 w 823"/>
                    <a:gd name="T1" fmla="*/ 75 h 715"/>
                    <a:gd name="T2" fmla="*/ 672 w 823"/>
                    <a:gd name="T3" fmla="*/ 290 h 715"/>
                    <a:gd name="T4" fmla="*/ 317 w 823"/>
                    <a:gd name="T5" fmla="*/ 582 h 715"/>
                    <a:gd name="T6" fmla="*/ 274 w 823"/>
                    <a:gd name="T7" fmla="*/ 624 h 715"/>
                    <a:gd name="T8" fmla="*/ 143 w 823"/>
                    <a:gd name="T9" fmla="*/ 644 h 715"/>
                    <a:gd name="T10" fmla="*/ 75 w 823"/>
                    <a:gd name="T11" fmla="*/ 688 h 715"/>
                    <a:gd name="T12" fmla="*/ 34 w 823"/>
                    <a:gd name="T13" fmla="*/ 714 h 715"/>
                    <a:gd name="T14" fmla="*/ 29 w 823"/>
                    <a:gd name="T15" fmla="*/ 703 h 715"/>
                    <a:gd name="T16" fmla="*/ 27 w 823"/>
                    <a:gd name="T17" fmla="*/ 703 h 715"/>
                    <a:gd name="T18" fmla="*/ 17 w 823"/>
                    <a:gd name="T19" fmla="*/ 709 h 715"/>
                    <a:gd name="T20" fmla="*/ 9 w 823"/>
                    <a:gd name="T21" fmla="*/ 703 h 715"/>
                    <a:gd name="T22" fmla="*/ 14 w 823"/>
                    <a:gd name="T23" fmla="*/ 696 h 715"/>
                    <a:gd name="T24" fmla="*/ 13 w 823"/>
                    <a:gd name="T25" fmla="*/ 695 h 715"/>
                    <a:gd name="T26" fmla="*/ 7 w 823"/>
                    <a:gd name="T27" fmla="*/ 695 h 715"/>
                    <a:gd name="T28" fmla="*/ 36 w 823"/>
                    <a:gd name="T29" fmla="*/ 656 h 715"/>
                    <a:gd name="T30" fmla="*/ 112 w 823"/>
                    <a:gd name="T31" fmla="*/ 567 h 715"/>
                    <a:gd name="T32" fmla="*/ 267 w 823"/>
                    <a:gd name="T33" fmla="*/ 547 h 715"/>
                    <a:gd name="T34" fmla="*/ 608 w 823"/>
                    <a:gd name="T35" fmla="*/ 222 h 715"/>
                    <a:gd name="T36" fmla="*/ 727 w 823"/>
                    <a:gd name="T37" fmla="*/ 0 h 715"/>
                    <a:gd name="T38" fmla="*/ 823 w 823"/>
                    <a:gd name="T39" fmla="*/ 75 h 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23" h="715">
                      <a:moveTo>
                        <a:pt x="823" y="75"/>
                      </a:moveTo>
                      <a:cubicBezTo>
                        <a:pt x="812" y="100"/>
                        <a:pt x="773" y="184"/>
                        <a:pt x="672" y="290"/>
                      </a:cubicBezTo>
                      <a:cubicBezTo>
                        <a:pt x="600" y="365"/>
                        <a:pt x="340" y="538"/>
                        <a:pt x="317" y="582"/>
                      </a:cubicBezTo>
                      <a:cubicBezTo>
                        <a:pt x="300" y="613"/>
                        <a:pt x="277" y="624"/>
                        <a:pt x="274" y="624"/>
                      </a:cubicBezTo>
                      <a:cubicBezTo>
                        <a:pt x="261" y="624"/>
                        <a:pt x="149" y="641"/>
                        <a:pt x="143" y="644"/>
                      </a:cubicBezTo>
                      <a:cubicBezTo>
                        <a:pt x="139" y="646"/>
                        <a:pt x="104" y="670"/>
                        <a:pt x="75" y="688"/>
                      </a:cubicBezTo>
                      <a:cubicBezTo>
                        <a:pt x="59" y="701"/>
                        <a:pt x="40" y="715"/>
                        <a:pt x="34" y="714"/>
                      </a:cubicBezTo>
                      <a:cubicBezTo>
                        <a:pt x="28" y="713"/>
                        <a:pt x="28" y="707"/>
                        <a:pt x="29" y="703"/>
                      </a:cubicBezTo>
                      <a:cubicBezTo>
                        <a:pt x="28" y="703"/>
                        <a:pt x="28" y="703"/>
                        <a:pt x="27" y="703"/>
                      </a:cubicBezTo>
                      <a:cubicBezTo>
                        <a:pt x="24" y="706"/>
                        <a:pt x="20" y="709"/>
                        <a:pt x="17" y="709"/>
                      </a:cubicBezTo>
                      <a:cubicBezTo>
                        <a:pt x="12" y="709"/>
                        <a:pt x="6" y="707"/>
                        <a:pt x="9" y="703"/>
                      </a:cubicBezTo>
                      <a:cubicBezTo>
                        <a:pt x="10" y="701"/>
                        <a:pt x="12" y="699"/>
                        <a:pt x="14" y="696"/>
                      </a:cubicBezTo>
                      <a:cubicBezTo>
                        <a:pt x="13" y="696"/>
                        <a:pt x="13" y="695"/>
                        <a:pt x="13" y="695"/>
                      </a:cubicBezTo>
                      <a:cubicBezTo>
                        <a:pt x="11" y="696"/>
                        <a:pt x="9" y="696"/>
                        <a:pt x="7" y="695"/>
                      </a:cubicBezTo>
                      <a:cubicBezTo>
                        <a:pt x="0" y="691"/>
                        <a:pt x="36" y="656"/>
                        <a:pt x="36" y="656"/>
                      </a:cubicBezTo>
                      <a:cubicBezTo>
                        <a:pt x="65" y="621"/>
                        <a:pt x="112" y="567"/>
                        <a:pt x="112" y="567"/>
                      </a:cubicBezTo>
                      <a:cubicBezTo>
                        <a:pt x="267" y="547"/>
                        <a:pt x="267" y="547"/>
                        <a:pt x="267" y="547"/>
                      </a:cubicBezTo>
                      <a:cubicBezTo>
                        <a:pt x="267" y="547"/>
                        <a:pt x="596" y="236"/>
                        <a:pt x="608" y="222"/>
                      </a:cubicBezTo>
                      <a:cubicBezTo>
                        <a:pt x="620" y="207"/>
                        <a:pt x="727" y="0"/>
                        <a:pt x="727" y="0"/>
                      </a:cubicBezTo>
                      <a:lnTo>
                        <a:pt x="823" y="75"/>
                      </a:lnTo>
                      <a:close/>
                    </a:path>
                  </a:pathLst>
                </a:custGeom>
                <a:solidFill>
                  <a:srgbClr val="E3C2B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0" name="i$ḷîḍè">
                  <a:extLst>
                    <a:ext uri="{FF2B5EF4-FFF2-40B4-BE49-F238E27FC236}">
                      <a16:creationId xmlns="" xmlns:a16="http://schemas.microsoft.com/office/drawing/2014/main" id="{E28E0EF1-E056-4823-99FB-9012A742B851}"/>
                    </a:ext>
                  </a:extLst>
                </p:cNvPr>
                <p:cNvSpPr/>
                <p:nvPr/>
              </p:nvSpPr>
              <p:spPr bwMode="auto">
                <a:xfrm>
                  <a:off x="8704262" y="4034005"/>
                  <a:ext cx="611187" cy="850900"/>
                </a:xfrm>
                <a:custGeom>
                  <a:avLst/>
                  <a:gdLst>
                    <a:gd name="T0" fmla="*/ 175 w 278"/>
                    <a:gd name="T1" fmla="*/ 0 h 386"/>
                    <a:gd name="T2" fmla="*/ 8 w 278"/>
                    <a:gd name="T3" fmla="*/ 304 h 386"/>
                    <a:gd name="T4" fmla="*/ 125 w 278"/>
                    <a:gd name="T5" fmla="*/ 377 h 386"/>
                    <a:gd name="T6" fmla="*/ 278 w 278"/>
                    <a:gd name="T7" fmla="*/ 100 h 386"/>
                    <a:gd name="T8" fmla="*/ 175 w 278"/>
                    <a:gd name="T9" fmla="*/ 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8" h="386">
                      <a:moveTo>
                        <a:pt x="175" y="0"/>
                      </a:moveTo>
                      <a:cubicBezTo>
                        <a:pt x="162" y="13"/>
                        <a:pt x="0" y="300"/>
                        <a:pt x="8" y="304"/>
                      </a:cubicBezTo>
                      <a:cubicBezTo>
                        <a:pt x="17" y="309"/>
                        <a:pt x="119" y="386"/>
                        <a:pt x="125" y="377"/>
                      </a:cubicBezTo>
                      <a:cubicBezTo>
                        <a:pt x="130" y="367"/>
                        <a:pt x="278" y="100"/>
                        <a:pt x="278" y="100"/>
                      </a:cubicBezTo>
                      <a:lnTo>
                        <a:pt x="17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1" name="îŝ1íḍè">
                  <a:extLst>
                    <a:ext uri="{FF2B5EF4-FFF2-40B4-BE49-F238E27FC236}">
                      <a16:creationId xmlns="" xmlns:a16="http://schemas.microsoft.com/office/drawing/2014/main" id="{04A8D590-044C-42BD-99F0-99B76129FB1B}"/>
                    </a:ext>
                  </a:extLst>
                </p:cNvPr>
                <p:cNvSpPr/>
                <p:nvPr/>
              </p:nvSpPr>
              <p:spPr bwMode="auto">
                <a:xfrm>
                  <a:off x="8955087" y="3832393"/>
                  <a:ext cx="188912" cy="349250"/>
                </a:xfrm>
                <a:custGeom>
                  <a:avLst/>
                  <a:gdLst>
                    <a:gd name="T0" fmla="*/ 86 w 86"/>
                    <a:gd name="T1" fmla="*/ 29 h 158"/>
                    <a:gd name="T2" fmla="*/ 50 w 86"/>
                    <a:gd name="T3" fmla="*/ 0 h 158"/>
                    <a:gd name="T4" fmla="*/ 6 w 86"/>
                    <a:gd name="T5" fmla="*/ 88 h 158"/>
                    <a:gd name="T6" fmla="*/ 64 w 86"/>
                    <a:gd name="T7" fmla="*/ 149 h 158"/>
                    <a:gd name="T8" fmla="*/ 86 w 86"/>
                    <a:gd name="T9" fmla="*/ 29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158">
                      <a:moveTo>
                        <a:pt x="86" y="29"/>
                      </a:moveTo>
                      <a:cubicBezTo>
                        <a:pt x="83" y="26"/>
                        <a:pt x="50" y="0"/>
                        <a:pt x="50" y="0"/>
                      </a:cubicBezTo>
                      <a:cubicBezTo>
                        <a:pt x="50" y="0"/>
                        <a:pt x="0" y="82"/>
                        <a:pt x="6" y="88"/>
                      </a:cubicBezTo>
                      <a:cubicBezTo>
                        <a:pt x="12" y="93"/>
                        <a:pt x="62" y="158"/>
                        <a:pt x="64" y="149"/>
                      </a:cubicBezTo>
                      <a:cubicBezTo>
                        <a:pt x="66" y="140"/>
                        <a:pt x="86" y="29"/>
                        <a:pt x="86" y="29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2" name="íslïďê">
                  <a:extLst>
                    <a:ext uri="{FF2B5EF4-FFF2-40B4-BE49-F238E27FC236}">
                      <a16:creationId xmlns="" xmlns:a16="http://schemas.microsoft.com/office/drawing/2014/main" id="{4AD213C8-4FF4-4B60-8B07-B14C2C6EA8ED}"/>
                    </a:ext>
                  </a:extLst>
                </p:cNvPr>
                <p:cNvSpPr/>
                <p:nvPr/>
              </p:nvSpPr>
              <p:spPr bwMode="auto">
                <a:xfrm>
                  <a:off x="8932862" y="3400593"/>
                  <a:ext cx="477837" cy="695325"/>
                </a:xfrm>
                <a:custGeom>
                  <a:avLst/>
                  <a:gdLst>
                    <a:gd name="T0" fmla="*/ 0 w 217"/>
                    <a:gd name="T1" fmla="*/ 103 h 315"/>
                    <a:gd name="T2" fmla="*/ 72 w 217"/>
                    <a:gd name="T3" fmla="*/ 245 h 315"/>
                    <a:gd name="T4" fmla="*/ 121 w 217"/>
                    <a:gd name="T5" fmla="*/ 289 h 315"/>
                    <a:gd name="T6" fmla="*/ 217 w 217"/>
                    <a:gd name="T7" fmla="*/ 117 h 315"/>
                    <a:gd name="T8" fmla="*/ 107 w 217"/>
                    <a:gd name="T9" fmla="*/ 0 h 315"/>
                    <a:gd name="T10" fmla="*/ 0 w 217"/>
                    <a:gd name="T11" fmla="*/ 103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7" h="315">
                      <a:moveTo>
                        <a:pt x="0" y="103"/>
                      </a:moveTo>
                      <a:cubicBezTo>
                        <a:pt x="7" y="108"/>
                        <a:pt x="60" y="174"/>
                        <a:pt x="72" y="245"/>
                      </a:cubicBezTo>
                      <a:cubicBezTo>
                        <a:pt x="84" y="315"/>
                        <a:pt x="117" y="296"/>
                        <a:pt x="121" y="289"/>
                      </a:cubicBezTo>
                      <a:cubicBezTo>
                        <a:pt x="217" y="117"/>
                        <a:pt x="217" y="117"/>
                        <a:pt x="217" y="117"/>
                      </a:cubicBezTo>
                      <a:cubicBezTo>
                        <a:pt x="107" y="0"/>
                        <a:pt x="107" y="0"/>
                        <a:pt x="107" y="0"/>
                      </a:cubicBezTo>
                      <a:lnTo>
                        <a:pt x="0" y="103"/>
                      </a:lnTo>
                      <a:close/>
                    </a:path>
                  </a:pathLst>
                </a:custGeom>
                <a:solidFill>
                  <a:srgbClr val="E2C4B3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3" name="ïślîḓè">
                  <a:extLst>
                    <a:ext uri="{FF2B5EF4-FFF2-40B4-BE49-F238E27FC236}">
                      <a16:creationId xmlns="" xmlns:a16="http://schemas.microsoft.com/office/drawing/2014/main" id="{5A51908B-D363-425B-8D26-6FF777DFBC04}"/>
                    </a:ext>
                  </a:extLst>
                </p:cNvPr>
                <p:cNvSpPr/>
                <p:nvPr/>
              </p:nvSpPr>
              <p:spPr bwMode="auto">
                <a:xfrm>
                  <a:off x="8991600" y="3489493"/>
                  <a:ext cx="485775" cy="782638"/>
                </a:xfrm>
                <a:custGeom>
                  <a:avLst/>
                  <a:gdLst>
                    <a:gd name="T0" fmla="*/ 220 w 220"/>
                    <a:gd name="T1" fmla="*/ 46 h 355"/>
                    <a:gd name="T2" fmla="*/ 134 w 220"/>
                    <a:gd name="T3" fmla="*/ 7 h 355"/>
                    <a:gd name="T4" fmla="*/ 4 w 220"/>
                    <a:gd name="T5" fmla="*/ 243 h 355"/>
                    <a:gd name="T6" fmla="*/ 44 w 220"/>
                    <a:gd name="T7" fmla="*/ 347 h 355"/>
                    <a:gd name="T8" fmla="*/ 220 w 220"/>
                    <a:gd name="T9" fmla="*/ 46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0" h="355">
                      <a:moveTo>
                        <a:pt x="220" y="46"/>
                      </a:moveTo>
                      <a:cubicBezTo>
                        <a:pt x="212" y="42"/>
                        <a:pt x="138" y="0"/>
                        <a:pt x="134" y="7"/>
                      </a:cubicBezTo>
                      <a:cubicBezTo>
                        <a:pt x="130" y="13"/>
                        <a:pt x="0" y="236"/>
                        <a:pt x="4" y="243"/>
                      </a:cubicBezTo>
                      <a:cubicBezTo>
                        <a:pt x="7" y="249"/>
                        <a:pt x="42" y="355"/>
                        <a:pt x="44" y="347"/>
                      </a:cubicBezTo>
                      <a:cubicBezTo>
                        <a:pt x="46" y="339"/>
                        <a:pt x="220" y="46"/>
                        <a:pt x="220" y="46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4" name="îṡḷîdè">
                  <a:extLst>
                    <a:ext uri="{FF2B5EF4-FFF2-40B4-BE49-F238E27FC236}">
                      <a16:creationId xmlns="" xmlns:a16="http://schemas.microsoft.com/office/drawing/2014/main" id="{A6401ECE-616C-485F-AB2D-FC7CA9DC4999}"/>
                    </a:ext>
                  </a:extLst>
                </p:cNvPr>
                <p:cNvSpPr/>
                <p:nvPr/>
              </p:nvSpPr>
              <p:spPr bwMode="auto">
                <a:xfrm>
                  <a:off x="8837612" y="4994443"/>
                  <a:ext cx="1089025" cy="741363"/>
                </a:xfrm>
                <a:custGeom>
                  <a:avLst/>
                  <a:gdLst>
                    <a:gd name="T0" fmla="*/ 462 w 494"/>
                    <a:gd name="T1" fmla="*/ 177 h 336"/>
                    <a:gd name="T2" fmla="*/ 82 w 494"/>
                    <a:gd name="T3" fmla="*/ 37 h 336"/>
                    <a:gd name="T4" fmla="*/ 21 w 494"/>
                    <a:gd name="T5" fmla="*/ 212 h 336"/>
                    <a:gd name="T6" fmla="*/ 450 w 494"/>
                    <a:gd name="T7" fmla="*/ 305 h 336"/>
                    <a:gd name="T8" fmla="*/ 462 w 494"/>
                    <a:gd name="T9" fmla="*/ 177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4" h="336">
                      <a:moveTo>
                        <a:pt x="462" y="177"/>
                      </a:moveTo>
                      <a:cubicBezTo>
                        <a:pt x="406" y="158"/>
                        <a:pt x="142" y="0"/>
                        <a:pt x="82" y="37"/>
                      </a:cubicBezTo>
                      <a:cubicBezTo>
                        <a:pt x="22" y="74"/>
                        <a:pt x="0" y="187"/>
                        <a:pt x="21" y="212"/>
                      </a:cubicBezTo>
                      <a:cubicBezTo>
                        <a:pt x="42" y="237"/>
                        <a:pt x="405" y="336"/>
                        <a:pt x="450" y="305"/>
                      </a:cubicBezTo>
                      <a:cubicBezTo>
                        <a:pt x="494" y="274"/>
                        <a:pt x="462" y="177"/>
                        <a:pt x="462" y="177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5" name="iṧļiḋé">
                  <a:extLst>
                    <a:ext uri="{FF2B5EF4-FFF2-40B4-BE49-F238E27FC236}">
                      <a16:creationId xmlns="" xmlns:a16="http://schemas.microsoft.com/office/drawing/2014/main" id="{AB70D654-8E31-4B25-BCE7-1F2FD9AF178E}"/>
                    </a:ext>
                  </a:extLst>
                </p:cNvPr>
                <p:cNvSpPr/>
                <p:nvPr/>
              </p:nvSpPr>
              <p:spPr bwMode="auto">
                <a:xfrm>
                  <a:off x="9196387" y="5265905"/>
                  <a:ext cx="403225" cy="193675"/>
                </a:xfrm>
                <a:custGeom>
                  <a:avLst/>
                  <a:gdLst>
                    <a:gd name="T0" fmla="*/ 183 w 183"/>
                    <a:gd name="T1" fmla="*/ 88 h 88"/>
                    <a:gd name="T2" fmla="*/ 22 w 183"/>
                    <a:gd name="T3" fmla="*/ 22 h 88"/>
                    <a:gd name="T4" fmla="*/ 0 w 183"/>
                    <a:gd name="T5" fmla="*/ 0 h 88"/>
                    <a:gd name="T6" fmla="*/ 4 w 183"/>
                    <a:gd name="T7" fmla="*/ 46 h 88"/>
                    <a:gd name="T8" fmla="*/ 3 w 183"/>
                    <a:gd name="T9" fmla="*/ 78 h 88"/>
                    <a:gd name="T10" fmla="*/ 183 w 183"/>
                    <a:gd name="T11" fmla="*/ 8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3" h="88">
                      <a:moveTo>
                        <a:pt x="183" y="88"/>
                      </a:moveTo>
                      <a:cubicBezTo>
                        <a:pt x="156" y="75"/>
                        <a:pt x="22" y="22"/>
                        <a:pt x="22" y="2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46"/>
                        <a:pt x="4" y="46"/>
                        <a:pt x="4" y="46"/>
                      </a:cubicBezTo>
                      <a:cubicBezTo>
                        <a:pt x="3" y="78"/>
                        <a:pt x="3" y="78"/>
                        <a:pt x="3" y="78"/>
                      </a:cubicBezTo>
                      <a:lnTo>
                        <a:pt x="183" y="88"/>
                      </a:lnTo>
                      <a:close/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6" name="íṧḷîḑé">
                  <a:extLst>
                    <a:ext uri="{FF2B5EF4-FFF2-40B4-BE49-F238E27FC236}">
                      <a16:creationId xmlns="" xmlns:a16="http://schemas.microsoft.com/office/drawing/2014/main" id="{EA496647-94AD-447E-9C9D-C247BB66B5A2}"/>
                    </a:ext>
                  </a:extLst>
                </p:cNvPr>
                <p:cNvSpPr/>
                <p:nvPr/>
              </p:nvSpPr>
              <p:spPr bwMode="auto">
                <a:xfrm>
                  <a:off x="9210675" y="4143543"/>
                  <a:ext cx="1144587" cy="1484313"/>
                </a:xfrm>
                <a:custGeom>
                  <a:avLst/>
                  <a:gdLst>
                    <a:gd name="T0" fmla="*/ 0 w 520"/>
                    <a:gd name="T1" fmla="*/ 140 h 673"/>
                    <a:gd name="T2" fmla="*/ 114 w 520"/>
                    <a:gd name="T3" fmla="*/ 365 h 673"/>
                    <a:gd name="T4" fmla="*/ 163 w 520"/>
                    <a:gd name="T5" fmla="*/ 650 h 673"/>
                    <a:gd name="T6" fmla="*/ 520 w 520"/>
                    <a:gd name="T7" fmla="*/ 673 h 673"/>
                    <a:gd name="T8" fmla="*/ 386 w 520"/>
                    <a:gd name="T9" fmla="*/ 208 h 673"/>
                    <a:gd name="T10" fmla="*/ 244 w 520"/>
                    <a:gd name="T11" fmla="*/ 8 h 673"/>
                    <a:gd name="T12" fmla="*/ 0 w 520"/>
                    <a:gd name="T13" fmla="*/ 140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0" h="673">
                      <a:moveTo>
                        <a:pt x="0" y="140"/>
                      </a:moveTo>
                      <a:cubicBezTo>
                        <a:pt x="7" y="151"/>
                        <a:pt x="60" y="231"/>
                        <a:pt x="114" y="365"/>
                      </a:cubicBezTo>
                      <a:cubicBezTo>
                        <a:pt x="168" y="499"/>
                        <a:pt x="153" y="650"/>
                        <a:pt x="163" y="650"/>
                      </a:cubicBezTo>
                      <a:cubicBezTo>
                        <a:pt x="174" y="650"/>
                        <a:pt x="520" y="673"/>
                        <a:pt x="520" y="673"/>
                      </a:cubicBezTo>
                      <a:cubicBezTo>
                        <a:pt x="520" y="673"/>
                        <a:pt x="465" y="342"/>
                        <a:pt x="386" y="208"/>
                      </a:cubicBezTo>
                      <a:cubicBezTo>
                        <a:pt x="308" y="74"/>
                        <a:pt x="256" y="0"/>
                        <a:pt x="244" y="8"/>
                      </a:cubicBezTo>
                      <a:cubicBezTo>
                        <a:pt x="231" y="16"/>
                        <a:pt x="0" y="140"/>
                        <a:pt x="0" y="14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7" name="ïŝľïďe">
                  <a:extLst>
                    <a:ext uri="{FF2B5EF4-FFF2-40B4-BE49-F238E27FC236}">
                      <a16:creationId xmlns="" xmlns:a16="http://schemas.microsoft.com/office/drawing/2014/main" id="{9FF0B1F8-F723-44D7-BBAC-02BAB366EDBF}"/>
                    </a:ext>
                  </a:extLst>
                </p:cNvPr>
                <p:cNvSpPr/>
                <p:nvPr/>
              </p:nvSpPr>
              <p:spPr bwMode="auto">
                <a:xfrm>
                  <a:off x="7429500" y="5719930"/>
                  <a:ext cx="258762" cy="141288"/>
                </a:xfrm>
                <a:custGeom>
                  <a:avLst/>
                  <a:gdLst>
                    <a:gd name="T0" fmla="*/ 117 w 117"/>
                    <a:gd name="T1" fmla="*/ 0 h 64"/>
                    <a:gd name="T2" fmla="*/ 1 w 117"/>
                    <a:gd name="T3" fmla="*/ 48 h 64"/>
                    <a:gd name="T4" fmla="*/ 18 w 117"/>
                    <a:gd name="T5" fmla="*/ 63 h 64"/>
                    <a:gd name="T6" fmla="*/ 85 w 117"/>
                    <a:gd name="T7" fmla="*/ 41 h 64"/>
                    <a:gd name="T8" fmla="*/ 117 w 117"/>
                    <a:gd name="T9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64">
                      <a:moveTo>
                        <a:pt x="117" y="0"/>
                      </a:moveTo>
                      <a:cubicBezTo>
                        <a:pt x="102" y="8"/>
                        <a:pt x="0" y="43"/>
                        <a:pt x="1" y="48"/>
                      </a:cubicBezTo>
                      <a:cubicBezTo>
                        <a:pt x="3" y="56"/>
                        <a:pt x="7" y="62"/>
                        <a:pt x="18" y="63"/>
                      </a:cubicBezTo>
                      <a:cubicBezTo>
                        <a:pt x="29" y="64"/>
                        <a:pt x="88" y="46"/>
                        <a:pt x="85" y="41"/>
                      </a:cubicBezTo>
                      <a:cubicBezTo>
                        <a:pt x="82" y="37"/>
                        <a:pt x="117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0D0BF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8" name="ísļïḋé">
                  <a:extLst>
                    <a:ext uri="{FF2B5EF4-FFF2-40B4-BE49-F238E27FC236}">
                      <a16:creationId xmlns="" xmlns:a16="http://schemas.microsoft.com/office/drawing/2014/main" id="{611EA209-3013-409B-A904-742B6656EC0E}"/>
                    </a:ext>
                  </a:extLst>
                </p:cNvPr>
                <p:cNvSpPr/>
                <p:nvPr/>
              </p:nvSpPr>
              <p:spPr bwMode="auto">
                <a:xfrm>
                  <a:off x="7397750" y="4473743"/>
                  <a:ext cx="1814512" cy="1573213"/>
                </a:xfrm>
                <a:custGeom>
                  <a:avLst/>
                  <a:gdLst>
                    <a:gd name="T0" fmla="*/ 824 w 824"/>
                    <a:gd name="T1" fmla="*/ 75 h 713"/>
                    <a:gd name="T2" fmla="*/ 673 w 824"/>
                    <a:gd name="T3" fmla="*/ 290 h 713"/>
                    <a:gd name="T4" fmla="*/ 318 w 824"/>
                    <a:gd name="T5" fmla="*/ 582 h 713"/>
                    <a:gd name="T6" fmla="*/ 275 w 824"/>
                    <a:gd name="T7" fmla="*/ 624 h 713"/>
                    <a:gd name="T8" fmla="*/ 144 w 824"/>
                    <a:gd name="T9" fmla="*/ 643 h 713"/>
                    <a:gd name="T10" fmla="*/ 114 w 824"/>
                    <a:gd name="T11" fmla="*/ 663 h 713"/>
                    <a:gd name="T12" fmla="*/ 114 w 824"/>
                    <a:gd name="T13" fmla="*/ 663 h 713"/>
                    <a:gd name="T14" fmla="*/ 76 w 824"/>
                    <a:gd name="T15" fmla="*/ 687 h 713"/>
                    <a:gd name="T16" fmla="*/ 32 w 824"/>
                    <a:gd name="T17" fmla="*/ 712 h 713"/>
                    <a:gd name="T18" fmla="*/ 22 w 824"/>
                    <a:gd name="T19" fmla="*/ 706 h 713"/>
                    <a:gd name="T20" fmla="*/ 19 w 824"/>
                    <a:gd name="T21" fmla="*/ 707 h 713"/>
                    <a:gd name="T22" fmla="*/ 9 w 824"/>
                    <a:gd name="T23" fmla="*/ 699 h 713"/>
                    <a:gd name="T24" fmla="*/ 4 w 824"/>
                    <a:gd name="T25" fmla="*/ 687 h 713"/>
                    <a:gd name="T26" fmla="*/ 8 w 824"/>
                    <a:gd name="T27" fmla="*/ 682 h 713"/>
                    <a:gd name="T28" fmla="*/ 10 w 824"/>
                    <a:gd name="T29" fmla="*/ 675 h 713"/>
                    <a:gd name="T30" fmla="*/ 61 w 824"/>
                    <a:gd name="T31" fmla="*/ 627 h 713"/>
                    <a:gd name="T32" fmla="*/ 114 w 824"/>
                    <a:gd name="T33" fmla="*/ 567 h 713"/>
                    <a:gd name="T34" fmla="*/ 268 w 824"/>
                    <a:gd name="T35" fmla="*/ 547 h 713"/>
                    <a:gd name="T36" fmla="*/ 609 w 824"/>
                    <a:gd name="T37" fmla="*/ 221 h 713"/>
                    <a:gd name="T38" fmla="*/ 728 w 824"/>
                    <a:gd name="T39" fmla="*/ 0 h 713"/>
                    <a:gd name="T40" fmla="*/ 824 w 824"/>
                    <a:gd name="T41" fmla="*/ 75 h 7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24" h="713">
                      <a:moveTo>
                        <a:pt x="824" y="75"/>
                      </a:moveTo>
                      <a:cubicBezTo>
                        <a:pt x="813" y="99"/>
                        <a:pt x="774" y="184"/>
                        <a:pt x="673" y="290"/>
                      </a:cubicBezTo>
                      <a:cubicBezTo>
                        <a:pt x="602" y="365"/>
                        <a:pt x="342" y="538"/>
                        <a:pt x="318" y="582"/>
                      </a:cubicBezTo>
                      <a:cubicBezTo>
                        <a:pt x="302" y="613"/>
                        <a:pt x="278" y="624"/>
                        <a:pt x="275" y="624"/>
                      </a:cubicBezTo>
                      <a:cubicBezTo>
                        <a:pt x="262" y="624"/>
                        <a:pt x="150" y="640"/>
                        <a:pt x="144" y="643"/>
                      </a:cubicBezTo>
                      <a:cubicBezTo>
                        <a:pt x="142" y="644"/>
                        <a:pt x="130" y="653"/>
                        <a:pt x="114" y="663"/>
                      </a:cubicBezTo>
                      <a:cubicBezTo>
                        <a:pt x="114" y="663"/>
                        <a:pt x="114" y="663"/>
                        <a:pt x="114" y="663"/>
                      </a:cubicBezTo>
                      <a:cubicBezTo>
                        <a:pt x="103" y="671"/>
                        <a:pt x="89" y="680"/>
                        <a:pt x="76" y="687"/>
                      </a:cubicBezTo>
                      <a:cubicBezTo>
                        <a:pt x="57" y="699"/>
                        <a:pt x="37" y="711"/>
                        <a:pt x="32" y="712"/>
                      </a:cubicBezTo>
                      <a:cubicBezTo>
                        <a:pt x="25" y="713"/>
                        <a:pt x="21" y="712"/>
                        <a:pt x="22" y="706"/>
                      </a:cubicBezTo>
                      <a:cubicBezTo>
                        <a:pt x="21" y="707"/>
                        <a:pt x="20" y="707"/>
                        <a:pt x="19" y="707"/>
                      </a:cubicBezTo>
                      <a:cubicBezTo>
                        <a:pt x="11" y="708"/>
                        <a:pt x="7" y="707"/>
                        <a:pt x="9" y="699"/>
                      </a:cubicBezTo>
                      <a:cubicBezTo>
                        <a:pt x="3" y="699"/>
                        <a:pt x="0" y="696"/>
                        <a:pt x="4" y="687"/>
                      </a:cubicBezTo>
                      <a:cubicBezTo>
                        <a:pt x="5" y="686"/>
                        <a:pt x="6" y="684"/>
                        <a:pt x="8" y="682"/>
                      </a:cubicBezTo>
                      <a:cubicBezTo>
                        <a:pt x="8" y="680"/>
                        <a:pt x="9" y="678"/>
                        <a:pt x="10" y="675"/>
                      </a:cubicBezTo>
                      <a:cubicBezTo>
                        <a:pt x="13" y="669"/>
                        <a:pt x="41" y="645"/>
                        <a:pt x="61" y="627"/>
                      </a:cubicBezTo>
                      <a:cubicBezTo>
                        <a:pt x="87" y="597"/>
                        <a:pt x="114" y="567"/>
                        <a:pt x="114" y="567"/>
                      </a:cubicBezTo>
                      <a:cubicBezTo>
                        <a:pt x="268" y="547"/>
                        <a:pt x="268" y="547"/>
                        <a:pt x="268" y="547"/>
                      </a:cubicBezTo>
                      <a:cubicBezTo>
                        <a:pt x="268" y="547"/>
                        <a:pt x="597" y="236"/>
                        <a:pt x="609" y="221"/>
                      </a:cubicBezTo>
                      <a:cubicBezTo>
                        <a:pt x="621" y="207"/>
                        <a:pt x="728" y="0"/>
                        <a:pt x="728" y="0"/>
                      </a:cubicBezTo>
                      <a:lnTo>
                        <a:pt x="824" y="75"/>
                      </a:lnTo>
                      <a:close/>
                    </a:path>
                  </a:pathLst>
                </a:custGeom>
                <a:solidFill>
                  <a:srgbClr val="F0D0BF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9" name="íṩļide">
                  <a:extLst>
                    <a:ext uri="{FF2B5EF4-FFF2-40B4-BE49-F238E27FC236}">
                      <a16:creationId xmlns="" xmlns:a16="http://schemas.microsoft.com/office/drawing/2014/main" id="{512C660E-58EE-4DC0-801C-0CE1CE0DB559}"/>
                    </a:ext>
                  </a:extLst>
                </p:cNvPr>
                <p:cNvSpPr/>
                <p:nvPr/>
              </p:nvSpPr>
              <p:spPr bwMode="auto">
                <a:xfrm>
                  <a:off x="7448550" y="4745205"/>
                  <a:ext cx="1654175" cy="1298575"/>
                </a:xfrm>
                <a:custGeom>
                  <a:avLst/>
                  <a:gdLst>
                    <a:gd name="T0" fmla="*/ 751 w 751"/>
                    <a:gd name="T1" fmla="*/ 41 h 589"/>
                    <a:gd name="T2" fmla="*/ 650 w 751"/>
                    <a:gd name="T3" fmla="*/ 167 h 589"/>
                    <a:gd name="T4" fmla="*/ 295 w 751"/>
                    <a:gd name="T5" fmla="*/ 459 h 589"/>
                    <a:gd name="T6" fmla="*/ 252 w 751"/>
                    <a:gd name="T7" fmla="*/ 501 h 589"/>
                    <a:gd name="T8" fmla="*/ 121 w 751"/>
                    <a:gd name="T9" fmla="*/ 520 h 589"/>
                    <a:gd name="T10" fmla="*/ 91 w 751"/>
                    <a:gd name="T11" fmla="*/ 540 h 589"/>
                    <a:gd name="T12" fmla="*/ 91 w 751"/>
                    <a:gd name="T13" fmla="*/ 540 h 589"/>
                    <a:gd name="T14" fmla="*/ 53 w 751"/>
                    <a:gd name="T15" fmla="*/ 564 h 589"/>
                    <a:gd name="T16" fmla="*/ 9 w 751"/>
                    <a:gd name="T17" fmla="*/ 589 h 589"/>
                    <a:gd name="T18" fmla="*/ 0 w 751"/>
                    <a:gd name="T19" fmla="*/ 588 h 589"/>
                    <a:gd name="T20" fmla="*/ 5 w 751"/>
                    <a:gd name="T21" fmla="*/ 587 h 589"/>
                    <a:gd name="T22" fmla="*/ 115 w 751"/>
                    <a:gd name="T23" fmla="*/ 514 h 589"/>
                    <a:gd name="T24" fmla="*/ 249 w 751"/>
                    <a:gd name="T25" fmla="*/ 488 h 589"/>
                    <a:gd name="T26" fmla="*/ 285 w 751"/>
                    <a:gd name="T27" fmla="*/ 444 h 589"/>
                    <a:gd name="T28" fmla="*/ 645 w 751"/>
                    <a:gd name="T29" fmla="*/ 138 h 589"/>
                    <a:gd name="T30" fmla="*/ 725 w 751"/>
                    <a:gd name="T31" fmla="*/ 0 h 589"/>
                    <a:gd name="T32" fmla="*/ 751 w 751"/>
                    <a:gd name="T33" fmla="*/ 41 h 5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51" h="589">
                      <a:moveTo>
                        <a:pt x="751" y="41"/>
                      </a:moveTo>
                      <a:cubicBezTo>
                        <a:pt x="728" y="77"/>
                        <a:pt x="695" y="119"/>
                        <a:pt x="650" y="167"/>
                      </a:cubicBezTo>
                      <a:cubicBezTo>
                        <a:pt x="579" y="242"/>
                        <a:pt x="319" y="415"/>
                        <a:pt x="295" y="459"/>
                      </a:cubicBezTo>
                      <a:cubicBezTo>
                        <a:pt x="279" y="490"/>
                        <a:pt x="255" y="501"/>
                        <a:pt x="252" y="501"/>
                      </a:cubicBezTo>
                      <a:cubicBezTo>
                        <a:pt x="239" y="501"/>
                        <a:pt x="127" y="517"/>
                        <a:pt x="121" y="520"/>
                      </a:cubicBezTo>
                      <a:cubicBezTo>
                        <a:pt x="119" y="521"/>
                        <a:pt x="107" y="530"/>
                        <a:pt x="91" y="540"/>
                      </a:cubicBezTo>
                      <a:cubicBezTo>
                        <a:pt x="91" y="540"/>
                        <a:pt x="91" y="540"/>
                        <a:pt x="91" y="540"/>
                      </a:cubicBezTo>
                      <a:cubicBezTo>
                        <a:pt x="80" y="548"/>
                        <a:pt x="66" y="557"/>
                        <a:pt x="53" y="564"/>
                      </a:cubicBezTo>
                      <a:cubicBezTo>
                        <a:pt x="34" y="576"/>
                        <a:pt x="14" y="588"/>
                        <a:pt x="9" y="589"/>
                      </a:cubicBezTo>
                      <a:cubicBezTo>
                        <a:pt x="5" y="589"/>
                        <a:pt x="2" y="589"/>
                        <a:pt x="0" y="588"/>
                      </a:cubicBezTo>
                      <a:cubicBezTo>
                        <a:pt x="2" y="588"/>
                        <a:pt x="3" y="587"/>
                        <a:pt x="5" y="587"/>
                      </a:cubicBezTo>
                      <a:cubicBezTo>
                        <a:pt x="10" y="585"/>
                        <a:pt x="115" y="514"/>
                        <a:pt x="115" y="514"/>
                      </a:cubicBezTo>
                      <a:cubicBezTo>
                        <a:pt x="115" y="514"/>
                        <a:pt x="225" y="498"/>
                        <a:pt x="249" y="488"/>
                      </a:cubicBezTo>
                      <a:cubicBezTo>
                        <a:pt x="272" y="477"/>
                        <a:pt x="285" y="444"/>
                        <a:pt x="285" y="444"/>
                      </a:cubicBezTo>
                      <a:cubicBezTo>
                        <a:pt x="285" y="444"/>
                        <a:pt x="629" y="157"/>
                        <a:pt x="645" y="138"/>
                      </a:cubicBezTo>
                      <a:cubicBezTo>
                        <a:pt x="662" y="118"/>
                        <a:pt x="725" y="0"/>
                        <a:pt x="725" y="0"/>
                      </a:cubicBezTo>
                      <a:lnTo>
                        <a:pt x="751" y="41"/>
                      </a:lnTo>
                      <a:close/>
                    </a:path>
                  </a:pathLst>
                </a:custGeom>
                <a:solidFill>
                  <a:srgbClr val="E8C6B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0" name="îşļîḋé">
                  <a:extLst>
                    <a:ext uri="{FF2B5EF4-FFF2-40B4-BE49-F238E27FC236}">
                      <a16:creationId xmlns="" xmlns:a16="http://schemas.microsoft.com/office/drawing/2014/main" id="{741D7658-5671-4A83-ACB8-F5AC651D1557}"/>
                    </a:ext>
                  </a:extLst>
                </p:cNvPr>
                <p:cNvSpPr/>
                <p:nvPr/>
              </p:nvSpPr>
              <p:spPr bwMode="auto">
                <a:xfrm>
                  <a:off x="8577262" y="5551655"/>
                  <a:ext cx="976312" cy="587375"/>
                </a:xfrm>
                <a:custGeom>
                  <a:avLst/>
                  <a:gdLst>
                    <a:gd name="T0" fmla="*/ 443 w 443"/>
                    <a:gd name="T1" fmla="*/ 133 h 266"/>
                    <a:gd name="T2" fmla="*/ 160 w 443"/>
                    <a:gd name="T3" fmla="*/ 200 h 266"/>
                    <a:gd name="T4" fmla="*/ 105 w 443"/>
                    <a:gd name="T5" fmla="*/ 45 h 266"/>
                    <a:gd name="T6" fmla="*/ 443 w 443"/>
                    <a:gd name="T7" fmla="*/ 133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3" h="266">
                      <a:moveTo>
                        <a:pt x="443" y="133"/>
                      </a:moveTo>
                      <a:cubicBezTo>
                        <a:pt x="387" y="245"/>
                        <a:pt x="262" y="266"/>
                        <a:pt x="160" y="200"/>
                      </a:cubicBezTo>
                      <a:cubicBezTo>
                        <a:pt x="67" y="140"/>
                        <a:pt x="0" y="89"/>
                        <a:pt x="105" y="45"/>
                      </a:cubicBezTo>
                      <a:cubicBezTo>
                        <a:pt x="211" y="0"/>
                        <a:pt x="443" y="133"/>
                        <a:pt x="443" y="133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1" name="ïsḻîḍe">
                  <a:extLst>
                    <a:ext uri="{FF2B5EF4-FFF2-40B4-BE49-F238E27FC236}">
                      <a16:creationId xmlns="" xmlns:a16="http://schemas.microsoft.com/office/drawing/2014/main" id="{593060B4-3EC6-4711-9F70-C7A42F9BF436}"/>
                    </a:ext>
                  </a:extLst>
                </p:cNvPr>
                <p:cNvSpPr/>
                <p:nvPr/>
              </p:nvSpPr>
              <p:spPr bwMode="auto">
                <a:xfrm>
                  <a:off x="8380412" y="5259555"/>
                  <a:ext cx="2132012" cy="896938"/>
                </a:xfrm>
                <a:custGeom>
                  <a:avLst/>
                  <a:gdLst>
                    <a:gd name="T0" fmla="*/ 833 w 968"/>
                    <a:gd name="T1" fmla="*/ 108 h 407"/>
                    <a:gd name="T2" fmla="*/ 122 w 968"/>
                    <a:gd name="T3" fmla="*/ 22 h 407"/>
                    <a:gd name="T4" fmla="*/ 8 w 968"/>
                    <a:gd name="T5" fmla="*/ 178 h 407"/>
                    <a:gd name="T6" fmla="*/ 390 w 968"/>
                    <a:gd name="T7" fmla="*/ 308 h 407"/>
                    <a:gd name="T8" fmla="*/ 831 w 968"/>
                    <a:gd name="T9" fmla="*/ 385 h 407"/>
                    <a:gd name="T10" fmla="*/ 833 w 968"/>
                    <a:gd name="T11" fmla="*/ 108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68" h="407">
                      <a:moveTo>
                        <a:pt x="833" y="108"/>
                      </a:moveTo>
                      <a:cubicBezTo>
                        <a:pt x="792" y="98"/>
                        <a:pt x="209" y="0"/>
                        <a:pt x="122" y="22"/>
                      </a:cubicBezTo>
                      <a:cubicBezTo>
                        <a:pt x="35" y="44"/>
                        <a:pt x="0" y="123"/>
                        <a:pt x="8" y="178"/>
                      </a:cubicBezTo>
                      <a:cubicBezTo>
                        <a:pt x="16" y="234"/>
                        <a:pt x="291" y="279"/>
                        <a:pt x="390" y="308"/>
                      </a:cubicBezTo>
                      <a:cubicBezTo>
                        <a:pt x="489" y="337"/>
                        <a:pt x="685" y="407"/>
                        <a:pt x="831" y="385"/>
                      </a:cubicBezTo>
                      <a:cubicBezTo>
                        <a:pt x="968" y="364"/>
                        <a:pt x="937" y="105"/>
                        <a:pt x="833" y="108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2" name="iśḷîḓe">
                  <a:extLst>
                    <a:ext uri="{FF2B5EF4-FFF2-40B4-BE49-F238E27FC236}">
                      <a16:creationId xmlns="" xmlns:a16="http://schemas.microsoft.com/office/drawing/2014/main" id="{0F252537-4615-4A84-8A46-3E94B0B6937B}"/>
                    </a:ext>
                  </a:extLst>
                </p:cNvPr>
                <p:cNvSpPr/>
                <p:nvPr/>
              </p:nvSpPr>
              <p:spPr bwMode="auto">
                <a:xfrm>
                  <a:off x="8410575" y="5270668"/>
                  <a:ext cx="1589087" cy="303213"/>
                </a:xfrm>
                <a:custGeom>
                  <a:avLst/>
                  <a:gdLst>
                    <a:gd name="T0" fmla="*/ 719 w 721"/>
                    <a:gd name="T1" fmla="*/ 85 h 138"/>
                    <a:gd name="T2" fmla="*/ 108 w 721"/>
                    <a:gd name="T3" fmla="*/ 17 h 138"/>
                    <a:gd name="T4" fmla="*/ 0 w 721"/>
                    <a:gd name="T5" fmla="*/ 114 h 138"/>
                    <a:gd name="T6" fmla="*/ 721 w 721"/>
                    <a:gd name="T7" fmla="*/ 138 h 138"/>
                    <a:gd name="T8" fmla="*/ 719 w 721"/>
                    <a:gd name="T9" fmla="*/ 85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1" h="138">
                      <a:moveTo>
                        <a:pt x="719" y="85"/>
                      </a:moveTo>
                      <a:cubicBezTo>
                        <a:pt x="538" y="54"/>
                        <a:pt x="175" y="0"/>
                        <a:pt x="108" y="17"/>
                      </a:cubicBezTo>
                      <a:cubicBezTo>
                        <a:pt x="50" y="32"/>
                        <a:pt x="15" y="72"/>
                        <a:pt x="0" y="114"/>
                      </a:cubicBezTo>
                      <a:cubicBezTo>
                        <a:pt x="142" y="7"/>
                        <a:pt x="594" y="104"/>
                        <a:pt x="721" y="138"/>
                      </a:cubicBezTo>
                      <a:cubicBezTo>
                        <a:pt x="721" y="138"/>
                        <a:pt x="720" y="111"/>
                        <a:pt x="719" y="85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3" name="ïṥļîḍê">
                  <a:extLst>
                    <a:ext uri="{FF2B5EF4-FFF2-40B4-BE49-F238E27FC236}">
                      <a16:creationId xmlns="" xmlns:a16="http://schemas.microsoft.com/office/drawing/2014/main" id="{C84F2BBC-0218-4EA7-B241-933371503931}"/>
                    </a:ext>
                  </a:extLst>
                </p:cNvPr>
                <p:cNvSpPr/>
                <p:nvPr/>
              </p:nvSpPr>
              <p:spPr bwMode="auto">
                <a:xfrm>
                  <a:off x="8512175" y="5607218"/>
                  <a:ext cx="1752600" cy="265113"/>
                </a:xfrm>
                <a:custGeom>
                  <a:avLst/>
                  <a:gdLst>
                    <a:gd name="T0" fmla="*/ 796 w 796"/>
                    <a:gd name="T1" fmla="*/ 47 h 120"/>
                    <a:gd name="T2" fmla="*/ 704 w 796"/>
                    <a:gd name="T3" fmla="*/ 119 h 120"/>
                    <a:gd name="T4" fmla="*/ 423 w 796"/>
                    <a:gd name="T5" fmla="*/ 74 h 120"/>
                    <a:gd name="T6" fmla="*/ 68 w 796"/>
                    <a:gd name="T7" fmla="*/ 20 h 120"/>
                    <a:gd name="T8" fmla="*/ 11 w 796"/>
                    <a:gd name="T9" fmla="*/ 66 h 120"/>
                    <a:gd name="T10" fmla="*/ 0 w 796"/>
                    <a:gd name="T11" fmla="*/ 61 h 120"/>
                    <a:gd name="T12" fmla="*/ 64 w 796"/>
                    <a:gd name="T13" fmla="*/ 8 h 120"/>
                    <a:gd name="T14" fmla="*/ 425 w 796"/>
                    <a:gd name="T15" fmla="*/ 62 h 120"/>
                    <a:gd name="T16" fmla="*/ 704 w 796"/>
                    <a:gd name="T17" fmla="*/ 107 h 120"/>
                    <a:gd name="T18" fmla="*/ 785 w 796"/>
                    <a:gd name="T19" fmla="*/ 42 h 120"/>
                    <a:gd name="T20" fmla="*/ 796 w 796"/>
                    <a:gd name="T21" fmla="*/ 47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6" h="120">
                      <a:moveTo>
                        <a:pt x="796" y="47"/>
                      </a:moveTo>
                      <a:cubicBezTo>
                        <a:pt x="796" y="47"/>
                        <a:pt x="771" y="117"/>
                        <a:pt x="704" y="119"/>
                      </a:cubicBezTo>
                      <a:cubicBezTo>
                        <a:pt x="675" y="120"/>
                        <a:pt x="553" y="97"/>
                        <a:pt x="423" y="74"/>
                      </a:cubicBezTo>
                      <a:cubicBezTo>
                        <a:pt x="263" y="44"/>
                        <a:pt x="90" y="13"/>
                        <a:pt x="68" y="20"/>
                      </a:cubicBezTo>
                      <a:cubicBezTo>
                        <a:pt x="28" y="32"/>
                        <a:pt x="11" y="66"/>
                        <a:pt x="11" y="66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0" y="61"/>
                        <a:pt x="19" y="22"/>
                        <a:pt x="64" y="8"/>
                      </a:cubicBezTo>
                      <a:cubicBezTo>
                        <a:pt x="89" y="0"/>
                        <a:pt x="264" y="32"/>
                        <a:pt x="425" y="62"/>
                      </a:cubicBezTo>
                      <a:cubicBezTo>
                        <a:pt x="555" y="85"/>
                        <a:pt x="676" y="107"/>
                        <a:pt x="704" y="107"/>
                      </a:cubicBezTo>
                      <a:cubicBezTo>
                        <a:pt x="762" y="105"/>
                        <a:pt x="785" y="43"/>
                        <a:pt x="785" y="42"/>
                      </a:cubicBezTo>
                      <a:lnTo>
                        <a:pt x="796" y="47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4" name="ï$ļiḓê">
                  <a:extLst>
                    <a:ext uri="{FF2B5EF4-FFF2-40B4-BE49-F238E27FC236}">
                      <a16:creationId xmlns="" xmlns:a16="http://schemas.microsoft.com/office/drawing/2014/main" id="{40701C17-35B9-4D44-B126-835B7699696B}"/>
                    </a:ext>
                  </a:extLst>
                </p:cNvPr>
                <p:cNvSpPr/>
                <p:nvPr/>
              </p:nvSpPr>
              <p:spPr bwMode="auto">
                <a:xfrm>
                  <a:off x="8818562" y="3586330"/>
                  <a:ext cx="1847850" cy="2257425"/>
                </a:xfrm>
                <a:custGeom>
                  <a:avLst/>
                  <a:gdLst>
                    <a:gd name="T0" fmla="*/ 348 w 839"/>
                    <a:gd name="T1" fmla="*/ 0 h 1024"/>
                    <a:gd name="T2" fmla="*/ 250 w 839"/>
                    <a:gd name="T3" fmla="*/ 17 h 1024"/>
                    <a:gd name="T4" fmla="*/ 94 w 839"/>
                    <a:gd name="T5" fmla="*/ 368 h 1024"/>
                    <a:gd name="T6" fmla="*/ 14 w 839"/>
                    <a:gd name="T7" fmla="*/ 534 h 1024"/>
                    <a:gd name="T8" fmla="*/ 193 w 839"/>
                    <a:gd name="T9" fmla="*/ 632 h 1024"/>
                    <a:gd name="T10" fmla="*/ 230 w 839"/>
                    <a:gd name="T11" fmla="*/ 461 h 1024"/>
                    <a:gd name="T12" fmla="*/ 377 w 839"/>
                    <a:gd name="T13" fmla="*/ 620 h 1024"/>
                    <a:gd name="T14" fmla="*/ 420 w 839"/>
                    <a:gd name="T15" fmla="*/ 830 h 1024"/>
                    <a:gd name="T16" fmla="*/ 528 w 839"/>
                    <a:gd name="T17" fmla="*/ 955 h 1024"/>
                    <a:gd name="T18" fmla="*/ 724 w 839"/>
                    <a:gd name="T19" fmla="*/ 1006 h 1024"/>
                    <a:gd name="T20" fmla="*/ 839 w 839"/>
                    <a:gd name="T21" fmla="*/ 954 h 1024"/>
                    <a:gd name="T22" fmla="*/ 726 w 839"/>
                    <a:gd name="T23" fmla="*/ 641 h 1024"/>
                    <a:gd name="T24" fmla="*/ 478 w 839"/>
                    <a:gd name="T25" fmla="*/ 158 h 1024"/>
                    <a:gd name="T26" fmla="*/ 348 w 839"/>
                    <a:gd name="T27" fmla="*/ 0 h 1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39" h="1024">
                      <a:moveTo>
                        <a:pt x="348" y="0"/>
                      </a:moveTo>
                      <a:cubicBezTo>
                        <a:pt x="337" y="1"/>
                        <a:pt x="250" y="17"/>
                        <a:pt x="250" y="17"/>
                      </a:cubicBezTo>
                      <a:cubicBezTo>
                        <a:pt x="250" y="17"/>
                        <a:pt x="104" y="344"/>
                        <a:pt x="94" y="368"/>
                      </a:cubicBezTo>
                      <a:cubicBezTo>
                        <a:pt x="84" y="393"/>
                        <a:pt x="0" y="532"/>
                        <a:pt x="14" y="534"/>
                      </a:cubicBezTo>
                      <a:cubicBezTo>
                        <a:pt x="29" y="537"/>
                        <a:pt x="193" y="645"/>
                        <a:pt x="193" y="632"/>
                      </a:cubicBezTo>
                      <a:cubicBezTo>
                        <a:pt x="193" y="620"/>
                        <a:pt x="230" y="461"/>
                        <a:pt x="230" y="461"/>
                      </a:cubicBezTo>
                      <a:cubicBezTo>
                        <a:pt x="230" y="461"/>
                        <a:pt x="282" y="494"/>
                        <a:pt x="377" y="620"/>
                      </a:cubicBezTo>
                      <a:cubicBezTo>
                        <a:pt x="472" y="746"/>
                        <a:pt x="396" y="832"/>
                        <a:pt x="420" y="830"/>
                      </a:cubicBezTo>
                      <a:cubicBezTo>
                        <a:pt x="432" y="830"/>
                        <a:pt x="468" y="910"/>
                        <a:pt x="528" y="955"/>
                      </a:cubicBezTo>
                      <a:cubicBezTo>
                        <a:pt x="598" y="1007"/>
                        <a:pt x="694" y="1024"/>
                        <a:pt x="724" y="1006"/>
                      </a:cubicBezTo>
                      <a:cubicBezTo>
                        <a:pt x="779" y="972"/>
                        <a:pt x="839" y="954"/>
                        <a:pt x="839" y="954"/>
                      </a:cubicBezTo>
                      <a:cubicBezTo>
                        <a:pt x="839" y="954"/>
                        <a:pt x="734" y="653"/>
                        <a:pt x="726" y="641"/>
                      </a:cubicBezTo>
                      <a:cubicBezTo>
                        <a:pt x="718" y="629"/>
                        <a:pt x="544" y="238"/>
                        <a:pt x="478" y="158"/>
                      </a:cubicBezTo>
                      <a:cubicBezTo>
                        <a:pt x="412" y="77"/>
                        <a:pt x="348" y="0"/>
                        <a:pt x="34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5" name="isḷîdé">
                  <a:extLst>
                    <a:ext uri="{FF2B5EF4-FFF2-40B4-BE49-F238E27FC236}">
                      <a16:creationId xmlns="" xmlns:a16="http://schemas.microsoft.com/office/drawing/2014/main" id="{E34EB659-7F05-498E-8F17-3F62BF6CE061}"/>
                    </a:ext>
                  </a:extLst>
                </p:cNvPr>
                <p:cNvSpPr/>
                <p:nvPr/>
              </p:nvSpPr>
              <p:spPr bwMode="auto">
                <a:xfrm>
                  <a:off x="9256712" y="3586330"/>
                  <a:ext cx="1371600" cy="1995488"/>
                </a:xfrm>
                <a:custGeom>
                  <a:avLst/>
                  <a:gdLst>
                    <a:gd name="T0" fmla="*/ 149 w 623"/>
                    <a:gd name="T1" fmla="*/ 0 h 905"/>
                    <a:gd name="T2" fmla="*/ 67 w 623"/>
                    <a:gd name="T3" fmla="*/ 14 h 905"/>
                    <a:gd name="T4" fmla="*/ 6 w 623"/>
                    <a:gd name="T5" fmla="*/ 118 h 905"/>
                    <a:gd name="T6" fmla="*/ 156 w 623"/>
                    <a:gd name="T7" fmla="*/ 71 h 905"/>
                    <a:gd name="T8" fmla="*/ 494 w 623"/>
                    <a:gd name="T9" fmla="*/ 706 h 905"/>
                    <a:gd name="T10" fmla="*/ 623 w 623"/>
                    <a:gd name="T11" fmla="*/ 905 h 905"/>
                    <a:gd name="T12" fmla="*/ 527 w 623"/>
                    <a:gd name="T13" fmla="*/ 641 h 905"/>
                    <a:gd name="T14" fmla="*/ 279 w 623"/>
                    <a:gd name="T15" fmla="*/ 158 h 905"/>
                    <a:gd name="T16" fmla="*/ 149 w 623"/>
                    <a:gd name="T17" fmla="*/ 0 h 9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23" h="905">
                      <a:moveTo>
                        <a:pt x="149" y="0"/>
                      </a:moveTo>
                      <a:cubicBezTo>
                        <a:pt x="141" y="1"/>
                        <a:pt x="93" y="9"/>
                        <a:pt x="67" y="14"/>
                      </a:cubicBezTo>
                      <a:cubicBezTo>
                        <a:pt x="63" y="30"/>
                        <a:pt x="0" y="121"/>
                        <a:pt x="6" y="118"/>
                      </a:cubicBezTo>
                      <a:cubicBezTo>
                        <a:pt x="21" y="111"/>
                        <a:pt x="116" y="23"/>
                        <a:pt x="156" y="71"/>
                      </a:cubicBezTo>
                      <a:cubicBezTo>
                        <a:pt x="232" y="161"/>
                        <a:pt x="454" y="629"/>
                        <a:pt x="494" y="706"/>
                      </a:cubicBezTo>
                      <a:cubicBezTo>
                        <a:pt x="537" y="786"/>
                        <a:pt x="590" y="868"/>
                        <a:pt x="623" y="905"/>
                      </a:cubicBezTo>
                      <a:cubicBezTo>
                        <a:pt x="592" y="819"/>
                        <a:pt x="533" y="650"/>
                        <a:pt x="527" y="641"/>
                      </a:cubicBezTo>
                      <a:cubicBezTo>
                        <a:pt x="519" y="629"/>
                        <a:pt x="345" y="238"/>
                        <a:pt x="279" y="158"/>
                      </a:cubicBezTo>
                      <a:cubicBezTo>
                        <a:pt x="213" y="77"/>
                        <a:pt x="149" y="0"/>
                        <a:pt x="14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6" name="isľïḋé">
                  <a:extLst>
                    <a:ext uri="{FF2B5EF4-FFF2-40B4-BE49-F238E27FC236}">
                      <a16:creationId xmlns="" xmlns:a16="http://schemas.microsoft.com/office/drawing/2014/main" id="{893F646F-9F95-4AA2-B915-85A0F4FC4A41}"/>
                    </a:ext>
                  </a:extLst>
                </p:cNvPr>
                <p:cNvSpPr/>
                <p:nvPr/>
              </p:nvSpPr>
              <p:spPr bwMode="auto">
                <a:xfrm>
                  <a:off x="9075737" y="4164180"/>
                  <a:ext cx="812800" cy="1362075"/>
                </a:xfrm>
                <a:custGeom>
                  <a:avLst/>
                  <a:gdLst>
                    <a:gd name="T0" fmla="*/ 0 w 369"/>
                    <a:gd name="T1" fmla="*/ 331 h 618"/>
                    <a:gd name="T2" fmla="*/ 76 w 369"/>
                    <a:gd name="T3" fmla="*/ 370 h 618"/>
                    <a:gd name="T4" fmla="*/ 113 w 369"/>
                    <a:gd name="T5" fmla="*/ 199 h 618"/>
                    <a:gd name="T6" fmla="*/ 255 w 369"/>
                    <a:gd name="T7" fmla="*/ 363 h 618"/>
                    <a:gd name="T8" fmla="*/ 299 w 369"/>
                    <a:gd name="T9" fmla="*/ 569 h 618"/>
                    <a:gd name="T10" fmla="*/ 342 w 369"/>
                    <a:gd name="T11" fmla="*/ 618 h 618"/>
                    <a:gd name="T12" fmla="*/ 363 w 369"/>
                    <a:gd name="T13" fmla="*/ 473 h 618"/>
                    <a:gd name="T14" fmla="*/ 224 w 369"/>
                    <a:gd name="T15" fmla="*/ 220 h 618"/>
                    <a:gd name="T16" fmla="*/ 170 w 369"/>
                    <a:gd name="T17" fmla="*/ 0 h 618"/>
                    <a:gd name="T18" fmla="*/ 24 w 369"/>
                    <a:gd name="T19" fmla="*/ 316 h 618"/>
                    <a:gd name="T20" fmla="*/ 0 w 369"/>
                    <a:gd name="T21" fmla="*/ 331 h 6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69" h="618">
                      <a:moveTo>
                        <a:pt x="0" y="331"/>
                      </a:moveTo>
                      <a:cubicBezTo>
                        <a:pt x="40" y="355"/>
                        <a:pt x="76" y="376"/>
                        <a:pt x="76" y="370"/>
                      </a:cubicBezTo>
                      <a:cubicBezTo>
                        <a:pt x="76" y="358"/>
                        <a:pt x="113" y="199"/>
                        <a:pt x="113" y="199"/>
                      </a:cubicBezTo>
                      <a:cubicBezTo>
                        <a:pt x="113" y="199"/>
                        <a:pt x="160" y="237"/>
                        <a:pt x="255" y="363"/>
                      </a:cubicBezTo>
                      <a:cubicBezTo>
                        <a:pt x="350" y="489"/>
                        <a:pt x="284" y="569"/>
                        <a:pt x="299" y="569"/>
                      </a:cubicBezTo>
                      <a:cubicBezTo>
                        <a:pt x="314" y="569"/>
                        <a:pt x="321" y="602"/>
                        <a:pt x="342" y="618"/>
                      </a:cubicBezTo>
                      <a:cubicBezTo>
                        <a:pt x="354" y="588"/>
                        <a:pt x="369" y="551"/>
                        <a:pt x="363" y="473"/>
                      </a:cubicBezTo>
                      <a:cubicBezTo>
                        <a:pt x="356" y="394"/>
                        <a:pt x="260" y="307"/>
                        <a:pt x="224" y="220"/>
                      </a:cubicBezTo>
                      <a:cubicBezTo>
                        <a:pt x="188" y="134"/>
                        <a:pt x="170" y="0"/>
                        <a:pt x="170" y="0"/>
                      </a:cubicBezTo>
                      <a:cubicBezTo>
                        <a:pt x="170" y="0"/>
                        <a:pt x="32" y="298"/>
                        <a:pt x="24" y="316"/>
                      </a:cubicBezTo>
                      <a:cubicBezTo>
                        <a:pt x="22" y="322"/>
                        <a:pt x="12" y="327"/>
                        <a:pt x="0" y="331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7" name="iŝḷîḓê">
                  <a:extLst>
                    <a:ext uri="{FF2B5EF4-FFF2-40B4-BE49-F238E27FC236}">
                      <a16:creationId xmlns="" xmlns:a16="http://schemas.microsoft.com/office/drawing/2014/main" id="{050C4C29-DE1F-4C26-8B9B-584BF5508808}"/>
                    </a:ext>
                  </a:extLst>
                </p:cNvPr>
                <p:cNvSpPr/>
                <p:nvPr/>
              </p:nvSpPr>
              <p:spPr bwMode="auto">
                <a:xfrm>
                  <a:off x="9525000" y="4602330"/>
                  <a:ext cx="788987" cy="385763"/>
                </a:xfrm>
                <a:custGeom>
                  <a:avLst/>
                  <a:gdLst>
                    <a:gd name="T0" fmla="*/ 0 w 358"/>
                    <a:gd name="T1" fmla="*/ 40 h 175"/>
                    <a:gd name="T2" fmla="*/ 111 w 358"/>
                    <a:gd name="T3" fmla="*/ 92 h 175"/>
                    <a:gd name="T4" fmla="*/ 155 w 358"/>
                    <a:gd name="T5" fmla="*/ 94 h 175"/>
                    <a:gd name="T6" fmla="*/ 358 w 358"/>
                    <a:gd name="T7" fmla="*/ 175 h 175"/>
                    <a:gd name="T8" fmla="*/ 345 w 358"/>
                    <a:gd name="T9" fmla="*/ 122 h 175"/>
                    <a:gd name="T10" fmla="*/ 6 w 358"/>
                    <a:gd name="T11" fmla="*/ 2 h 175"/>
                    <a:gd name="T12" fmla="*/ 0 w 358"/>
                    <a:gd name="T13" fmla="*/ 4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75">
                      <a:moveTo>
                        <a:pt x="0" y="40"/>
                      </a:moveTo>
                      <a:cubicBezTo>
                        <a:pt x="0" y="40"/>
                        <a:pt x="98" y="94"/>
                        <a:pt x="111" y="92"/>
                      </a:cubicBezTo>
                      <a:cubicBezTo>
                        <a:pt x="125" y="89"/>
                        <a:pt x="155" y="94"/>
                        <a:pt x="155" y="94"/>
                      </a:cubicBezTo>
                      <a:cubicBezTo>
                        <a:pt x="358" y="175"/>
                        <a:pt x="358" y="175"/>
                        <a:pt x="358" y="175"/>
                      </a:cubicBezTo>
                      <a:cubicBezTo>
                        <a:pt x="345" y="122"/>
                        <a:pt x="345" y="122"/>
                        <a:pt x="345" y="122"/>
                      </a:cubicBezTo>
                      <a:cubicBezTo>
                        <a:pt x="345" y="122"/>
                        <a:pt x="0" y="4"/>
                        <a:pt x="6" y="2"/>
                      </a:cubicBezTo>
                      <a:cubicBezTo>
                        <a:pt x="12" y="0"/>
                        <a:pt x="0" y="40"/>
                        <a:pt x="0" y="40"/>
                      </a:cubicBezTo>
                      <a:close/>
                    </a:path>
                  </a:pathLst>
                </a:custGeom>
                <a:solidFill>
                  <a:srgbClr val="689686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8" name="ïšḷîḋé">
                  <a:extLst>
                    <a:ext uri="{FF2B5EF4-FFF2-40B4-BE49-F238E27FC236}">
                      <a16:creationId xmlns="" xmlns:a16="http://schemas.microsoft.com/office/drawing/2014/main" id="{7B7C29F0-91F2-4C9A-9E52-4CDED196CF86}"/>
                    </a:ext>
                  </a:extLst>
                </p:cNvPr>
                <p:cNvSpPr/>
                <p:nvPr/>
              </p:nvSpPr>
              <p:spPr bwMode="auto">
                <a:xfrm>
                  <a:off x="8185150" y="5623093"/>
                  <a:ext cx="1287462" cy="603250"/>
                </a:xfrm>
                <a:custGeom>
                  <a:avLst/>
                  <a:gdLst>
                    <a:gd name="T0" fmla="*/ 496 w 584"/>
                    <a:gd name="T1" fmla="*/ 202 h 274"/>
                    <a:gd name="T2" fmla="*/ 15 w 584"/>
                    <a:gd name="T3" fmla="*/ 156 h 274"/>
                    <a:gd name="T4" fmla="*/ 76 w 584"/>
                    <a:gd name="T5" fmla="*/ 20 h 274"/>
                    <a:gd name="T6" fmla="*/ 266 w 584"/>
                    <a:gd name="T7" fmla="*/ 42 h 274"/>
                    <a:gd name="T8" fmla="*/ 411 w 584"/>
                    <a:gd name="T9" fmla="*/ 48 h 274"/>
                    <a:gd name="T10" fmla="*/ 496 w 584"/>
                    <a:gd name="T11" fmla="*/ 202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4" h="274">
                      <a:moveTo>
                        <a:pt x="496" y="202"/>
                      </a:moveTo>
                      <a:cubicBezTo>
                        <a:pt x="425" y="217"/>
                        <a:pt x="75" y="274"/>
                        <a:pt x="15" y="156"/>
                      </a:cubicBezTo>
                      <a:cubicBezTo>
                        <a:pt x="0" y="126"/>
                        <a:pt x="22" y="40"/>
                        <a:pt x="76" y="20"/>
                      </a:cubicBezTo>
                      <a:cubicBezTo>
                        <a:pt x="129" y="0"/>
                        <a:pt x="214" y="32"/>
                        <a:pt x="266" y="42"/>
                      </a:cubicBezTo>
                      <a:cubicBezTo>
                        <a:pt x="318" y="51"/>
                        <a:pt x="329" y="54"/>
                        <a:pt x="411" y="48"/>
                      </a:cubicBezTo>
                      <a:cubicBezTo>
                        <a:pt x="584" y="37"/>
                        <a:pt x="550" y="189"/>
                        <a:pt x="496" y="202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9" name="íSļîḓe">
                  <a:extLst>
                    <a:ext uri="{FF2B5EF4-FFF2-40B4-BE49-F238E27FC236}">
                      <a16:creationId xmlns="" xmlns:a16="http://schemas.microsoft.com/office/drawing/2014/main" id="{8EA0BA90-4A42-4EC9-AB47-357F0E8DEE73}"/>
                    </a:ext>
                  </a:extLst>
                </p:cNvPr>
                <p:cNvSpPr/>
                <p:nvPr/>
              </p:nvSpPr>
              <p:spPr bwMode="auto">
                <a:xfrm>
                  <a:off x="8234362" y="5653255"/>
                  <a:ext cx="1117600" cy="447675"/>
                </a:xfrm>
                <a:custGeom>
                  <a:avLst/>
                  <a:gdLst>
                    <a:gd name="T0" fmla="*/ 471 w 507"/>
                    <a:gd name="T1" fmla="*/ 175 h 203"/>
                    <a:gd name="T2" fmla="*/ 497 w 507"/>
                    <a:gd name="T3" fmla="*/ 151 h 203"/>
                    <a:gd name="T4" fmla="*/ 504 w 507"/>
                    <a:gd name="T5" fmla="*/ 104 h 203"/>
                    <a:gd name="T6" fmla="*/ 476 w 507"/>
                    <a:gd name="T7" fmla="*/ 62 h 203"/>
                    <a:gd name="T8" fmla="*/ 390 w 507"/>
                    <a:gd name="T9" fmla="*/ 47 h 203"/>
                    <a:gd name="T10" fmla="*/ 289 w 507"/>
                    <a:gd name="T11" fmla="*/ 48 h 203"/>
                    <a:gd name="T12" fmla="*/ 242 w 507"/>
                    <a:gd name="T13" fmla="*/ 40 h 203"/>
                    <a:gd name="T14" fmla="*/ 58 w 507"/>
                    <a:gd name="T15" fmla="*/ 18 h 203"/>
                    <a:gd name="T16" fmla="*/ 51 w 507"/>
                    <a:gd name="T17" fmla="*/ 21 h 203"/>
                    <a:gd name="T18" fmla="*/ 16 w 507"/>
                    <a:gd name="T19" fmla="*/ 59 h 203"/>
                    <a:gd name="T20" fmla="*/ 2 w 507"/>
                    <a:gd name="T21" fmla="*/ 104 h 203"/>
                    <a:gd name="T22" fmla="*/ 4 w 507"/>
                    <a:gd name="T23" fmla="*/ 136 h 203"/>
                    <a:gd name="T24" fmla="*/ 237 w 507"/>
                    <a:gd name="T25" fmla="*/ 202 h 203"/>
                    <a:gd name="T26" fmla="*/ 379 w 507"/>
                    <a:gd name="T27" fmla="*/ 191 h 203"/>
                    <a:gd name="T28" fmla="*/ 471 w 507"/>
                    <a:gd name="T29" fmla="*/ 175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07" h="203">
                      <a:moveTo>
                        <a:pt x="471" y="175"/>
                      </a:moveTo>
                      <a:cubicBezTo>
                        <a:pt x="483" y="173"/>
                        <a:pt x="492" y="161"/>
                        <a:pt x="497" y="151"/>
                      </a:cubicBezTo>
                      <a:cubicBezTo>
                        <a:pt x="504" y="137"/>
                        <a:pt x="507" y="120"/>
                        <a:pt x="504" y="104"/>
                      </a:cubicBezTo>
                      <a:cubicBezTo>
                        <a:pt x="501" y="86"/>
                        <a:pt x="491" y="72"/>
                        <a:pt x="476" y="62"/>
                      </a:cubicBezTo>
                      <a:cubicBezTo>
                        <a:pt x="452" y="47"/>
                        <a:pt x="417" y="45"/>
                        <a:pt x="390" y="47"/>
                      </a:cubicBezTo>
                      <a:cubicBezTo>
                        <a:pt x="357" y="49"/>
                        <a:pt x="322" y="52"/>
                        <a:pt x="289" y="48"/>
                      </a:cubicBezTo>
                      <a:cubicBezTo>
                        <a:pt x="273" y="46"/>
                        <a:pt x="257" y="43"/>
                        <a:pt x="242" y="40"/>
                      </a:cubicBezTo>
                      <a:cubicBezTo>
                        <a:pt x="191" y="31"/>
                        <a:pt x="107" y="0"/>
                        <a:pt x="58" y="18"/>
                      </a:cubicBezTo>
                      <a:cubicBezTo>
                        <a:pt x="56" y="19"/>
                        <a:pt x="53" y="20"/>
                        <a:pt x="51" y="21"/>
                      </a:cubicBezTo>
                      <a:cubicBezTo>
                        <a:pt x="36" y="29"/>
                        <a:pt x="24" y="44"/>
                        <a:pt x="16" y="59"/>
                      </a:cubicBezTo>
                      <a:cubicBezTo>
                        <a:pt x="9" y="73"/>
                        <a:pt x="4" y="89"/>
                        <a:pt x="2" y="104"/>
                      </a:cubicBezTo>
                      <a:cubicBezTo>
                        <a:pt x="1" y="113"/>
                        <a:pt x="0" y="128"/>
                        <a:pt x="4" y="136"/>
                      </a:cubicBezTo>
                      <a:cubicBezTo>
                        <a:pt x="37" y="201"/>
                        <a:pt x="176" y="203"/>
                        <a:pt x="237" y="202"/>
                      </a:cubicBezTo>
                      <a:cubicBezTo>
                        <a:pt x="284" y="201"/>
                        <a:pt x="332" y="197"/>
                        <a:pt x="379" y="191"/>
                      </a:cubicBezTo>
                      <a:cubicBezTo>
                        <a:pt x="409" y="187"/>
                        <a:pt x="441" y="182"/>
                        <a:pt x="471" y="175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0" name="iŝľiḍè">
                  <a:extLst>
                    <a:ext uri="{FF2B5EF4-FFF2-40B4-BE49-F238E27FC236}">
                      <a16:creationId xmlns="" xmlns:a16="http://schemas.microsoft.com/office/drawing/2014/main" id="{0A043F48-5FE1-4F5D-85ED-0579CC25D132}"/>
                    </a:ext>
                  </a:extLst>
                </p:cNvPr>
                <p:cNvSpPr/>
                <p:nvPr/>
              </p:nvSpPr>
              <p:spPr bwMode="auto">
                <a:xfrm>
                  <a:off x="9272587" y="3524418"/>
                  <a:ext cx="569912" cy="317500"/>
                </a:xfrm>
                <a:custGeom>
                  <a:avLst/>
                  <a:gdLst>
                    <a:gd name="T0" fmla="*/ 259 w 259"/>
                    <a:gd name="T1" fmla="*/ 94 h 144"/>
                    <a:gd name="T2" fmla="*/ 0 w 259"/>
                    <a:gd name="T3" fmla="*/ 144 h 144"/>
                    <a:gd name="T4" fmla="*/ 61 w 259"/>
                    <a:gd name="T5" fmla="*/ 15 h 144"/>
                    <a:gd name="T6" fmla="*/ 255 w 259"/>
                    <a:gd name="T7" fmla="*/ 27 h 144"/>
                    <a:gd name="T8" fmla="*/ 259 w 259"/>
                    <a:gd name="T9" fmla="*/ 9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9" h="144">
                      <a:moveTo>
                        <a:pt x="259" y="94"/>
                      </a:moveTo>
                      <a:cubicBezTo>
                        <a:pt x="116" y="78"/>
                        <a:pt x="125" y="27"/>
                        <a:pt x="0" y="144"/>
                      </a:cubicBezTo>
                      <a:cubicBezTo>
                        <a:pt x="9" y="82"/>
                        <a:pt x="3" y="54"/>
                        <a:pt x="61" y="15"/>
                      </a:cubicBezTo>
                      <a:cubicBezTo>
                        <a:pt x="82" y="0"/>
                        <a:pt x="255" y="27"/>
                        <a:pt x="255" y="27"/>
                      </a:cubicBezTo>
                      <a:lnTo>
                        <a:pt x="259" y="94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1" name="íṩliḑé">
                  <a:extLst>
                    <a:ext uri="{FF2B5EF4-FFF2-40B4-BE49-F238E27FC236}">
                      <a16:creationId xmlns="" xmlns:a16="http://schemas.microsoft.com/office/drawing/2014/main" id="{B160A473-3B46-4CC2-988F-0F484498FB35}"/>
                    </a:ext>
                  </a:extLst>
                </p:cNvPr>
                <p:cNvSpPr/>
                <p:nvPr/>
              </p:nvSpPr>
              <p:spPr bwMode="auto">
                <a:xfrm>
                  <a:off x="9347200" y="4441993"/>
                  <a:ext cx="1252537" cy="623888"/>
                </a:xfrm>
                <a:custGeom>
                  <a:avLst/>
                  <a:gdLst>
                    <a:gd name="T0" fmla="*/ 16 w 569"/>
                    <a:gd name="T1" fmla="*/ 0 h 283"/>
                    <a:gd name="T2" fmla="*/ 230 w 569"/>
                    <a:gd name="T3" fmla="*/ 90 h 283"/>
                    <a:gd name="T4" fmla="*/ 569 w 569"/>
                    <a:gd name="T5" fmla="*/ 177 h 283"/>
                    <a:gd name="T6" fmla="*/ 559 w 569"/>
                    <a:gd name="T7" fmla="*/ 283 h 283"/>
                    <a:gd name="T8" fmla="*/ 0 w 569"/>
                    <a:gd name="T9" fmla="*/ 53 h 283"/>
                    <a:gd name="T10" fmla="*/ 16 w 569"/>
                    <a:gd name="T11" fmla="*/ 0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9" h="283">
                      <a:moveTo>
                        <a:pt x="16" y="0"/>
                      </a:moveTo>
                      <a:cubicBezTo>
                        <a:pt x="16" y="0"/>
                        <a:pt x="120" y="43"/>
                        <a:pt x="230" y="90"/>
                      </a:cubicBezTo>
                      <a:cubicBezTo>
                        <a:pt x="340" y="137"/>
                        <a:pt x="569" y="177"/>
                        <a:pt x="569" y="177"/>
                      </a:cubicBezTo>
                      <a:cubicBezTo>
                        <a:pt x="559" y="283"/>
                        <a:pt x="559" y="283"/>
                        <a:pt x="559" y="283"/>
                      </a:cubicBezTo>
                      <a:cubicBezTo>
                        <a:pt x="0" y="53"/>
                        <a:pt x="0" y="53"/>
                        <a:pt x="0" y="53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2" name="î$ľïḍé">
                  <a:extLst>
                    <a:ext uri="{FF2B5EF4-FFF2-40B4-BE49-F238E27FC236}">
                      <a16:creationId xmlns="" xmlns:a16="http://schemas.microsoft.com/office/drawing/2014/main" id="{70E683B9-235D-4ED6-A852-C0849B2B41E0}"/>
                    </a:ext>
                  </a:extLst>
                </p:cNvPr>
                <p:cNvSpPr/>
                <p:nvPr/>
              </p:nvSpPr>
              <p:spPr bwMode="auto">
                <a:xfrm>
                  <a:off x="8318500" y="3773655"/>
                  <a:ext cx="141287" cy="127000"/>
                </a:xfrm>
                <a:custGeom>
                  <a:avLst/>
                  <a:gdLst>
                    <a:gd name="T0" fmla="*/ 0 w 64"/>
                    <a:gd name="T1" fmla="*/ 46 h 58"/>
                    <a:gd name="T2" fmla="*/ 11 w 64"/>
                    <a:gd name="T3" fmla="*/ 58 h 58"/>
                    <a:gd name="T4" fmla="*/ 63 w 64"/>
                    <a:gd name="T5" fmla="*/ 21 h 58"/>
                    <a:gd name="T6" fmla="*/ 56 w 64"/>
                    <a:gd name="T7" fmla="*/ 0 h 58"/>
                    <a:gd name="T8" fmla="*/ 0 w 64"/>
                    <a:gd name="T9" fmla="*/ 4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58">
                      <a:moveTo>
                        <a:pt x="0" y="46"/>
                      </a:moveTo>
                      <a:cubicBezTo>
                        <a:pt x="2" y="48"/>
                        <a:pt x="6" y="57"/>
                        <a:pt x="11" y="58"/>
                      </a:cubicBezTo>
                      <a:cubicBezTo>
                        <a:pt x="15" y="58"/>
                        <a:pt x="61" y="26"/>
                        <a:pt x="63" y="21"/>
                      </a:cubicBezTo>
                      <a:cubicBezTo>
                        <a:pt x="64" y="15"/>
                        <a:pt x="56" y="0"/>
                        <a:pt x="56" y="0"/>
                      </a:cubicBez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E5E6E7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3" name="íṡļîḋê">
                  <a:extLst>
                    <a:ext uri="{FF2B5EF4-FFF2-40B4-BE49-F238E27FC236}">
                      <a16:creationId xmlns="" xmlns:a16="http://schemas.microsoft.com/office/drawing/2014/main" id="{C7074B00-CA7E-4D9C-A756-50C091007C14}"/>
                    </a:ext>
                  </a:extLst>
                </p:cNvPr>
                <p:cNvSpPr/>
                <p:nvPr/>
              </p:nvSpPr>
              <p:spPr bwMode="auto">
                <a:xfrm>
                  <a:off x="8013700" y="2646530"/>
                  <a:ext cx="1339850" cy="1401763"/>
                </a:xfrm>
                <a:custGeom>
                  <a:avLst/>
                  <a:gdLst>
                    <a:gd name="T0" fmla="*/ 51 w 608"/>
                    <a:gd name="T1" fmla="*/ 153 h 636"/>
                    <a:gd name="T2" fmla="*/ 3 w 608"/>
                    <a:gd name="T3" fmla="*/ 328 h 636"/>
                    <a:gd name="T4" fmla="*/ 53 w 608"/>
                    <a:gd name="T5" fmla="*/ 379 h 636"/>
                    <a:gd name="T6" fmla="*/ 68 w 608"/>
                    <a:gd name="T7" fmla="*/ 408 h 636"/>
                    <a:gd name="T8" fmla="*/ 40 w 608"/>
                    <a:gd name="T9" fmla="*/ 533 h 636"/>
                    <a:gd name="T10" fmla="*/ 110 w 608"/>
                    <a:gd name="T11" fmla="*/ 545 h 636"/>
                    <a:gd name="T12" fmla="*/ 134 w 608"/>
                    <a:gd name="T13" fmla="*/ 588 h 636"/>
                    <a:gd name="T14" fmla="*/ 150 w 608"/>
                    <a:gd name="T15" fmla="*/ 591 h 636"/>
                    <a:gd name="T16" fmla="*/ 163 w 608"/>
                    <a:gd name="T17" fmla="*/ 605 h 636"/>
                    <a:gd name="T18" fmla="*/ 193 w 608"/>
                    <a:gd name="T19" fmla="*/ 608 h 636"/>
                    <a:gd name="T20" fmla="*/ 280 w 608"/>
                    <a:gd name="T21" fmla="*/ 630 h 636"/>
                    <a:gd name="T22" fmla="*/ 525 w 608"/>
                    <a:gd name="T23" fmla="*/ 419 h 636"/>
                    <a:gd name="T24" fmla="*/ 598 w 608"/>
                    <a:gd name="T25" fmla="*/ 316 h 636"/>
                    <a:gd name="T26" fmla="*/ 558 w 608"/>
                    <a:gd name="T27" fmla="*/ 33 h 636"/>
                    <a:gd name="T28" fmla="*/ 137 w 608"/>
                    <a:gd name="T29" fmla="*/ 6 h 636"/>
                    <a:gd name="T30" fmla="*/ 51 w 608"/>
                    <a:gd name="T31" fmla="*/ 153 h 6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08" h="636">
                      <a:moveTo>
                        <a:pt x="51" y="153"/>
                      </a:moveTo>
                      <a:cubicBezTo>
                        <a:pt x="30" y="213"/>
                        <a:pt x="0" y="320"/>
                        <a:pt x="3" y="328"/>
                      </a:cubicBezTo>
                      <a:cubicBezTo>
                        <a:pt x="7" y="337"/>
                        <a:pt x="43" y="364"/>
                        <a:pt x="53" y="379"/>
                      </a:cubicBezTo>
                      <a:cubicBezTo>
                        <a:pt x="64" y="394"/>
                        <a:pt x="68" y="408"/>
                        <a:pt x="68" y="408"/>
                      </a:cubicBezTo>
                      <a:cubicBezTo>
                        <a:pt x="68" y="408"/>
                        <a:pt x="36" y="523"/>
                        <a:pt x="40" y="533"/>
                      </a:cubicBezTo>
                      <a:cubicBezTo>
                        <a:pt x="44" y="542"/>
                        <a:pt x="110" y="545"/>
                        <a:pt x="110" y="545"/>
                      </a:cubicBezTo>
                      <a:cubicBezTo>
                        <a:pt x="130" y="559"/>
                        <a:pt x="127" y="580"/>
                        <a:pt x="134" y="588"/>
                      </a:cubicBezTo>
                      <a:cubicBezTo>
                        <a:pt x="136" y="590"/>
                        <a:pt x="147" y="591"/>
                        <a:pt x="150" y="591"/>
                      </a:cubicBezTo>
                      <a:cubicBezTo>
                        <a:pt x="150" y="591"/>
                        <a:pt x="159" y="603"/>
                        <a:pt x="163" y="605"/>
                      </a:cubicBezTo>
                      <a:cubicBezTo>
                        <a:pt x="170" y="610"/>
                        <a:pt x="188" y="599"/>
                        <a:pt x="193" y="608"/>
                      </a:cubicBezTo>
                      <a:cubicBezTo>
                        <a:pt x="209" y="632"/>
                        <a:pt x="250" y="636"/>
                        <a:pt x="280" y="630"/>
                      </a:cubicBezTo>
                      <a:cubicBezTo>
                        <a:pt x="356" y="614"/>
                        <a:pt x="454" y="511"/>
                        <a:pt x="525" y="419"/>
                      </a:cubicBezTo>
                      <a:cubicBezTo>
                        <a:pt x="555" y="380"/>
                        <a:pt x="581" y="343"/>
                        <a:pt x="598" y="316"/>
                      </a:cubicBezTo>
                      <a:cubicBezTo>
                        <a:pt x="608" y="300"/>
                        <a:pt x="587" y="56"/>
                        <a:pt x="558" y="33"/>
                      </a:cubicBezTo>
                      <a:cubicBezTo>
                        <a:pt x="529" y="10"/>
                        <a:pt x="149" y="0"/>
                        <a:pt x="137" y="6"/>
                      </a:cubicBezTo>
                      <a:cubicBezTo>
                        <a:pt x="126" y="12"/>
                        <a:pt x="51" y="153"/>
                        <a:pt x="51" y="153"/>
                      </a:cubicBezTo>
                      <a:close/>
                    </a:path>
                  </a:pathLst>
                </a:custGeom>
                <a:solidFill>
                  <a:srgbClr val="F0D0BF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4" name="iŝḻiḋê">
                  <a:extLst>
                    <a:ext uri="{FF2B5EF4-FFF2-40B4-BE49-F238E27FC236}">
                      <a16:creationId xmlns="" xmlns:a16="http://schemas.microsoft.com/office/drawing/2014/main" id="{F4225730-5782-40DE-B8DE-C15CBE9A09E8}"/>
                    </a:ext>
                  </a:extLst>
                </p:cNvPr>
                <p:cNvSpPr/>
                <p:nvPr/>
              </p:nvSpPr>
              <p:spPr bwMode="auto">
                <a:xfrm>
                  <a:off x="8150225" y="3167230"/>
                  <a:ext cx="709612" cy="574675"/>
                </a:xfrm>
                <a:custGeom>
                  <a:avLst/>
                  <a:gdLst>
                    <a:gd name="T0" fmla="*/ 322 w 322"/>
                    <a:gd name="T1" fmla="*/ 22 h 261"/>
                    <a:gd name="T2" fmla="*/ 59 w 322"/>
                    <a:gd name="T3" fmla="*/ 143 h 261"/>
                    <a:gd name="T4" fmla="*/ 75 w 322"/>
                    <a:gd name="T5" fmla="*/ 235 h 261"/>
                    <a:gd name="T6" fmla="*/ 43 w 322"/>
                    <a:gd name="T7" fmla="*/ 248 h 261"/>
                    <a:gd name="T8" fmla="*/ 0 w 322"/>
                    <a:gd name="T9" fmla="*/ 136 h 261"/>
                    <a:gd name="T10" fmla="*/ 322 w 322"/>
                    <a:gd name="T11" fmla="*/ 0 h 261"/>
                    <a:gd name="T12" fmla="*/ 322 w 322"/>
                    <a:gd name="T13" fmla="*/ 22 h 2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2" h="261">
                      <a:moveTo>
                        <a:pt x="322" y="22"/>
                      </a:moveTo>
                      <a:cubicBezTo>
                        <a:pt x="319" y="23"/>
                        <a:pt x="59" y="143"/>
                        <a:pt x="59" y="143"/>
                      </a:cubicBezTo>
                      <a:cubicBezTo>
                        <a:pt x="59" y="143"/>
                        <a:pt x="76" y="218"/>
                        <a:pt x="75" y="235"/>
                      </a:cubicBezTo>
                      <a:cubicBezTo>
                        <a:pt x="73" y="252"/>
                        <a:pt x="54" y="261"/>
                        <a:pt x="43" y="248"/>
                      </a:cubicBezTo>
                      <a:cubicBezTo>
                        <a:pt x="33" y="235"/>
                        <a:pt x="0" y="136"/>
                        <a:pt x="0" y="136"/>
                      </a:cubicBezTo>
                      <a:cubicBezTo>
                        <a:pt x="322" y="0"/>
                        <a:pt x="322" y="0"/>
                        <a:pt x="322" y="0"/>
                      </a:cubicBezTo>
                      <a:lnTo>
                        <a:pt x="322" y="22"/>
                      </a:lnTo>
                      <a:close/>
                    </a:path>
                  </a:pathLst>
                </a:custGeom>
                <a:solidFill>
                  <a:srgbClr val="D0B4A7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5" name="iṩľíḓè">
                  <a:extLst>
                    <a:ext uri="{FF2B5EF4-FFF2-40B4-BE49-F238E27FC236}">
                      <a16:creationId xmlns="" xmlns:a16="http://schemas.microsoft.com/office/drawing/2014/main" id="{2DC0AB73-2581-48D8-B7C9-8480CF18FD86}"/>
                    </a:ext>
                  </a:extLst>
                </p:cNvPr>
                <p:cNvSpPr/>
                <p:nvPr/>
              </p:nvSpPr>
              <p:spPr bwMode="auto">
                <a:xfrm>
                  <a:off x="7989887" y="3248193"/>
                  <a:ext cx="381000" cy="153988"/>
                </a:xfrm>
                <a:custGeom>
                  <a:avLst/>
                  <a:gdLst>
                    <a:gd name="T0" fmla="*/ 12 w 173"/>
                    <a:gd name="T1" fmla="*/ 33 h 70"/>
                    <a:gd name="T2" fmla="*/ 4 w 173"/>
                    <a:gd name="T3" fmla="*/ 51 h 70"/>
                    <a:gd name="T4" fmla="*/ 29 w 173"/>
                    <a:gd name="T5" fmla="*/ 65 h 70"/>
                    <a:gd name="T6" fmla="*/ 132 w 173"/>
                    <a:gd name="T7" fmla="*/ 38 h 70"/>
                    <a:gd name="T8" fmla="*/ 172 w 173"/>
                    <a:gd name="T9" fmla="*/ 35 h 70"/>
                    <a:gd name="T10" fmla="*/ 146 w 173"/>
                    <a:gd name="T11" fmla="*/ 12 h 70"/>
                    <a:gd name="T12" fmla="*/ 12 w 173"/>
                    <a:gd name="T13" fmla="*/ 33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" h="70">
                      <a:moveTo>
                        <a:pt x="12" y="33"/>
                      </a:moveTo>
                      <a:cubicBezTo>
                        <a:pt x="4" y="39"/>
                        <a:pt x="0" y="40"/>
                        <a:pt x="4" y="51"/>
                      </a:cubicBezTo>
                      <a:cubicBezTo>
                        <a:pt x="8" y="62"/>
                        <a:pt x="17" y="70"/>
                        <a:pt x="29" y="65"/>
                      </a:cubicBezTo>
                      <a:cubicBezTo>
                        <a:pt x="41" y="60"/>
                        <a:pt x="116" y="38"/>
                        <a:pt x="132" y="38"/>
                      </a:cubicBezTo>
                      <a:cubicBezTo>
                        <a:pt x="147" y="39"/>
                        <a:pt x="173" y="45"/>
                        <a:pt x="172" y="35"/>
                      </a:cubicBezTo>
                      <a:cubicBezTo>
                        <a:pt x="170" y="24"/>
                        <a:pt x="162" y="18"/>
                        <a:pt x="146" y="12"/>
                      </a:cubicBezTo>
                      <a:cubicBezTo>
                        <a:pt x="117" y="0"/>
                        <a:pt x="31" y="22"/>
                        <a:pt x="12" y="33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6" name="íSľíḋe">
                  <a:extLst>
                    <a:ext uri="{FF2B5EF4-FFF2-40B4-BE49-F238E27FC236}">
                      <a16:creationId xmlns="" xmlns:a16="http://schemas.microsoft.com/office/drawing/2014/main" id="{43277BFA-6ADC-4B9F-8FF7-40EB434B5E97}"/>
                    </a:ext>
                  </a:extLst>
                </p:cNvPr>
                <p:cNvSpPr/>
                <p:nvPr/>
              </p:nvSpPr>
              <p:spPr bwMode="auto">
                <a:xfrm>
                  <a:off x="8007350" y="3314868"/>
                  <a:ext cx="350837" cy="85725"/>
                </a:xfrm>
                <a:custGeom>
                  <a:avLst/>
                  <a:gdLst>
                    <a:gd name="T0" fmla="*/ 0 w 159"/>
                    <a:gd name="T1" fmla="*/ 28 h 39"/>
                    <a:gd name="T2" fmla="*/ 21 w 159"/>
                    <a:gd name="T3" fmla="*/ 35 h 39"/>
                    <a:gd name="T4" fmla="*/ 124 w 159"/>
                    <a:gd name="T5" fmla="*/ 8 h 39"/>
                    <a:gd name="T6" fmla="*/ 159 w 159"/>
                    <a:gd name="T7" fmla="*/ 10 h 39"/>
                    <a:gd name="T8" fmla="*/ 115 w 159"/>
                    <a:gd name="T9" fmla="*/ 0 h 39"/>
                    <a:gd name="T10" fmla="*/ 14 w 159"/>
                    <a:gd name="T11" fmla="*/ 29 h 39"/>
                    <a:gd name="T12" fmla="*/ 0 w 159"/>
                    <a:gd name="T13" fmla="*/ 2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9" h="39">
                      <a:moveTo>
                        <a:pt x="0" y="28"/>
                      </a:moveTo>
                      <a:cubicBezTo>
                        <a:pt x="4" y="35"/>
                        <a:pt x="12" y="39"/>
                        <a:pt x="21" y="35"/>
                      </a:cubicBezTo>
                      <a:cubicBezTo>
                        <a:pt x="33" y="30"/>
                        <a:pt x="108" y="8"/>
                        <a:pt x="124" y="8"/>
                      </a:cubicBezTo>
                      <a:cubicBezTo>
                        <a:pt x="134" y="9"/>
                        <a:pt x="150" y="12"/>
                        <a:pt x="159" y="10"/>
                      </a:cubicBezTo>
                      <a:cubicBezTo>
                        <a:pt x="148" y="5"/>
                        <a:pt x="131" y="0"/>
                        <a:pt x="115" y="0"/>
                      </a:cubicBezTo>
                      <a:cubicBezTo>
                        <a:pt x="88" y="1"/>
                        <a:pt x="32" y="28"/>
                        <a:pt x="14" y="29"/>
                      </a:cubicBezTo>
                      <a:cubicBezTo>
                        <a:pt x="9" y="30"/>
                        <a:pt x="4" y="29"/>
                        <a:pt x="0" y="28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7" name="îṧľiďe">
                  <a:extLst>
                    <a:ext uri="{FF2B5EF4-FFF2-40B4-BE49-F238E27FC236}">
                      <a16:creationId xmlns="" xmlns:a16="http://schemas.microsoft.com/office/drawing/2014/main" id="{A100AB11-17AA-41CF-BB3A-C1246DA69BFC}"/>
                    </a:ext>
                  </a:extLst>
                </p:cNvPr>
                <p:cNvSpPr/>
                <p:nvPr/>
              </p:nvSpPr>
              <p:spPr bwMode="auto">
                <a:xfrm>
                  <a:off x="7758112" y="2221080"/>
                  <a:ext cx="1693862" cy="1300163"/>
                </a:xfrm>
                <a:custGeom>
                  <a:avLst/>
                  <a:gdLst>
                    <a:gd name="T0" fmla="*/ 633 w 769"/>
                    <a:gd name="T1" fmla="*/ 173 h 590"/>
                    <a:gd name="T2" fmla="*/ 0 w 769"/>
                    <a:gd name="T3" fmla="*/ 205 h 590"/>
                    <a:gd name="T4" fmla="*/ 446 w 769"/>
                    <a:gd name="T5" fmla="*/ 308 h 590"/>
                    <a:gd name="T6" fmla="*/ 492 w 769"/>
                    <a:gd name="T7" fmla="*/ 456 h 590"/>
                    <a:gd name="T8" fmla="*/ 507 w 769"/>
                    <a:gd name="T9" fmla="*/ 579 h 590"/>
                    <a:gd name="T10" fmla="*/ 547 w 769"/>
                    <a:gd name="T11" fmla="*/ 423 h 590"/>
                    <a:gd name="T12" fmla="*/ 637 w 769"/>
                    <a:gd name="T13" fmla="*/ 365 h 590"/>
                    <a:gd name="T14" fmla="*/ 654 w 769"/>
                    <a:gd name="T15" fmla="*/ 511 h 590"/>
                    <a:gd name="T16" fmla="*/ 659 w 769"/>
                    <a:gd name="T17" fmla="*/ 589 h 590"/>
                    <a:gd name="T18" fmla="*/ 738 w 769"/>
                    <a:gd name="T19" fmla="*/ 454 h 590"/>
                    <a:gd name="T20" fmla="*/ 633 w 769"/>
                    <a:gd name="T21" fmla="*/ 173 h 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69" h="590">
                      <a:moveTo>
                        <a:pt x="633" y="173"/>
                      </a:moveTo>
                      <a:cubicBezTo>
                        <a:pt x="411" y="0"/>
                        <a:pt x="109" y="261"/>
                        <a:pt x="0" y="205"/>
                      </a:cubicBezTo>
                      <a:cubicBezTo>
                        <a:pt x="104" y="380"/>
                        <a:pt x="316" y="364"/>
                        <a:pt x="446" y="308"/>
                      </a:cubicBezTo>
                      <a:cubicBezTo>
                        <a:pt x="446" y="308"/>
                        <a:pt x="472" y="383"/>
                        <a:pt x="492" y="456"/>
                      </a:cubicBezTo>
                      <a:cubicBezTo>
                        <a:pt x="512" y="530"/>
                        <a:pt x="501" y="590"/>
                        <a:pt x="507" y="579"/>
                      </a:cubicBezTo>
                      <a:cubicBezTo>
                        <a:pt x="556" y="496"/>
                        <a:pt x="528" y="466"/>
                        <a:pt x="547" y="423"/>
                      </a:cubicBezTo>
                      <a:cubicBezTo>
                        <a:pt x="562" y="391"/>
                        <a:pt x="578" y="333"/>
                        <a:pt x="637" y="365"/>
                      </a:cubicBezTo>
                      <a:cubicBezTo>
                        <a:pt x="685" y="392"/>
                        <a:pt x="667" y="461"/>
                        <a:pt x="654" y="511"/>
                      </a:cubicBezTo>
                      <a:cubicBezTo>
                        <a:pt x="664" y="550"/>
                        <a:pt x="659" y="589"/>
                        <a:pt x="659" y="589"/>
                      </a:cubicBezTo>
                      <a:cubicBezTo>
                        <a:pt x="709" y="569"/>
                        <a:pt x="726" y="511"/>
                        <a:pt x="738" y="454"/>
                      </a:cubicBezTo>
                      <a:cubicBezTo>
                        <a:pt x="769" y="308"/>
                        <a:pt x="725" y="184"/>
                        <a:pt x="633" y="173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8" name="iṣḷïḋè">
                  <a:extLst>
                    <a:ext uri="{FF2B5EF4-FFF2-40B4-BE49-F238E27FC236}">
                      <a16:creationId xmlns="" xmlns:a16="http://schemas.microsoft.com/office/drawing/2014/main" id="{B422F591-A7E2-4E05-B6C6-219BAD490522}"/>
                    </a:ext>
                  </a:extLst>
                </p:cNvPr>
                <p:cNvSpPr/>
                <p:nvPr/>
              </p:nvSpPr>
              <p:spPr bwMode="auto">
                <a:xfrm>
                  <a:off x="9199562" y="2911643"/>
                  <a:ext cx="201612" cy="608013"/>
                </a:xfrm>
                <a:custGeom>
                  <a:avLst/>
                  <a:gdLst>
                    <a:gd name="T0" fmla="*/ 14 w 92"/>
                    <a:gd name="T1" fmla="*/ 125 h 276"/>
                    <a:gd name="T2" fmla="*/ 0 w 92"/>
                    <a:gd name="T3" fmla="*/ 198 h 276"/>
                    <a:gd name="T4" fmla="*/ 5 w 92"/>
                    <a:gd name="T5" fmla="*/ 276 h 276"/>
                    <a:gd name="T6" fmla="*/ 84 w 92"/>
                    <a:gd name="T7" fmla="*/ 141 h 276"/>
                    <a:gd name="T8" fmla="*/ 92 w 92"/>
                    <a:gd name="T9" fmla="*/ 88 h 276"/>
                    <a:gd name="T10" fmla="*/ 68 w 92"/>
                    <a:gd name="T11" fmla="*/ 181 h 276"/>
                    <a:gd name="T12" fmla="*/ 69 w 92"/>
                    <a:gd name="T13" fmla="*/ 148 h 276"/>
                    <a:gd name="T14" fmla="*/ 73 w 92"/>
                    <a:gd name="T15" fmla="*/ 48 h 276"/>
                    <a:gd name="T16" fmla="*/ 70 w 92"/>
                    <a:gd name="T17" fmla="*/ 79 h 276"/>
                    <a:gd name="T18" fmla="*/ 32 w 92"/>
                    <a:gd name="T19" fmla="*/ 206 h 276"/>
                    <a:gd name="T20" fmla="*/ 40 w 92"/>
                    <a:gd name="T21" fmla="*/ 108 h 276"/>
                    <a:gd name="T22" fmla="*/ 33 w 92"/>
                    <a:gd name="T23" fmla="*/ 0 h 276"/>
                    <a:gd name="T24" fmla="*/ 23 w 92"/>
                    <a:gd name="T25" fmla="*/ 89 h 276"/>
                    <a:gd name="T26" fmla="*/ 14 w 92"/>
                    <a:gd name="T27" fmla="*/ 125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2" h="276">
                      <a:moveTo>
                        <a:pt x="14" y="125"/>
                      </a:moveTo>
                      <a:cubicBezTo>
                        <a:pt x="12" y="150"/>
                        <a:pt x="6" y="176"/>
                        <a:pt x="0" y="198"/>
                      </a:cubicBezTo>
                      <a:cubicBezTo>
                        <a:pt x="10" y="237"/>
                        <a:pt x="5" y="276"/>
                        <a:pt x="5" y="276"/>
                      </a:cubicBezTo>
                      <a:cubicBezTo>
                        <a:pt x="55" y="256"/>
                        <a:pt x="72" y="198"/>
                        <a:pt x="84" y="141"/>
                      </a:cubicBezTo>
                      <a:cubicBezTo>
                        <a:pt x="88" y="123"/>
                        <a:pt x="91" y="105"/>
                        <a:pt x="92" y="88"/>
                      </a:cubicBezTo>
                      <a:cubicBezTo>
                        <a:pt x="83" y="133"/>
                        <a:pt x="73" y="174"/>
                        <a:pt x="68" y="181"/>
                      </a:cubicBezTo>
                      <a:cubicBezTo>
                        <a:pt x="57" y="197"/>
                        <a:pt x="68" y="184"/>
                        <a:pt x="69" y="148"/>
                      </a:cubicBezTo>
                      <a:cubicBezTo>
                        <a:pt x="70" y="111"/>
                        <a:pt x="73" y="48"/>
                        <a:pt x="73" y="48"/>
                      </a:cubicBezTo>
                      <a:cubicBezTo>
                        <a:pt x="73" y="48"/>
                        <a:pt x="73" y="59"/>
                        <a:pt x="70" y="79"/>
                      </a:cubicBezTo>
                      <a:cubicBezTo>
                        <a:pt x="67" y="99"/>
                        <a:pt x="35" y="196"/>
                        <a:pt x="32" y="206"/>
                      </a:cubicBezTo>
                      <a:cubicBezTo>
                        <a:pt x="28" y="216"/>
                        <a:pt x="34" y="183"/>
                        <a:pt x="40" y="108"/>
                      </a:cubicBezTo>
                      <a:cubicBezTo>
                        <a:pt x="47" y="32"/>
                        <a:pt x="33" y="0"/>
                        <a:pt x="33" y="0"/>
                      </a:cubicBezTo>
                      <a:cubicBezTo>
                        <a:pt x="33" y="0"/>
                        <a:pt x="34" y="35"/>
                        <a:pt x="23" y="89"/>
                      </a:cubicBezTo>
                      <a:cubicBezTo>
                        <a:pt x="20" y="101"/>
                        <a:pt x="17" y="114"/>
                        <a:pt x="14" y="125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9" name="íśļîdé">
                  <a:extLst>
                    <a:ext uri="{FF2B5EF4-FFF2-40B4-BE49-F238E27FC236}">
                      <a16:creationId xmlns="" xmlns:a16="http://schemas.microsoft.com/office/drawing/2014/main" id="{37012898-E241-45FA-BC41-20D66A239FCA}"/>
                    </a:ext>
                  </a:extLst>
                </p:cNvPr>
                <p:cNvSpPr/>
                <p:nvPr/>
              </p:nvSpPr>
              <p:spPr bwMode="auto">
                <a:xfrm>
                  <a:off x="7764462" y="2684630"/>
                  <a:ext cx="1130300" cy="819150"/>
                </a:xfrm>
                <a:custGeom>
                  <a:avLst/>
                  <a:gdLst>
                    <a:gd name="T0" fmla="*/ 488 w 513"/>
                    <a:gd name="T1" fmla="*/ 133 h 372"/>
                    <a:gd name="T2" fmla="*/ 462 w 513"/>
                    <a:gd name="T3" fmla="*/ 60 h 372"/>
                    <a:gd name="T4" fmla="*/ 333 w 513"/>
                    <a:gd name="T5" fmla="*/ 53 h 372"/>
                    <a:gd name="T6" fmla="*/ 370 w 513"/>
                    <a:gd name="T7" fmla="*/ 73 h 372"/>
                    <a:gd name="T8" fmla="*/ 270 w 513"/>
                    <a:gd name="T9" fmla="*/ 75 h 372"/>
                    <a:gd name="T10" fmla="*/ 170 w 513"/>
                    <a:gd name="T11" fmla="*/ 52 h 372"/>
                    <a:gd name="T12" fmla="*/ 239 w 513"/>
                    <a:gd name="T13" fmla="*/ 93 h 372"/>
                    <a:gd name="T14" fmla="*/ 100 w 513"/>
                    <a:gd name="T15" fmla="*/ 59 h 372"/>
                    <a:gd name="T16" fmla="*/ 0 w 513"/>
                    <a:gd name="T17" fmla="*/ 0 h 372"/>
                    <a:gd name="T18" fmla="*/ 91 w 513"/>
                    <a:gd name="T19" fmla="*/ 96 h 372"/>
                    <a:gd name="T20" fmla="*/ 19 w 513"/>
                    <a:gd name="T21" fmla="*/ 70 h 372"/>
                    <a:gd name="T22" fmla="*/ 62 w 513"/>
                    <a:gd name="T23" fmla="*/ 110 h 372"/>
                    <a:gd name="T24" fmla="*/ 137 w 513"/>
                    <a:gd name="T25" fmla="*/ 141 h 372"/>
                    <a:gd name="T26" fmla="*/ 54 w 513"/>
                    <a:gd name="T27" fmla="*/ 135 h 372"/>
                    <a:gd name="T28" fmla="*/ 223 w 513"/>
                    <a:gd name="T29" fmla="*/ 175 h 372"/>
                    <a:gd name="T30" fmla="*/ 305 w 513"/>
                    <a:gd name="T31" fmla="*/ 163 h 372"/>
                    <a:gd name="T32" fmla="*/ 455 w 513"/>
                    <a:gd name="T33" fmla="*/ 135 h 372"/>
                    <a:gd name="T34" fmla="*/ 489 w 513"/>
                    <a:gd name="T35" fmla="*/ 246 h 372"/>
                    <a:gd name="T36" fmla="*/ 502 w 513"/>
                    <a:gd name="T37" fmla="*/ 370 h 372"/>
                    <a:gd name="T38" fmla="*/ 503 w 513"/>
                    <a:gd name="T39" fmla="*/ 372 h 372"/>
                    <a:gd name="T40" fmla="*/ 503 w 513"/>
                    <a:gd name="T41" fmla="*/ 372 h 372"/>
                    <a:gd name="T42" fmla="*/ 488 w 513"/>
                    <a:gd name="T43" fmla="*/ 133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13" h="372">
                      <a:moveTo>
                        <a:pt x="488" y="133"/>
                      </a:moveTo>
                      <a:cubicBezTo>
                        <a:pt x="462" y="61"/>
                        <a:pt x="462" y="60"/>
                        <a:pt x="462" y="60"/>
                      </a:cubicBezTo>
                      <a:cubicBezTo>
                        <a:pt x="462" y="60"/>
                        <a:pt x="339" y="55"/>
                        <a:pt x="333" y="53"/>
                      </a:cubicBezTo>
                      <a:cubicBezTo>
                        <a:pt x="327" y="51"/>
                        <a:pt x="364" y="73"/>
                        <a:pt x="370" y="73"/>
                      </a:cubicBezTo>
                      <a:cubicBezTo>
                        <a:pt x="376" y="73"/>
                        <a:pt x="328" y="81"/>
                        <a:pt x="270" y="75"/>
                      </a:cubicBezTo>
                      <a:cubicBezTo>
                        <a:pt x="211" y="70"/>
                        <a:pt x="176" y="56"/>
                        <a:pt x="170" y="52"/>
                      </a:cubicBezTo>
                      <a:cubicBezTo>
                        <a:pt x="165" y="49"/>
                        <a:pt x="223" y="89"/>
                        <a:pt x="239" y="93"/>
                      </a:cubicBezTo>
                      <a:cubicBezTo>
                        <a:pt x="255" y="98"/>
                        <a:pt x="180" y="89"/>
                        <a:pt x="100" y="59"/>
                      </a:cubicBezTo>
                      <a:cubicBezTo>
                        <a:pt x="25" y="31"/>
                        <a:pt x="2" y="3"/>
                        <a:pt x="0" y="0"/>
                      </a:cubicBezTo>
                      <a:cubicBezTo>
                        <a:pt x="25" y="40"/>
                        <a:pt x="56" y="72"/>
                        <a:pt x="91" y="96"/>
                      </a:cubicBezTo>
                      <a:cubicBezTo>
                        <a:pt x="46" y="86"/>
                        <a:pt x="19" y="70"/>
                        <a:pt x="19" y="70"/>
                      </a:cubicBezTo>
                      <a:cubicBezTo>
                        <a:pt x="19" y="70"/>
                        <a:pt x="25" y="83"/>
                        <a:pt x="62" y="110"/>
                      </a:cubicBezTo>
                      <a:cubicBezTo>
                        <a:pt x="99" y="137"/>
                        <a:pt x="137" y="141"/>
                        <a:pt x="137" y="141"/>
                      </a:cubicBezTo>
                      <a:cubicBezTo>
                        <a:pt x="137" y="141"/>
                        <a:pt x="58" y="137"/>
                        <a:pt x="54" y="135"/>
                      </a:cubicBezTo>
                      <a:cubicBezTo>
                        <a:pt x="50" y="134"/>
                        <a:pt x="144" y="178"/>
                        <a:pt x="223" y="175"/>
                      </a:cubicBezTo>
                      <a:cubicBezTo>
                        <a:pt x="256" y="174"/>
                        <a:pt x="283" y="168"/>
                        <a:pt x="305" y="163"/>
                      </a:cubicBezTo>
                      <a:cubicBezTo>
                        <a:pt x="360" y="164"/>
                        <a:pt x="413" y="154"/>
                        <a:pt x="455" y="135"/>
                      </a:cubicBezTo>
                      <a:cubicBezTo>
                        <a:pt x="455" y="135"/>
                        <a:pt x="469" y="173"/>
                        <a:pt x="489" y="246"/>
                      </a:cubicBezTo>
                      <a:cubicBezTo>
                        <a:pt x="506" y="309"/>
                        <a:pt x="500" y="363"/>
                        <a:pt x="502" y="370"/>
                      </a:cubicBezTo>
                      <a:cubicBezTo>
                        <a:pt x="503" y="372"/>
                        <a:pt x="503" y="372"/>
                        <a:pt x="503" y="372"/>
                      </a:cubicBezTo>
                      <a:cubicBezTo>
                        <a:pt x="503" y="372"/>
                        <a:pt x="503" y="372"/>
                        <a:pt x="503" y="372"/>
                      </a:cubicBezTo>
                      <a:cubicBezTo>
                        <a:pt x="503" y="372"/>
                        <a:pt x="513" y="204"/>
                        <a:pt x="488" y="133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0" name="îslíde">
                  <a:extLst>
                    <a:ext uri="{FF2B5EF4-FFF2-40B4-BE49-F238E27FC236}">
                      <a16:creationId xmlns="" xmlns:a16="http://schemas.microsoft.com/office/drawing/2014/main" id="{B65E66B4-71CD-4D2B-8A1B-D23250A4DC4E}"/>
                    </a:ext>
                  </a:extLst>
                </p:cNvPr>
                <p:cNvSpPr/>
                <p:nvPr/>
              </p:nvSpPr>
              <p:spPr bwMode="auto">
                <a:xfrm>
                  <a:off x="8067675" y="3100555"/>
                  <a:ext cx="931862" cy="657225"/>
                </a:xfrm>
                <a:custGeom>
                  <a:avLst/>
                  <a:gdLst>
                    <a:gd name="T0" fmla="*/ 0 w 423"/>
                    <a:gd name="T1" fmla="*/ 154 h 298"/>
                    <a:gd name="T2" fmla="*/ 96 w 423"/>
                    <a:gd name="T3" fmla="*/ 288 h 298"/>
                    <a:gd name="T4" fmla="*/ 110 w 423"/>
                    <a:gd name="T5" fmla="*/ 272 h 298"/>
                    <a:gd name="T6" fmla="*/ 86 w 423"/>
                    <a:gd name="T7" fmla="*/ 168 h 298"/>
                    <a:gd name="T8" fmla="*/ 423 w 423"/>
                    <a:gd name="T9" fmla="*/ 18 h 298"/>
                    <a:gd name="T10" fmla="*/ 418 w 423"/>
                    <a:gd name="T11" fmla="*/ 0 h 298"/>
                    <a:gd name="T12" fmla="*/ 0 w 423"/>
                    <a:gd name="T13" fmla="*/ 154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3" h="298">
                      <a:moveTo>
                        <a:pt x="0" y="154"/>
                      </a:moveTo>
                      <a:cubicBezTo>
                        <a:pt x="21" y="203"/>
                        <a:pt x="54" y="298"/>
                        <a:pt x="96" y="288"/>
                      </a:cubicBezTo>
                      <a:cubicBezTo>
                        <a:pt x="104" y="287"/>
                        <a:pt x="108" y="282"/>
                        <a:pt x="110" y="272"/>
                      </a:cubicBezTo>
                      <a:cubicBezTo>
                        <a:pt x="114" y="255"/>
                        <a:pt x="86" y="168"/>
                        <a:pt x="86" y="168"/>
                      </a:cubicBezTo>
                      <a:cubicBezTo>
                        <a:pt x="423" y="18"/>
                        <a:pt x="423" y="18"/>
                        <a:pt x="423" y="18"/>
                      </a:cubicBezTo>
                      <a:cubicBezTo>
                        <a:pt x="418" y="0"/>
                        <a:pt x="418" y="0"/>
                        <a:pt x="418" y="0"/>
                      </a:cubicBezTo>
                      <a:cubicBezTo>
                        <a:pt x="296" y="44"/>
                        <a:pt x="128" y="97"/>
                        <a:pt x="0" y="154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1" name="isľïḑè">
                  <a:extLst>
                    <a:ext uri="{FF2B5EF4-FFF2-40B4-BE49-F238E27FC236}">
                      <a16:creationId xmlns="" xmlns:a16="http://schemas.microsoft.com/office/drawing/2014/main" id="{E6494636-4BBA-43F1-AA2A-45E13BEC0E7A}"/>
                    </a:ext>
                  </a:extLst>
                </p:cNvPr>
                <p:cNvSpPr/>
                <p:nvPr/>
              </p:nvSpPr>
              <p:spPr bwMode="auto">
                <a:xfrm>
                  <a:off x="8948737" y="2975143"/>
                  <a:ext cx="309562" cy="469900"/>
                </a:xfrm>
                <a:custGeom>
                  <a:avLst/>
                  <a:gdLst>
                    <a:gd name="T0" fmla="*/ 0 w 141"/>
                    <a:gd name="T1" fmla="*/ 50 h 213"/>
                    <a:gd name="T2" fmla="*/ 51 w 141"/>
                    <a:gd name="T3" fmla="*/ 4 h 213"/>
                    <a:gd name="T4" fmla="*/ 133 w 141"/>
                    <a:gd name="T5" fmla="*/ 24 h 213"/>
                    <a:gd name="T6" fmla="*/ 128 w 141"/>
                    <a:gd name="T7" fmla="*/ 155 h 213"/>
                    <a:gd name="T8" fmla="*/ 47 w 141"/>
                    <a:gd name="T9" fmla="*/ 204 h 213"/>
                    <a:gd name="T10" fmla="*/ 3 w 141"/>
                    <a:gd name="T11" fmla="*/ 152 h 213"/>
                    <a:gd name="T12" fmla="*/ 0 w 141"/>
                    <a:gd name="T13" fmla="*/ 50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1" h="213">
                      <a:moveTo>
                        <a:pt x="0" y="50"/>
                      </a:moveTo>
                      <a:cubicBezTo>
                        <a:pt x="0" y="50"/>
                        <a:pt x="17" y="8"/>
                        <a:pt x="51" y="4"/>
                      </a:cubicBezTo>
                      <a:cubicBezTo>
                        <a:pt x="86" y="0"/>
                        <a:pt x="130" y="15"/>
                        <a:pt x="133" y="24"/>
                      </a:cubicBezTo>
                      <a:cubicBezTo>
                        <a:pt x="137" y="34"/>
                        <a:pt x="141" y="142"/>
                        <a:pt x="128" y="155"/>
                      </a:cubicBezTo>
                      <a:cubicBezTo>
                        <a:pt x="114" y="169"/>
                        <a:pt x="66" y="213"/>
                        <a:pt x="47" y="204"/>
                      </a:cubicBezTo>
                      <a:cubicBezTo>
                        <a:pt x="28" y="194"/>
                        <a:pt x="3" y="152"/>
                        <a:pt x="3" y="152"/>
                      </a:cubicBez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F0D0BF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íš1ídè">
                  <a:extLst>
                    <a:ext uri="{FF2B5EF4-FFF2-40B4-BE49-F238E27FC236}">
                      <a16:creationId xmlns="" xmlns:a16="http://schemas.microsoft.com/office/drawing/2014/main" id="{7DFA55B3-530E-4085-ACC7-9F120EC4E430}"/>
                    </a:ext>
                  </a:extLst>
                </p:cNvPr>
                <p:cNvSpPr/>
                <p:nvPr/>
              </p:nvSpPr>
              <p:spPr bwMode="auto">
                <a:xfrm>
                  <a:off x="9002712" y="3037055"/>
                  <a:ext cx="227012" cy="339725"/>
                </a:xfrm>
                <a:custGeom>
                  <a:avLst/>
                  <a:gdLst>
                    <a:gd name="T0" fmla="*/ 2 w 103"/>
                    <a:gd name="T1" fmla="*/ 32 h 154"/>
                    <a:gd name="T2" fmla="*/ 60 w 103"/>
                    <a:gd name="T3" fmla="*/ 5 h 154"/>
                    <a:gd name="T4" fmla="*/ 64 w 103"/>
                    <a:gd name="T5" fmla="*/ 121 h 154"/>
                    <a:gd name="T6" fmla="*/ 18 w 103"/>
                    <a:gd name="T7" fmla="*/ 142 h 154"/>
                    <a:gd name="T8" fmla="*/ 18 w 103"/>
                    <a:gd name="T9" fmla="*/ 101 h 154"/>
                    <a:gd name="T10" fmla="*/ 30 w 103"/>
                    <a:gd name="T11" fmla="*/ 75 h 154"/>
                    <a:gd name="T12" fmla="*/ 6 w 103"/>
                    <a:gd name="T13" fmla="*/ 70 h 154"/>
                    <a:gd name="T14" fmla="*/ 2 w 103"/>
                    <a:gd name="T15" fmla="*/ 32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3" h="154">
                      <a:moveTo>
                        <a:pt x="2" y="32"/>
                      </a:moveTo>
                      <a:cubicBezTo>
                        <a:pt x="0" y="12"/>
                        <a:pt x="30" y="0"/>
                        <a:pt x="60" y="5"/>
                      </a:cubicBezTo>
                      <a:cubicBezTo>
                        <a:pt x="103" y="11"/>
                        <a:pt x="86" y="98"/>
                        <a:pt x="64" y="121"/>
                      </a:cubicBezTo>
                      <a:cubicBezTo>
                        <a:pt x="52" y="135"/>
                        <a:pt x="29" y="154"/>
                        <a:pt x="18" y="142"/>
                      </a:cubicBezTo>
                      <a:cubicBezTo>
                        <a:pt x="8" y="131"/>
                        <a:pt x="18" y="101"/>
                        <a:pt x="18" y="101"/>
                      </a:cubicBezTo>
                      <a:cubicBezTo>
                        <a:pt x="18" y="101"/>
                        <a:pt x="36" y="84"/>
                        <a:pt x="30" y="75"/>
                      </a:cubicBezTo>
                      <a:cubicBezTo>
                        <a:pt x="24" y="65"/>
                        <a:pt x="9" y="78"/>
                        <a:pt x="6" y="70"/>
                      </a:cubicBezTo>
                      <a:cubicBezTo>
                        <a:pt x="3" y="61"/>
                        <a:pt x="2" y="32"/>
                        <a:pt x="2" y="32"/>
                      </a:cubicBezTo>
                      <a:close/>
                    </a:path>
                  </a:pathLst>
                </a:custGeom>
                <a:solidFill>
                  <a:srgbClr val="C1978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3" name="íşḷïdé">
                  <a:extLst>
                    <a:ext uri="{FF2B5EF4-FFF2-40B4-BE49-F238E27FC236}">
                      <a16:creationId xmlns="" xmlns:a16="http://schemas.microsoft.com/office/drawing/2014/main" id="{6095FB3D-81C3-41C4-AE97-48E6391AEBCB}"/>
                    </a:ext>
                  </a:extLst>
                </p:cNvPr>
                <p:cNvSpPr/>
                <p:nvPr/>
              </p:nvSpPr>
              <p:spPr bwMode="auto">
                <a:xfrm>
                  <a:off x="9582150" y="3479968"/>
                  <a:ext cx="1585912" cy="2292350"/>
                </a:xfrm>
                <a:custGeom>
                  <a:avLst/>
                  <a:gdLst>
                    <a:gd name="T0" fmla="*/ 0 w 720"/>
                    <a:gd name="T1" fmla="*/ 75 h 1040"/>
                    <a:gd name="T2" fmla="*/ 179 w 720"/>
                    <a:gd name="T3" fmla="*/ 6 h 1040"/>
                    <a:gd name="T4" fmla="*/ 454 w 720"/>
                    <a:gd name="T5" fmla="*/ 208 h 1040"/>
                    <a:gd name="T6" fmla="*/ 718 w 720"/>
                    <a:gd name="T7" fmla="*/ 644 h 1040"/>
                    <a:gd name="T8" fmla="*/ 421 w 720"/>
                    <a:gd name="T9" fmla="*/ 801 h 1040"/>
                    <a:gd name="T10" fmla="*/ 0 w 720"/>
                    <a:gd name="T11" fmla="*/ 75 h 10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20" h="1040">
                      <a:moveTo>
                        <a:pt x="0" y="75"/>
                      </a:moveTo>
                      <a:cubicBezTo>
                        <a:pt x="14" y="64"/>
                        <a:pt x="108" y="12"/>
                        <a:pt x="179" y="6"/>
                      </a:cubicBezTo>
                      <a:cubicBezTo>
                        <a:pt x="249" y="0"/>
                        <a:pt x="349" y="92"/>
                        <a:pt x="454" y="208"/>
                      </a:cubicBezTo>
                      <a:cubicBezTo>
                        <a:pt x="559" y="323"/>
                        <a:pt x="716" y="582"/>
                        <a:pt x="718" y="644"/>
                      </a:cubicBezTo>
                      <a:cubicBezTo>
                        <a:pt x="720" y="706"/>
                        <a:pt x="503" y="1040"/>
                        <a:pt x="421" y="801"/>
                      </a:cubicBezTo>
                      <a:cubicBezTo>
                        <a:pt x="338" y="562"/>
                        <a:pt x="0" y="75"/>
                        <a:pt x="0" y="75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4" name="iSliďè">
                  <a:extLst>
                    <a:ext uri="{FF2B5EF4-FFF2-40B4-BE49-F238E27FC236}">
                      <a16:creationId xmlns="" xmlns:a16="http://schemas.microsoft.com/office/drawing/2014/main" id="{B78AEE1B-47F3-4AB9-BD7E-B0E8BD819F07}"/>
                    </a:ext>
                  </a:extLst>
                </p:cNvPr>
                <p:cNvSpPr/>
                <p:nvPr/>
              </p:nvSpPr>
              <p:spPr bwMode="auto">
                <a:xfrm>
                  <a:off x="9582150" y="3586330"/>
                  <a:ext cx="1579562" cy="1957388"/>
                </a:xfrm>
                <a:custGeom>
                  <a:avLst/>
                  <a:gdLst>
                    <a:gd name="T0" fmla="*/ 0 w 717"/>
                    <a:gd name="T1" fmla="*/ 27 h 888"/>
                    <a:gd name="T2" fmla="*/ 48 w 717"/>
                    <a:gd name="T3" fmla="*/ 0 h 888"/>
                    <a:gd name="T4" fmla="*/ 213 w 717"/>
                    <a:gd name="T5" fmla="*/ 264 h 888"/>
                    <a:gd name="T6" fmla="*/ 481 w 717"/>
                    <a:gd name="T7" fmla="*/ 741 h 888"/>
                    <a:gd name="T8" fmla="*/ 643 w 717"/>
                    <a:gd name="T9" fmla="*/ 699 h 888"/>
                    <a:gd name="T10" fmla="*/ 717 w 717"/>
                    <a:gd name="T11" fmla="*/ 605 h 888"/>
                    <a:gd name="T12" fmla="*/ 470 w 717"/>
                    <a:gd name="T13" fmla="*/ 827 h 888"/>
                    <a:gd name="T14" fmla="*/ 439 w 717"/>
                    <a:gd name="T15" fmla="*/ 793 h 888"/>
                    <a:gd name="T16" fmla="*/ 421 w 717"/>
                    <a:gd name="T17" fmla="*/ 753 h 888"/>
                    <a:gd name="T18" fmla="*/ 0 w 717"/>
                    <a:gd name="T19" fmla="*/ 27 h 8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17" h="888">
                      <a:moveTo>
                        <a:pt x="0" y="27"/>
                      </a:moveTo>
                      <a:cubicBezTo>
                        <a:pt x="5" y="22"/>
                        <a:pt x="24" y="12"/>
                        <a:pt x="48" y="0"/>
                      </a:cubicBezTo>
                      <a:cubicBezTo>
                        <a:pt x="79" y="61"/>
                        <a:pt x="160" y="188"/>
                        <a:pt x="213" y="264"/>
                      </a:cubicBezTo>
                      <a:cubicBezTo>
                        <a:pt x="281" y="361"/>
                        <a:pt x="435" y="700"/>
                        <a:pt x="481" y="741"/>
                      </a:cubicBezTo>
                      <a:cubicBezTo>
                        <a:pt x="528" y="782"/>
                        <a:pt x="605" y="759"/>
                        <a:pt x="643" y="699"/>
                      </a:cubicBezTo>
                      <a:cubicBezTo>
                        <a:pt x="667" y="662"/>
                        <a:pt x="697" y="627"/>
                        <a:pt x="717" y="605"/>
                      </a:cubicBezTo>
                      <a:cubicBezTo>
                        <a:pt x="706" y="671"/>
                        <a:pt x="563" y="888"/>
                        <a:pt x="470" y="827"/>
                      </a:cubicBezTo>
                      <a:cubicBezTo>
                        <a:pt x="460" y="816"/>
                        <a:pt x="449" y="805"/>
                        <a:pt x="439" y="793"/>
                      </a:cubicBezTo>
                      <a:cubicBezTo>
                        <a:pt x="432" y="782"/>
                        <a:pt x="426" y="769"/>
                        <a:pt x="421" y="753"/>
                      </a:cubicBezTo>
                      <a:cubicBezTo>
                        <a:pt x="338" y="514"/>
                        <a:pt x="0" y="27"/>
                        <a:pt x="0" y="27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ïŝḻîďe">
                  <a:extLst>
                    <a:ext uri="{FF2B5EF4-FFF2-40B4-BE49-F238E27FC236}">
                      <a16:creationId xmlns="" xmlns:a16="http://schemas.microsoft.com/office/drawing/2014/main" id="{DA6DF7C0-5D53-4C2D-B4CE-7581B6C24622}"/>
                    </a:ext>
                  </a:extLst>
                </p:cNvPr>
                <p:cNvSpPr/>
                <p:nvPr/>
              </p:nvSpPr>
              <p:spPr bwMode="auto">
                <a:xfrm>
                  <a:off x="9582150" y="3532355"/>
                  <a:ext cx="977900" cy="373063"/>
                </a:xfrm>
                <a:custGeom>
                  <a:avLst/>
                  <a:gdLst>
                    <a:gd name="T0" fmla="*/ 0 w 444"/>
                    <a:gd name="T1" fmla="*/ 51 h 169"/>
                    <a:gd name="T2" fmla="*/ 94 w 444"/>
                    <a:gd name="T3" fmla="*/ 4 h 169"/>
                    <a:gd name="T4" fmla="*/ 184 w 444"/>
                    <a:gd name="T5" fmla="*/ 2 h 169"/>
                    <a:gd name="T6" fmla="*/ 342 w 444"/>
                    <a:gd name="T7" fmla="*/ 62 h 169"/>
                    <a:gd name="T8" fmla="*/ 441 w 444"/>
                    <a:gd name="T9" fmla="*/ 145 h 169"/>
                    <a:gd name="T10" fmla="*/ 415 w 444"/>
                    <a:gd name="T11" fmla="*/ 164 h 169"/>
                    <a:gd name="T12" fmla="*/ 211 w 444"/>
                    <a:gd name="T13" fmla="*/ 60 h 169"/>
                    <a:gd name="T14" fmla="*/ 39 w 444"/>
                    <a:gd name="T15" fmla="*/ 71 h 169"/>
                    <a:gd name="T16" fmla="*/ 10 w 444"/>
                    <a:gd name="T17" fmla="*/ 65 h 169"/>
                    <a:gd name="T18" fmla="*/ 0 w 444"/>
                    <a:gd name="T19" fmla="*/ 51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4" h="169">
                      <a:moveTo>
                        <a:pt x="0" y="51"/>
                      </a:moveTo>
                      <a:cubicBezTo>
                        <a:pt x="9" y="44"/>
                        <a:pt x="48" y="21"/>
                        <a:pt x="94" y="4"/>
                      </a:cubicBezTo>
                      <a:cubicBezTo>
                        <a:pt x="121" y="1"/>
                        <a:pt x="152" y="0"/>
                        <a:pt x="184" y="2"/>
                      </a:cubicBezTo>
                      <a:cubicBezTo>
                        <a:pt x="276" y="6"/>
                        <a:pt x="316" y="45"/>
                        <a:pt x="342" y="62"/>
                      </a:cubicBezTo>
                      <a:cubicBezTo>
                        <a:pt x="368" y="80"/>
                        <a:pt x="439" y="131"/>
                        <a:pt x="441" y="145"/>
                      </a:cubicBezTo>
                      <a:cubicBezTo>
                        <a:pt x="444" y="160"/>
                        <a:pt x="439" y="169"/>
                        <a:pt x="415" y="164"/>
                      </a:cubicBezTo>
                      <a:cubicBezTo>
                        <a:pt x="391" y="158"/>
                        <a:pt x="270" y="71"/>
                        <a:pt x="211" y="60"/>
                      </a:cubicBezTo>
                      <a:cubicBezTo>
                        <a:pt x="152" y="48"/>
                        <a:pt x="50" y="70"/>
                        <a:pt x="39" y="71"/>
                      </a:cubicBezTo>
                      <a:cubicBezTo>
                        <a:pt x="34" y="71"/>
                        <a:pt x="21" y="70"/>
                        <a:pt x="10" y="65"/>
                      </a:cubicBezTo>
                      <a:cubicBezTo>
                        <a:pt x="4" y="56"/>
                        <a:pt x="0" y="51"/>
                        <a:pt x="0" y="51"/>
                      </a:cubicBezTo>
                      <a:close/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ï$ḷíďê">
                  <a:extLst>
                    <a:ext uri="{FF2B5EF4-FFF2-40B4-BE49-F238E27FC236}">
                      <a16:creationId xmlns="" xmlns:a16="http://schemas.microsoft.com/office/drawing/2014/main" id="{5040F00C-22D7-4CD8-BFC3-D79DA4F1236D}"/>
                    </a:ext>
                  </a:extLst>
                </p:cNvPr>
                <p:cNvSpPr/>
                <p:nvPr/>
              </p:nvSpPr>
              <p:spPr bwMode="auto">
                <a:xfrm>
                  <a:off x="10582275" y="3938755"/>
                  <a:ext cx="795337" cy="947738"/>
                </a:xfrm>
                <a:custGeom>
                  <a:avLst/>
                  <a:gdLst>
                    <a:gd name="T0" fmla="*/ 0 w 361"/>
                    <a:gd name="T1" fmla="*/ 0 h 430"/>
                    <a:gd name="T2" fmla="*/ 221 w 361"/>
                    <a:gd name="T3" fmla="*/ 88 h 430"/>
                    <a:gd name="T4" fmla="*/ 343 w 361"/>
                    <a:gd name="T5" fmla="*/ 350 h 430"/>
                    <a:gd name="T6" fmla="*/ 233 w 361"/>
                    <a:gd name="T7" fmla="*/ 407 h 430"/>
                    <a:gd name="T8" fmla="*/ 0 w 361"/>
                    <a:gd name="T9" fmla="*/ 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1" h="430">
                      <a:moveTo>
                        <a:pt x="0" y="0"/>
                      </a:moveTo>
                      <a:cubicBezTo>
                        <a:pt x="31" y="8"/>
                        <a:pt x="161" y="17"/>
                        <a:pt x="221" y="88"/>
                      </a:cubicBezTo>
                      <a:cubicBezTo>
                        <a:pt x="281" y="158"/>
                        <a:pt x="361" y="298"/>
                        <a:pt x="343" y="350"/>
                      </a:cubicBezTo>
                      <a:cubicBezTo>
                        <a:pt x="324" y="401"/>
                        <a:pt x="248" y="430"/>
                        <a:pt x="233" y="407"/>
                      </a:cubicBezTo>
                      <a:cubicBezTo>
                        <a:pt x="219" y="385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îś1íḓè">
                  <a:extLst>
                    <a:ext uri="{FF2B5EF4-FFF2-40B4-BE49-F238E27FC236}">
                      <a16:creationId xmlns="" xmlns:a16="http://schemas.microsoft.com/office/drawing/2014/main" id="{13D2FEE5-B365-4729-9784-1E9515F9EED6}"/>
                    </a:ext>
                  </a:extLst>
                </p:cNvPr>
                <p:cNvSpPr/>
                <p:nvPr/>
              </p:nvSpPr>
              <p:spPr bwMode="auto">
                <a:xfrm>
                  <a:off x="10647362" y="3991143"/>
                  <a:ext cx="296862" cy="179388"/>
                </a:xfrm>
                <a:custGeom>
                  <a:avLst/>
                  <a:gdLst>
                    <a:gd name="T0" fmla="*/ 83 w 135"/>
                    <a:gd name="T1" fmla="*/ 0 h 81"/>
                    <a:gd name="T2" fmla="*/ 126 w 135"/>
                    <a:gd name="T3" fmla="*/ 27 h 81"/>
                    <a:gd name="T4" fmla="*/ 16 w 135"/>
                    <a:gd name="T5" fmla="*/ 67 h 81"/>
                    <a:gd name="T6" fmla="*/ 29 w 135"/>
                    <a:gd name="T7" fmla="*/ 13 h 81"/>
                    <a:gd name="T8" fmla="*/ 83 w 135"/>
                    <a:gd name="T9" fmla="*/ 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5" h="81">
                      <a:moveTo>
                        <a:pt x="83" y="0"/>
                      </a:moveTo>
                      <a:cubicBezTo>
                        <a:pt x="83" y="0"/>
                        <a:pt x="135" y="4"/>
                        <a:pt x="126" y="27"/>
                      </a:cubicBezTo>
                      <a:cubicBezTo>
                        <a:pt x="117" y="49"/>
                        <a:pt x="32" y="81"/>
                        <a:pt x="16" y="67"/>
                      </a:cubicBezTo>
                      <a:cubicBezTo>
                        <a:pt x="0" y="53"/>
                        <a:pt x="12" y="25"/>
                        <a:pt x="29" y="13"/>
                      </a:cubicBezTo>
                      <a:cubicBezTo>
                        <a:pt x="47" y="0"/>
                        <a:pt x="83" y="0"/>
                        <a:pt x="83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íslide">
                  <a:extLst>
                    <a:ext uri="{FF2B5EF4-FFF2-40B4-BE49-F238E27FC236}">
                      <a16:creationId xmlns="" xmlns:a16="http://schemas.microsoft.com/office/drawing/2014/main" id="{1837BF09-32FE-4428-8F4D-EA47705E0FA3}"/>
                    </a:ext>
                  </a:extLst>
                </p:cNvPr>
                <p:cNvSpPr/>
                <p:nvPr/>
              </p:nvSpPr>
              <p:spPr bwMode="auto">
                <a:xfrm>
                  <a:off x="9434512" y="3433930"/>
                  <a:ext cx="1212850" cy="458788"/>
                </a:xfrm>
                <a:custGeom>
                  <a:avLst/>
                  <a:gdLst>
                    <a:gd name="T0" fmla="*/ 507 w 550"/>
                    <a:gd name="T1" fmla="*/ 201 h 208"/>
                    <a:gd name="T2" fmla="*/ 289 w 550"/>
                    <a:gd name="T3" fmla="*/ 81 h 208"/>
                    <a:gd name="T4" fmla="*/ 91 w 550"/>
                    <a:gd name="T5" fmla="*/ 101 h 208"/>
                    <a:gd name="T6" fmla="*/ 21 w 550"/>
                    <a:gd name="T7" fmla="*/ 31 h 208"/>
                    <a:gd name="T8" fmla="*/ 286 w 550"/>
                    <a:gd name="T9" fmla="*/ 25 h 208"/>
                    <a:gd name="T10" fmla="*/ 507 w 550"/>
                    <a:gd name="T11" fmla="*/ 201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50" h="208">
                      <a:moveTo>
                        <a:pt x="507" y="201"/>
                      </a:moveTo>
                      <a:cubicBezTo>
                        <a:pt x="492" y="194"/>
                        <a:pt x="371" y="88"/>
                        <a:pt x="289" y="81"/>
                      </a:cubicBezTo>
                      <a:cubicBezTo>
                        <a:pt x="206" y="75"/>
                        <a:pt x="131" y="102"/>
                        <a:pt x="91" y="101"/>
                      </a:cubicBezTo>
                      <a:cubicBezTo>
                        <a:pt x="51" y="100"/>
                        <a:pt x="0" y="62"/>
                        <a:pt x="21" y="31"/>
                      </a:cubicBezTo>
                      <a:cubicBezTo>
                        <a:pt x="41" y="0"/>
                        <a:pt x="133" y="0"/>
                        <a:pt x="286" y="25"/>
                      </a:cubicBezTo>
                      <a:cubicBezTo>
                        <a:pt x="550" y="67"/>
                        <a:pt x="521" y="208"/>
                        <a:pt x="507" y="201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9" name="ïŝ1îde">
                  <a:extLst>
                    <a:ext uri="{FF2B5EF4-FFF2-40B4-BE49-F238E27FC236}">
                      <a16:creationId xmlns="" xmlns:a16="http://schemas.microsoft.com/office/drawing/2014/main" id="{87B32A53-8A5F-44B4-9C7C-D1A9973A2572}"/>
                    </a:ext>
                  </a:extLst>
                </p:cNvPr>
                <p:cNvSpPr/>
                <p:nvPr/>
              </p:nvSpPr>
              <p:spPr bwMode="auto">
                <a:xfrm>
                  <a:off x="8080375" y="3429168"/>
                  <a:ext cx="204787" cy="293688"/>
                </a:xfrm>
                <a:custGeom>
                  <a:avLst/>
                  <a:gdLst>
                    <a:gd name="T0" fmla="*/ 13 w 93"/>
                    <a:gd name="T1" fmla="*/ 12 h 133"/>
                    <a:gd name="T2" fmla="*/ 0 w 93"/>
                    <a:gd name="T3" fmla="*/ 17 h 133"/>
                    <a:gd name="T4" fmla="*/ 29 w 93"/>
                    <a:gd name="T5" fmla="*/ 85 h 133"/>
                    <a:gd name="T6" fmla="*/ 65 w 93"/>
                    <a:gd name="T7" fmla="*/ 133 h 133"/>
                    <a:gd name="T8" fmla="*/ 74 w 93"/>
                    <a:gd name="T9" fmla="*/ 133 h 133"/>
                    <a:gd name="T10" fmla="*/ 91 w 93"/>
                    <a:gd name="T11" fmla="*/ 113 h 133"/>
                    <a:gd name="T12" fmla="*/ 56 w 93"/>
                    <a:gd name="T13" fmla="*/ 10 h 133"/>
                    <a:gd name="T14" fmla="*/ 45 w 93"/>
                    <a:gd name="T15" fmla="*/ 0 h 133"/>
                    <a:gd name="T16" fmla="*/ 13 w 93"/>
                    <a:gd name="T17" fmla="*/ 12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3" h="133">
                      <a:moveTo>
                        <a:pt x="13" y="12"/>
                      </a:moveTo>
                      <a:cubicBezTo>
                        <a:pt x="8" y="14"/>
                        <a:pt x="3" y="16"/>
                        <a:pt x="0" y="17"/>
                      </a:cubicBezTo>
                      <a:cubicBezTo>
                        <a:pt x="8" y="38"/>
                        <a:pt x="18" y="63"/>
                        <a:pt x="29" y="85"/>
                      </a:cubicBezTo>
                      <a:cubicBezTo>
                        <a:pt x="40" y="105"/>
                        <a:pt x="52" y="123"/>
                        <a:pt x="65" y="133"/>
                      </a:cubicBezTo>
                      <a:cubicBezTo>
                        <a:pt x="68" y="133"/>
                        <a:pt x="72" y="133"/>
                        <a:pt x="74" y="133"/>
                      </a:cubicBezTo>
                      <a:cubicBezTo>
                        <a:pt x="86" y="133"/>
                        <a:pt x="93" y="127"/>
                        <a:pt x="91" y="113"/>
                      </a:cubicBezTo>
                      <a:cubicBezTo>
                        <a:pt x="90" y="98"/>
                        <a:pt x="62" y="21"/>
                        <a:pt x="56" y="10"/>
                      </a:cubicBezTo>
                      <a:cubicBezTo>
                        <a:pt x="51" y="0"/>
                        <a:pt x="45" y="0"/>
                        <a:pt x="45" y="0"/>
                      </a:cubicBezTo>
                      <a:cubicBezTo>
                        <a:pt x="45" y="0"/>
                        <a:pt x="28" y="6"/>
                        <a:pt x="13" y="12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0" name="ï$liďê">
                  <a:extLst>
                    <a:ext uri="{FF2B5EF4-FFF2-40B4-BE49-F238E27FC236}">
                      <a16:creationId xmlns="" xmlns:a16="http://schemas.microsoft.com/office/drawing/2014/main" id="{3AD11C27-CE19-4843-90BA-69B22C41F303}"/>
                    </a:ext>
                  </a:extLst>
                </p:cNvPr>
                <p:cNvSpPr/>
                <p:nvPr/>
              </p:nvSpPr>
              <p:spPr bwMode="auto">
                <a:xfrm>
                  <a:off x="7943850" y="2357605"/>
                  <a:ext cx="1173162" cy="411163"/>
                </a:xfrm>
                <a:custGeom>
                  <a:avLst/>
                  <a:gdLst>
                    <a:gd name="T0" fmla="*/ 533 w 533"/>
                    <a:gd name="T1" fmla="*/ 99 h 186"/>
                    <a:gd name="T2" fmla="*/ 72 w 533"/>
                    <a:gd name="T3" fmla="*/ 124 h 186"/>
                    <a:gd name="T4" fmla="*/ 274 w 533"/>
                    <a:gd name="T5" fmla="*/ 89 h 186"/>
                    <a:gd name="T6" fmla="*/ 120 w 533"/>
                    <a:gd name="T7" fmla="*/ 143 h 186"/>
                    <a:gd name="T8" fmla="*/ 0 w 533"/>
                    <a:gd name="T9" fmla="*/ 159 h 186"/>
                    <a:gd name="T10" fmla="*/ 113 w 533"/>
                    <a:gd name="T11" fmla="*/ 166 h 186"/>
                    <a:gd name="T12" fmla="*/ 152 w 533"/>
                    <a:gd name="T13" fmla="*/ 161 h 186"/>
                    <a:gd name="T14" fmla="*/ 259 w 533"/>
                    <a:gd name="T15" fmla="*/ 136 h 186"/>
                    <a:gd name="T16" fmla="*/ 266 w 533"/>
                    <a:gd name="T17" fmla="*/ 136 h 186"/>
                    <a:gd name="T18" fmla="*/ 172 w 533"/>
                    <a:gd name="T19" fmla="*/ 185 h 186"/>
                    <a:gd name="T20" fmla="*/ 326 w 533"/>
                    <a:gd name="T21" fmla="*/ 138 h 186"/>
                    <a:gd name="T22" fmla="*/ 533 w 533"/>
                    <a:gd name="T23" fmla="*/ 99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3" h="186">
                      <a:moveTo>
                        <a:pt x="533" y="99"/>
                      </a:moveTo>
                      <a:cubicBezTo>
                        <a:pt x="386" y="0"/>
                        <a:pt x="207" y="78"/>
                        <a:pt x="72" y="124"/>
                      </a:cubicBezTo>
                      <a:cubicBezTo>
                        <a:pt x="177" y="116"/>
                        <a:pt x="275" y="89"/>
                        <a:pt x="274" y="89"/>
                      </a:cubicBezTo>
                      <a:cubicBezTo>
                        <a:pt x="264" y="92"/>
                        <a:pt x="179" y="131"/>
                        <a:pt x="120" y="143"/>
                      </a:cubicBezTo>
                      <a:cubicBezTo>
                        <a:pt x="61" y="154"/>
                        <a:pt x="0" y="159"/>
                        <a:pt x="0" y="159"/>
                      </a:cubicBezTo>
                      <a:cubicBezTo>
                        <a:pt x="0" y="159"/>
                        <a:pt x="30" y="176"/>
                        <a:pt x="113" y="166"/>
                      </a:cubicBezTo>
                      <a:cubicBezTo>
                        <a:pt x="126" y="165"/>
                        <a:pt x="139" y="163"/>
                        <a:pt x="152" y="161"/>
                      </a:cubicBezTo>
                      <a:cubicBezTo>
                        <a:pt x="200" y="152"/>
                        <a:pt x="241" y="140"/>
                        <a:pt x="259" y="136"/>
                      </a:cubicBezTo>
                      <a:cubicBezTo>
                        <a:pt x="266" y="134"/>
                        <a:pt x="269" y="134"/>
                        <a:pt x="266" y="136"/>
                      </a:cubicBezTo>
                      <a:cubicBezTo>
                        <a:pt x="256" y="144"/>
                        <a:pt x="165" y="186"/>
                        <a:pt x="172" y="185"/>
                      </a:cubicBezTo>
                      <a:cubicBezTo>
                        <a:pt x="246" y="175"/>
                        <a:pt x="288" y="156"/>
                        <a:pt x="326" y="138"/>
                      </a:cubicBezTo>
                      <a:cubicBezTo>
                        <a:pt x="379" y="113"/>
                        <a:pt x="424" y="90"/>
                        <a:pt x="533" y="99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28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íṥ1ïḍê">
                  <a:extLst>
                    <a:ext uri="{FF2B5EF4-FFF2-40B4-BE49-F238E27FC236}">
                      <a16:creationId xmlns="" xmlns:a16="http://schemas.microsoft.com/office/drawing/2014/main" id="{00922A64-17E6-463D-AC47-92DAE44FAAA0}"/>
                    </a:ext>
                  </a:extLst>
                </p:cNvPr>
                <p:cNvSpPr/>
                <p:nvPr/>
              </p:nvSpPr>
              <p:spPr bwMode="auto">
                <a:xfrm>
                  <a:off x="8499475" y="3345030"/>
                  <a:ext cx="715962" cy="714375"/>
                </a:xfrm>
                <a:custGeom>
                  <a:avLst/>
                  <a:gdLst>
                    <a:gd name="T0" fmla="*/ 324 w 325"/>
                    <a:gd name="T1" fmla="*/ 47 h 324"/>
                    <a:gd name="T2" fmla="*/ 318 w 325"/>
                    <a:gd name="T3" fmla="*/ 1 h 324"/>
                    <a:gd name="T4" fmla="*/ 319 w 325"/>
                    <a:gd name="T5" fmla="*/ 0 h 324"/>
                    <a:gd name="T6" fmla="*/ 269 w 325"/>
                    <a:gd name="T7" fmla="*/ 35 h 324"/>
                    <a:gd name="T8" fmla="*/ 267 w 325"/>
                    <a:gd name="T9" fmla="*/ 116 h 324"/>
                    <a:gd name="T10" fmla="*/ 0 w 325"/>
                    <a:gd name="T11" fmla="*/ 310 h 324"/>
                    <a:gd name="T12" fmla="*/ 60 w 325"/>
                    <a:gd name="T13" fmla="*/ 314 h 324"/>
                    <a:gd name="T14" fmla="*/ 237 w 325"/>
                    <a:gd name="T15" fmla="*/ 184 h 324"/>
                    <a:gd name="T16" fmla="*/ 305 w 325"/>
                    <a:gd name="T17" fmla="*/ 102 h 324"/>
                    <a:gd name="T18" fmla="*/ 323 w 325"/>
                    <a:gd name="T19" fmla="*/ 79 h 324"/>
                    <a:gd name="T20" fmla="*/ 324 w 325"/>
                    <a:gd name="T21" fmla="*/ 47 h 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5" h="324">
                      <a:moveTo>
                        <a:pt x="324" y="47"/>
                      </a:moveTo>
                      <a:cubicBezTo>
                        <a:pt x="324" y="33"/>
                        <a:pt x="323" y="17"/>
                        <a:pt x="318" y="1"/>
                      </a:cubicBezTo>
                      <a:cubicBezTo>
                        <a:pt x="319" y="0"/>
                        <a:pt x="319" y="0"/>
                        <a:pt x="319" y="0"/>
                      </a:cubicBezTo>
                      <a:cubicBezTo>
                        <a:pt x="305" y="12"/>
                        <a:pt x="285" y="28"/>
                        <a:pt x="269" y="35"/>
                      </a:cubicBezTo>
                      <a:cubicBezTo>
                        <a:pt x="269" y="35"/>
                        <a:pt x="284" y="86"/>
                        <a:pt x="267" y="116"/>
                      </a:cubicBezTo>
                      <a:cubicBezTo>
                        <a:pt x="229" y="181"/>
                        <a:pt x="100" y="324"/>
                        <a:pt x="0" y="310"/>
                      </a:cubicBezTo>
                      <a:cubicBezTo>
                        <a:pt x="11" y="317"/>
                        <a:pt x="44" y="318"/>
                        <a:pt x="60" y="314"/>
                      </a:cubicBezTo>
                      <a:cubicBezTo>
                        <a:pt x="114" y="303"/>
                        <a:pt x="178" y="247"/>
                        <a:pt x="237" y="184"/>
                      </a:cubicBezTo>
                      <a:cubicBezTo>
                        <a:pt x="261" y="157"/>
                        <a:pt x="284" y="129"/>
                        <a:pt x="305" y="102"/>
                      </a:cubicBezTo>
                      <a:cubicBezTo>
                        <a:pt x="311" y="94"/>
                        <a:pt x="317" y="87"/>
                        <a:pt x="323" y="79"/>
                      </a:cubicBezTo>
                      <a:cubicBezTo>
                        <a:pt x="323" y="79"/>
                        <a:pt x="325" y="66"/>
                        <a:pt x="324" y="47"/>
                      </a:cubicBezTo>
                      <a:close/>
                    </a:path>
                  </a:pathLst>
                </a:custGeom>
                <a:solidFill>
                  <a:srgbClr val="E2C4B3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î$1ïḋé">
                  <a:extLst>
                    <a:ext uri="{FF2B5EF4-FFF2-40B4-BE49-F238E27FC236}">
                      <a16:creationId xmlns="" xmlns:a16="http://schemas.microsoft.com/office/drawing/2014/main" id="{BB4120AE-2652-40B8-A687-30A91A31A637}"/>
                    </a:ext>
                  </a:extLst>
                </p:cNvPr>
                <p:cNvSpPr/>
                <p:nvPr/>
              </p:nvSpPr>
              <p:spPr bwMode="auto">
                <a:xfrm>
                  <a:off x="8102600" y="3753018"/>
                  <a:ext cx="166687" cy="95250"/>
                </a:xfrm>
                <a:custGeom>
                  <a:avLst/>
                  <a:gdLst>
                    <a:gd name="T0" fmla="*/ 0 w 76"/>
                    <a:gd name="T1" fmla="*/ 31 h 43"/>
                    <a:gd name="T2" fmla="*/ 70 w 76"/>
                    <a:gd name="T3" fmla="*/ 43 h 43"/>
                    <a:gd name="T4" fmla="*/ 76 w 76"/>
                    <a:gd name="T5" fmla="*/ 0 h 43"/>
                    <a:gd name="T6" fmla="*/ 57 w 76"/>
                    <a:gd name="T7" fmla="*/ 26 h 43"/>
                    <a:gd name="T8" fmla="*/ 0 w 76"/>
                    <a:gd name="T9" fmla="*/ 31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43">
                      <a:moveTo>
                        <a:pt x="0" y="31"/>
                      </a:moveTo>
                      <a:cubicBezTo>
                        <a:pt x="4" y="40"/>
                        <a:pt x="70" y="43"/>
                        <a:pt x="70" y="43"/>
                      </a:cubicBezTo>
                      <a:cubicBezTo>
                        <a:pt x="74" y="38"/>
                        <a:pt x="76" y="0"/>
                        <a:pt x="76" y="0"/>
                      </a:cubicBezTo>
                      <a:cubicBezTo>
                        <a:pt x="76" y="0"/>
                        <a:pt x="63" y="21"/>
                        <a:pt x="57" y="26"/>
                      </a:cubicBezTo>
                      <a:cubicBezTo>
                        <a:pt x="52" y="31"/>
                        <a:pt x="0" y="31"/>
                        <a:pt x="0" y="31"/>
                      </a:cubicBezTo>
                      <a:close/>
                    </a:path>
                  </a:pathLst>
                </a:custGeom>
                <a:solidFill>
                  <a:srgbClr val="E2C4B3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íšľïḑê">
                  <a:extLst>
                    <a:ext uri="{FF2B5EF4-FFF2-40B4-BE49-F238E27FC236}">
                      <a16:creationId xmlns="" xmlns:a16="http://schemas.microsoft.com/office/drawing/2014/main" id="{419D2CC3-7C6B-4177-BBDA-6D80DED1920E}"/>
                    </a:ext>
                  </a:extLst>
                </p:cNvPr>
                <p:cNvSpPr/>
                <p:nvPr/>
              </p:nvSpPr>
              <p:spPr bwMode="auto">
                <a:xfrm>
                  <a:off x="9272587" y="3643480"/>
                  <a:ext cx="338137" cy="198438"/>
                </a:xfrm>
                <a:custGeom>
                  <a:avLst/>
                  <a:gdLst>
                    <a:gd name="T0" fmla="*/ 3 w 154"/>
                    <a:gd name="T1" fmla="*/ 68 h 90"/>
                    <a:gd name="T2" fmla="*/ 0 w 154"/>
                    <a:gd name="T3" fmla="*/ 90 h 90"/>
                    <a:gd name="T4" fmla="*/ 36 w 154"/>
                    <a:gd name="T5" fmla="*/ 57 h 90"/>
                    <a:gd name="T6" fmla="*/ 53 w 154"/>
                    <a:gd name="T7" fmla="*/ 44 h 90"/>
                    <a:gd name="T8" fmla="*/ 154 w 154"/>
                    <a:gd name="T9" fmla="*/ 19 h 90"/>
                    <a:gd name="T10" fmla="*/ 142 w 154"/>
                    <a:gd name="T11" fmla="*/ 2 h 90"/>
                    <a:gd name="T12" fmla="*/ 137 w 154"/>
                    <a:gd name="T13" fmla="*/ 0 h 90"/>
                    <a:gd name="T14" fmla="*/ 112 w 154"/>
                    <a:gd name="T15" fmla="*/ 1 h 90"/>
                    <a:gd name="T16" fmla="*/ 72 w 154"/>
                    <a:gd name="T17" fmla="*/ 11 h 90"/>
                    <a:gd name="T18" fmla="*/ 51 w 154"/>
                    <a:gd name="T19" fmla="*/ 24 h 90"/>
                    <a:gd name="T20" fmla="*/ 30 w 154"/>
                    <a:gd name="T21" fmla="*/ 43 h 90"/>
                    <a:gd name="T22" fmla="*/ 14 w 154"/>
                    <a:gd name="T23" fmla="*/ 57 h 90"/>
                    <a:gd name="T24" fmla="*/ 3 w 154"/>
                    <a:gd name="T25" fmla="*/ 68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4" h="90">
                      <a:moveTo>
                        <a:pt x="3" y="68"/>
                      </a:moveTo>
                      <a:cubicBezTo>
                        <a:pt x="2" y="75"/>
                        <a:pt x="1" y="82"/>
                        <a:pt x="0" y="90"/>
                      </a:cubicBezTo>
                      <a:cubicBezTo>
                        <a:pt x="13" y="77"/>
                        <a:pt x="25" y="66"/>
                        <a:pt x="36" y="57"/>
                      </a:cubicBezTo>
                      <a:cubicBezTo>
                        <a:pt x="42" y="52"/>
                        <a:pt x="48" y="48"/>
                        <a:pt x="53" y="44"/>
                      </a:cubicBezTo>
                      <a:cubicBezTo>
                        <a:pt x="96" y="12"/>
                        <a:pt x="119" y="11"/>
                        <a:pt x="154" y="19"/>
                      </a:cubicBezTo>
                      <a:cubicBezTo>
                        <a:pt x="148" y="10"/>
                        <a:pt x="143" y="4"/>
                        <a:pt x="142" y="2"/>
                      </a:cubicBezTo>
                      <a:cubicBezTo>
                        <a:pt x="140" y="1"/>
                        <a:pt x="139" y="1"/>
                        <a:pt x="137" y="0"/>
                      </a:cubicBezTo>
                      <a:cubicBezTo>
                        <a:pt x="128" y="0"/>
                        <a:pt x="119" y="0"/>
                        <a:pt x="112" y="1"/>
                      </a:cubicBezTo>
                      <a:cubicBezTo>
                        <a:pt x="96" y="3"/>
                        <a:pt x="83" y="6"/>
                        <a:pt x="72" y="11"/>
                      </a:cubicBezTo>
                      <a:cubicBezTo>
                        <a:pt x="65" y="15"/>
                        <a:pt x="58" y="19"/>
                        <a:pt x="51" y="24"/>
                      </a:cubicBezTo>
                      <a:cubicBezTo>
                        <a:pt x="44" y="30"/>
                        <a:pt x="37" y="36"/>
                        <a:pt x="30" y="43"/>
                      </a:cubicBezTo>
                      <a:cubicBezTo>
                        <a:pt x="25" y="47"/>
                        <a:pt x="20" y="52"/>
                        <a:pt x="14" y="57"/>
                      </a:cubicBezTo>
                      <a:cubicBezTo>
                        <a:pt x="10" y="61"/>
                        <a:pt x="6" y="64"/>
                        <a:pt x="3" y="68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4" name="iŝļïḓe">
                  <a:extLst>
                    <a:ext uri="{FF2B5EF4-FFF2-40B4-BE49-F238E27FC236}">
                      <a16:creationId xmlns="" xmlns:a16="http://schemas.microsoft.com/office/drawing/2014/main" id="{52F2983E-B651-46A9-9C40-C8C2917C7467}"/>
                    </a:ext>
                  </a:extLst>
                </p:cNvPr>
                <p:cNvSpPr/>
                <p:nvPr/>
              </p:nvSpPr>
              <p:spPr bwMode="auto">
                <a:xfrm>
                  <a:off x="9391650" y="4388018"/>
                  <a:ext cx="500062" cy="287338"/>
                </a:xfrm>
                <a:custGeom>
                  <a:avLst/>
                  <a:gdLst>
                    <a:gd name="T0" fmla="*/ 172 w 227"/>
                    <a:gd name="T1" fmla="*/ 115 h 130"/>
                    <a:gd name="T2" fmla="*/ 209 w 227"/>
                    <a:gd name="T3" fmla="*/ 129 h 130"/>
                    <a:gd name="T4" fmla="*/ 223 w 227"/>
                    <a:gd name="T5" fmla="*/ 120 h 130"/>
                    <a:gd name="T6" fmla="*/ 227 w 227"/>
                    <a:gd name="T7" fmla="*/ 121 h 130"/>
                    <a:gd name="T8" fmla="*/ 173 w 227"/>
                    <a:gd name="T9" fmla="*/ 71 h 130"/>
                    <a:gd name="T10" fmla="*/ 4 w 227"/>
                    <a:gd name="T11" fmla="*/ 0 h 130"/>
                    <a:gd name="T12" fmla="*/ 1 w 227"/>
                    <a:gd name="T13" fmla="*/ 10 h 130"/>
                    <a:gd name="T14" fmla="*/ 0 w 227"/>
                    <a:gd name="T15" fmla="*/ 13 h 130"/>
                    <a:gd name="T16" fmla="*/ 90 w 227"/>
                    <a:gd name="T17" fmla="*/ 78 h 130"/>
                    <a:gd name="T18" fmla="*/ 172 w 227"/>
                    <a:gd name="T19" fmla="*/ 11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7" h="130">
                      <a:moveTo>
                        <a:pt x="172" y="115"/>
                      </a:moveTo>
                      <a:cubicBezTo>
                        <a:pt x="174" y="116"/>
                        <a:pt x="207" y="130"/>
                        <a:pt x="209" y="129"/>
                      </a:cubicBezTo>
                      <a:cubicBezTo>
                        <a:pt x="210" y="128"/>
                        <a:pt x="223" y="120"/>
                        <a:pt x="223" y="120"/>
                      </a:cubicBezTo>
                      <a:cubicBezTo>
                        <a:pt x="227" y="121"/>
                        <a:pt x="227" y="121"/>
                        <a:pt x="227" y="121"/>
                      </a:cubicBezTo>
                      <a:cubicBezTo>
                        <a:pt x="173" y="71"/>
                        <a:pt x="173" y="71"/>
                        <a:pt x="173" y="7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81" y="76"/>
                        <a:pt x="90" y="78"/>
                      </a:cubicBezTo>
                      <a:cubicBezTo>
                        <a:pt x="99" y="80"/>
                        <a:pt x="172" y="115"/>
                        <a:pt x="172" y="115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5" name="iś1îḍé">
                  <a:extLst>
                    <a:ext uri="{FF2B5EF4-FFF2-40B4-BE49-F238E27FC236}">
                      <a16:creationId xmlns="" xmlns:a16="http://schemas.microsoft.com/office/drawing/2014/main" id="{16A2E0CE-2FBD-4D37-9ED6-E9CFAC7B0671}"/>
                    </a:ext>
                  </a:extLst>
                </p:cNvPr>
                <p:cNvSpPr/>
                <p:nvPr/>
              </p:nvSpPr>
              <p:spPr bwMode="auto">
                <a:xfrm>
                  <a:off x="9337675" y="4410243"/>
                  <a:ext cx="544512" cy="349250"/>
                </a:xfrm>
                <a:custGeom>
                  <a:avLst/>
                  <a:gdLst>
                    <a:gd name="T0" fmla="*/ 25 w 247"/>
                    <a:gd name="T1" fmla="*/ 0 h 158"/>
                    <a:gd name="T2" fmla="*/ 20 w 247"/>
                    <a:gd name="T3" fmla="*/ 14 h 158"/>
                    <a:gd name="T4" fmla="*/ 0 w 247"/>
                    <a:gd name="T5" fmla="*/ 76 h 158"/>
                    <a:gd name="T6" fmla="*/ 157 w 247"/>
                    <a:gd name="T7" fmla="*/ 144 h 158"/>
                    <a:gd name="T8" fmla="*/ 224 w 247"/>
                    <a:gd name="T9" fmla="*/ 158 h 158"/>
                    <a:gd name="T10" fmla="*/ 247 w 247"/>
                    <a:gd name="T11" fmla="*/ 110 h 158"/>
                    <a:gd name="T12" fmla="*/ 192 w 247"/>
                    <a:gd name="T13" fmla="*/ 69 h 158"/>
                    <a:gd name="T14" fmla="*/ 25 w 247"/>
                    <a:gd name="T15" fmla="*/ 0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7" h="158">
                      <a:moveTo>
                        <a:pt x="25" y="0"/>
                      </a:moveTo>
                      <a:cubicBezTo>
                        <a:pt x="20" y="14"/>
                        <a:pt x="20" y="14"/>
                        <a:pt x="20" y="14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76"/>
                        <a:pt x="151" y="141"/>
                        <a:pt x="157" y="144"/>
                      </a:cubicBezTo>
                      <a:cubicBezTo>
                        <a:pt x="163" y="147"/>
                        <a:pt x="224" y="158"/>
                        <a:pt x="224" y="158"/>
                      </a:cubicBezTo>
                      <a:cubicBezTo>
                        <a:pt x="247" y="110"/>
                        <a:pt x="247" y="110"/>
                        <a:pt x="247" y="110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37" y="47"/>
                        <a:pt x="32" y="3"/>
                        <a:pt x="25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6" name="îṩlíďe">
                  <a:extLst>
                    <a:ext uri="{FF2B5EF4-FFF2-40B4-BE49-F238E27FC236}">
                      <a16:creationId xmlns="" xmlns:a16="http://schemas.microsoft.com/office/drawing/2014/main" id="{521E47CE-7DE4-40F1-BE48-0478FEEF001A}"/>
                    </a:ext>
                  </a:extLst>
                </p:cNvPr>
                <p:cNvSpPr/>
                <p:nvPr/>
              </p:nvSpPr>
              <p:spPr bwMode="auto">
                <a:xfrm>
                  <a:off x="10188575" y="4275305"/>
                  <a:ext cx="790575" cy="873125"/>
                </a:xfrm>
                <a:custGeom>
                  <a:avLst/>
                  <a:gdLst>
                    <a:gd name="T0" fmla="*/ 201 w 359"/>
                    <a:gd name="T1" fmla="*/ 0 h 396"/>
                    <a:gd name="T2" fmla="*/ 357 w 359"/>
                    <a:gd name="T3" fmla="*/ 253 h 396"/>
                    <a:gd name="T4" fmla="*/ 277 w 359"/>
                    <a:gd name="T5" fmla="*/ 372 h 396"/>
                    <a:gd name="T6" fmla="*/ 143 w 359"/>
                    <a:gd name="T7" fmla="*/ 364 h 396"/>
                    <a:gd name="T8" fmla="*/ 6 w 359"/>
                    <a:gd name="T9" fmla="*/ 99 h 396"/>
                    <a:gd name="T10" fmla="*/ 201 w 359"/>
                    <a:gd name="T11" fmla="*/ 0 h 3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9" h="396">
                      <a:moveTo>
                        <a:pt x="201" y="0"/>
                      </a:moveTo>
                      <a:cubicBezTo>
                        <a:pt x="206" y="14"/>
                        <a:pt x="355" y="230"/>
                        <a:pt x="357" y="253"/>
                      </a:cubicBezTo>
                      <a:cubicBezTo>
                        <a:pt x="359" y="276"/>
                        <a:pt x="339" y="347"/>
                        <a:pt x="277" y="372"/>
                      </a:cubicBezTo>
                      <a:cubicBezTo>
                        <a:pt x="215" y="396"/>
                        <a:pt x="156" y="390"/>
                        <a:pt x="143" y="364"/>
                      </a:cubicBezTo>
                      <a:cubicBezTo>
                        <a:pt x="129" y="338"/>
                        <a:pt x="0" y="120"/>
                        <a:pt x="6" y="99"/>
                      </a:cubicBezTo>
                      <a:cubicBezTo>
                        <a:pt x="13" y="79"/>
                        <a:pt x="202" y="2"/>
                        <a:pt x="201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7" name="íṩḷíḍê">
                  <a:extLst>
                    <a:ext uri="{FF2B5EF4-FFF2-40B4-BE49-F238E27FC236}">
                      <a16:creationId xmlns="" xmlns:a16="http://schemas.microsoft.com/office/drawing/2014/main" id="{E843D8DD-C390-4617-99BB-DDE51C5F806D}"/>
                    </a:ext>
                  </a:extLst>
                </p:cNvPr>
                <p:cNvSpPr/>
                <p:nvPr/>
              </p:nvSpPr>
              <p:spPr bwMode="auto">
                <a:xfrm>
                  <a:off x="10110787" y="4222918"/>
                  <a:ext cx="619125" cy="493713"/>
                </a:xfrm>
                <a:custGeom>
                  <a:avLst/>
                  <a:gdLst>
                    <a:gd name="T0" fmla="*/ 15 w 281"/>
                    <a:gd name="T1" fmla="*/ 119 h 224"/>
                    <a:gd name="T2" fmla="*/ 70 w 281"/>
                    <a:gd name="T3" fmla="*/ 207 h 224"/>
                    <a:gd name="T4" fmla="*/ 265 w 281"/>
                    <a:gd name="T5" fmla="*/ 110 h 224"/>
                    <a:gd name="T6" fmla="*/ 272 w 281"/>
                    <a:gd name="T7" fmla="*/ 54 h 224"/>
                    <a:gd name="T8" fmla="*/ 240 w 281"/>
                    <a:gd name="T9" fmla="*/ 0 h 224"/>
                    <a:gd name="T10" fmla="*/ 15 w 281"/>
                    <a:gd name="T11" fmla="*/ 119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1" h="224">
                      <a:moveTo>
                        <a:pt x="15" y="119"/>
                      </a:moveTo>
                      <a:cubicBezTo>
                        <a:pt x="0" y="128"/>
                        <a:pt x="49" y="189"/>
                        <a:pt x="70" y="207"/>
                      </a:cubicBezTo>
                      <a:cubicBezTo>
                        <a:pt x="92" y="224"/>
                        <a:pt x="248" y="132"/>
                        <a:pt x="265" y="110"/>
                      </a:cubicBezTo>
                      <a:cubicBezTo>
                        <a:pt x="281" y="89"/>
                        <a:pt x="276" y="64"/>
                        <a:pt x="272" y="54"/>
                      </a:cubicBezTo>
                      <a:cubicBezTo>
                        <a:pt x="267" y="43"/>
                        <a:pt x="246" y="0"/>
                        <a:pt x="240" y="0"/>
                      </a:cubicBezTo>
                      <a:cubicBezTo>
                        <a:pt x="227" y="0"/>
                        <a:pt x="30" y="110"/>
                        <a:pt x="15" y="119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8" name="ïSľíde">
                  <a:extLst>
                    <a:ext uri="{FF2B5EF4-FFF2-40B4-BE49-F238E27FC236}">
                      <a16:creationId xmlns="" xmlns:a16="http://schemas.microsoft.com/office/drawing/2014/main" id="{A8A4493B-7FAD-46C1-A1D8-E7BE9E290274}"/>
                    </a:ext>
                  </a:extLst>
                </p:cNvPr>
                <p:cNvSpPr/>
                <p:nvPr/>
              </p:nvSpPr>
              <p:spPr bwMode="auto">
                <a:xfrm>
                  <a:off x="9471025" y="3502193"/>
                  <a:ext cx="1100137" cy="384175"/>
                </a:xfrm>
                <a:custGeom>
                  <a:avLst/>
                  <a:gdLst>
                    <a:gd name="T0" fmla="*/ 56 w 500"/>
                    <a:gd name="T1" fmla="*/ 43 h 174"/>
                    <a:gd name="T2" fmla="*/ 38 w 500"/>
                    <a:gd name="T3" fmla="*/ 40 h 174"/>
                    <a:gd name="T4" fmla="*/ 12 w 500"/>
                    <a:gd name="T5" fmla="*/ 21 h 174"/>
                    <a:gd name="T6" fmla="*/ 4 w 500"/>
                    <a:gd name="T7" fmla="*/ 0 h 174"/>
                    <a:gd name="T8" fmla="*/ 0 w 500"/>
                    <a:gd name="T9" fmla="*/ 10 h 174"/>
                    <a:gd name="T10" fmla="*/ 0 w 500"/>
                    <a:gd name="T11" fmla="*/ 20 h 174"/>
                    <a:gd name="T12" fmla="*/ 14 w 500"/>
                    <a:gd name="T13" fmla="*/ 44 h 174"/>
                    <a:gd name="T14" fmla="*/ 47 w 500"/>
                    <a:gd name="T15" fmla="*/ 64 h 174"/>
                    <a:gd name="T16" fmla="*/ 52 w 500"/>
                    <a:gd name="T17" fmla="*/ 66 h 174"/>
                    <a:gd name="T18" fmla="*/ 75 w 500"/>
                    <a:gd name="T19" fmla="*/ 70 h 174"/>
                    <a:gd name="T20" fmla="*/ 78 w 500"/>
                    <a:gd name="T21" fmla="*/ 70 h 174"/>
                    <a:gd name="T22" fmla="*/ 166 w 500"/>
                    <a:gd name="T23" fmla="*/ 57 h 174"/>
                    <a:gd name="T24" fmla="*/ 271 w 500"/>
                    <a:gd name="T25" fmla="*/ 58 h 174"/>
                    <a:gd name="T26" fmla="*/ 468 w 500"/>
                    <a:gd name="T27" fmla="*/ 161 h 174"/>
                    <a:gd name="T28" fmla="*/ 500 w 500"/>
                    <a:gd name="T29" fmla="*/ 153 h 174"/>
                    <a:gd name="T30" fmla="*/ 498 w 500"/>
                    <a:gd name="T31" fmla="*/ 134 h 174"/>
                    <a:gd name="T32" fmla="*/ 255 w 500"/>
                    <a:gd name="T33" fmla="*/ 31 h 174"/>
                    <a:gd name="T34" fmla="*/ 144 w 500"/>
                    <a:gd name="T35" fmla="*/ 34 h 174"/>
                    <a:gd name="T36" fmla="*/ 85 w 500"/>
                    <a:gd name="T37" fmla="*/ 42 h 174"/>
                    <a:gd name="T38" fmla="*/ 56 w 500"/>
                    <a:gd name="T39" fmla="*/ 43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00" h="174">
                      <a:moveTo>
                        <a:pt x="56" y="43"/>
                      </a:moveTo>
                      <a:cubicBezTo>
                        <a:pt x="49" y="42"/>
                        <a:pt x="44" y="41"/>
                        <a:pt x="38" y="40"/>
                      </a:cubicBezTo>
                      <a:cubicBezTo>
                        <a:pt x="25" y="36"/>
                        <a:pt x="17" y="29"/>
                        <a:pt x="12" y="21"/>
                      </a:cubicBezTo>
                      <a:cubicBezTo>
                        <a:pt x="8" y="14"/>
                        <a:pt x="5" y="7"/>
                        <a:pt x="4" y="0"/>
                      </a:cubicBezTo>
                      <a:cubicBezTo>
                        <a:pt x="2" y="4"/>
                        <a:pt x="1" y="7"/>
                        <a:pt x="0" y="10"/>
                      </a:cubicBezTo>
                      <a:cubicBezTo>
                        <a:pt x="0" y="14"/>
                        <a:pt x="0" y="17"/>
                        <a:pt x="0" y="20"/>
                      </a:cubicBezTo>
                      <a:cubicBezTo>
                        <a:pt x="2" y="29"/>
                        <a:pt x="7" y="37"/>
                        <a:pt x="14" y="44"/>
                      </a:cubicBezTo>
                      <a:cubicBezTo>
                        <a:pt x="23" y="52"/>
                        <a:pt x="35" y="60"/>
                        <a:pt x="47" y="64"/>
                      </a:cubicBezTo>
                      <a:cubicBezTo>
                        <a:pt x="49" y="65"/>
                        <a:pt x="50" y="65"/>
                        <a:pt x="52" y="66"/>
                      </a:cubicBezTo>
                      <a:cubicBezTo>
                        <a:pt x="60" y="68"/>
                        <a:pt x="67" y="70"/>
                        <a:pt x="75" y="70"/>
                      </a:cubicBezTo>
                      <a:cubicBezTo>
                        <a:pt x="76" y="70"/>
                        <a:pt x="77" y="70"/>
                        <a:pt x="78" y="70"/>
                      </a:cubicBezTo>
                      <a:cubicBezTo>
                        <a:pt x="100" y="70"/>
                        <a:pt x="130" y="63"/>
                        <a:pt x="166" y="57"/>
                      </a:cubicBezTo>
                      <a:cubicBezTo>
                        <a:pt x="198" y="52"/>
                        <a:pt x="217" y="54"/>
                        <a:pt x="271" y="58"/>
                      </a:cubicBezTo>
                      <a:cubicBezTo>
                        <a:pt x="326" y="62"/>
                        <a:pt x="432" y="134"/>
                        <a:pt x="468" y="161"/>
                      </a:cubicBezTo>
                      <a:cubicBezTo>
                        <a:pt x="484" y="173"/>
                        <a:pt x="496" y="174"/>
                        <a:pt x="500" y="153"/>
                      </a:cubicBezTo>
                      <a:cubicBezTo>
                        <a:pt x="500" y="148"/>
                        <a:pt x="498" y="140"/>
                        <a:pt x="498" y="134"/>
                      </a:cubicBezTo>
                      <a:cubicBezTo>
                        <a:pt x="425" y="132"/>
                        <a:pt x="349" y="43"/>
                        <a:pt x="255" y="31"/>
                      </a:cubicBezTo>
                      <a:cubicBezTo>
                        <a:pt x="217" y="26"/>
                        <a:pt x="179" y="29"/>
                        <a:pt x="144" y="34"/>
                      </a:cubicBezTo>
                      <a:cubicBezTo>
                        <a:pt x="123" y="37"/>
                        <a:pt x="103" y="40"/>
                        <a:pt x="85" y="42"/>
                      </a:cubicBezTo>
                      <a:cubicBezTo>
                        <a:pt x="75" y="43"/>
                        <a:pt x="65" y="43"/>
                        <a:pt x="56" y="43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9" name="îSļíďe">
                  <a:extLst>
                    <a:ext uri="{FF2B5EF4-FFF2-40B4-BE49-F238E27FC236}">
                      <a16:creationId xmlns="" xmlns:a16="http://schemas.microsoft.com/office/drawing/2014/main" id="{03A8C12C-0B2D-401F-AA9E-5C352C7422A9}"/>
                    </a:ext>
                  </a:extLst>
                </p:cNvPr>
                <p:cNvSpPr/>
                <p:nvPr/>
              </p:nvSpPr>
              <p:spPr bwMode="auto">
                <a:xfrm>
                  <a:off x="10582275" y="3892718"/>
                  <a:ext cx="674687" cy="374650"/>
                </a:xfrm>
                <a:custGeom>
                  <a:avLst/>
                  <a:gdLst>
                    <a:gd name="T0" fmla="*/ 20 w 306"/>
                    <a:gd name="T1" fmla="*/ 8 h 170"/>
                    <a:gd name="T2" fmla="*/ 0 w 306"/>
                    <a:gd name="T3" fmla="*/ 21 h 170"/>
                    <a:gd name="T4" fmla="*/ 31 w 306"/>
                    <a:gd name="T5" fmla="*/ 75 h 170"/>
                    <a:gd name="T6" fmla="*/ 50 w 306"/>
                    <a:gd name="T7" fmla="*/ 109 h 170"/>
                    <a:gd name="T8" fmla="*/ 111 w 306"/>
                    <a:gd name="T9" fmla="*/ 78 h 170"/>
                    <a:gd name="T10" fmla="*/ 256 w 306"/>
                    <a:gd name="T11" fmla="*/ 155 h 170"/>
                    <a:gd name="T12" fmla="*/ 20 w 306"/>
                    <a:gd name="T13" fmla="*/ 8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6" h="170">
                      <a:moveTo>
                        <a:pt x="20" y="8"/>
                      </a:moveTo>
                      <a:cubicBezTo>
                        <a:pt x="6" y="11"/>
                        <a:pt x="0" y="21"/>
                        <a:pt x="0" y="21"/>
                      </a:cubicBezTo>
                      <a:cubicBezTo>
                        <a:pt x="31" y="75"/>
                        <a:pt x="31" y="75"/>
                        <a:pt x="31" y="75"/>
                      </a:cubicBezTo>
                      <a:cubicBezTo>
                        <a:pt x="50" y="109"/>
                        <a:pt x="50" y="109"/>
                        <a:pt x="50" y="109"/>
                      </a:cubicBezTo>
                      <a:cubicBezTo>
                        <a:pt x="50" y="109"/>
                        <a:pt x="64" y="76"/>
                        <a:pt x="111" y="78"/>
                      </a:cubicBezTo>
                      <a:cubicBezTo>
                        <a:pt x="159" y="80"/>
                        <a:pt x="236" y="170"/>
                        <a:pt x="256" y="155"/>
                      </a:cubicBezTo>
                      <a:cubicBezTo>
                        <a:pt x="306" y="117"/>
                        <a:pt x="108" y="0"/>
                        <a:pt x="20" y="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0" name="íṣḷïḓe">
                  <a:extLst>
                    <a:ext uri="{FF2B5EF4-FFF2-40B4-BE49-F238E27FC236}">
                      <a16:creationId xmlns="" xmlns:a16="http://schemas.microsoft.com/office/drawing/2014/main" id="{26A6E675-A858-4275-861B-260C634E024C}"/>
                    </a:ext>
                  </a:extLst>
                </p:cNvPr>
                <p:cNvSpPr/>
                <p:nvPr/>
              </p:nvSpPr>
              <p:spPr bwMode="auto">
                <a:xfrm>
                  <a:off x="10675937" y="4016543"/>
                  <a:ext cx="482600" cy="250825"/>
                </a:xfrm>
                <a:custGeom>
                  <a:avLst/>
                  <a:gdLst>
                    <a:gd name="T0" fmla="*/ 19 w 219"/>
                    <a:gd name="T1" fmla="*/ 39 h 114"/>
                    <a:gd name="T2" fmla="*/ 69 w 219"/>
                    <a:gd name="T3" fmla="*/ 22 h 114"/>
                    <a:gd name="T4" fmla="*/ 214 w 219"/>
                    <a:gd name="T5" fmla="*/ 99 h 114"/>
                    <a:gd name="T6" fmla="*/ 219 w 219"/>
                    <a:gd name="T7" fmla="*/ 93 h 114"/>
                    <a:gd name="T8" fmla="*/ 207 w 219"/>
                    <a:gd name="T9" fmla="*/ 89 h 114"/>
                    <a:gd name="T10" fmla="*/ 198 w 219"/>
                    <a:gd name="T11" fmla="*/ 83 h 114"/>
                    <a:gd name="T12" fmla="*/ 87 w 219"/>
                    <a:gd name="T13" fmla="*/ 10 h 114"/>
                    <a:gd name="T14" fmla="*/ 12 w 219"/>
                    <a:gd name="T15" fmla="*/ 23 h 114"/>
                    <a:gd name="T16" fmla="*/ 9 w 219"/>
                    <a:gd name="T17" fmla="*/ 26 h 114"/>
                    <a:gd name="T18" fmla="*/ 0 w 219"/>
                    <a:gd name="T19" fmla="*/ 38 h 114"/>
                    <a:gd name="T20" fmla="*/ 8 w 219"/>
                    <a:gd name="T21" fmla="*/ 53 h 114"/>
                    <a:gd name="T22" fmla="*/ 19 w 219"/>
                    <a:gd name="T23" fmla="*/ 3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19" h="114">
                      <a:moveTo>
                        <a:pt x="19" y="39"/>
                      </a:moveTo>
                      <a:cubicBezTo>
                        <a:pt x="27" y="30"/>
                        <a:pt x="43" y="20"/>
                        <a:pt x="69" y="22"/>
                      </a:cubicBezTo>
                      <a:cubicBezTo>
                        <a:pt x="117" y="24"/>
                        <a:pt x="194" y="114"/>
                        <a:pt x="214" y="99"/>
                      </a:cubicBezTo>
                      <a:cubicBezTo>
                        <a:pt x="216" y="97"/>
                        <a:pt x="218" y="95"/>
                        <a:pt x="219" y="93"/>
                      </a:cubicBezTo>
                      <a:cubicBezTo>
                        <a:pt x="216" y="93"/>
                        <a:pt x="212" y="91"/>
                        <a:pt x="207" y="89"/>
                      </a:cubicBezTo>
                      <a:cubicBezTo>
                        <a:pt x="204" y="87"/>
                        <a:pt x="201" y="85"/>
                        <a:pt x="198" y="83"/>
                      </a:cubicBezTo>
                      <a:cubicBezTo>
                        <a:pt x="169" y="64"/>
                        <a:pt x="113" y="18"/>
                        <a:pt x="87" y="10"/>
                      </a:cubicBezTo>
                      <a:cubicBezTo>
                        <a:pt x="60" y="2"/>
                        <a:pt x="32" y="0"/>
                        <a:pt x="12" y="23"/>
                      </a:cubicBezTo>
                      <a:cubicBezTo>
                        <a:pt x="11" y="24"/>
                        <a:pt x="10" y="25"/>
                        <a:pt x="9" y="26"/>
                      </a:cubicBezTo>
                      <a:cubicBezTo>
                        <a:pt x="5" y="31"/>
                        <a:pt x="2" y="34"/>
                        <a:pt x="0" y="38"/>
                      </a:cubicBezTo>
                      <a:cubicBezTo>
                        <a:pt x="2" y="43"/>
                        <a:pt x="5" y="48"/>
                        <a:pt x="8" y="53"/>
                      </a:cubicBezTo>
                      <a:cubicBezTo>
                        <a:pt x="8" y="53"/>
                        <a:pt x="11" y="47"/>
                        <a:pt x="19" y="39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1" name="ïşḷíḋê">
                  <a:extLst>
                    <a:ext uri="{FF2B5EF4-FFF2-40B4-BE49-F238E27FC236}">
                      <a16:creationId xmlns="" xmlns:a16="http://schemas.microsoft.com/office/drawing/2014/main" id="{E9561D1D-FB03-40F5-8A76-373995AF46CD}"/>
                    </a:ext>
                  </a:extLst>
                </p:cNvPr>
                <p:cNvSpPr/>
                <p:nvPr/>
              </p:nvSpPr>
              <p:spPr bwMode="auto">
                <a:xfrm>
                  <a:off x="10701337" y="4086393"/>
                  <a:ext cx="619125" cy="769938"/>
                </a:xfrm>
                <a:custGeom>
                  <a:avLst/>
                  <a:gdLst>
                    <a:gd name="T0" fmla="*/ 189 w 281"/>
                    <a:gd name="T1" fmla="*/ 203 h 349"/>
                    <a:gd name="T2" fmla="*/ 84 w 281"/>
                    <a:gd name="T3" fmla="*/ 0 h 349"/>
                    <a:gd name="T4" fmla="*/ 20 w 281"/>
                    <a:gd name="T5" fmla="*/ 26 h 349"/>
                    <a:gd name="T6" fmla="*/ 0 w 281"/>
                    <a:gd name="T7" fmla="*/ 28 h 349"/>
                    <a:gd name="T8" fmla="*/ 179 w 281"/>
                    <a:gd name="T9" fmla="*/ 340 h 349"/>
                    <a:gd name="T10" fmla="*/ 206 w 281"/>
                    <a:gd name="T11" fmla="*/ 348 h 349"/>
                    <a:gd name="T12" fmla="*/ 281 w 281"/>
                    <a:gd name="T13" fmla="*/ 298 h 349"/>
                    <a:gd name="T14" fmla="*/ 189 w 281"/>
                    <a:gd name="T15" fmla="*/ 203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1" h="349">
                      <a:moveTo>
                        <a:pt x="189" y="203"/>
                      </a:moveTo>
                      <a:cubicBezTo>
                        <a:pt x="159" y="154"/>
                        <a:pt x="111" y="56"/>
                        <a:pt x="84" y="0"/>
                      </a:cubicBezTo>
                      <a:cubicBezTo>
                        <a:pt x="67" y="12"/>
                        <a:pt x="41" y="22"/>
                        <a:pt x="20" y="26"/>
                      </a:cubicBezTo>
                      <a:cubicBezTo>
                        <a:pt x="13" y="28"/>
                        <a:pt x="5" y="28"/>
                        <a:pt x="0" y="28"/>
                      </a:cubicBezTo>
                      <a:cubicBezTo>
                        <a:pt x="66" y="143"/>
                        <a:pt x="169" y="325"/>
                        <a:pt x="179" y="340"/>
                      </a:cubicBezTo>
                      <a:cubicBezTo>
                        <a:pt x="184" y="347"/>
                        <a:pt x="194" y="349"/>
                        <a:pt x="206" y="348"/>
                      </a:cubicBezTo>
                      <a:cubicBezTo>
                        <a:pt x="230" y="344"/>
                        <a:pt x="263" y="326"/>
                        <a:pt x="281" y="298"/>
                      </a:cubicBezTo>
                      <a:cubicBezTo>
                        <a:pt x="255" y="279"/>
                        <a:pt x="215" y="248"/>
                        <a:pt x="189" y="20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2" name="í$ḻíḍe">
                  <a:extLst>
                    <a:ext uri="{FF2B5EF4-FFF2-40B4-BE49-F238E27FC236}">
                      <a16:creationId xmlns="" xmlns:a16="http://schemas.microsoft.com/office/drawing/2014/main" id="{009A213B-6BE3-414E-AAEB-B0F357066E35}"/>
                    </a:ext>
                  </a:extLst>
                </p:cNvPr>
                <p:cNvSpPr/>
                <p:nvPr/>
              </p:nvSpPr>
              <p:spPr bwMode="auto">
                <a:xfrm>
                  <a:off x="10283825" y="4411830"/>
                  <a:ext cx="695325" cy="736600"/>
                </a:xfrm>
                <a:custGeom>
                  <a:avLst/>
                  <a:gdLst>
                    <a:gd name="T0" fmla="*/ 203 w 316"/>
                    <a:gd name="T1" fmla="*/ 298 h 334"/>
                    <a:gd name="T2" fmla="*/ 110 w 316"/>
                    <a:gd name="T3" fmla="*/ 294 h 334"/>
                    <a:gd name="T4" fmla="*/ 103 w 316"/>
                    <a:gd name="T5" fmla="*/ 283 h 334"/>
                    <a:gd name="T6" fmla="*/ 29 w 316"/>
                    <a:gd name="T7" fmla="*/ 167 h 334"/>
                    <a:gd name="T8" fmla="*/ 1 w 316"/>
                    <a:gd name="T9" fmla="*/ 123 h 334"/>
                    <a:gd name="T10" fmla="*/ 0 w 316"/>
                    <a:gd name="T11" fmla="*/ 123 h 334"/>
                    <a:gd name="T12" fmla="*/ 23 w 316"/>
                    <a:gd name="T13" fmla="*/ 166 h 334"/>
                    <a:gd name="T14" fmla="*/ 85 w 316"/>
                    <a:gd name="T15" fmla="*/ 276 h 334"/>
                    <a:gd name="T16" fmla="*/ 100 w 316"/>
                    <a:gd name="T17" fmla="*/ 302 h 334"/>
                    <a:gd name="T18" fmla="*/ 234 w 316"/>
                    <a:gd name="T19" fmla="*/ 310 h 334"/>
                    <a:gd name="T20" fmla="*/ 314 w 316"/>
                    <a:gd name="T21" fmla="*/ 191 h 334"/>
                    <a:gd name="T22" fmla="*/ 197 w 316"/>
                    <a:gd name="T23" fmla="*/ 0 h 334"/>
                    <a:gd name="T24" fmla="*/ 194 w 316"/>
                    <a:gd name="T25" fmla="*/ 12 h 334"/>
                    <a:gd name="T26" fmla="*/ 286 w 316"/>
                    <a:gd name="T27" fmla="*/ 191 h 334"/>
                    <a:gd name="T28" fmla="*/ 203 w 316"/>
                    <a:gd name="T29" fmla="*/ 298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6" h="334">
                      <a:moveTo>
                        <a:pt x="203" y="298"/>
                      </a:moveTo>
                      <a:cubicBezTo>
                        <a:pt x="161" y="314"/>
                        <a:pt x="119" y="306"/>
                        <a:pt x="110" y="294"/>
                      </a:cubicBezTo>
                      <a:cubicBezTo>
                        <a:pt x="109" y="293"/>
                        <a:pt x="107" y="289"/>
                        <a:pt x="103" y="283"/>
                      </a:cubicBezTo>
                      <a:cubicBezTo>
                        <a:pt x="89" y="262"/>
                        <a:pt x="58" y="213"/>
                        <a:pt x="29" y="167"/>
                      </a:cubicBezTo>
                      <a:cubicBezTo>
                        <a:pt x="19" y="152"/>
                        <a:pt x="10" y="137"/>
                        <a:pt x="1" y="123"/>
                      </a:cubicBezTo>
                      <a:cubicBezTo>
                        <a:pt x="1" y="123"/>
                        <a:pt x="0" y="123"/>
                        <a:pt x="0" y="123"/>
                      </a:cubicBezTo>
                      <a:cubicBezTo>
                        <a:pt x="7" y="137"/>
                        <a:pt x="15" y="151"/>
                        <a:pt x="23" y="166"/>
                      </a:cubicBezTo>
                      <a:cubicBezTo>
                        <a:pt x="46" y="207"/>
                        <a:pt x="70" y="249"/>
                        <a:pt x="85" y="276"/>
                      </a:cubicBezTo>
                      <a:cubicBezTo>
                        <a:pt x="92" y="289"/>
                        <a:pt x="97" y="298"/>
                        <a:pt x="100" y="302"/>
                      </a:cubicBezTo>
                      <a:cubicBezTo>
                        <a:pt x="113" y="328"/>
                        <a:pt x="172" y="334"/>
                        <a:pt x="234" y="310"/>
                      </a:cubicBezTo>
                      <a:cubicBezTo>
                        <a:pt x="296" y="285"/>
                        <a:pt x="316" y="214"/>
                        <a:pt x="314" y="191"/>
                      </a:cubicBezTo>
                      <a:cubicBezTo>
                        <a:pt x="313" y="176"/>
                        <a:pt x="243" y="70"/>
                        <a:pt x="197" y="0"/>
                      </a:cubicBezTo>
                      <a:cubicBezTo>
                        <a:pt x="197" y="4"/>
                        <a:pt x="196" y="8"/>
                        <a:pt x="194" y="12"/>
                      </a:cubicBezTo>
                      <a:cubicBezTo>
                        <a:pt x="232" y="63"/>
                        <a:pt x="290" y="149"/>
                        <a:pt x="286" y="191"/>
                      </a:cubicBezTo>
                      <a:cubicBezTo>
                        <a:pt x="279" y="250"/>
                        <a:pt x="245" y="283"/>
                        <a:pt x="203" y="298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3" name="išlîďê">
                  <a:extLst>
                    <a:ext uri="{FF2B5EF4-FFF2-40B4-BE49-F238E27FC236}">
                      <a16:creationId xmlns="" xmlns:a16="http://schemas.microsoft.com/office/drawing/2014/main" id="{8539EF0C-F710-4BD7-9ACA-A38AE31FE45C}"/>
                    </a:ext>
                  </a:extLst>
                </p:cNvPr>
                <p:cNvSpPr/>
                <p:nvPr/>
              </p:nvSpPr>
              <p:spPr bwMode="auto">
                <a:xfrm>
                  <a:off x="10467975" y="4461043"/>
                  <a:ext cx="66675" cy="66675"/>
                </a:xfrm>
                <a:prstGeom prst="ellipse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4" name="îš1ïdè">
                  <a:extLst>
                    <a:ext uri="{FF2B5EF4-FFF2-40B4-BE49-F238E27FC236}">
                      <a16:creationId xmlns="" xmlns:a16="http://schemas.microsoft.com/office/drawing/2014/main" id="{94B2A280-7F17-4AB4-B08F-5225887AE3ED}"/>
                    </a:ext>
                  </a:extLst>
                </p:cNvPr>
                <p:cNvSpPr/>
                <p:nvPr/>
              </p:nvSpPr>
              <p:spPr bwMode="auto">
                <a:xfrm>
                  <a:off x="10020300" y="5810418"/>
                  <a:ext cx="407987" cy="334963"/>
                </a:xfrm>
                <a:custGeom>
                  <a:avLst/>
                  <a:gdLst>
                    <a:gd name="T0" fmla="*/ 185 w 185"/>
                    <a:gd name="T1" fmla="*/ 33 h 152"/>
                    <a:gd name="T2" fmla="*/ 119 w 185"/>
                    <a:gd name="T3" fmla="*/ 8 h 152"/>
                    <a:gd name="T4" fmla="*/ 49 w 185"/>
                    <a:gd name="T5" fmla="*/ 91 h 152"/>
                    <a:gd name="T6" fmla="*/ 1 w 185"/>
                    <a:gd name="T7" fmla="*/ 121 h 152"/>
                    <a:gd name="T8" fmla="*/ 28 w 185"/>
                    <a:gd name="T9" fmla="*/ 139 h 152"/>
                    <a:gd name="T10" fmla="*/ 151 w 185"/>
                    <a:gd name="T11" fmla="*/ 111 h 152"/>
                    <a:gd name="T12" fmla="*/ 185 w 185"/>
                    <a:gd name="T13" fmla="*/ 33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5" h="152">
                      <a:moveTo>
                        <a:pt x="185" y="33"/>
                      </a:moveTo>
                      <a:cubicBezTo>
                        <a:pt x="175" y="32"/>
                        <a:pt x="132" y="0"/>
                        <a:pt x="119" y="8"/>
                      </a:cubicBezTo>
                      <a:cubicBezTo>
                        <a:pt x="107" y="17"/>
                        <a:pt x="91" y="71"/>
                        <a:pt x="49" y="91"/>
                      </a:cubicBezTo>
                      <a:cubicBezTo>
                        <a:pt x="7" y="112"/>
                        <a:pt x="0" y="112"/>
                        <a:pt x="1" y="121"/>
                      </a:cubicBezTo>
                      <a:cubicBezTo>
                        <a:pt x="2" y="130"/>
                        <a:pt x="14" y="137"/>
                        <a:pt x="28" y="139"/>
                      </a:cubicBezTo>
                      <a:cubicBezTo>
                        <a:pt x="42" y="142"/>
                        <a:pt x="123" y="152"/>
                        <a:pt x="151" y="111"/>
                      </a:cubicBezTo>
                      <a:cubicBezTo>
                        <a:pt x="180" y="70"/>
                        <a:pt x="185" y="33"/>
                        <a:pt x="185" y="33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5" name="i$ļiďè">
                  <a:extLst>
                    <a:ext uri="{FF2B5EF4-FFF2-40B4-BE49-F238E27FC236}">
                      <a16:creationId xmlns="" xmlns:a16="http://schemas.microsoft.com/office/drawing/2014/main" id="{E43A9BAE-E883-481A-8CE6-E07C04C7BA6A}"/>
                    </a:ext>
                  </a:extLst>
                </p:cNvPr>
                <p:cNvSpPr/>
                <p:nvPr/>
              </p:nvSpPr>
              <p:spPr bwMode="auto">
                <a:xfrm>
                  <a:off x="9047162" y="3044993"/>
                  <a:ext cx="182562" cy="328613"/>
                </a:xfrm>
                <a:custGeom>
                  <a:avLst/>
                  <a:gdLst>
                    <a:gd name="T0" fmla="*/ 22 w 83"/>
                    <a:gd name="T1" fmla="*/ 1 h 149"/>
                    <a:gd name="T2" fmla="*/ 26 w 83"/>
                    <a:gd name="T3" fmla="*/ 118 h 149"/>
                    <a:gd name="T4" fmla="*/ 0 w 83"/>
                    <a:gd name="T5" fmla="*/ 139 h 149"/>
                    <a:gd name="T6" fmla="*/ 44 w 83"/>
                    <a:gd name="T7" fmla="*/ 117 h 149"/>
                    <a:gd name="T8" fmla="*/ 40 w 83"/>
                    <a:gd name="T9" fmla="*/ 1 h 149"/>
                    <a:gd name="T10" fmla="*/ 16 w 83"/>
                    <a:gd name="T11" fmla="*/ 1 h 149"/>
                    <a:gd name="T12" fmla="*/ 22 w 83"/>
                    <a:gd name="T13" fmla="*/ 1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149">
                      <a:moveTo>
                        <a:pt x="22" y="1"/>
                      </a:moveTo>
                      <a:cubicBezTo>
                        <a:pt x="65" y="8"/>
                        <a:pt x="48" y="94"/>
                        <a:pt x="26" y="118"/>
                      </a:cubicBezTo>
                      <a:cubicBezTo>
                        <a:pt x="19" y="125"/>
                        <a:pt x="9" y="135"/>
                        <a:pt x="0" y="139"/>
                      </a:cubicBezTo>
                      <a:cubicBezTo>
                        <a:pt x="10" y="149"/>
                        <a:pt x="32" y="130"/>
                        <a:pt x="44" y="117"/>
                      </a:cubicBezTo>
                      <a:cubicBezTo>
                        <a:pt x="66" y="94"/>
                        <a:pt x="83" y="7"/>
                        <a:pt x="40" y="1"/>
                      </a:cubicBezTo>
                      <a:cubicBezTo>
                        <a:pt x="32" y="0"/>
                        <a:pt x="23" y="0"/>
                        <a:pt x="16" y="1"/>
                      </a:cubicBezTo>
                      <a:cubicBezTo>
                        <a:pt x="18" y="1"/>
                        <a:pt x="20" y="1"/>
                        <a:pt x="22" y="1"/>
                      </a:cubicBezTo>
                      <a:close/>
                    </a:path>
                  </a:pathLst>
                </a:custGeom>
                <a:solidFill>
                  <a:srgbClr val="B7907C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6" name="íṡḷîḑé">
                  <a:extLst>
                    <a:ext uri="{FF2B5EF4-FFF2-40B4-BE49-F238E27FC236}">
                      <a16:creationId xmlns="" xmlns:a16="http://schemas.microsoft.com/office/drawing/2014/main" id="{3FEA1607-93E6-4861-AB6E-C640CF4B193A}"/>
                    </a:ext>
                  </a:extLst>
                </p:cNvPr>
                <p:cNvSpPr/>
                <p:nvPr/>
              </p:nvSpPr>
              <p:spPr bwMode="auto">
                <a:xfrm>
                  <a:off x="9020175" y="2975143"/>
                  <a:ext cx="231775" cy="454025"/>
                </a:xfrm>
                <a:custGeom>
                  <a:avLst/>
                  <a:gdLst>
                    <a:gd name="T0" fmla="*/ 32 w 105"/>
                    <a:gd name="T1" fmla="*/ 203 h 206"/>
                    <a:gd name="T2" fmla="*/ 82 w 105"/>
                    <a:gd name="T3" fmla="*/ 168 h 206"/>
                    <a:gd name="T4" fmla="*/ 95 w 105"/>
                    <a:gd name="T5" fmla="*/ 155 h 206"/>
                    <a:gd name="T6" fmla="*/ 104 w 105"/>
                    <a:gd name="T7" fmla="*/ 60 h 206"/>
                    <a:gd name="T8" fmla="*/ 100 w 105"/>
                    <a:gd name="T9" fmla="*/ 24 h 206"/>
                    <a:gd name="T10" fmla="*/ 18 w 105"/>
                    <a:gd name="T11" fmla="*/ 4 h 206"/>
                    <a:gd name="T12" fmla="*/ 0 w 105"/>
                    <a:gd name="T13" fmla="*/ 10 h 206"/>
                    <a:gd name="T14" fmla="*/ 93 w 105"/>
                    <a:gd name="T15" fmla="*/ 31 h 206"/>
                    <a:gd name="T16" fmla="*/ 82 w 105"/>
                    <a:gd name="T17" fmla="*/ 152 h 206"/>
                    <a:gd name="T18" fmla="*/ 14 w 105"/>
                    <a:gd name="T19" fmla="*/ 204 h 206"/>
                    <a:gd name="T20" fmla="*/ 15 w 105"/>
                    <a:gd name="T21" fmla="*/ 204 h 206"/>
                    <a:gd name="T22" fmla="*/ 32 w 105"/>
                    <a:gd name="T23" fmla="*/ 203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5" h="206">
                      <a:moveTo>
                        <a:pt x="32" y="203"/>
                      </a:moveTo>
                      <a:cubicBezTo>
                        <a:pt x="48" y="196"/>
                        <a:pt x="68" y="180"/>
                        <a:pt x="82" y="168"/>
                      </a:cubicBezTo>
                      <a:cubicBezTo>
                        <a:pt x="87" y="163"/>
                        <a:pt x="92" y="158"/>
                        <a:pt x="95" y="155"/>
                      </a:cubicBezTo>
                      <a:cubicBezTo>
                        <a:pt x="103" y="146"/>
                        <a:pt x="105" y="96"/>
                        <a:pt x="104" y="60"/>
                      </a:cubicBezTo>
                      <a:cubicBezTo>
                        <a:pt x="103" y="42"/>
                        <a:pt x="102" y="27"/>
                        <a:pt x="100" y="24"/>
                      </a:cubicBezTo>
                      <a:cubicBezTo>
                        <a:pt x="97" y="15"/>
                        <a:pt x="53" y="0"/>
                        <a:pt x="18" y="4"/>
                      </a:cubicBezTo>
                      <a:cubicBezTo>
                        <a:pt x="11" y="5"/>
                        <a:pt x="5" y="7"/>
                        <a:pt x="0" y="10"/>
                      </a:cubicBezTo>
                      <a:cubicBezTo>
                        <a:pt x="21" y="7"/>
                        <a:pt x="85" y="6"/>
                        <a:pt x="93" y="31"/>
                      </a:cubicBezTo>
                      <a:cubicBezTo>
                        <a:pt x="98" y="46"/>
                        <a:pt x="97" y="139"/>
                        <a:pt x="82" y="152"/>
                      </a:cubicBezTo>
                      <a:cubicBezTo>
                        <a:pt x="63" y="169"/>
                        <a:pt x="14" y="204"/>
                        <a:pt x="14" y="204"/>
                      </a:cubicBezTo>
                      <a:cubicBezTo>
                        <a:pt x="15" y="204"/>
                        <a:pt x="15" y="204"/>
                        <a:pt x="15" y="204"/>
                      </a:cubicBezTo>
                      <a:cubicBezTo>
                        <a:pt x="19" y="206"/>
                        <a:pt x="25" y="205"/>
                        <a:pt x="32" y="203"/>
                      </a:cubicBezTo>
                      <a:close/>
                    </a:path>
                  </a:pathLst>
                </a:custGeom>
                <a:solidFill>
                  <a:srgbClr val="E2C4B3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7" name="iṥḷîďê">
                  <a:extLst>
                    <a:ext uri="{FF2B5EF4-FFF2-40B4-BE49-F238E27FC236}">
                      <a16:creationId xmlns="" xmlns:a16="http://schemas.microsoft.com/office/drawing/2014/main" id="{D3CD1CC2-92A7-4966-BEF1-89D6E52D4C4F}"/>
                    </a:ext>
                  </a:extLst>
                </p:cNvPr>
                <p:cNvSpPr/>
                <p:nvPr/>
              </p:nvSpPr>
              <p:spPr bwMode="auto">
                <a:xfrm>
                  <a:off x="10020300" y="5815180"/>
                  <a:ext cx="407987" cy="306388"/>
                </a:xfrm>
                <a:custGeom>
                  <a:avLst/>
                  <a:gdLst>
                    <a:gd name="T0" fmla="*/ 72 w 185"/>
                    <a:gd name="T1" fmla="*/ 90 h 139"/>
                    <a:gd name="T2" fmla="*/ 122 w 185"/>
                    <a:gd name="T3" fmla="*/ 28 h 139"/>
                    <a:gd name="T4" fmla="*/ 171 w 185"/>
                    <a:gd name="T5" fmla="*/ 50 h 139"/>
                    <a:gd name="T6" fmla="*/ 179 w 185"/>
                    <a:gd name="T7" fmla="*/ 53 h 139"/>
                    <a:gd name="T8" fmla="*/ 185 w 185"/>
                    <a:gd name="T9" fmla="*/ 31 h 139"/>
                    <a:gd name="T10" fmla="*/ 176 w 185"/>
                    <a:gd name="T11" fmla="*/ 27 h 139"/>
                    <a:gd name="T12" fmla="*/ 119 w 185"/>
                    <a:gd name="T13" fmla="*/ 6 h 139"/>
                    <a:gd name="T14" fmla="*/ 49 w 185"/>
                    <a:gd name="T15" fmla="*/ 89 h 139"/>
                    <a:gd name="T16" fmla="*/ 1 w 185"/>
                    <a:gd name="T17" fmla="*/ 119 h 139"/>
                    <a:gd name="T18" fmla="*/ 28 w 185"/>
                    <a:gd name="T19" fmla="*/ 137 h 139"/>
                    <a:gd name="T20" fmla="*/ 38 w 185"/>
                    <a:gd name="T21" fmla="*/ 139 h 139"/>
                    <a:gd name="T22" fmla="*/ 35 w 185"/>
                    <a:gd name="T23" fmla="*/ 137 h 139"/>
                    <a:gd name="T24" fmla="*/ 11 w 185"/>
                    <a:gd name="T25" fmla="*/ 124 h 139"/>
                    <a:gd name="T26" fmla="*/ 72 w 185"/>
                    <a:gd name="T27" fmla="*/ 90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5" h="139">
                      <a:moveTo>
                        <a:pt x="72" y="90"/>
                      </a:moveTo>
                      <a:cubicBezTo>
                        <a:pt x="109" y="68"/>
                        <a:pt x="122" y="28"/>
                        <a:pt x="122" y="28"/>
                      </a:cubicBezTo>
                      <a:cubicBezTo>
                        <a:pt x="122" y="28"/>
                        <a:pt x="144" y="41"/>
                        <a:pt x="171" y="50"/>
                      </a:cubicBezTo>
                      <a:cubicBezTo>
                        <a:pt x="174" y="51"/>
                        <a:pt x="177" y="52"/>
                        <a:pt x="179" y="53"/>
                      </a:cubicBezTo>
                      <a:cubicBezTo>
                        <a:pt x="184" y="40"/>
                        <a:pt x="185" y="31"/>
                        <a:pt x="185" y="31"/>
                      </a:cubicBezTo>
                      <a:cubicBezTo>
                        <a:pt x="183" y="31"/>
                        <a:pt x="180" y="29"/>
                        <a:pt x="176" y="27"/>
                      </a:cubicBezTo>
                      <a:cubicBezTo>
                        <a:pt x="159" y="19"/>
                        <a:pt x="129" y="0"/>
                        <a:pt x="119" y="6"/>
                      </a:cubicBezTo>
                      <a:cubicBezTo>
                        <a:pt x="107" y="15"/>
                        <a:pt x="91" y="69"/>
                        <a:pt x="49" y="89"/>
                      </a:cubicBezTo>
                      <a:cubicBezTo>
                        <a:pt x="7" y="110"/>
                        <a:pt x="0" y="110"/>
                        <a:pt x="1" y="119"/>
                      </a:cubicBezTo>
                      <a:cubicBezTo>
                        <a:pt x="2" y="128"/>
                        <a:pt x="14" y="135"/>
                        <a:pt x="28" y="137"/>
                      </a:cubicBezTo>
                      <a:cubicBezTo>
                        <a:pt x="30" y="138"/>
                        <a:pt x="33" y="138"/>
                        <a:pt x="38" y="139"/>
                      </a:cubicBezTo>
                      <a:cubicBezTo>
                        <a:pt x="37" y="138"/>
                        <a:pt x="36" y="138"/>
                        <a:pt x="35" y="137"/>
                      </a:cubicBezTo>
                      <a:cubicBezTo>
                        <a:pt x="24" y="131"/>
                        <a:pt x="11" y="124"/>
                        <a:pt x="11" y="124"/>
                      </a:cubicBezTo>
                      <a:cubicBezTo>
                        <a:pt x="11" y="124"/>
                        <a:pt x="34" y="112"/>
                        <a:pt x="72" y="90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íšḻîḑê">
                <a:extLst>
                  <a:ext uri="{FF2B5EF4-FFF2-40B4-BE49-F238E27FC236}">
                    <a16:creationId xmlns="" xmlns:a16="http://schemas.microsoft.com/office/drawing/2014/main" id="{645EFA2D-31CE-4408-AB5E-A750C2C1BEBE}"/>
                  </a:ext>
                </a:extLst>
              </p:cNvPr>
              <p:cNvGrpSpPr/>
              <p:nvPr/>
            </p:nvGrpSpPr>
            <p:grpSpPr>
              <a:xfrm>
                <a:off x="10452100" y="5454818"/>
                <a:ext cx="1038224" cy="668337"/>
                <a:chOff x="10452100" y="5454818"/>
                <a:chExt cx="1038224" cy="668337"/>
              </a:xfrm>
            </p:grpSpPr>
            <p:sp>
              <p:nvSpPr>
                <p:cNvPr id="51" name="íṡļíḋê">
                  <a:extLst>
                    <a:ext uri="{FF2B5EF4-FFF2-40B4-BE49-F238E27FC236}">
                      <a16:creationId xmlns="" xmlns:a16="http://schemas.microsoft.com/office/drawing/2014/main" id="{DE72D985-6055-4D14-AFCC-00F7A7859551}"/>
                    </a:ext>
                  </a:extLst>
                </p:cNvPr>
                <p:cNvSpPr/>
                <p:nvPr/>
              </p:nvSpPr>
              <p:spPr bwMode="auto">
                <a:xfrm>
                  <a:off x="10460037" y="5900905"/>
                  <a:ext cx="895350" cy="222250"/>
                </a:xfrm>
                <a:custGeom>
                  <a:avLst/>
                  <a:gdLst>
                    <a:gd name="T0" fmla="*/ 0 w 407"/>
                    <a:gd name="T1" fmla="*/ 0 h 101"/>
                    <a:gd name="T2" fmla="*/ 390 w 407"/>
                    <a:gd name="T3" fmla="*/ 0 h 101"/>
                    <a:gd name="T4" fmla="*/ 407 w 407"/>
                    <a:gd name="T5" fmla="*/ 21 h 101"/>
                    <a:gd name="T6" fmla="*/ 407 w 407"/>
                    <a:gd name="T7" fmla="*/ 80 h 101"/>
                    <a:gd name="T8" fmla="*/ 390 w 407"/>
                    <a:gd name="T9" fmla="*/ 101 h 101"/>
                    <a:gd name="T10" fmla="*/ 0 w 407"/>
                    <a:gd name="T11" fmla="*/ 101 h 101"/>
                    <a:gd name="T12" fmla="*/ 0 w 407"/>
                    <a:gd name="T13" fmla="*/ 90 h 101"/>
                    <a:gd name="T14" fmla="*/ 389 w 407"/>
                    <a:gd name="T15" fmla="*/ 90 h 101"/>
                    <a:gd name="T16" fmla="*/ 398 w 407"/>
                    <a:gd name="T17" fmla="*/ 80 h 101"/>
                    <a:gd name="T18" fmla="*/ 398 w 407"/>
                    <a:gd name="T19" fmla="*/ 21 h 101"/>
                    <a:gd name="T20" fmla="*/ 389 w 407"/>
                    <a:gd name="T21" fmla="*/ 11 h 101"/>
                    <a:gd name="T22" fmla="*/ 0 w 407"/>
                    <a:gd name="T23" fmla="*/ 11 h 101"/>
                    <a:gd name="T24" fmla="*/ 0 w 407"/>
                    <a:gd name="T2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7" h="101">
                      <a:moveTo>
                        <a:pt x="0" y="0"/>
                      </a:moveTo>
                      <a:cubicBezTo>
                        <a:pt x="390" y="0"/>
                        <a:pt x="390" y="0"/>
                        <a:pt x="390" y="0"/>
                      </a:cubicBezTo>
                      <a:cubicBezTo>
                        <a:pt x="399" y="0"/>
                        <a:pt x="407" y="9"/>
                        <a:pt x="407" y="21"/>
                      </a:cubicBezTo>
                      <a:cubicBezTo>
                        <a:pt x="407" y="80"/>
                        <a:pt x="407" y="80"/>
                        <a:pt x="407" y="80"/>
                      </a:cubicBezTo>
                      <a:cubicBezTo>
                        <a:pt x="407" y="92"/>
                        <a:pt x="399" y="101"/>
                        <a:pt x="390" y="101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389" y="90"/>
                        <a:pt x="389" y="90"/>
                        <a:pt x="389" y="90"/>
                      </a:cubicBezTo>
                      <a:cubicBezTo>
                        <a:pt x="394" y="90"/>
                        <a:pt x="398" y="86"/>
                        <a:pt x="398" y="80"/>
                      </a:cubicBezTo>
                      <a:cubicBezTo>
                        <a:pt x="398" y="21"/>
                        <a:pt x="398" y="21"/>
                        <a:pt x="398" y="21"/>
                      </a:cubicBezTo>
                      <a:cubicBezTo>
                        <a:pt x="398" y="15"/>
                        <a:pt x="394" y="11"/>
                        <a:pt x="389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ŝḷiḋê">
                  <a:extLst>
                    <a:ext uri="{FF2B5EF4-FFF2-40B4-BE49-F238E27FC236}">
                      <a16:creationId xmlns="" xmlns:a16="http://schemas.microsoft.com/office/drawing/2014/main" id="{2591D8AE-A96D-4E78-94B7-B6D635BDA415}"/>
                    </a:ext>
                  </a:extLst>
                </p:cNvPr>
                <p:cNvSpPr/>
                <p:nvPr/>
              </p:nvSpPr>
              <p:spPr bwMode="auto">
                <a:xfrm>
                  <a:off x="10467975" y="5924718"/>
                  <a:ext cx="868362" cy="174625"/>
                </a:xfrm>
                <a:custGeom>
                  <a:avLst/>
                  <a:gdLst>
                    <a:gd name="T0" fmla="*/ 0 w 394"/>
                    <a:gd name="T1" fmla="*/ 0 h 79"/>
                    <a:gd name="T2" fmla="*/ 5 w 394"/>
                    <a:gd name="T3" fmla="*/ 39 h 79"/>
                    <a:gd name="T4" fmla="*/ 0 w 394"/>
                    <a:gd name="T5" fmla="*/ 79 h 79"/>
                    <a:gd name="T6" fmla="*/ 386 w 394"/>
                    <a:gd name="T7" fmla="*/ 79 h 79"/>
                    <a:gd name="T8" fmla="*/ 394 w 394"/>
                    <a:gd name="T9" fmla="*/ 69 h 79"/>
                    <a:gd name="T10" fmla="*/ 394 w 394"/>
                    <a:gd name="T11" fmla="*/ 10 h 79"/>
                    <a:gd name="T12" fmla="*/ 386 w 394"/>
                    <a:gd name="T13" fmla="*/ 0 h 79"/>
                    <a:gd name="T14" fmla="*/ 0 w 394"/>
                    <a:gd name="T15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94" h="79">
                      <a:moveTo>
                        <a:pt x="0" y="0"/>
                      </a:moveTo>
                      <a:cubicBezTo>
                        <a:pt x="4" y="12"/>
                        <a:pt x="5" y="26"/>
                        <a:pt x="5" y="39"/>
                      </a:cubicBezTo>
                      <a:cubicBezTo>
                        <a:pt x="5" y="53"/>
                        <a:pt x="4" y="67"/>
                        <a:pt x="0" y="79"/>
                      </a:cubicBezTo>
                      <a:cubicBezTo>
                        <a:pt x="386" y="79"/>
                        <a:pt x="386" y="79"/>
                        <a:pt x="386" y="79"/>
                      </a:cubicBezTo>
                      <a:cubicBezTo>
                        <a:pt x="390" y="79"/>
                        <a:pt x="394" y="75"/>
                        <a:pt x="394" y="69"/>
                      </a:cubicBezTo>
                      <a:cubicBezTo>
                        <a:pt x="394" y="10"/>
                        <a:pt x="394" y="10"/>
                        <a:pt x="394" y="10"/>
                      </a:cubicBezTo>
                      <a:cubicBezTo>
                        <a:pt x="394" y="4"/>
                        <a:pt x="390" y="0"/>
                        <a:pt x="386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ïšḻíḋe">
                  <a:extLst>
                    <a:ext uri="{FF2B5EF4-FFF2-40B4-BE49-F238E27FC236}">
                      <a16:creationId xmlns="" xmlns:a16="http://schemas.microsoft.com/office/drawing/2014/main" id="{7BA7B418-5285-4C2E-A3D6-60E1EA628718}"/>
                    </a:ext>
                  </a:extLst>
                </p:cNvPr>
                <p:cNvSpPr/>
                <p:nvPr/>
              </p:nvSpPr>
              <p:spPr bwMode="auto">
                <a:xfrm>
                  <a:off x="10520362" y="5964405"/>
                  <a:ext cx="777875" cy="6350"/>
                </a:xfrm>
                <a:prstGeom prst="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4" name="iślîďe">
                  <a:extLst>
                    <a:ext uri="{FF2B5EF4-FFF2-40B4-BE49-F238E27FC236}">
                      <a16:creationId xmlns="" xmlns:a16="http://schemas.microsoft.com/office/drawing/2014/main" id="{C322498D-53D8-43DE-AF59-D1B47DA2B5EF}"/>
                    </a:ext>
                  </a:extLst>
                </p:cNvPr>
                <p:cNvSpPr/>
                <p:nvPr/>
              </p:nvSpPr>
              <p:spPr bwMode="auto">
                <a:xfrm>
                  <a:off x="10520362" y="5996155"/>
                  <a:ext cx="777875" cy="6350"/>
                </a:xfrm>
                <a:prstGeom prst="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5" name="îṩľîḍè">
                  <a:extLst>
                    <a:ext uri="{FF2B5EF4-FFF2-40B4-BE49-F238E27FC236}">
                      <a16:creationId xmlns="" xmlns:a16="http://schemas.microsoft.com/office/drawing/2014/main" id="{213181D5-92F3-49C8-8737-922F2BFF99FE}"/>
                    </a:ext>
                  </a:extLst>
                </p:cNvPr>
                <p:cNvSpPr/>
                <p:nvPr/>
              </p:nvSpPr>
              <p:spPr bwMode="auto">
                <a:xfrm>
                  <a:off x="10520362" y="6035843"/>
                  <a:ext cx="777875" cy="6350"/>
                </a:xfrm>
                <a:prstGeom prst="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iSḻiḑé">
                  <a:extLst>
                    <a:ext uri="{FF2B5EF4-FFF2-40B4-BE49-F238E27FC236}">
                      <a16:creationId xmlns="" xmlns:a16="http://schemas.microsoft.com/office/drawing/2014/main" id="{3E6BD7F3-6BB6-4EAC-AB1A-FBD5C0E8C3C4}"/>
                    </a:ext>
                  </a:extLst>
                </p:cNvPr>
                <p:cNvSpPr/>
                <p:nvPr/>
              </p:nvSpPr>
              <p:spPr bwMode="auto">
                <a:xfrm>
                  <a:off x="10520362" y="6067593"/>
                  <a:ext cx="777875" cy="7938"/>
                </a:xfrm>
                <a:prstGeom prst="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šḻîdè">
                  <a:extLst>
                    <a:ext uri="{FF2B5EF4-FFF2-40B4-BE49-F238E27FC236}">
                      <a16:creationId xmlns="" xmlns:a16="http://schemas.microsoft.com/office/drawing/2014/main" id="{338E24BB-F101-4AF4-9B1F-F9EE927A3860}"/>
                    </a:ext>
                  </a:extLst>
                </p:cNvPr>
                <p:cNvSpPr/>
                <p:nvPr/>
              </p:nvSpPr>
              <p:spPr bwMode="auto">
                <a:xfrm>
                  <a:off x="10593387" y="5678655"/>
                  <a:ext cx="896937" cy="222250"/>
                </a:xfrm>
                <a:custGeom>
                  <a:avLst/>
                  <a:gdLst>
                    <a:gd name="T0" fmla="*/ 0 w 407"/>
                    <a:gd name="T1" fmla="*/ 0 h 101"/>
                    <a:gd name="T2" fmla="*/ 390 w 407"/>
                    <a:gd name="T3" fmla="*/ 0 h 101"/>
                    <a:gd name="T4" fmla="*/ 407 w 407"/>
                    <a:gd name="T5" fmla="*/ 21 h 101"/>
                    <a:gd name="T6" fmla="*/ 407 w 407"/>
                    <a:gd name="T7" fmla="*/ 80 h 101"/>
                    <a:gd name="T8" fmla="*/ 390 w 407"/>
                    <a:gd name="T9" fmla="*/ 101 h 101"/>
                    <a:gd name="T10" fmla="*/ 0 w 407"/>
                    <a:gd name="T11" fmla="*/ 101 h 101"/>
                    <a:gd name="T12" fmla="*/ 0 w 407"/>
                    <a:gd name="T13" fmla="*/ 90 h 101"/>
                    <a:gd name="T14" fmla="*/ 389 w 407"/>
                    <a:gd name="T15" fmla="*/ 90 h 101"/>
                    <a:gd name="T16" fmla="*/ 398 w 407"/>
                    <a:gd name="T17" fmla="*/ 80 h 101"/>
                    <a:gd name="T18" fmla="*/ 398 w 407"/>
                    <a:gd name="T19" fmla="*/ 21 h 101"/>
                    <a:gd name="T20" fmla="*/ 389 w 407"/>
                    <a:gd name="T21" fmla="*/ 11 h 101"/>
                    <a:gd name="T22" fmla="*/ 0 w 407"/>
                    <a:gd name="T23" fmla="*/ 11 h 101"/>
                    <a:gd name="T24" fmla="*/ 0 w 407"/>
                    <a:gd name="T2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7" h="101">
                      <a:moveTo>
                        <a:pt x="0" y="0"/>
                      </a:moveTo>
                      <a:cubicBezTo>
                        <a:pt x="390" y="0"/>
                        <a:pt x="390" y="0"/>
                        <a:pt x="390" y="0"/>
                      </a:cubicBezTo>
                      <a:cubicBezTo>
                        <a:pt x="399" y="0"/>
                        <a:pt x="407" y="10"/>
                        <a:pt x="407" y="21"/>
                      </a:cubicBezTo>
                      <a:cubicBezTo>
                        <a:pt x="407" y="80"/>
                        <a:pt x="407" y="80"/>
                        <a:pt x="407" y="80"/>
                      </a:cubicBezTo>
                      <a:cubicBezTo>
                        <a:pt x="407" y="92"/>
                        <a:pt x="399" y="101"/>
                        <a:pt x="390" y="101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389" y="90"/>
                        <a:pt x="389" y="90"/>
                        <a:pt x="389" y="90"/>
                      </a:cubicBezTo>
                      <a:cubicBezTo>
                        <a:pt x="394" y="90"/>
                        <a:pt x="398" y="86"/>
                        <a:pt x="398" y="80"/>
                      </a:cubicBezTo>
                      <a:cubicBezTo>
                        <a:pt x="398" y="21"/>
                        <a:pt x="398" y="21"/>
                        <a:pt x="398" y="21"/>
                      </a:cubicBezTo>
                      <a:cubicBezTo>
                        <a:pt x="398" y="15"/>
                        <a:pt x="394" y="11"/>
                        <a:pt x="389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ś1ïḑé">
                  <a:extLst>
                    <a:ext uri="{FF2B5EF4-FFF2-40B4-BE49-F238E27FC236}">
                      <a16:creationId xmlns="" xmlns:a16="http://schemas.microsoft.com/office/drawing/2014/main" id="{B84AF8A2-326C-4616-BCC5-D8958EEC45BF}"/>
                    </a:ext>
                  </a:extLst>
                </p:cNvPr>
                <p:cNvSpPr/>
                <p:nvPr/>
              </p:nvSpPr>
              <p:spPr bwMode="auto">
                <a:xfrm>
                  <a:off x="10602912" y="5702468"/>
                  <a:ext cx="868362" cy="174625"/>
                </a:xfrm>
                <a:custGeom>
                  <a:avLst/>
                  <a:gdLst>
                    <a:gd name="T0" fmla="*/ 0 w 394"/>
                    <a:gd name="T1" fmla="*/ 0 h 79"/>
                    <a:gd name="T2" fmla="*/ 5 w 394"/>
                    <a:gd name="T3" fmla="*/ 40 h 79"/>
                    <a:gd name="T4" fmla="*/ 0 w 394"/>
                    <a:gd name="T5" fmla="*/ 79 h 79"/>
                    <a:gd name="T6" fmla="*/ 386 w 394"/>
                    <a:gd name="T7" fmla="*/ 79 h 79"/>
                    <a:gd name="T8" fmla="*/ 394 w 394"/>
                    <a:gd name="T9" fmla="*/ 69 h 79"/>
                    <a:gd name="T10" fmla="*/ 394 w 394"/>
                    <a:gd name="T11" fmla="*/ 10 h 79"/>
                    <a:gd name="T12" fmla="*/ 386 w 394"/>
                    <a:gd name="T13" fmla="*/ 0 h 79"/>
                    <a:gd name="T14" fmla="*/ 0 w 394"/>
                    <a:gd name="T15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94" h="79">
                      <a:moveTo>
                        <a:pt x="0" y="0"/>
                      </a:moveTo>
                      <a:cubicBezTo>
                        <a:pt x="3" y="12"/>
                        <a:pt x="5" y="26"/>
                        <a:pt x="5" y="40"/>
                      </a:cubicBezTo>
                      <a:cubicBezTo>
                        <a:pt x="5" y="53"/>
                        <a:pt x="3" y="67"/>
                        <a:pt x="0" y="79"/>
                      </a:cubicBezTo>
                      <a:cubicBezTo>
                        <a:pt x="386" y="79"/>
                        <a:pt x="386" y="79"/>
                        <a:pt x="386" y="79"/>
                      </a:cubicBezTo>
                      <a:cubicBezTo>
                        <a:pt x="390" y="79"/>
                        <a:pt x="394" y="75"/>
                        <a:pt x="394" y="69"/>
                      </a:cubicBezTo>
                      <a:cubicBezTo>
                        <a:pt x="394" y="10"/>
                        <a:pt x="394" y="10"/>
                        <a:pt x="394" y="10"/>
                      </a:cubicBezTo>
                      <a:cubicBezTo>
                        <a:pt x="394" y="4"/>
                        <a:pt x="390" y="0"/>
                        <a:pt x="386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9" name="îṧlîḍé">
                  <a:extLst>
                    <a:ext uri="{FF2B5EF4-FFF2-40B4-BE49-F238E27FC236}">
                      <a16:creationId xmlns="" xmlns:a16="http://schemas.microsoft.com/office/drawing/2014/main" id="{3ECBAED9-6B8B-4C96-BF64-722C3722B327}"/>
                    </a:ext>
                  </a:extLst>
                </p:cNvPr>
                <p:cNvSpPr/>
                <p:nvPr/>
              </p:nvSpPr>
              <p:spPr bwMode="auto">
                <a:xfrm>
                  <a:off x="10655300" y="5742155"/>
                  <a:ext cx="776287" cy="6350"/>
                </a:xfrm>
                <a:prstGeom prst="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0" name="îṧľíḓê">
                  <a:extLst>
                    <a:ext uri="{FF2B5EF4-FFF2-40B4-BE49-F238E27FC236}">
                      <a16:creationId xmlns="" xmlns:a16="http://schemas.microsoft.com/office/drawing/2014/main" id="{B0A8BB28-B818-45D5-A4D6-9A6FA37F1BEC}"/>
                    </a:ext>
                  </a:extLst>
                </p:cNvPr>
                <p:cNvSpPr/>
                <p:nvPr/>
              </p:nvSpPr>
              <p:spPr bwMode="auto">
                <a:xfrm>
                  <a:off x="10655300" y="5772318"/>
                  <a:ext cx="776287" cy="7938"/>
                </a:xfrm>
                <a:prstGeom prst="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1" name="î$líďe">
                  <a:extLst>
                    <a:ext uri="{FF2B5EF4-FFF2-40B4-BE49-F238E27FC236}">
                      <a16:creationId xmlns="" xmlns:a16="http://schemas.microsoft.com/office/drawing/2014/main" id="{D19FB4DA-678E-4B30-8C4F-468C0141C06E}"/>
                    </a:ext>
                  </a:extLst>
                </p:cNvPr>
                <p:cNvSpPr/>
                <p:nvPr/>
              </p:nvSpPr>
              <p:spPr bwMode="auto">
                <a:xfrm>
                  <a:off x="10655300" y="5812005"/>
                  <a:ext cx="776287" cy="7938"/>
                </a:xfrm>
                <a:prstGeom prst="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2" name="ïṧlíḑè">
                  <a:extLst>
                    <a:ext uri="{FF2B5EF4-FFF2-40B4-BE49-F238E27FC236}">
                      <a16:creationId xmlns="" xmlns:a16="http://schemas.microsoft.com/office/drawing/2014/main" id="{1E34DBBE-44AB-480C-A45A-3EF03C72E6C7}"/>
                    </a:ext>
                  </a:extLst>
                </p:cNvPr>
                <p:cNvSpPr/>
                <p:nvPr/>
              </p:nvSpPr>
              <p:spPr bwMode="auto">
                <a:xfrm>
                  <a:off x="10655300" y="5845343"/>
                  <a:ext cx="776287" cy="6350"/>
                </a:xfrm>
                <a:prstGeom prst="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3" name="iŝlïďé">
                  <a:extLst>
                    <a:ext uri="{FF2B5EF4-FFF2-40B4-BE49-F238E27FC236}">
                      <a16:creationId xmlns="" xmlns:a16="http://schemas.microsoft.com/office/drawing/2014/main" id="{20948E49-B367-4506-8BAA-AA5192C645DF}"/>
                    </a:ext>
                  </a:extLst>
                </p:cNvPr>
                <p:cNvSpPr/>
                <p:nvPr/>
              </p:nvSpPr>
              <p:spPr bwMode="auto">
                <a:xfrm>
                  <a:off x="10452100" y="5454818"/>
                  <a:ext cx="896937" cy="223838"/>
                </a:xfrm>
                <a:custGeom>
                  <a:avLst/>
                  <a:gdLst>
                    <a:gd name="T0" fmla="*/ 407 w 407"/>
                    <a:gd name="T1" fmla="*/ 0 h 101"/>
                    <a:gd name="T2" fmla="*/ 17 w 407"/>
                    <a:gd name="T3" fmla="*/ 0 h 101"/>
                    <a:gd name="T4" fmla="*/ 0 w 407"/>
                    <a:gd name="T5" fmla="*/ 21 h 101"/>
                    <a:gd name="T6" fmla="*/ 0 w 407"/>
                    <a:gd name="T7" fmla="*/ 80 h 101"/>
                    <a:gd name="T8" fmla="*/ 17 w 407"/>
                    <a:gd name="T9" fmla="*/ 101 h 101"/>
                    <a:gd name="T10" fmla="*/ 407 w 407"/>
                    <a:gd name="T11" fmla="*/ 101 h 101"/>
                    <a:gd name="T12" fmla="*/ 407 w 407"/>
                    <a:gd name="T13" fmla="*/ 90 h 101"/>
                    <a:gd name="T14" fmla="*/ 18 w 407"/>
                    <a:gd name="T15" fmla="*/ 90 h 101"/>
                    <a:gd name="T16" fmla="*/ 9 w 407"/>
                    <a:gd name="T17" fmla="*/ 80 h 101"/>
                    <a:gd name="T18" fmla="*/ 9 w 407"/>
                    <a:gd name="T19" fmla="*/ 21 h 101"/>
                    <a:gd name="T20" fmla="*/ 18 w 407"/>
                    <a:gd name="T21" fmla="*/ 11 h 101"/>
                    <a:gd name="T22" fmla="*/ 407 w 407"/>
                    <a:gd name="T23" fmla="*/ 11 h 101"/>
                    <a:gd name="T24" fmla="*/ 407 w 407"/>
                    <a:gd name="T2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07" h="101">
                      <a:moveTo>
                        <a:pt x="407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0" y="10"/>
                        <a:pt x="0" y="21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0" y="92"/>
                        <a:pt x="8" y="101"/>
                        <a:pt x="17" y="101"/>
                      </a:cubicBezTo>
                      <a:cubicBezTo>
                        <a:pt x="407" y="101"/>
                        <a:pt x="407" y="101"/>
                        <a:pt x="407" y="101"/>
                      </a:cubicBezTo>
                      <a:cubicBezTo>
                        <a:pt x="407" y="90"/>
                        <a:pt x="407" y="90"/>
                        <a:pt x="407" y="90"/>
                      </a:cubicBezTo>
                      <a:cubicBezTo>
                        <a:pt x="18" y="90"/>
                        <a:pt x="18" y="90"/>
                        <a:pt x="18" y="90"/>
                      </a:cubicBezTo>
                      <a:cubicBezTo>
                        <a:pt x="13" y="90"/>
                        <a:pt x="9" y="86"/>
                        <a:pt x="9" y="80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15"/>
                        <a:pt x="13" y="11"/>
                        <a:pt x="18" y="11"/>
                      </a:cubicBezTo>
                      <a:cubicBezTo>
                        <a:pt x="407" y="11"/>
                        <a:pt x="407" y="11"/>
                        <a:pt x="407" y="11"/>
                      </a:cubicBezTo>
                      <a:lnTo>
                        <a:pt x="40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4" name="ïŝḻîdé">
                  <a:extLst>
                    <a:ext uri="{FF2B5EF4-FFF2-40B4-BE49-F238E27FC236}">
                      <a16:creationId xmlns="" xmlns:a16="http://schemas.microsoft.com/office/drawing/2014/main" id="{887EF412-650E-40A0-B27F-CC7A478222DD}"/>
                    </a:ext>
                  </a:extLst>
                </p:cNvPr>
                <p:cNvSpPr/>
                <p:nvPr/>
              </p:nvSpPr>
              <p:spPr bwMode="auto">
                <a:xfrm>
                  <a:off x="10472737" y="5480218"/>
                  <a:ext cx="868362" cy="173038"/>
                </a:xfrm>
                <a:custGeom>
                  <a:avLst/>
                  <a:gdLst>
                    <a:gd name="T0" fmla="*/ 394 w 394"/>
                    <a:gd name="T1" fmla="*/ 0 h 79"/>
                    <a:gd name="T2" fmla="*/ 389 w 394"/>
                    <a:gd name="T3" fmla="*/ 40 h 79"/>
                    <a:gd name="T4" fmla="*/ 394 w 394"/>
                    <a:gd name="T5" fmla="*/ 79 h 79"/>
                    <a:gd name="T6" fmla="*/ 8 w 394"/>
                    <a:gd name="T7" fmla="*/ 79 h 79"/>
                    <a:gd name="T8" fmla="*/ 0 w 394"/>
                    <a:gd name="T9" fmla="*/ 69 h 79"/>
                    <a:gd name="T10" fmla="*/ 0 w 394"/>
                    <a:gd name="T11" fmla="*/ 10 h 79"/>
                    <a:gd name="T12" fmla="*/ 8 w 394"/>
                    <a:gd name="T13" fmla="*/ 0 h 79"/>
                    <a:gd name="T14" fmla="*/ 394 w 394"/>
                    <a:gd name="T15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94" h="79">
                      <a:moveTo>
                        <a:pt x="394" y="0"/>
                      </a:moveTo>
                      <a:cubicBezTo>
                        <a:pt x="390" y="12"/>
                        <a:pt x="389" y="26"/>
                        <a:pt x="389" y="40"/>
                      </a:cubicBezTo>
                      <a:cubicBezTo>
                        <a:pt x="389" y="53"/>
                        <a:pt x="390" y="67"/>
                        <a:pt x="394" y="79"/>
                      </a:cubicBezTo>
                      <a:cubicBezTo>
                        <a:pt x="8" y="79"/>
                        <a:pt x="8" y="79"/>
                        <a:pt x="8" y="79"/>
                      </a:cubicBezTo>
                      <a:cubicBezTo>
                        <a:pt x="4" y="79"/>
                        <a:pt x="0" y="75"/>
                        <a:pt x="0" y="69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4"/>
                        <a:pt x="4" y="0"/>
                        <a:pt x="8" y="0"/>
                      </a:cubicBezTo>
                      <a:lnTo>
                        <a:pt x="394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5" name="iṥļíḑê">
                  <a:extLst>
                    <a:ext uri="{FF2B5EF4-FFF2-40B4-BE49-F238E27FC236}">
                      <a16:creationId xmlns="" xmlns:a16="http://schemas.microsoft.com/office/drawing/2014/main" id="{090395F8-D917-4E62-9AE0-ADEBA697C3F1}"/>
                    </a:ext>
                  </a:extLst>
                </p:cNvPr>
                <p:cNvSpPr/>
                <p:nvPr/>
              </p:nvSpPr>
              <p:spPr bwMode="auto">
                <a:xfrm>
                  <a:off x="10512425" y="5519905"/>
                  <a:ext cx="774700" cy="6350"/>
                </a:xfrm>
                <a:prstGeom prst="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6" name="iś1iďê">
                  <a:extLst>
                    <a:ext uri="{FF2B5EF4-FFF2-40B4-BE49-F238E27FC236}">
                      <a16:creationId xmlns="" xmlns:a16="http://schemas.microsoft.com/office/drawing/2014/main" id="{50B1B907-FB78-48A7-B088-F7DFCE991879}"/>
                    </a:ext>
                  </a:extLst>
                </p:cNvPr>
                <p:cNvSpPr/>
                <p:nvPr/>
              </p:nvSpPr>
              <p:spPr bwMode="auto">
                <a:xfrm>
                  <a:off x="10512425" y="5550068"/>
                  <a:ext cx="774700" cy="6350"/>
                </a:xfrm>
                <a:prstGeom prst="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7" name="islïḓê">
                  <a:extLst>
                    <a:ext uri="{FF2B5EF4-FFF2-40B4-BE49-F238E27FC236}">
                      <a16:creationId xmlns="" xmlns:a16="http://schemas.microsoft.com/office/drawing/2014/main" id="{52D5A4F9-0111-4C14-BE41-D595135501E9}"/>
                    </a:ext>
                  </a:extLst>
                </p:cNvPr>
                <p:cNvSpPr/>
                <p:nvPr/>
              </p:nvSpPr>
              <p:spPr bwMode="auto">
                <a:xfrm>
                  <a:off x="10512425" y="5589755"/>
                  <a:ext cx="774700" cy="6350"/>
                </a:xfrm>
                <a:prstGeom prst="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8" name="íślïḋé">
                  <a:extLst>
                    <a:ext uri="{FF2B5EF4-FFF2-40B4-BE49-F238E27FC236}">
                      <a16:creationId xmlns="" xmlns:a16="http://schemas.microsoft.com/office/drawing/2014/main" id="{6AD3B096-5F54-4EE3-B8FD-7A778D93DDD3}"/>
                    </a:ext>
                  </a:extLst>
                </p:cNvPr>
                <p:cNvSpPr/>
                <p:nvPr/>
              </p:nvSpPr>
              <p:spPr bwMode="auto">
                <a:xfrm>
                  <a:off x="10512425" y="5623093"/>
                  <a:ext cx="774700" cy="6350"/>
                </a:xfrm>
                <a:prstGeom prst="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ïšḷïḍè">
                <a:extLst>
                  <a:ext uri="{FF2B5EF4-FFF2-40B4-BE49-F238E27FC236}">
                    <a16:creationId xmlns="" xmlns:a16="http://schemas.microsoft.com/office/drawing/2014/main" id="{3491868E-3A87-45A0-9A5B-0E35C1C37566}"/>
                  </a:ext>
                </a:extLst>
              </p:cNvPr>
              <p:cNvGrpSpPr/>
              <p:nvPr/>
            </p:nvGrpSpPr>
            <p:grpSpPr>
              <a:xfrm>
                <a:off x="6096000" y="4811880"/>
                <a:ext cx="1784350" cy="1306513"/>
                <a:chOff x="6096000" y="4811880"/>
                <a:chExt cx="1784350" cy="1306513"/>
              </a:xfrm>
            </p:grpSpPr>
            <p:sp>
              <p:nvSpPr>
                <p:cNvPr id="26" name="íŝḷîḑe">
                  <a:extLst>
                    <a:ext uri="{FF2B5EF4-FFF2-40B4-BE49-F238E27FC236}">
                      <a16:creationId xmlns="" xmlns:a16="http://schemas.microsoft.com/office/drawing/2014/main" id="{31D581C0-EFD0-441E-B529-7FBA52672A5D}"/>
                    </a:ext>
                  </a:extLst>
                </p:cNvPr>
                <p:cNvSpPr/>
                <p:nvPr/>
              </p:nvSpPr>
              <p:spPr bwMode="auto">
                <a:xfrm>
                  <a:off x="6132512" y="4811880"/>
                  <a:ext cx="492125" cy="1295400"/>
                </a:xfrm>
                <a:custGeom>
                  <a:avLst/>
                  <a:gdLst>
                    <a:gd name="T0" fmla="*/ 223 w 223"/>
                    <a:gd name="T1" fmla="*/ 583 h 588"/>
                    <a:gd name="T2" fmla="*/ 211 w 223"/>
                    <a:gd name="T3" fmla="*/ 587 h 588"/>
                    <a:gd name="T4" fmla="*/ 207 w 223"/>
                    <a:gd name="T5" fmla="*/ 588 h 588"/>
                    <a:gd name="T6" fmla="*/ 0 w 223"/>
                    <a:gd name="T7" fmla="*/ 8 h 588"/>
                    <a:gd name="T8" fmla="*/ 5 w 223"/>
                    <a:gd name="T9" fmla="*/ 3 h 588"/>
                    <a:gd name="T10" fmla="*/ 15 w 223"/>
                    <a:gd name="T11" fmla="*/ 0 h 588"/>
                    <a:gd name="T12" fmla="*/ 223 w 223"/>
                    <a:gd name="T13" fmla="*/ 583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3" h="588">
                      <a:moveTo>
                        <a:pt x="223" y="583"/>
                      </a:moveTo>
                      <a:cubicBezTo>
                        <a:pt x="211" y="587"/>
                        <a:pt x="211" y="587"/>
                        <a:pt x="211" y="587"/>
                      </a:cubicBezTo>
                      <a:cubicBezTo>
                        <a:pt x="210" y="588"/>
                        <a:pt x="209" y="588"/>
                        <a:pt x="207" y="58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1" y="6"/>
                        <a:pt x="3" y="4"/>
                        <a:pt x="5" y="3"/>
                      </a:cubicBezTo>
                      <a:cubicBezTo>
                        <a:pt x="10" y="2"/>
                        <a:pt x="10" y="2"/>
                        <a:pt x="15" y="0"/>
                      </a:cubicBezTo>
                      <a:lnTo>
                        <a:pt x="223" y="583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š1îḍè">
                  <a:extLst>
                    <a:ext uri="{FF2B5EF4-FFF2-40B4-BE49-F238E27FC236}">
                      <a16:creationId xmlns="" xmlns:a16="http://schemas.microsoft.com/office/drawing/2014/main" id="{D77D3F86-1E72-47F2-8EF4-EE6E7EA17CA4}"/>
                    </a:ext>
                  </a:extLst>
                </p:cNvPr>
                <p:cNvSpPr/>
                <p:nvPr/>
              </p:nvSpPr>
              <p:spPr bwMode="auto">
                <a:xfrm>
                  <a:off x="6677025" y="6046955"/>
                  <a:ext cx="68262" cy="6350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" name="îṥlîdè">
                  <a:extLst>
                    <a:ext uri="{FF2B5EF4-FFF2-40B4-BE49-F238E27FC236}">
                      <a16:creationId xmlns="" xmlns:a16="http://schemas.microsoft.com/office/drawing/2014/main" id="{B7ED4A4C-067A-4393-9AB0-73949B4489F6}"/>
                    </a:ext>
                  </a:extLst>
                </p:cNvPr>
                <p:cNvSpPr/>
                <p:nvPr/>
              </p:nvSpPr>
              <p:spPr bwMode="auto">
                <a:xfrm>
                  <a:off x="6762750" y="6046955"/>
                  <a:ext cx="68262" cy="6350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sḷíďê">
                  <a:extLst>
                    <a:ext uri="{FF2B5EF4-FFF2-40B4-BE49-F238E27FC236}">
                      <a16:creationId xmlns="" xmlns:a16="http://schemas.microsoft.com/office/drawing/2014/main" id="{33281C05-7D23-4C1E-BD55-BFE6B7670845}"/>
                    </a:ext>
                  </a:extLst>
                </p:cNvPr>
                <p:cNvSpPr/>
                <p:nvPr/>
              </p:nvSpPr>
              <p:spPr bwMode="auto">
                <a:xfrm>
                  <a:off x="6846887" y="6046955"/>
                  <a:ext cx="69850" cy="6350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íşḻïḍê">
                  <a:extLst>
                    <a:ext uri="{FF2B5EF4-FFF2-40B4-BE49-F238E27FC236}">
                      <a16:creationId xmlns="" xmlns:a16="http://schemas.microsoft.com/office/drawing/2014/main" id="{8CF84D9D-C7AE-4D08-B7CC-6B6E00B5CD52}"/>
                    </a:ext>
                  </a:extLst>
                </p:cNvPr>
                <p:cNvSpPr/>
                <p:nvPr/>
              </p:nvSpPr>
              <p:spPr bwMode="auto">
                <a:xfrm>
                  <a:off x="6932612" y="6046955"/>
                  <a:ext cx="68262" cy="6350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í$lïdê">
                  <a:extLst>
                    <a:ext uri="{FF2B5EF4-FFF2-40B4-BE49-F238E27FC236}">
                      <a16:creationId xmlns="" xmlns:a16="http://schemas.microsoft.com/office/drawing/2014/main" id="{A25B4C15-46BE-4F0C-AB5A-AB00F5D5F25C}"/>
                    </a:ext>
                  </a:extLst>
                </p:cNvPr>
                <p:cNvSpPr/>
                <p:nvPr/>
              </p:nvSpPr>
              <p:spPr bwMode="auto">
                <a:xfrm>
                  <a:off x="7018337" y="6046955"/>
                  <a:ext cx="68262" cy="6350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" name="iṥḷïde">
                  <a:extLst>
                    <a:ext uri="{FF2B5EF4-FFF2-40B4-BE49-F238E27FC236}">
                      <a16:creationId xmlns="" xmlns:a16="http://schemas.microsoft.com/office/drawing/2014/main" id="{5B423DA0-1B09-4ABC-AC52-1ABD88A1813D}"/>
                    </a:ext>
                  </a:extLst>
                </p:cNvPr>
                <p:cNvSpPr/>
                <p:nvPr/>
              </p:nvSpPr>
              <p:spPr bwMode="auto">
                <a:xfrm>
                  <a:off x="7102475" y="6046955"/>
                  <a:ext cx="69850" cy="6350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" name="ïṡḷïḋè">
                  <a:extLst>
                    <a:ext uri="{FF2B5EF4-FFF2-40B4-BE49-F238E27FC236}">
                      <a16:creationId xmlns="" xmlns:a16="http://schemas.microsoft.com/office/drawing/2014/main" id="{C7BCB1E8-6B9A-4B62-85AB-A8BC03A52BE0}"/>
                    </a:ext>
                  </a:extLst>
                </p:cNvPr>
                <p:cNvSpPr/>
                <p:nvPr/>
              </p:nvSpPr>
              <p:spPr bwMode="auto">
                <a:xfrm>
                  <a:off x="7188200" y="6046955"/>
                  <a:ext cx="68262" cy="6350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ṧlïḍe">
                  <a:extLst>
                    <a:ext uri="{FF2B5EF4-FFF2-40B4-BE49-F238E27FC236}">
                      <a16:creationId xmlns="" xmlns:a16="http://schemas.microsoft.com/office/drawing/2014/main" id="{7EF695C6-8F55-4277-950E-B0E050155644}"/>
                    </a:ext>
                  </a:extLst>
                </p:cNvPr>
                <p:cNvSpPr/>
                <p:nvPr/>
              </p:nvSpPr>
              <p:spPr bwMode="auto">
                <a:xfrm>
                  <a:off x="7273925" y="6046955"/>
                  <a:ext cx="68262" cy="6350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" name="iSḷïḋé">
                  <a:extLst>
                    <a:ext uri="{FF2B5EF4-FFF2-40B4-BE49-F238E27FC236}">
                      <a16:creationId xmlns="" xmlns:a16="http://schemas.microsoft.com/office/drawing/2014/main" id="{B08292B1-E6CC-435D-8786-15472FACB652}"/>
                    </a:ext>
                  </a:extLst>
                </p:cNvPr>
                <p:cNvSpPr/>
                <p:nvPr/>
              </p:nvSpPr>
              <p:spPr bwMode="auto">
                <a:xfrm>
                  <a:off x="7358062" y="6046955"/>
                  <a:ext cx="69850" cy="6350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işľiḋe">
                  <a:extLst>
                    <a:ext uri="{FF2B5EF4-FFF2-40B4-BE49-F238E27FC236}">
                      <a16:creationId xmlns="" xmlns:a16="http://schemas.microsoft.com/office/drawing/2014/main" id="{675EC0CA-ACAB-40C9-98E5-3D2CD30C6201}"/>
                    </a:ext>
                  </a:extLst>
                </p:cNvPr>
                <p:cNvSpPr/>
                <p:nvPr/>
              </p:nvSpPr>
              <p:spPr bwMode="auto">
                <a:xfrm>
                  <a:off x="6559550" y="6050130"/>
                  <a:ext cx="1320800" cy="68263"/>
                </a:xfrm>
                <a:custGeom>
                  <a:avLst/>
                  <a:gdLst>
                    <a:gd name="T0" fmla="*/ 578 w 599"/>
                    <a:gd name="T1" fmla="*/ 0 h 31"/>
                    <a:gd name="T2" fmla="*/ 15 w 599"/>
                    <a:gd name="T3" fmla="*/ 0 h 31"/>
                    <a:gd name="T4" fmla="*/ 0 w 599"/>
                    <a:gd name="T5" fmla="*/ 16 h 31"/>
                    <a:gd name="T6" fmla="*/ 15 w 599"/>
                    <a:gd name="T7" fmla="*/ 31 h 31"/>
                    <a:gd name="T8" fmla="*/ 578 w 599"/>
                    <a:gd name="T9" fmla="*/ 31 h 31"/>
                    <a:gd name="T10" fmla="*/ 588 w 599"/>
                    <a:gd name="T11" fmla="*/ 27 h 31"/>
                    <a:gd name="T12" fmla="*/ 578 w 599"/>
                    <a:gd name="T13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9" h="31">
                      <a:moveTo>
                        <a:pt x="578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4"/>
                        <a:pt x="7" y="31"/>
                        <a:pt x="15" y="31"/>
                      </a:cubicBezTo>
                      <a:cubicBezTo>
                        <a:pt x="578" y="31"/>
                        <a:pt x="578" y="31"/>
                        <a:pt x="578" y="31"/>
                      </a:cubicBezTo>
                      <a:cubicBezTo>
                        <a:pt x="582" y="31"/>
                        <a:pt x="585" y="30"/>
                        <a:pt x="588" y="27"/>
                      </a:cubicBezTo>
                      <a:cubicBezTo>
                        <a:pt x="599" y="18"/>
                        <a:pt x="592" y="0"/>
                        <a:pt x="578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iṧļíḑé">
                  <a:extLst>
                    <a:ext uri="{FF2B5EF4-FFF2-40B4-BE49-F238E27FC236}">
                      <a16:creationId xmlns="" xmlns:a16="http://schemas.microsoft.com/office/drawing/2014/main" id="{209B7426-30CB-41E9-892D-272B7717AC8F}"/>
                    </a:ext>
                  </a:extLst>
                </p:cNvPr>
                <p:cNvSpPr/>
                <p:nvPr/>
              </p:nvSpPr>
              <p:spPr bwMode="auto">
                <a:xfrm>
                  <a:off x="6977062" y="6064418"/>
                  <a:ext cx="473075" cy="34925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" name="íṥ1îḑé">
                  <a:extLst>
                    <a:ext uri="{FF2B5EF4-FFF2-40B4-BE49-F238E27FC236}">
                      <a16:creationId xmlns="" xmlns:a16="http://schemas.microsoft.com/office/drawing/2014/main" id="{2B869A3D-D667-4714-8EA2-BE8EAF658C48}"/>
                    </a:ext>
                  </a:extLst>
                </p:cNvPr>
                <p:cNvSpPr/>
                <p:nvPr/>
              </p:nvSpPr>
              <p:spPr bwMode="auto">
                <a:xfrm>
                  <a:off x="7500937" y="6070768"/>
                  <a:ext cx="107950" cy="23813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" name="iṣļîḋé">
                  <a:extLst>
                    <a:ext uri="{FF2B5EF4-FFF2-40B4-BE49-F238E27FC236}">
                      <a16:creationId xmlns="" xmlns:a16="http://schemas.microsoft.com/office/drawing/2014/main" id="{9EA8751B-19E5-4E4E-938E-D208509228B5}"/>
                    </a:ext>
                  </a:extLst>
                </p:cNvPr>
                <p:cNvSpPr/>
                <p:nvPr/>
              </p:nvSpPr>
              <p:spPr bwMode="auto">
                <a:xfrm>
                  <a:off x="7635875" y="6070768"/>
                  <a:ext cx="104775" cy="23813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îṡḷiḓê">
                  <a:extLst>
                    <a:ext uri="{FF2B5EF4-FFF2-40B4-BE49-F238E27FC236}">
                      <a16:creationId xmlns="" xmlns:a16="http://schemas.microsoft.com/office/drawing/2014/main" id="{3A567CE6-BC78-464A-A6E7-FDF39774E28D}"/>
                    </a:ext>
                  </a:extLst>
                </p:cNvPr>
                <p:cNvSpPr/>
                <p:nvPr/>
              </p:nvSpPr>
              <p:spPr bwMode="auto">
                <a:xfrm>
                  <a:off x="6630987" y="6061243"/>
                  <a:ext cx="7937" cy="50800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iSliḓe">
                  <a:extLst>
                    <a:ext uri="{FF2B5EF4-FFF2-40B4-BE49-F238E27FC236}">
                      <a16:creationId xmlns="" xmlns:a16="http://schemas.microsoft.com/office/drawing/2014/main" id="{E61126C7-857B-4DFC-A92A-C99B38220C55}"/>
                    </a:ext>
                  </a:extLst>
                </p:cNvPr>
                <p:cNvSpPr/>
                <p:nvPr/>
              </p:nvSpPr>
              <p:spPr bwMode="auto">
                <a:xfrm>
                  <a:off x="6650037" y="6061243"/>
                  <a:ext cx="11112" cy="50800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ṣ1îḑé">
                  <a:extLst>
                    <a:ext uri="{FF2B5EF4-FFF2-40B4-BE49-F238E27FC236}">
                      <a16:creationId xmlns="" xmlns:a16="http://schemas.microsoft.com/office/drawing/2014/main" id="{FBD034D6-D0E0-476F-B0A5-4C41E1068A4B}"/>
                    </a:ext>
                  </a:extLst>
                </p:cNvPr>
                <p:cNvSpPr/>
                <p:nvPr/>
              </p:nvSpPr>
              <p:spPr bwMode="auto">
                <a:xfrm>
                  <a:off x="6672262" y="6061243"/>
                  <a:ext cx="9525" cy="50800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îṡlïḍê">
                  <a:extLst>
                    <a:ext uri="{FF2B5EF4-FFF2-40B4-BE49-F238E27FC236}">
                      <a16:creationId xmlns="" xmlns:a16="http://schemas.microsoft.com/office/drawing/2014/main" id="{70B75813-592F-47C9-A422-261BA9E07C60}"/>
                    </a:ext>
                  </a:extLst>
                </p:cNvPr>
                <p:cNvSpPr/>
                <p:nvPr/>
              </p:nvSpPr>
              <p:spPr bwMode="auto">
                <a:xfrm>
                  <a:off x="6694487" y="6061243"/>
                  <a:ext cx="9525" cy="50800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" name="iṩļiďé">
                  <a:extLst>
                    <a:ext uri="{FF2B5EF4-FFF2-40B4-BE49-F238E27FC236}">
                      <a16:creationId xmlns="" xmlns:a16="http://schemas.microsoft.com/office/drawing/2014/main" id="{3A253ACB-B653-44F6-94CB-AA67A8D70035}"/>
                    </a:ext>
                  </a:extLst>
                </p:cNvPr>
                <p:cNvSpPr/>
                <p:nvPr/>
              </p:nvSpPr>
              <p:spPr bwMode="auto">
                <a:xfrm>
                  <a:off x="6713537" y="6061243"/>
                  <a:ext cx="11112" cy="50800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ṣḷïḑê">
                  <a:extLst>
                    <a:ext uri="{FF2B5EF4-FFF2-40B4-BE49-F238E27FC236}">
                      <a16:creationId xmlns="" xmlns:a16="http://schemas.microsoft.com/office/drawing/2014/main" id="{DFB2C49A-A570-4EE8-A360-D294C7433867}"/>
                    </a:ext>
                  </a:extLst>
                </p:cNvPr>
                <p:cNvSpPr/>
                <p:nvPr/>
              </p:nvSpPr>
              <p:spPr bwMode="auto">
                <a:xfrm>
                  <a:off x="6735762" y="6061243"/>
                  <a:ext cx="9525" cy="50800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6" name="ísḻîḋé">
                  <a:extLst>
                    <a:ext uri="{FF2B5EF4-FFF2-40B4-BE49-F238E27FC236}">
                      <a16:creationId xmlns="" xmlns:a16="http://schemas.microsoft.com/office/drawing/2014/main" id="{FCBA64B8-E8B6-478F-9324-71BCDB0026BD}"/>
                    </a:ext>
                  </a:extLst>
                </p:cNvPr>
                <p:cNvSpPr/>
                <p:nvPr/>
              </p:nvSpPr>
              <p:spPr bwMode="auto">
                <a:xfrm>
                  <a:off x="6757987" y="6061243"/>
                  <a:ext cx="9525" cy="50800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śḻïďê">
                  <a:extLst>
                    <a:ext uri="{FF2B5EF4-FFF2-40B4-BE49-F238E27FC236}">
                      <a16:creationId xmlns="" xmlns:a16="http://schemas.microsoft.com/office/drawing/2014/main" id="{139D1BA1-CAA7-4FDF-B41B-8FFD7E13C357}"/>
                    </a:ext>
                  </a:extLst>
                </p:cNvPr>
                <p:cNvSpPr/>
                <p:nvPr/>
              </p:nvSpPr>
              <p:spPr bwMode="auto">
                <a:xfrm>
                  <a:off x="6778625" y="6061243"/>
                  <a:ext cx="11112" cy="50800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ṥ1iďê">
                  <a:extLst>
                    <a:ext uri="{FF2B5EF4-FFF2-40B4-BE49-F238E27FC236}">
                      <a16:creationId xmlns="" xmlns:a16="http://schemas.microsoft.com/office/drawing/2014/main" id="{F288EEB4-EE8A-4571-8720-5A64A2AAF0AC}"/>
                    </a:ext>
                  </a:extLst>
                </p:cNvPr>
                <p:cNvSpPr/>
                <p:nvPr/>
              </p:nvSpPr>
              <p:spPr bwMode="auto">
                <a:xfrm>
                  <a:off x="6800850" y="6061243"/>
                  <a:ext cx="7937" cy="50800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ṧḻïďè">
                  <a:extLst>
                    <a:ext uri="{FF2B5EF4-FFF2-40B4-BE49-F238E27FC236}">
                      <a16:creationId xmlns="" xmlns:a16="http://schemas.microsoft.com/office/drawing/2014/main" id="{C7108501-E799-4B87-A1AB-E2C4DEFF24A6}"/>
                    </a:ext>
                  </a:extLst>
                </p:cNvPr>
                <p:cNvSpPr/>
                <p:nvPr/>
              </p:nvSpPr>
              <p:spPr bwMode="auto">
                <a:xfrm>
                  <a:off x="6821487" y="6061243"/>
                  <a:ext cx="9525" cy="50800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0" name="íš1îḋe">
                  <a:extLst>
                    <a:ext uri="{FF2B5EF4-FFF2-40B4-BE49-F238E27FC236}">
                      <a16:creationId xmlns="" xmlns:a16="http://schemas.microsoft.com/office/drawing/2014/main" id="{97677569-BBBC-4F57-AD1F-79679DDA6573}"/>
                    </a:ext>
                  </a:extLst>
                </p:cNvPr>
                <p:cNvSpPr/>
                <p:nvPr/>
              </p:nvSpPr>
              <p:spPr bwMode="auto">
                <a:xfrm>
                  <a:off x="6096000" y="4829343"/>
                  <a:ext cx="492125" cy="1281113"/>
                </a:xfrm>
                <a:custGeom>
                  <a:avLst/>
                  <a:gdLst>
                    <a:gd name="T0" fmla="*/ 224 w 224"/>
                    <a:gd name="T1" fmla="*/ 580 h 581"/>
                    <a:gd name="T2" fmla="*/ 204 w 224"/>
                    <a:gd name="T3" fmla="*/ 568 h 581"/>
                    <a:gd name="T4" fmla="*/ 17 w 224"/>
                    <a:gd name="T5" fmla="*/ 0 h 581"/>
                    <a:gd name="T6" fmla="*/ 224 w 224"/>
                    <a:gd name="T7" fmla="*/ 580 h 5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24" h="581">
                      <a:moveTo>
                        <a:pt x="224" y="580"/>
                      </a:moveTo>
                      <a:cubicBezTo>
                        <a:pt x="216" y="581"/>
                        <a:pt x="207" y="577"/>
                        <a:pt x="204" y="568"/>
                      </a:cubicBezTo>
                      <a:cubicBezTo>
                        <a:pt x="53" y="150"/>
                        <a:pt x="0" y="27"/>
                        <a:pt x="17" y="0"/>
                      </a:cubicBezTo>
                      <a:lnTo>
                        <a:pt x="224" y="58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5" name="íṧlîḑé">
              <a:extLst>
                <a:ext uri="{FF2B5EF4-FFF2-40B4-BE49-F238E27FC236}">
                  <a16:creationId xmlns="" xmlns:a16="http://schemas.microsoft.com/office/drawing/2014/main" id="{4ED6CF58-8159-4DCB-8A2F-A219476C3247}"/>
                </a:ext>
              </a:extLst>
            </p:cNvPr>
            <p:cNvGrpSpPr/>
            <p:nvPr/>
          </p:nvGrpSpPr>
          <p:grpSpPr>
            <a:xfrm>
              <a:off x="673100" y="2053850"/>
              <a:ext cx="2613001" cy="658233"/>
              <a:chOff x="673100" y="2132856"/>
              <a:chExt cx="2613001" cy="658233"/>
            </a:xfrm>
          </p:grpSpPr>
          <p:sp>
            <p:nvSpPr>
              <p:cNvPr id="19" name="íṧḻídè">
                <a:extLst>
                  <a:ext uri="{FF2B5EF4-FFF2-40B4-BE49-F238E27FC236}">
                    <a16:creationId xmlns="" xmlns:a16="http://schemas.microsoft.com/office/drawing/2014/main" id="{D685E1D5-B3B4-42BE-823A-1B026548552E}"/>
                  </a:ext>
                </a:extLst>
              </p:cNvPr>
              <p:cNvSpPr/>
              <p:nvPr/>
            </p:nvSpPr>
            <p:spPr>
              <a:xfrm>
                <a:off x="673100" y="2240722"/>
                <a:ext cx="2613001" cy="442502"/>
              </a:xfrm>
              <a:prstGeom prst="roundRect">
                <a:avLst>
                  <a:gd name="adj" fmla="val 33005"/>
                </a:avLst>
              </a:prstGeom>
              <a:solidFill>
                <a:schemeClr val="bg1">
                  <a:lumMod val="95000"/>
                </a:schemeClr>
              </a:solidFill>
              <a:ln w="12700" cap="flat">
                <a:solidFill>
                  <a:schemeClr val="bg1">
                    <a:lumMod val="75000"/>
                  </a:schemeClr>
                </a:solidFill>
                <a:miter lim="400000"/>
              </a:ln>
              <a:effectLst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r>
                  <a:rPr lang="en-US" altLang="zh-CN"/>
                  <a:t>Te</a:t>
                </a:r>
                <a:r>
                  <a:rPr lang="en-US" altLang="zh-CN" sz="100"/>
                  <a:t> </a:t>
                </a:r>
                <a:r>
                  <a:rPr lang="en-US" altLang="zh-CN"/>
                  <a:t>xt</a:t>
                </a:r>
                <a:endParaRPr dirty="0"/>
              </a:p>
            </p:txBody>
          </p:sp>
          <p:sp>
            <p:nvSpPr>
              <p:cNvPr id="20" name="î$lïḍe">
                <a:extLst>
                  <a:ext uri="{FF2B5EF4-FFF2-40B4-BE49-F238E27FC236}">
                    <a16:creationId xmlns="" xmlns:a16="http://schemas.microsoft.com/office/drawing/2014/main" id="{E0B6864D-9E69-4C4C-8096-6D4E1584C46E}"/>
                  </a:ext>
                </a:extLst>
              </p:cNvPr>
              <p:cNvSpPr/>
              <p:nvPr/>
            </p:nvSpPr>
            <p:spPr>
              <a:xfrm>
                <a:off x="819721" y="2132856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571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i$ļîďè">
                <a:extLst>
                  <a:ext uri="{FF2B5EF4-FFF2-40B4-BE49-F238E27FC236}">
                    <a16:creationId xmlns="" xmlns:a16="http://schemas.microsoft.com/office/drawing/2014/main" id="{68DFB646-496D-40A5-A92D-254818C10D1C}"/>
                  </a:ext>
                </a:extLst>
              </p:cNvPr>
              <p:cNvSpPr/>
              <p:nvPr/>
            </p:nvSpPr>
            <p:spPr>
              <a:xfrm>
                <a:off x="973635" y="2315182"/>
                <a:ext cx="350404" cy="293580"/>
              </a:xfrm>
              <a:custGeom>
                <a:avLst/>
                <a:gdLst>
                  <a:gd name="connsiteX0" fmla="*/ 552739 w 609615"/>
                  <a:gd name="connsiteY0" fmla="*/ 397213 h 510753"/>
                  <a:gd name="connsiteX1" fmla="*/ 609615 w 609615"/>
                  <a:gd name="connsiteY1" fmla="*/ 453983 h 510753"/>
                  <a:gd name="connsiteX2" fmla="*/ 552739 w 609615"/>
                  <a:gd name="connsiteY2" fmla="*/ 510753 h 510753"/>
                  <a:gd name="connsiteX3" fmla="*/ 495863 w 609615"/>
                  <a:gd name="connsiteY3" fmla="*/ 453983 h 510753"/>
                  <a:gd name="connsiteX4" fmla="*/ 552739 w 609615"/>
                  <a:gd name="connsiteY4" fmla="*/ 397213 h 510753"/>
                  <a:gd name="connsiteX5" fmla="*/ 547870 w 609615"/>
                  <a:gd name="connsiteY5" fmla="*/ 198571 h 510753"/>
                  <a:gd name="connsiteX6" fmla="*/ 604746 w 609615"/>
                  <a:gd name="connsiteY6" fmla="*/ 255341 h 510753"/>
                  <a:gd name="connsiteX7" fmla="*/ 547870 w 609615"/>
                  <a:gd name="connsiteY7" fmla="*/ 312111 h 510753"/>
                  <a:gd name="connsiteX8" fmla="*/ 490994 w 609615"/>
                  <a:gd name="connsiteY8" fmla="*/ 255341 h 510753"/>
                  <a:gd name="connsiteX9" fmla="*/ 547870 w 609615"/>
                  <a:gd name="connsiteY9" fmla="*/ 198571 h 510753"/>
                  <a:gd name="connsiteX10" fmla="*/ 119644 w 609615"/>
                  <a:gd name="connsiteY10" fmla="*/ 191797 h 510753"/>
                  <a:gd name="connsiteX11" fmla="*/ 127891 w 609615"/>
                  <a:gd name="connsiteY11" fmla="*/ 196674 h 510753"/>
                  <a:gd name="connsiteX12" fmla="*/ 121502 w 609615"/>
                  <a:gd name="connsiteY12" fmla="*/ 203292 h 510753"/>
                  <a:gd name="connsiteX13" fmla="*/ 129982 w 609615"/>
                  <a:gd name="connsiteY13" fmla="*/ 212233 h 510753"/>
                  <a:gd name="connsiteX14" fmla="*/ 122664 w 609615"/>
                  <a:gd name="connsiteY14" fmla="*/ 226050 h 510753"/>
                  <a:gd name="connsiteX15" fmla="*/ 115462 w 609615"/>
                  <a:gd name="connsiteY15" fmla="*/ 225702 h 510753"/>
                  <a:gd name="connsiteX16" fmla="*/ 109306 w 609615"/>
                  <a:gd name="connsiteY16" fmla="*/ 211652 h 510753"/>
                  <a:gd name="connsiteX17" fmla="*/ 117669 w 609615"/>
                  <a:gd name="connsiteY17" fmla="*/ 203176 h 510753"/>
                  <a:gd name="connsiteX18" fmla="*/ 111513 w 609615"/>
                  <a:gd name="connsiteY18" fmla="*/ 196441 h 510753"/>
                  <a:gd name="connsiteX19" fmla="*/ 88250 w 609615"/>
                  <a:gd name="connsiteY19" fmla="*/ 191374 h 510753"/>
                  <a:gd name="connsiteX20" fmla="*/ 111272 w 609615"/>
                  <a:gd name="connsiteY20" fmla="*/ 231774 h 510753"/>
                  <a:gd name="connsiteX21" fmla="*/ 119760 w 609615"/>
                  <a:gd name="connsiteY21" fmla="*/ 238160 h 510753"/>
                  <a:gd name="connsiteX22" fmla="*/ 128364 w 609615"/>
                  <a:gd name="connsiteY22" fmla="*/ 231891 h 510753"/>
                  <a:gd name="connsiteX23" fmla="*/ 152316 w 609615"/>
                  <a:gd name="connsiteY23" fmla="*/ 191490 h 510753"/>
                  <a:gd name="connsiteX24" fmla="*/ 195918 w 609615"/>
                  <a:gd name="connsiteY24" fmla="*/ 193812 h 510753"/>
                  <a:gd name="connsiteX25" fmla="*/ 228241 w 609615"/>
                  <a:gd name="connsiteY25" fmla="*/ 204725 h 510753"/>
                  <a:gd name="connsiteX26" fmla="*/ 239287 w 609615"/>
                  <a:gd name="connsiteY26" fmla="*/ 236302 h 510753"/>
                  <a:gd name="connsiteX27" fmla="*/ 239287 w 609615"/>
                  <a:gd name="connsiteY27" fmla="*/ 249653 h 510753"/>
                  <a:gd name="connsiteX28" fmla="*/ 183360 w 609615"/>
                  <a:gd name="connsiteY28" fmla="*/ 461987 h 510753"/>
                  <a:gd name="connsiteX29" fmla="*/ 132433 w 609615"/>
                  <a:gd name="connsiteY29" fmla="*/ 501227 h 510753"/>
                  <a:gd name="connsiteX30" fmla="*/ 122085 w 609615"/>
                  <a:gd name="connsiteY30" fmla="*/ 501227 h 510753"/>
                  <a:gd name="connsiteX31" fmla="*/ 68949 w 609615"/>
                  <a:gd name="connsiteY31" fmla="*/ 462568 h 510753"/>
                  <a:gd name="connsiteX32" fmla="*/ 0 w 609615"/>
                  <a:gd name="connsiteY32" fmla="*/ 249769 h 510753"/>
                  <a:gd name="connsiteX33" fmla="*/ 0 w 609615"/>
                  <a:gd name="connsiteY33" fmla="*/ 236302 h 510753"/>
                  <a:gd name="connsiteX34" fmla="*/ 11046 w 609615"/>
                  <a:gd name="connsiteY34" fmla="*/ 204725 h 510753"/>
                  <a:gd name="connsiteX35" fmla="*/ 43369 w 609615"/>
                  <a:gd name="connsiteY35" fmla="*/ 193812 h 510753"/>
                  <a:gd name="connsiteX36" fmla="*/ 138106 w 609615"/>
                  <a:gd name="connsiteY36" fmla="*/ 151894 h 510753"/>
                  <a:gd name="connsiteX37" fmla="*/ 143448 w 609615"/>
                  <a:gd name="connsiteY37" fmla="*/ 154218 h 510753"/>
                  <a:gd name="connsiteX38" fmla="*/ 141125 w 609615"/>
                  <a:gd name="connsiteY38" fmla="*/ 159679 h 510753"/>
                  <a:gd name="connsiteX39" fmla="*/ 118014 w 609615"/>
                  <a:gd name="connsiteY39" fmla="*/ 164559 h 510753"/>
                  <a:gd name="connsiteX40" fmla="*/ 98271 w 609615"/>
                  <a:gd name="connsiteY40" fmla="*/ 158982 h 510753"/>
                  <a:gd name="connsiteX41" fmla="*/ 97691 w 609615"/>
                  <a:gd name="connsiteY41" fmla="*/ 153172 h 510753"/>
                  <a:gd name="connsiteX42" fmla="*/ 103497 w 609615"/>
                  <a:gd name="connsiteY42" fmla="*/ 152591 h 510753"/>
                  <a:gd name="connsiteX43" fmla="*/ 138106 w 609615"/>
                  <a:gd name="connsiteY43" fmla="*/ 151894 h 510753"/>
                  <a:gd name="connsiteX44" fmla="*/ 139648 w 609615"/>
                  <a:gd name="connsiteY44" fmla="*/ 119739 h 510753"/>
                  <a:gd name="connsiteX45" fmla="*/ 149316 w 609615"/>
                  <a:gd name="connsiteY45" fmla="*/ 134921 h 510753"/>
                  <a:gd name="connsiteX46" fmla="*/ 129981 w 609615"/>
                  <a:gd name="connsiteY46" fmla="*/ 134921 h 510753"/>
                  <a:gd name="connsiteX47" fmla="*/ 139648 w 609615"/>
                  <a:gd name="connsiteY47" fmla="*/ 119739 h 510753"/>
                  <a:gd name="connsiteX48" fmla="*/ 91170 w 609615"/>
                  <a:gd name="connsiteY48" fmla="*/ 119739 h 510753"/>
                  <a:gd name="connsiteX49" fmla="*/ 100838 w 609615"/>
                  <a:gd name="connsiteY49" fmla="*/ 134921 h 510753"/>
                  <a:gd name="connsiteX50" fmla="*/ 81503 w 609615"/>
                  <a:gd name="connsiteY50" fmla="*/ 134921 h 510753"/>
                  <a:gd name="connsiteX51" fmla="*/ 91170 w 609615"/>
                  <a:gd name="connsiteY51" fmla="*/ 119739 h 510753"/>
                  <a:gd name="connsiteX52" fmla="*/ 95591 w 609615"/>
                  <a:gd name="connsiteY52" fmla="*/ 95554 h 510753"/>
                  <a:gd name="connsiteX53" fmla="*/ 67686 w 609615"/>
                  <a:gd name="connsiteY53" fmla="*/ 130042 h 510753"/>
                  <a:gd name="connsiteX54" fmla="*/ 67686 w 609615"/>
                  <a:gd name="connsiteY54" fmla="*/ 157679 h 510753"/>
                  <a:gd name="connsiteX55" fmla="*/ 84313 w 609615"/>
                  <a:gd name="connsiteY55" fmla="*/ 174168 h 510753"/>
                  <a:gd name="connsiteX56" fmla="*/ 153379 w 609615"/>
                  <a:gd name="connsiteY56" fmla="*/ 174168 h 510753"/>
                  <a:gd name="connsiteX57" fmla="*/ 169890 w 609615"/>
                  <a:gd name="connsiteY57" fmla="*/ 157562 h 510753"/>
                  <a:gd name="connsiteX58" fmla="*/ 169890 w 609615"/>
                  <a:gd name="connsiteY58" fmla="*/ 112043 h 510753"/>
                  <a:gd name="connsiteX59" fmla="*/ 100359 w 609615"/>
                  <a:gd name="connsiteY59" fmla="*/ 95554 h 510753"/>
                  <a:gd name="connsiteX60" fmla="*/ 305807 w 609615"/>
                  <a:gd name="connsiteY60" fmla="*/ 35565 h 510753"/>
                  <a:gd name="connsiteX61" fmla="*/ 415442 w 609615"/>
                  <a:gd name="connsiteY61" fmla="*/ 35565 h 510753"/>
                  <a:gd name="connsiteX62" fmla="*/ 433695 w 609615"/>
                  <a:gd name="connsiteY62" fmla="*/ 53792 h 510753"/>
                  <a:gd name="connsiteX63" fmla="*/ 415442 w 609615"/>
                  <a:gd name="connsiteY63" fmla="*/ 72018 h 510753"/>
                  <a:gd name="connsiteX64" fmla="*/ 324060 w 609615"/>
                  <a:gd name="connsiteY64" fmla="*/ 72018 h 510753"/>
                  <a:gd name="connsiteX65" fmla="*/ 324060 w 609615"/>
                  <a:gd name="connsiteY65" fmla="*/ 237103 h 510753"/>
                  <a:gd name="connsiteX66" fmla="*/ 415442 w 609615"/>
                  <a:gd name="connsiteY66" fmla="*/ 237103 h 510753"/>
                  <a:gd name="connsiteX67" fmla="*/ 433695 w 609615"/>
                  <a:gd name="connsiteY67" fmla="*/ 255330 h 510753"/>
                  <a:gd name="connsiteX68" fmla="*/ 415442 w 609615"/>
                  <a:gd name="connsiteY68" fmla="*/ 273556 h 510753"/>
                  <a:gd name="connsiteX69" fmla="*/ 324060 w 609615"/>
                  <a:gd name="connsiteY69" fmla="*/ 273556 h 510753"/>
                  <a:gd name="connsiteX70" fmla="*/ 324060 w 609615"/>
                  <a:gd name="connsiteY70" fmla="*/ 469290 h 510753"/>
                  <a:gd name="connsiteX71" fmla="*/ 415442 w 609615"/>
                  <a:gd name="connsiteY71" fmla="*/ 469290 h 510753"/>
                  <a:gd name="connsiteX72" fmla="*/ 433695 w 609615"/>
                  <a:gd name="connsiteY72" fmla="*/ 487516 h 510753"/>
                  <a:gd name="connsiteX73" fmla="*/ 415442 w 609615"/>
                  <a:gd name="connsiteY73" fmla="*/ 505743 h 510753"/>
                  <a:gd name="connsiteX74" fmla="*/ 305807 w 609615"/>
                  <a:gd name="connsiteY74" fmla="*/ 505743 h 510753"/>
                  <a:gd name="connsiteX75" fmla="*/ 287554 w 609615"/>
                  <a:gd name="connsiteY75" fmla="*/ 487516 h 510753"/>
                  <a:gd name="connsiteX76" fmla="*/ 287554 w 609615"/>
                  <a:gd name="connsiteY76" fmla="*/ 53792 h 510753"/>
                  <a:gd name="connsiteX77" fmla="*/ 305807 w 609615"/>
                  <a:gd name="connsiteY77" fmla="*/ 35565 h 510753"/>
                  <a:gd name="connsiteX78" fmla="*/ 117102 w 609615"/>
                  <a:gd name="connsiteY78" fmla="*/ 32037 h 510753"/>
                  <a:gd name="connsiteX79" fmla="*/ 179890 w 609615"/>
                  <a:gd name="connsiteY79" fmla="*/ 108676 h 510753"/>
                  <a:gd name="connsiteX80" fmla="*/ 178262 w 609615"/>
                  <a:gd name="connsiteY80" fmla="*/ 109373 h 510753"/>
                  <a:gd name="connsiteX81" fmla="*/ 178262 w 609615"/>
                  <a:gd name="connsiteY81" fmla="*/ 157679 h 510753"/>
                  <a:gd name="connsiteX82" fmla="*/ 153379 w 609615"/>
                  <a:gd name="connsiteY82" fmla="*/ 182412 h 510753"/>
                  <a:gd name="connsiteX83" fmla="*/ 84313 w 609615"/>
                  <a:gd name="connsiteY83" fmla="*/ 182412 h 510753"/>
                  <a:gd name="connsiteX84" fmla="*/ 59430 w 609615"/>
                  <a:gd name="connsiteY84" fmla="*/ 157562 h 510753"/>
                  <a:gd name="connsiteX85" fmla="*/ 59430 w 609615"/>
                  <a:gd name="connsiteY85" fmla="*/ 133642 h 510753"/>
                  <a:gd name="connsiteX86" fmla="*/ 55593 w 609615"/>
                  <a:gd name="connsiteY86" fmla="*/ 134803 h 510753"/>
                  <a:gd name="connsiteX87" fmla="*/ 117102 w 609615"/>
                  <a:gd name="connsiteY87" fmla="*/ 32037 h 510753"/>
                  <a:gd name="connsiteX88" fmla="*/ 543107 w 609615"/>
                  <a:gd name="connsiteY88" fmla="*/ 0 h 510753"/>
                  <a:gd name="connsiteX89" fmla="*/ 599948 w 609615"/>
                  <a:gd name="connsiteY89" fmla="*/ 56770 h 510753"/>
                  <a:gd name="connsiteX90" fmla="*/ 543107 w 609615"/>
                  <a:gd name="connsiteY90" fmla="*/ 113540 h 510753"/>
                  <a:gd name="connsiteX91" fmla="*/ 486266 w 609615"/>
                  <a:gd name="connsiteY91" fmla="*/ 56770 h 510753"/>
                  <a:gd name="connsiteX92" fmla="*/ 543107 w 609615"/>
                  <a:gd name="connsiteY92" fmla="*/ 0 h 510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9615" h="510753">
                    <a:moveTo>
                      <a:pt x="552739" y="397213"/>
                    </a:moveTo>
                    <a:cubicBezTo>
                      <a:pt x="584151" y="397213"/>
                      <a:pt x="609615" y="422630"/>
                      <a:pt x="609615" y="453983"/>
                    </a:cubicBezTo>
                    <a:cubicBezTo>
                      <a:pt x="609615" y="485336"/>
                      <a:pt x="584151" y="510753"/>
                      <a:pt x="552739" y="510753"/>
                    </a:cubicBezTo>
                    <a:cubicBezTo>
                      <a:pt x="521327" y="510753"/>
                      <a:pt x="495863" y="485336"/>
                      <a:pt x="495863" y="453983"/>
                    </a:cubicBezTo>
                    <a:cubicBezTo>
                      <a:pt x="495863" y="422630"/>
                      <a:pt x="521327" y="397213"/>
                      <a:pt x="552739" y="397213"/>
                    </a:cubicBezTo>
                    <a:close/>
                    <a:moveTo>
                      <a:pt x="547870" y="198571"/>
                    </a:moveTo>
                    <a:cubicBezTo>
                      <a:pt x="579282" y="198571"/>
                      <a:pt x="604746" y="223988"/>
                      <a:pt x="604746" y="255341"/>
                    </a:cubicBezTo>
                    <a:cubicBezTo>
                      <a:pt x="604746" y="286694"/>
                      <a:pt x="579282" y="312111"/>
                      <a:pt x="547870" y="312111"/>
                    </a:cubicBezTo>
                    <a:cubicBezTo>
                      <a:pt x="516458" y="312111"/>
                      <a:pt x="490994" y="286694"/>
                      <a:pt x="490994" y="255341"/>
                    </a:cubicBezTo>
                    <a:cubicBezTo>
                      <a:pt x="490994" y="223988"/>
                      <a:pt x="516458" y="198571"/>
                      <a:pt x="547870" y="198571"/>
                    </a:cubicBezTo>
                    <a:close/>
                    <a:moveTo>
                      <a:pt x="119644" y="191797"/>
                    </a:moveTo>
                    <a:lnTo>
                      <a:pt x="127891" y="196674"/>
                    </a:lnTo>
                    <a:lnTo>
                      <a:pt x="121502" y="203292"/>
                    </a:lnTo>
                    <a:lnTo>
                      <a:pt x="129982" y="212233"/>
                    </a:lnTo>
                    <a:lnTo>
                      <a:pt x="122664" y="226050"/>
                    </a:lnTo>
                    <a:cubicBezTo>
                      <a:pt x="120573" y="230114"/>
                      <a:pt x="117321" y="229998"/>
                      <a:pt x="115462" y="225702"/>
                    </a:cubicBezTo>
                    <a:lnTo>
                      <a:pt x="109306" y="211652"/>
                    </a:lnTo>
                    <a:lnTo>
                      <a:pt x="117669" y="203176"/>
                    </a:lnTo>
                    <a:lnTo>
                      <a:pt x="111513" y="196441"/>
                    </a:lnTo>
                    <a:close/>
                    <a:moveTo>
                      <a:pt x="88250" y="191374"/>
                    </a:moveTo>
                    <a:lnTo>
                      <a:pt x="111272" y="231774"/>
                    </a:lnTo>
                    <a:cubicBezTo>
                      <a:pt x="113597" y="235954"/>
                      <a:pt x="116620" y="238160"/>
                      <a:pt x="119760" y="238160"/>
                    </a:cubicBezTo>
                    <a:cubicBezTo>
                      <a:pt x="123015" y="238160"/>
                      <a:pt x="126038" y="235954"/>
                      <a:pt x="128364" y="231891"/>
                    </a:cubicBezTo>
                    <a:lnTo>
                      <a:pt x="152316" y="191490"/>
                    </a:lnTo>
                    <a:lnTo>
                      <a:pt x="195918" y="193812"/>
                    </a:lnTo>
                    <a:cubicBezTo>
                      <a:pt x="207894" y="194392"/>
                      <a:pt x="222195" y="199268"/>
                      <a:pt x="228241" y="204725"/>
                    </a:cubicBezTo>
                    <a:cubicBezTo>
                      <a:pt x="234520" y="210297"/>
                      <a:pt x="239287" y="224112"/>
                      <a:pt x="239287" y="236302"/>
                    </a:cubicBezTo>
                    <a:lnTo>
                      <a:pt x="239287" y="249653"/>
                    </a:lnTo>
                    <a:lnTo>
                      <a:pt x="183360" y="461987"/>
                    </a:lnTo>
                    <a:cubicBezTo>
                      <a:pt x="177663" y="483581"/>
                      <a:pt x="154874" y="501227"/>
                      <a:pt x="132433" y="501227"/>
                    </a:cubicBezTo>
                    <a:lnTo>
                      <a:pt x="122085" y="501227"/>
                    </a:lnTo>
                    <a:cubicBezTo>
                      <a:pt x="99645" y="501227"/>
                      <a:pt x="75925" y="483929"/>
                      <a:pt x="68949" y="462568"/>
                    </a:cubicBezTo>
                    <a:lnTo>
                      <a:pt x="0" y="249769"/>
                    </a:lnTo>
                    <a:lnTo>
                      <a:pt x="0" y="236302"/>
                    </a:lnTo>
                    <a:cubicBezTo>
                      <a:pt x="0" y="224112"/>
                      <a:pt x="4883" y="210297"/>
                      <a:pt x="11046" y="204725"/>
                    </a:cubicBezTo>
                    <a:cubicBezTo>
                      <a:pt x="17208" y="199268"/>
                      <a:pt x="31393" y="194509"/>
                      <a:pt x="43369" y="193812"/>
                    </a:cubicBezTo>
                    <a:close/>
                    <a:moveTo>
                      <a:pt x="138106" y="151894"/>
                    </a:moveTo>
                    <a:cubicBezTo>
                      <a:pt x="140196" y="151081"/>
                      <a:pt x="142635" y="152127"/>
                      <a:pt x="143448" y="154218"/>
                    </a:cubicBezTo>
                    <a:cubicBezTo>
                      <a:pt x="144377" y="156426"/>
                      <a:pt x="143332" y="158866"/>
                      <a:pt x="141125" y="159679"/>
                    </a:cubicBezTo>
                    <a:cubicBezTo>
                      <a:pt x="131950" y="163281"/>
                      <a:pt x="124286" y="164559"/>
                      <a:pt x="118014" y="164559"/>
                    </a:cubicBezTo>
                    <a:cubicBezTo>
                      <a:pt x="105239" y="164559"/>
                      <a:pt x="98620" y="159330"/>
                      <a:pt x="98271" y="158982"/>
                    </a:cubicBezTo>
                    <a:cubicBezTo>
                      <a:pt x="96529" y="157588"/>
                      <a:pt x="96181" y="154915"/>
                      <a:pt x="97691" y="153172"/>
                    </a:cubicBezTo>
                    <a:cubicBezTo>
                      <a:pt x="99084" y="151430"/>
                      <a:pt x="101639" y="151081"/>
                      <a:pt x="103497" y="152591"/>
                    </a:cubicBezTo>
                    <a:cubicBezTo>
                      <a:pt x="103962" y="152940"/>
                      <a:pt x="114995" y="161073"/>
                      <a:pt x="138106" y="151894"/>
                    </a:cubicBezTo>
                    <a:close/>
                    <a:moveTo>
                      <a:pt x="139648" y="119739"/>
                    </a:moveTo>
                    <a:cubicBezTo>
                      <a:pt x="147918" y="120435"/>
                      <a:pt x="149316" y="134921"/>
                      <a:pt x="149316" y="134921"/>
                    </a:cubicBezTo>
                    <a:lnTo>
                      <a:pt x="129981" y="134921"/>
                    </a:lnTo>
                    <a:cubicBezTo>
                      <a:pt x="129981" y="134921"/>
                      <a:pt x="131379" y="119044"/>
                      <a:pt x="139648" y="119739"/>
                    </a:cubicBezTo>
                    <a:close/>
                    <a:moveTo>
                      <a:pt x="91170" y="119739"/>
                    </a:moveTo>
                    <a:cubicBezTo>
                      <a:pt x="99440" y="120435"/>
                      <a:pt x="100838" y="134921"/>
                      <a:pt x="100838" y="134921"/>
                    </a:cubicBezTo>
                    <a:lnTo>
                      <a:pt x="81503" y="134921"/>
                    </a:lnTo>
                    <a:cubicBezTo>
                      <a:pt x="81503" y="134921"/>
                      <a:pt x="82901" y="119044"/>
                      <a:pt x="91170" y="119739"/>
                    </a:cubicBezTo>
                    <a:close/>
                    <a:moveTo>
                      <a:pt x="95591" y="95554"/>
                    </a:moveTo>
                    <a:cubicBezTo>
                      <a:pt x="92685" y="103451"/>
                      <a:pt x="84429" y="120752"/>
                      <a:pt x="67686" y="130042"/>
                    </a:cubicBezTo>
                    <a:lnTo>
                      <a:pt x="67686" y="157679"/>
                    </a:lnTo>
                    <a:cubicBezTo>
                      <a:pt x="67686" y="166736"/>
                      <a:pt x="75127" y="174168"/>
                      <a:pt x="84313" y="174168"/>
                    </a:cubicBezTo>
                    <a:lnTo>
                      <a:pt x="153379" y="174168"/>
                    </a:lnTo>
                    <a:cubicBezTo>
                      <a:pt x="162449" y="174168"/>
                      <a:pt x="169890" y="166736"/>
                      <a:pt x="169890" y="157562"/>
                    </a:cubicBezTo>
                    <a:lnTo>
                      <a:pt x="169890" y="112043"/>
                    </a:lnTo>
                    <a:cubicBezTo>
                      <a:pt x="153961" y="116340"/>
                      <a:pt x="122102" y="120752"/>
                      <a:pt x="100359" y="95554"/>
                    </a:cubicBezTo>
                    <a:close/>
                    <a:moveTo>
                      <a:pt x="305807" y="35565"/>
                    </a:moveTo>
                    <a:lnTo>
                      <a:pt x="415442" y="35565"/>
                    </a:lnTo>
                    <a:cubicBezTo>
                      <a:pt x="425557" y="35565"/>
                      <a:pt x="433695" y="43692"/>
                      <a:pt x="433695" y="53792"/>
                    </a:cubicBezTo>
                    <a:cubicBezTo>
                      <a:pt x="433695" y="63892"/>
                      <a:pt x="425557" y="72018"/>
                      <a:pt x="415442" y="72018"/>
                    </a:cubicBezTo>
                    <a:lnTo>
                      <a:pt x="324060" y="72018"/>
                    </a:lnTo>
                    <a:lnTo>
                      <a:pt x="324060" y="237103"/>
                    </a:lnTo>
                    <a:lnTo>
                      <a:pt x="415442" y="237103"/>
                    </a:lnTo>
                    <a:cubicBezTo>
                      <a:pt x="425557" y="237103"/>
                      <a:pt x="433695" y="245346"/>
                      <a:pt x="433695" y="255330"/>
                    </a:cubicBezTo>
                    <a:cubicBezTo>
                      <a:pt x="433695" y="265430"/>
                      <a:pt x="425557" y="273556"/>
                      <a:pt x="415442" y="273556"/>
                    </a:cubicBezTo>
                    <a:lnTo>
                      <a:pt x="324060" y="273556"/>
                    </a:lnTo>
                    <a:lnTo>
                      <a:pt x="324060" y="469290"/>
                    </a:lnTo>
                    <a:lnTo>
                      <a:pt x="415442" y="469290"/>
                    </a:lnTo>
                    <a:cubicBezTo>
                      <a:pt x="425557" y="469290"/>
                      <a:pt x="433695" y="477416"/>
                      <a:pt x="433695" y="487516"/>
                    </a:cubicBezTo>
                    <a:cubicBezTo>
                      <a:pt x="433695" y="497617"/>
                      <a:pt x="425557" y="505743"/>
                      <a:pt x="415442" y="505743"/>
                    </a:cubicBezTo>
                    <a:lnTo>
                      <a:pt x="305807" y="505743"/>
                    </a:lnTo>
                    <a:cubicBezTo>
                      <a:pt x="295692" y="505743"/>
                      <a:pt x="287554" y="497617"/>
                      <a:pt x="287554" y="487516"/>
                    </a:cubicBezTo>
                    <a:lnTo>
                      <a:pt x="287554" y="53792"/>
                    </a:lnTo>
                    <a:cubicBezTo>
                      <a:pt x="287554" y="43692"/>
                      <a:pt x="295692" y="35565"/>
                      <a:pt x="305807" y="35565"/>
                    </a:cubicBezTo>
                    <a:close/>
                    <a:moveTo>
                      <a:pt x="117102" y="32037"/>
                    </a:moveTo>
                    <a:cubicBezTo>
                      <a:pt x="195819" y="32037"/>
                      <a:pt x="179890" y="108676"/>
                      <a:pt x="179890" y="108676"/>
                    </a:cubicBezTo>
                    <a:cubicBezTo>
                      <a:pt x="179890" y="108676"/>
                      <a:pt x="179308" y="108908"/>
                      <a:pt x="178262" y="109373"/>
                    </a:cubicBezTo>
                    <a:lnTo>
                      <a:pt x="178262" y="157679"/>
                    </a:lnTo>
                    <a:cubicBezTo>
                      <a:pt x="178262" y="171381"/>
                      <a:pt x="167099" y="182412"/>
                      <a:pt x="153379" y="182412"/>
                    </a:cubicBezTo>
                    <a:lnTo>
                      <a:pt x="84313" y="182412"/>
                    </a:lnTo>
                    <a:cubicBezTo>
                      <a:pt x="70593" y="182412"/>
                      <a:pt x="59430" y="171265"/>
                      <a:pt x="59430" y="157562"/>
                    </a:cubicBezTo>
                    <a:lnTo>
                      <a:pt x="59430" y="133642"/>
                    </a:lnTo>
                    <a:cubicBezTo>
                      <a:pt x="58151" y="134106"/>
                      <a:pt x="56872" y="134571"/>
                      <a:pt x="55593" y="134803"/>
                    </a:cubicBezTo>
                    <a:cubicBezTo>
                      <a:pt x="55593" y="134803"/>
                      <a:pt x="34083" y="32153"/>
                      <a:pt x="117102" y="32037"/>
                    </a:cubicBezTo>
                    <a:close/>
                    <a:moveTo>
                      <a:pt x="543107" y="0"/>
                    </a:moveTo>
                    <a:cubicBezTo>
                      <a:pt x="574499" y="0"/>
                      <a:pt x="599948" y="25417"/>
                      <a:pt x="599948" y="56770"/>
                    </a:cubicBezTo>
                    <a:cubicBezTo>
                      <a:pt x="599948" y="88123"/>
                      <a:pt x="574499" y="113540"/>
                      <a:pt x="543107" y="113540"/>
                    </a:cubicBezTo>
                    <a:cubicBezTo>
                      <a:pt x="511715" y="113540"/>
                      <a:pt x="486266" y="88123"/>
                      <a:pt x="486266" y="56770"/>
                    </a:cubicBezTo>
                    <a:cubicBezTo>
                      <a:pt x="486266" y="25417"/>
                      <a:pt x="511715" y="0"/>
                      <a:pt x="5431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6" name="ïṡliḑê">
              <a:extLst>
                <a:ext uri="{FF2B5EF4-FFF2-40B4-BE49-F238E27FC236}">
                  <a16:creationId xmlns="" xmlns:a16="http://schemas.microsoft.com/office/drawing/2014/main" id="{59B77605-E661-4863-88A2-8362A69B38C1}"/>
                </a:ext>
              </a:extLst>
            </p:cNvPr>
            <p:cNvGrpSpPr/>
            <p:nvPr/>
          </p:nvGrpSpPr>
          <p:grpSpPr>
            <a:xfrm>
              <a:off x="673100" y="4315145"/>
              <a:ext cx="2613001" cy="658233"/>
              <a:chOff x="673100" y="2132856"/>
              <a:chExt cx="2613001" cy="658233"/>
            </a:xfrm>
          </p:grpSpPr>
          <p:sp>
            <p:nvSpPr>
              <p:cNvPr id="16" name="îṧḷïḑê">
                <a:extLst>
                  <a:ext uri="{FF2B5EF4-FFF2-40B4-BE49-F238E27FC236}">
                    <a16:creationId xmlns="" xmlns:a16="http://schemas.microsoft.com/office/drawing/2014/main" id="{A7966E69-36AB-4E8E-AF08-C7B075ABF558}"/>
                  </a:ext>
                </a:extLst>
              </p:cNvPr>
              <p:cNvSpPr/>
              <p:nvPr/>
            </p:nvSpPr>
            <p:spPr>
              <a:xfrm>
                <a:off x="673100" y="2240722"/>
                <a:ext cx="2613001" cy="442502"/>
              </a:xfrm>
              <a:prstGeom prst="roundRect">
                <a:avLst>
                  <a:gd name="adj" fmla="val 33005"/>
                </a:avLst>
              </a:prstGeom>
              <a:solidFill>
                <a:schemeClr val="bg1">
                  <a:lumMod val="95000"/>
                </a:schemeClr>
              </a:solidFill>
              <a:ln w="12700" cap="flat">
                <a:solidFill>
                  <a:schemeClr val="bg1">
                    <a:lumMod val="75000"/>
                  </a:schemeClr>
                </a:solidFill>
                <a:miter lim="400000"/>
              </a:ln>
              <a:effectLst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r>
                  <a:rPr lang="en-US" altLang="zh-CN"/>
                  <a:t>Te</a:t>
                </a:r>
                <a:r>
                  <a:rPr lang="en-US" altLang="zh-CN" sz="100"/>
                  <a:t> </a:t>
                </a:r>
                <a:r>
                  <a:rPr lang="en-US" altLang="zh-CN"/>
                  <a:t>xt</a:t>
                </a:r>
                <a:endParaRPr dirty="0"/>
              </a:p>
            </p:txBody>
          </p:sp>
          <p:sp>
            <p:nvSpPr>
              <p:cNvPr id="17" name="ïṥlîdè">
                <a:extLst>
                  <a:ext uri="{FF2B5EF4-FFF2-40B4-BE49-F238E27FC236}">
                    <a16:creationId xmlns="" xmlns:a16="http://schemas.microsoft.com/office/drawing/2014/main" id="{1EE286C0-70CD-400E-9345-AD341D7128C0}"/>
                  </a:ext>
                </a:extLst>
              </p:cNvPr>
              <p:cNvSpPr/>
              <p:nvPr/>
            </p:nvSpPr>
            <p:spPr>
              <a:xfrm>
                <a:off x="819721" y="2132856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71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íṧ1ïḍe">
                <a:extLst>
                  <a:ext uri="{FF2B5EF4-FFF2-40B4-BE49-F238E27FC236}">
                    <a16:creationId xmlns="" xmlns:a16="http://schemas.microsoft.com/office/drawing/2014/main" id="{DA8A3F33-27A7-4EAA-AECA-F84A0D107372}"/>
                  </a:ext>
                </a:extLst>
              </p:cNvPr>
              <p:cNvSpPr/>
              <p:nvPr/>
            </p:nvSpPr>
            <p:spPr>
              <a:xfrm>
                <a:off x="973635" y="2315182"/>
                <a:ext cx="350404" cy="293580"/>
              </a:xfrm>
              <a:custGeom>
                <a:avLst/>
                <a:gdLst>
                  <a:gd name="connsiteX0" fmla="*/ 552739 w 609615"/>
                  <a:gd name="connsiteY0" fmla="*/ 397213 h 510753"/>
                  <a:gd name="connsiteX1" fmla="*/ 609615 w 609615"/>
                  <a:gd name="connsiteY1" fmla="*/ 453983 h 510753"/>
                  <a:gd name="connsiteX2" fmla="*/ 552739 w 609615"/>
                  <a:gd name="connsiteY2" fmla="*/ 510753 h 510753"/>
                  <a:gd name="connsiteX3" fmla="*/ 495863 w 609615"/>
                  <a:gd name="connsiteY3" fmla="*/ 453983 h 510753"/>
                  <a:gd name="connsiteX4" fmla="*/ 552739 w 609615"/>
                  <a:gd name="connsiteY4" fmla="*/ 397213 h 510753"/>
                  <a:gd name="connsiteX5" fmla="*/ 547870 w 609615"/>
                  <a:gd name="connsiteY5" fmla="*/ 198571 h 510753"/>
                  <a:gd name="connsiteX6" fmla="*/ 604746 w 609615"/>
                  <a:gd name="connsiteY6" fmla="*/ 255341 h 510753"/>
                  <a:gd name="connsiteX7" fmla="*/ 547870 w 609615"/>
                  <a:gd name="connsiteY7" fmla="*/ 312111 h 510753"/>
                  <a:gd name="connsiteX8" fmla="*/ 490994 w 609615"/>
                  <a:gd name="connsiteY8" fmla="*/ 255341 h 510753"/>
                  <a:gd name="connsiteX9" fmla="*/ 547870 w 609615"/>
                  <a:gd name="connsiteY9" fmla="*/ 198571 h 510753"/>
                  <a:gd name="connsiteX10" fmla="*/ 119644 w 609615"/>
                  <a:gd name="connsiteY10" fmla="*/ 191797 h 510753"/>
                  <a:gd name="connsiteX11" fmla="*/ 127891 w 609615"/>
                  <a:gd name="connsiteY11" fmla="*/ 196674 h 510753"/>
                  <a:gd name="connsiteX12" fmla="*/ 121502 w 609615"/>
                  <a:gd name="connsiteY12" fmla="*/ 203292 h 510753"/>
                  <a:gd name="connsiteX13" fmla="*/ 129982 w 609615"/>
                  <a:gd name="connsiteY13" fmla="*/ 212233 h 510753"/>
                  <a:gd name="connsiteX14" fmla="*/ 122664 w 609615"/>
                  <a:gd name="connsiteY14" fmla="*/ 226050 h 510753"/>
                  <a:gd name="connsiteX15" fmla="*/ 115462 w 609615"/>
                  <a:gd name="connsiteY15" fmla="*/ 225702 h 510753"/>
                  <a:gd name="connsiteX16" fmla="*/ 109306 w 609615"/>
                  <a:gd name="connsiteY16" fmla="*/ 211652 h 510753"/>
                  <a:gd name="connsiteX17" fmla="*/ 117669 w 609615"/>
                  <a:gd name="connsiteY17" fmla="*/ 203176 h 510753"/>
                  <a:gd name="connsiteX18" fmla="*/ 111513 w 609615"/>
                  <a:gd name="connsiteY18" fmla="*/ 196441 h 510753"/>
                  <a:gd name="connsiteX19" fmla="*/ 88250 w 609615"/>
                  <a:gd name="connsiteY19" fmla="*/ 191374 h 510753"/>
                  <a:gd name="connsiteX20" fmla="*/ 111272 w 609615"/>
                  <a:gd name="connsiteY20" fmla="*/ 231774 h 510753"/>
                  <a:gd name="connsiteX21" fmla="*/ 119760 w 609615"/>
                  <a:gd name="connsiteY21" fmla="*/ 238160 h 510753"/>
                  <a:gd name="connsiteX22" fmla="*/ 128364 w 609615"/>
                  <a:gd name="connsiteY22" fmla="*/ 231891 h 510753"/>
                  <a:gd name="connsiteX23" fmla="*/ 152316 w 609615"/>
                  <a:gd name="connsiteY23" fmla="*/ 191490 h 510753"/>
                  <a:gd name="connsiteX24" fmla="*/ 195918 w 609615"/>
                  <a:gd name="connsiteY24" fmla="*/ 193812 h 510753"/>
                  <a:gd name="connsiteX25" fmla="*/ 228241 w 609615"/>
                  <a:gd name="connsiteY25" fmla="*/ 204725 h 510753"/>
                  <a:gd name="connsiteX26" fmla="*/ 239287 w 609615"/>
                  <a:gd name="connsiteY26" fmla="*/ 236302 h 510753"/>
                  <a:gd name="connsiteX27" fmla="*/ 239287 w 609615"/>
                  <a:gd name="connsiteY27" fmla="*/ 249653 h 510753"/>
                  <a:gd name="connsiteX28" fmla="*/ 183360 w 609615"/>
                  <a:gd name="connsiteY28" fmla="*/ 461987 h 510753"/>
                  <a:gd name="connsiteX29" fmla="*/ 132433 w 609615"/>
                  <a:gd name="connsiteY29" fmla="*/ 501227 h 510753"/>
                  <a:gd name="connsiteX30" fmla="*/ 122085 w 609615"/>
                  <a:gd name="connsiteY30" fmla="*/ 501227 h 510753"/>
                  <a:gd name="connsiteX31" fmla="*/ 68949 w 609615"/>
                  <a:gd name="connsiteY31" fmla="*/ 462568 h 510753"/>
                  <a:gd name="connsiteX32" fmla="*/ 0 w 609615"/>
                  <a:gd name="connsiteY32" fmla="*/ 249769 h 510753"/>
                  <a:gd name="connsiteX33" fmla="*/ 0 w 609615"/>
                  <a:gd name="connsiteY33" fmla="*/ 236302 h 510753"/>
                  <a:gd name="connsiteX34" fmla="*/ 11046 w 609615"/>
                  <a:gd name="connsiteY34" fmla="*/ 204725 h 510753"/>
                  <a:gd name="connsiteX35" fmla="*/ 43369 w 609615"/>
                  <a:gd name="connsiteY35" fmla="*/ 193812 h 510753"/>
                  <a:gd name="connsiteX36" fmla="*/ 138106 w 609615"/>
                  <a:gd name="connsiteY36" fmla="*/ 151894 h 510753"/>
                  <a:gd name="connsiteX37" fmla="*/ 143448 w 609615"/>
                  <a:gd name="connsiteY37" fmla="*/ 154218 h 510753"/>
                  <a:gd name="connsiteX38" fmla="*/ 141125 w 609615"/>
                  <a:gd name="connsiteY38" fmla="*/ 159679 h 510753"/>
                  <a:gd name="connsiteX39" fmla="*/ 118014 w 609615"/>
                  <a:gd name="connsiteY39" fmla="*/ 164559 h 510753"/>
                  <a:gd name="connsiteX40" fmla="*/ 98271 w 609615"/>
                  <a:gd name="connsiteY40" fmla="*/ 158982 h 510753"/>
                  <a:gd name="connsiteX41" fmla="*/ 97691 w 609615"/>
                  <a:gd name="connsiteY41" fmla="*/ 153172 h 510753"/>
                  <a:gd name="connsiteX42" fmla="*/ 103497 w 609615"/>
                  <a:gd name="connsiteY42" fmla="*/ 152591 h 510753"/>
                  <a:gd name="connsiteX43" fmla="*/ 138106 w 609615"/>
                  <a:gd name="connsiteY43" fmla="*/ 151894 h 510753"/>
                  <a:gd name="connsiteX44" fmla="*/ 139648 w 609615"/>
                  <a:gd name="connsiteY44" fmla="*/ 119739 h 510753"/>
                  <a:gd name="connsiteX45" fmla="*/ 149316 w 609615"/>
                  <a:gd name="connsiteY45" fmla="*/ 134921 h 510753"/>
                  <a:gd name="connsiteX46" fmla="*/ 129981 w 609615"/>
                  <a:gd name="connsiteY46" fmla="*/ 134921 h 510753"/>
                  <a:gd name="connsiteX47" fmla="*/ 139648 w 609615"/>
                  <a:gd name="connsiteY47" fmla="*/ 119739 h 510753"/>
                  <a:gd name="connsiteX48" fmla="*/ 91170 w 609615"/>
                  <a:gd name="connsiteY48" fmla="*/ 119739 h 510753"/>
                  <a:gd name="connsiteX49" fmla="*/ 100838 w 609615"/>
                  <a:gd name="connsiteY49" fmla="*/ 134921 h 510753"/>
                  <a:gd name="connsiteX50" fmla="*/ 81503 w 609615"/>
                  <a:gd name="connsiteY50" fmla="*/ 134921 h 510753"/>
                  <a:gd name="connsiteX51" fmla="*/ 91170 w 609615"/>
                  <a:gd name="connsiteY51" fmla="*/ 119739 h 510753"/>
                  <a:gd name="connsiteX52" fmla="*/ 95591 w 609615"/>
                  <a:gd name="connsiteY52" fmla="*/ 95554 h 510753"/>
                  <a:gd name="connsiteX53" fmla="*/ 67686 w 609615"/>
                  <a:gd name="connsiteY53" fmla="*/ 130042 h 510753"/>
                  <a:gd name="connsiteX54" fmla="*/ 67686 w 609615"/>
                  <a:gd name="connsiteY54" fmla="*/ 157679 h 510753"/>
                  <a:gd name="connsiteX55" fmla="*/ 84313 w 609615"/>
                  <a:gd name="connsiteY55" fmla="*/ 174168 h 510753"/>
                  <a:gd name="connsiteX56" fmla="*/ 153379 w 609615"/>
                  <a:gd name="connsiteY56" fmla="*/ 174168 h 510753"/>
                  <a:gd name="connsiteX57" fmla="*/ 169890 w 609615"/>
                  <a:gd name="connsiteY57" fmla="*/ 157562 h 510753"/>
                  <a:gd name="connsiteX58" fmla="*/ 169890 w 609615"/>
                  <a:gd name="connsiteY58" fmla="*/ 112043 h 510753"/>
                  <a:gd name="connsiteX59" fmla="*/ 100359 w 609615"/>
                  <a:gd name="connsiteY59" fmla="*/ 95554 h 510753"/>
                  <a:gd name="connsiteX60" fmla="*/ 305807 w 609615"/>
                  <a:gd name="connsiteY60" fmla="*/ 35565 h 510753"/>
                  <a:gd name="connsiteX61" fmla="*/ 415442 w 609615"/>
                  <a:gd name="connsiteY61" fmla="*/ 35565 h 510753"/>
                  <a:gd name="connsiteX62" fmla="*/ 433695 w 609615"/>
                  <a:gd name="connsiteY62" fmla="*/ 53792 h 510753"/>
                  <a:gd name="connsiteX63" fmla="*/ 415442 w 609615"/>
                  <a:gd name="connsiteY63" fmla="*/ 72018 h 510753"/>
                  <a:gd name="connsiteX64" fmla="*/ 324060 w 609615"/>
                  <a:gd name="connsiteY64" fmla="*/ 72018 h 510753"/>
                  <a:gd name="connsiteX65" fmla="*/ 324060 w 609615"/>
                  <a:gd name="connsiteY65" fmla="*/ 237103 h 510753"/>
                  <a:gd name="connsiteX66" fmla="*/ 415442 w 609615"/>
                  <a:gd name="connsiteY66" fmla="*/ 237103 h 510753"/>
                  <a:gd name="connsiteX67" fmla="*/ 433695 w 609615"/>
                  <a:gd name="connsiteY67" fmla="*/ 255330 h 510753"/>
                  <a:gd name="connsiteX68" fmla="*/ 415442 w 609615"/>
                  <a:gd name="connsiteY68" fmla="*/ 273556 h 510753"/>
                  <a:gd name="connsiteX69" fmla="*/ 324060 w 609615"/>
                  <a:gd name="connsiteY69" fmla="*/ 273556 h 510753"/>
                  <a:gd name="connsiteX70" fmla="*/ 324060 w 609615"/>
                  <a:gd name="connsiteY70" fmla="*/ 469290 h 510753"/>
                  <a:gd name="connsiteX71" fmla="*/ 415442 w 609615"/>
                  <a:gd name="connsiteY71" fmla="*/ 469290 h 510753"/>
                  <a:gd name="connsiteX72" fmla="*/ 433695 w 609615"/>
                  <a:gd name="connsiteY72" fmla="*/ 487516 h 510753"/>
                  <a:gd name="connsiteX73" fmla="*/ 415442 w 609615"/>
                  <a:gd name="connsiteY73" fmla="*/ 505743 h 510753"/>
                  <a:gd name="connsiteX74" fmla="*/ 305807 w 609615"/>
                  <a:gd name="connsiteY74" fmla="*/ 505743 h 510753"/>
                  <a:gd name="connsiteX75" fmla="*/ 287554 w 609615"/>
                  <a:gd name="connsiteY75" fmla="*/ 487516 h 510753"/>
                  <a:gd name="connsiteX76" fmla="*/ 287554 w 609615"/>
                  <a:gd name="connsiteY76" fmla="*/ 53792 h 510753"/>
                  <a:gd name="connsiteX77" fmla="*/ 305807 w 609615"/>
                  <a:gd name="connsiteY77" fmla="*/ 35565 h 510753"/>
                  <a:gd name="connsiteX78" fmla="*/ 117102 w 609615"/>
                  <a:gd name="connsiteY78" fmla="*/ 32037 h 510753"/>
                  <a:gd name="connsiteX79" fmla="*/ 179890 w 609615"/>
                  <a:gd name="connsiteY79" fmla="*/ 108676 h 510753"/>
                  <a:gd name="connsiteX80" fmla="*/ 178262 w 609615"/>
                  <a:gd name="connsiteY80" fmla="*/ 109373 h 510753"/>
                  <a:gd name="connsiteX81" fmla="*/ 178262 w 609615"/>
                  <a:gd name="connsiteY81" fmla="*/ 157679 h 510753"/>
                  <a:gd name="connsiteX82" fmla="*/ 153379 w 609615"/>
                  <a:gd name="connsiteY82" fmla="*/ 182412 h 510753"/>
                  <a:gd name="connsiteX83" fmla="*/ 84313 w 609615"/>
                  <a:gd name="connsiteY83" fmla="*/ 182412 h 510753"/>
                  <a:gd name="connsiteX84" fmla="*/ 59430 w 609615"/>
                  <a:gd name="connsiteY84" fmla="*/ 157562 h 510753"/>
                  <a:gd name="connsiteX85" fmla="*/ 59430 w 609615"/>
                  <a:gd name="connsiteY85" fmla="*/ 133642 h 510753"/>
                  <a:gd name="connsiteX86" fmla="*/ 55593 w 609615"/>
                  <a:gd name="connsiteY86" fmla="*/ 134803 h 510753"/>
                  <a:gd name="connsiteX87" fmla="*/ 117102 w 609615"/>
                  <a:gd name="connsiteY87" fmla="*/ 32037 h 510753"/>
                  <a:gd name="connsiteX88" fmla="*/ 543107 w 609615"/>
                  <a:gd name="connsiteY88" fmla="*/ 0 h 510753"/>
                  <a:gd name="connsiteX89" fmla="*/ 599948 w 609615"/>
                  <a:gd name="connsiteY89" fmla="*/ 56770 h 510753"/>
                  <a:gd name="connsiteX90" fmla="*/ 543107 w 609615"/>
                  <a:gd name="connsiteY90" fmla="*/ 113540 h 510753"/>
                  <a:gd name="connsiteX91" fmla="*/ 486266 w 609615"/>
                  <a:gd name="connsiteY91" fmla="*/ 56770 h 510753"/>
                  <a:gd name="connsiteX92" fmla="*/ 543107 w 609615"/>
                  <a:gd name="connsiteY92" fmla="*/ 0 h 510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9615" h="510753">
                    <a:moveTo>
                      <a:pt x="552739" y="397213"/>
                    </a:moveTo>
                    <a:cubicBezTo>
                      <a:pt x="584151" y="397213"/>
                      <a:pt x="609615" y="422630"/>
                      <a:pt x="609615" y="453983"/>
                    </a:cubicBezTo>
                    <a:cubicBezTo>
                      <a:pt x="609615" y="485336"/>
                      <a:pt x="584151" y="510753"/>
                      <a:pt x="552739" y="510753"/>
                    </a:cubicBezTo>
                    <a:cubicBezTo>
                      <a:pt x="521327" y="510753"/>
                      <a:pt x="495863" y="485336"/>
                      <a:pt x="495863" y="453983"/>
                    </a:cubicBezTo>
                    <a:cubicBezTo>
                      <a:pt x="495863" y="422630"/>
                      <a:pt x="521327" y="397213"/>
                      <a:pt x="552739" y="397213"/>
                    </a:cubicBezTo>
                    <a:close/>
                    <a:moveTo>
                      <a:pt x="547870" y="198571"/>
                    </a:moveTo>
                    <a:cubicBezTo>
                      <a:pt x="579282" y="198571"/>
                      <a:pt x="604746" y="223988"/>
                      <a:pt x="604746" y="255341"/>
                    </a:cubicBezTo>
                    <a:cubicBezTo>
                      <a:pt x="604746" y="286694"/>
                      <a:pt x="579282" y="312111"/>
                      <a:pt x="547870" y="312111"/>
                    </a:cubicBezTo>
                    <a:cubicBezTo>
                      <a:pt x="516458" y="312111"/>
                      <a:pt x="490994" y="286694"/>
                      <a:pt x="490994" y="255341"/>
                    </a:cubicBezTo>
                    <a:cubicBezTo>
                      <a:pt x="490994" y="223988"/>
                      <a:pt x="516458" y="198571"/>
                      <a:pt x="547870" y="198571"/>
                    </a:cubicBezTo>
                    <a:close/>
                    <a:moveTo>
                      <a:pt x="119644" y="191797"/>
                    </a:moveTo>
                    <a:lnTo>
                      <a:pt x="127891" y="196674"/>
                    </a:lnTo>
                    <a:lnTo>
                      <a:pt x="121502" y="203292"/>
                    </a:lnTo>
                    <a:lnTo>
                      <a:pt x="129982" y="212233"/>
                    </a:lnTo>
                    <a:lnTo>
                      <a:pt x="122664" y="226050"/>
                    </a:lnTo>
                    <a:cubicBezTo>
                      <a:pt x="120573" y="230114"/>
                      <a:pt x="117321" y="229998"/>
                      <a:pt x="115462" y="225702"/>
                    </a:cubicBezTo>
                    <a:lnTo>
                      <a:pt x="109306" y="211652"/>
                    </a:lnTo>
                    <a:lnTo>
                      <a:pt x="117669" y="203176"/>
                    </a:lnTo>
                    <a:lnTo>
                      <a:pt x="111513" y="196441"/>
                    </a:lnTo>
                    <a:close/>
                    <a:moveTo>
                      <a:pt x="88250" y="191374"/>
                    </a:moveTo>
                    <a:lnTo>
                      <a:pt x="111272" y="231774"/>
                    </a:lnTo>
                    <a:cubicBezTo>
                      <a:pt x="113597" y="235954"/>
                      <a:pt x="116620" y="238160"/>
                      <a:pt x="119760" y="238160"/>
                    </a:cubicBezTo>
                    <a:cubicBezTo>
                      <a:pt x="123015" y="238160"/>
                      <a:pt x="126038" y="235954"/>
                      <a:pt x="128364" y="231891"/>
                    </a:cubicBezTo>
                    <a:lnTo>
                      <a:pt x="152316" y="191490"/>
                    </a:lnTo>
                    <a:lnTo>
                      <a:pt x="195918" y="193812"/>
                    </a:lnTo>
                    <a:cubicBezTo>
                      <a:pt x="207894" y="194392"/>
                      <a:pt x="222195" y="199268"/>
                      <a:pt x="228241" y="204725"/>
                    </a:cubicBezTo>
                    <a:cubicBezTo>
                      <a:pt x="234520" y="210297"/>
                      <a:pt x="239287" y="224112"/>
                      <a:pt x="239287" y="236302"/>
                    </a:cubicBezTo>
                    <a:lnTo>
                      <a:pt x="239287" y="249653"/>
                    </a:lnTo>
                    <a:lnTo>
                      <a:pt x="183360" y="461987"/>
                    </a:lnTo>
                    <a:cubicBezTo>
                      <a:pt x="177663" y="483581"/>
                      <a:pt x="154874" y="501227"/>
                      <a:pt x="132433" y="501227"/>
                    </a:cubicBezTo>
                    <a:lnTo>
                      <a:pt x="122085" y="501227"/>
                    </a:lnTo>
                    <a:cubicBezTo>
                      <a:pt x="99645" y="501227"/>
                      <a:pt x="75925" y="483929"/>
                      <a:pt x="68949" y="462568"/>
                    </a:cubicBezTo>
                    <a:lnTo>
                      <a:pt x="0" y="249769"/>
                    </a:lnTo>
                    <a:lnTo>
                      <a:pt x="0" y="236302"/>
                    </a:lnTo>
                    <a:cubicBezTo>
                      <a:pt x="0" y="224112"/>
                      <a:pt x="4883" y="210297"/>
                      <a:pt x="11046" y="204725"/>
                    </a:cubicBezTo>
                    <a:cubicBezTo>
                      <a:pt x="17208" y="199268"/>
                      <a:pt x="31393" y="194509"/>
                      <a:pt x="43369" y="193812"/>
                    </a:cubicBezTo>
                    <a:close/>
                    <a:moveTo>
                      <a:pt x="138106" y="151894"/>
                    </a:moveTo>
                    <a:cubicBezTo>
                      <a:pt x="140196" y="151081"/>
                      <a:pt x="142635" y="152127"/>
                      <a:pt x="143448" y="154218"/>
                    </a:cubicBezTo>
                    <a:cubicBezTo>
                      <a:pt x="144377" y="156426"/>
                      <a:pt x="143332" y="158866"/>
                      <a:pt x="141125" y="159679"/>
                    </a:cubicBezTo>
                    <a:cubicBezTo>
                      <a:pt x="131950" y="163281"/>
                      <a:pt x="124286" y="164559"/>
                      <a:pt x="118014" y="164559"/>
                    </a:cubicBezTo>
                    <a:cubicBezTo>
                      <a:pt x="105239" y="164559"/>
                      <a:pt x="98620" y="159330"/>
                      <a:pt x="98271" y="158982"/>
                    </a:cubicBezTo>
                    <a:cubicBezTo>
                      <a:pt x="96529" y="157588"/>
                      <a:pt x="96181" y="154915"/>
                      <a:pt x="97691" y="153172"/>
                    </a:cubicBezTo>
                    <a:cubicBezTo>
                      <a:pt x="99084" y="151430"/>
                      <a:pt x="101639" y="151081"/>
                      <a:pt x="103497" y="152591"/>
                    </a:cubicBezTo>
                    <a:cubicBezTo>
                      <a:pt x="103962" y="152940"/>
                      <a:pt x="114995" y="161073"/>
                      <a:pt x="138106" y="151894"/>
                    </a:cubicBezTo>
                    <a:close/>
                    <a:moveTo>
                      <a:pt x="139648" y="119739"/>
                    </a:moveTo>
                    <a:cubicBezTo>
                      <a:pt x="147918" y="120435"/>
                      <a:pt x="149316" y="134921"/>
                      <a:pt x="149316" y="134921"/>
                    </a:cubicBezTo>
                    <a:lnTo>
                      <a:pt x="129981" y="134921"/>
                    </a:lnTo>
                    <a:cubicBezTo>
                      <a:pt x="129981" y="134921"/>
                      <a:pt x="131379" y="119044"/>
                      <a:pt x="139648" y="119739"/>
                    </a:cubicBezTo>
                    <a:close/>
                    <a:moveTo>
                      <a:pt x="91170" y="119739"/>
                    </a:moveTo>
                    <a:cubicBezTo>
                      <a:pt x="99440" y="120435"/>
                      <a:pt x="100838" y="134921"/>
                      <a:pt x="100838" y="134921"/>
                    </a:cubicBezTo>
                    <a:lnTo>
                      <a:pt x="81503" y="134921"/>
                    </a:lnTo>
                    <a:cubicBezTo>
                      <a:pt x="81503" y="134921"/>
                      <a:pt x="82901" y="119044"/>
                      <a:pt x="91170" y="119739"/>
                    </a:cubicBezTo>
                    <a:close/>
                    <a:moveTo>
                      <a:pt x="95591" y="95554"/>
                    </a:moveTo>
                    <a:cubicBezTo>
                      <a:pt x="92685" y="103451"/>
                      <a:pt x="84429" y="120752"/>
                      <a:pt x="67686" y="130042"/>
                    </a:cubicBezTo>
                    <a:lnTo>
                      <a:pt x="67686" y="157679"/>
                    </a:lnTo>
                    <a:cubicBezTo>
                      <a:pt x="67686" y="166736"/>
                      <a:pt x="75127" y="174168"/>
                      <a:pt x="84313" y="174168"/>
                    </a:cubicBezTo>
                    <a:lnTo>
                      <a:pt x="153379" y="174168"/>
                    </a:lnTo>
                    <a:cubicBezTo>
                      <a:pt x="162449" y="174168"/>
                      <a:pt x="169890" y="166736"/>
                      <a:pt x="169890" y="157562"/>
                    </a:cubicBezTo>
                    <a:lnTo>
                      <a:pt x="169890" y="112043"/>
                    </a:lnTo>
                    <a:cubicBezTo>
                      <a:pt x="153961" y="116340"/>
                      <a:pt x="122102" y="120752"/>
                      <a:pt x="100359" y="95554"/>
                    </a:cubicBezTo>
                    <a:close/>
                    <a:moveTo>
                      <a:pt x="305807" y="35565"/>
                    </a:moveTo>
                    <a:lnTo>
                      <a:pt x="415442" y="35565"/>
                    </a:lnTo>
                    <a:cubicBezTo>
                      <a:pt x="425557" y="35565"/>
                      <a:pt x="433695" y="43692"/>
                      <a:pt x="433695" y="53792"/>
                    </a:cubicBezTo>
                    <a:cubicBezTo>
                      <a:pt x="433695" y="63892"/>
                      <a:pt x="425557" y="72018"/>
                      <a:pt x="415442" y="72018"/>
                    </a:cubicBezTo>
                    <a:lnTo>
                      <a:pt x="324060" y="72018"/>
                    </a:lnTo>
                    <a:lnTo>
                      <a:pt x="324060" y="237103"/>
                    </a:lnTo>
                    <a:lnTo>
                      <a:pt x="415442" y="237103"/>
                    </a:lnTo>
                    <a:cubicBezTo>
                      <a:pt x="425557" y="237103"/>
                      <a:pt x="433695" y="245346"/>
                      <a:pt x="433695" y="255330"/>
                    </a:cubicBezTo>
                    <a:cubicBezTo>
                      <a:pt x="433695" y="265430"/>
                      <a:pt x="425557" y="273556"/>
                      <a:pt x="415442" y="273556"/>
                    </a:cubicBezTo>
                    <a:lnTo>
                      <a:pt x="324060" y="273556"/>
                    </a:lnTo>
                    <a:lnTo>
                      <a:pt x="324060" y="469290"/>
                    </a:lnTo>
                    <a:lnTo>
                      <a:pt x="415442" y="469290"/>
                    </a:lnTo>
                    <a:cubicBezTo>
                      <a:pt x="425557" y="469290"/>
                      <a:pt x="433695" y="477416"/>
                      <a:pt x="433695" y="487516"/>
                    </a:cubicBezTo>
                    <a:cubicBezTo>
                      <a:pt x="433695" y="497617"/>
                      <a:pt x="425557" y="505743"/>
                      <a:pt x="415442" y="505743"/>
                    </a:cubicBezTo>
                    <a:lnTo>
                      <a:pt x="305807" y="505743"/>
                    </a:lnTo>
                    <a:cubicBezTo>
                      <a:pt x="295692" y="505743"/>
                      <a:pt x="287554" y="497617"/>
                      <a:pt x="287554" y="487516"/>
                    </a:cubicBezTo>
                    <a:lnTo>
                      <a:pt x="287554" y="53792"/>
                    </a:lnTo>
                    <a:cubicBezTo>
                      <a:pt x="287554" y="43692"/>
                      <a:pt x="295692" y="35565"/>
                      <a:pt x="305807" y="35565"/>
                    </a:cubicBezTo>
                    <a:close/>
                    <a:moveTo>
                      <a:pt x="117102" y="32037"/>
                    </a:moveTo>
                    <a:cubicBezTo>
                      <a:pt x="195819" y="32037"/>
                      <a:pt x="179890" y="108676"/>
                      <a:pt x="179890" y="108676"/>
                    </a:cubicBezTo>
                    <a:cubicBezTo>
                      <a:pt x="179890" y="108676"/>
                      <a:pt x="179308" y="108908"/>
                      <a:pt x="178262" y="109373"/>
                    </a:cubicBezTo>
                    <a:lnTo>
                      <a:pt x="178262" y="157679"/>
                    </a:lnTo>
                    <a:cubicBezTo>
                      <a:pt x="178262" y="171381"/>
                      <a:pt x="167099" y="182412"/>
                      <a:pt x="153379" y="182412"/>
                    </a:cubicBezTo>
                    <a:lnTo>
                      <a:pt x="84313" y="182412"/>
                    </a:lnTo>
                    <a:cubicBezTo>
                      <a:pt x="70593" y="182412"/>
                      <a:pt x="59430" y="171265"/>
                      <a:pt x="59430" y="157562"/>
                    </a:cubicBezTo>
                    <a:lnTo>
                      <a:pt x="59430" y="133642"/>
                    </a:lnTo>
                    <a:cubicBezTo>
                      <a:pt x="58151" y="134106"/>
                      <a:pt x="56872" y="134571"/>
                      <a:pt x="55593" y="134803"/>
                    </a:cubicBezTo>
                    <a:cubicBezTo>
                      <a:pt x="55593" y="134803"/>
                      <a:pt x="34083" y="32153"/>
                      <a:pt x="117102" y="32037"/>
                    </a:cubicBezTo>
                    <a:close/>
                    <a:moveTo>
                      <a:pt x="543107" y="0"/>
                    </a:moveTo>
                    <a:cubicBezTo>
                      <a:pt x="574499" y="0"/>
                      <a:pt x="599948" y="25417"/>
                      <a:pt x="599948" y="56770"/>
                    </a:cubicBezTo>
                    <a:cubicBezTo>
                      <a:pt x="599948" y="88123"/>
                      <a:pt x="574499" y="113540"/>
                      <a:pt x="543107" y="113540"/>
                    </a:cubicBezTo>
                    <a:cubicBezTo>
                      <a:pt x="511715" y="113540"/>
                      <a:pt x="486266" y="88123"/>
                      <a:pt x="486266" y="56770"/>
                    </a:cubicBezTo>
                    <a:cubicBezTo>
                      <a:pt x="486266" y="25417"/>
                      <a:pt x="511715" y="0"/>
                      <a:pt x="5431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7" name="isļiḑe">
              <a:extLst>
                <a:ext uri="{FF2B5EF4-FFF2-40B4-BE49-F238E27FC236}">
                  <a16:creationId xmlns="" xmlns:a16="http://schemas.microsoft.com/office/drawing/2014/main" id="{48181F5B-CC7B-4826-ACF7-2EB59519BF77}"/>
                </a:ext>
              </a:extLst>
            </p:cNvPr>
            <p:cNvGrpSpPr/>
            <p:nvPr/>
          </p:nvGrpSpPr>
          <p:grpSpPr>
            <a:xfrm>
              <a:off x="3635351" y="1914230"/>
              <a:ext cx="3008043" cy="937473"/>
              <a:chOff x="3766135" y="1930399"/>
              <a:chExt cx="3008043" cy="937473"/>
            </a:xfrm>
          </p:grpSpPr>
          <p:sp>
            <p:nvSpPr>
              <p:cNvPr id="13" name="ïSľîḍé">
                <a:extLst>
                  <a:ext uri="{FF2B5EF4-FFF2-40B4-BE49-F238E27FC236}">
                    <a16:creationId xmlns="" xmlns:a16="http://schemas.microsoft.com/office/drawing/2014/main" id="{2DF9C522-D5F7-45B4-B385-436CFAE4E384}"/>
                  </a:ext>
                </a:extLst>
              </p:cNvPr>
              <p:cNvSpPr/>
              <p:nvPr/>
            </p:nvSpPr>
            <p:spPr bwMode="auto">
              <a:xfrm>
                <a:off x="3766135" y="2092797"/>
                <a:ext cx="413950" cy="372510"/>
              </a:xfrm>
              <a:custGeom>
                <a:avLst/>
                <a:gdLst>
                  <a:gd name="connsiteX0" fmla="*/ 225929 w 608344"/>
                  <a:gd name="connsiteY0" fmla="*/ 296304 h 547447"/>
                  <a:gd name="connsiteX1" fmla="*/ 225929 w 608344"/>
                  <a:gd name="connsiteY1" fmla="*/ 341046 h 547447"/>
                  <a:gd name="connsiteX2" fmla="*/ 44891 w 608344"/>
                  <a:gd name="connsiteY2" fmla="*/ 420403 h 547447"/>
                  <a:gd name="connsiteX3" fmla="*/ 287412 w 608344"/>
                  <a:gd name="connsiteY3" fmla="*/ 502613 h 547447"/>
                  <a:gd name="connsiteX4" fmla="*/ 530026 w 608344"/>
                  <a:gd name="connsiteY4" fmla="*/ 420403 h 547447"/>
                  <a:gd name="connsiteX5" fmla="*/ 351292 w 608344"/>
                  <a:gd name="connsiteY5" fmla="*/ 341322 h 547447"/>
                  <a:gd name="connsiteX6" fmla="*/ 351292 w 608344"/>
                  <a:gd name="connsiteY6" fmla="*/ 296488 h 547447"/>
                  <a:gd name="connsiteX7" fmla="*/ 574825 w 608344"/>
                  <a:gd name="connsiteY7" fmla="*/ 420403 h 547447"/>
                  <a:gd name="connsiteX8" fmla="*/ 287412 w 608344"/>
                  <a:gd name="connsiteY8" fmla="*/ 547447 h 547447"/>
                  <a:gd name="connsiteX9" fmla="*/ 0 w 608344"/>
                  <a:gd name="connsiteY9" fmla="*/ 420403 h 547447"/>
                  <a:gd name="connsiteX10" fmla="*/ 225929 w 608344"/>
                  <a:gd name="connsiteY10" fmla="*/ 296304 h 547447"/>
                  <a:gd name="connsiteX11" fmla="*/ 288618 w 608344"/>
                  <a:gd name="connsiteY11" fmla="*/ 0 h 547447"/>
                  <a:gd name="connsiteX12" fmla="*/ 311206 w 608344"/>
                  <a:gd name="connsiteY12" fmla="*/ 22551 h 547447"/>
                  <a:gd name="connsiteX13" fmla="*/ 311206 w 608344"/>
                  <a:gd name="connsiteY13" fmla="*/ 36174 h 547447"/>
                  <a:gd name="connsiteX14" fmla="*/ 370947 w 608344"/>
                  <a:gd name="connsiteY14" fmla="*/ 21079 h 547447"/>
                  <a:gd name="connsiteX15" fmla="*/ 428291 w 608344"/>
                  <a:gd name="connsiteY15" fmla="*/ 34978 h 547447"/>
                  <a:gd name="connsiteX16" fmla="*/ 486004 w 608344"/>
                  <a:gd name="connsiteY16" fmla="*/ 48969 h 547447"/>
                  <a:gd name="connsiteX17" fmla="*/ 540766 w 608344"/>
                  <a:gd name="connsiteY17" fmla="*/ 36450 h 547447"/>
                  <a:gd name="connsiteX18" fmla="*/ 578012 w 608344"/>
                  <a:gd name="connsiteY18" fmla="*/ 18409 h 547447"/>
                  <a:gd name="connsiteX19" fmla="*/ 587232 w 608344"/>
                  <a:gd name="connsiteY19" fmla="*/ 16292 h 547447"/>
                  <a:gd name="connsiteX20" fmla="*/ 598479 w 608344"/>
                  <a:gd name="connsiteY20" fmla="*/ 19514 h 547447"/>
                  <a:gd name="connsiteX21" fmla="*/ 608344 w 608344"/>
                  <a:gd name="connsiteY21" fmla="*/ 37371 h 547447"/>
                  <a:gd name="connsiteX22" fmla="*/ 608344 w 608344"/>
                  <a:gd name="connsiteY22" fmla="*/ 174520 h 547447"/>
                  <a:gd name="connsiteX23" fmla="*/ 596451 w 608344"/>
                  <a:gd name="connsiteY23" fmla="*/ 193481 h 547447"/>
                  <a:gd name="connsiteX24" fmla="*/ 540766 w 608344"/>
                  <a:gd name="connsiteY24" fmla="*/ 220451 h 547447"/>
                  <a:gd name="connsiteX25" fmla="*/ 486004 w 608344"/>
                  <a:gd name="connsiteY25" fmla="*/ 232969 h 547447"/>
                  <a:gd name="connsiteX26" fmla="*/ 428291 w 608344"/>
                  <a:gd name="connsiteY26" fmla="*/ 218978 h 547447"/>
                  <a:gd name="connsiteX27" fmla="*/ 370947 w 608344"/>
                  <a:gd name="connsiteY27" fmla="*/ 205079 h 547447"/>
                  <a:gd name="connsiteX28" fmla="*/ 311206 w 608344"/>
                  <a:gd name="connsiteY28" fmla="*/ 220175 h 547447"/>
                  <a:gd name="connsiteX29" fmla="*/ 311206 w 608344"/>
                  <a:gd name="connsiteY29" fmla="*/ 426267 h 547447"/>
                  <a:gd name="connsiteX30" fmla="*/ 288618 w 608344"/>
                  <a:gd name="connsiteY30" fmla="*/ 448726 h 547447"/>
                  <a:gd name="connsiteX31" fmla="*/ 266031 w 608344"/>
                  <a:gd name="connsiteY31" fmla="*/ 426267 h 547447"/>
                  <a:gd name="connsiteX32" fmla="*/ 266031 w 608344"/>
                  <a:gd name="connsiteY32" fmla="*/ 22551 h 547447"/>
                  <a:gd name="connsiteX33" fmla="*/ 288618 w 608344"/>
                  <a:gd name="connsiteY33" fmla="*/ 0 h 547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08344" h="547447">
                    <a:moveTo>
                      <a:pt x="225929" y="296304"/>
                    </a:moveTo>
                    <a:lnTo>
                      <a:pt x="225929" y="341046"/>
                    </a:lnTo>
                    <a:cubicBezTo>
                      <a:pt x="112458" y="351817"/>
                      <a:pt x="44891" y="391035"/>
                      <a:pt x="44891" y="420403"/>
                    </a:cubicBezTo>
                    <a:cubicBezTo>
                      <a:pt x="44891" y="454741"/>
                      <a:pt x="137162" y="502613"/>
                      <a:pt x="287412" y="502613"/>
                    </a:cubicBezTo>
                    <a:cubicBezTo>
                      <a:pt x="437663" y="502613"/>
                      <a:pt x="530026" y="454741"/>
                      <a:pt x="530026" y="420403"/>
                    </a:cubicBezTo>
                    <a:cubicBezTo>
                      <a:pt x="530026" y="391219"/>
                      <a:pt x="463289" y="352369"/>
                      <a:pt x="351292" y="341322"/>
                    </a:cubicBezTo>
                    <a:lnTo>
                      <a:pt x="351292" y="296488"/>
                    </a:lnTo>
                    <a:cubicBezTo>
                      <a:pt x="468543" y="307904"/>
                      <a:pt x="574825" y="350436"/>
                      <a:pt x="574825" y="420403"/>
                    </a:cubicBezTo>
                    <a:cubicBezTo>
                      <a:pt x="574825" y="502889"/>
                      <a:pt x="426786" y="547447"/>
                      <a:pt x="287412" y="547447"/>
                    </a:cubicBezTo>
                    <a:cubicBezTo>
                      <a:pt x="148131" y="547447"/>
                      <a:pt x="0" y="502889"/>
                      <a:pt x="0" y="420403"/>
                    </a:cubicBezTo>
                    <a:cubicBezTo>
                      <a:pt x="0" y="349976"/>
                      <a:pt x="107757" y="307351"/>
                      <a:pt x="225929" y="296304"/>
                    </a:cubicBezTo>
                    <a:close/>
                    <a:moveTo>
                      <a:pt x="288618" y="0"/>
                    </a:moveTo>
                    <a:cubicBezTo>
                      <a:pt x="301064" y="0"/>
                      <a:pt x="311206" y="10033"/>
                      <a:pt x="311206" y="22551"/>
                    </a:cubicBezTo>
                    <a:lnTo>
                      <a:pt x="311206" y="36174"/>
                    </a:lnTo>
                    <a:cubicBezTo>
                      <a:pt x="329829" y="26141"/>
                      <a:pt x="350388" y="21079"/>
                      <a:pt x="370947" y="21079"/>
                    </a:cubicBezTo>
                    <a:cubicBezTo>
                      <a:pt x="390584" y="21079"/>
                      <a:pt x="410313" y="25681"/>
                      <a:pt x="428291" y="34978"/>
                    </a:cubicBezTo>
                    <a:cubicBezTo>
                      <a:pt x="446361" y="44366"/>
                      <a:pt x="466182" y="48969"/>
                      <a:pt x="486004" y="48969"/>
                    </a:cubicBezTo>
                    <a:cubicBezTo>
                      <a:pt x="504719" y="48969"/>
                      <a:pt x="523526" y="44827"/>
                      <a:pt x="540766" y="36450"/>
                    </a:cubicBezTo>
                    <a:lnTo>
                      <a:pt x="578012" y="18409"/>
                    </a:lnTo>
                    <a:cubicBezTo>
                      <a:pt x="580963" y="17029"/>
                      <a:pt x="584097" y="16292"/>
                      <a:pt x="587232" y="16292"/>
                    </a:cubicBezTo>
                    <a:cubicBezTo>
                      <a:pt x="591104" y="16292"/>
                      <a:pt x="594976" y="17397"/>
                      <a:pt x="598479" y="19514"/>
                    </a:cubicBezTo>
                    <a:cubicBezTo>
                      <a:pt x="604564" y="23380"/>
                      <a:pt x="608344" y="30099"/>
                      <a:pt x="608344" y="37371"/>
                    </a:cubicBezTo>
                    <a:lnTo>
                      <a:pt x="608344" y="174520"/>
                    </a:lnTo>
                    <a:cubicBezTo>
                      <a:pt x="608344" y="182620"/>
                      <a:pt x="603734" y="189984"/>
                      <a:pt x="596451" y="193481"/>
                    </a:cubicBezTo>
                    <a:lnTo>
                      <a:pt x="540766" y="220451"/>
                    </a:lnTo>
                    <a:cubicBezTo>
                      <a:pt x="523434" y="228827"/>
                      <a:pt x="504719" y="232969"/>
                      <a:pt x="486004" y="232969"/>
                    </a:cubicBezTo>
                    <a:cubicBezTo>
                      <a:pt x="466182" y="232969"/>
                      <a:pt x="446361" y="228367"/>
                      <a:pt x="428291" y="218978"/>
                    </a:cubicBezTo>
                    <a:cubicBezTo>
                      <a:pt x="410313" y="209774"/>
                      <a:pt x="390584" y="205079"/>
                      <a:pt x="370947" y="205079"/>
                    </a:cubicBezTo>
                    <a:cubicBezTo>
                      <a:pt x="350388" y="205079"/>
                      <a:pt x="329829" y="210142"/>
                      <a:pt x="311206" y="220175"/>
                    </a:cubicBezTo>
                    <a:lnTo>
                      <a:pt x="311206" y="426267"/>
                    </a:lnTo>
                    <a:cubicBezTo>
                      <a:pt x="311206" y="438693"/>
                      <a:pt x="301064" y="448726"/>
                      <a:pt x="288618" y="448726"/>
                    </a:cubicBezTo>
                    <a:cubicBezTo>
                      <a:pt x="276172" y="448726"/>
                      <a:pt x="266031" y="438693"/>
                      <a:pt x="266031" y="426267"/>
                    </a:cubicBezTo>
                    <a:lnTo>
                      <a:pt x="266031" y="22551"/>
                    </a:lnTo>
                    <a:cubicBezTo>
                      <a:pt x="266031" y="10033"/>
                      <a:pt x="276172" y="0"/>
                      <a:pt x="28861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" name="îṥľïďé">
                <a:extLst>
                  <a:ext uri="{FF2B5EF4-FFF2-40B4-BE49-F238E27FC236}">
                    <a16:creationId xmlns="" xmlns:a16="http://schemas.microsoft.com/office/drawing/2014/main" id="{0721F02A-E14E-47EA-9493-A38C4E65592C}"/>
                  </a:ext>
                </a:extLst>
              </p:cNvPr>
              <p:cNvSpPr txBox="1"/>
              <p:nvPr/>
            </p:nvSpPr>
            <p:spPr>
              <a:xfrm>
                <a:off x="4333999" y="1930399"/>
                <a:ext cx="2440179" cy="4219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i="1"/>
                  <a:t>Text he</a:t>
                </a:r>
                <a:r>
                  <a:rPr lang="en-US" altLang="zh-CN" sz="100" b="1" i="1"/>
                  <a:t> </a:t>
                </a:r>
                <a:r>
                  <a:rPr lang="en-US" altLang="zh-CN" b="1" i="1"/>
                  <a:t>re</a:t>
                </a:r>
                <a:endParaRPr lang="zh-CN" altLang="en-US" b="1" i="1" dirty="0"/>
              </a:p>
            </p:txBody>
          </p:sp>
          <p:sp>
            <p:nvSpPr>
              <p:cNvPr id="15" name="ïšḻîďè">
                <a:extLst>
                  <a:ext uri="{FF2B5EF4-FFF2-40B4-BE49-F238E27FC236}">
                    <a16:creationId xmlns="" xmlns:a16="http://schemas.microsoft.com/office/drawing/2014/main" id="{B78A9C57-2750-4653-A626-FC3F55EA887A}"/>
                  </a:ext>
                </a:extLst>
              </p:cNvPr>
              <p:cNvSpPr txBox="1"/>
              <p:nvPr/>
            </p:nvSpPr>
            <p:spPr>
              <a:xfrm>
                <a:off x="4333999" y="2352305"/>
                <a:ext cx="2440179" cy="515567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</a:t>
                </a:r>
                <a:r>
                  <a:rPr lang="en-US" altLang="zh-CN" sz="1100">
                    <a:solidFill>
                      <a:schemeClr val="dk1">
                        <a:lumMod val="100000"/>
                      </a:schemeClr>
                    </a:solidFill>
                  </a:rPr>
                  <a:t>to retai</a:t>
                </a:r>
                <a:r>
                  <a:rPr lang="en-US" altLang="zh-CN" sz="100">
                    <a:solidFill>
                      <a:schemeClr val="dk1">
                        <a:lumMod val="100000"/>
                      </a:schemeClr>
                    </a:solidFill>
                  </a:rPr>
                  <a:t> </a:t>
                </a:r>
                <a:r>
                  <a:rPr lang="en-US" altLang="zh-CN" sz="1100">
                    <a:solidFill>
                      <a:schemeClr val="dk1">
                        <a:lumMod val="100000"/>
                      </a:schemeClr>
                    </a:solidFill>
                  </a:rPr>
                  <a:t>n 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text……</a:t>
                </a:r>
              </a:p>
            </p:txBody>
          </p:sp>
        </p:grpSp>
        <p:grpSp>
          <p:nvGrpSpPr>
            <p:cNvPr id="8" name="ïṧlïḑè">
              <a:extLst>
                <a:ext uri="{FF2B5EF4-FFF2-40B4-BE49-F238E27FC236}">
                  <a16:creationId xmlns="" xmlns:a16="http://schemas.microsoft.com/office/drawing/2014/main" id="{52A6918E-9E8F-4451-853D-972ED8901393}"/>
                </a:ext>
              </a:extLst>
            </p:cNvPr>
            <p:cNvGrpSpPr/>
            <p:nvPr/>
          </p:nvGrpSpPr>
          <p:grpSpPr>
            <a:xfrm>
              <a:off x="3635351" y="4175525"/>
              <a:ext cx="3008043" cy="937473"/>
              <a:chOff x="3766135" y="1930399"/>
              <a:chExt cx="3008043" cy="937473"/>
            </a:xfrm>
          </p:grpSpPr>
          <p:sp>
            <p:nvSpPr>
              <p:cNvPr id="10" name="íṣliḍé">
                <a:extLst>
                  <a:ext uri="{FF2B5EF4-FFF2-40B4-BE49-F238E27FC236}">
                    <a16:creationId xmlns="" xmlns:a16="http://schemas.microsoft.com/office/drawing/2014/main" id="{FA023EA0-60F9-4E8F-BE1D-76A423BB4593}"/>
                  </a:ext>
                </a:extLst>
              </p:cNvPr>
              <p:cNvSpPr/>
              <p:nvPr/>
            </p:nvSpPr>
            <p:spPr bwMode="auto">
              <a:xfrm>
                <a:off x="3766135" y="2092797"/>
                <a:ext cx="413950" cy="372510"/>
              </a:xfrm>
              <a:custGeom>
                <a:avLst/>
                <a:gdLst>
                  <a:gd name="connsiteX0" fmla="*/ 225929 w 608344"/>
                  <a:gd name="connsiteY0" fmla="*/ 296304 h 547447"/>
                  <a:gd name="connsiteX1" fmla="*/ 225929 w 608344"/>
                  <a:gd name="connsiteY1" fmla="*/ 341046 h 547447"/>
                  <a:gd name="connsiteX2" fmla="*/ 44891 w 608344"/>
                  <a:gd name="connsiteY2" fmla="*/ 420403 h 547447"/>
                  <a:gd name="connsiteX3" fmla="*/ 287412 w 608344"/>
                  <a:gd name="connsiteY3" fmla="*/ 502613 h 547447"/>
                  <a:gd name="connsiteX4" fmla="*/ 530026 w 608344"/>
                  <a:gd name="connsiteY4" fmla="*/ 420403 h 547447"/>
                  <a:gd name="connsiteX5" fmla="*/ 351292 w 608344"/>
                  <a:gd name="connsiteY5" fmla="*/ 341322 h 547447"/>
                  <a:gd name="connsiteX6" fmla="*/ 351292 w 608344"/>
                  <a:gd name="connsiteY6" fmla="*/ 296488 h 547447"/>
                  <a:gd name="connsiteX7" fmla="*/ 574825 w 608344"/>
                  <a:gd name="connsiteY7" fmla="*/ 420403 h 547447"/>
                  <a:gd name="connsiteX8" fmla="*/ 287412 w 608344"/>
                  <a:gd name="connsiteY8" fmla="*/ 547447 h 547447"/>
                  <a:gd name="connsiteX9" fmla="*/ 0 w 608344"/>
                  <a:gd name="connsiteY9" fmla="*/ 420403 h 547447"/>
                  <a:gd name="connsiteX10" fmla="*/ 225929 w 608344"/>
                  <a:gd name="connsiteY10" fmla="*/ 296304 h 547447"/>
                  <a:gd name="connsiteX11" fmla="*/ 288618 w 608344"/>
                  <a:gd name="connsiteY11" fmla="*/ 0 h 547447"/>
                  <a:gd name="connsiteX12" fmla="*/ 311206 w 608344"/>
                  <a:gd name="connsiteY12" fmla="*/ 22551 h 547447"/>
                  <a:gd name="connsiteX13" fmla="*/ 311206 w 608344"/>
                  <a:gd name="connsiteY13" fmla="*/ 36174 h 547447"/>
                  <a:gd name="connsiteX14" fmla="*/ 370947 w 608344"/>
                  <a:gd name="connsiteY14" fmla="*/ 21079 h 547447"/>
                  <a:gd name="connsiteX15" fmla="*/ 428291 w 608344"/>
                  <a:gd name="connsiteY15" fmla="*/ 34978 h 547447"/>
                  <a:gd name="connsiteX16" fmla="*/ 486004 w 608344"/>
                  <a:gd name="connsiteY16" fmla="*/ 48969 h 547447"/>
                  <a:gd name="connsiteX17" fmla="*/ 540766 w 608344"/>
                  <a:gd name="connsiteY17" fmla="*/ 36450 h 547447"/>
                  <a:gd name="connsiteX18" fmla="*/ 578012 w 608344"/>
                  <a:gd name="connsiteY18" fmla="*/ 18409 h 547447"/>
                  <a:gd name="connsiteX19" fmla="*/ 587232 w 608344"/>
                  <a:gd name="connsiteY19" fmla="*/ 16292 h 547447"/>
                  <a:gd name="connsiteX20" fmla="*/ 598479 w 608344"/>
                  <a:gd name="connsiteY20" fmla="*/ 19514 h 547447"/>
                  <a:gd name="connsiteX21" fmla="*/ 608344 w 608344"/>
                  <a:gd name="connsiteY21" fmla="*/ 37371 h 547447"/>
                  <a:gd name="connsiteX22" fmla="*/ 608344 w 608344"/>
                  <a:gd name="connsiteY22" fmla="*/ 174520 h 547447"/>
                  <a:gd name="connsiteX23" fmla="*/ 596451 w 608344"/>
                  <a:gd name="connsiteY23" fmla="*/ 193481 h 547447"/>
                  <a:gd name="connsiteX24" fmla="*/ 540766 w 608344"/>
                  <a:gd name="connsiteY24" fmla="*/ 220451 h 547447"/>
                  <a:gd name="connsiteX25" fmla="*/ 486004 w 608344"/>
                  <a:gd name="connsiteY25" fmla="*/ 232969 h 547447"/>
                  <a:gd name="connsiteX26" fmla="*/ 428291 w 608344"/>
                  <a:gd name="connsiteY26" fmla="*/ 218978 h 547447"/>
                  <a:gd name="connsiteX27" fmla="*/ 370947 w 608344"/>
                  <a:gd name="connsiteY27" fmla="*/ 205079 h 547447"/>
                  <a:gd name="connsiteX28" fmla="*/ 311206 w 608344"/>
                  <a:gd name="connsiteY28" fmla="*/ 220175 h 547447"/>
                  <a:gd name="connsiteX29" fmla="*/ 311206 w 608344"/>
                  <a:gd name="connsiteY29" fmla="*/ 426267 h 547447"/>
                  <a:gd name="connsiteX30" fmla="*/ 288618 w 608344"/>
                  <a:gd name="connsiteY30" fmla="*/ 448726 h 547447"/>
                  <a:gd name="connsiteX31" fmla="*/ 266031 w 608344"/>
                  <a:gd name="connsiteY31" fmla="*/ 426267 h 547447"/>
                  <a:gd name="connsiteX32" fmla="*/ 266031 w 608344"/>
                  <a:gd name="connsiteY32" fmla="*/ 22551 h 547447"/>
                  <a:gd name="connsiteX33" fmla="*/ 288618 w 608344"/>
                  <a:gd name="connsiteY33" fmla="*/ 0 h 547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08344" h="547447">
                    <a:moveTo>
                      <a:pt x="225929" y="296304"/>
                    </a:moveTo>
                    <a:lnTo>
                      <a:pt x="225929" y="341046"/>
                    </a:lnTo>
                    <a:cubicBezTo>
                      <a:pt x="112458" y="351817"/>
                      <a:pt x="44891" y="391035"/>
                      <a:pt x="44891" y="420403"/>
                    </a:cubicBezTo>
                    <a:cubicBezTo>
                      <a:pt x="44891" y="454741"/>
                      <a:pt x="137162" y="502613"/>
                      <a:pt x="287412" y="502613"/>
                    </a:cubicBezTo>
                    <a:cubicBezTo>
                      <a:pt x="437663" y="502613"/>
                      <a:pt x="530026" y="454741"/>
                      <a:pt x="530026" y="420403"/>
                    </a:cubicBezTo>
                    <a:cubicBezTo>
                      <a:pt x="530026" y="391219"/>
                      <a:pt x="463289" y="352369"/>
                      <a:pt x="351292" y="341322"/>
                    </a:cubicBezTo>
                    <a:lnTo>
                      <a:pt x="351292" y="296488"/>
                    </a:lnTo>
                    <a:cubicBezTo>
                      <a:pt x="468543" y="307904"/>
                      <a:pt x="574825" y="350436"/>
                      <a:pt x="574825" y="420403"/>
                    </a:cubicBezTo>
                    <a:cubicBezTo>
                      <a:pt x="574825" y="502889"/>
                      <a:pt x="426786" y="547447"/>
                      <a:pt x="287412" y="547447"/>
                    </a:cubicBezTo>
                    <a:cubicBezTo>
                      <a:pt x="148131" y="547447"/>
                      <a:pt x="0" y="502889"/>
                      <a:pt x="0" y="420403"/>
                    </a:cubicBezTo>
                    <a:cubicBezTo>
                      <a:pt x="0" y="349976"/>
                      <a:pt x="107757" y="307351"/>
                      <a:pt x="225929" y="296304"/>
                    </a:cubicBezTo>
                    <a:close/>
                    <a:moveTo>
                      <a:pt x="288618" y="0"/>
                    </a:moveTo>
                    <a:cubicBezTo>
                      <a:pt x="301064" y="0"/>
                      <a:pt x="311206" y="10033"/>
                      <a:pt x="311206" y="22551"/>
                    </a:cubicBezTo>
                    <a:lnTo>
                      <a:pt x="311206" y="36174"/>
                    </a:lnTo>
                    <a:cubicBezTo>
                      <a:pt x="329829" y="26141"/>
                      <a:pt x="350388" y="21079"/>
                      <a:pt x="370947" y="21079"/>
                    </a:cubicBezTo>
                    <a:cubicBezTo>
                      <a:pt x="390584" y="21079"/>
                      <a:pt x="410313" y="25681"/>
                      <a:pt x="428291" y="34978"/>
                    </a:cubicBezTo>
                    <a:cubicBezTo>
                      <a:pt x="446361" y="44366"/>
                      <a:pt x="466182" y="48969"/>
                      <a:pt x="486004" y="48969"/>
                    </a:cubicBezTo>
                    <a:cubicBezTo>
                      <a:pt x="504719" y="48969"/>
                      <a:pt x="523526" y="44827"/>
                      <a:pt x="540766" y="36450"/>
                    </a:cubicBezTo>
                    <a:lnTo>
                      <a:pt x="578012" y="18409"/>
                    </a:lnTo>
                    <a:cubicBezTo>
                      <a:pt x="580963" y="17029"/>
                      <a:pt x="584097" y="16292"/>
                      <a:pt x="587232" y="16292"/>
                    </a:cubicBezTo>
                    <a:cubicBezTo>
                      <a:pt x="591104" y="16292"/>
                      <a:pt x="594976" y="17397"/>
                      <a:pt x="598479" y="19514"/>
                    </a:cubicBezTo>
                    <a:cubicBezTo>
                      <a:pt x="604564" y="23380"/>
                      <a:pt x="608344" y="30099"/>
                      <a:pt x="608344" y="37371"/>
                    </a:cubicBezTo>
                    <a:lnTo>
                      <a:pt x="608344" y="174520"/>
                    </a:lnTo>
                    <a:cubicBezTo>
                      <a:pt x="608344" y="182620"/>
                      <a:pt x="603734" y="189984"/>
                      <a:pt x="596451" y="193481"/>
                    </a:cubicBezTo>
                    <a:lnTo>
                      <a:pt x="540766" y="220451"/>
                    </a:lnTo>
                    <a:cubicBezTo>
                      <a:pt x="523434" y="228827"/>
                      <a:pt x="504719" y="232969"/>
                      <a:pt x="486004" y="232969"/>
                    </a:cubicBezTo>
                    <a:cubicBezTo>
                      <a:pt x="466182" y="232969"/>
                      <a:pt x="446361" y="228367"/>
                      <a:pt x="428291" y="218978"/>
                    </a:cubicBezTo>
                    <a:cubicBezTo>
                      <a:pt x="410313" y="209774"/>
                      <a:pt x="390584" y="205079"/>
                      <a:pt x="370947" y="205079"/>
                    </a:cubicBezTo>
                    <a:cubicBezTo>
                      <a:pt x="350388" y="205079"/>
                      <a:pt x="329829" y="210142"/>
                      <a:pt x="311206" y="220175"/>
                    </a:cubicBezTo>
                    <a:lnTo>
                      <a:pt x="311206" y="426267"/>
                    </a:lnTo>
                    <a:cubicBezTo>
                      <a:pt x="311206" y="438693"/>
                      <a:pt x="301064" y="448726"/>
                      <a:pt x="288618" y="448726"/>
                    </a:cubicBezTo>
                    <a:cubicBezTo>
                      <a:pt x="276172" y="448726"/>
                      <a:pt x="266031" y="438693"/>
                      <a:pt x="266031" y="426267"/>
                    </a:cubicBezTo>
                    <a:lnTo>
                      <a:pt x="266031" y="22551"/>
                    </a:lnTo>
                    <a:cubicBezTo>
                      <a:pt x="266031" y="10033"/>
                      <a:pt x="276172" y="0"/>
                      <a:pt x="2886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" name="iS1ïḋé">
                <a:extLst>
                  <a:ext uri="{FF2B5EF4-FFF2-40B4-BE49-F238E27FC236}">
                    <a16:creationId xmlns="" xmlns:a16="http://schemas.microsoft.com/office/drawing/2014/main" id="{D1E528E2-F062-4383-9C40-AAE0214BE461}"/>
                  </a:ext>
                </a:extLst>
              </p:cNvPr>
              <p:cNvSpPr txBox="1"/>
              <p:nvPr/>
            </p:nvSpPr>
            <p:spPr>
              <a:xfrm>
                <a:off x="4333999" y="1930399"/>
                <a:ext cx="2440179" cy="4219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i="1"/>
                  <a:t>Text h</a:t>
                </a:r>
                <a:r>
                  <a:rPr lang="en-US" altLang="zh-CN" sz="100" b="1" i="1"/>
                  <a:t> </a:t>
                </a:r>
                <a:r>
                  <a:rPr lang="en-US" altLang="zh-CN" b="1" i="1"/>
                  <a:t>ere</a:t>
                </a:r>
                <a:endParaRPr lang="zh-CN" altLang="en-US" b="1" i="1" dirty="0"/>
              </a:p>
            </p:txBody>
          </p:sp>
          <p:sp>
            <p:nvSpPr>
              <p:cNvPr id="12" name="i$ḷíḑê">
                <a:extLst>
                  <a:ext uri="{FF2B5EF4-FFF2-40B4-BE49-F238E27FC236}">
                    <a16:creationId xmlns="" xmlns:a16="http://schemas.microsoft.com/office/drawing/2014/main" id="{5EC37070-FF84-46B7-9F7B-22473F97AD1F}"/>
                  </a:ext>
                </a:extLst>
              </p:cNvPr>
              <p:cNvSpPr txBox="1"/>
              <p:nvPr/>
            </p:nvSpPr>
            <p:spPr>
              <a:xfrm>
                <a:off x="4333999" y="2352305"/>
                <a:ext cx="2440179" cy="515567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</a:t>
                </a:r>
                <a:r>
                  <a:rPr lang="en-US" altLang="zh-CN" sz="1100">
                    <a:solidFill>
                      <a:schemeClr val="dk1">
                        <a:lumMod val="100000"/>
                      </a:schemeClr>
                    </a:solidFill>
                  </a:rPr>
                  <a:t>only option</a:t>
                </a:r>
                <a:r>
                  <a:rPr lang="en-US" altLang="zh-CN" sz="100">
                    <a:solidFill>
                      <a:schemeClr val="dk1">
                        <a:lumMod val="100000"/>
                      </a:schemeClr>
                    </a:solidFill>
                  </a:rPr>
                  <a:t> </a:t>
                </a:r>
                <a:r>
                  <a:rPr lang="en-US" altLang="zh-CN" sz="1100">
                    <a:solidFill>
                      <a:schemeClr val="dk1">
                        <a:lumMod val="100000"/>
                      </a:schemeClr>
                    </a:solidFill>
                  </a:rPr>
                  <a:t> 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to retain text……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7301D13C-18B3-4A0A-A42F-02F8830EE529}"/>
                </a:ext>
              </a:extLst>
            </p:cNvPr>
            <p:cNvCxnSpPr/>
            <p:nvPr/>
          </p:nvCxnSpPr>
          <p:spPr>
            <a:xfrm>
              <a:off x="673100" y="3498109"/>
              <a:ext cx="615284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8" name="文本占位符 127">
            <a:extLst>
              <a:ext uri="{FF2B5EF4-FFF2-40B4-BE49-F238E27FC236}">
                <a16:creationId xmlns="" xmlns:a16="http://schemas.microsoft.com/office/drawing/2014/main" id="{6EF1D9BD-1950-48B3-A378-B6CEBDA660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两段内容并列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916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#1824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7E4FDF3-0F99-47C0-9414-7A05C6954AA5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100" y="350960"/>
            <a:ext cx="11518900" cy="5687830"/>
            <a:chOff x="673100" y="350960"/>
            <a:chExt cx="11518900" cy="5687830"/>
          </a:xfrm>
        </p:grpSpPr>
        <p:sp>
          <p:nvSpPr>
            <p:cNvPr id="4" name="iSḻide">
              <a:extLst>
                <a:ext uri="{FF2B5EF4-FFF2-40B4-BE49-F238E27FC236}">
                  <a16:creationId xmlns="" xmlns:a16="http://schemas.microsoft.com/office/drawing/2014/main" id="{C13001DD-FE9E-4DFA-A6C6-18105825A9E8}"/>
                </a:ext>
              </a:extLst>
            </p:cNvPr>
            <p:cNvSpPr/>
            <p:nvPr/>
          </p:nvSpPr>
          <p:spPr bwMode="auto">
            <a:xfrm>
              <a:off x="673100" y="2151271"/>
              <a:ext cx="9674863" cy="3887519"/>
            </a:xfrm>
            <a:custGeom>
              <a:avLst/>
              <a:gdLst>
                <a:gd name="connsiteX0" fmla="*/ 9674863 w 9674863"/>
                <a:gd name="connsiteY0" fmla="*/ 0 h 3887519"/>
                <a:gd name="connsiteX1" fmla="*/ 9301860 w 9674863"/>
                <a:gd name="connsiteY1" fmla="*/ 706219 h 3887519"/>
                <a:gd name="connsiteX2" fmla="*/ 9146841 w 9674863"/>
                <a:gd name="connsiteY2" fmla="*/ 509161 h 3887519"/>
                <a:gd name="connsiteX3" fmla="*/ 7428558 w 9674863"/>
                <a:gd name="connsiteY3" fmla="*/ 1820255 h 3887519"/>
                <a:gd name="connsiteX4" fmla="*/ 7372193 w 9674863"/>
                <a:gd name="connsiteY4" fmla="*/ 1863357 h 3887519"/>
                <a:gd name="connsiteX5" fmla="*/ 7315828 w 9674863"/>
                <a:gd name="connsiteY5" fmla="*/ 1816939 h 3887519"/>
                <a:gd name="connsiteX6" fmla="*/ 5298298 w 9674863"/>
                <a:gd name="connsiteY6" fmla="*/ 1478750 h 3887519"/>
                <a:gd name="connsiteX7" fmla="*/ 3478044 w 9674863"/>
                <a:gd name="connsiteY7" fmla="*/ 3217772 h 3887519"/>
                <a:gd name="connsiteX8" fmla="*/ 3441573 w 9674863"/>
                <a:gd name="connsiteY8" fmla="*/ 3275794 h 3887519"/>
                <a:gd name="connsiteX9" fmla="*/ 3373603 w 9674863"/>
                <a:gd name="connsiteY9" fmla="*/ 3249270 h 3887519"/>
                <a:gd name="connsiteX10" fmla="*/ 1841805 w 9674863"/>
                <a:gd name="connsiteY10" fmla="*/ 2314276 h 3887519"/>
                <a:gd name="connsiteX11" fmla="*/ 0 w 9674863"/>
                <a:gd name="connsiteY11" fmla="*/ 3887519 h 3887519"/>
                <a:gd name="connsiteX12" fmla="*/ 0 w 9674863"/>
                <a:gd name="connsiteY12" fmla="*/ 3663717 h 3887519"/>
                <a:gd name="connsiteX13" fmla="*/ 1768862 w 9674863"/>
                <a:gd name="connsiteY13" fmla="*/ 2153470 h 3887519"/>
                <a:gd name="connsiteX14" fmla="*/ 1808649 w 9674863"/>
                <a:gd name="connsiteY14" fmla="*/ 2118657 h 3887519"/>
                <a:gd name="connsiteX15" fmla="*/ 1861699 w 9674863"/>
                <a:gd name="connsiteY15" fmla="*/ 2138550 h 3887519"/>
                <a:gd name="connsiteX16" fmla="*/ 3373603 w 9674863"/>
                <a:gd name="connsiteY16" fmla="*/ 3063597 h 3887519"/>
                <a:gd name="connsiteX17" fmla="*/ 5207119 w 9674863"/>
                <a:gd name="connsiteY17" fmla="*/ 1303024 h 3887519"/>
                <a:gd name="connsiteX18" fmla="*/ 5263484 w 9674863"/>
                <a:gd name="connsiteY18" fmla="*/ 1216819 h 3887519"/>
                <a:gd name="connsiteX19" fmla="*/ 5343058 w 9674863"/>
                <a:gd name="connsiteY19" fmla="*/ 1286446 h 3887519"/>
                <a:gd name="connsiteX20" fmla="*/ 7383798 w 9674863"/>
                <a:gd name="connsiteY20" fmla="*/ 1644529 h 3887519"/>
                <a:gd name="connsiteX21" fmla="*/ 9043714 w 9674863"/>
                <a:gd name="connsiteY21" fmla="*/ 376537 h 3887519"/>
                <a:gd name="connsiteX22" fmla="*/ 8915595 w 9674863"/>
                <a:gd name="connsiteY22" fmla="*/ 210540 h 388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674863" h="3887519">
                  <a:moveTo>
                    <a:pt x="9674863" y="0"/>
                  </a:moveTo>
                  <a:lnTo>
                    <a:pt x="9301860" y="706219"/>
                  </a:lnTo>
                  <a:lnTo>
                    <a:pt x="9146841" y="509161"/>
                  </a:lnTo>
                  <a:lnTo>
                    <a:pt x="7428558" y="1820255"/>
                  </a:lnTo>
                  <a:lnTo>
                    <a:pt x="7372193" y="1863357"/>
                  </a:lnTo>
                  <a:lnTo>
                    <a:pt x="7315828" y="1816939"/>
                  </a:lnTo>
                  <a:lnTo>
                    <a:pt x="5298298" y="1478750"/>
                  </a:lnTo>
                  <a:lnTo>
                    <a:pt x="3478044" y="3217772"/>
                  </a:lnTo>
                  <a:lnTo>
                    <a:pt x="3441573" y="3275794"/>
                  </a:lnTo>
                  <a:lnTo>
                    <a:pt x="3373603" y="3249270"/>
                  </a:lnTo>
                  <a:lnTo>
                    <a:pt x="1841805" y="2314276"/>
                  </a:lnTo>
                  <a:lnTo>
                    <a:pt x="0" y="3887519"/>
                  </a:lnTo>
                  <a:lnTo>
                    <a:pt x="0" y="3663717"/>
                  </a:lnTo>
                  <a:lnTo>
                    <a:pt x="1768862" y="2153470"/>
                  </a:lnTo>
                  <a:lnTo>
                    <a:pt x="1808649" y="2118657"/>
                  </a:lnTo>
                  <a:lnTo>
                    <a:pt x="1861699" y="2138550"/>
                  </a:lnTo>
                  <a:lnTo>
                    <a:pt x="3373603" y="3063597"/>
                  </a:lnTo>
                  <a:lnTo>
                    <a:pt x="5207119" y="1303024"/>
                  </a:lnTo>
                  <a:lnTo>
                    <a:pt x="5263484" y="1216819"/>
                  </a:lnTo>
                  <a:lnTo>
                    <a:pt x="5343058" y="1286446"/>
                  </a:lnTo>
                  <a:lnTo>
                    <a:pt x="7383798" y="1644529"/>
                  </a:lnTo>
                  <a:lnTo>
                    <a:pt x="9043714" y="376537"/>
                  </a:lnTo>
                  <a:lnTo>
                    <a:pt x="8915595" y="21054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5" name="íşḻíḍê">
              <a:extLst>
                <a:ext uri="{FF2B5EF4-FFF2-40B4-BE49-F238E27FC236}">
                  <a16:creationId xmlns="" xmlns:a16="http://schemas.microsoft.com/office/drawing/2014/main" id="{148969F0-3B20-435F-92C5-74D42625FA18}"/>
                </a:ext>
              </a:extLst>
            </p:cNvPr>
            <p:cNvGrpSpPr/>
            <p:nvPr/>
          </p:nvGrpSpPr>
          <p:grpSpPr>
            <a:xfrm>
              <a:off x="1352475" y="3363447"/>
              <a:ext cx="3505274" cy="1661163"/>
              <a:chOff x="1640764" y="3363447"/>
              <a:chExt cx="3505274" cy="1661163"/>
            </a:xfrm>
          </p:grpSpPr>
          <p:sp>
            <p:nvSpPr>
              <p:cNvPr id="35" name="ïslíďê">
                <a:extLst>
                  <a:ext uri="{FF2B5EF4-FFF2-40B4-BE49-F238E27FC236}">
                    <a16:creationId xmlns="" xmlns:a16="http://schemas.microsoft.com/office/drawing/2014/main" id="{92A7DF96-2F6F-448C-A0DE-1FB9F0987E43}"/>
                  </a:ext>
                </a:extLst>
              </p:cNvPr>
              <p:cNvSpPr/>
              <p:nvPr/>
            </p:nvSpPr>
            <p:spPr bwMode="auto">
              <a:xfrm>
                <a:off x="3106063" y="4451234"/>
                <a:ext cx="574676" cy="57337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200" b="1"/>
                  <a:t>1</a:t>
                </a:r>
                <a:endParaRPr lang="en-US" altLang="zh-CN" sz="1200" b="1" dirty="0"/>
              </a:p>
            </p:txBody>
          </p:sp>
          <p:grpSp>
            <p:nvGrpSpPr>
              <p:cNvPr id="36" name="îṩḷîḑè">
                <a:extLst>
                  <a:ext uri="{FF2B5EF4-FFF2-40B4-BE49-F238E27FC236}">
                    <a16:creationId xmlns="" xmlns:a16="http://schemas.microsoft.com/office/drawing/2014/main" id="{2814231F-9338-4199-A805-E607099E3FEF}"/>
                  </a:ext>
                </a:extLst>
              </p:cNvPr>
              <p:cNvGrpSpPr/>
              <p:nvPr/>
            </p:nvGrpSpPr>
            <p:grpSpPr>
              <a:xfrm>
                <a:off x="1640764" y="3363447"/>
                <a:ext cx="3505274" cy="1043397"/>
                <a:chOff x="673100" y="2623729"/>
                <a:chExt cx="1708150" cy="1043397"/>
              </a:xfrm>
            </p:grpSpPr>
            <p:sp>
              <p:nvSpPr>
                <p:cNvPr id="37" name="îsḻîḑe">
                  <a:extLst>
                    <a:ext uri="{FF2B5EF4-FFF2-40B4-BE49-F238E27FC236}">
                      <a16:creationId xmlns="" xmlns:a16="http://schemas.microsoft.com/office/drawing/2014/main" id="{1270CE06-4D34-47B7-9960-428BCB29089A}"/>
                    </a:ext>
                  </a:extLst>
                </p:cNvPr>
                <p:cNvSpPr txBox="1"/>
                <p:nvPr/>
              </p:nvSpPr>
              <p:spPr>
                <a:xfrm>
                  <a:off x="673100" y="3039716"/>
                  <a:ext cx="1708150" cy="6274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</a:t>
                  </a:r>
                  <a:r>
                    <a:rPr lang="en-US" altLang="zh-CN" sz="1100"/>
                    <a:t>to retain</a:t>
                  </a:r>
                  <a:r>
                    <a:rPr lang="en-US" altLang="zh-CN" sz="100"/>
                    <a:t> </a:t>
                  </a:r>
                  <a:r>
                    <a:rPr lang="en-US" altLang="zh-CN" sz="1100"/>
                    <a:t> </a:t>
                  </a:r>
                  <a:r>
                    <a:rPr lang="en-US" altLang="zh-CN" sz="1100" dirty="0"/>
                    <a:t>text.</a:t>
                  </a:r>
                </a:p>
              </p:txBody>
            </p:sp>
            <p:sp>
              <p:nvSpPr>
                <p:cNvPr id="38" name="ïŝľïḓè">
                  <a:extLst>
                    <a:ext uri="{FF2B5EF4-FFF2-40B4-BE49-F238E27FC236}">
                      <a16:creationId xmlns="" xmlns:a16="http://schemas.microsoft.com/office/drawing/2014/main" id="{935B7556-503D-4350-89D9-CFF640BC3989}"/>
                    </a:ext>
                  </a:extLst>
                </p:cNvPr>
                <p:cNvSpPr/>
                <p:nvPr/>
              </p:nvSpPr>
              <p:spPr>
                <a:xfrm>
                  <a:off x="673100" y="2623729"/>
                  <a:ext cx="1708150" cy="415985"/>
                </a:xfrm>
                <a:prstGeom prst="rect">
                  <a:avLst/>
                </a:prstGeom>
                <a:ln w="19050"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/>
                  <a:r>
                    <a:rPr lang="en-US" altLang="zh-CN" sz="1600" b="1"/>
                    <a:t>Text he</a:t>
                  </a:r>
                  <a:r>
                    <a:rPr lang="en-US" altLang="zh-CN" sz="100" b="1"/>
                    <a:t> </a:t>
                  </a:r>
                  <a:r>
                    <a:rPr lang="en-US" altLang="zh-CN" sz="1600" b="1"/>
                    <a:t>re</a:t>
                  </a:r>
                  <a:endParaRPr lang="zh-CN" altLang="en-US" sz="1600" b="1" dirty="0"/>
                </a:p>
              </p:txBody>
            </p:sp>
          </p:grpSp>
        </p:grpSp>
        <p:grpSp>
          <p:nvGrpSpPr>
            <p:cNvPr id="6" name="îṩľîḍê">
              <a:extLst>
                <a:ext uri="{FF2B5EF4-FFF2-40B4-BE49-F238E27FC236}">
                  <a16:creationId xmlns="" xmlns:a16="http://schemas.microsoft.com/office/drawing/2014/main" id="{14C94B35-77BD-4C9E-8621-BF66B8BAE4D4}"/>
                </a:ext>
              </a:extLst>
            </p:cNvPr>
            <p:cNvGrpSpPr/>
            <p:nvPr/>
          </p:nvGrpSpPr>
          <p:grpSpPr>
            <a:xfrm>
              <a:off x="6153631" y="3571439"/>
              <a:ext cx="3505274" cy="1661163"/>
              <a:chOff x="6455472" y="3571439"/>
              <a:chExt cx="3505274" cy="1661163"/>
            </a:xfrm>
          </p:grpSpPr>
          <p:sp>
            <p:nvSpPr>
              <p:cNvPr id="31" name="iŝľîḓê">
                <a:extLst>
                  <a:ext uri="{FF2B5EF4-FFF2-40B4-BE49-F238E27FC236}">
                    <a16:creationId xmlns="" xmlns:a16="http://schemas.microsoft.com/office/drawing/2014/main" id="{ED7F734F-01DF-478B-A9FC-A941A4AF598B}"/>
                  </a:ext>
                </a:extLst>
              </p:cNvPr>
              <p:cNvSpPr/>
              <p:nvPr/>
            </p:nvSpPr>
            <p:spPr bwMode="auto">
              <a:xfrm>
                <a:off x="7920771" y="3571439"/>
                <a:ext cx="574676" cy="57337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200" b="1"/>
                  <a:t>2</a:t>
                </a:r>
                <a:endParaRPr lang="en-US" altLang="zh-CN" sz="1200" b="1" dirty="0"/>
              </a:p>
            </p:txBody>
          </p:sp>
          <p:grpSp>
            <p:nvGrpSpPr>
              <p:cNvPr id="32" name="ïṡľïḍê">
                <a:extLst>
                  <a:ext uri="{FF2B5EF4-FFF2-40B4-BE49-F238E27FC236}">
                    <a16:creationId xmlns="" xmlns:a16="http://schemas.microsoft.com/office/drawing/2014/main" id="{050CDA62-A8F3-4CD9-AAED-218DB5150847}"/>
                  </a:ext>
                </a:extLst>
              </p:cNvPr>
              <p:cNvGrpSpPr/>
              <p:nvPr/>
            </p:nvGrpSpPr>
            <p:grpSpPr>
              <a:xfrm>
                <a:off x="6455472" y="4189205"/>
                <a:ext cx="3505274" cy="1043397"/>
                <a:chOff x="673100" y="2623729"/>
                <a:chExt cx="1708150" cy="1043397"/>
              </a:xfrm>
            </p:grpSpPr>
            <p:sp>
              <p:nvSpPr>
                <p:cNvPr id="33" name="ïṩļíďe">
                  <a:extLst>
                    <a:ext uri="{FF2B5EF4-FFF2-40B4-BE49-F238E27FC236}">
                      <a16:creationId xmlns="" xmlns:a16="http://schemas.microsoft.com/office/drawing/2014/main" id="{1270CE06-4D34-47B7-9960-428BCB29089A}"/>
                    </a:ext>
                  </a:extLst>
                </p:cNvPr>
                <p:cNvSpPr txBox="1"/>
                <p:nvPr/>
              </p:nvSpPr>
              <p:spPr>
                <a:xfrm>
                  <a:off x="673100" y="3039716"/>
                  <a:ext cx="1708150" cy="6274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</a:t>
                  </a:r>
                  <a:r>
                    <a:rPr lang="en-US" altLang="zh-CN" sz="1100"/>
                    <a:t>to retain</a:t>
                  </a:r>
                  <a:r>
                    <a:rPr lang="en-US" altLang="zh-CN" sz="100"/>
                    <a:t> </a:t>
                  </a:r>
                  <a:r>
                    <a:rPr lang="en-US" altLang="zh-CN" sz="1100"/>
                    <a:t> </a:t>
                  </a:r>
                  <a:r>
                    <a:rPr lang="en-US" altLang="zh-CN" sz="1100" dirty="0"/>
                    <a:t>text.</a:t>
                  </a:r>
                </a:p>
              </p:txBody>
            </p:sp>
            <p:sp>
              <p:nvSpPr>
                <p:cNvPr id="34" name="îšliḑè">
                  <a:extLst>
                    <a:ext uri="{FF2B5EF4-FFF2-40B4-BE49-F238E27FC236}">
                      <a16:creationId xmlns="" xmlns:a16="http://schemas.microsoft.com/office/drawing/2014/main" id="{935B7556-503D-4350-89D9-CFF640BC3989}"/>
                    </a:ext>
                  </a:extLst>
                </p:cNvPr>
                <p:cNvSpPr/>
                <p:nvPr/>
              </p:nvSpPr>
              <p:spPr>
                <a:xfrm>
                  <a:off x="673100" y="2623729"/>
                  <a:ext cx="1708150" cy="415985"/>
                </a:xfrm>
                <a:prstGeom prst="rect">
                  <a:avLst/>
                </a:prstGeom>
                <a:ln w="19050"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/>
                  <a:r>
                    <a:rPr lang="en-US" altLang="zh-CN" sz="1600" b="1"/>
                    <a:t>Text he</a:t>
                  </a:r>
                  <a:r>
                    <a:rPr lang="en-US" altLang="zh-CN" sz="100" b="1"/>
                    <a:t> </a:t>
                  </a:r>
                  <a:r>
                    <a:rPr lang="en-US" altLang="zh-CN" sz="1600" b="1"/>
                    <a:t>re</a:t>
                  </a:r>
                  <a:endParaRPr lang="zh-CN" altLang="en-US" sz="1600" b="1" dirty="0"/>
                </a:p>
              </p:txBody>
            </p:sp>
          </p:grpSp>
        </p:grpSp>
        <p:grpSp>
          <p:nvGrpSpPr>
            <p:cNvPr id="7" name="íş1ïde">
              <a:extLst>
                <a:ext uri="{FF2B5EF4-FFF2-40B4-BE49-F238E27FC236}">
                  <a16:creationId xmlns="" xmlns:a16="http://schemas.microsoft.com/office/drawing/2014/main" id="{FE09CA72-FA8F-449D-ACF9-DA4565CBAD0A}"/>
                </a:ext>
              </a:extLst>
            </p:cNvPr>
            <p:cNvGrpSpPr/>
            <p:nvPr/>
          </p:nvGrpSpPr>
          <p:grpSpPr>
            <a:xfrm>
              <a:off x="10106152" y="350960"/>
              <a:ext cx="2085848" cy="1950402"/>
              <a:chOff x="9346137" y="-26218"/>
              <a:chExt cx="2842022" cy="2657474"/>
            </a:xfrm>
          </p:grpSpPr>
          <p:grpSp>
            <p:nvGrpSpPr>
              <p:cNvPr id="11" name="íṣḷíḓe">
                <a:extLst>
                  <a:ext uri="{FF2B5EF4-FFF2-40B4-BE49-F238E27FC236}">
                    <a16:creationId xmlns="" xmlns:a16="http://schemas.microsoft.com/office/drawing/2014/main" id="{A10CB221-FE70-4CA2-BAD4-38B1A8B5EA97}"/>
                  </a:ext>
                </a:extLst>
              </p:cNvPr>
              <p:cNvGrpSpPr/>
              <p:nvPr/>
            </p:nvGrpSpPr>
            <p:grpSpPr>
              <a:xfrm>
                <a:off x="9346137" y="-26218"/>
                <a:ext cx="2842022" cy="2657474"/>
                <a:chOff x="8546549" y="-713581"/>
                <a:chExt cx="3789359" cy="3543295"/>
              </a:xfrm>
            </p:grpSpPr>
            <p:sp>
              <p:nvSpPr>
                <p:cNvPr id="21" name="iṣlïďè">
                  <a:extLst>
                    <a:ext uri="{FF2B5EF4-FFF2-40B4-BE49-F238E27FC236}">
                      <a16:creationId xmlns="" xmlns:a16="http://schemas.microsoft.com/office/drawing/2014/main" id="{1C878009-9759-486B-9F47-A04BCB1CA96A}"/>
                    </a:ext>
                  </a:extLst>
                </p:cNvPr>
                <p:cNvSpPr/>
                <p:nvPr/>
              </p:nvSpPr>
              <p:spPr bwMode="auto">
                <a:xfrm>
                  <a:off x="8546549" y="499268"/>
                  <a:ext cx="2465387" cy="2330446"/>
                </a:xfrm>
                <a:custGeom>
                  <a:avLst/>
                  <a:gdLst>
                    <a:gd name="T0" fmla="*/ 0 w 656"/>
                    <a:gd name="T1" fmla="*/ 337 h 621"/>
                    <a:gd name="T2" fmla="*/ 57 w 656"/>
                    <a:gd name="T3" fmla="*/ 219 h 621"/>
                    <a:gd name="T4" fmla="*/ 132 w 656"/>
                    <a:gd name="T5" fmla="*/ 72 h 621"/>
                    <a:gd name="T6" fmla="*/ 223 w 656"/>
                    <a:gd name="T7" fmla="*/ 48 h 621"/>
                    <a:gd name="T8" fmla="*/ 541 w 656"/>
                    <a:gd name="T9" fmla="*/ 39 h 621"/>
                    <a:gd name="T10" fmla="*/ 656 w 656"/>
                    <a:gd name="T11" fmla="*/ 0 h 621"/>
                    <a:gd name="T12" fmla="*/ 632 w 656"/>
                    <a:gd name="T13" fmla="*/ 290 h 621"/>
                    <a:gd name="T14" fmla="*/ 508 w 656"/>
                    <a:gd name="T15" fmla="*/ 372 h 621"/>
                    <a:gd name="T16" fmla="*/ 413 w 656"/>
                    <a:gd name="T17" fmla="*/ 392 h 621"/>
                    <a:gd name="T18" fmla="*/ 422 w 656"/>
                    <a:gd name="T19" fmla="*/ 429 h 621"/>
                    <a:gd name="T20" fmla="*/ 363 w 656"/>
                    <a:gd name="T21" fmla="*/ 453 h 621"/>
                    <a:gd name="T22" fmla="*/ 352 w 656"/>
                    <a:gd name="T23" fmla="*/ 496 h 621"/>
                    <a:gd name="T24" fmla="*/ 267 w 656"/>
                    <a:gd name="T25" fmla="*/ 497 h 621"/>
                    <a:gd name="T26" fmla="*/ 201 w 656"/>
                    <a:gd name="T27" fmla="*/ 552 h 621"/>
                    <a:gd name="T28" fmla="*/ 162 w 656"/>
                    <a:gd name="T29" fmla="*/ 577 h 621"/>
                    <a:gd name="T30" fmla="*/ 149 w 656"/>
                    <a:gd name="T31" fmla="*/ 584 h 621"/>
                    <a:gd name="T32" fmla="*/ 115 w 656"/>
                    <a:gd name="T33" fmla="*/ 617 h 621"/>
                    <a:gd name="T34" fmla="*/ 90 w 656"/>
                    <a:gd name="T35" fmla="*/ 594 h 621"/>
                    <a:gd name="T36" fmla="*/ 72 w 656"/>
                    <a:gd name="T37" fmla="*/ 579 h 621"/>
                    <a:gd name="T38" fmla="*/ 67 w 656"/>
                    <a:gd name="T39" fmla="*/ 556 h 621"/>
                    <a:gd name="T40" fmla="*/ 63 w 656"/>
                    <a:gd name="T41" fmla="*/ 549 h 621"/>
                    <a:gd name="T42" fmla="*/ 26 w 656"/>
                    <a:gd name="T43" fmla="*/ 446 h 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6" h="621">
                      <a:moveTo>
                        <a:pt x="0" y="337"/>
                      </a:moveTo>
                      <a:cubicBezTo>
                        <a:pt x="6" y="316"/>
                        <a:pt x="41" y="250"/>
                        <a:pt x="57" y="219"/>
                      </a:cubicBezTo>
                      <a:cubicBezTo>
                        <a:pt x="74" y="187"/>
                        <a:pt x="107" y="85"/>
                        <a:pt x="132" y="72"/>
                      </a:cubicBezTo>
                      <a:cubicBezTo>
                        <a:pt x="156" y="58"/>
                        <a:pt x="166" y="47"/>
                        <a:pt x="223" y="48"/>
                      </a:cubicBezTo>
                      <a:cubicBezTo>
                        <a:pt x="279" y="50"/>
                        <a:pt x="441" y="58"/>
                        <a:pt x="541" y="39"/>
                      </a:cubicBezTo>
                      <a:cubicBezTo>
                        <a:pt x="566" y="34"/>
                        <a:pt x="607" y="20"/>
                        <a:pt x="656" y="0"/>
                      </a:cubicBezTo>
                      <a:cubicBezTo>
                        <a:pt x="632" y="290"/>
                        <a:pt x="632" y="290"/>
                        <a:pt x="632" y="290"/>
                      </a:cubicBezTo>
                      <a:cubicBezTo>
                        <a:pt x="595" y="316"/>
                        <a:pt x="557" y="343"/>
                        <a:pt x="508" y="372"/>
                      </a:cubicBezTo>
                      <a:cubicBezTo>
                        <a:pt x="481" y="388"/>
                        <a:pt x="413" y="392"/>
                        <a:pt x="413" y="392"/>
                      </a:cubicBezTo>
                      <a:cubicBezTo>
                        <a:pt x="413" y="392"/>
                        <a:pt x="440" y="407"/>
                        <a:pt x="422" y="429"/>
                      </a:cubicBezTo>
                      <a:cubicBezTo>
                        <a:pt x="405" y="451"/>
                        <a:pt x="363" y="453"/>
                        <a:pt x="363" y="453"/>
                      </a:cubicBezTo>
                      <a:cubicBezTo>
                        <a:pt x="363" y="453"/>
                        <a:pt x="376" y="486"/>
                        <a:pt x="352" y="496"/>
                      </a:cubicBezTo>
                      <a:cubicBezTo>
                        <a:pt x="328" y="506"/>
                        <a:pt x="267" y="497"/>
                        <a:pt x="267" y="497"/>
                      </a:cubicBezTo>
                      <a:cubicBezTo>
                        <a:pt x="267" y="497"/>
                        <a:pt x="234" y="528"/>
                        <a:pt x="201" y="552"/>
                      </a:cubicBezTo>
                      <a:cubicBezTo>
                        <a:pt x="184" y="564"/>
                        <a:pt x="171" y="572"/>
                        <a:pt x="162" y="577"/>
                      </a:cubicBezTo>
                      <a:cubicBezTo>
                        <a:pt x="157" y="579"/>
                        <a:pt x="153" y="582"/>
                        <a:pt x="149" y="584"/>
                      </a:cubicBezTo>
                      <a:cubicBezTo>
                        <a:pt x="146" y="590"/>
                        <a:pt x="134" y="621"/>
                        <a:pt x="115" y="617"/>
                      </a:cubicBezTo>
                      <a:cubicBezTo>
                        <a:pt x="106" y="615"/>
                        <a:pt x="98" y="606"/>
                        <a:pt x="90" y="594"/>
                      </a:cubicBezTo>
                      <a:cubicBezTo>
                        <a:pt x="83" y="591"/>
                        <a:pt x="77" y="587"/>
                        <a:pt x="72" y="579"/>
                      </a:cubicBezTo>
                      <a:cubicBezTo>
                        <a:pt x="68" y="572"/>
                        <a:pt x="66" y="565"/>
                        <a:pt x="67" y="556"/>
                      </a:cubicBezTo>
                      <a:cubicBezTo>
                        <a:pt x="66" y="554"/>
                        <a:pt x="64" y="551"/>
                        <a:pt x="63" y="549"/>
                      </a:cubicBezTo>
                      <a:cubicBezTo>
                        <a:pt x="48" y="528"/>
                        <a:pt x="33" y="491"/>
                        <a:pt x="26" y="446"/>
                      </a:cubicBezTo>
                    </a:path>
                  </a:pathLst>
                </a:custGeom>
                <a:solidFill>
                  <a:srgbClr val="FECF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" name="iś1ïḑê">
                  <a:extLst>
                    <a:ext uri="{FF2B5EF4-FFF2-40B4-BE49-F238E27FC236}">
                      <a16:creationId xmlns="" xmlns:a16="http://schemas.microsoft.com/office/drawing/2014/main" id="{9C722A02-992C-48BE-8B40-4FBF3B52C44D}"/>
                    </a:ext>
                  </a:extLst>
                </p:cNvPr>
                <p:cNvSpPr/>
                <p:nvPr/>
              </p:nvSpPr>
              <p:spPr bwMode="auto">
                <a:xfrm>
                  <a:off x="8754510" y="983454"/>
                  <a:ext cx="1017587" cy="1576385"/>
                </a:xfrm>
                <a:custGeom>
                  <a:avLst/>
                  <a:gdLst>
                    <a:gd name="T0" fmla="*/ 271 w 271"/>
                    <a:gd name="T1" fmla="*/ 145 h 420"/>
                    <a:gd name="T2" fmla="*/ 252 w 271"/>
                    <a:gd name="T3" fmla="*/ 111 h 420"/>
                    <a:gd name="T4" fmla="*/ 239 w 271"/>
                    <a:gd name="T5" fmla="*/ 106 h 420"/>
                    <a:gd name="T6" fmla="*/ 227 w 271"/>
                    <a:gd name="T7" fmla="*/ 148 h 420"/>
                    <a:gd name="T8" fmla="*/ 156 w 271"/>
                    <a:gd name="T9" fmla="*/ 33 h 420"/>
                    <a:gd name="T10" fmla="*/ 164 w 271"/>
                    <a:gd name="T11" fmla="*/ 121 h 420"/>
                    <a:gd name="T12" fmla="*/ 97 w 271"/>
                    <a:gd name="T13" fmla="*/ 97 h 420"/>
                    <a:gd name="T14" fmla="*/ 90 w 271"/>
                    <a:gd name="T15" fmla="*/ 116 h 420"/>
                    <a:gd name="T16" fmla="*/ 64 w 271"/>
                    <a:gd name="T17" fmla="*/ 205 h 420"/>
                    <a:gd name="T18" fmla="*/ 12 w 271"/>
                    <a:gd name="T19" fmla="*/ 221 h 420"/>
                    <a:gd name="T20" fmla="*/ 43 w 271"/>
                    <a:gd name="T21" fmla="*/ 250 h 420"/>
                    <a:gd name="T22" fmla="*/ 47 w 271"/>
                    <a:gd name="T23" fmla="*/ 317 h 420"/>
                    <a:gd name="T24" fmla="*/ 25 w 271"/>
                    <a:gd name="T25" fmla="*/ 340 h 420"/>
                    <a:gd name="T26" fmla="*/ 37 w 271"/>
                    <a:gd name="T27" fmla="*/ 353 h 420"/>
                    <a:gd name="T28" fmla="*/ 8 w 271"/>
                    <a:gd name="T29" fmla="*/ 420 h 420"/>
                    <a:gd name="T30" fmla="*/ 113 w 271"/>
                    <a:gd name="T31" fmla="*/ 293 h 420"/>
                    <a:gd name="T32" fmla="*/ 196 w 271"/>
                    <a:gd name="T33" fmla="*/ 222 h 420"/>
                    <a:gd name="T34" fmla="*/ 271 w 271"/>
                    <a:gd name="T35" fmla="*/ 145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71" h="420">
                      <a:moveTo>
                        <a:pt x="271" y="145"/>
                      </a:moveTo>
                      <a:cubicBezTo>
                        <a:pt x="251" y="151"/>
                        <a:pt x="245" y="138"/>
                        <a:pt x="252" y="111"/>
                      </a:cubicBezTo>
                      <a:cubicBezTo>
                        <a:pt x="259" y="83"/>
                        <a:pt x="250" y="82"/>
                        <a:pt x="239" y="106"/>
                      </a:cubicBezTo>
                      <a:cubicBezTo>
                        <a:pt x="227" y="130"/>
                        <a:pt x="245" y="179"/>
                        <a:pt x="227" y="148"/>
                      </a:cubicBezTo>
                      <a:cubicBezTo>
                        <a:pt x="209" y="117"/>
                        <a:pt x="147" y="0"/>
                        <a:pt x="156" y="33"/>
                      </a:cubicBezTo>
                      <a:cubicBezTo>
                        <a:pt x="165" y="67"/>
                        <a:pt x="194" y="99"/>
                        <a:pt x="164" y="121"/>
                      </a:cubicBezTo>
                      <a:cubicBezTo>
                        <a:pt x="134" y="144"/>
                        <a:pt x="109" y="121"/>
                        <a:pt x="97" y="97"/>
                      </a:cubicBezTo>
                      <a:cubicBezTo>
                        <a:pt x="84" y="73"/>
                        <a:pt x="85" y="89"/>
                        <a:pt x="90" y="116"/>
                      </a:cubicBezTo>
                      <a:cubicBezTo>
                        <a:pt x="96" y="144"/>
                        <a:pt x="77" y="187"/>
                        <a:pt x="64" y="205"/>
                      </a:cubicBezTo>
                      <a:cubicBezTo>
                        <a:pt x="52" y="223"/>
                        <a:pt x="0" y="212"/>
                        <a:pt x="12" y="221"/>
                      </a:cubicBezTo>
                      <a:cubicBezTo>
                        <a:pt x="24" y="231"/>
                        <a:pt x="38" y="231"/>
                        <a:pt x="43" y="250"/>
                      </a:cubicBezTo>
                      <a:cubicBezTo>
                        <a:pt x="48" y="269"/>
                        <a:pt x="50" y="301"/>
                        <a:pt x="47" y="317"/>
                      </a:cubicBezTo>
                      <a:cubicBezTo>
                        <a:pt x="44" y="332"/>
                        <a:pt x="43" y="332"/>
                        <a:pt x="25" y="340"/>
                      </a:cubicBezTo>
                      <a:cubicBezTo>
                        <a:pt x="7" y="348"/>
                        <a:pt x="50" y="335"/>
                        <a:pt x="37" y="353"/>
                      </a:cubicBezTo>
                      <a:cubicBezTo>
                        <a:pt x="25" y="371"/>
                        <a:pt x="13" y="403"/>
                        <a:pt x="8" y="420"/>
                      </a:cubicBezTo>
                      <a:cubicBezTo>
                        <a:pt x="24" y="395"/>
                        <a:pt x="31" y="369"/>
                        <a:pt x="113" y="293"/>
                      </a:cubicBezTo>
                      <a:cubicBezTo>
                        <a:pt x="147" y="262"/>
                        <a:pt x="177" y="241"/>
                        <a:pt x="196" y="222"/>
                      </a:cubicBezTo>
                      <a:cubicBezTo>
                        <a:pt x="228" y="191"/>
                        <a:pt x="241" y="168"/>
                        <a:pt x="271" y="145"/>
                      </a:cubicBezTo>
                      <a:close/>
                    </a:path>
                  </a:pathLst>
                </a:custGeom>
                <a:solidFill>
                  <a:srgbClr val="DBAD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îśľîďè">
                  <a:extLst>
                    <a:ext uri="{FF2B5EF4-FFF2-40B4-BE49-F238E27FC236}">
                      <a16:creationId xmlns="" xmlns:a16="http://schemas.microsoft.com/office/drawing/2014/main" id="{98D9AF27-F013-4F3D-B793-E1EDFF0943D7}"/>
                    </a:ext>
                  </a:extLst>
                </p:cNvPr>
                <p:cNvSpPr/>
                <p:nvPr/>
              </p:nvSpPr>
              <p:spPr bwMode="auto">
                <a:xfrm>
                  <a:off x="9549848" y="1970877"/>
                  <a:ext cx="650874" cy="427038"/>
                </a:xfrm>
                <a:custGeom>
                  <a:avLst/>
                  <a:gdLst>
                    <a:gd name="T0" fmla="*/ 146 w 173"/>
                    <a:gd name="T1" fmla="*/ 0 h 114"/>
                    <a:gd name="T2" fmla="*/ 155 w 173"/>
                    <a:gd name="T3" fmla="*/ 37 h 114"/>
                    <a:gd name="T4" fmla="*/ 96 w 173"/>
                    <a:gd name="T5" fmla="*/ 61 h 114"/>
                    <a:gd name="T6" fmla="*/ 85 w 173"/>
                    <a:gd name="T7" fmla="*/ 104 h 114"/>
                    <a:gd name="T8" fmla="*/ 0 w 173"/>
                    <a:gd name="T9" fmla="*/ 105 h 114"/>
                    <a:gd name="T10" fmla="*/ 146 w 173"/>
                    <a:gd name="T11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3" h="114">
                      <a:moveTo>
                        <a:pt x="146" y="0"/>
                      </a:moveTo>
                      <a:cubicBezTo>
                        <a:pt x="146" y="0"/>
                        <a:pt x="173" y="15"/>
                        <a:pt x="155" y="37"/>
                      </a:cubicBezTo>
                      <a:cubicBezTo>
                        <a:pt x="138" y="59"/>
                        <a:pt x="96" y="61"/>
                        <a:pt x="96" y="61"/>
                      </a:cubicBezTo>
                      <a:cubicBezTo>
                        <a:pt x="96" y="61"/>
                        <a:pt x="109" y="94"/>
                        <a:pt x="85" y="104"/>
                      </a:cubicBezTo>
                      <a:cubicBezTo>
                        <a:pt x="61" y="114"/>
                        <a:pt x="0" y="105"/>
                        <a:pt x="0" y="105"/>
                      </a:cubicBezTo>
                      <a:cubicBezTo>
                        <a:pt x="26" y="83"/>
                        <a:pt x="101" y="17"/>
                        <a:pt x="146" y="0"/>
                      </a:cubicBezTo>
                      <a:close/>
                    </a:path>
                  </a:pathLst>
                </a:custGeom>
                <a:solidFill>
                  <a:srgbClr val="DBAD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ṡľîḍè">
                  <a:extLst>
                    <a:ext uri="{FF2B5EF4-FFF2-40B4-BE49-F238E27FC236}">
                      <a16:creationId xmlns="" xmlns:a16="http://schemas.microsoft.com/office/drawing/2014/main" id="{A0B90C1C-B297-42D4-9075-02305A37F01B}"/>
                    </a:ext>
                  </a:extLst>
                </p:cNvPr>
                <p:cNvSpPr/>
                <p:nvPr/>
              </p:nvSpPr>
              <p:spPr bwMode="auto">
                <a:xfrm>
                  <a:off x="10261046" y="-402431"/>
                  <a:ext cx="2074862" cy="2114547"/>
                </a:xfrm>
                <a:custGeom>
                  <a:avLst/>
                  <a:gdLst>
                    <a:gd name="T0" fmla="*/ 129 w 552"/>
                    <a:gd name="T1" fmla="*/ 563 h 563"/>
                    <a:gd name="T2" fmla="*/ 261 w 552"/>
                    <a:gd name="T3" fmla="*/ 461 h 563"/>
                    <a:gd name="T4" fmla="*/ 552 w 552"/>
                    <a:gd name="T5" fmla="*/ 321 h 563"/>
                    <a:gd name="T6" fmla="*/ 552 w 552"/>
                    <a:gd name="T7" fmla="*/ 0 h 563"/>
                    <a:gd name="T8" fmla="*/ 200 w 552"/>
                    <a:gd name="T9" fmla="*/ 240 h 563"/>
                    <a:gd name="T10" fmla="*/ 129 w 552"/>
                    <a:gd name="T11" fmla="*/ 563 h 5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52" h="563">
                      <a:moveTo>
                        <a:pt x="129" y="563"/>
                      </a:moveTo>
                      <a:cubicBezTo>
                        <a:pt x="195" y="522"/>
                        <a:pt x="226" y="487"/>
                        <a:pt x="261" y="461"/>
                      </a:cubicBezTo>
                      <a:cubicBezTo>
                        <a:pt x="282" y="446"/>
                        <a:pt x="410" y="383"/>
                        <a:pt x="552" y="321"/>
                      </a:cubicBezTo>
                      <a:cubicBezTo>
                        <a:pt x="552" y="0"/>
                        <a:pt x="552" y="0"/>
                        <a:pt x="552" y="0"/>
                      </a:cubicBezTo>
                      <a:cubicBezTo>
                        <a:pt x="395" y="118"/>
                        <a:pt x="248" y="224"/>
                        <a:pt x="200" y="240"/>
                      </a:cubicBezTo>
                      <a:cubicBezTo>
                        <a:pt x="85" y="279"/>
                        <a:pt x="0" y="434"/>
                        <a:pt x="129" y="563"/>
                      </a:cubicBezTo>
                      <a:close/>
                    </a:path>
                  </a:pathLst>
                </a:custGeom>
                <a:solidFill>
                  <a:srgbClr val="FECF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" name="í$1ïḋé">
                  <a:extLst>
                    <a:ext uri="{FF2B5EF4-FFF2-40B4-BE49-F238E27FC236}">
                      <a16:creationId xmlns="" xmlns:a16="http://schemas.microsoft.com/office/drawing/2014/main" id="{2EE48159-F05C-4931-ABEE-EE9CF9937195}"/>
                    </a:ext>
                  </a:extLst>
                </p:cNvPr>
                <p:cNvSpPr/>
                <p:nvPr/>
              </p:nvSpPr>
              <p:spPr bwMode="auto">
                <a:xfrm>
                  <a:off x="10843655" y="-537368"/>
                  <a:ext cx="1492248" cy="1903410"/>
                </a:xfrm>
                <a:custGeom>
                  <a:avLst/>
                  <a:gdLst>
                    <a:gd name="T0" fmla="*/ 139 w 397"/>
                    <a:gd name="T1" fmla="*/ 507 h 507"/>
                    <a:gd name="T2" fmla="*/ 397 w 397"/>
                    <a:gd name="T3" fmla="*/ 389 h 507"/>
                    <a:gd name="T4" fmla="*/ 397 w 397"/>
                    <a:gd name="T5" fmla="*/ 0 h 507"/>
                    <a:gd name="T6" fmla="*/ 0 w 397"/>
                    <a:gd name="T7" fmla="*/ 281 h 507"/>
                    <a:gd name="T8" fmla="*/ 139 w 397"/>
                    <a:gd name="T9" fmla="*/ 507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7" h="507">
                      <a:moveTo>
                        <a:pt x="139" y="507"/>
                      </a:moveTo>
                      <a:cubicBezTo>
                        <a:pt x="208" y="474"/>
                        <a:pt x="300" y="431"/>
                        <a:pt x="397" y="389"/>
                      </a:cubicBezTo>
                      <a:cubicBezTo>
                        <a:pt x="397" y="0"/>
                        <a:pt x="397" y="0"/>
                        <a:pt x="397" y="0"/>
                      </a:cubicBezTo>
                      <a:cubicBezTo>
                        <a:pt x="237" y="121"/>
                        <a:pt x="82" y="234"/>
                        <a:pt x="0" y="281"/>
                      </a:cubicBezTo>
                      <a:cubicBezTo>
                        <a:pt x="22" y="346"/>
                        <a:pt x="65" y="422"/>
                        <a:pt x="139" y="50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" name="îṧ1ïḓe">
                  <a:extLst>
                    <a:ext uri="{FF2B5EF4-FFF2-40B4-BE49-F238E27FC236}">
                      <a16:creationId xmlns="" xmlns:a16="http://schemas.microsoft.com/office/drawing/2014/main" id="{2849A3D5-E954-47BF-B5E6-0E37C637CE94}"/>
                    </a:ext>
                  </a:extLst>
                </p:cNvPr>
                <p:cNvSpPr/>
                <p:nvPr/>
              </p:nvSpPr>
              <p:spPr bwMode="auto">
                <a:xfrm>
                  <a:off x="10992876" y="-713581"/>
                  <a:ext cx="1343024" cy="2030410"/>
                </a:xfrm>
                <a:custGeom>
                  <a:avLst/>
                  <a:gdLst>
                    <a:gd name="T0" fmla="*/ 182 w 357"/>
                    <a:gd name="T1" fmla="*/ 541 h 541"/>
                    <a:gd name="T2" fmla="*/ 357 w 357"/>
                    <a:gd name="T3" fmla="*/ 459 h 541"/>
                    <a:gd name="T4" fmla="*/ 357 w 357"/>
                    <a:gd name="T5" fmla="*/ 0 h 541"/>
                    <a:gd name="T6" fmla="*/ 0 w 357"/>
                    <a:gd name="T7" fmla="*/ 248 h 541"/>
                    <a:gd name="T8" fmla="*/ 182 w 357"/>
                    <a:gd name="T9" fmla="*/ 541 h 5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7" h="541">
                      <a:moveTo>
                        <a:pt x="182" y="541"/>
                      </a:moveTo>
                      <a:cubicBezTo>
                        <a:pt x="233" y="516"/>
                        <a:pt x="292" y="488"/>
                        <a:pt x="357" y="459"/>
                      </a:cubicBezTo>
                      <a:cubicBezTo>
                        <a:pt x="357" y="0"/>
                        <a:pt x="357" y="0"/>
                        <a:pt x="357" y="0"/>
                      </a:cubicBezTo>
                      <a:cubicBezTo>
                        <a:pt x="211" y="109"/>
                        <a:pt x="77" y="204"/>
                        <a:pt x="0" y="248"/>
                      </a:cubicBezTo>
                      <a:cubicBezTo>
                        <a:pt x="25" y="322"/>
                        <a:pt x="98" y="445"/>
                        <a:pt x="182" y="541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" name="iṩḷiḍè">
                  <a:extLst>
                    <a:ext uri="{FF2B5EF4-FFF2-40B4-BE49-F238E27FC236}">
                      <a16:creationId xmlns="" xmlns:a16="http://schemas.microsoft.com/office/drawing/2014/main" id="{7324005A-A820-40F6-842F-5683A23BD956}"/>
                    </a:ext>
                  </a:extLst>
                </p:cNvPr>
                <p:cNvSpPr/>
                <p:nvPr/>
              </p:nvSpPr>
              <p:spPr bwMode="auto">
                <a:xfrm>
                  <a:off x="11148456" y="56356"/>
                  <a:ext cx="800099" cy="566738"/>
                </a:xfrm>
                <a:custGeom>
                  <a:avLst/>
                  <a:gdLst>
                    <a:gd name="T0" fmla="*/ 10 w 213"/>
                    <a:gd name="T1" fmla="*/ 151 h 151"/>
                    <a:gd name="T2" fmla="*/ 213 w 213"/>
                    <a:gd name="T3" fmla="*/ 18 h 151"/>
                    <a:gd name="T4" fmla="*/ 201 w 213"/>
                    <a:gd name="T5" fmla="*/ 0 h 151"/>
                    <a:gd name="T6" fmla="*/ 0 w 213"/>
                    <a:gd name="T7" fmla="*/ 132 h 151"/>
                    <a:gd name="T8" fmla="*/ 10 w 213"/>
                    <a:gd name="T9" fmla="*/ 151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151">
                      <a:moveTo>
                        <a:pt x="10" y="151"/>
                      </a:moveTo>
                      <a:cubicBezTo>
                        <a:pt x="213" y="18"/>
                        <a:pt x="213" y="18"/>
                        <a:pt x="213" y="18"/>
                      </a:cubicBezTo>
                      <a:cubicBezTo>
                        <a:pt x="201" y="0"/>
                        <a:pt x="201" y="0"/>
                        <a:pt x="201" y="0"/>
                      </a:cubicBezTo>
                      <a:cubicBezTo>
                        <a:pt x="0" y="132"/>
                        <a:pt x="0" y="132"/>
                        <a:pt x="0" y="132"/>
                      </a:cubicBezTo>
                      <a:cubicBezTo>
                        <a:pt x="3" y="138"/>
                        <a:pt x="7" y="145"/>
                        <a:pt x="10" y="151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" name="îSḻïḑé">
                  <a:extLst>
                    <a:ext uri="{FF2B5EF4-FFF2-40B4-BE49-F238E27FC236}">
                      <a16:creationId xmlns="" xmlns:a16="http://schemas.microsoft.com/office/drawing/2014/main" id="{BAA612D6-375B-4068-A1AF-4797BF497009}"/>
                    </a:ext>
                  </a:extLst>
                </p:cNvPr>
                <p:cNvSpPr/>
                <p:nvPr/>
              </p:nvSpPr>
              <p:spPr bwMode="auto">
                <a:xfrm>
                  <a:off x="11211968" y="213517"/>
                  <a:ext cx="157163" cy="1539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îšḻïḋè">
                  <a:extLst>
                    <a:ext uri="{FF2B5EF4-FFF2-40B4-BE49-F238E27FC236}">
                      <a16:creationId xmlns="" xmlns:a16="http://schemas.microsoft.com/office/drawing/2014/main" id="{B7C6103E-B098-4689-8783-F526856E81CF}"/>
                    </a:ext>
                  </a:extLst>
                </p:cNvPr>
                <p:cNvSpPr/>
                <p:nvPr/>
              </p:nvSpPr>
              <p:spPr bwMode="auto">
                <a:xfrm>
                  <a:off x="11399305" y="94456"/>
                  <a:ext cx="153988" cy="15240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iṥlïḑé">
                  <a:extLst>
                    <a:ext uri="{FF2B5EF4-FFF2-40B4-BE49-F238E27FC236}">
                      <a16:creationId xmlns="" xmlns:a16="http://schemas.microsoft.com/office/drawing/2014/main" id="{C3700FBD-77A8-4F5D-AB00-438AA2342196}"/>
                    </a:ext>
                  </a:extLst>
                </p:cNvPr>
                <p:cNvSpPr/>
                <p:nvPr/>
              </p:nvSpPr>
              <p:spPr bwMode="auto">
                <a:xfrm>
                  <a:off x="11588205" y="-30956"/>
                  <a:ext cx="153988" cy="1539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2" name="i$1íḋê">
                <a:extLst>
                  <a:ext uri="{FF2B5EF4-FFF2-40B4-BE49-F238E27FC236}">
                    <a16:creationId xmlns="" xmlns:a16="http://schemas.microsoft.com/office/drawing/2014/main" id="{CB607B07-B7AA-4F6D-871B-878686597C3E}"/>
                  </a:ext>
                </a:extLst>
              </p:cNvPr>
              <p:cNvSpPr/>
              <p:nvPr/>
            </p:nvSpPr>
            <p:spPr bwMode="auto">
              <a:xfrm>
                <a:off x="9597369" y="2524097"/>
                <a:ext cx="169069" cy="107156"/>
              </a:xfrm>
              <a:custGeom>
                <a:avLst/>
                <a:gdLst>
                  <a:gd name="T0" fmla="*/ 60 w 60"/>
                  <a:gd name="T1" fmla="*/ 0 h 38"/>
                  <a:gd name="T2" fmla="*/ 26 w 60"/>
                  <a:gd name="T3" fmla="*/ 34 h 38"/>
                  <a:gd name="T4" fmla="*/ 0 w 60"/>
                  <a:gd name="T5" fmla="*/ 10 h 38"/>
                  <a:gd name="T6" fmla="*/ 60 w 6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38">
                    <a:moveTo>
                      <a:pt x="60" y="0"/>
                    </a:moveTo>
                    <a:cubicBezTo>
                      <a:pt x="58" y="5"/>
                      <a:pt x="46" y="38"/>
                      <a:pt x="26" y="34"/>
                    </a:cubicBezTo>
                    <a:cubicBezTo>
                      <a:pt x="17" y="32"/>
                      <a:pt x="8" y="22"/>
                      <a:pt x="0" y="10"/>
                    </a:cubicBezTo>
                    <a:cubicBezTo>
                      <a:pt x="23" y="20"/>
                      <a:pt x="46" y="8"/>
                      <a:pt x="60" y="0"/>
                    </a:cubicBezTo>
                    <a:close/>
                  </a:path>
                </a:pathLst>
              </a:custGeom>
              <a:solidFill>
                <a:srgbClr val="D9A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" name="îŝļíḍè">
                <a:extLst>
                  <a:ext uri="{FF2B5EF4-FFF2-40B4-BE49-F238E27FC236}">
                    <a16:creationId xmlns="" xmlns:a16="http://schemas.microsoft.com/office/drawing/2014/main" id="{BDBD8146-D344-4CF2-ACA9-AE2965213B96}"/>
                  </a:ext>
                </a:extLst>
              </p:cNvPr>
              <p:cNvSpPr/>
              <p:nvPr/>
            </p:nvSpPr>
            <p:spPr bwMode="auto">
              <a:xfrm>
                <a:off x="9512825" y="2268119"/>
                <a:ext cx="321469" cy="321469"/>
              </a:xfrm>
              <a:custGeom>
                <a:avLst/>
                <a:gdLst>
                  <a:gd name="T0" fmla="*/ 96 w 114"/>
                  <a:gd name="T1" fmla="*/ 34 h 114"/>
                  <a:gd name="T2" fmla="*/ 51 w 114"/>
                  <a:gd name="T3" fmla="*/ 10 h 114"/>
                  <a:gd name="T4" fmla="*/ 20 w 114"/>
                  <a:gd name="T5" fmla="*/ 84 h 114"/>
                  <a:gd name="T6" fmla="*/ 94 w 114"/>
                  <a:gd name="T7" fmla="*/ 76 h 114"/>
                  <a:gd name="T8" fmla="*/ 96 w 114"/>
                  <a:gd name="T9" fmla="*/ 3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14">
                    <a:moveTo>
                      <a:pt x="96" y="34"/>
                    </a:moveTo>
                    <a:cubicBezTo>
                      <a:pt x="81" y="18"/>
                      <a:pt x="65" y="0"/>
                      <a:pt x="51" y="10"/>
                    </a:cubicBezTo>
                    <a:cubicBezTo>
                      <a:pt x="37" y="20"/>
                      <a:pt x="0" y="54"/>
                      <a:pt x="20" y="84"/>
                    </a:cubicBezTo>
                    <a:cubicBezTo>
                      <a:pt x="40" y="114"/>
                      <a:pt x="75" y="95"/>
                      <a:pt x="94" y="76"/>
                    </a:cubicBezTo>
                    <a:cubicBezTo>
                      <a:pt x="114" y="56"/>
                      <a:pt x="110" y="51"/>
                      <a:pt x="96" y="34"/>
                    </a:cubicBezTo>
                    <a:close/>
                  </a:path>
                </a:pathLst>
              </a:custGeom>
              <a:solidFill>
                <a:srgbClr val="DBBC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îṣḻïḓè">
                <a:extLst>
                  <a:ext uri="{FF2B5EF4-FFF2-40B4-BE49-F238E27FC236}">
                    <a16:creationId xmlns="" xmlns:a16="http://schemas.microsoft.com/office/drawing/2014/main" id="{09A1E0ED-1994-4A39-B55E-170773CF1717}"/>
                  </a:ext>
                </a:extLst>
              </p:cNvPr>
              <p:cNvSpPr/>
              <p:nvPr/>
            </p:nvSpPr>
            <p:spPr bwMode="auto">
              <a:xfrm>
                <a:off x="9831912" y="2093098"/>
                <a:ext cx="225029" cy="222648"/>
              </a:xfrm>
              <a:custGeom>
                <a:avLst/>
                <a:gdLst>
                  <a:gd name="T0" fmla="*/ 41 w 80"/>
                  <a:gd name="T1" fmla="*/ 6 h 79"/>
                  <a:gd name="T2" fmla="*/ 80 w 80"/>
                  <a:gd name="T3" fmla="*/ 53 h 79"/>
                  <a:gd name="T4" fmla="*/ 41 w 80"/>
                  <a:gd name="T5" fmla="*/ 10 h 79"/>
                  <a:gd name="T6" fmla="*/ 41 w 80"/>
                  <a:gd name="T7" fmla="*/ 6 h 79"/>
                  <a:gd name="T8" fmla="*/ 41 w 80"/>
                  <a:gd name="T9" fmla="*/ 72 h 79"/>
                  <a:gd name="T10" fmla="*/ 41 w 80"/>
                  <a:gd name="T11" fmla="*/ 67 h 79"/>
                  <a:gd name="T12" fmla="*/ 53 w 80"/>
                  <a:gd name="T13" fmla="*/ 79 h 79"/>
                  <a:gd name="T14" fmla="*/ 41 w 80"/>
                  <a:gd name="T15" fmla="*/ 72 h 79"/>
                  <a:gd name="T16" fmla="*/ 30 w 80"/>
                  <a:gd name="T17" fmla="*/ 0 h 79"/>
                  <a:gd name="T18" fmla="*/ 41 w 80"/>
                  <a:gd name="T19" fmla="*/ 6 h 79"/>
                  <a:gd name="T20" fmla="*/ 41 w 80"/>
                  <a:gd name="T21" fmla="*/ 10 h 79"/>
                  <a:gd name="T22" fmla="*/ 30 w 80"/>
                  <a:gd name="T23" fmla="*/ 0 h 79"/>
                  <a:gd name="T24" fmla="*/ 41 w 80"/>
                  <a:gd name="T25" fmla="*/ 67 h 79"/>
                  <a:gd name="T26" fmla="*/ 41 w 80"/>
                  <a:gd name="T27" fmla="*/ 72 h 79"/>
                  <a:gd name="T28" fmla="*/ 0 w 80"/>
                  <a:gd name="T29" fmla="*/ 18 h 79"/>
                  <a:gd name="T30" fmla="*/ 41 w 80"/>
                  <a:gd name="T31" fmla="*/ 6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0" h="79">
                    <a:moveTo>
                      <a:pt x="41" y="6"/>
                    </a:moveTo>
                    <a:cubicBezTo>
                      <a:pt x="59" y="18"/>
                      <a:pt x="75" y="38"/>
                      <a:pt x="80" y="53"/>
                    </a:cubicBezTo>
                    <a:cubicBezTo>
                      <a:pt x="72" y="43"/>
                      <a:pt x="56" y="25"/>
                      <a:pt x="41" y="10"/>
                    </a:cubicBezTo>
                    <a:cubicBezTo>
                      <a:pt x="41" y="6"/>
                      <a:pt x="41" y="6"/>
                      <a:pt x="41" y="6"/>
                    </a:cubicBezTo>
                    <a:close/>
                    <a:moveTo>
                      <a:pt x="41" y="72"/>
                    </a:moveTo>
                    <a:cubicBezTo>
                      <a:pt x="41" y="67"/>
                      <a:pt x="41" y="67"/>
                      <a:pt x="41" y="67"/>
                    </a:cubicBezTo>
                    <a:cubicBezTo>
                      <a:pt x="45" y="71"/>
                      <a:pt x="49" y="75"/>
                      <a:pt x="53" y="79"/>
                    </a:cubicBezTo>
                    <a:cubicBezTo>
                      <a:pt x="49" y="77"/>
                      <a:pt x="45" y="75"/>
                      <a:pt x="41" y="72"/>
                    </a:cubicBezTo>
                    <a:close/>
                    <a:moveTo>
                      <a:pt x="30" y="0"/>
                    </a:moveTo>
                    <a:cubicBezTo>
                      <a:pt x="34" y="1"/>
                      <a:pt x="38" y="4"/>
                      <a:pt x="41" y="6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38" y="7"/>
                      <a:pt x="34" y="3"/>
                      <a:pt x="30" y="0"/>
                    </a:cubicBezTo>
                    <a:close/>
                    <a:moveTo>
                      <a:pt x="41" y="67"/>
                    </a:moveTo>
                    <a:cubicBezTo>
                      <a:pt x="41" y="72"/>
                      <a:pt x="41" y="72"/>
                      <a:pt x="41" y="72"/>
                    </a:cubicBezTo>
                    <a:cubicBezTo>
                      <a:pt x="22" y="58"/>
                      <a:pt x="5" y="36"/>
                      <a:pt x="0" y="18"/>
                    </a:cubicBezTo>
                    <a:cubicBezTo>
                      <a:pt x="7" y="30"/>
                      <a:pt x="24" y="49"/>
                      <a:pt x="41" y="67"/>
                    </a:cubicBezTo>
                    <a:close/>
                  </a:path>
                </a:pathLst>
              </a:custGeom>
              <a:solidFill>
                <a:srgbClr val="AB82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îṥļíḋè">
                <a:extLst>
                  <a:ext uri="{FF2B5EF4-FFF2-40B4-BE49-F238E27FC236}">
                    <a16:creationId xmlns="" xmlns:a16="http://schemas.microsoft.com/office/drawing/2014/main" id="{F4CC56CC-33EC-4E64-857D-07B4FE779FAB}"/>
                  </a:ext>
                </a:extLst>
              </p:cNvPr>
              <p:cNvSpPr/>
              <p:nvPr/>
            </p:nvSpPr>
            <p:spPr bwMode="auto">
              <a:xfrm>
                <a:off x="9512825" y="2268119"/>
                <a:ext cx="321469" cy="321469"/>
              </a:xfrm>
              <a:custGeom>
                <a:avLst/>
                <a:gdLst>
                  <a:gd name="T0" fmla="*/ 96 w 114"/>
                  <a:gd name="T1" fmla="*/ 34 h 114"/>
                  <a:gd name="T2" fmla="*/ 51 w 114"/>
                  <a:gd name="T3" fmla="*/ 10 h 114"/>
                  <a:gd name="T4" fmla="*/ 20 w 114"/>
                  <a:gd name="T5" fmla="*/ 84 h 114"/>
                  <a:gd name="T6" fmla="*/ 94 w 114"/>
                  <a:gd name="T7" fmla="*/ 76 h 114"/>
                  <a:gd name="T8" fmla="*/ 96 w 114"/>
                  <a:gd name="T9" fmla="*/ 3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14">
                    <a:moveTo>
                      <a:pt x="96" y="34"/>
                    </a:moveTo>
                    <a:cubicBezTo>
                      <a:pt x="81" y="18"/>
                      <a:pt x="65" y="0"/>
                      <a:pt x="51" y="10"/>
                    </a:cubicBezTo>
                    <a:cubicBezTo>
                      <a:pt x="37" y="20"/>
                      <a:pt x="0" y="54"/>
                      <a:pt x="20" y="84"/>
                    </a:cubicBezTo>
                    <a:cubicBezTo>
                      <a:pt x="40" y="114"/>
                      <a:pt x="75" y="95"/>
                      <a:pt x="94" y="76"/>
                    </a:cubicBezTo>
                    <a:cubicBezTo>
                      <a:pt x="114" y="56"/>
                      <a:pt x="110" y="51"/>
                      <a:pt x="96" y="34"/>
                    </a:cubicBezTo>
                    <a:close/>
                  </a:path>
                </a:pathLst>
              </a:custGeom>
              <a:solidFill>
                <a:srgbClr val="FECF99"/>
              </a:solidFill>
              <a:ln w="15875" cap="flat">
                <a:solidFill>
                  <a:srgbClr val="FFE69C"/>
                </a:solidFill>
                <a:prstDash val="solid"/>
                <a:miter lim="800000"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ïṧľïďe">
                <a:extLst>
                  <a:ext uri="{FF2B5EF4-FFF2-40B4-BE49-F238E27FC236}">
                    <a16:creationId xmlns="" xmlns:a16="http://schemas.microsoft.com/office/drawing/2014/main" id="{A631D28F-73A6-41E8-80D8-B10EFFFACC29}"/>
                  </a:ext>
                </a:extLst>
              </p:cNvPr>
              <p:cNvSpPr/>
              <p:nvPr/>
            </p:nvSpPr>
            <p:spPr bwMode="auto">
              <a:xfrm>
                <a:off x="9831912" y="2093098"/>
                <a:ext cx="225029" cy="222648"/>
              </a:xfrm>
              <a:custGeom>
                <a:avLst/>
                <a:gdLst>
                  <a:gd name="T0" fmla="*/ 41 w 80"/>
                  <a:gd name="T1" fmla="*/ 6 h 79"/>
                  <a:gd name="T2" fmla="*/ 80 w 80"/>
                  <a:gd name="T3" fmla="*/ 53 h 79"/>
                  <a:gd name="T4" fmla="*/ 41 w 80"/>
                  <a:gd name="T5" fmla="*/ 10 h 79"/>
                  <a:gd name="T6" fmla="*/ 41 w 80"/>
                  <a:gd name="T7" fmla="*/ 6 h 79"/>
                  <a:gd name="T8" fmla="*/ 41 w 80"/>
                  <a:gd name="T9" fmla="*/ 72 h 79"/>
                  <a:gd name="T10" fmla="*/ 41 w 80"/>
                  <a:gd name="T11" fmla="*/ 67 h 79"/>
                  <a:gd name="T12" fmla="*/ 53 w 80"/>
                  <a:gd name="T13" fmla="*/ 79 h 79"/>
                  <a:gd name="T14" fmla="*/ 41 w 80"/>
                  <a:gd name="T15" fmla="*/ 72 h 79"/>
                  <a:gd name="T16" fmla="*/ 30 w 80"/>
                  <a:gd name="T17" fmla="*/ 0 h 79"/>
                  <a:gd name="T18" fmla="*/ 41 w 80"/>
                  <a:gd name="T19" fmla="*/ 6 h 79"/>
                  <a:gd name="T20" fmla="*/ 41 w 80"/>
                  <a:gd name="T21" fmla="*/ 10 h 79"/>
                  <a:gd name="T22" fmla="*/ 30 w 80"/>
                  <a:gd name="T23" fmla="*/ 0 h 79"/>
                  <a:gd name="T24" fmla="*/ 41 w 80"/>
                  <a:gd name="T25" fmla="*/ 67 h 79"/>
                  <a:gd name="T26" fmla="*/ 41 w 80"/>
                  <a:gd name="T27" fmla="*/ 72 h 79"/>
                  <a:gd name="T28" fmla="*/ 0 w 80"/>
                  <a:gd name="T29" fmla="*/ 18 h 79"/>
                  <a:gd name="T30" fmla="*/ 41 w 80"/>
                  <a:gd name="T31" fmla="*/ 6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0" h="79">
                    <a:moveTo>
                      <a:pt x="41" y="6"/>
                    </a:moveTo>
                    <a:cubicBezTo>
                      <a:pt x="59" y="18"/>
                      <a:pt x="75" y="38"/>
                      <a:pt x="80" y="53"/>
                    </a:cubicBezTo>
                    <a:cubicBezTo>
                      <a:pt x="72" y="43"/>
                      <a:pt x="56" y="25"/>
                      <a:pt x="41" y="10"/>
                    </a:cubicBezTo>
                    <a:cubicBezTo>
                      <a:pt x="41" y="6"/>
                      <a:pt x="41" y="6"/>
                      <a:pt x="41" y="6"/>
                    </a:cubicBezTo>
                    <a:close/>
                    <a:moveTo>
                      <a:pt x="41" y="72"/>
                    </a:moveTo>
                    <a:cubicBezTo>
                      <a:pt x="41" y="67"/>
                      <a:pt x="41" y="67"/>
                      <a:pt x="41" y="67"/>
                    </a:cubicBezTo>
                    <a:cubicBezTo>
                      <a:pt x="45" y="71"/>
                      <a:pt x="49" y="75"/>
                      <a:pt x="53" y="79"/>
                    </a:cubicBezTo>
                    <a:cubicBezTo>
                      <a:pt x="49" y="77"/>
                      <a:pt x="45" y="75"/>
                      <a:pt x="41" y="72"/>
                    </a:cubicBezTo>
                    <a:close/>
                    <a:moveTo>
                      <a:pt x="30" y="0"/>
                    </a:moveTo>
                    <a:cubicBezTo>
                      <a:pt x="34" y="1"/>
                      <a:pt x="38" y="4"/>
                      <a:pt x="41" y="6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38" y="7"/>
                      <a:pt x="34" y="3"/>
                      <a:pt x="30" y="0"/>
                    </a:cubicBezTo>
                    <a:close/>
                    <a:moveTo>
                      <a:pt x="41" y="67"/>
                    </a:moveTo>
                    <a:cubicBezTo>
                      <a:pt x="41" y="72"/>
                      <a:pt x="41" y="72"/>
                      <a:pt x="41" y="72"/>
                    </a:cubicBezTo>
                    <a:cubicBezTo>
                      <a:pt x="22" y="58"/>
                      <a:pt x="5" y="36"/>
                      <a:pt x="0" y="18"/>
                    </a:cubicBezTo>
                    <a:cubicBezTo>
                      <a:pt x="7" y="30"/>
                      <a:pt x="24" y="49"/>
                      <a:pt x="41" y="67"/>
                    </a:cubicBezTo>
                    <a:close/>
                  </a:path>
                </a:pathLst>
              </a:custGeom>
              <a:solidFill>
                <a:srgbClr val="FECF99"/>
              </a:solidFill>
              <a:ln w="15875" cap="flat">
                <a:solidFill>
                  <a:srgbClr val="FFE69C"/>
                </a:solidFill>
                <a:prstDash val="solid"/>
                <a:miter lim="8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17" name="iṣḻîďê">
                <a:extLst>
                  <a:ext uri="{FF2B5EF4-FFF2-40B4-BE49-F238E27FC236}">
                    <a16:creationId xmlns="" xmlns:a16="http://schemas.microsoft.com/office/drawing/2014/main" id="{2D855003-656A-4949-AD2B-E4473E4CCAFD}"/>
                  </a:ext>
                </a:extLst>
              </p:cNvPr>
              <p:cNvGrpSpPr/>
              <p:nvPr/>
            </p:nvGrpSpPr>
            <p:grpSpPr>
              <a:xfrm>
                <a:off x="9511213" y="1729711"/>
                <a:ext cx="915591" cy="859876"/>
                <a:chOff x="8766656" y="1627656"/>
                <a:chExt cx="1220788" cy="1146500"/>
              </a:xfrm>
            </p:grpSpPr>
            <p:sp>
              <p:nvSpPr>
                <p:cNvPr id="18" name="ïṡḻiďè">
                  <a:extLst>
                    <a:ext uri="{FF2B5EF4-FFF2-40B4-BE49-F238E27FC236}">
                      <a16:creationId xmlns="" xmlns:a16="http://schemas.microsoft.com/office/drawing/2014/main" id="{5ED40823-66AF-4E02-9935-380D844497DD}"/>
                    </a:ext>
                  </a:extLst>
                </p:cNvPr>
                <p:cNvSpPr/>
                <p:nvPr/>
              </p:nvSpPr>
              <p:spPr bwMode="auto">
                <a:xfrm>
                  <a:off x="8766656" y="1627656"/>
                  <a:ext cx="1220788" cy="1133475"/>
                </a:xfrm>
                <a:custGeom>
                  <a:avLst/>
                  <a:gdLst>
                    <a:gd name="T0" fmla="*/ 143 w 325"/>
                    <a:gd name="T1" fmla="*/ 251 h 302"/>
                    <a:gd name="T2" fmla="*/ 104 w 325"/>
                    <a:gd name="T3" fmla="*/ 276 h 302"/>
                    <a:gd name="T4" fmla="*/ 31 w 325"/>
                    <a:gd name="T5" fmla="*/ 293 h 302"/>
                    <a:gd name="T6" fmla="*/ 14 w 325"/>
                    <a:gd name="T7" fmla="*/ 278 h 302"/>
                    <a:gd name="T8" fmla="*/ 21 w 325"/>
                    <a:gd name="T9" fmla="*/ 210 h 302"/>
                    <a:gd name="T10" fmla="*/ 127 w 325"/>
                    <a:gd name="T11" fmla="*/ 100 h 302"/>
                    <a:gd name="T12" fmla="*/ 239 w 325"/>
                    <a:gd name="T13" fmla="*/ 0 h 302"/>
                    <a:gd name="T14" fmla="*/ 325 w 325"/>
                    <a:gd name="T15" fmla="*/ 106 h 302"/>
                    <a:gd name="T16" fmla="*/ 267 w 325"/>
                    <a:gd name="T17" fmla="*/ 153 h 302"/>
                    <a:gd name="T18" fmla="*/ 143 w 325"/>
                    <a:gd name="T19" fmla="*/ 251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5" h="302">
                      <a:moveTo>
                        <a:pt x="143" y="251"/>
                      </a:moveTo>
                      <a:cubicBezTo>
                        <a:pt x="126" y="263"/>
                        <a:pt x="113" y="271"/>
                        <a:pt x="104" y="276"/>
                      </a:cubicBezTo>
                      <a:cubicBezTo>
                        <a:pt x="82" y="288"/>
                        <a:pt x="59" y="302"/>
                        <a:pt x="31" y="293"/>
                      </a:cubicBezTo>
                      <a:cubicBezTo>
                        <a:pt x="24" y="290"/>
                        <a:pt x="19" y="285"/>
                        <a:pt x="14" y="278"/>
                      </a:cubicBezTo>
                      <a:cubicBezTo>
                        <a:pt x="0" y="257"/>
                        <a:pt x="12" y="230"/>
                        <a:pt x="21" y="210"/>
                      </a:cubicBezTo>
                      <a:cubicBezTo>
                        <a:pt x="44" y="160"/>
                        <a:pt x="108" y="116"/>
                        <a:pt x="127" y="100"/>
                      </a:cubicBezTo>
                      <a:cubicBezTo>
                        <a:pt x="150" y="80"/>
                        <a:pt x="223" y="18"/>
                        <a:pt x="239" y="0"/>
                      </a:cubicBezTo>
                      <a:cubicBezTo>
                        <a:pt x="325" y="106"/>
                        <a:pt x="325" y="106"/>
                        <a:pt x="325" y="106"/>
                      </a:cubicBezTo>
                      <a:cubicBezTo>
                        <a:pt x="325" y="106"/>
                        <a:pt x="287" y="136"/>
                        <a:pt x="267" y="153"/>
                      </a:cubicBezTo>
                      <a:cubicBezTo>
                        <a:pt x="231" y="183"/>
                        <a:pt x="180" y="223"/>
                        <a:pt x="143" y="251"/>
                      </a:cubicBezTo>
                      <a:close/>
                    </a:path>
                  </a:pathLst>
                </a:custGeom>
                <a:solidFill>
                  <a:srgbClr val="FECF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" name="íṡḻidê">
                  <a:extLst>
                    <a:ext uri="{FF2B5EF4-FFF2-40B4-BE49-F238E27FC236}">
                      <a16:creationId xmlns="" xmlns:a16="http://schemas.microsoft.com/office/drawing/2014/main" id="{AE02FDB7-03A9-499D-8D5B-1F9F226B0668}"/>
                    </a:ext>
                  </a:extLst>
                </p:cNvPr>
                <p:cNvSpPr/>
                <p:nvPr/>
              </p:nvSpPr>
              <p:spPr bwMode="auto">
                <a:xfrm>
                  <a:off x="9194247" y="2112170"/>
                  <a:ext cx="300038" cy="296864"/>
                </a:xfrm>
                <a:custGeom>
                  <a:avLst/>
                  <a:gdLst>
                    <a:gd name="T0" fmla="*/ 41 w 80"/>
                    <a:gd name="T1" fmla="*/ 6 h 79"/>
                    <a:gd name="T2" fmla="*/ 80 w 80"/>
                    <a:gd name="T3" fmla="*/ 53 h 79"/>
                    <a:gd name="T4" fmla="*/ 41 w 80"/>
                    <a:gd name="T5" fmla="*/ 10 h 79"/>
                    <a:gd name="T6" fmla="*/ 41 w 80"/>
                    <a:gd name="T7" fmla="*/ 6 h 79"/>
                    <a:gd name="T8" fmla="*/ 41 w 80"/>
                    <a:gd name="T9" fmla="*/ 72 h 79"/>
                    <a:gd name="T10" fmla="*/ 41 w 80"/>
                    <a:gd name="T11" fmla="*/ 67 h 79"/>
                    <a:gd name="T12" fmla="*/ 53 w 80"/>
                    <a:gd name="T13" fmla="*/ 79 h 79"/>
                    <a:gd name="T14" fmla="*/ 41 w 80"/>
                    <a:gd name="T15" fmla="*/ 72 h 79"/>
                    <a:gd name="T16" fmla="*/ 30 w 80"/>
                    <a:gd name="T17" fmla="*/ 0 h 79"/>
                    <a:gd name="T18" fmla="*/ 41 w 80"/>
                    <a:gd name="T19" fmla="*/ 6 h 79"/>
                    <a:gd name="T20" fmla="*/ 41 w 80"/>
                    <a:gd name="T21" fmla="*/ 10 h 79"/>
                    <a:gd name="T22" fmla="*/ 30 w 80"/>
                    <a:gd name="T23" fmla="*/ 0 h 79"/>
                    <a:gd name="T24" fmla="*/ 41 w 80"/>
                    <a:gd name="T25" fmla="*/ 67 h 79"/>
                    <a:gd name="T26" fmla="*/ 41 w 80"/>
                    <a:gd name="T27" fmla="*/ 72 h 79"/>
                    <a:gd name="T28" fmla="*/ 0 w 80"/>
                    <a:gd name="T29" fmla="*/ 18 h 79"/>
                    <a:gd name="T30" fmla="*/ 41 w 80"/>
                    <a:gd name="T31" fmla="*/ 67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0" h="79">
                      <a:moveTo>
                        <a:pt x="41" y="6"/>
                      </a:moveTo>
                      <a:cubicBezTo>
                        <a:pt x="59" y="18"/>
                        <a:pt x="75" y="38"/>
                        <a:pt x="80" y="53"/>
                      </a:cubicBezTo>
                      <a:cubicBezTo>
                        <a:pt x="72" y="43"/>
                        <a:pt x="56" y="25"/>
                        <a:pt x="41" y="10"/>
                      </a:cubicBezTo>
                      <a:cubicBezTo>
                        <a:pt x="41" y="6"/>
                        <a:pt x="41" y="6"/>
                        <a:pt x="41" y="6"/>
                      </a:cubicBezTo>
                      <a:close/>
                      <a:moveTo>
                        <a:pt x="41" y="72"/>
                      </a:moveTo>
                      <a:cubicBezTo>
                        <a:pt x="41" y="67"/>
                        <a:pt x="41" y="67"/>
                        <a:pt x="41" y="67"/>
                      </a:cubicBezTo>
                      <a:cubicBezTo>
                        <a:pt x="45" y="71"/>
                        <a:pt x="49" y="75"/>
                        <a:pt x="53" y="79"/>
                      </a:cubicBezTo>
                      <a:cubicBezTo>
                        <a:pt x="49" y="77"/>
                        <a:pt x="45" y="75"/>
                        <a:pt x="41" y="72"/>
                      </a:cubicBezTo>
                      <a:close/>
                      <a:moveTo>
                        <a:pt x="30" y="0"/>
                      </a:moveTo>
                      <a:cubicBezTo>
                        <a:pt x="34" y="1"/>
                        <a:pt x="38" y="4"/>
                        <a:pt x="41" y="6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38" y="7"/>
                        <a:pt x="34" y="3"/>
                        <a:pt x="30" y="0"/>
                      </a:cubicBezTo>
                      <a:close/>
                      <a:moveTo>
                        <a:pt x="41" y="67"/>
                      </a:moveTo>
                      <a:cubicBezTo>
                        <a:pt x="41" y="72"/>
                        <a:pt x="41" y="72"/>
                        <a:pt x="41" y="72"/>
                      </a:cubicBezTo>
                      <a:cubicBezTo>
                        <a:pt x="22" y="58"/>
                        <a:pt x="5" y="36"/>
                        <a:pt x="0" y="18"/>
                      </a:cubicBezTo>
                      <a:cubicBezTo>
                        <a:pt x="7" y="30"/>
                        <a:pt x="24" y="49"/>
                        <a:pt x="41" y="67"/>
                      </a:cubicBezTo>
                      <a:close/>
                    </a:path>
                  </a:pathLst>
                </a:custGeom>
                <a:solidFill>
                  <a:srgbClr val="DBAD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" name="iṡļíḍé">
                  <a:extLst>
                    <a:ext uri="{FF2B5EF4-FFF2-40B4-BE49-F238E27FC236}">
                      <a16:creationId xmlns="" xmlns:a16="http://schemas.microsoft.com/office/drawing/2014/main" id="{34AF9EDE-9DD6-4DE7-97AA-BE70474C5437}"/>
                    </a:ext>
                  </a:extLst>
                </p:cNvPr>
                <p:cNvSpPr/>
                <p:nvPr/>
              </p:nvSpPr>
              <p:spPr bwMode="auto">
                <a:xfrm>
                  <a:off x="8768805" y="2345531"/>
                  <a:ext cx="428625" cy="428625"/>
                </a:xfrm>
                <a:custGeom>
                  <a:avLst/>
                  <a:gdLst>
                    <a:gd name="T0" fmla="*/ 96 w 114"/>
                    <a:gd name="T1" fmla="*/ 34 h 114"/>
                    <a:gd name="T2" fmla="*/ 51 w 114"/>
                    <a:gd name="T3" fmla="*/ 10 h 114"/>
                    <a:gd name="T4" fmla="*/ 20 w 114"/>
                    <a:gd name="T5" fmla="*/ 84 h 114"/>
                    <a:gd name="T6" fmla="*/ 94 w 114"/>
                    <a:gd name="T7" fmla="*/ 76 h 114"/>
                    <a:gd name="T8" fmla="*/ 96 w 114"/>
                    <a:gd name="T9" fmla="*/ 3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114">
                      <a:moveTo>
                        <a:pt x="96" y="34"/>
                      </a:moveTo>
                      <a:cubicBezTo>
                        <a:pt x="81" y="18"/>
                        <a:pt x="65" y="0"/>
                        <a:pt x="51" y="10"/>
                      </a:cubicBezTo>
                      <a:cubicBezTo>
                        <a:pt x="37" y="20"/>
                        <a:pt x="0" y="54"/>
                        <a:pt x="20" y="84"/>
                      </a:cubicBezTo>
                      <a:cubicBezTo>
                        <a:pt x="40" y="114"/>
                        <a:pt x="75" y="95"/>
                        <a:pt x="94" y="76"/>
                      </a:cubicBezTo>
                      <a:cubicBezTo>
                        <a:pt x="114" y="56"/>
                        <a:pt x="110" y="51"/>
                        <a:pt x="96" y="34"/>
                      </a:cubicBezTo>
                      <a:close/>
                    </a:path>
                  </a:pathLst>
                </a:custGeom>
                <a:solidFill>
                  <a:srgbClr val="FFF3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</p:grpSp>
      <p:sp>
        <p:nvSpPr>
          <p:cNvPr id="39" name="文本占位符 38">
            <a:extLst>
              <a:ext uri="{FF2B5EF4-FFF2-40B4-BE49-F238E27FC236}">
                <a16:creationId xmlns="" xmlns:a16="http://schemas.microsoft.com/office/drawing/2014/main" id="{76806F92-F6DD-48CD-B574-7E4EBA632C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两段内容递进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574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-#1907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8298EAC-01A3-41B5-8013-DAB7E839C539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030965" y="1638299"/>
            <a:ext cx="10130071" cy="4610119"/>
            <a:chOff x="677629" y="1119188"/>
            <a:chExt cx="10842859" cy="5129231"/>
          </a:xfrm>
        </p:grpSpPr>
        <p:grpSp>
          <p:nvGrpSpPr>
            <p:cNvPr id="4" name="î$1îde">
              <a:extLst>
                <a:ext uri="{FF2B5EF4-FFF2-40B4-BE49-F238E27FC236}">
                  <a16:creationId xmlns="" xmlns:a16="http://schemas.microsoft.com/office/drawing/2014/main" id="{89911473-FF5C-4AD5-B0B4-9506CED5D328}"/>
                </a:ext>
              </a:extLst>
            </p:cNvPr>
            <p:cNvGrpSpPr/>
            <p:nvPr/>
          </p:nvGrpSpPr>
          <p:grpSpPr>
            <a:xfrm>
              <a:off x="1683597" y="1370619"/>
              <a:ext cx="8824897" cy="4336942"/>
              <a:chOff x="3011299" y="414885"/>
              <a:chExt cx="5646553" cy="2774950"/>
            </a:xfrm>
            <a:solidFill>
              <a:srgbClr val="E4E6EA">
                <a:alpha val="40000"/>
              </a:srgbClr>
            </a:solidFill>
          </p:grpSpPr>
          <p:sp>
            <p:nvSpPr>
              <p:cNvPr id="52" name="PA-işļïḑê">
                <a:extLst>
                  <a:ext uri="{FF2B5EF4-FFF2-40B4-BE49-F238E27FC236}">
                    <a16:creationId xmlns="" xmlns:a16="http://schemas.microsoft.com/office/drawing/2014/main" id="{78020C82-4849-430F-BED7-581ECBB33E33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6523059" y="505936"/>
                <a:ext cx="42023" cy="22413"/>
              </a:xfrm>
              <a:custGeom>
                <a:avLst/>
                <a:gdLst>
                  <a:gd name="T0" fmla="*/ 10 w 20"/>
                  <a:gd name="T1" fmla="*/ 0 h 11"/>
                  <a:gd name="T2" fmla="*/ 12 w 20"/>
                  <a:gd name="T3" fmla="*/ 2 h 11"/>
                  <a:gd name="T4" fmla="*/ 16 w 20"/>
                  <a:gd name="T5" fmla="*/ 9 h 11"/>
                  <a:gd name="T6" fmla="*/ 6 w 20"/>
                  <a:gd name="T7" fmla="*/ 6 h 11"/>
                  <a:gd name="T8" fmla="*/ 10 w 20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4" y="5"/>
                      <a:pt x="20" y="5"/>
                      <a:pt x="16" y="9"/>
                    </a:cubicBezTo>
                    <a:cubicBezTo>
                      <a:pt x="10" y="11"/>
                      <a:pt x="13" y="3"/>
                      <a:pt x="6" y="6"/>
                    </a:cubicBezTo>
                    <a:cubicBezTo>
                      <a:pt x="0" y="3"/>
                      <a:pt x="14" y="6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3" name="PA-îşļîḍe">
                <a:extLst>
                  <a:ext uri="{FF2B5EF4-FFF2-40B4-BE49-F238E27FC236}">
                    <a16:creationId xmlns="" xmlns:a16="http://schemas.microsoft.com/office/drawing/2014/main" id="{0576B0C8-5888-49BF-BDE3-B37985549EF1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7114188" y="505936"/>
                <a:ext cx="81245" cy="42023"/>
              </a:xfrm>
              <a:custGeom>
                <a:avLst/>
                <a:gdLst>
                  <a:gd name="T0" fmla="*/ 37 w 39"/>
                  <a:gd name="T1" fmla="*/ 15 h 20"/>
                  <a:gd name="T2" fmla="*/ 23 w 39"/>
                  <a:gd name="T3" fmla="*/ 19 h 20"/>
                  <a:gd name="T4" fmla="*/ 4 w 39"/>
                  <a:gd name="T5" fmla="*/ 19 h 20"/>
                  <a:gd name="T6" fmla="*/ 0 w 39"/>
                  <a:gd name="T7" fmla="*/ 15 h 20"/>
                  <a:gd name="T8" fmla="*/ 30 w 39"/>
                  <a:gd name="T9" fmla="*/ 0 h 20"/>
                  <a:gd name="T10" fmla="*/ 36 w 39"/>
                  <a:gd name="T11" fmla="*/ 4 h 20"/>
                  <a:gd name="T12" fmla="*/ 32 w 39"/>
                  <a:gd name="T13" fmla="*/ 6 h 20"/>
                  <a:gd name="T14" fmla="*/ 37 w 39"/>
                  <a:gd name="T1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20">
                    <a:moveTo>
                      <a:pt x="37" y="15"/>
                    </a:moveTo>
                    <a:cubicBezTo>
                      <a:pt x="32" y="16"/>
                      <a:pt x="23" y="13"/>
                      <a:pt x="23" y="19"/>
                    </a:cubicBezTo>
                    <a:cubicBezTo>
                      <a:pt x="19" y="16"/>
                      <a:pt x="12" y="20"/>
                      <a:pt x="4" y="19"/>
                    </a:cubicBezTo>
                    <a:cubicBezTo>
                      <a:pt x="5" y="16"/>
                      <a:pt x="2" y="15"/>
                      <a:pt x="0" y="15"/>
                    </a:cubicBezTo>
                    <a:cubicBezTo>
                      <a:pt x="4" y="4"/>
                      <a:pt x="15" y="0"/>
                      <a:pt x="30" y="0"/>
                    </a:cubicBezTo>
                    <a:cubicBezTo>
                      <a:pt x="28" y="5"/>
                      <a:pt x="34" y="2"/>
                      <a:pt x="36" y="4"/>
                    </a:cubicBezTo>
                    <a:cubicBezTo>
                      <a:pt x="37" y="5"/>
                      <a:pt x="32" y="5"/>
                      <a:pt x="32" y="6"/>
                    </a:cubicBezTo>
                    <a:cubicBezTo>
                      <a:pt x="31" y="8"/>
                      <a:pt x="39" y="7"/>
                      <a:pt x="37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4" name="PA-ïsľïḓé">
                <a:extLst>
                  <a:ext uri="{FF2B5EF4-FFF2-40B4-BE49-F238E27FC236}">
                    <a16:creationId xmlns="" xmlns:a16="http://schemas.microsoft.com/office/drawing/2014/main" id="{27050958-3F2B-4D7F-A3E9-64F5642BC17B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 bwMode="auto">
              <a:xfrm>
                <a:off x="6651931" y="510139"/>
                <a:ext cx="39222" cy="22413"/>
              </a:xfrm>
              <a:custGeom>
                <a:avLst/>
                <a:gdLst>
                  <a:gd name="T0" fmla="*/ 19 w 19"/>
                  <a:gd name="T1" fmla="*/ 2 h 11"/>
                  <a:gd name="T2" fmla="*/ 17 w 19"/>
                  <a:gd name="T3" fmla="*/ 9 h 11"/>
                  <a:gd name="T4" fmla="*/ 10 w 19"/>
                  <a:gd name="T5" fmla="*/ 11 h 11"/>
                  <a:gd name="T6" fmla="*/ 0 w 19"/>
                  <a:gd name="T7" fmla="*/ 6 h 11"/>
                  <a:gd name="T8" fmla="*/ 12 w 19"/>
                  <a:gd name="T9" fmla="*/ 6 h 11"/>
                  <a:gd name="T10" fmla="*/ 19 w 19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1">
                    <a:moveTo>
                      <a:pt x="19" y="2"/>
                    </a:moveTo>
                    <a:cubicBezTo>
                      <a:pt x="18" y="3"/>
                      <a:pt x="17" y="6"/>
                      <a:pt x="17" y="9"/>
                    </a:cubicBezTo>
                    <a:cubicBezTo>
                      <a:pt x="13" y="8"/>
                      <a:pt x="12" y="11"/>
                      <a:pt x="10" y="11"/>
                    </a:cubicBezTo>
                    <a:cubicBezTo>
                      <a:pt x="6" y="9"/>
                      <a:pt x="0" y="11"/>
                      <a:pt x="0" y="6"/>
                    </a:cubicBezTo>
                    <a:cubicBezTo>
                      <a:pt x="6" y="6"/>
                      <a:pt x="8" y="1"/>
                      <a:pt x="12" y="6"/>
                    </a:cubicBezTo>
                    <a:cubicBezTo>
                      <a:pt x="14" y="5"/>
                      <a:pt x="13" y="0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5" name="PA-íšḷîḋê">
                <a:extLst>
                  <a:ext uri="{FF2B5EF4-FFF2-40B4-BE49-F238E27FC236}">
                    <a16:creationId xmlns="" xmlns:a16="http://schemas.microsoft.com/office/drawing/2014/main" id="{0849218F-938F-4115-B0DC-288324CCEB93}"/>
                  </a:ext>
                </a:extLst>
              </p:cNvPr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6402592" y="522746"/>
                <a:ext cx="50428" cy="26615"/>
              </a:xfrm>
              <a:custGeom>
                <a:avLst/>
                <a:gdLst>
                  <a:gd name="T0" fmla="*/ 23 w 24"/>
                  <a:gd name="T1" fmla="*/ 0 h 13"/>
                  <a:gd name="T2" fmla="*/ 20 w 24"/>
                  <a:gd name="T3" fmla="*/ 5 h 13"/>
                  <a:gd name="T4" fmla="*/ 14 w 24"/>
                  <a:gd name="T5" fmla="*/ 11 h 13"/>
                  <a:gd name="T6" fmla="*/ 10 w 24"/>
                  <a:gd name="T7" fmla="*/ 7 h 13"/>
                  <a:gd name="T8" fmla="*/ 5 w 24"/>
                  <a:gd name="T9" fmla="*/ 9 h 13"/>
                  <a:gd name="T10" fmla="*/ 1 w 24"/>
                  <a:gd name="T11" fmla="*/ 5 h 13"/>
                  <a:gd name="T12" fmla="*/ 10 w 24"/>
                  <a:gd name="T13" fmla="*/ 3 h 13"/>
                  <a:gd name="T14" fmla="*/ 10 w 24"/>
                  <a:gd name="T15" fmla="*/ 1 h 13"/>
                  <a:gd name="T16" fmla="*/ 23 w 24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3">
                    <a:moveTo>
                      <a:pt x="23" y="0"/>
                    </a:moveTo>
                    <a:cubicBezTo>
                      <a:pt x="24" y="4"/>
                      <a:pt x="20" y="2"/>
                      <a:pt x="20" y="5"/>
                    </a:cubicBezTo>
                    <a:cubicBezTo>
                      <a:pt x="20" y="6"/>
                      <a:pt x="17" y="10"/>
                      <a:pt x="14" y="11"/>
                    </a:cubicBezTo>
                    <a:cubicBezTo>
                      <a:pt x="10" y="13"/>
                      <a:pt x="11" y="7"/>
                      <a:pt x="10" y="7"/>
                    </a:cubicBezTo>
                    <a:cubicBezTo>
                      <a:pt x="10" y="7"/>
                      <a:pt x="7" y="9"/>
                      <a:pt x="5" y="9"/>
                    </a:cubicBezTo>
                    <a:cubicBezTo>
                      <a:pt x="4" y="9"/>
                      <a:pt x="3" y="5"/>
                      <a:pt x="1" y="5"/>
                    </a:cubicBezTo>
                    <a:cubicBezTo>
                      <a:pt x="0" y="0"/>
                      <a:pt x="8" y="5"/>
                      <a:pt x="10" y="3"/>
                    </a:cubicBezTo>
                    <a:cubicBezTo>
                      <a:pt x="11" y="3"/>
                      <a:pt x="10" y="1"/>
                      <a:pt x="10" y="1"/>
                    </a:cubicBezTo>
                    <a:cubicBezTo>
                      <a:pt x="15" y="0"/>
                      <a:pt x="17" y="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6" name="PA-íšľïḍè">
                <a:extLst>
                  <a:ext uri="{FF2B5EF4-FFF2-40B4-BE49-F238E27FC236}">
                    <a16:creationId xmlns="" xmlns:a16="http://schemas.microsoft.com/office/drawing/2014/main" id="{E8E5025E-6042-4A19-B75F-A98C0818A3FF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 bwMode="auto">
              <a:xfrm>
                <a:off x="6604304" y="518544"/>
                <a:ext cx="42023" cy="14008"/>
              </a:xfrm>
              <a:custGeom>
                <a:avLst/>
                <a:gdLst>
                  <a:gd name="T0" fmla="*/ 18 w 20"/>
                  <a:gd name="T1" fmla="*/ 7 h 7"/>
                  <a:gd name="T2" fmla="*/ 3 w 20"/>
                  <a:gd name="T3" fmla="*/ 7 h 7"/>
                  <a:gd name="T4" fmla="*/ 8 w 20"/>
                  <a:gd name="T5" fmla="*/ 2 h 7"/>
                  <a:gd name="T6" fmla="*/ 18 w 2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18" y="7"/>
                    </a:moveTo>
                    <a:cubicBezTo>
                      <a:pt x="13" y="7"/>
                      <a:pt x="8" y="7"/>
                      <a:pt x="3" y="7"/>
                    </a:cubicBezTo>
                    <a:cubicBezTo>
                      <a:pt x="0" y="1"/>
                      <a:pt x="9" y="6"/>
                      <a:pt x="8" y="2"/>
                    </a:cubicBezTo>
                    <a:cubicBezTo>
                      <a:pt x="10" y="5"/>
                      <a:pt x="20" y="0"/>
                      <a:pt x="1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7" name="PA-íšľîḋè">
                <a:extLst>
                  <a:ext uri="{FF2B5EF4-FFF2-40B4-BE49-F238E27FC236}">
                    <a16:creationId xmlns="" xmlns:a16="http://schemas.microsoft.com/office/drawing/2014/main" id="{626245A3-64A6-4612-AB01-FFA2AC92EC5F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 bwMode="auto">
              <a:xfrm>
                <a:off x="6544071" y="536753"/>
                <a:ext cx="50428" cy="18211"/>
              </a:xfrm>
              <a:custGeom>
                <a:avLst/>
                <a:gdLst>
                  <a:gd name="T0" fmla="*/ 17 w 24"/>
                  <a:gd name="T1" fmla="*/ 0 h 9"/>
                  <a:gd name="T2" fmla="*/ 17 w 24"/>
                  <a:gd name="T3" fmla="*/ 7 h 9"/>
                  <a:gd name="T4" fmla="*/ 0 w 24"/>
                  <a:gd name="T5" fmla="*/ 6 h 9"/>
                  <a:gd name="T6" fmla="*/ 17 w 24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9">
                    <a:moveTo>
                      <a:pt x="17" y="0"/>
                    </a:moveTo>
                    <a:cubicBezTo>
                      <a:pt x="24" y="3"/>
                      <a:pt x="17" y="2"/>
                      <a:pt x="17" y="7"/>
                    </a:cubicBezTo>
                    <a:cubicBezTo>
                      <a:pt x="11" y="7"/>
                      <a:pt x="3" y="9"/>
                      <a:pt x="0" y="6"/>
                    </a:cubicBezTo>
                    <a:cubicBezTo>
                      <a:pt x="3" y="1"/>
                      <a:pt x="13" y="4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8" name="PA-îṡlíḍè">
                <a:extLst>
                  <a:ext uri="{FF2B5EF4-FFF2-40B4-BE49-F238E27FC236}">
                    <a16:creationId xmlns="" xmlns:a16="http://schemas.microsoft.com/office/drawing/2014/main" id="{BE7DE37C-1B5C-4212-9904-21523FB22B21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 bwMode="auto">
              <a:xfrm>
                <a:off x="4077293" y="552163"/>
                <a:ext cx="22413" cy="15409"/>
              </a:xfrm>
              <a:custGeom>
                <a:avLst/>
                <a:gdLst>
                  <a:gd name="T0" fmla="*/ 1 w 11"/>
                  <a:gd name="T1" fmla="*/ 0 h 8"/>
                  <a:gd name="T2" fmla="*/ 10 w 11"/>
                  <a:gd name="T3" fmla="*/ 8 h 8"/>
                  <a:gd name="T4" fmla="*/ 1 w 11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1" y="0"/>
                    </a:moveTo>
                    <a:cubicBezTo>
                      <a:pt x="6" y="1"/>
                      <a:pt x="11" y="1"/>
                      <a:pt x="10" y="8"/>
                    </a:cubicBezTo>
                    <a:cubicBezTo>
                      <a:pt x="7" y="5"/>
                      <a:pt x="0" y="6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9" name="PA-iṥľïḋé">
                <a:extLst>
                  <a:ext uri="{FF2B5EF4-FFF2-40B4-BE49-F238E27FC236}">
                    <a16:creationId xmlns="" xmlns:a16="http://schemas.microsoft.com/office/drawing/2014/main" id="{9D53ADFB-4A50-4EE4-AAA5-3CAF500A9BC3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 bwMode="auto">
              <a:xfrm>
                <a:off x="7143606" y="549361"/>
                <a:ext cx="89650" cy="46226"/>
              </a:xfrm>
              <a:custGeom>
                <a:avLst/>
                <a:gdLst>
                  <a:gd name="T0" fmla="*/ 38 w 43"/>
                  <a:gd name="T1" fmla="*/ 5 h 22"/>
                  <a:gd name="T2" fmla="*/ 42 w 43"/>
                  <a:gd name="T3" fmla="*/ 15 h 22"/>
                  <a:gd name="T4" fmla="*/ 23 w 43"/>
                  <a:gd name="T5" fmla="*/ 20 h 22"/>
                  <a:gd name="T6" fmla="*/ 20 w 43"/>
                  <a:gd name="T7" fmla="*/ 18 h 22"/>
                  <a:gd name="T8" fmla="*/ 12 w 43"/>
                  <a:gd name="T9" fmla="*/ 18 h 22"/>
                  <a:gd name="T10" fmla="*/ 12 w 43"/>
                  <a:gd name="T11" fmla="*/ 15 h 22"/>
                  <a:gd name="T12" fmla="*/ 7 w 43"/>
                  <a:gd name="T13" fmla="*/ 16 h 22"/>
                  <a:gd name="T14" fmla="*/ 9 w 43"/>
                  <a:gd name="T15" fmla="*/ 13 h 22"/>
                  <a:gd name="T16" fmla="*/ 1 w 43"/>
                  <a:gd name="T17" fmla="*/ 11 h 22"/>
                  <a:gd name="T18" fmla="*/ 5 w 43"/>
                  <a:gd name="T19" fmla="*/ 7 h 22"/>
                  <a:gd name="T20" fmla="*/ 10 w 43"/>
                  <a:gd name="T21" fmla="*/ 3 h 22"/>
                  <a:gd name="T22" fmla="*/ 27 w 43"/>
                  <a:gd name="T23" fmla="*/ 1 h 22"/>
                  <a:gd name="T24" fmla="*/ 27 w 43"/>
                  <a:gd name="T25" fmla="*/ 5 h 22"/>
                  <a:gd name="T26" fmla="*/ 38 w 43"/>
                  <a:gd name="T27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2">
                    <a:moveTo>
                      <a:pt x="38" y="5"/>
                    </a:moveTo>
                    <a:cubicBezTo>
                      <a:pt x="37" y="11"/>
                      <a:pt x="31" y="15"/>
                      <a:pt x="42" y="15"/>
                    </a:cubicBezTo>
                    <a:cubicBezTo>
                      <a:pt x="43" y="22"/>
                      <a:pt x="31" y="21"/>
                      <a:pt x="23" y="20"/>
                    </a:cubicBezTo>
                    <a:cubicBezTo>
                      <a:pt x="20" y="20"/>
                      <a:pt x="21" y="20"/>
                      <a:pt x="20" y="18"/>
                    </a:cubicBezTo>
                    <a:cubicBezTo>
                      <a:pt x="16" y="15"/>
                      <a:pt x="17" y="21"/>
                      <a:pt x="12" y="18"/>
                    </a:cubicBezTo>
                    <a:cubicBezTo>
                      <a:pt x="12" y="18"/>
                      <a:pt x="13" y="15"/>
                      <a:pt x="12" y="15"/>
                    </a:cubicBezTo>
                    <a:cubicBezTo>
                      <a:pt x="11" y="14"/>
                      <a:pt x="9" y="17"/>
                      <a:pt x="7" y="16"/>
                    </a:cubicBezTo>
                    <a:cubicBezTo>
                      <a:pt x="6" y="16"/>
                      <a:pt x="9" y="13"/>
                      <a:pt x="9" y="13"/>
                    </a:cubicBezTo>
                    <a:cubicBezTo>
                      <a:pt x="7" y="11"/>
                      <a:pt x="0" y="15"/>
                      <a:pt x="1" y="11"/>
                    </a:cubicBezTo>
                    <a:cubicBezTo>
                      <a:pt x="0" y="7"/>
                      <a:pt x="3" y="8"/>
                      <a:pt x="5" y="7"/>
                    </a:cubicBezTo>
                    <a:cubicBezTo>
                      <a:pt x="7" y="5"/>
                      <a:pt x="6" y="4"/>
                      <a:pt x="10" y="3"/>
                    </a:cubicBezTo>
                    <a:cubicBezTo>
                      <a:pt x="12" y="3"/>
                      <a:pt x="20" y="0"/>
                      <a:pt x="27" y="1"/>
                    </a:cubicBezTo>
                    <a:cubicBezTo>
                      <a:pt x="27" y="2"/>
                      <a:pt x="27" y="5"/>
                      <a:pt x="27" y="5"/>
                    </a:cubicBezTo>
                    <a:cubicBezTo>
                      <a:pt x="30" y="7"/>
                      <a:pt x="37" y="3"/>
                      <a:pt x="38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0" name="PA-í$ḷiḋè">
                <a:extLst>
                  <a:ext uri="{FF2B5EF4-FFF2-40B4-BE49-F238E27FC236}">
                    <a16:creationId xmlns="" xmlns:a16="http://schemas.microsoft.com/office/drawing/2014/main" id="{386AB9ED-F26C-4023-87FE-2E8AE43661B7}"/>
                  </a:ext>
                </a:extLst>
              </p:cNvPr>
              <p:cNvSpPr/>
              <p:nvPr>
                <p:custDataLst>
                  <p:tags r:id="rId48"/>
                </p:custDataLst>
              </p:nvPr>
            </p:nvSpPr>
            <p:spPr bwMode="auto">
              <a:xfrm>
                <a:off x="7105785" y="552163"/>
                <a:ext cx="35020" cy="22413"/>
              </a:xfrm>
              <a:custGeom>
                <a:avLst/>
                <a:gdLst>
                  <a:gd name="T0" fmla="*/ 17 w 17"/>
                  <a:gd name="T1" fmla="*/ 6 h 11"/>
                  <a:gd name="T2" fmla="*/ 12 w 17"/>
                  <a:gd name="T3" fmla="*/ 6 h 11"/>
                  <a:gd name="T4" fmla="*/ 10 w 17"/>
                  <a:gd name="T5" fmla="*/ 10 h 11"/>
                  <a:gd name="T6" fmla="*/ 0 w 17"/>
                  <a:gd name="T7" fmla="*/ 6 h 11"/>
                  <a:gd name="T8" fmla="*/ 17 w 17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cubicBezTo>
                      <a:pt x="16" y="9"/>
                      <a:pt x="14" y="6"/>
                      <a:pt x="12" y="6"/>
                    </a:cubicBezTo>
                    <a:cubicBezTo>
                      <a:pt x="10" y="6"/>
                      <a:pt x="10" y="8"/>
                      <a:pt x="10" y="10"/>
                    </a:cubicBezTo>
                    <a:cubicBezTo>
                      <a:pt x="4" y="11"/>
                      <a:pt x="6" y="5"/>
                      <a:pt x="0" y="6"/>
                    </a:cubicBezTo>
                    <a:cubicBezTo>
                      <a:pt x="4" y="0"/>
                      <a:pt x="12" y="4"/>
                      <a:pt x="17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1" name="PA-íṥḷîḑê">
                <a:extLst>
                  <a:ext uri="{FF2B5EF4-FFF2-40B4-BE49-F238E27FC236}">
                    <a16:creationId xmlns="" xmlns:a16="http://schemas.microsoft.com/office/drawing/2014/main" id="{D67C7FD5-EB77-4068-948C-BA3F52C3DFF5}"/>
                  </a:ext>
                </a:extLst>
              </p:cNvPr>
              <p:cNvSpPr/>
              <p:nvPr>
                <p:custDataLst>
                  <p:tags r:id="rId49"/>
                </p:custDataLst>
              </p:nvPr>
            </p:nvSpPr>
            <p:spPr bwMode="auto">
              <a:xfrm>
                <a:off x="3997449" y="578777"/>
                <a:ext cx="91051" cy="49028"/>
              </a:xfrm>
              <a:custGeom>
                <a:avLst/>
                <a:gdLst>
                  <a:gd name="T0" fmla="*/ 31 w 44"/>
                  <a:gd name="T1" fmla="*/ 6 h 24"/>
                  <a:gd name="T2" fmla="*/ 37 w 44"/>
                  <a:gd name="T3" fmla="*/ 14 h 24"/>
                  <a:gd name="T4" fmla="*/ 42 w 44"/>
                  <a:gd name="T5" fmla="*/ 23 h 24"/>
                  <a:gd name="T6" fmla="*/ 37 w 44"/>
                  <a:gd name="T7" fmla="*/ 23 h 24"/>
                  <a:gd name="T8" fmla="*/ 37 w 44"/>
                  <a:gd name="T9" fmla="*/ 19 h 24"/>
                  <a:gd name="T10" fmla="*/ 33 w 44"/>
                  <a:gd name="T11" fmla="*/ 17 h 24"/>
                  <a:gd name="T12" fmla="*/ 9 w 44"/>
                  <a:gd name="T13" fmla="*/ 15 h 24"/>
                  <a:gd name="T14" fmla="*/ 15 w 44"/>
                  <a:gd name="T15" fmla="*/ 12 h 24"/>
                  <a:gd name="T16" fmla="*/ 11 w 44"/>
                  <a:gd name="T17" fmla="*/ 8 h 24"/>
                  <a:gd name="T18" fmla="*/ 0 w 44"/>
                  <a:gd name="T19" fmla="*/ 2 h 24"/>
                  <a:gd name="T20" fmla="*/ 15 w 44"/>
                  <a:gd name="T21" fmla="*/ 2 h 24"/>
                  <a:gd name="T22" fmla="*/ 18 w 44"/>
                  <a:gd name="T23" fmla="*/ 6 h 24"/>
                  <a:gd name="T24" fmla="*/ 26 w 44"/>
                  <a:gd name="T25" fmla="*/ 6 h 24"/>
                  <a:gd name="T26" fmla="*/ 31 w 44"/>
                  <a:gd name="T27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24">
                    <a:moveTo>
                      <a:pt x="31" y="6"/>
                    </a:moveTo>
                    <a:cubicBezTo>
                      <a:pt x="34" y="8"/>
                      <a:pt x="35" y="11"/>
                      <a:pt x="37" y="14"/>
                    </a:cubicBezTo>
                    <a:cubicBezTo>
                      <a:pt x="39" y="16"/>
                      <a:pt x="44" y="18"/>
                      <a:pt x="42" y="23"/>
                    </a:cubicBezTo>
                    <a:cubicBezTo>
                      <a:pt x="41" y="22"/>
                      <a:pt x="38" y="24"/>
                      <a:pt x="37" y="23"/>
                    </a:cubicBezTo>
                    <a:cubicBezTo>
                      <a:pt x="36" y="22"/>
                      <a:pt x="37" y="20"/>
                      <a:pt x="37" y="19"/>
                    </a:cubicBezTo>
                    <a:cubicBezTo>
                      <a:pt x="36" y="19"/>
                      <a:pt x="32" y="23"/>
                      <a:pt x="33" y="17"/>
                    </a:cubicBezTo>
                    <a:cubicBezTo>
                      <a:pt x="22" y="17"/>
                      <a:pt x="15" y="17"/>
                      <a:pt x="9" y="15"/>
                    </a:cubicBezTo>
                    <a:cubicBezTo>
                      <a:pt x="8" y="11"/>
                      <a:pt x="12" y="12"/>
                      <a:pt x="15" y="12"/>
                    </a:cubicBezTo>
                    <a:cubicBezTo>
                      <a:pt x="14" y="10"/>
                      <a:pt x="11" y="10"/>
                      <a:pt x="11" y="8"/>
                    </a:cubicBezTo>
                    <a:cubicBezTo>
                      <a:pt x="4" y="6"/>
                      <a:pt x="1" y="11"/>
                      <a:pt x="0" y="2"/>
                    </a:cubicBezTo>
                    <a:cubicBezTo>
                      <a:pt x="4" y="0"/>
                      <a:pt x="10" y="1"/>
                      <a:pt x="15" y="2"/>
                    </a:cubicBezTo>
                    <a:cubicBezTo>
                      <a:pt x="17" y="3"/>
                      <a:pt x="18" y="3"/>
                      <a:pt x="18" y="6"/>
                    </a:cubicBezTo>
                    <a:cubicBezTo>
                      <a:pt x="20" y="8"/>
                      <a:pt x="26" y="0"/>
                      <a:pt x="26" y="6"/>
                    </a:cubicBezTo>
                    <a:cubicBezTo>
                      <a:pt x="26" y="8"/>
                      <a:pt x="32" y="9"/>
                      <a:pt x="3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2" name="PA-íṣļídé">
                <a:extLst>
                  <a:ext uri="{FF2B5EF4-FFF2-40B4-BE49-F238E27FC236}">
                    <a16:creationId xmlns="" xmlns:a16="http://schemas.microsoft.com/office/drawing/2014/main" id="{EF580E01-6631-4464-8997-67296B6B13DB}"/>
                  </a:ext>
                </a:extLst>
              </p:cNvPr>
              <p:cNvSpPr/>
              <p:nvPr>
                <p:custDataLst>
                  <p:tags r:id="rId50"/>
                </p:custDataLst>
              </p:nvPr>
            </p:nvSpPr>
            <p:spPr bwMode="auto">
              <a:xfrm>
                <a:off x="7237457" y="578777"/>
                <a:ext cx="88250" cy="44825"/>
              </a:xfrm>
              <a:custGeom>
                <a:avLst/>
                <a:gdLst>
                  <a:gd name="T0" fmla="*/ 18 w 43"/>
                  <a:gd name="T1" fmla="*/ 1 h 22"/>
                  <a:gd name="T2" fmla="*/ 25 w 43"/>
                  <a:gd name="T3" fmla="*/ 6 h 22"/>
                  <a:gd name="T4" fmla="*/ 27 w 43"/>
                  <a:gd name="T5" fmla="*/ 2 h 22"/>
                  <a:gd name="T6" fmla="*/ 31 w 43"/>
                  <a:gd name="T7" fmla="*/ 6 h 22"/>
                  <a:gd name="T8" fmla="*/ 34 w 43"/>
                  <a:gd name="T9" fmla="*/ 6 h 22"/>
                  <a:gd name="T10" fmla="*/ 34 w 43"/>
                  <a:gd name="T11" fmla="*/ 8 h 22"/>
                  <a:gd name="T12" fmla="*/ 42 w 43"/>
                  <a:gd name="T13" fmla="*/ 10 h 22"/>
                  <a:gd name="T14" fmla="*/ 29 w 43"/>
                  <a:gd name="T15" fmla="*/ 14 h 22"/>
                  <a:gd name="T16" fmla="*/ 27 w 43"/>
                  <a:gd name="T17" fmla="*/ 17 h 22"/>
                  <a:gd name="T18" fmla="*/ 10 w 43"/>
                  <a:gd name="T19" fmla="*/ 17 h 22"/>
                  <a:gd name="T20" fmla="*/ 8 w 43"/>
                  <a:gd name="T21" fmla="*/ 21 h 22"/>
                  <a:gd name="T22" fmla="*/ 1 w 43"/>
                  <a:gd name="T23" fmla="*/ 19 h 22"/>
                  <a:gd name="T24" fmla="*/ 1 w 43"/>
                  <a:gd name="T25" fmla="*/ 14 h 22"/>
                  <a:gd name="T26" fmla="*/ 5 w 43"/>
                  <a:gd name="T27" fmla="*/ 14 h 22"/>
                  <a:gd name="T28" fmla="*/ 6 w 43"/>
                  <a:gd name="T29" fmla="*/ 8 h 22"/>
                  <a:gd name="T30" fmla="*/ 10 w 43"/>
                  <a:gd name="T31" fmla="*/ 8 h 22"/>
                  <a:gd name="T32" fmla="*/ 18 w 43"/>
                  <a:gd name="T33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22">
                    <a:moveTo>
                      <a:pt x="18" y="1"/>
                    </a:moveTo>
                    <a:cubicBezTo>
                      <a:pt x="19" y="4"/>
                      <a:pt x="27" y="0"/>
                      <a:pt x="25" y="6"/>
                    </a:cubicBezTo>
                    <a:cubicBezTo>
                      <a:pt x="27" y="7"/>
                      <a:pt x="27" y="2"/>
                      <a:pt x="27" y="2"/>
                    </a:cubicBezTo>
                    <a:cubicBezTo>
                      <a:pt x="29" y="2"/>
                      <a:pt x="29" y="5"/>
                      <a:pt x="31" y="6"/>
                    </a:cubicBezTo>
                    <a:cubicBezTo>
                      <a:pt x="31" y="7"/>
                      <a:pt x="34" y="5"/>
                      <a:pt x="34" y="6"/>
                    </a:cubicBezTo>
                    <a:cubicBezTo>
                      <a:pt x="35" y="6"/>
                      <a:pt x="34" y="8"/>
                      <a:pt x="34" y="8"/>
                    </a:cubicBezTo>
                    <a:cubicBezTo>
                      <a:pt x="37" y="9"/>
                      <a:pt x="42" y="6"/>
                      <a:pt x="42" y="10"/>
                    </a:cubicBezTo>
                    <a:cubicBezTo>
                      <a:pt x="43" y="17"/>
                      <a:pt x="33" y="12"/>
                      <a:pt x="29" y="14"/>
                    </a:cubicBezTo>
                    <a:cubicBezTo>
                      <a:pt x="27" y="13"/>
                      <a:pt x="28" y="17"/>
                      <a:pt x="27" y="17"/>
                    </a:cubicBezTo>
                    <a:cubicBezTo>
                      <a:pt x="23" y="19"/>
                      <a:pt x="12" y="18"/>
                      <a:pt x="10" y="17"/>
                    </a:cubicBezTo>
                    <a:cubicBezTo>
                      <a:pt x="8" y="17"/>
                      <a:pt x="9" y="20"/>
                      <a:pt x="8" y="21"/>
                    </a:cubicBezTo>
                    <a:cubicBezTo>
                      <a:pt x="4" y="18"/>
                      <a:pt x="5" y="22"/>
                      <a:pt x="1" y="19"/>
                    </a:cubicBezTo>
                    <a:cubicBezTo>
                      <a:pt x="2" y="18"/>
                      <a:pt x="0" y="14"/>
                      <a:pt x="1" y="14"/>
                    </a:cubicBezTo>
                    <a:cubicBezTo>
                      <a:pt x="1" y="13"/>
                      <a:pt x="4" y="14"/>
                      <a:pt x="5" y="14"/>
                    </a:cubicBezTo>
                    <a:cubicBezTo>
                      <a:pt x="6" y="12"/>
                      <a:pt x="5" y="9"/>
                      <a:pt x="6" y="8"/>
                    </a:cubicBezTo>
                    <a:cubicBezTo>
                      <a:pt x="7" y="7"/>
                      <a:pt x="10" y="9"/>
                      <a:pt x="10" y="8"/>
                    </a:cubicBezTo>
                    <a:cubicBezTo>
                      <a:pt x="12" y="5"/>
                      <a:pt x="15" y="4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3" name="PA-ïSḻiḋè">
                <a:extLst>
                  <a:ext uri="{FF2B5EF4-FFF2-40B4-BE49-F238E27FC236}">
                    <a16:creationId xmlns="" xmlns:a16="http://schemas.microsoft.com/office/drawing/2014/main" id="{FE485E7E-5DD1-4A99-9696-5C0D5426FDC0}"/>
                  </a:ext>
                </a:extLst>
              </p:cNvPr>
              <p:cNvSpPr/>
              <p:nvPr>
                <p:custDataLst>
                  <p:tags r:id="rId51"/>
                </p:custDataLst>
              </p:nvPr>
            </p:nvSpPr>
            <p:spPr bwMode="auto">
              <a:xfrm>
                <a:off x="3837760" y="612396"/>
                <a:ext cx="16809" cy="26615"/>
              </a:xfrm>
              <a:custGeom>
                <a:avLst/>
                <a:gdLst>
                  <a:gd name="T0" fmla="*/ 8 w 8"/>
                  <a:gd name="T1" fmla="*/ 7 h 13"/>
                  <a:gd name="T2" fmla="*/ 8 w 8"/>
                  <a:gd name="T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13">
                    <a:moveTo>
                      <a:pt x="8" y="7"/>
                    </a:moveTo>
                    <a:cubicBezTo>
                      <a:pt x="3" y="13"/>
                      <a:pt x="0" y="0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4" name="PA-íşľíḍê">
                <a:extLst>
                  <a:ext uri="{FF2B5EF4-FFF2-40B4-BE49-F238E27FC236}">
                    <a16:creationId xmlns="" xmlns:a16="http://schemas.microsoft.com/office/drawing/2014/main" id="{F3092769-E715-45C3-817F-006C408F930A}"/>
                  </a:ext>
                </a:extLst>
              </p:cNvPr>
              <p:cNvSpPr/>
              <p:nvPr>
                <p:custDataLst>
                  <p:tags r:id="rId52"/>
                </p:custDataLst>
              </p:nvPr>
            </p:nvSpPr>
            <p:spPr bwMode="auto">
              <a:xfrm>
                <a:off x="3872779" y="617999"/>
                <a:ext cx="50428" cy="29417"/>
              </a:xfrm>
              <a:custGeom>
                <a:avLst/>
                <a:gdLst>
                  <a:gd name="T0" fmla="*/ 22 w 24"/>
                  <a:gd name="T1" fmla="*/ 4 h 14"/>
                  <a:gd name="T2" fmla="*/ 6 w 24"/>
                  <a:gd name="T3" fmla="*/ 13 h 14"/>
                  <a:gd name="T4" fmla="*/ 0 w 24"/>
                  <a:gd name="T5" fmla="*/ 8 h 14"/>
                  <a:gd name="T6" fmla="*/ 11 w 24"/>
                  <a:gd name="T7" fmla="*/ 4 h 14"/>
                  <a:gd name="T8" fmla="*/ 22 w 24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4">
                    <a:moveTo>
                      <a:pt x="22" y="4"/>
                    </a:moveTo>
                    <a:cubicBezTo>
                      <a:pt x="24" y="14"/>
                      <a:pt x="10" y="9"/>
                      <a:pt x="6" y="13"/>
                    </a:cubicBezTo>
                    <a:cubicBezTo>
                      <a:pt x="2" y="13"/>
                      <a:pt x="4" y="7"/>
                      <a:pt x="0" y="8"/>
                    </a:cubicBezTo>
                    <a:cubicBezTo>
                      <a:pt x="1" y="2"/>
                      <a:pt x="11" y="9"/>
                      <a:pt x="11" y="4"/>
                    </a:cubicBezTo>
                    <a:cubicBezTo>
                      <a:pt x="11" y="0"/>
                      <a:pt x="16" y="6"/>
                      <a:pt x="2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5" name="PA-îṥḷïḍe">
                <a:extLst>
                  <a:ext uri="{FF2B5EF4-FFF2-40B4-BE49-F238E27FC236}">
                    <a16:creationId xmlns="" xmlns:a16="http://schemas.microsoft.com/office/drawing/2014/main" id="{DF1DD718-B58C-4648-A271-13856A64C1DD}"/>
                  </a:ext>
                </a:extLst>
              </p:cNvPr>
              <p:cNvSpPr/>
              <p:nvPr>
                <p:custDataLst>
                  <p:tags r:id="rId53"/>
                </p:custDataLst>
              </p:nvPr>
            </p:nvSpPr>
            <p:spPr bwMode="auto">
              <a:xfrm>
                <a:off x="4148733" y="622202"/>
                <a:ext cx="44825" cy="22413"/>
              </a:xfrm>
              <a:custGeom>
                <a:avLst/>
                <a:gdLst>
                  <a:gd name="T0" fmla="*/ 18 w 21"/>
                  <a:gd name="T1" fmla="*/ 4 h 11"/>
                  <a:gd name="T2" fmla="*/ 18 w 21"/>
                  <a:gd name="T3" fmla="*/ 7 h 11"/>
                  <a:gd name="T4" fmla="*/ 12 w 21"/>
                  <a:gd name="T5" fmla="*/ 9 h 11"/>
                  <a:gd name="T6" fmla="*/ 10 w 21"/>
                  <a:gd name="T7" fmla="*/ 11 h 11"/>
                  <a:gd name="T8" fmla="*/ 5 w 21"/>
                  <a:gd name="T9" fmla="*/ 9 h 11"/>
                  <a:gd name="T10" fmla="*/ 3 w 21"/>
                  <a:gd name="T11" fmla="*/ 11 h 11"/>
                  <a:gd name="T12" fmla="*/ 1 w 21"/>
                  <a:gd name="T13" fmla="*/ 9 h 11"/>
                  <a:gd name="T14" fmla="*/ 18 w 21"/>
                  <a:gd name="T1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1">
                    <a:moveTo>
                      <a:pt x="18" y="4"/>
                    </a:moveTo>
                    <a:cubicBezTo>
                      <a:pt x="21" y="5"/>
                      <a:pt x="19" y="7"/>
                      <a:pt x="18" y="7"/>
                    </a:cubicBezTo>
                    <a:cubicBezTo>
                      <a:pt x="16" y="9"/>
                      <a:pt x="15" y="9"/>
                      <a:pt x="12" y="9"/>
                    </a:cubicBezTo>
                    <a:cubicBezTo>
                      <a:pt x="11" y="10"/>
                      <a:pt x="10" y="11"/>
                      <a:pt x="10" y="11"/>
                    </a:cubicBezTo>
                    <a:cubicBezTo>
                      <a:pt x="9" y="11"/>
                      <a:pt x="7" y="9"/>
                      <a:pt x="5" y="9"/>
                    </a:cubicBezTo>
                    <a:cubicBezTo>
                      <a:pt x="5" y="9"/>
                      <a:pt x="4" y="11"/>
                      <a:pt x="3" y="11"/>
                    </a:cubicBezTo>
                    <a:cubicBezTo>
                      <a:pt x="1" y="11"/>
                      <a:pt x="1" y="11"/>
                      <a:pt x="1" y="9"/>
                    </a:cubicBezTo>
                    <a:cubicBezTo>
                      <a:pt x="0" y="0"/>
                      <a:pt x="17" y="1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6" name="PA-îṡḷïḍé">
                <a:extLst>
                  <a:ext uri="{FF2B5EF4-FFF2-40B4-BE49-F238E27FC236}">
                    <a16:creationId xmlns="" xmlns:a16="http://schemas.microsoft.com/office/drawing/2014/main" id="{CB426027-7978-4D35-A64A-023CC55D8757}"/>
                  </a:ext>
                </a:extLst>
              </p:cNvPr>
              <p:cNvSpPr/>
              <p:nvPr>
                <p:custDataLst>
                  <p:tags r:id="rId54"/>
                </p:custDataLst>
              </p:nvPr>
            </p:nvSpPr>
            <p:spPr bwMode="auto">
              <a:xfrm>
                <a:off x="3984841" y="634808"/>
                <a:ext cx="25214" cy="9806"/>
              </a:xfrm>
              <a:custGeom>
                <a:avLst/>
                <a:gdLst>
                  <a:gd name="T0" fmla="*/ 0 w 12"/>
                  <a:gd name="T1" fmla="*/ 3 h 5"/>
                  <a:gd name="T2" fmla="*/ 9 w 12"/>
                  <a:gd name="T3" fmla="*/ 5 h 5"/>
                  <a:gd name="T4" fmla="*/ 0 w 12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0" y="3"/>
                    </a:moveTo>
                    <a:cubicBezTo>
                      <a:pt x="0" y="0"/>
                      <a:pt x="12" y="0"/>
                      <a:pt x="9" y="5"/>
                    </a:cubicBezTo>
                    <a:cubicBezTo>
                      <a:pt x="5" y="3"/>
                      <a:pt x="6" y="5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7" name="PA-îşḻíďé">
                <a:extLst>
                  <a:ext uri="{FF2B5EF4-FFF2-40B4-BE49-F238E27FC236}">
                    <a16:creationId xmlns="" xmlns:a16="http://schemas.microsoft.com/office/drawing/2014/main" id="{D65E5883-78EA-494A-A74E-A99F8894EAFE}"/>
                  </a:ext>
                </a:extLst>
              </p:cNvPr>
              <p:cNvSpPr/>
              <p:nvPr>
                <p:custDataLst>
                  <p:tags r:id="rId55"/>
                </p:custDataLst>
              </p:nvPr>
            </p:nvSpPr>
            <p:spPr bwMode="auto">
              <a:xfrm>
                <a:off x="4228577" y="636209"/>
                <a:ext cx="12607" cy="12607"/>
              </a:xfrm>
              <a:custGeom>
                <a:avLst/>
                <a:gdLst>
                  <a:gd name="T0" fmla="*/ 0 w 6"/>
                  <a:gd name="T1" fmla="*/ 0 h 6"/>
                  <a:gd name="T2" fmla="*/ 6 w 6"/>
                  <a:gd name="T3" fmla="*/ 6 h 6"/>
                  <a:gd name="T4" fmla="*/ 0 w 6"/>
                  <a:gd name="T5" fmla="*/ 6 h 6"/>
                  <a:gd name="T6" fmla="*/ 0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cubicBezTo>
                      <a:pt x="4" y="0"/>
                      <a:pt x="6" y="2"/>
                      <a:pt x="6" y="6"/>
                    </a:cubicBezTo>
                    <a:cubicBezTo>
                      <a:pt x="4" y="6"/>
                      <a:pt x="2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8" name="PA-ïšľïde">
                <a:extLst>
                  <a:ext uri="{FF2B5EF4-FFF2-40B4-BE49-F238E27FC236}">
                    <a16:creationId xmlns="" xmlns:a16="http://schemas.microsoft.com/office/drawing/2014/main" id="{870FDCC7-46E7-4C91-94DF-621A68ECBD39}"/>
                  </a:ext>
                </a:extLst>
              </p:cNvPr>
              <p:cNvSpPr/>
              <p:nvPr>
                <p:custDataLst>
                  <p:tags r:id="rId56"/>
                </p:custDataLst>
              </p:nvPr>
            </p:nvSpPr>
            <p:spPr bwMode="auto">
              <a:xfrm>
                <a:off x="4124920" y="657221"/>
                <a:ext cx="274553" cy="84047"/>
              </a:xfrm>
              <a:custGeom>
                <a:avLst/>
                <a:gdLst>
                  <a:gd name="T0" fmla="*/ 132 w 132"/>
                  <a:gd name="T1" fmla="*/ 22 h 40"/>
                  <a:gd name="T2" fmla="*/ 132 w 132"/>
                  <a:gd name="T3" fmla="*/ 31 h 40"/>
                  <a:gd name="T4" fmla="*/ 127 w 132"/>
                  <a:gd name="T5" fmla="*/ 35 h 40"/>
                  <a:gd name="T6" fmla="*/ 104 w 132"/>
                  <a:gd name="T7" fmla="*/ 35 h 40"/>
                  <a:gd name="T8" fmla="*/ 97 w 132"/>
                  <a:gd name="T9" fmla="*/ 39 h 40"/>
                  <a:gd name="T10" fmla="*/ 91 w 132"/>
                  <a:gd name="T11" fmla="*/ 37 h 40"/>
                  <a:gd name="T12" fmla="*/ 90 w 132"/>
                  <a:gd name="T13" fmla="*/ 39 h 40"/>
                  <a:gd name="T14" fmla="*/ 82 w 132"/>
                  <a:gd name="T15" fmla="*/ 39 h 40"/>
                  <a:gd name="T16" fmla="*/ 82 w 132"/>
                  <a:gd name="T17" fmla="*/ 37 h 40"/>
                  <a:gd name="T18" fmla="*/ 78 w 132"/>
                  <a:gd name="T19" fmla="*/ 39 h 40"/>
                  <a:gd name="T20" fmla="*/ 71 w 132"/>
                  <a:gd name="T21" fmla="*/ 35 h 40"/>
                  <a:gd name="T22" fmla="*/ 43 w 132"/>
                  <a:gd name="T23" fmla="*/ 35 h 40"/>
                  <a:gd name="T24" fmla="*/ 45 w 132"/>
                  <a:gd name="T25" fmla="*/ 31 h 40"/>
                  <a:gd name="T26" fmla="*/ 41 w 132"/>
                  <a:gd name="T27" fmla="*/ 30 h 40"/>
                  <a:gd name="T28" fmla="*/ 37 w 132"/>
                  <a:gd name="T29" fmla="*/ 22 h 40"/>
                  <a:gd name="T30" fmla="*/ 41 w 132"/>
                  <a:gd name="T31" fmla="*/ 18 h 40"/>
                  <a:gd name="T32" fmla="*/ 37 w 132"/>
                  <a:gd name="T33" fmla="*/ 11 h 40"/>
                  <a:gd name="T34" fmla="*/ 21 w 132"/>
                  <a:gd name="T35" fmla="*/ 13 h 40"/>
                  <a:gd name="T36" fmla="*/ 17 w 132"/>
                  <a:gd name="T37" fmla="*/ 9 h 40"/>
                  <a:gd name="T38" fmla="*/ 13 w 132"/>
                  <a:gd name="T39" fmla="*/ 7 h 40"/>
                  <a:gd name="T40" fmla="*/ 6 w 132"/>
                  <a:gd name="T41" fmla="*/ 9 h 40"/>
                  <a:gd name="T42" fmla="*/ 2 w 132"/>
                  <a:gd name="T43" fmla="*/ 2 h 40"/>
                  <a:gd name="T44" fmla="*/ 22 w 132"/>
                  <a:gd name="T45" fmla="*/ 0 h 40"/>
                  <a:gd name="T46" fmla="*/ 26 w 132"/>
                  <a:gd name="T47" fmla="*/ 2 h 40"/>
                  <a:gd name="T48" fmla="*/ 26 w 132"/>
                  <a:gd name="T49" fmla="*/ 5 h 40"/>
                  <a:gd name="T50" fmla="*/ 32 w 132"/>
                  <a:gd name="T51" fmla="*/ 9 h 40"/>
                  <a:gd name="T52" fmla="*/ 49 w 132"/>
                  <a:gd name="T53" fmla="*/ 9 h 40"/>
                  <a:gd name="T54" fmla="*/ 49 w 132"/>
                  <a:gd name="T55" fmla="*/ 18 h 40"/>
                  <a:gd name="T56" fmla="*/ 62 w 132"/>
                  <a:gd name="T57" fmla="*/ 20 h 40"/>
                  <a:gd name="T58" fmla="*/ 62 w 132"/>
                  <a:gd name="T59" fmla="*/ 24 h 40"/>
                  <a:gd name="T60" fmla="*/ 65 w 132"/>
                  <a:gd name="T61" fmla="*/ 22 h 40"/>
                  <a:gd name="T62" fmla="*/ 88 w 132"/>
                  <a:gd name="T63" fmla="*/ 22 h 40"/>
                  <a:gd name="T64" fmla="*/ 91 w 132"/>
                  <a:gd name="T65" fmla="*/ 24 h 40"/>
                  <a:gd name="T66" fmla="*/ 97 w 132"/>
                  <a:gd name="T67" fmla="*/ 20 h 40"/>
                  <a:gd name="T68" fmla="*/ 103 w 132"/>
                  <a:gd name="T69" fmla="*/ 20 h 40"/>
                  <a:gd name="T70" fmla="*/ 132 w 132"/>
                  <a:gd name="T71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2" h="40">
                    <a:moveTo>
                      <a:pt x="132" y="22"/>
                    </a:moveTo>
                    <a:cubicBezTo>
                      <a:pt x="132" y="25"/>
                      <a:pt x="132" y="28"/>
                      <a:pt x="132" y="31"/>
                    </a:cubicBezTo>
                    <a:cubicBezTo>
                      <a:pt x="129" y="31"/>
                      <a:pt x="128" y="33"/>
                      <a:pt x="127" y="35"/>
                    </a:cubicBezTo>
                    <a:cubicBezTo>
                      <a:pt x="118" y="36"/>
                      <a:pt x="111" y="35"/>
                      <a:pt x="104" y="35"/>
                    </a:cubicBezTo>
                    <a:cubicBezTo>
                      <a:pt x="102" y="35"/>
                      <a:pt x="99" y="38"/>
                      <a:pt x="97" y="39"/>
                    </a:cubicBezTo>
                    <a:cubicBezTo>
                      <a:pt x="94" y="40"/>
                      <a:pt x="94" y="37"/>
                      <a:pt x="91" y="37"/>
                    </a:cubicBezTo>
                    <a:cubicBezTo>
                      <a:pt x="92" y="37"/>
                      <a:pt x="90" y="39"/>
                      <a:pt x="90" y="39"/>
                    </a:cubicBezTo>
                    <a:cubicBezTo>
                      <a:pt x="89" y="39"/>
                      <a:pt x="82" y="39"/>
                      <a:pt x="82" y="39"/>
                    </a:cubicBezTo>
                    <a:cubicBezTo>
                      <a:pt x="82" y="39"/>
                      <a:pt x="82" y="37"/>
                      <a:pt x="82" y="37"/>
                    </a:cubicBezTo>
                    <a:cubicBezTo>
                      <a:pt x="80" y="37"/>
                      <a:pt x="78" y="39"/>
                      <a:pt x="78" y="39"/>
                    </a:cubicBezTo>
                    <a:cubicBezTo>
                      <a:pt x="74" y="38"/>
                      <a:pt x="74" y="35"/>
                      <a:pt x="71" y="35"/>
                    </a:cubicBezTo>
                    <a:cubicBezTo>
                      <a:pt x="63" y="35"/>
                      <a:pt x="54" y="40"/>
                      <a:pt x="43" y="35"/>
                    </a:cubicBezTo>
                    <a:cubicBezTo>
                      <a:pt x="43" y="34"/>
                      <a:pt x="45" y="33"/>
                      <a:pt x="45" y="31"/>
                    </a:cubicBezTo>
                    <a:cubicBezTo>
                      <a:pt x="44" y="29"/>
                      <a:pt x="42" y="31"/>
                      <a:pt x="41" y="30"/>
                    </a:cubicBezTo>
                    <a:cubicBezTo>
                      <a:pt x="39" y="27"/>
                      <a:pt x="41" y="23"/>
                      <a:pt x="37" y="22"/>
                    </a:cubicBezTo>
                    <a:cubicBezTo>
                      <a:pt x="38" y="20"/>
                      <a:pt x="41" y="21"/>
                      <a:pt x="41" y="18"/>
                    </a:cubicBezTo>
                    <a:cubicBezTo>
                      <a:pt x="41" y="15"/>
                      <a:pt x="36" y="16"/>
                      <a:pt x="37" y="11"/>
                    </a:cubicBezTo>
                    <a:cubicBezTo>
                      <a:pt x="34" y="14"/>
                      <a:pt x="26" y="12"/>
                      <a:pt x="21" y="13"/>
                    </a:cubicBezTo>
                    <a:cubicBezTo>
                      <a:pt x="17" y="14"/>
                      <a:pt x="18" y="10"/>
                      <a:pt x="17" y="9"/>
                    </a:cubicBezTo>
                    <a:cubicBezTo>
                      <a:pt x="16" y="8"/>
                      <a:pt x="13" y="10"/>
                      <a:pt x="13" y="7"/>
                    </a:cubicBezTo>
                    <a:cubicBezTo>
                      <a:pt x="11" y="9"/>
                      <a:pt x="9" y="9"/>
                      <a:pt x="6" y="9"/>
                    </a:cubicBezTo>
                    <a:cubicBezTo>
                      <a:pt x="12" y="3"/>
                      <a:pt x="0" y="8"/>
                      <a:pt x="2" y="2"/>
                    </a:cubicBezTo>
                    <a:cubicBezTo>
                      <a:pt x="10" y="3"/>
                      <a:pt x="16" y="1"/>
                      <a:pt x="22" y="0"/>
                    </a:cubicBezTo>
                    <a:cubicBezTo>
                      <a:pt x="22" y="2"/>
                      <a:pt x="26" y="1"/>
                      <a:pt x="26" y="2"/>
                    </a:cubicBezTo>
                    <a:cubicBezTo>
                      <a:pt x="27" y="2"/>
                      <a:pt x="26" y="5"/>
                      <a:pt x="26" y="5"/>
                    </a:cubicBezTo>
                    <a:cubicBezTo>
                      <a:pt x="28" y="7"/>
                      <a:pt x="33" y="4"/>
                      <a:pt x="32" y="9"/>
                    </a:cubicBezTo>
                    <a:cubicBezTo>
                      <a:pt x="37" y="4"/>
                      <a:pt x="42" y="10"/>
                      <a:pt x="49" y="9"/>
                    </a:cubicBezTo>
                    <a:cubicBezTo>
                      <a:pt x="47" y="15"/>
                      <a:pt x="52" y="15"/>
                      <a:pt x="49" y="18"/>
                    </a:cubicBezTo>
                    <a:cubicBezTo>
                      <a:pt x="52" y="19"/>
                      <a:pt x="57" y="18"/>
                      <a:pt x="62" y="20"/>
                    </a:cubicBezTo>
                    <a:cubicBezTo>
                      <a:pt x="63" y="21"/>
                      <a:pt x="53" y="25"/>
                      <a:pt x="62" y="24"/>
                    </a:cubicBezTo>
                    <a:cubicBezTo>
                      <a:pt x="63" y="24"/>
                      <a:pt x="63" y="22"/>
                      <a:pt x="65" y="22"/>
                    </a:cubicBezTo>
                    <a:cubicBezTo>
                      <a:pt x="71" y="22"/>
                      <a:pt x="80" y="21"/>
                      <a:pt x="88" y="22"/>
                    </a:cubicBezTo>
                    <a:cubicBezTo>
                      <a:pt x="89" y="22"/>
                      <a:pt x="92" y="24"/>
                      <a:pt x="91" y="24"/>
                    </a:cubicBezTo>
                    <a:cubicBezTo>
                      <a:pt x="96" y="24"/>
                      <a:pt x="88" y="21"/>
                      <a:pt x="97" y="20"/>
                    </a:cubicBezTo>
                    <a:cubicBezTo>
                      <a:pt x="99" y="20"/>
                      <a:pt x="101" y="21"/>
                      <a:pt x="103" y="20"/>
                    </a:cubicBezTo>
                    <a:cubicBezTo>
                      <a:pt x="110" y="19"/>
                      <a:pt x="122" y="19"/>
                      <a:pt x="132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9" name="PA-î$ḻîḑe">
                <a:extLst>
                  <a:ext uri="{FF2B5EF4-FFF2-40B4-BE49-F238E27FC236}">
                    <a16:creationId xmlns="" xmlns:a16="http://schemas.microsoft.com/office/drawing/2014/main" id="{D668DA49-2AB5-464C-9D60-1048E9D9E148}"/>
                  </a:ext>
                </a:extLst>
              </p:cNvPr>
              <p:cNvSpPr/>
              <p:nvPr>
                <p:custDataLst>
                  <p:tags r:id="rId57"/>
                </p:custDataLst>
              </p:nvPr>
            </p:nvSpPr>
            <p:spPr bwMode="auto">
              <a:xfrm>
                <a:off x="6475433" y="655820"/>
                <a:ext cx="278756" cy="198911"/>
              </a:xfrm>
              <a:custGeom>
                <a:avLst/>
                <a:gdLst>
                  <a:gd name="T0" fmla="*/ 110 w 134"/>
                  <a:gd name="T1" fmla="*/ 3 h 96"/>
                  <a:gd name="T2" fmla="*/ 132 w 134"/>
                  <a:gd name="T3" fmla="*/ 1 h 96"/>
                  <a:gd name="T4" fmla="*/ 130 w 134"/>
                  <a:gd name="T5" fmla="*/ 10 h 96"/>
                  <a:gd name="T6" fmla="*/ 106 w 134"/>
                  <a:gd name="T7" fmla="*/ 14 h 96"/>
                  <a:gd name="T8" fmla="*/ 102 w 134"/>
                  <a:gd name="T9" fmla="*/ 18 h 96"/>
                  <a:gd name="T10" fmla="*/ 98 w 134"/>
                  <a:gd name="T11" fmla="*/ 18 h 96"/>
                  <a:gd name="T12" fmla="*/ 95 w 134"/>
                  <a:gd name="T13" fmla="*/ 21 h 96"/>
                  <a:gd name="T14" fmla="*/ 91 w 134"/>
                  <a:gd name="T15" fmla="*/ 19 h 96"/>
                  <a:gd name="T16" fmla="*/ 83 w 134"/>
                  <a:gd name="T17" fmla="*/ 21 h 96"/>
                  <a:gd name="T18" fmla="*/ 76 w 134"/>
                  <a:gd name="T19" fmla="*/ 23 h 96"/>
                  <a:gd name="T20" fmla="*/ 74 w 134"/>
                  <a:gd name="T21" fmla="*/ 27 h 96"/>
                  <a:gd name="T22" fmla="*/ 65 w 134"/>
                  <a:gd name="T23" fmla="*/ 32 h 96"/>
                  <a:gd name="T24" fmla="*/ 59 w 134"/>
                  <a:gd name="T25" fmla="*/ 36 h 96"/>
                  <a:gd name="T26" fmla="*/ 56 w 134"/>
                  <a:gd name="T27" fmla="*/ 40 h 96"/>
                  <a:gd name="T28" fmla="*/ 54 w 134"/>
                  <a:gd name="T29" fmla="*/ 44 h 96"/>
                  <a:gd name="T30" fmla="*/ 44 w 134"/>
                  <a:gd name="T31" fmla="*/ 47 h 96"/>
                  <a:gd name="T32" fmla="*/ 43 w 134"/>
                  <a:gd name="T33" fmla="*/ 49 h 96"/>
                  <a:gd name="T34" fmla="*/ 35 w 134"/>
                  <a:gd name="T35" fmla="*/ 53 h 96"/>
                  <a:gd name="T36" fmla="*/ 31 w 134"/>
                  <a:gd name="T37" fmla="*/ 60 h 96"/>
                  <a:gd name="T38" fmla="*/ 33 w 134"/>
                  <a:gd name="T39" fmla="*/ 72 h 96"/>
                  <a:gd name="T40" fmla="*/ 28 w 134"/>
                  <a:gd name="T41" fmla="*/ 75 h 96"/>
                  <a:gd name="T42" fmla="*/ 31 w 134"/>
                  <a:gd name="T43" fmla="*/ 83 h 96"/>
                  <a:gd name="T44" fmla="*/ 29 w 134"/>
                  <a:gd name="T45" fmla="*/ 85 h 96"/>
                  <a:gd name="T46" fmla="*/ 31 w 134"/>
                  <a:gd name="T47" fmla="*/ 87 h 96"/>
                  <a:gd name="T48" fmla="*/ 33 w 134"/>
                  <a:gd name="T49" fmla="*/ 85 h 96"/>
                  <a:gd name="T50" fmla="*/ 39 w 134"/>
                  <a:gd name="T51" fmla="*/ 88 h 96"/>
                  <a:gd name="T52" fmla="*/ 37 w 134"/>
                  <a:gd name="T53" fmla="*/ 96 h 96"/>
                  <a:gd name="T54" fmla="*/ 20 w 134"/>
                  <a:gd name="T55" fmla="*/ 96 h 96"/>
                  <a:gd name="T56" fmla="*/ 22 w 134"/>
                  <a:gd name="T57" fmla="*/ 92 h 96"/>
                  <a:gd name="T58" fmla="*/ 16 w 134"/>
                  <a:gd name="T59" fmla="*/ 90 h 96"/>
                  <a:gd name="T60" fmla="*/ 13 w 134"/>
                  <a:gd name="T61" fmla="*/ 87 h 96"/>
                  <a:gd name="T62" fmla="*/ 9 w 134"/>
                  <a:gd name="T63" fmla="*/ 87 h 96"/>
                  <a:gd name="T64" fmla="*/ 3 w 134"/>
                  <a:gd name="T65" fmla="*/ 87 h 96"/>
                  <a:gd name="T66" fmla="*/ 2 w 134"/>
                  <a:gd name="T67" fmla="*/ 73 h 96"/>
                  <a:gd name="T68" fmla="*/ 11 w 134"/>
                  <a:gd name="T69" fmla="*/ 70 h 96"/>
                  <a:gd name="T70" fmla="*/ 9 w 134"/>
                  <a:gd name="T71" fmla="*/ 68 h 96"/>
                  <a:gd name="T72" fmla="*/ 11 w 134"/>
                  <a:gd name="T73" fmla="*/ 64 h 96"/>
                  <a:gd name="T74" fmla="*/ 20 w 134"/>
                  <a:gd name="T75" fmla="*/ 60 h 96"/>
                  <a:gd name="T76" fmla="*/ 20 w 134"/>
                  <a:gd name="T77" fmla="*/ 53 h 96"/>
                  <a:gd name="T78" fmla="*/ 26 w 134"/>
                  <a:gd name="T79" fmla="*/ 51 h 96"/>
                  <a:gd name="T80" fmla="*/ 29 w 134"/>
                  <a:gd name="T81" fmla="*/ 46 h 96"/>
                  <a:gd name="T82" fmla="*/ 29 w 134"/>
                  <a:gd name="T83" fmla="*/ 36 h 96"/>
                  <a:gd name="T84" fmla="*/ 44 w 134"/>
                  <a:gd name="T85" fmla="*/ 31 h 96"/>
                  <a:gd name="T86" fmla="*/ 46 w 134"/>
                  <a:gd name="T87" fmla="*/ 27 h 96"/>
                  <a:gd name="T88" fmla="*/ 48 w 134"/>
                  <a:gd name="T89" fmla="*/ 29 h 96"/>
                  <a:gd name="T90" fmla="*/ 52 w 134"/>
                  <a:gd name="T91" fmla="*/ 25 h 96"/>
                  <a:gd name="T92" fmla="*/ 54 w 134"/>
                  <a:gd name="T93" fmla="*/ 21 h 96"/>
                  <a:gd name="T94" fmla="*/ 63 w 134"/>
                  <a:gd name="T95" fmla="*/ 19 h 96"/>
                  <a:gd name="T96" fmla="*/ 74 w 134"/>
                  <a:gd name="T97" fmla="*/ 18 h 96"/>
                  <a:gd name="T98" fmla="*/ 76 w 134"/>
                  <a:gd name="T99" fmla="*/ 16 h 96"/>
                  <a:gd name="T100" fmla="*/ 80 w 134"/>
                  <a:gd name="T101" fmla="*/ 18 h 96"/>
                  <a:gd name="T102" fmla="*/ 82 w 134"/>
                  <a:gd name="T103" fmla="*/ 14 h 96"/>
                  <a:gd name="T104" fmla="*/ 83 w 134"/>
                  <a:gd name="T105" fmla="*/ 14 h 96"/>
                  <a:gd name="T106" fmla="*/ 97 w 134"/>
                  <a:gd name="T107" fmla="*/ 12 h 96"/>
                  <a:gd name="T108" fmla="*/ 100 w 134"/>
                  <a:gd name="T109" fmla="*/ 10 h 96"/>
                  <a:gd name="T110" fmla="*/ 102 w 134"/>
                  <a:gd name="T111" fmla="*/ 8 h 96"/>
                  <a:gd name="T112" fmla="*/ 110 w 134"/>
                  <a:gd name="T113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4" h="96">
                    <a:moveTo>
                      <a:pt x="110" y="3"/>
                    </a:moveTo>
                    <a:cubicBezTo>
                      <a:pt x="116" y="7"/>
                      <a:pt x="124" y="0"/>
                      <a:pt x="132" y="1"/>
                    </a:cubicBezTo>
                    <a:cubicBezTo>
                      <a:pt x="134" y="6"/>
                      <a:pt x="129" y="6"/>
                      <a:pt x="130" y="10"/>
                    </a:cubicBezTo>
                    <a:cubicBezTo>
                      <a:pt x="124" y="7"/>
                      <a:pt x="114" y="13"/>
                      <a:pt x="106" y="14"/>
                    </a:cubicBezTo>
                    <a:cubicBezTo>
                      <a:pt x="104" y="14"/>
                      <a:pt x="103" y="17"/>
                      <a:pt x="102" y="18"/>
                    </a:cubicBezTo>
                    <a:cubicBezTo>
                      <a:pt x="101" y="18"/>
                      <a:pt x="99" y="17"/>
                      <a:pt x="98" y="18"/>
                    </a:cubicBezTo>
                    <a:cubicBezTo>
                      <a:pt x="98" y="18"/>
                      <a:pt x="95" y="21"/>
                      <a:pt x="95" y="21"/>
                    </a:cubicBezTo>
                    <a:cubicBezTo>
                      <a:pt x="93" y="22"/>
                      <a:pt x="93" y="19"/>
                      <a:pt x="91" y="19"/>
                    </a:cubicBezTo>
                    <a:cubicBezTo>
                      <a:pt x="89" y="20"/>
                      <a:pt x="86" y="21"/>
                      <a:pt x="83" y="21"/>
                    </a:cubicBezTo>
                    <a:cubicBezTo>
                      <a:pt x="82" y="22"/>
                      <a:pt x="78" y="22"/>
                      <a:pt x="76" y="23"/>
                    </a:cubicBezTo>
                    <a:cubicBezTo>
                      <a:pt x="74" y="24"/>
                      <a:pt x="76" y="26"/>
                      <a:pt x="74" y="27"/>
                    </a:cubicBezTo>
                    <a:cubicBezTo>
                      <a:pt x="73" y="28"/>
                      <a:pt x="65" y="27"/>
                      <a:pt x="65" y="32"/>
                    </a:cubicBezTo>
                    <a:cubicBezTo>
                      <a:pt x="65" y="34"/>
                      <a:pt x="61" y="35"/>
                      <a:pt x="59" y="36"/>
                    </a:cubicBezTo>
                    <a:cubicBezTo>
                      <a:pt x="58" y="37"/>
                      <a:pt x="56" y="39"/>
                      <a:pt x="56" y="40"/>
                    </a:cubicBezTo>
                    <a:cubicBezTo>
                      <a:pt x="55" y="41"/>
                      <a:pt x="53" y="42"/>
                      <a:pt x="54" y="44"/>
                    </a:cubicBezTo>
                    <a:cubicBezTo>
                      <a:pt x="48" y="46"/>
                      <a:pt x="48" y="42"/>
                      <a:pt x="44" y="47"/>
                    </a:cubicBezTo>
                    <a:cubicBezTo>
                      <a:pt x="44" y="48"/>
                      <a:pt x="43" y="47"/>
                      <a:pt x="43" y="49"/>
                    </a:cubicBezTo>
                    <a:cubicBezTo>
                      <a:pt x="42" y="52"/>
                      <a:pt x="38" y="51"/>
                      <a:pt x="35" y="53"/>
                    </a:cubicBezTo>
                    <a:cubicBezTo>
                      <a:pt x="35" y="56"/>
                      <a:pt x="37" y="62"/>
                      <a:pt x="31" y="60"/>
                    </a:cubicBezTo>
                    <a:cubicBezTo>
                      <a:pt x="32" y="64"/>
                      <a:pt x="29" y="71"/>
                      <a:pt x="33" y="72"/>
                    </a:cubicBezTo>
                    <a:cubicBezTo>
                      <a:pt x="32" y="73"/>
                      <a:pt x="30" y="74"/>
                      <a:pt x="28" y="75"/>
                    </a:cubicBezTo>
                    <a:cubicBezTo>
                      <a:pt x="25" y="80"/>
                      <a:pt x="32" y="79"/>
                      <a:pt x="31" y="83"/>
                    </a:cubicBezTo>
                    <a:cubicBezTo>
                      <a:pt x="31" y="83"/>
                      <a:pt x="28" y="83"/>
                      <a:pt x="29" y="85"/>
                    </a:cubicBezTo>
                    <a:cubicBezTo>
                      <a:pt x="29" y="84"/>
                      <a:pt x="33" y="87"/>
                      <a:pt x="31" y="87"/>
                    </a:cubicBezTo>
                    <a:cubicBezTo>
                      <a:pt x="33" y="87"/>
                      <a:pt x="34" y="85"/>
                      <a:pt x="33" y="85"/>
                    </a:cubicBezTo>
                    <a:cubicBezTo>
                      <a:pt x="35" y="86"/>
                      <a:pt x="35" y="89"/>
                      <a:pt x="39" y="88"/>
                    </a:cubicBezTo>
                    <a:cubicBezTo>
                      <a:pt x="39" y="92"/>
                      <a:pt x="36" y="92"/>
                      <a:pt x="37" y="96"/>
                    </a:cubicBezTo>
                    <a:cubicBezTo>
                      <a:pt x="31" y="96"/>
                      <a:pt x="26" y="96"/>
                      <a:pt x="20" y="96"/>
                    </a:cubicBezTo>
                    <a:cubicBezTo>
                      <a:pt x="20" y="95"/>
                      <a:pt x="23" y="93"/>
                      <a:pt x="22" y="92"/>
                    </a:cubicBezTo>
                    <a:cubicBezTo>
                      <a:pt x="21" y="90"/>
                      <a:pt x="18" y="91"/>
                      <a:pt x="16" y="90"/>
                    </a:cubicBezTo>
                    <a:cubicBezTo>
                      <a:pt x="15" y="90"/>
                      <a:pt x="14" y="87"/>
                      <a:pt x="13" y="87"/>
                    </a:cubicBezTo>
                    <a:cubicBezTo>
                      <a:pt x="12" y="86"/>
                      <a:pt x="9" y="87"/>
                      <a:pt x="9" y="87"/>
                    </a:cubicBezTo>
                    <a:cubicBezTo>
                      <a:pt x="7" y="84"/>
                      <a:pt x="7" y="87"/>
                      <a:pt x="3" y="87"/>
                    </a:cubicBezTo>
                    <a:cubicBezTo>
                      <a:pt x="3" y="82"/>
                      <a:pt x="0" y="80"/>
                      <a:pt x="2" y="73"/>
                    </a:cubicBezTo>
                    <a:cubicBezTo>
                      <a:pt x="7" y="80"/>
                      <a:pt x="2" y="66"/>
                      <a:pt x="11" y="70"/>
                    </a:cubicBezTo>
                    <a:cubicBezTo>
                      <a:pt x="12" y="68"/>
                      <a:pt x="9" y="68"/>
                      <a:pt x="9" y="68"/>
                    </a:cubicBezTo>
                    <a:cubicBezTo>
                      <a:pt x="9" y="66"/>
                      <a:pt x="15" y="65"/>
                      <a:pt x="11" y="64"/>
                    </a:cubicBezTo>
                    <a:cubicBezTo>
                      <a:pt x="12" y="61"/>
                      <a:pt x="17" y="61"/>
                      <a:pt x="20" y="60"/>
                    </a:cubicBezTo>
                    <a:cubicBezTo>
                      <a:pt x="18" y="57"/>
                      <a:pt x="26" y="54"/>
                      <a:pt x="20" y="53"/>
                    </a:cubicBezTo>
                    <a:cubicBezTo>
                      <a:pt x="20" y="51"/>
                      <a:pt x="24" y="51"/>
                      <a:pt x="26" y="51"/>
                    </a:cubicBezTo>
                    <a:cubicBezTo>
                      <a:pt x="26" y="48"/>
                      <a:pt x="27" y="46"/>
                      <a:pt x="29" y="46"/>
                    </a:cubicBezTo>
                    <a:cubicBezTo>
                      <a:pt x="26" y="42"/>
                      <a:pt x="31" y="42"/>
                      <a:pt x="29" y="36"/>
                    </a:cubicBezTo>
                    <a:cubicBezTo>
                      <a:pt x="37" y="37"/>
                      <a:pt x="39" y="32"/>
                      <a:pt x="44" y="31"/>
                    </a:cubicBezTo>
                    <a:cubicBezTo>
                      <a:pt x="47" y="31"/>
                      <a:pt x="45" y="27"/>
                      <a:pt x="46" y="27"/>
                    </a:cubicBezTo>
                    <a:cubicBezTo>
                      <a:pt x="47" y="26"/>
                      <a:pt x="49" y="28"/>
                      <a:pt x="48" y="29"/>
                    </a:cubicBezTo>
                    <a:cubicBezTo>
                      <a:pt x="49" y="28"/>
                      <a:pt x="51" y="26"/>
                      <a:pt x="52" y="25"/>
                    </a:cubicBezTo>
                    <a:cubicBezTo>
                      <a:pt x="53" y="24"/>
                      <a:pt x="54" y="23"/>
                      <a:pt x="54" y="21"/>
                    </a:cubicBezTo>
                    <a:cubicBezTo>
                      <a:pt x="57" y="22"/>
                      <a:pt x="60" y="21"/>
                      <a:pt x="63" y="19"/>
                    </a:cubicBezTo>
                    <a:cubicBezTo>
                      <a:pt x="66" y="18"/>
                      <a:pt x="68" y="19"/>
                      <a:pt x="74" y="18"/>
                    </a:cubicBezTo>
                    <a:cubicBezTo>
                      <a:pt x="76" y="17"/>
                      <a:pt x="75" y="16"/>
                      <a:pt x="76" y="16"/>
                    </a:cubicBezTo>
                    <a:cubicBezTo>
                      <a:pt x="78" y="15"/>
                      <a:pt x="80" y="18"/>
                      <a:pt x="80" y="18"/>
                    </a:cubicBezTo>
                    <a:cubicBezTo>
                      <a:pt x="83" y="17"/>
                      <a:pt x="78" y="14"/>
                      <a:pt x="82" y="14"/>
                    </a:cubicBezTo>
                    <a:cubicBezTo>
                      <a:pt x="82" y="14"/>
                      <a:pt x="83" y="14"/>
                      <a:pt x="83" y="14"/>
                    </a:cubicBezTo>
                    <a:cubicBezTo>
                      <a:pt x="85" y="13"/>
                      <a:pt x="91" y="13"/>
                      <a:pt x="97" y="12"/>
                    </a:cubicBezTo>
                    <a:cubicBezTo>
                      <a:pt x="100" y="11"/>
                      <a:pt x="99" y="12"/>
                      <a:pt x="100" y="10"/>
                    </a:cubicBezTo>
                    <a:cubicBezTo>
                      <a:pt x="100" y="10"/>
                      <a:pt x="102" y="8"/>
                      <a:pt x="102" y="8"/>
                    </a:cubicBezTo>
                    <a:cubicBezTo>
                      <a:pt x="107" y="6"/>
                      <a:pt x="110" y="12"/>
                      <a:pt x="11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0" name="PA-ïş1ïdê">
                <a:extLst>
                  <a:ext uri="{FF2B5EF4-FFF2-40B4-BE49-F238E27FC236}">
                    <a16:creationId xmlns="" xmlns:a16="http://schemas.microsoft.com/office/drawing/2014/main" id="{18B4CE12-62DC-410A-A539-BA681F7B0DC8}"/>
                  </a:ext>
                </a:extLst>
              </p:cNvPr>
              <p:cNvSpPr/>
              <p:nvPr>
                <p:custDataLst>
                  <p:tags r:id="rId58"/>
                </p:custDataLst>
              </p:nvPr>
            </p:nvSpPr>
            <p:spPr bwMode="auto">
              <a:xfrm>
                <a:off x="4053480" y="668427"/>
                <a:ext cx="29417" cy="12607"/>
              </a:xfrm>
              <a:custGeom>
                <a:avLst/>
                <a:gdLst>
                  <a:gd name="T0" fmla="*/ 10 w 14"/>
                  <a:gd name="T1" fmla="*/ 0 h 6"/>
                  <a:gd name="T2" fmla="*/ 14 w 14"/>
                  <a:gd name="T3" fmla="*/ 0 h 6"/>
                  <a:gd name="T4" fmla="*/ 1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10" y="0"/>
                    </a:moveTo>
                    <a:cubicBezTo>
                      <a:pt x="11" y="0"/>
                      <a:pt x="12" y="0"/>
                      <a:pt x="14" y="0"/>
                    </a:cubicBezTo>
                    <a:cubicBezTo>
                      <a:pt x="14" y="6"/>
                      <a:pt x="0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1" name="PA-iŝ1íḓê">
                <a:extLst>
                  <a:ext uri="{FF2B5EF4-FFF2-40B4-BE49-F238E27FC236}">
                    <a16:creationId xmlns="" xmlns:a16="http://schemas.microsoft.com/office/drawing/2014/main" id="{887BCCFB-2728-4CB5-BCA8-14C85E09E44C}"/>
                  </a:ext>
                </a:extLst>
              </p:cNvPr>
              <p:cNvSpPr/>
              <p:nvPr>
                <p:custDataLst>
                  <p:tags r:id="rId59"/>
                </p:custDataLst>
              </p:nvPr>
            </p:nvSpPr>
            <p:spPr bwMode="auto">
              <a:xfrm>
                <a:off x="7827188" y="682435"/>
                <a:ext cx="85448" cy="67238"/>
              </a:xfrm>
              <a:custGeom>
                <a:avLst/>
                <a:gdLst>
                  <a:gd name="T0" fmla="*/ 11 w 41"/>
                  <a:gd name="T1" fmla="*/ 1 h 32"/>
                  <a:gd name="T2" fmla="*/ 13 w 41"/>
                  <a:gd name="T3" fmla="*/ 3 h 32"/>
                  <a:gd name="T4" fmla="*/ 24 w 41"/>
                  <a:gd name="T5" fmla="*/ 8 h 32"/>
                  <a:gd name="T6" fmla="*/ 30 w 41"/>
                  <a:gd name="T7" fmla="*/ 5 h 32"/>
                  <a:gd name="T8" fmla="*/ 41 w 41"/>
                  <a:gd name="T9" fmla="*/ 6 h 32"/>
                  <a:gd name="T10" fmla="*/ 37 w 41"/>
                  <a:gd name="T11" fmla="*/ 16 h 32"/>
                  <a:gd name="T12" fmla="*/ 23 w 41"/>
                  <a:gd name="T13" fmla="*/ 19 h 32"/>
                  <a:gd name="T14" fmla="*/ 23 w 41"/>
                  <a:gd name="T15" fmla="*/ 21 h 32"/>
                  <a:gd name="T16" fmla="*/ 19 w 41"/>
                  <a:gd name="T17" fmla="*/ 25 h 32"/>
                  <a:gd name="T18" fmla="*/ 13 w 41"/>
                  <a:gd name="T19" fmla="*/ 27 h 32"/>
                  <a:gd name="T20" fmla="*/ 6 w 41"/>
                  <a:gd name="T21" fmla="*/ 23 h 32"/>
                  <a:gd name="T22" fmla="*/ 0 w 41"/>
                  <a:gd name="T23" fmla="*/ 8 h 32"/>
                  <a:gd name="T24" fmla="*/ 11 w 41"/>
                  <a:gd name="T2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2">
                    <a:moveTo>
                      <a:pt x="11" y="1"/>
                    </a:moveTo>
                    <a:cubicBezTo>
                      <a:pt x="13" y="0"/>
                      <a:pt x="13" y="2"/>
                      <a:pt x="13" y="3"/>
                    </a:cubicBezTo>
                    <a:cubicBezTo>
                      <a:pt x="15" y="7"/>
                      <a:pt x="21" y="6"/>
                      <a:pt x="24" y="8"/>
                    </a:cubicBezTo>
                    <a:cubicBezTo>
                      <a:pt x="28" y="10"/>
                      <a:pt x="29" y="5"/>
                      <a:pt x="30" y="5"/>
                    </a:cubicBezTo>
                    <a:cubicBezTo>
                      <a:pt x="32" y="4"/>
                      <a:pt x="35" y="8"/>
                      <a:pt x="41" y="6"/>
                    </a:cubicBezTo>
                    <a:cubicBezTo>
                      <a:pt x="40" y="8"/>
                      <a:pt x="31" y="12"/>
                      <a:pt x="37" y="16"/>
                    </a:cubicBezTo>
                    <a:cubicBezTo>
                      <a:pt x="36" y="20"/>
                      <a:pt x="29" y="20"/>
                      <a:pt x="23" y="19"/>
                    </a:cubicBezTo>
                    <a:cubicBezTo>
                      <a:pt x="20" y="20"/>
                      <a:pt x="21" y="21"/>
                      <a:pt x="23" y="21"/>
                    </a:cubicBezTo>
                    <a:cubicBezTo>
                      <a:pt x="24" y="25"/>
                      <a:pt x="12" y="22"/>
                      <a:pt x="19" y="25"/>
                    </a:cubicBezTo>
                    <a:cubicBezTo>
                      <a:pt x="19" y="32"/>
                      <a:pt x="13" y="21"/>
                      <a:pt x="13" y="27"/>
                    </a:cubicBezTo>
                    <a:cubicBezTo>
                      <a:pt x="10" y="26"/>
                      <a:pt x="12" y="21"/>
                      <a:pt x="6" y="23"/>
                    </a:cubicBezTo>
                    <a:cubicBezTo>
                      <a:pt x="4" y="18"/>
                      <a:pt x="5" y="10"/>
                      <a:pt x="0" y="8"/>
                    </a:cubicBezTo>
                    <a:cubicBezTo>
                      <a:pt x="2" y="4"/>
                      <a:pt x="13" y="8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2" name="PA-ïšļiḑè">
                <a:extLst>
                  <a:ext uri="{FF2B5EF4-FFF2-40B4-BE49-F238E27FC236}">
                    <a16:creationId xmlns="" xmlns:a16="http://schemas.microsoft.com/office/drawing/2014/main" id="{9B4CE7B7-3DB2-475A-84D2-A161D5DBF23B}"/>
                  </a:ext>
                </a:extLst>
              </p:cNvPr>
              <p:cNvSpPr/>
              <p:nvPr>
                <p:custDataLst>
                  <p:tags r:id="rId60"/>
                </p:custDataLst>
              </p:nvPr>
            </p:nvSpPr>
            <p:spPr bwMode="auto">
              <a:xfrm>
                <a:off x="3770522" y="692241"/>
                <a:ext cx="23814" cy="15409"/>
              </a:xfrm>
              <a:custGeom>
                <a:avLst/>
                <a:gdLst>
                  <a:gd name="T0" fmla="*/ 6 w 11"/>
                  <a:gd name="T1" fmla="*/ 0 h 7"/>
                  <a:gd name="T2" fmla="*/ 8 w 11"/>
                  <a:gd name="T3" fmla="*/ 7 h 7"/>
                  <a:gd name="T4" fmla="*/ 0 w 11"/>
                  <a:gd name="T5" fmla="*/ 5 h 7"/>
                  <a:gd name="T6" fmla="*/ 6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6" y="0"/>
                    </a:moveTo>
                    <a:cubicBezTo>
                      <a:pt x="11" y="1"/>
                      <a:pt x="8" y="2"/>
                      <a:pt x="8" y="7"/>
                    </a:cubicBezTo>
                    <a:cubicBezTo>
                      <a:pt x="6" y="6"/>
                      <a:pt x="4" y="5"/>
                      <a:pt x="0" y="5"/>
                    </a:cubicBezTo>
                    <a:cubicBezTo>
                      <a:pt x="1" y="2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3" name="PA-íS1ïḑè">
                <a:extLst>
                  <a:ext uri="{FF2B5EF4-FFF2-40B4-BE49-F238E27FC236}">
                    <a16:creationId xmlns="" xmlns:a16="http://schemas.microsoft.com/office/drawing/2014/main" id="{0C431773-8100-4835-89A1-943CE97A24E0}"/>
                  </a:ext>
                </a:extLst>
              </p:cNvPr>
              <p:cNvSpPr/>
              <p:nvPr>
                <p:custDataLst>
                  <p:tags r:id="rId61"/>
                </p:custDataLst>
              </p:nvPr>
            </p:nvSpPr>
            <p:spPr bwMode="auto">
              <a:xfrm>
                <a:off x="7921040" y="692241"/>
                <a:ext cx="39222" cy="36420"/>
              </a:xfrm>
              <a:custGeom>
                <a:avLst/>
                <a:gdLst>
                  <a:gd name="T0" fmla="*/ 0 w 19"/>
                  <a:gd name="T1" fmla="*/ 5 h 17"/>
                  <a:gd name="T2" fmla="*/ 19 w 19"/>
                  <a:gd name="T3" fmla="*/ 9 h 17"/>
                  <a:gd name="T4" fmla="*/ 11 w 19"/>
                  <a:gd name="T5" fmla="*/ 16 h 17"/>
                  <a:gd name="T6" fmla="*/ 7 w 19"/>
                  <a:gd name="T7" fmla="*/ 13 h 17"/>
                  <a:gd name="T8" fmla="*/ 4 w 19"/>
                  <a:gd name="T9" fmla="*/ 13 h 17"/>
                  <a:gd name="T10" fmla="*/ 0 w 19"/>
                  <a:gd name="T11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7">
                    <a:moveTo>
                      <a:pt x="0" y="5"/>
                    </a:moveTo>
                    <a:cubicBezTo>
                      <a:pt x="6" y="0"/>
                      <a:pt x="16" y="5"/>
                      <a:pt x="19" y="9"/>
                    </a:cubicBezTo>
                    <a:cubicBezTo>
                      <a:pt x="18" y="13"/>
                      <a:pt x="10" y="10"/>
                      <a:pt x="11" y="16"/>
                    </a:cubicBezTo>
                    <a:cubicBezTo>
                      <a:pt x="9" y="17"/>
                      <a:pt x="8" y="13"/>
                      <a:pt x="7" y="13"/>
                    </a:cubicBezTo>
                    <a:cubicBezTo>
                      <a:pt x="7" y="12"/>
                      <a:pt x="4" y="13"/>
                      <a:pt x="4" y="13"/>
                    </a:cubicBezTo>
                    <a:cubicBezTo>
                      <a:pt x="2" y="10"/>
                      <a:pt x="4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4" name="PA-íŝļîdè">
                <a:extLst>
                  <a:ext uri="{FF2B5EF4-FFF2-40B4-BE49-F238E27FC236}">
                    <a16:creationId xmlns="" xmlns:a16="http://schemas.microsoft.com/office/drawing/2014/main" id="{65FB840E-E8A7-4ACA-A2FB-C74947EE2E27}"/>
                  </a:ext>
                </a:extLst>
              </p:cNvPr>
              <p:cNvSpPr/>
              <p:nvPr>
                <p:custDataLst>
                  <p:tags r:id="rId62"/>
                </p:custDataLst>
              </p:nvPr>
            </p:nvSpPr>
            <p:spPr bwMode="auto">
              <a:xfrm>
                <a:off x="7971468" y="703447"/>
                <a:ext cx="60234" cy="30817"/>
              </a:xfrm>
              <a:custGeom>
                <a:avLst/>
                <a:gdLst>
                  <a:gd name="T0" fmla="*/ 2 w 29"/>
                  <a:gd name="T1" fmla="*/ 2 h 15"/>
                  <a:gd name="T2" fmla="*/ 6 w 29"/>
                  <a:gd name="T3" fmla="*/ 2 h 15"/>
                  <a:gd name="T4" fmla="*/ 15 w 29"/>
                  <a:gd name="T5" fmla="*/ 6 h 15"/>
                  <a:gd name="T6" fmla="*/ 24 w 29"/>
                  <a:gd name="T7" fmla="*/ 9 h 15"/>
                  <a:gd name="T8" fmla="*/ 28 w 29"/>
                  <a:gd name="T9" fmla="*/ 13 h 15"/>
                  <a:gd name="T10" fmla="*/ 6 w 29"/>
                  <a:gd name="T11" fmla="*/ 9 h 15"/>
                  <a:gd name="T12" fmla="*/ 2 w 29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5">
                    <a:moveTo>
                      <a:pt x="2" y="2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11" y="0"/>
                      <a:pt x="11" y="5"/>
                      <a:pt x="15" y="6"/>
                    </a:cubicBezTo>
                    <a:cubicBezTo>
                      <a:pt x="19" y="7"/>
                      <a:pt x="21" y="8"/>
                      <a:pt x="24" y="9"/>
                    </a:cubicBezTo>
                    <a:cubicBezTo>
                      <a:pt x="26" y="11"/>
                      <a:pt x="29" y="9"/>
                      <a:pt x="28" y="13"/>
                    </a:cubicBezTo>
                    <a:cubicBezTo>
                      <a:pt x="17" y="15"/>
                      <a:pt x="14" y="10"/>
                      <a:pt x="6" y="9"/>
                    </a:cubicBezTo>
                    <a:cubicBezTo>
                      <a:pt x="8" y="3"/>
                      <a:pt x="0" y="8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5" name="PA-íSḷíďè">
                <a:extLst>
                  <a:ext uri="{FF2B5EF4-FFF2-40B4-BE49-F238E27FC236}">
                    <a16:creationId xmlns="" xmlns:a16="http://schemas.microsoft.com/office/drawing/2014/main" id="{3E9811E6-D119-46F2-ADE1-7ACE4175FFED}"/>
                  </a:ext>
                </a:extLst>
              </p:cNvPr>
              <p:cNvSpPr/>
              <p:nvPr>
                <p:custDataLst>
                  <p:tags r:id="rId63"/>
                </p:custDataLst>
              </p:nvPr>
            </p:nvSpPr>
            <p:spPr bwMode="auto">
              <a:xfrm>
                <a:off x="4035270" y="752474"/>
                <a:ext cx="98055" cy="81245"/>
              </a:xfrm>
              <a:custGeom>
                <a:avLst/>
                <a:gdLst>
                  <a:gd name="T0" fmla="*/ 15 w 47"/>
                  <a:gd name="T1" fmla="*/ 8 h 39"/>
                  <a:gd name="T2" fmla="*/ 15 w 47"/>
                  <a:gd name="T3" fmla="*/ 6 h 39"/>
                  <a:gd name="T4" fmla="*/ 36 w 47"/>
                  <a:gd name="T5" fmla="*/ 0 h 39"/>
                  <a:gd name="T6" fmla="*/ 39 w 47"/>
                  <a:gd name="T7" fmla="*/ 8 h 39"/>
                  <a:gd name="T8" fmla="*/ 36 w 47"/>
                  <a:gd name="T9" fmla="*/ 13 h 39"/>
                  <a:gd name="T10" fmla="*/ 45 w 47"/>
                  <a:gd name="T11" fmla="*/ 15 h 39"/>
                  <a:gd name="T12" fmla="*/ 47 w 47"/>
                  <a:gd name="T13" fmla="*/ 30 h 39"/>
                  <a:gd name="T14" fmla="*/ 41 w 47"/>
                  <a:gd name="T15" fmla="*/ 30 h 39"/>
                  <a:gd name="T16" fmla="*/ 41 w 47"/>
                  <a:gd name="T17" fmla="*/ 34 h 39"/>
                  <a:gd name="T18" fmla="*/ 36 w 47"/>
                  <a:gd name="T19" fmla="*/ 34 h 39"/>
                  <a:gd name="T20" fmla="*/ 30 w 47"/>
                  <a:gd name="T21" fmla="*/ 38 h 39"/>
                  <a:gd name="T22" fmla="*/ 24 w 47"/>
                  <a:gd name="T23" fmla="*/ 32 h 39"/>
                  <a:gd name="T24" fmla="*/ 19 w 47"/>
                  <a:gd name="T25" fmla="*/ 26 h 39"/>
                  <a:gd name="T26" fmla="*/ 15 w 47"/>
                  <a:gd name="T27" fmla="*/ 23 h 39"/>
                  <a:gd name="T28" fmla="*/ 6 w 47"/>
                  <a:gd name="T29" fmla="*/ 21 h 39"/>
                  <a:gd name="T30" fmla="*/ 0 w 47"/>
                  <a:gd name="T31" fmla="*/ 17 h 39"/>
                  <a:gd name="T32" fmla="*/ 19 w 47"/>
                  <a:gd name="T33" fmla="*/ 19 h 39"/>
                  <a:gd name="T34" fmla="*/ 21 w 47"/>
                  <a:gd name="T35" fmla="*/ 12 h 39"/>
                  <a:gd name="T36" fmla="*/ 13 w 47"/>
                  <a:gd name="T37" fmla="*/ 6 h 39"/>
                  <a:gd name="T38" fmla="*/ 15 w 47"/>
                  <a:gd name="T39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39">
                    <a:moveTo>
                      <a:pt x="15" y="8"/>
                    </a:moveTo>
                    <a:cubicBezTo>
                      <a:pt x="17" y="7"/>
                      <a:pt x="16" y="6"/>
                      <a:pt x="15" y="6"/>
                    </a:cubicBezTo>
                    <a:cubicBezTo>
                      <a:pt x="19" y="2"/>
                      <a:pt x="33" y="6"/>
                      <a:pt x="36" y="0"/>
                    </a:cubicBezTo>
                    <a:cubicBezTo>
                      <a:pt x="38" y="2"/>
                      <a:pt x="39" y="4"/>
                      <a:pt x="39" y="8"/>
                    </a:cubicBezTo>
                    <a:cubicBezTo>
                      <a:pt x="40" y="12"/>
                      <a:pt x="36" y="11"/>
                      <a:pt x="36" y="13"/>
                    </a:cubicBezTo>
                    <a:cubicBezTo>
                      <a:pt x="37" y="19"/>
                      <a:pt x="41" y="16"/>
                      <a:pt x="45" y="15"/>
                    </a:cubicBezTo>
                    <a:cubicBezTo>
                      <a:pt x="47" y="23"/>
                      <a:pt x="45" y="22"/>
                      <a:pt x="47" y="30"/>
                    </a:cubicBezTo>
                    <a:cubicBezTo>
                      <a:pt x="46" y="31"/>
                      <a:pt x="42" y="29"/>
                      <a:pt x="41" y="30"/>
                    </a:cubicBezTo>
                    <a:cubicBezTo>
                      <a:pt x="41" y="31"/>
                      <a:pt x="42" y="34"/>
                      <a:pt x="41" y="34"/>
                    </a:cubicBezTo>
                    <a:cubicBezTo>
                      <a:pt x="40" y="35"/>
                      <a:pt x="37" y="34"/>
                      <a:pt x="36" y="34"/>
                    </a:cubicBezTo>
                    <a:cubicBezTo>
                      <a:pt x="33" y="34"/>
                      <a:pt x="33" y="37"/>
                      <a:pt x="30" y="38"/>
                    </a:cubicBezTo>
                    <a:cubicBezTo>
                      <a:pt x="26" y="39"/>
                      <a:pt x="26" y="34"/>
                      <a:pt x="24" y="32"/>
                    </a:cubicBezTo>
                    <a:cubicBezTo>
                      <a:pt x="23" y="31"/>
                      <a:pt x="17" y="31"/>
                      <a:pt x="19" y="26"/>
                    </a:cubicBezTo>
                    <a:cubicBezTo>
                      <a:pt x="16" y="27"/>
                      <a:pt x="15" y="25"/>
                      <a:pt x="15" y="23"/>
                    </a:cubicBezTo>
                    <a:cubicBezTo>
                      <a:pt x="12" y="24"/>
                      <a:pt x="9" y="22"/>
                      <a:pt x="6" y="21"/>
                    </a:cubicBezTo>
                    <a:cubicBezTo>
                      <a:pt x="3" y="20"/>
                      <a:pt x="0" y="22"/>
                      <a:pt x="0" y="17"/>
                    </a:cubicBezTo>
                    <a:cubicBezTo>
                      <a:pt x="8" y="16"/>
                      <a:pt x="11" y="20"/>
                      <a:pt x="19" y="19"/>
                    </a:cubicBezTo>
                    <a:cubicBezTo>
                      <a:pt x="21" y="18"/>
                      <a:pt x="20" y="14"/>
                      <a:pt x="21" y="12"/>
                    </a:cubicBezTo>
                    <a:cubicBezTo>
                      <a:pt x="21" y="7"/>
                      <a:pt x="10" y="13"/>
                      <a:pt x="13" y="6"/>
                    </a:cubicBezTo>
                    <a:cubicBezTo>
                      <a:pt x="15" y="6"/>
                      <a:pt x="15" y="7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6" name="PA-îŝḻïḍe">
                <a:extLst>
                  <a:ext uri="{FF2B5EF4-FFF2-40B4-BE49-F238E27FC236}">
                    <a16:creationId xmlns="" xmlns:a16="http://schemas.microsoft.com/office/drawing/2014/main" id="{59A95AFE-8870-4754-A581-02EC4FE2ED7F}"/>
                  </a:ext>
                </a:extLst>
              </p:cNvPr>
              <p:cNvSpPr/>
              <p:nvPr>
                <p:custDataLst>
                  <p:tags r:id="rId64"/>
                </p:custDataLst>
              </p:nvPr>
            </p:nvSpPr>
            <p:spPr bwMode="auto">
              <a:xfrm>
                <a:off x="4384064" y="760879"/>
                <a:ext cx="58833" cy="28016"/>
              </a:xfrm>
              <a:custGeom>
                <a:avLst/>
                <a:gdLst>
                  <a:gd name="T0" fmla="*/ 0 w 28"/>
                  <a:gd name="T1" fmla="*/ 2 h 13"/>
                  <a:gd name="T2" fmla="*/ 7 w 28"/>
                  <a:gd name="T3" fmla="*/ 0 h 13"/>
                  <a:gd name="T4" fmla="*/ 28 w 28"/>
                  <a:gd name="T5" fmla="*/ 6 h 13"/>
                  <a:gd name="T6" fmla="*/ 26 w 28"/>
                  <a:gd name="T7" fmla="*/ 13 h 13"/>
                  <a:gd name="T8" fmla="*/ 6 w 28"/>
                  <a:gd name="T9" fmla="*/ 6 h 13"/>
                  <a:gd name="T10" fmla="*/ 0 w 28"/>
                  <a:gd name="T1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3">
                    <a:moveTo>
                      <a:pt x="0" y="2"/>
                    </a:moveTo>
                    <a:cubicBezTo>
                      <a:pt x="0" y="0"/>
                      <a:pt x="5" y="0"/>
                      <a:pt x="7" y="0"/>
                    </a:cubicBezTo>
                    <a:cubicBezTo>
                      <a:pt x="14" y="1"/>
                      <a:pt x="22" y="5"/>
                      <a:pt x="28" y="6"/>
                    </a:cubicBezTo>
                    <a:cubicBezTo>
                      <a:pt x="28" y="9"/>
                      <a:pt x="26" y="10"/>
                      <a:pt x="26" y="13"/>
                    </a:cubicBezTo>
                    <a:cubicBezTo>
                      <a:pt x="16" y="13"/>
                      <a:pt x="12" y="11"/>
                      <a:pt x="6" y="6"/>
                    </a:cubicBezTo>
                    <a:cubicBezTo>
                      <a:pt x="4" y="4"/>
                      <a:pt x="4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7" name="PA-îṡlîde">
                <a:extLst>
                  <a:ext uri="{FF2B5EF4-FFF2-40B4-BE49-F238E27FC236}">
                    <a16:creationId xmlns="" xmlns:a16="http://schemas.microsoft.com/office/drawing/2014/main" id="{DE3C9B43-A59D-4A9E-BAAC-4DDCAE97B07E}"/>
                  </a:ext>
                </a:extLst>
              </p:cNvPr>
              <p:cNvSpPr/>
              <p:nvPr>
                <p:custDataLst>
                  <p:tags r:id="rId65"/>
                </p:custDataLst>
              </p:nvPr>
            </p:nvSpPr>
            <p:spPr bwMode="auto">
              <a:xfrm>
                <a:off x="7881818" y="760879"/>
                <a:ext cx="39222" cy="15409"/>
              </a:xfrm>
              <a:custGeom>
                <a:avLst/>
                <a:gdLst>
                  <a:gd name="T0" fmla="*/ 19 w 19"/>
                  <a:gd name="T1" fmla="*/ 6 h 7"/>
                  <a:gd name="T2" fmla="*/ 0 w 19"/>
                  <a:gd name="T3" fmla="*/ 4 h 7"/>
                  <a:gd name="T4" fmla="*/ 6 w 19"/>
                  <a:gd name="T5" fmla="*/ 0 h 7"/>
                  <a:gd name="T6" fmla="*/ 19 w 1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7">
                    <a:moveTo>
                      <a:pt x="19" y="6"/>
                    </a:moveTo>
                    <a:cubicBezTo>
                      <a:pt x="16" y="7"/>
                      <a:pt x="5" y="6"/>
                      <a:pt x="0" y="4"/>
                    </a:cubicBezTo>
                    <a:cubicBezTo>
                      <a:pt x="1" y="1"/>
                      <a:pt x="6" y="3"/>
                      <a:pt x="6" y="0"/>
                    </a:cubicBezTo>
                    <a:cubicBezTo>
                      <a:pt x="10" y="2"/>
                      <a:pt x="19" y="0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8" name="PA-íṥļîdé">
                <a:extLst>
                  <a:ext uri="{FF2B5EF4-FFF2-40B4-BE49-F238E27FC236}">
                    <a16:creationId xmlns="" xmlns:a16="http://schemas.microsoft.com/office/drawing/2014/main" id="{E3DAD4FE-0F7A-4957-A9C1-750A2E684D6F}"/>
                  </a:ext>
                </a:extLst>
              </p:cNvPr>
              <p:cNvSpPr/>
              <p:nvPr>
                <p:custDataLst>
                  <p:tags r:id="rId66"/>
                </p:custDataLst>
              </p:nvPr>
            </p:nvSpPr>
            <p:spPr bwMode="auto">
              <a:xfrm>
                <a:off x="4811304" y="846327"/>
                <a:ext cx="30817" cy="21012"/>
              </a:xfrm>
              <a:custGeom>
                <a:avLst/>
                <a:gdLst>
                  <a:gd name="T0" fmla="*/ 15 w 15"/>
                  <a:gd name="T1" fmla="*/ 8 h 10"/>
                  <a:gd name="T2" fmla="*/ 0 w 15"/>
                  <a:gd name="T3" fmla="*/ 4 h 10"/>
                  <a:gd name="T4" fmla="*/ 15 w 15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15" y="8"/>
                    </a:moveTo>
                    <a:cubicBezTo>
                      <a:pt x="6" y="10"/>
                      <a:pt x="8" y="2"/>
                      <a:pt x="0" y="4"/>
                    </a:cubicBezTo>
                    <a:cubicBezTo>
                      <a:pt x="3" y="0"/>
                      <a:pt x="15" y="2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9" name="PA-i$ľîḍè">
                <a:extLst>
                  <a:ext uri="{FF2B5EF4-FFF2-40B4-BE49-F238E27FC236}">
                    <a16:creationId xmlns="" xmlns:a16="http://schemas.microsoft.com/office/drawing/2014/main" id="{160D2A2A-8FF5-4628-9540-9D8FBD4579A4}"/>
                  </a:ext>
                </a:extLst>
              </p:cNvPr>
              <p:cNvSpPr/>
              <p:nvPr>
                <p:custDataLst>
                  <p:tags r:id="rId67"/>
                </p:custDataLst>
              </p:nvPr>
            </p:nvSpPr>
            <p:spPr bwMode="auto">
              <a:xfrm>
                <a:off x="4790291" y="867338"/>
                <a:ext cx="43425" cy="25214"/>
              </a:xfrm>
              <a:custGeom>
                <a:avLst/>
                <a:gdLst>
                  <a:gd name="T0" fmla="*/ 21 w 21"/>
                  <a:gd name="T1" fmla="*/ 7 h 12"/>
                  <a:gd name="T2" fmla="*/ 3 w 21"/>
                  <a:gd name="T3" fmla="*/ 7 h 12"/>
                  <a:gd name="T4" fmla="*/ 8 w 21"/>
                  <a:gd name="T5" fmla="*/ 1 h 12"/>
                  <a:gd name="T6" fmla="*/ 21 w 21"/>
                  <a:gd name="T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2">
                    <a:moveTo>
                      <a:pt x="21" y="7"/>
                    </a:moveTo>
                    <a:cubicBezTo>
                      <a:pt x="19" y="12"/>
                      <a:pt x="5" y="12"/>
                      <a:pt x="3" y="7"/>
                    </a:cubicBezTo>
                    <a:cubicBezTo>
                      <a:pt x="0" y="0"/>
                      <a:pt x="9" y="6"/>
                      <a:pt x="8" y="1"/>
                    </a:cubicBezTo>
                    <a:cubicBezTo>
                      <a:pt x="12" y="4"/>
                      <a:pt x="16" y="6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0" name="PA-íṩļïḋé">
                <a:extLst>
                  <a:ext uri="{FF2B5EF4-FFF2-40B4-BE49-F238E27FC236}">
                    <a16:creationId xmlns="" xmlns:a16="http://schemas.microsoft.com/office/drawing/2014/main" id="{5728F320-3A6D-4940-8A22-DBDC152829D3}"/>
                  </a:ext>
                </a:extLst>
              </p:cNvPr>
              <p:cNvSpPr/>
              <p:nvPr>
                <p:custDataLst>
                  <p:tags r:id="rId68"/>
                </p:custDataLst>
              </p:nvPr>
            </p:nvSpPr>
            <p:spPr bwMode="auto">
              <a:xfrm>
                <a:off x="6419400" y="885549"/>
                <a:ext cx="29417" cy="23814"/>
              </a:xfrm>
              <a:custGeom>
                <a:avLst/>
                <a:gdLst>
                  <a:gd name="T0" fmla="*/ 6 w 14"/>
                  <a:gd name="T1" fmla="*/ 0 h 11"/>
                  <a:gd name="T2" fmla="*/ 14 w 14"/>
                  <a:gd name="T3" fmla="*/ 7 h 11"/>
                  <a:gd name="T4" fmla="*/ 4 w 14"/>
                  <a:gd name="T5" fmla="*/ 11 h 11"/>
                  <a:gd name="T6" fmla="*/ 2 w 14"/>
                  <a:gd name="T7" fmla="*/ 2 h 11"/>
                  <a:gd name="T8" fmla="*/ 6 w 1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6" y="0"/>
                    </a:moveTo>
                    <a:cubicBezTo>
                      <a:pt x="11" y="0"/>
                      <a:pt x="13" y="2"/>
                      <a:pt x="14" y="7"/>
                    </a:cubicBezTo>
                    <a:cubicBezTo>
                      <a:pt x="9" y="7"/>
                      <a:pt x="5" y="7"/>
                      <a:pt x="4" y="11"/>
                    </a:cubicBezTo>
                    <a:cubicBezTo>
                      <a:pt x="0" y="11"/>
                      <a:pt x="3" y="4"/>
                      <a:pt x="2" y="2"/>
                    </a:cubicBezTo>
                    <a:cubicBezTo>
                      <a:pt x="5" y="2"/>
                      <a:pt x="6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1" name="PA-ïṩḻiḑê">
                <a:extLst>
                  <a:ext uri="{FF2B5EF4-FFF2-40B4-BE49-F238E27FC236}">
                    <a16:creationId xmlns="" xmlns:a16="http://schemas.microsoft.com/office/drawing/2014/main" id="{3E41EA4F-9017-44EC-852A-A28D8ADAE6A1}"/>
                  </a:ext>
                </a:extLst>
              </p:cNvPr>
              <p:cNvSpPr/>
              <p:nvPr>
                <p:custDataLst>
                  <p:tags r:id="rId69"/>
                </p:custDataLst>
              </p:nvPr>
            </p:nvSpPr>
            <p:spPr bwMode="auto">
              <a:xfrm>
                <a:off x="3945620" y="900957"/>
                <a:ext cx="29417" cy="21012"/>
              </a:xfrm>
              <a:custGeom>
                <a:avLst/>
                <a:gdLst>
                  <a:gd name="T0" fmla="*/ 13 w 14"/>
                  <a:gd name="T1" fmla="*/ 8 h 10"/>
                  <a:gd name="T2" fmla="*/ 0 w 14"/>
                  <a:gd name="T3" fmla="*/ 10 h 10"/>
                  <a:gd name="T4" fmla="*/ 13 w 14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0">
                    <a:moveTo>
                      <a:pt x="13" y="8"/>
                    </a:moveTo>
                    <a:cubicBezTo>
                      <a:pt x="7" y="7"/>
                      <a:pt x="5" y="9"/>
                      <a:pt x="0" y="10"/>
                    </a:cubicBezTo>
                    <a:cubicBezTo>
                      <a:pt x="1" y="6"/>
                      <a:pt x="14" y="0"/>
                      <a:pt x="13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2" name="PA-íṥļïḋe">
                <a:extLst>
                  <a:ext uri="{FF2B5EF4-FFF2-40B4-BE49-F238E27FC236}">
                    <a16:creationId xmlns="" xmlns:a16="http://schemas.microsoft.com/office/drawing/2014/main" id="{EF4EA16C-218E-4AB1-A04B-F3802D39622B}"/>
                  </a:ext>
                </a:extLst>
              </p:cNvPr>
              <p:cNvSpPr/>
              <p:nvPr>
                <p:custDataLst>
                  <p:tags r:id="rId70"/>
                </p:custDataLst>
              </p:nvPr>
            </p:nvSpPr>
            <p:spPr bwMode="auto">
              <a:xfrm>
                <a:off x="4434494" y="917766"/>
                <a:ext cx="47627" cy="29417"/>
              </a:xfrm>
              <a:custGeom>
                <a:avLst/>
                <a:gdLst>
                  <a:gd name="T0" fmla="*/ 19 w 23"/>
                  <a:gd name="T1" fmla="*/ 2 h 14"/>
                  <a:gd name="T2" fmla="*/ 21 w 23"/>
                  <a:gd name="T3" fmla="*/ 13 h 14"/>
                  <a:gd name="T4" fmla="*/ 2 w 23"/>
                  <a:gd name="T5" fmla="*/ 9 h 14"/>
                  <a:gd name="T6" fmla="*/ 6 w 23"/>
                  <a:gd name="T7" fmla="*/ 2 h 14"/>
                  <a:gd name="T8" fmla="*/ 19 w 23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4">
                    <a:moveTo>
                      <a:pt x="19" y="2"/>
                    </a:moveTo>
                    <a:cubicBezTo>
                      <a:pt x="21" y="4"/>
                      <a:pt x="23" y="11"/>
                      <a:pt x="21" y="13"/>
                    </a:cubicBezTo>
                    <a:cubicBezTo>
                      <a:pt x="13" y="12"/>
                      <a:pt x="4" y="14"/>
                      <a:pt x="2" y="9"/>
                    </a:cubicBezTo>
                    <a:cubicBezTo>
                      <a:pt x="0" y="3"/>
                      <a:pt x="8" y="8"/>
                      <a:pt x="6" y="2"/>
                    </a:cubicBezTo>
                    <a:cubicBezTo>
                      <a:pt x="11" y="0"/>
                      <a:pt x="19" y="5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3" name="PA-íṧḷídé">
                <a:extLst>
                  <a:ext uri="{FF2B5EF4-FFF2-40B4-BE49-F238E27FC236}">
                    <a16:creationId xmlns="" xmlns:a16="http://schemas.microsoft.com/office/drawing/2014/main" id="{EAB04A96-7219-4E9E-AE1E-149EFD8C7E90}"/>
                  </a:ext>
                </a:extLst>
              </p:cNvPr>
              <p:cNvSpPr/>
              <p:nvPr>
                <p:custDataLst>
                  <p:tags r:id="rId71"/>
                </p:custDataLst>
              </p:nvPr>
            </p:nvSpPr>
            <p:spPr bwMode="auto">
              <a:xfrm>
                <a:off x="4416282" y="999012"/>
                <a:ext cx="57433" cy="26615"/>
              </a:xfrm>
              <a:custGeom>
                <a:avLst/>
                <a:gdLst>
                  <a:gd name="T0" fmla="*/ 26 w 28"/>
                  <a:gd name="T1" fmla="*/ 5 h 13"/>
                  <a:gd name="T2" fmla="*/ 19 w 28"/>
                  <a:gd name="T3" fmla="*/ 9 h 13"/>
                  <a:gd name="T4" fmla="*/ 11 w 28"/>
                  <a:gd name="T5" fmla="*/ 11 h 13"/>
                  <a:gd name="T6" fmla="*/ 4 w 28"/>
                  <a:gd name="T7" fmla="*/ 9 h 13"/>
                  <a:gd name="T8" fmla="*/ 5 w 28"/>
                  <a:gd name="T9" fmla="*/ 4 h 13"/>
                  <a:gd name="T10" fmla="*/ 11 w 28"/>
                  <a:gd name="T11" fmla="*/ 0 h 13"/>
                  <a:gd name="T12" fmla="*/ 26 w 28"/>
                  <a:gd name="T13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3">
                    <a:moveTo>
                      <a:pt x="26" y="5"/>
                    </a:moveTo>
                    <a:cubicBezTo>
                      <a:pt x="28" y="11"/>
                      <a:pt x="21" y="9"/>
                      <a:pt x="19" y="9"/>
                    </a:cubicBezTo>
                    <a:cubicBezTo>
                      <a:pt x="18" y="9"/>
                      <a:pt x="13" y="13"/>
                      <a:pt x="11" y="11"/>
                    </a:cubicBezTo>
                    <a:cubicBezTo>
                      <a:pt x="10" y="9"/>
                      <a:pt x="6" y="10"/>
                      <a:pt x="4" y="9"/>
                    </a:cubicBezTo>
                    <a:cubicBezTo>
                      <a:pt x="0" y="4"/>
                      <a:pt x="12" y="6"/>
                      <a:pt x="5" y="4"/>
                    </a:cubicBezTo>
                    <a:cubicBezTo>
                      <a:pt x="6" y="1"/>
                      <a:pt x="11" y="3"/>
                      <a:pt x="11" y="0"/>
                    </a:cubicBezTo>
                    <a:cubicBezTo>
                      <a:pt x="16" y="1"/>
                      <a:pt x="22" y="2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4" name="PA-îŝḻiḋê">
                <a:extLst>
                  <a:ext uri="{FF2B5EF4-FFF2-40B4-BE49-F238E27FC236}">
                    <a16:creationId xmlns="" xmlns:a16="http://schemas.microsoft.com/office/drawing/2014/main" id="{2BFBEF4E-C31B-4585-85A4-13ACDE546CA6}"/>
                  </a:ext>
                </a:extLst>
              </p:cNvPr>
              <p:cNvSpPr/>
              <p:nvPr>
                <p:custDataLst>
                  <p:tags r:id="rId72"/>
                </p:custDataLst>
              </p:nvPr>
            </p:nvSpPr>
            <p:spPr bwMode="auto">
              <a:xfrm>
                <a:off x="4417683" y="1039635"/>
                <a:ext cx="26615" cy="12607"/>
              </a:xfrm>
              <a:custGeom>
                <a:avLst/>
                <a:gdLst>
                  <a:gd name="T0" fmla="*/ 10 w 13"/>
                  <a:gd name="T1" fmla="*/ 6 h 6"/>
                  <a:gd name="T2" fmla="*/ 3 w 13"/>
                  <a:gd name="T3" fmla="*/ 6 h 6"/>
                  <a:gd name="T4" fmla="*/ 1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10" y="6"/>
                    </a:moveTo>
                    <a:cubicBezTo>
                      <a:pt x="6" y="3"/>
                      <a:pt x="8" y="6"/>
                      <a:pt x="3" y="6"/>
                    </a:cubicBezTo>
                    <a:cubicBezTo>
                      <a:pt x="0" y="0"/>
                      <a:pt x="13" y="0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5" name="PA-işlîḍê">
                <a:extLst>
                  <a:ext uri="{FF2B5EF4-FFF2-40B4-BE49-F238E27FC236}">
                    <a16:creationId xmlns="" xmlns:a16="http://schemas.microsoft.com/office/drawing/2014/main" id="{5A18D413-1C84-45B7-855C-9985A4E6A4D3}"/>
                  </a:ext>
                </a:extLst>
              </p:cNvPr>
              <p:cNvSpPr/>
              <p:nvPr>
                <p:custDataLst>
                  <p:tags r:id="rId73"/>
                </p:custDataLst>
              </p:nvPr>
            </p:nvSpPr>
            <p:spPr bwMode="auto">
              <a:xfrm>
                <a:off x="4330835" y="1059246"/>
                <a:ext cx="30817" cy="18211"/>
              </a:xfrm>
              <a:custGeom>
                <a:avLst/>
                <a:gdLst>
                  <a:gd name="T0" fmla="*/ 13 w 15"/>
                  <a:gd name="T1" fmla="*/ 1 h 9"/>
                  <a:gd name="T2" fmla="*/ 15 w 15"/>
                  <a:gd name="T3" fmla="*/ 4 h 9"/>
                  <a:gd name="T4" fmla="*/ 7 w 15"/>
                  <a:gd name="T5" fmla="*/ 6 h 9"/>
                  <a:gd name="T6" fmla="*/ 0 w 15"/>
                  <a:gd name="T7" fmla="*/ 6 h 9"/>
                  <a:gd name="T8" fmla="*/ 13 w 15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3" y="1"/>
                    </a:moveTo>
                    <a:cubicBezTo>
                      <a:pt x="13" y="3"/>
                      <a:pt x="13" y="4"/>
                      <a:pt x="15" y="4"/>
                    </a:cubicBezTo>
                    <a:cubicBezTo>
                      <a:pt x="15" y="8"/>
                      <a:pt x="9" y="5"/>
                      <a:pt x="7" y="6"/>
                    </a:cubicBezTo>
                    <a:cubicBezTo>
                      <a:pt x="5" y="9"/>
                      <a:pt x="7" y="6"/>
                      <a:pt x="0" y="6"/>
                    </a:cubicBezTo>
                    <a:cubicBezTo>
                      <a:pt x="3" y="3"/>
                      <a:pt x="6" y="0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6" name="PA-îṣlîḑé">
                <a:extLst>
                  <a:ext uri="{FF2B5EF4-FFF2-40B4-BE49-F238E27FC236}">
                    <a16:creationId xmlns="" xmlns:a16="http://schemas.microsoft.com/office/drawing/2014/main" id="{E69F86DD-F154-4EAF-B88E-BC88F20A25B2}"/>
                  </a:ext>
                </a:extLst>
              </p:cNvPr>
              <p:cNvSpPr/>
              <p:nvPr>
                <p:custDataLst>
                  <p:tags r:id="rId74"/>
                </p:custDataLst>
              </p:nvPr>
            </p:nvSpPr>
            <p:spPr bwMode="auto">
              <a:xfrm>
                <a:off x="4388266" y="1076055"/>
                <a:ext cx="12607" cy="18211"/>
              </a:xfrm>
              <a:custGeom>
                <a:avLst/>
                <a:gdLst>
                  <a:gd name="T0" fmla="*/ 2 w 6"/>
                  <a:gd name="T1" fmla="*/ 0 h 9"/>
                  <a:gd name="T2" fmla="*/ 5 w 6"/>
                  <a:gd name="T3" fmla="*/ 8 h 9"/>
                  <a:gd name="T4" fmla="*/ 2 w 6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2" y="0"/>
                    </a:moveTo>
                    <a:cubicBezTo>
                      <a:pt x="5" y="1"/>
                      <a:pt x="6" y="3"/>
                      <a:pt x="5" y="8"/>
                    </a:cubicBezTo>
                    <a:cubicBezTo>
                      <a:pt x="0" y="9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7" name="PA-iś1îḋé">
                <a:extLst>
                  <a:ext uri="{FF2B5EF4-FFF2-40B4-BE49-F238E27FC236}">
                    <a16:creationId xmlns="" xmlns:a16="http://schemas.microsoft.com/office/drawing/2014/main" id="{40A93762-1662-421D-A7E7-14FEEC266F97}"/>
                  </a:ext>
                </a:extLst>
              </p:cNvPr>
              <p:cNvSpPr/>
              <p:nvPr>
                <p:custDataLst>
                  <p:tags r:id="rId75"/>
                </p:custDataLst>
              </p:nvPr>
            </p:nvSpPr>
            <p:spPr bwMode="auto">
              <a:xfrm>
                <a:off x="5499087" y="1237145"/>
                <a:ext cx="68639" cy="84047"/>
              </a:xfrm>
              <a:custGeom>
                <a:avLst/>
                <a:gdLst>
                  <a:gd name="T0" fmla="*/ 12 w 33"/>
                  <a:gd name="T1" fmla="*/ 0 h 40"/>
                  <a:gd name="T2" fmla="*/ 14 w 33"/>
                  <a:gd name="T3" fmla="*/ 2 h 40"/>
                  <a:gd name="T4" fmla="*/ 27 w 33"/>
                  <a:gd name="T5" fmla="*/ 2 h 40"/>
                  <a:gd name="T6" fmla="*/ 32 w 33"/>
                  <a:gd name="T7" fmla="*/ 6 h 40"/>
                  <a:gd name="T8" fmla="*/ 31 w 33"/>
                  <a:gd name="T9" fmla="*/ 10 h 40"/>
                  <a:gd name="T10" fmla="*/ 27 w 33"/>
                  <a:gd name="T11" fmla="*/ 12 h 40"/>
                  <a:gd name="T12" fmla="*/ 31 w 33"/>
                  <a:gd name="T13" fmla="*/ 21 h 40"/>
                  <a:gd name="T14" fmla="*/ 29 w 33"/>
                  <a:gd name="T15" fmla="*/ 30 h 40"/>
                  <a:gd name="T16" fmla="*/ 19 w 33"/>
                  <a:gd name="T17" fmla="*/ 30 h 40"/>
                  <a:gd name="T18" fmla="*/ 18 w 33"/>
                  <a:gd name="T19" fmla="*/ 36 h 40"/>
                  <a:gd name="T20" fmla="*/ 14 w 33"/>
                  <a:gd name="T21" fmla="*/ 40 h 40"/>
                  <a:gd name="T22" fmla="*/ 3 w 33"/>
                  <a:gd name="T23" fmla="*/ 40 h 40"/>
                  <a:gd name="T24" fmla="*/ 6 w 33"/>
                  <a:gd name="T25" fmla="*/ 28 h 40"/>
                  <a:gd name="T26" fmla="*/ 6 w 33"/>
                  <a:gd name="T27" fmla="*/ 21 h 40"/>
                  <a:gd name="T28" fmla="*/ 3 w 33"/>
                  <a:gd name="T29" fmla="*/ 12 h 40"/>
                  <a:gd name="T30" fmla="*/ 10 w 33"/>
                  <a:gd name="T31" fmla="*/ 13 h 40"/>
                  <a:gd name="T32" fmla="*/ 12 w 33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40">
                    <a:moveTo>
                      <a:pt x="12" y="0"/>
                    </a:moveTo>
                    <a:cubicBezTo>
                      <a:pt x="14" y="0"/>
                      <a:pt x="14" y="1"/>
                      <a:pt x="14" y="2"/>
                    </a:cubicBezTo>
                    <a:cubicBezTo>
                      <a:pt x="14" y="5"/>
                      <a:pt x="22" y="0"/>
                      <a:pt x="27" y="2"/>
                    </a:cubicBezTo>
                    <a:cubicBezTo>
                      <a:pt x="28" y="5"/>
                      <a:pt x="29" y="6"/>
                      <a:pt x="32" y="6"/>
                    </a:cubicBezTo>
                    <a:cubicBezTo>
                      <a:pt x="33" y="8"/>
                      <a:pt x="32" y="9"/>
                      <a:pt x="31" y="10"/>
                    </a:cubicBezTo>
                    <a:cubicBezTo>
                      <a:pt x="31" y="11"/>
                      <a:pt x="28" y="11"/>
                      <a:pt x="27" y="12"/>
                    </a:cubicBezTo>
                    <a:cubicBezTo>
                      <a:pt x="27" y="16"/>
                      <a:pt x="30" y="17"/>
                      <a:pt x="31" y="21"/>
                    </a:cubicBezTo>
                    <a:cubicBezTo>
                      <a:pt x="31" y="24"/>
                      <a:pt x="28" y="26"/>
                      <a:pt x="29" y="30"/>
                    </a:cubicBezTo>
                    <a:cubicBezTo>
                      <a:pt x="26" y="30"/>
                      <a:pt x="23" y="30"/>
                      <a:pt x="19" y="30"/>
                    </a:cubicBezTo>
                    <a:cubicBezTo>
                      <a:pt x="17" y="30"/>
                      <a:pt x="19" y="34"/>
                      <a:pt x="18" y="36"/>
                    </a:cubicBezTo>
                    <a:cubicBezTo>
                      <a:pt x="17" y="37"/>
                      <a:pt x="12" y="36"/>
                      <a:pt x="14" y="40"/>
                    </a:cubicBezTo>
                    <a:cubicBezTo>
                      <a:pt x="10" y="40"/>
                      <a:pt x="6" y="40"/>
                      <a:pt x="3" y="40"/>
                    </a:cubicBezTo>
                    <a:cubicBezTo>
                      <a:pt x="4" y="36"/>
                      <a:pt x="0" y="27"/>
                      <a:pt x="6" y="28"/>
                    </a:cubicBezTo>
                    <a:cubicBezTo>
                      <a:pt x="7" y="23"/>
                      <a:pt x="3" y="25"/>
                      <a:pt x="6" y="21"/>
                    </a:cubicBezTo>
                    <a:cubicBezTo>
                      <a:pt x="8" y="15"/>
                      <a:pt x="1" y="17"/>
                      <a:pt x="3" y="12"/>
                    </a:cubicBezTo>
                    <a:cubicBezTo>
                      <a:pt x="7" y="11"/>
                      <a:pt x="8" y="13"/>
                      <a:pt x="10" y="13"/>
                    </a:cubicBezTo>
                    <a:cubicBezTo>
                      <a:pt x="14" y="13"/>
                      <a:pt x="11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8" name="PA-ïṩḻiḍé">
                <a:extLst>
                  <a:ext uri="{FF2B5EF4-FFF2-40B4-BE49-F238E27FC236}">
                    <a16:creationId xmlns="" xmlns:a16="http://schemas.microsoft.com/office/drawing/2014/main" id="{4D5B45AF-EC9F-42E8-A91E-5F34505A67BC}"/>
                  </a:ext>
                </a:extLst>
              </p:cNvPr>
              <p:cNvSpPr/>
              <p:nvPr>
                <p:custDataLst>
                  <p:tags r:id="rId76"/>
                </p:custDataLst>
              </p:nvPr>
            </p:nvSpPr>
            <p:spPr bwMode="auto">
              <a:xfrm>
                <a:off x="3054722" y="1241347"/>
                <a:ext cx="21012" cy="19611"/>
              </a:xfrm>
              <a:custGeom>
                <a:avLst/>
                <a:gdLst>
                  <a:gd name="T0" fmla="*/ 9 w 10"/>
                  <a:gd name="T1" fmla="*/ 0 h 9"/>
                  <a:gd name="T2" fmla="*/ 7 w 10"/>
                  <a:gd name="T3" fmla="*/ 4 h 9"/>
                  <a:gd name="T4" fmla="*/ 0 w 10"/>
                  <a:gd name="T5" fmla="*/ 6 h 9"/>
                  <a:gd name="T6" fmla="*/ 9 w 10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10" y="3"/>
                      <a:pt x="8" y="3"/>
                      <a:pt x="7" y="4"/>
                    </a:cubicBezTo>
                    <a:cubicBezTo>
                      <a:pt x="5" y="7"/>
                      <a:pt x="4" y="9"/>
                      <a:pt x="0" y="6"/>
                    </a:cubicBezTo>
                    <a:cubicBezTo>
                      <a:pt x="1" y="2"/>
                      <a:pt x="5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9" name="PA-îslidè">
                <a:extLst>
                  <a:ext uri="{FF2B5EF4-FFF2-40B4-BE49-F238E27FC236}">
                    <a16:creationId xmlns="" xmlns:a16="http://schemas.microsoft.com/office/drawing/2014/main" id="{60C1921B-2D53-4374-ACF5-78C7F7653D6D}"/>
                  </a:ext>
                </a:extLst>
              </p:cNvPr>
              <p:cNvSpPr/>
              <p:nvPr>
                <p:custDataLst>
                  <p:tags r:id="rId77"/>
                </p:custDataLst>
              </p:nvPr>
            </p:nvSpPr>
            <p:spPr bwMode="auto">
              <a:xfrm>
                <a:off x="3560405" y="1258157"/>
                <a:ext cx="25214" cy="37822"/>
              </a:xfrm>
              <a:custGeom>
                <a:avLst/>
                <a:gdLst>
                  <a:gd name="T0" fmla="*/ 3 w 12"/>
                  <a:gd name="T1" fmla="*/ 0 h 18"/>
                  <a:gd name="T2" fmla="*/ 12 w 12"/>
                  <a:gd name="T3" fmla="*/ 13 h 18"/>
                  <a:gd name="T4" fmla="*/ 5 w 12"/>
                  <a:gd name="T5" fmla="*/ 9 h 18"/>
                  <a:gd name="T6" fmla="*/ 3 w 12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8">
                    <a:moveTo>
                      <a:pt x="3" y="0"/>
                    </a:moveTo>
                    <a:cubicBezTo>
                      <a:pt x="6" y="4"/>
                      <a:pt x="7" y="11"/>
                      <a:pt x="12" y="13"/>
                    </a:cubicBezTo>
                    <a:cubicBezTo>
                      <a:pt x="10" y="18"/>
                      <a:pt x="5" y="12"/>
                      <a:pt x="5" y="9"/>
                    </a:cubicBezTo>
                    <a:cubicBezTo>
                      <a:pt x="0" y="9"/>
                      <a:pt x="0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0" name="PA-îṧlidé">
                <a:extLst>
                  <a:ext uri="{FF2B5EF4-FFF2-40B4-BE49-F238E27FC236}">
                    <a16:creationId xmlns="" xmlns:a16="http://schemas.microsoft.com/office/drawing/2014/main" id="{3A9D3327-F49D-4EFD-B775-7B6FB54B6D11}"/>
                  </a:ext>
                </a:extLst>
              </p:cNvPr>
              <p:cNvSpPr/>
              <p:nvPr>
                <p:custDataLst>
                  <p:tags r:id="rId78"/>
                </p:custDataLst>
              </p:nvPr>
            </p:nvSpPr>
            <p:spPr bwMode="auto">
              <a:xfrm>
                <a:off x="7900029" y="1241347"/>
                <a:ext cx="40623" cy="180701"/>
              </a:xfrm>
              <a:custGeom>
                <a:avLst/>
                <a:gdLst>
                  <a:gd name="T0" fmla="*/ 6 w 19"/>
                  <a:gd name="T1" fmla="*/ 10 h 87"/>
                  <a:gd name="T2" fmla="*/ 10 w 19"/>
                  <a:gd name="T3" fmla="*/ 23 h 87"/>
                  <a:gd name="T4" fmla="*/ 12 w 19"/>
                  <a:gd name="T5" fmla="*/ 30 h 87"/>
                  <a:gd name="T6" fmla="*/ 12 w 19"/>
                  <a:gd name="T7" fmla="*/ 36 h 87"/>
                  <a:gd name="T8" fmla="*/ 14 w 19"/>
                  <a:gd name="T9" fmla="*/ 51 h 87"/>
                  <a:gd name="T10" fmla="*/ 19 w 19"/>
                  <a:gd name="T11" fmla="*/ 58 h 87"/>
                  <a:gd name="T12" fmla="*/ 12 w 19"/>
                  <a:gd name="T13" fmla="*/ 60 h 87"/>
                  <a:gd name="T14" fmla="*/ 12 w 19"/>
                  <a:gd name="T15" fmla="*/ 73 h 87"/>
                  <a:gd name="T16" fmla="*/ 8 w 19"/>
                  <a:gd name="T17" fmla="*/ 73 h 87"/>
                  <a:gd name="T18" fmla="*/ 12 w 19"/>
                  <a:gd name="T19" fmla="*/ 86 h 87"/>
                  <a:gd name="T20" fmla="*/ 2 w 19"/>
                  <a:gd name="T21" fmla="*/ 84 h 87"/>
                  <a:gd name="T22" fmla="*/ 4 w 19"/>
                  <a:gd name="T23" fmla="*/ 73 h 87"/>
                  <a:gd name="T24" fmla="*/ 1 w 19"/>
                  <a:gd name="T25" fmla="*/ 67 h 87"/>
                  <a:gd name="T26" fmla="*/ 4 w 19"/>
                  <a:gd name="T27" fmla="*/ 45 h 87"/>
                  <a:gd name="T28" fmla="*/ 1 w 19"/>
                  <a:gd name="T29" fmla="*/ 36 h 87"/>
                  <a:gd name="T30" fmla="*/ 1 w 19"/>
                  <a:gd name="T31" fmla="*/ 23 h 87"/>
                  <a:gd name="T32" fmla="*/ 6 w 19"/>
                  <a:gd name="T33" fmla="*/ 17 h 87"/>
                  <a:gd name="T34" fmla="*/ 8 w 19"/>
                  <a:gd name="T35" fmla="*/ 11 h 87"/>
                  <a:gd name="T36" fmla="*/ 6 w 19"/>
                  <a:gd name="T37" fmla="*/ 1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7">
                    <a:moveTo>
                      <a:pt x="6" y="10"/>
                    </a:moveTo>
                    <a:cubicBezTo>
                      <a:pt x="14" y="0"/>
                      <a:pt x="7" y="20"/>
                      <a:pt x="10" y="23"/>
                    </a:cubicBezTo>
                    <a:cubicBezTo>
                      <a:pt x="13" y="25"/>
                      <a:pt x="8" y="26"/>
                      <a:pt x="12" y="30"/>
                    </a:cubicBezTo>
                    <a:cubicBezTo>
                      <a:pt x="14" y="33"/>
                      <a:pt x="12" y="33"/>
                      <a:pt x="12" y="36"/>
                    </a:cubicBezTo>
                    <a:cubicBezTo>
                      <a:pt x="12" y="38"/>
                      <a:pt x="15" y="43"/>
                      <a:pt x="14" y="51"/>
                    </a:cubicBezTo>
                    <a:cubicBezTo>
                      <a:pt x="13" y="55"/>
                      <a:pt x="16" y="56"/>
                      <a:pt x="19" y="58"/>
                    </a:cubicBezTo>
                    <a:cubicBezTo>
                      <a:pt x="19" y="62"/>
                      <a:pt x="14" y="62"/>
                      <a:pt x="12" y="60"/>
                    </a:cubicBezTo>
                    <a:cubicBezTo>
                      <a:pt x="11" y="65"/>
                      <a:pt x="11" y="73"/>
                      <a:pt x="12" y="73"/>
                    </a:cubicBezTo>
                    <a:cubicBezTo>
                      <a:pt x="12" y="73"/>
                      <a:pt x="8" y="73"/>
                      <a:pt x="8" y="73"/>
                    </a:cubicBezTo>
                    <a:cubicBezTo>
                      <a:pt x="8" y="77"/>
                      <a:pt x="13" y="78"/>
                      <a:pt x="12" y="86"/>
                    </a:cubicBezTo>
                    <a:cubicBezTo>
                      <a:pt x="6" y="84"/>
                      <a:pt x="7" y="87"/>
                      <a:pt x="2" y="84"/>
                    </a:cubicBezTo>
                    <a:cubicBezTo>
                      <a:pt x="6" y="79"/>
                      <a:pt x="2" y="78"/>
                      <a:pt x="4" y="73"/>
                    </a:cubicBezTo>
                    <a:cubicBezTo>
                      <a:pt x="4" y="70"/>
                      <a:pt x="3" y="68"/>
                      <a:pt x="1" y="67"/>
                    </a:cubicBezTo>
                    <a:cubicBezTo>
                      <a:pt x="2" y="63"/>
                      <a:pt x="6" y="55"/>
                      <a:pt x="4" y="45"/>
                    </a:cubicBezTo>
                    <a:cubicBezTo>
                      <a:pt x="4" y="41"/>
                      <a:pt x="1" y="39"/>
                      <a:pt x="1" y="36"/>
                    </a:cubicBezTo>
                    <a:cubicBezTo>
                      <a:pt x="0" y="30"/>
                      <a:pt x="5" y="26"/>
                      <a:pt x="1" y="23"/>
                    </a:cubicBezTo>
                    <a:cubicBezTo>
                      <a:pt x="2" y="20"/>
                      <a:pt x="3" y="18"/>
                      <a:pt x="6" y="17"/>
                    </a:cubicBezTo>
                    <a:cubicBezTo>
                      <a:pt x="6" y="14"/>
                      <a:pt x="6" y="12"/>
                      <a:pt x="8" y="11"/>
                    </a:cubicBezTo>
                    <a:cubicBezTo>
                      <a:pt x="8" y="10"/>
                      <a:pt x="7" y="10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1" name="PA-ïŝ1îḋé">
                <a:extLst>
                  <a:ext uri="{FF2B5EF4-FFF2-40B4-BE49-F238E27FC236}">
                    <a16:creationId xmlns="" xmlns:a16="http://schemas.microsoft.com/office/drawing/2014/main" id="{54FA5CA3-A76E-4CE4-A5FC-31B6C73C88A9}"/>
                  </a:ext>
                </a:extLst>
              </p:cNvPr>
              <p:cNvSpPr/>
              <p:nvPr>
                <p:custDataLst>
                  <p:tags r:id="rId79"/>
                </p:custDataLst>
              </p:nvPr>
            </p:nvSpPr>
            <p:spPr bwMode="auto">
              <a:xfrm>
                <a:off x="3023905" y="1260958"/>
                <a:ext cx="9806" cy="18211"/>
              </a:xfrm>
              <a:custGeom>
                <a:avLst/>
                <a:gdLst>
                  <a:gd name="T0" fmla="*/ 2 w 5"/>
                  <a:gd name="T1" fmla="*/ 1 h 9"/>
                  <a:gd name="T2" fmla="*/ 0 w 5"/>
                  <a:gd name="T3" fmla="*/ 6 h 9"/>
                  <a:gd name="T4" fmla="*/ 0 w 5"/>
                  <a:gd name="T5" fmla="*/ 2 h 9"/>
                  <a:gd name="T6" fmla="*/ 2 w 5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2" y="1"/>
                    </a:moveTo>
                    <a:cubicBezTo>
                      <a:pt x="5" y="0"/>
                      <a:pt x="4" y="9"/>
                      <a:pt x="0" y="6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2" name="PA-ïŝ1idê">
                <a:extLst>
                  <a:ext uri="{FF2B5EF4-FFF2-40B4-BE49-F238E27FC236}">
                    <a16:creationId xmlns="" xmlns:a16="http://schemas.microsoft.com/office/drawing/2014/main" id="{E97086E4-E3AB-474C-975D-9E54FAFFA90E}"/>
                  </a:ext>
                </a:extLst>
              </p:cNvPr>
              <p:cNvSpPr/>
              <p:nvPr>
                <p:custDataLst>
                  <p:tags r:id="rId80"/>
                </p:custDataLst>
              </p:nvPr>
            </p:nvSpPr>
            <p:spPr bwMode="auto">
              <a:xfrm>
                <a:off x="4717451" y="1322593"/>
                <a:ext cx="116265" cy="98055"/>
              </a:xfrm>
              <a:custGeom>
                <a:avLst/>
                <a:gdLst>
                  <a:gd name="T0" fmla="*/ 25 w 56"/>
                  <a:gd name="T1" fmla="*/ 0 h 47"/>
                  <a:gd name="T2" fmla="*/ 30 w 56"/>
                  <a:gd name="T3" fmla="*/ 4 h 47"/>
                  <a:gd name="T4" fmla="*/ 28 w 56"/>
                  <a:gd name="T5" fmla="*/ 12 h 47"/>
                  <a:gd name="T6" fmla="*/ 36 w 56"/>
                  <a:gd name="T7" fmla="*/ 15 h 47"/>
                  <a:gd name="T8" fmla="*/ 47 w 56"/>
                  <a:gd name="T9" fmla="*/ 19 h 47"/>
                  <a:gd name="T10" fmla="*/ 45 w 56"/>
                  <a:gd name="T11" fmla="*/ 26 h 47"/>
                  <a:gd name="T12" fmla="*/ 51 w 56"/>
                  <a:gd name="T13" fmla="*/ 28 h 47"/>
                  <a:gd name="T14" fmla="*/ 54 w 56"/>
                  <a:gd name="T15" fmla="*/ 34 h 47"/>
                  <a:gd name="T16" fmla="*/ 51 w 56"/>
                  <a:gd name="T17" fmla="*/ 43 h 47"/>
                  <a:gd name="T18" fmla="*/ 49 w 56"/>
                  <a:gd name="T19" fmla="*/ 40 h 47"/>
                  <a:gd name="T20" fmla="*/ 38 w 56"/>
                  <a:gd name="T21" fmla="*/ 40 h 47"/>
                  <a:gd name="T22" fmla="*/ 30 w 56"/>
                  <a:gd name="T23" fmla="*/ 47 h 47"/>
                  <a:gd name="T24" fmla="*/ 26 w 56"/>
                  <a:gd name="T25" fmla="*/ 41 h 47"/>
                  <a:gd name="T26" fmla="*/ 21 w 56"/>
                  <a:gd name="T27" fmla="*/ 40 h 47"/>
                  <a:gd name="T28" fmla="*/ 13 w 56"/>
                  <a:gd name="T29" fmla="*/ 34 h 47"/>
                  <a:gd name="T30" fmla="*/ 0 w 56"/>
                  <a:gd name="T31" fmla="*/ 36 h 47"/>
                  <a:gd name="T32" fmla="*/ 2 w 56"/>
                  <a:gd name="T33" fmla="*/ 28 h 47"/>
                  <a:gd name="T34" fmla="*/ 10 w 56"/>
                  <a:gd name="T35" fmla="*/ 25 h 47"/>
                  <a:gd name="T36" fmla="*/ 13 w 56"/>
                  <a:gd name="T37" fmla="*/ 17 h 47"/>
                  <a:gd name="T38" fmla="*/ 15 w 56"/>
                  <a:gd name="T39" fmla="*/ 8 h 47"/>
                  <a:gd name="T40" fmla="*/ 19 w 56"/>
                  <a:gd name="T41" fmla="*/ 8 h 47"/>
                  <a:gd name="T42" fmla="*/ 19 w 56"/>
                  <a:gd name="T43" fmla="*/ 4 h 47"/>
                  <a:gd name="T44" fmla="*/ 25 w 56"/>
                  <a:gd name="T4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6" h="47">
                    <a:moveTo>
                      <a:pt x="25" y="0"/>
                    </a:moveTo>
                    <a:cubicBezTo>
                      <a:pt x="27" y="1"/>
                      <a:pt x="27" y="4"/>
                      <a:pt x="30" y="4"/>
                    </a:cubicBezTo>
                    <a:cubicBezTo>
                      <a:pt x="29" y="8"/>
                      <a:pt x="24" y="8"/>
                      <a:pt x="28" y="12"/>
                    </a:cubicBezTo>
                    <a:cubicBezTo>
                      <a:pt x="27" y="16"/>
                      <a:pt x="33" y="14"/>
                      <a:pt x="36" y="15"/>
                    </a:cubicBezTo>
                    <a:cubicBezTo>
                      <a:pt x="37" y="16"/>
                      <a:pt x="40" y="22"/>
                      <a:pt x="47" y="19"/>
                    </a:cubicBezTo>
                    <a:cubicBezTo>
                      <a:pt x="47" y="24"/>
                      <a:pt x="50" y="25"/>
                      <a:pt x="45" y="26"/>
                    </a:cubicBezTo>
                    <a:cubicBezTo>
                      <a:pt x="45" y="29"/>
                      <a:pt x="49" y="27"/>
                      <a:pt x="51" y="28"/>
                    </a:cubicBezTo>
                    <a:cubicBezTo>
                      <a:pt x="52" y="30"/>
                      <a:pt x="49" y="36"/>
                      <a:pt x="54" y="34"/>
                    </a:cubicBezTo>
                    <a:cubicBezTo>
                      <a:pt x="56" y="40"/>
                      <a:pt x="49" y="38"/>
                      <a:pt x="51" y="43"/>
                    </a:cubicBezTo>
                    <a:cubicBezTo>
                      <a:pt x="49" y="43"/>
                      <a:pt x="49" y="41"/>
                      <a:pt x="49" y="40"/>
                    </a:cubicBezTo>
                    <a:cubicBezTo>
                      <a:pt x="42" y="40"/>
                      <a:pt x="43" y="42"/>
                      <a:pt x="38" y="40"/>
                    </a:cubicBezTo>
                    <a:cubicBezTo>
                      <a:pt x="35" y="42"/>
                      <a:pt x="30" y="42"/>
                      <a:pt x="30" y="47"/>
                    </a:cubicBezTo>
                    <a:cubicBezTo>
                      <a:pt x="27" y="47"/>
                      <a:pt x="28" y="43"/>
                      <a:pt x="26" y="41"/>
                    </a:cubicBezTo>
                    <a:cubicBezTo>
                      <a:pt x="25" y="40"/>
                      <a:pt x="22" y="41"/>
                      <a:pt x="21" y="40"/>
                    </a:cubicBezTo>
                    <a:cubicBezTo>
                      <a:pt x="19" y="38"/>
                      <a:pt x="18" y="35"/>
                      <a:pt x="13" y="34"/>
                    </a:cubicBezTo>
                    <a:cubicBezTo>
                      <a:pt x="7" y="33"/>
                      <a:pt x="7" y="37"/>
                      <a:pt x="0" y="36"/>
                    </a:cubicBezTo>
                    <a:cubicBezTo>
                      <a:pt x="2" y="34"/>
                      <a:pt x="2" y="32"/>
                      <a:pt x="2" y="28"/>
                    </a:cubicBezTo>
                    <a:cubicBezTo>
                      <a:pt x="8" y="31"/>
                      <a:pt x="4" y="22"/>
                      <a:pt x="10" y="25"/>
                    </a:cubicBezTo>
                    <a:cubicBezTo>
                      <a:pt x="7" y="20"/>
                      <a:pt x="12" y="19"/>
                      <a:pt x="13" y="17"/>
                    </a:cubicBezTo>
                    <a:cubicBezTo>
                      <a:pt x="14" y="15"/>
                      <a:pt x="13" y="11"/>
                      <a:pt x="15" y="8"/>
                    </a:cubicBezTo>
                    <a:cubicBezTo>
                      <a:pt x="16" y="7"/>
                      <a:pt x="18" y="8"/>
                      <a:pt x="19" y="8"/>
                    </a:cubicBezTo>
                    <a:cubicBezTo>
                      <a:pt x="20" y="7"/>
                      <a:pt x="18" y="5"/>
                      <a:pt x="19" y="4"/>
                    </a:cubicBezTo>
                    <a:cubicBezTo>
                      <a:pt x="21" y="3"/>
                      <a:pt x="25" y="4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3" name="PA-îsľíḋê">
                <a:extLst>
                  <a:ext uri="{FF2B5EF4-FFF2-40B4-BE49-F238E27FC236}">
                    <a16:creationId xmlns="" xmlns:a16="http://schemas.microsoft.com/office/drawing/2014/main" id="{25950701-2787-43E5-921D-3776D26B0EF0}"/>
                  </a:ext>
                </a:extLst>
              </p:cNvPr>
              <p:cNvSpPr/>
              <p:nvPr>
                <p:custDataLst>
                  <p:tags r:id="rId81"/>
                </p:custDataLst>
              </p:nvPr>
            </p:nvSpPr>
            <p:spPr bwMode="auto">
              <a:xfrm>
                <a:off x="4654415" y="1353410"/>
                <a:ext cx="29417" cy="25214"/>
              </a:xfrm>
              <a:custGeom>
                <a:avLst/>
                <a:gdLst>
                  <a:gd name="T0" fmla="*/ 0 w 14"/>
                  <a:gd name="T1" fmla="*/ 0 h 12"/>
                  <a:gd name="T2" fmla="*/ 14 w 14"/>
                  <a:gd name="T3" fmla="*/ 6 h 12"/>
                  <a:gd name="T4" fmla="*/ 0 w 14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cubicBezTo>
                      <a:pt x="7" y="0"/>
                      <a:pt x="7" y="6"/>
                      <a:pt x="14" y="6"/>
                    </a:cubicBezTo>
                    <a:cubicBezTo>
                      <a:pt x="12" y="12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4" name="PA-ïšļídè">
                <a:extLst>
                  <a:ext uri="{FF2B5EF4-FFF2-40B4-BE49-F238E27FC236}">
                    <a16:creationId xmlns="" xmlns:a16="http://schemas.microsoft.com/office/drawing/2014/main" id="{933B0DE9-EE8B-4982-A48B-1D446B9FE364}"/>
                  </a:ext>
                </a:extLst>
              </p:cNvPr>
              <p:cNvSpPr/>
              <p:nvPr>
                <p:custDataLst>
                  <p:tags r:id="rId82"/>
                </p:custDataLst>
              </p:nvPr>
            </p:nvSpPr>
            <p:spPr bwMode="auto">
              <a:xfrm>
                <a:off x="7886021" y="1451465"/>
                <a:ext cx="81245" cy="58833"/>
              </a:xfrm>
              <a:custGeom>
                <a:avLst/>
                <a:gdLst>
                  <a:gd name="T0" fmla="*/ 11 w 39"/>
                  <a:gd name="T1" fmla="*/ 0 h 28"/>
                  <a:gd name="T2" fmla="*/ 13 w 39"/>
                  <a:gd name="T3" fmla="*/ 2 h 28"/>
                  <a:gd name="T4" fmla="*/ 21 w 39"/>
                  <a:gd name="T5" fmla="*/ 9 h 28"/>
                  <a:gd name="T6" fmla="*/ 39 w 39"/>
                  <a:gd name="T7" fmla="*/ 7 h 28"/>
                  <a:gd name="T8" fmla="*/ 32 w 39"/>
                  <a:gd name="T9" fmla="*/ 19 h 28"/>
                  <a:gd name="T10" fmla="*/ 26 w 39"/>
                  <a:gd name="T11" fmla="*/ 17 h 28"/>
                  <a:gd name="T12" fmla="*/ 19 w 39"/>
                  <a:gd name="T13" fmla="*/ 20 h 28"/>
                  <a:gd name="T14" fmla="*/ 17 w 39"/>
                  <a:gd name="T15" fmla="*/ 26 h 28"/>
                  <a:gd name="T16" fmla="*/ 8 w 39"/>
                  <a:gd name="T17" fmla="*/ 22 h 28"/>
                  <a:gd name="T18" fmla="*/ 11 w 39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28">
                    <a:moveTo>
                      <a:pt x="11" y="0"/>
                    </a:moveTo>
                    <a:cubicBezTo>
                      <a:pt x="13" y="0"/>
                      <a:pt x="13" y="1"/>
                      <a:pt x="13" y="2"/>
                    </a:cubicBezTo>
                    <a:cubicBezTo>
                      <a:pt x="13" y="7"/>
                      <a:pt x="20" y="4"/>
                      <a:pt x="21" y="9"/>
                    </a:cubicBezTo>
                    <a:cubicBezTo>
                      <a:pt x="27" y="7"/>
                      <a:pt x="32" y="10"/>
                      <a:pt x="39" y="7"/>
                    </a:cubicBezTo>
                    <a:cubicBezTo>
                      <a:pt x="39" y="13"/>
                      <a:pt x="32" y="13"/>
                      <a:pt x="32" y="19"/>
                    </a:cubicBezTo>
                    <a:cubicBezTo>
                      <a:pt x="29" y="19"/>
                      <a:pt x="29" y="17"/>
                      <a:pt x="26" y="17"/>
                    </a:cubicBezTo>
                    <a:cubicBezTo>
                      <a:pt x="22" y="16"/>
                      <a:pt x="20" y="25"/>
                      <a:pt x="19" y="20"/>
                    </a:cubicBezTo>
                    <a:cubicBezTo>
                      <a:pt x="17" y="21"/>
                      <a:pt x="17" y="24"/>
                      <a:pt x="17" y="26"/>
                    </a:cubicBezTo>
                    <a:cubicBezTo>
                      <a:pt x="12" y="28"/>
                      <a:pt x="12" y="15"/>
                      <a:pt x="8" y="22"/>
                    </a:cubicBezTo>
                    <a:cubicBezTo>
                      <a:pt x="0" y="17"/>
                      <a:pt x="6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5" name="PA-îṥļîďê">
                <a:extLst>
                  <a:ext uri="{FF2B5EF4-FFF2-40B4-BE49-F238E27FC236}">
                    <a16:creationId xmlns="" xmlns:a16="http://schemas.microsoft.com/office/drawing/2014/main" id="{B4BB86DD-BB46-4B6D-944F-978AB38E9B93}"/>
                  </a:ext>
                </a:extLst>
              </p:cNvPr>
              <p:cNvSpPr/>
              <p:nvPr>
                <p:custDataLst>
                  <p:tags r:id="rId83"/>
                </p:custDataLst>
              </p:nvPr>
            </p:nvSpPr>
            <p:spPr bwMode="auto">
              <a:xfrm>
                <a:off x="7743141" y="1520103"/>
                <a:ext cx="156888" cy="137277"/>
              </a:xfrm>
              <a:custGeom>
                <a:avLst/>
                <a:gdLst>
                  <a:gd name="T0" fmla="*/ 67 w 76"/>
                  <a:gd name="T1" fmla="*/ 0 h 66"/>
                  <a:gd name="T2" fmla="*/ 73 w 76"/>
                  <a:gd name="T3" fmla="*/ 2 h 66"/>
                  <a:gd name="T4" fmla="*/ 73 w 76"/>
                  <a:gd name="T5" fmla="*/ 30 h 66"/>
                  <a:gd name="T6" fmla="*/ 71 w 76"/>
                  <a:gd name="T7" fmla="*/ 27 h 66"/>
                  <a:gd name="T8" fmla="*/ 71 w 76"/>
                  <a:gd name="T9" fmla="*/ 38 h 66"/>
                  <a:gd name="T10" fmla="*/ 67 w 76"/>
                  <a:gd name="T11" fmla="*/ 36 h 66"/>
                  <a:gd name="T12" fmla="*/ 67 w 76"/>
                  <a:gd name="T13" fmla="*/ 55 h 66"/>
                  <a:gd name="T14" fmla="*/ 64 w 76"/>
                  <a:gd name="T15" fmla="*/ 53 h 66"/>
                  <a:gd name="T16" fmla="*/ 58 w 76"/>
                  <a:gd name="T17" fmla="*/ 56 h 66"/>
                  <a:gd name="T18" fmla="*/ 54 w 76"/>
                  <a:gd name="T19" fmla="*/ 55 h 66"/>
                  <a:gd name="T20" fmla="*/ 47 w 76"/>
                  <a:gd name="T21" fmla="*/ 56 h 66"/>
                  <a:gd name="T22" fmla="*/ 37 w 76"/>
                  <a:gd name="T23" fmla="*/ 58 h 66"/>
                  <a:gd name="T24" fmla="*/ 34 w 76"/>
                  <a:gd name="T25" fmla="*/ 66 h 66"/>
                  <a:gd name="T26" fmla="*/ 26 w 76"/>
                  <a:gd name="T27" fmla="*/ 56 h 66"/>
                  <a:gd name="T28" fmla="*/ 23 w 76"/>
                  <a:gd name="T29" fmla="*/ 60 h 66"/>
                  <a:gd name="T30" fmla="*/ 19 w 76"/>
                  <a:gd name="T31" fmla="*/ 58 h 66"/>
                  <a:gd name="T32" fmla="*/ 0 w 76"/>
                  <a:gd name="T33" fmla="*/ 62 h 66"/>
                  <a:gd name="T34" fmla="*/ 2 w 76"/>
                  <a:gd name="T35" fmla="*/ 55 h 66"/>
                  <a:gd name="T36" fmla="*/ 6 w 76"/>
                  <a:gd name="T37" fmla="*/ 56 h 66"/>
                  <a:gd name="T38" fmla="*/ 8 w 76"/>
                  <a:gd name="T39" fmla="*/ 53 h 66"/>
                  <a:gd name="T40" fmla="*/ 34 w 76"/>
                  <a:gd name="T41" fmla="*/ 51 h 66"/>
                  <a:gd name="T42" fmla="*/ 37 w 76"/>
                  <a:gd name="T43" fmla="*/ 38 h 66"/>
                  <a:gd name="T44" fmla="*/ 41 w 76"/>
                  <a:gd name="T45" fmla="*/ 34 h 66"/>
                  <a:gd name="T46" fmla="*/ 52 w 76"/>
                  <a:gd name="T47" fmla="*/ 36 h 66"/>
                  <a:gd name="T48" fmla="*/ 52 w 76"/>
                  <a:gd name="T49" fmla="*/ 28 h 66"/>
                  <a:gd name="T50" fmla="*/ 54 w 76"/>
                  <a:gd name="T51" fmla="*/ 32 h 66"/>
                  <a:gd name="T52" fmla="*/ 56 w 76"/>
                  <a:gd name="T53" fmla="*/ 23 h 66"/>
                  <a:gd name="T54" fmla="*/ 62 w 76"/>
                  <a:gd name="T55" fmla="*/ 8 h 66"/>
                  <a:gd name="T56" fmla="*/ 67 w 76"/>
                  <a:gd name="T5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66">
                    <a:moveTo>
                      <a:pt x="67" y="0"/>
                    </a:moveTo>
                    <a:cubicBezTo>
                      <a:pt x="70" y="0"/>
                      <a:pt x="70" y="2"/>
                      <a:pt x="73" y="2"/>
                    </a:cubicBezTo>
                    <a:cubicBezTo>
                      <a:pt x="73" y="16"/>
                      <a:pt x="76" y="22"/>
                      <a:pt x="73" y="30"/>
                    </a:cubicBezTo>
                    <a:cubicBezTo>
                      <a:pt x="71" y="30"/>
                      <a:pt x="71" y="28"/>
                      <a:pt x="71" y="27"/>
                    </a:cubicBezTo>
                    <a:cubicBezTo>
                      <a:pt x="66" y="28"/>
                      <a:pt x="71" y="34"/>
                      <a:pt x="71" y="38"/>
                    </a:cubicBezTo>
                    <a:cubicBezTo>
                      <a:pt x="69" y="37"/>
                      <a:pt x="69" y="36"/>
                      <a:pt x="67" y="36"/>
                    </a:cubicBezTo>
                    <a:cubicBezTo>
                      <a:pt x="67" y="42"/>
                      <a:pt x="67" y="48"/>
                      <a:pt x="67" y="55"/>
                    </a:cubicBezTo>
                    <a:cubicBezTo>
                      <a:pt x="66" y="54"/>
                      <a:pt x="65" y="53"/>
                      <a:pt x="64" y="53"/>
                    </a:cubicBezTo>
                    <a:cubicBezTo>
                      <a:pt x="60" y="51"/>
                      <a:pt x="59" y="56"/>
                      <a:pt x="58" y="56"/>
                    </a:cubicBezTo>
                    <a:cubicBezTo>
                      <a:pt x="57" y="57"/>
                      <a:pt x="56" y="55"/>
                      <a:pt x="54" y="55"/>
                    </a:cubicBezTo>
                    <a:cubicBezTo>
                      <a:pt x="54" y="54"/>
                      <a:pt x="49" y="56"/>
                      <a:pt x="47" y="56"/>
                    </a:cubicBezTo>
                    <a:cubicBezTo>
                      <a:pt x="46" y="57"/>
                      <a:pt x="42" y="59"/>
                      <a:pt x="37" y="58"/>
                    </a:cubicBezTo>
                    <a:cubicBezTo>
                      <a:pt x="34" y="58"/>
                      <a:pt x="36" y="65"/>
                      <a:pt x="34" y="66"/>
                    </a:cubicBezTo>
                    <a:cubicBezTo>
                      <a:pt x="30" y="64"/>
                      <a:pt x="26" y="62"/>
                      <a:pt x="26" y="56"/>
                    </a:cubicBezTo>
                    <a:cubicBezTo>
                      <a:pt x="23" y="54"/>
                      <a:pt x="23" y="60"/>
                      <a:pt x="23" y="60"/>
                    </a:cubicBezTo>
                    <a:cubicBezTo>
                      <a:pt x="20" y="61"/>
                      <a:pt x="19" y="58"/>
                      <a:pt x="19" y="58"/>
                    </a:cubicBezTo>
                    <a:cubicBezTo>
                      <a:pt x="12" y="59"/>
                      <a:pt x="5" y="65"/>
                      <a:pt x="0" y="62"/>
                    </a:cubicBezTo>
                    <a:cubicBezTo>
                      <a:pt x="2" y="60"/>
                      <a:pt x="2" y="58"/>
                      <a:pt x="2" y="55"/>
                    </a:cubicBezTo>
                    <a:cubicBezTo>
                      <a:pt x="4" y="53"/>
                      <a:pt x="6" y="56"/>
                      <a:pt x="6" y="56"/>
                    </a:cubicBezTo>
                    <a:cubicBezTo>
                      <a:pt x="8" y="56"/>
                      <a:pt x="7" y="53"/>
                      <a:pt x="8" y="53"/>
                    </a:cubicBezTo>
                    <a:cubicBezTo>
                      <a:pt x="14" y="52"/>
                      <a:pt x="26" y="54"/>
                      <a:pt x="34" y="51"/>
                    </a:cubicBezTo>
                    <a:cubicBezTo>
                      <a:pt x="31" y="42"/>
                      <a:pt x="39" y="45"/>
                      <a:pt x="37" y="38"/>
                    </a:cubicBezTo>
                    <a:cubicBezTo>
                      <a:pt x="41" y="40"/>
                      <a:pt x="42" y="39"/>
                      <a:pt x="41" y="34"/>
                    </a:cubicBezTo>
                    <a:cubicBezTo>
                      <a:pt x="45" y="38"/>
                      <a:pt x="49" y="31"/>
                      <a:pt x="52" y="36"/>
                    </a:cubicBezTo>
                    <a:cubicBezTo>
                      <a:pt x="53" y="35"/>
                      <a:pt x="51" y="29"/>
                      <a:pt x="52" y="28"/>
                    </a:cubicBezTo>
                    <a:cubicBezTo>
                      <a:pt x="54" y="27"/>
                      <a:pt x="54" y="32"/>
                      <a:pt x="54" y="32"/>
                    </a:cubicBezTo>
                    <a:cubicBezTo>
                      <a:pt x="56" y="33"/>
                      <a:pt x="60" y="31"/>
                      <a:pt x="56" y="23"/>
                    </a:cubicBezTo>
                    <a:cubicBezTo>
                      <a:pt x="63" y="21"/>
                      <a:pt x="59" y="13"/>
                      <a:pt x="62" y="8"/>
                    </a:cubicBezTo>
                    <a:cubicBezTo>
                      <a:pt x="63" y="5"/>
                      <a:pt x="70" y="5"/>
                      <a:pt x="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6" name="PA-íS1íďé">
                <a:extLst>
                  <a:ext uri="{FF2B5EF4-FFF2-40B4-BE49-F238E27FC236}">
                    <a16:creationId xmlns="" xmlns:a16="http://schemas.microsoft.com/office/drawing/2014/main" id="{2D01F72F-236D-4E91-BD8B-FD3CB775674F}"/>
                  </a:ext>
                </a:extLst>
              </p:cNvPr>
              <p:cNvSpPr/>
              <p:nvPr>
                <p:custDataLst>
                  <p:tags r:id="rId84"/>
                </p:custDataLst>
              </p:nvPr>
            </p:nvSpPr>
            <p:spPr bwMode="auto">
              <a:xfrm>
                <a:off x="5794652" y="1528507"/>
                <a:ext cx="28016" cy="30817"/>
              </a:xfrm>
              <a:custGeom>
                <a:avLst/>
                <a:gdLst>
                  <a:gd name="T0" fmla="*/ 4 w 13"/>
                  <a:gd name="T1" fmla="*/ 0 h 15"/>
                  <a:gd name="T2" fmla="*/ 0 w 13"/>
                  <a:gd name="T3" fmla="*/ 13 h 15"/>
                  <a:gd name="T4" fmla="*/ 4 w 13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5">
                    <a:moveTo>
                      <a:pt x="4" y="0"/>
                    </a:moveTo>
                    <a:cubicBezTo>
                      <a:pt x="13" y="0"/>
                      <a:pt x="10" y="15"/>
                      <a:pt x="0" y="13"/>
                    </a:cubicBezTo>
                    <a:cubicBezTo>
                      <a:pt x="4" y="12"/>
                      <a:pt x="0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7" name="PA-íṡlíḋé">
                <a:extLst>
                  <a:ext uri="{FF2B5EF4-FFF2-40B4-BE49-F238E27FC236}">
                    <a16:creationId xmlns="" xmlns:a16="http://schemas.microsoft.com/office/drawing/2014/main" id="{043907DA-9D83-441F-A79B-68F156BBA6EE}"/>
                  </a:ext>
                </a:extLst>
              </p:cNvPr>
              <p:cNvSpPr/>
              <p:nvPr>
                <p:custDataLst>
                  <p:tags r:id="rId85"/>
                </p:custDataLst>
              </p:nvPr>
            </p:nvSpPr>
            <p:spPr bwMode="auto">
              <a:xfrm>
                <a:off x="5861890" y="1571932"/>
                <a:ext cx="39222" cy="29417"/>
              </a:xfrm>
              <a:custGeom>
                <a:avLst/>
                <a:gdLst>
                  <a:gd name="T0" fmla="*/ 15 w 19"/>
                  <a:gd name="T1" fmla="*/ 3 h 14"/>
                  <a:gd name="T2" fmla="*/ 19 w 19"/>
                  <a:gd name="T3" fmla="*/ 13 h 14"/>
                  <a:gd name="T4" fmla="*/ 9 w 19"/>
                  <a:gd name="T5" fmla="*/ 13 h 14"/>
                  <a:gd name="T6" fmla="*/ 9 w 19"/>
                  <a:gd name="T7" fmla="*/ 11 h 14"/>
                  <a:gd name="T8" fmla="*/ 2 w 19"/>
                  <a:gd name="T9" fmla="*/ 9 h 14"/>
                  <a:gd name="T10" fmla="*/ 15 w 19"/>
                  <a:gd name="T1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4">
                    <a:moveTo>
                      <a:pt x="15" y="3"/>
                    </a:moveTo>
                    <a:cubicBezTo>
                      <a:pt x="18" y="5"/>
                      <a:pt x="19" y="8"/>
                      <a:pt x="19" y="13"/>
                    </a:cubicBezTo>
                    <a:cubicBezTo>
                      <a:pt x="17" y="12"/>
                      <a:pt x="11" y="14"/>
                      <a:pt x="9" y="13"/>
                    </a:cubicBezTo>
                    <a:cubicBezTo>
                      <a:pt x="9" y="13"/>
                      <a:pt x="10" y="11"/>
                      <a:pt x="9" y="11"/>
                    </a:cubicBezTo>
                    <a:cubicBezTo>
                      <a:pt x="7" y="10"/>
                      <a:pt x="2" y="12"/>
                      <a:pt x="2" y="9"/>
                    </a:cubicBezTo>
                    <a:cubicBezTo>
                      <a:pt x="0" y="0"/>
                      <a:pt x="15" y="9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8" name="PA-îṩḻîḑê">
                <a:extLst>
                  <a:ext uri="{FF2B5EF4-FFF2-40B4-BE49-F238E27FC236}">
                    <a16:creationId xmlns="" xmlns:a16="http://schemas.microsoft.com/office/drawing/2014/main" id="{2220483F-F7AE-49FD-99FB-4C28730060DA}"/>
                  </a:ext>
                </a:extLst>
              </p:cNvPr>
              <p:cNvSpPr/>
              <p:nvPr>
                <p:custDataLst>
                  <p:tags r:id="rId86"/>
                </p:custDataLst>
              </p:nvPr>
            </p:nvSpPr>
            <p:spPr bwMode="auto">
              <a:xfrm>
                <a:off x="6175665" y="1627963"/>
                <a:ext cx="29417" cy="15409"/>
              </a:xfrm>
              <a:custGeom>
                <a:avLst/>
                <a:gdLst>
                  <a:gd name="T0" fmla="*/ 0 w 14"/>
                  <a:gd name="T1" fmla="*/ 6 h 7"/>
                  <a:gd name="T2" fmla="*/ 8 w 14"/>
                  <a:gd name="T3" fmla="*/ 1 h 7"/>
                  <a:gd name="T4" fmla="*/ 6 w 14"/>
                  <a:gd name="T5" fmla="*/ 3 h 7"/>
                  <a:gd name="T6" fmla="*/ 0 w 14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0" y="6"/>
                    </a:moveTo>
                    <a:cubicBezTo>
                      <a:pt x="0" y="1"/>
                      <a:pt x="3" y="0"/>
                      <a:pt x="8" y="1"/>
                    </a:cubicBezTo>
                    <a:cubicBezTo>
                      <a:pt x="14" y="0"/>
                      <a:pt x="10" y="4"/>
                      <a:pt x="6" y="3"/>
                    </a:cubicBezTo>
                    <a:cubicBezTo>
                      <a:pt x="4" y="4"/>
                      <a:pt x="4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9" name="PA-i$ļíḋè">
                <a:extLst>
                  <a:ext uri="{FF2B5EF4-FFF2-40B4-BE49-F238E27FC236}">
                    <a16:creationId xmlns="" xmlns:a16="http://schemas.microsoft.com/office/drawing/2014/main" id="{DE3BF266-C9BA-42FA-93E5-DCB2BE579F6D}"/>
                  </a:ext>
                </a:extLst>
              </p:cNvPr>
              <p:cNvSpPr/>
              <p:nvPr>
                <p:custDataLst>
                  <p:tags r:id="rId87"/>
                </p:custDataLst>
              </p:nvPr>
            </p:nvSpPr>
            <p:spPr bwMode="auto">
              <a:xfrm>
                <a:off x="7757148" y="1651776"/>
                <a:ext cx="29417" cy="18211"/>
              </a:xfrm>
              <a:custGeom>
                <a:avLst/>
                <a:gdLst>
                  <a:gd name="T0" fmla="*/ 12 w 14"/>
                  <a:gd name="T1" fmla="*/ 1 h 9"/>
                  <a:gd name="T2" fmla="*/ 8 w 14"/>
                  <a:gd name="T3" fmla="*/ 8 h 9"/>
                  <a:gd name="T4" fmla="*/ 1 w 14"/>
                  <a:gd name="T5" fmla="*/ 3 h 9"/>
                  <a:gd name="T6" fmla="*/ 12 w 14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2" y="1"/>
                    </a:moveTo>
                    <a:cubicBezTo>
                      <a:pt x="14" y="7"/>
                      <a:pt x="6" y="2"/>
                      <a:pt x="8" y="8"/>
                    </a:cubicBezTo>
                    <a:cubicBezTo>
                      <a:pt x="3" y="9"/>
                      <a:pt x="0" y="8"/>
                      <a:pt x="1" y="3"/>
                    </a:cubicBezTo>
                    <a:cubicBezTo>
                      <a:pt x="5" y="8"/>
                      <a:pt x="6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0" name="PA-ïśļïďé">
                <a:extLst>
                  <a:ext uri="{FF2B5EF4-FFF2-40B4-BE49-F238E27FC236}">
                    <a16:creationId xmlns="" xmlns:a16="http://schemas.microsoft.com/office/drawing/2014/main" id="{07776A96-A22E-410A-8DFB-8BEBF95CFBC8}"/>
                  </a:ext>
                </a:extLst>
              </p:cNvPr>
              <p:cNvSpPr/>
              <p:nvPr>
                <p:custDataLst>
                  <p:tags r:id="rId88"/>
                </p:custDataLst>
              </p:nvPr>
            </p:nvSpPr>
            <p:spPr bwMode="auto">
              <a:xfrm>
                <a:off x="7706721" y="1653177"/>
                <a:ext cx="42023" cy="43425"/>
              </a:xfrm>
              <a:custGeom>
                <a:avLst/>
                <a:gdLst>
                  <a:gd name="T0" fmla="*/ 17 w 20"/>
                  <a:gd name="T1" fmla="*/ 4 h 21"/>
                  <a:gd name="T2" fmla="*/ 17 w 20"/>
                  <a:gd name="T3" fmla="*/ 17 h 21"/>
                  <a:gd name="T4" fmla="*/ 6 w 20"/>
                  <a:gd name="T5" fmla="*/ 18 h 21"/>
                  <a:gd name="T6" fmla="*/ 0 w 20"/>
                  <a:gd name="T7" fmla="*/ 11 h 21"/>
                  <a:gd name="T8" fmla="*/ 17 w 20"/>
                  <a:gd name="T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7" y="4"/>
                    </a:moveTo>
                    <a:cubicBezTo>
                      <a:pt x="20" y="9"/>
                      <a:pt x="12" y="14"/>
                      <a:pt x="17" y="17"/>
                    </a:cubicBezTo>
                    <a:cubicBezTo>
                      <a:pt x="17" y="21"/>
                      <a:pt x="9" y="17"/>
                      <a:pt x="6" y="18"/>
                    </a:cubicBezTo>
                    <a:cubicBezTo>
                      <a:pt x="6" y="11"/>
                      <a:pt x="7" y="8"/>
                      <a:pt x="0" y="11"/>
                    </a:cubicBezTo>
                    <a:cubicBezTo>
                      <a:pt x="0" y="2"/>
                      <a:pt x="10" y="0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1" name="PA-i$ḷiḓe">
                <a:extLst>
                  <a:ext uri="{FF2B5EF4-FFF2-40B4-BE49-F238E27FC236}">
                    <a16:creationId xmlns="" xmlns:a16="http://schemas.microsoft.com/office/drawing/2014/main" id="{AD143453-8037-468D-8400-D99ED2289027}"/>
                  </a:ext>
                </a:extLst>
              </p:cNvPr>
              <p:cNvSpPr/>
              <p:nvPr>
                <p:custDataLst>
                  <p:tags r:id="rId89"/>
                </p:custDataLst>
              </p:nvPr>
            </p:nvSpPr>
            <p:spPr bwMode="auto">
              <a:xfrm>
                <a:off x="7561039" y="1807263"/>
                <a:ext cx="25214" cy="39222"/>
              </a:xfrm>
              <a:custGeom>
                <a:avLst/>
                <a:gdLst>
                  <a:gd name="T0" fmla="*/ 11 w 12"/>
                  <a:gd name="T1" fmla="*/ 8 h 19"/>
                  <a:gd name="T2" fmla="*/ 7 w 12"/>
                  <a:gd name="T3" fmla="*/ 19 h 19"/>
                  <a:gd name="T4" fmla="*/ 0 w 12"/>
                  <a:gd name="T5" fmla="*/ 19 h 19"/>
                  <a:gd name="T6" fmla="*/ 1 w 12"/>
                  <a:gd name="T7" fmla="*/ 6 h 19"/>
                  <a:gd name="T8" fmla="*/ 11 w 12"/>
                  <a:gd name="T9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11" y="8"/>
                    </a:moveTo>
                    <a:cubicBezTo>
                      <a:pt x="11" y="13"/>
                      <a:pt x="4" y="11"/>
                      <a:pt x="7" y="19"/>
                    </a:cubicBezTo>
                    <a:cubicBezTo>
                      <a:pt x="5" y="19"/>
                      <a:pt x="2" y="19"/>
                      <a:pt x="0" y="19"/>
                    </a:cubicBezTo>
                    <a:cubicBezTo>
                      <a:pt x="0" y="16"/>
                      <a:pt x="6" y="9"/>
                      <a:pt x="1" y="6"/>
                    </a:cubicBezTo>
                    <a:cubicBezTo>
                      <a:pt x="3" y="2"/>
                      <a:pt x="12" y="0"/>
                      <a:pt x="11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2" name="PA-îSlïdê">
                <a:extLst>
                  <a:ext uri="{FF2B5EF4-FFF2-40B4-BE49-F238E27FC236}">
                    <a16:creationId xmlns="" xmlns:a16="http://schemas.microsoft.com/office/drawing/2014/main" id="{F5470924-06F4-48EB-AE6D-49CD851980CB}"/>
                  </a:ext>
                </a:extLst>
              </p:cNvPr>
              <p:cNvSpPr/>
              <p:nvPr>
                <p:custDataLst>
                  <p:tags r:id="rId90"/>
                </p:custDataLst>
              </p:nvPr>
            </p:nvSpPr>
            <p:spPr bwMode="auto">
              <a:xfrm>
                <a:off x="3912001" y="1825473"/>
                <a:ext cx="16809" cy="12607"/>
              </a:xfrm>
              <a:custGeom>
                <a:avLst/>
                <a:gdLst>
                  <a:gd name="T0" fmla="*/ 0 w 8"/>
                  <a:gd name="T1" fmla="*/ 3 h 6"/>
                  <a:gd name="T2" fmla="*/ 7 w 8"/>
                  <a:gd name="T3" fmla="*/ 1 h 6"/>
                  <a:gd name="T4" fmla="*/ 5 w 8"/>
                  <a:gd name="T5" fmla="*/ 6 h 6"/>
                  <a:gd name="T6" fmla="*/ 1 w 8"/>
                  <a:gd name="T7" fmla="*/ 6 h 6"/>
                  <a:gd name="T8" fmla="*/ 0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0" y="0"/>
                      <a:pt x="4" y="1"/>
                      <a:pt x="7" y="1"/>
                    </a:cubicBezTo>
                    <a:cubicBezTo>
                      <a:pt x="8" y="4"/>
                      <a:pt x="5" y="4"/>
                      <a:pt x="5" y="6"/>
                    </a:cubicBezTo>
                    <a:cubicBezTo>
                      <a:pt x="4" y="6"/>
                      <a:pt x="3" y="6"/>
                      <a:pt x="1" y="6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3" name="PA-îṥļïďé">
                <a:extLst>
                  <a:ext uri="{FF2B5EF4-FFF2-40B4-BE49-F238E27FC236}">
                    <a16:creationId xmlns="" xmlns:a16="http://schemas.microsoft.com/office/drawing/2014/main" id="{243A1849-AF0B-4DDD-AE33-99CCA87A26F9}"/>
                  </a:ext>
                </a:extLst>
              </p:cNvPr>
              <p:cNvSpPr/>
              <p:nvPr>
                <p:custDataLst>
                  <p:tags r:id="rId91"/>
                </p:custDataLst>
              </p:nvPr>
            </p:nvSpPr>
            <p:spPr bwMode="auto">
              <a:xfrm>
                <a:off x="4322430" y="1838081"/>
                <a:ext cx="158289" cy="63036"/>
              </a:xfrm>
              <a:custGeom>
                <a:avLst/>
                <a:gdLst>
                  <a:gd name="T0" fmla="*/ 75 w 76"/>
                  <a:gd name="T1" fmla="*/ 21 h 30"/>
                  <a:gd name="T2" fmla="*/ 58 w 76"/>
                  <a:gd name="T3" fmla="*/ 26 h 30"/>
                  <a:gd name="T4" fmla="*/ 54 w 76"/>
                  <a:gd name="T5" fmla="*/ 17 h 30"/>
                  <a:gd name="T6" fmla="*/ 34 w 76"/>
                  <a:gd name="T7" fmla="*/ 13 h 30"/>
                  <a:gd name="T8" fmla="*/ 32 w 76"/>
                  <a:gd name="T9" fmla="*/ 8 h 30"/>
                  <a:gd name="T10" fmla="*/ 13 w 76"/>
                  <a:gd name="T11" fmla="*/ 8 h 30"/>
                  <a:gd name="T12" fmla="*/ 0 w 76"/>
                  <a:gd name="T13" fmla="*/ 11 h 30"/>
                  <a:gd name="T14" fmla="*/ 8 w 76"/>
                  <a:gd name="T15" fmla="*/ 2 h 30"/>
                  <a:gd name="T16" fmla="*/ 24 w 76"/>
                  <a:gd name="T17" fmla="*/ 0 h 30"/>
                  <a:gd name="T18" fmla="*/ 30 w 76"/>
                  <a:gd name="T19" fmla="*/ 4 h 30"/>
                  <a:gd name="T20" fmla="*/ 36 w 76"/>
                  <a:gd name="T21" fmla="*/ 6 h 30"/>
                  <a:gd name="T22" fmla="*/ 50 w 76"/>
                  <a:gd name="T23" fmla="*/ 8 h 30"/>
                  <a:gd name="T24" fmla="*/ 56 w 76"/>
                  <a:gd name="T25" fmla="*/ 17 h 30"/>
                  <a:gd name="T26" fmla="*/ 62 w 76"/>
                  <a:gd name="T27" fmla="*/ 19 h 30"/>
                  <a:gd name="T28" fmla="*/ 75 w 76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30">
                    <a:moveTo>
                      <a:pt x="75" y="21"/>
                    </a:moveTo>
                    <a:cubicBezTo>
                      <a:pt x="76" y="30"/>
                      <a:pt x="59" y="20"/>
                      <a:pt x="58" y="26"/>
                    </a:cubicBezTo>
                    <a:cubicBezTo>
                      <a:pt x="54" y="26"/>
                      <a:pt x="57" y="18"/>
                      <a:pt x="54" y="17"/>
                    </a:cubicBezTo>
                    <a:cubicBezTo>
                      <a:pt x="48" y="15"/>
                      <a:pt x="41" y="15"/>
                      <a:pt x="34" y="13"/>
                    </a:cubicBezTo>
                    <a:cubicBezTo>
                      <a:pt x="33" y="12"/>
                      <a:pt x="32" y="10"/>
                      <a:pt x="32" y="8"/>
                    </a:cubicBezTo>
                    <a:cubicBezTo>
                      <a:pt x="24" y="8"/>
                      <a:pt x="19" y="7"/>
                      <a:pt x="13" y="8"/>
                    </a:cubicBezTo>
                    <a:cubicBezTo>
                      <a:pt x="9" y="8"/>
                      <a:pt x="5" y="13"/>
                      <a:pt x="0" y="11"/>
                    </a:cubicBezTo>
                    <a:cubicBezTo>
                      <a:pt x="0" y="6"/>
                      <a:pt x="8" y="8"/>
                      <a:pt x="8" y="2"/>
                    </a:cubicBezTo>
                    <a:cubicBezTo>
                      <a:pt x="13" y="1"/>
                      <a:pt x="22" y="4"/>
                      <a:pt x="24" y="0"/>
                    </a:cubicBezTo>
                    <a:cubicBezTo>
                      <a:pt x="33" y="2"/>
                      <a:pt x="22" y="2"/>
                      <a:pt x="30" y="4"/>
                    </a:cubicBezTo>
                    <a:cubicBezTo>
                      <a:pt x="30" y="4"/>
                      <a:pt x="35" y="6"/>
                      <a:pt x="36" y="6"/>
                    </a:cubicBezTo>
                    <a:cubicBezTo>
                      <a:pt x="37" y="8"/>
                      <a:pt x="43" y="8"/>
                      <a:pt x="50" y="8"/>
                    </a:cubicBezTo>
                    <a:cubicBezTo>
                      <a:pt x="49" y="14"/>
                      <a:pt x="60" y="9"/>
                      <a:pt x="56" y="17"/>
                    </a:cubicBezTo>
                    <a:cubicBezTo>
                      <a:pt x="59" y="15"/>
                      <a:pt x="61" y="15"/>
                      <a:pt x="62" y="19"/>
                    </a:cubicBezTo>
                    <a:cubicBezTo>
                      <a:pt x="66" y="20"/>
                      <a:pt x="74" y="17"/>
                      <a:pt x="75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4" name="PA-ísḻîḓé">
                <a:extLst>
                  <a:ext uri="{FF2B5EF4-FFF2-40B4-BE49-F238E27FC236}">
                    <a16:creationId xmlns="" xmlns:a16="http://schemas.microsoft.com/office/drawing/2014/main" id="{4BE159E7-C50C-45C7-9FE8-E9904D0A7C7A}"/>
                  </a:ext>
                </a:extLst>
              </p:cNvPr>
              <p:cNvSpPr/>
              <p:nvPr>
                <p:custDataLst>
                  <p:tags r:id="rId92"/>
                </p:custDataLst>
              </p:nvPr>
            </p:nvSpPr>
            <p:spPr bwMode="auto">
              <a:xfrm>
                <a:off x="4508734" y="1892711"/>
                <a:ext cx="64436" cy="35020"/>
              </a:xfrm>
              <a:custGeom>
                <a:avLst/>
                <a:gdLst>
                  <a:gd name="T0" fmla="*/ 1 w 31"/>
                  <a:gd name="T1" fmla="*/ 0 h 17"/>
                  <a:gd name="T2" fmla="*/ 16 w 31"/>
                  <a:gd name="T3" fmla="*/ 2 h 17"/>
                  <a:gd name="T4" fmla="*/ 24 w 31"/>
                  <a:gd name="T5" fmla="*/ 4 h 17"/>
                  <a:gd name="T6" fmla="*/ 31 w 31"/>
                  <a:gd name="T7" fmla="*/ 8 h 17"/>
                  <a:gd name="T8" fmla="*/ 5 w 31"/>
                  <a:gd name="T9" fmla="*/ 12 h 17"/>
                  <a:gd name="T10" fmla="*/ 9 w 31"/>
                  <a:gd name="T11" fmla="*/ 10 h 17"/>
                  <a:gd name="T12" fmla="*/ 1 w 31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7">
                    <a:moveTo>
                      <a:pt x="1" y="0"/>
                    </a:moveTo>
                    <a:cubicBezTo>
                      <a:pt x="5" y="3"/>
                      <a:pt x="12" y="1"/>
                      <a:pt x="16" y="2"/>
                    </a:cubicBezTo>
                    <a:cubicBezTo>
                      <a:pt x="17" y="2"/>
                      <a:pt x="22" y="9"/>
                      <a:pt x="24" y="4"/>
                    </a:cubicBezTo>
                    <a:cubicBezTo>
                      <a:pt x="27" y="5"/>
                      <a:pt x="25" y="10"/>
                      <a:pt x="31" y="8"/>
                    </a:cubicBezTo>
                    <a:cubicBezTo>
                      <a:pt x="31" y="17"/>
                      <a:pt x="11" y="13"/>
                      <a:pt x="5" y="12"/>
                    </a:cubicBezTo>
                    <a:cubicBezTo>
                      <a:pt x="4" y="10"/>
                      <a:pt x="9" y="10"/>
                      <a:pt x="9" y="10"/>
                    </a:cubicBezTo>
                    <a:cubicBezTo>
                      <a:pt x="9" y="7"/>
                      <a:pt x="0" y="7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5" name="PA-íşḷïḑé">
                <a:extLst>
                  <a:ext uri="{FF2B5EF4-FFF2-40B4-BE49-F238E27FC236}">
                    <a16:creationId xmlns="" xmlns:a16="http://schemas.microsoft.com/office/drawing/2014/main" id="{2121815B-26BB-468D-A353-E3C89A4C778A}"/>
                  </a:ext>
                </a:extLst>
              </p:cNvPr>
              <p:cNvSpPr/>
              <p:nvPr>
                <p:custDataLst>
                  <p:tags r:id="rId93"/>
                </p:custDataLst>
              </p:nvPr>
            </p:nvSpPr>
            <p:spPr bwMode="auto">
              <a:xfrm>
                <a:off x="7378938" y="1896914"/>
                <a:ext cx="30817" cy="22413"/>
              </a:xfrm>
              <a:custGeom>
                <a:avLst/>
                <a:gdLst>
                  <a:gd name="T0" fmla="*/ 13 w 15"/>
                  <a:gd name="T1" fmla="*/ 0 h 11"/>
                  <a:gd name="T2" fmla="*/ 9 w 15"/>
                  <a:gd name="T3" fmla="*/ 11 h 11"/>
                  <a:gd name="T4" fmla="*/ 0 w 15"/>
                  <a:gd name="T5" fmla="*/ 4 h 11"/>
                  <a:gd name="T6" fmla="*/ 4 w 15"/>
                  <a:gd name="T7" fmla="*/ 0 h 11"/>
                  <a:gd name="T8" fmla="*/ 13 w 1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3" y="0"/>
                    </a:moveTo>
                    <a:cubicBezTo>
                      <a:pt x="15" y="7"/>
                      <a:pt x="8" y="6"/>
                      <a:pt x="9" y="11"/>
                    </a:cubicBezTo>
                    <a:cubicBezTo>
                      <a:pt x="5" y="10"/>
                      <a:pt x="0" y="10"/>
                      <a:pt x="0" y="4"/>
                    </a:cubicBezTo>
                    <a:cubicBezTo>
                      <a:pt x="3" y="5"/>
                      <a:pt x="3" y="2"/>
                      <a:pt x="4" y="0"/>
                    </a:cubicBezTo>
                    <a:cubicBezTo>
                      <a:pt x="7" y="0"/>
                      <a:pt x="10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6" name="PA-ïṣľîḋe">
                <a:extLst>
                  <a:ext uri="{FF2B5EF4-FFF2-40B4-BE49-F238E27FC236}">
                    <a16:creationId xmlns="" xmlns:a16="http://schemas.microsoft.com/office/drawing/2014/main" id="{32286A26-9A0B-4DA3-A0D3-36073B2FAB76}"/>
                  </a:ext>
                </a:extLst>
              </p:cNvPr>
              <p:cNvSpPr/>
              <p:nvPr>
                <p:custDataLst>
                  <p:tags r:id="rId94"/>
                </p:custDataLst>
              </p:nvPr>
            </p:nvSpPr>
            <p:spPr bwMode="auto">
              <a:xfrm>
                <a:off x="4484921" y="1905318"/>
                <a:ext cx="23814" cy="18211"/>
              </a:xfrm>
              <a:custGeom>
                <a:avLst/>
                <a:gdLst>
                  <a:gd name="T0" fmla="*/ 10 w 12"/>
                  <a:gd name="T1" fmla="*/ 9 h 9"/>
                  <a:gd name="T2" fmla="*/ 0 w 12"/>
                  <a:gd name="T3" fmla="*/ 7 h 9"/>
                  <a:gd name="T4" fmla="*/ 10 w 12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0" y="9"/>
                    </a:moveTo>
                    <a:cubicBezTo>
                      <a:pt x="8" y="8"/>
                      <a:pt x="5" y="7"/>
                      <a:pt x="0" y="7"/>
                    </a:cubicBezTo>
                    <a:cubicBezTo>
                      <a:pt x="1" y="4"/>
                      <a:pt x="12" y="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7" name="PA-ïṡḷïďè">
                <a:extLst>
                  <a:ext uri="{FF2B5EF4-FFF2-40B4-BE49-F238E27FC236}">
                    <a16:creationId xmlns="" xmlns:a16="http://schemas.microsoft.com/office/drawing/2014/main" id="{7857F848-2D8A-42AB-B21F-A3459BB00EC3}"/>
                  </a:ext>
                </a:extLst>
              </p:cNvPr>
              <p:cNvSpPr/>
              <p:nvPr>
                <p:custDataLst>
                  <p:tags r:id="rId95"/>
                </p:custDataLst>
              </p:nvPr>
            </p:nvSpPr>
            <p:spPr bwMode="auto">
              <a:xfrm>
                <a:off x="4420485" y="1910921"/>
                <a:ext cx="30817" cy="19611"/>
              </a:xfrm>
              <a:custGeom>
                <a:avLst/>
                <a:gdLst>
                  <a:gd name="T0" fmla="*/ 2 w 15"/>
                  <a:gd name="T1" fmla="*/ 3 h 9"/>
                  <a:gd name="T2" fmla="*/ 13 w 15"/>
                  <a:gd name="T3" fmla="*/ 6 h 9"/>
                  <a:gd name="T4" fmla="*/ 2 w 15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9">
                    <a:moveTo>
                      <a:pt x="2" y="3"/>
                    </a:moveTo>
                    <a:cubicBezTo>
                      <a:pt x="5" y="4"/>
                      <a:pt x="15" y="0"/>
                      <a:pt x="13" y="6"/>
                    </a:cubicBezTo>
                    <a:cubicBezTo>
                      <a:pt x="9" y="5"/>
                      <a:pt x="0" y="9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8" name="PA-îSlîďé">
                <a:extLst>
                  <a:ext uri="{FF2B5EF4-FFF2-40B4-BE49-F238E27FC236}">
                    <a16:creationId xmlns="" xmlns:a16="http://schemas.microsoft.com/office/drawing/2014/main" id="{F7EA8DAE-DECE-4441-82F0-3A14DF84B1C9}"/>
                  </a:ext>
                </a:extLst>
              </p:cNvPr>
              <p:cNvSpPr/>
              <p:nvPr>
                <p:custDataLst>
                  <p:tags r:id="rId96"/>
                </p:custDataLst>
              </p:nvPr>
            </p:nvSpPr>
            <p:spPr bwMode="auto">
              <a:xfrm>
                <a:off x="7551233" y="1919326"/>
                <a:ext cx="43425" cy="77043"/>
              </a:xfrm>
              <a:custGeom>
                <a:avLst/>
                <a:gdLst>
                  <a:gd name="T0" fmla="*/ 10 w 21"/>
                  <a:gd name="T1" fmla="*/ 0 h 37"/>
                  <a:gd name="T2" fmla="*/ 18 w 21"/>
                  <a:gd name="T3" fmla="*/ 0 h 37"/>
                  <a:gd name="T4" fmla="*/ 21 w 21"/>
                  <a:gd name="T5" fmla="*/ 13 h 37"/>
                  <a:gd name="T6" fmla="*/ 16 w 21"/>
                  <a:gd name="T7" fmla="*/ 19 h 37"/>
                  <a:gd name="T8" fmla="*/ 14 w 21"/>
                  <a:gd name="T9" fmla="*/ 25 h 37"/>
                  <a:gd name="T10" fmla="*/ 12 w 21"/>
                  <a:gd name="T11" fmla="*/ 34 h 37"/>
                  <a:gd name="T12" fmla="*/ 6 w 21"/>
                  <a:gd name="T13" fmla="*/ 28 h 37"/>
                  <a:gd name="T14" fmla="*/ 1 w 21"/>
                  <a:gd name="T15" fmla="*/ 21 h 37"/>
                  <a:gd name="T16" fmla="*/ 5 w 21"/>
                  <a:gd name="T17" fmla="*/ 10 h 37"/>
                  <a:gd name="T18" fmla="*/ 10 w 2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7">
                    <a:moveTo>
                      <a:pt x="10" y="0"/>
                    </a:moveTo>
                    <a:cubicBezTo>
                      <a:pt x="13" y="0"/>
                      <a:pt x="15" y="0"/>
                      <a:pt x="18" y="0"/>
                    </a:cubicBezTo>
                    <a:cubicBezTo>
                      <a:pt x="20" y="4"/>
                      <a:pt x="20" y="9"/>
                      <a:pt x="21" y="13"/>
                    </a:cubicBezTo>
                    <a:cubicBezTo>
                      <a:pt x="18" y="14"/>
                      <a:pt x="20" y="20"/>
                      <a:pt x="16" y="19"/>
                    </a:cubicBezTo>
                    <a:cubicBezTo>
                      <a:pt x="16" y="22"/>
                      <a:pt x="16" y="24"/>
                      <a:pt x="14" y="25"/>
                    </a:cubicBezTo>
                    <a:cubicBezTo>
                      <a:pt x="13" y="27"/>
                      <a:pt x="16" y="34"/>
                      <a:pt x="12" y="34"/>
                    </a:cubicBezTo>
                    <a:cubicBezTo>
                      <a:pt x="6" y="37"/>
                      <a:pt x="11" y="29"/>
                      <a:pt x="6" y="28"/>
                    </a:cubicBezTo>
                    <a:cubicBezTo>
                      <a:pt x="4" y="28"/>
                      <a:pt x="3" y="23"/>
                      <a:pt x="1" y="21"/>
                    </a:cubicBezTo>
                    <a:cubicBezTo>
                      <a:pt x="0" y="16"/>
                      <a:pt x="7" y="17"/>
                      <a:pt x="5" y="10"/>
                    </a:cubicBezTo>
                    <a:cubicBezTo>
                      <a:pt x="9" y="14"/>
                      <a:pt x="9" y="5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9" name="PA-îşľiḑê">
                <a:extLst>
                  <a:ext uri="{FF2B5EF4-FFF2-40B4-BE49-F238E27FC236}">
                    <a16:creationId xmlns="" xmlns:a16="http://schemas.microsoft.com/office/drawing/2014/main" id="{21A5379B-A927-466E-8AA0-7EEF6FB258EC}"/>
                  </a:ext>
                </a:extLst>
              </p:cNvPr>
              <p:cNvSpPr/>
              <p:nvPr>
                <p:custDataLst>
                  <p:tags r:id="rId97"/>
                </p:custDataLst>
              </p:nvPr>
            </p:nvSpPr>
            <p:spPr bwMode="auto">
              <a:xfrm>
                <a:off x="7594658" y="1983762"/>
                <a:ext cx="58833" cy="60234"/>
              </a:xfrm>
              <a:custGeom>
                <a:avLst/>
                <a:gdLst>
                  <a:gd name="T0" fmla="*/ 15 w 28"/>
                  <a:gd name="T1" fmla="*/ 3 h 29"/>
                  <a:gd name="T2" fmla="*/ 21 w 28"/>
                  <a:gd name="T3" fmla="*/ 9 h 29"/>
                  <a:gd name="T4" fmla="*/ 19 w 28"/>
                  <a:gd name="T5" fmla="*/ 10 h 29"/>
                  <a:gd name="T6" fmla="*/ 21 w 28"/>
                  <a:gd name="T7" fmla="*/ 14 h 29"/>
                  <a:gd name="T8" fmla="*/ 28 w 28"/>
                  <a:gd name="T9" fmla="*/ 23 h 29"/>
                  <a:gd name="T10" fmla="*/ 25 w 28"/>
                  <a:gd name="T11" fmla="*/ 29 h 29"/>
                  <a:gd name="T12" fmla="*/ 19 w 28"/>
                  <a:gd name="T13" fmla="*/ 29 h 29"/>
                  <a:gd name="T14" fmla="*/ 10 w 28"/>
                  <a:gd name="T15" fmla="*/ 20 h 29"/>
                  <a:gd name="T16" fmla="*/ 13 w 28"/>
                  <a:gd name="T17" fmla="*/ 16 h 29"/>
                  <a:gd name="T18" fmla="*/ 0 w 28"/>
                  <a:gd name="T19" fmla="*/ 5 h 29"/>
                  <a:gd name="T20" fmla="*/ 15 w 28"/>
                  <a:gd name="T21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5" y="3"/>
                    </a:moveTo>
                    <a:cubicBezTo>
                      <a:pt x="10" y="9"/>
                      <a:pt x="20" y="7"/>
                      <a:pt x="21" y="9"/>
                    </a:cubicBezTo>
                    <a:cubicBezTo>
                      <a:pt x="22" y="10"/>
                      <a:pt x="19" y="10"/>
                      <a:pt x="19" y="10"/>
                    </a:cubicBezTo>
                    <a:cubicBezTo>
                      <a:pt x="19" y="11"/>
                      <a:pt x="21" y="14"/>
                      <a:pt x="21" y="14"/>
                    </a:cubicBezTo>
                    <a:cubicBezTo>
                      <a:pt x="23" y="18"/>
                      <a:pt x="28" y="18"/>
                      <a:pt x="28" y="23"/>
                    </a:cubicBezTo>
                    <a:cubicBezTo>
                      <a:pt x="24" y="23"/>
                      <a:pt x="25" y="26"/>
                      <a:pt x="25" y="29"/>
                    </a:cubicBezTo>
                    <a:cubicBezTo>
                      <a:pt x="23" y="28"/>
                      <a:pt x="19" y="26"/>
                      <a:pt x="19" y="29"/>
                    </a:cubicBezTo>
                    <a:cubicBezTo>
                      <a:pt x="14" y="28"/>
                      <a:pt x="15" y="21"/>
                      <a:pt x="10" y="20"/>
                    </a:cubicBezTo>
                    <a:cubicBezTo>
                      <a:pt x="10" y="18"/>
                      <a:pt x="13" y="18"/>
                      <a:pt x="13" y="16"/>
                    </a:cubicBezTo>
                    <a:cubicBezTo>
                      <a:pt x="9" y="13"/>
                      <a:pt x="6" y="7"/>
                      <a:pt x="0" y="5"/>
                    </a:cubicBezTo>
                    <a:cubicBezTo>
                      <a:pt x="5" y="0"/>
                      <a:pt x="9" y="2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0" name="PA-îṥľiďê">
                <a:extLst>
                  <a:ext uri="{FF2B5EF4-FFF2-40B4-BE49-F238E27FC236}">
                    <a16:creationId xmlns="" xmlns:a16="http://schemas.microsoft.com/office/drawing/2014/main" id="{1C059395-8D4B-4C8A-A57A-1767EA4C05AF}"/>
                  </a:ext>
                </a:extLst>
              </p:cNvPr>
              <p:cNvSpPr/>
              <p:nvPr>
                <p:custDataLst>
                  <p:tags r:id="rId98"/>
                </p:custDataLst>
              </p:nvPr>
            </p:nvSpPr>
            <p:spPr bwMode="auto">
              <a:xfrm>
                <a:off x="7572246" y="2008976"/>
                <a:ext cx="12607" cy="8405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0 h 4"/>
                  <a:gd name="T4" fmla="*/ 6 w 6"/>
                  <a:gd name="T5" fmla="*/ 4 h 4"/>
                  <a:gd name="T6" fmla="*/ 0 w 6"/>
                  <a:gd name="T7" fmla="*/ 4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4" y="4"/>
                      <a:pt x="2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1" name="PA-íṧļîdè">
                <a:extLst>
                  <a:ext uri="{FF2B5EF4-FFF2-40B4-BE49-F238E27FC236}">
                    <a16:creationId xmlns="" xmlns:a16="http://schemas.microsoft.com/office/drawing/2014/main" id="{DD54FF87-5505-4A8B-85B7-E94BFD8348BA}"/>
                  </a:ext>
                </a:extLst>
              </p:cNvPr>
              <p:cNvSpPr/>
              <p:nvPr>
                <p:custDataLst>
                  <p:tags r:id="rId99"/>
                </p:custDataLst>
              </p:nvPr>
            </p:nvSpPr>
            <p:spPr bwMode="auto">
              <a:xfrm>
                <a:off x="7590455" y="2018781"/>
                <a:ext cx="33619" cy="50428"/>
              </a:xfrm>
              <a:custGeom>
                <a:avLst/>
                <a:gdLst>
                  <a:gd name="T0" fmla="*/ 15 w 16"/>
                  <a:gd name="T1" fmla="*/ 20 h 24"/>
                  <a:gd name="T2" fmla="*/ 6 w 16"/>
                  <a:gd name="T3" fmla="*/ 21 h 24"/>
                  <a:gd name="T4" fmla="*/ 0 w 16"/>
                  <a:gd name="T5" fmla="*/ 12 h 24"/>
                  <a:gd name="T6" fmla="*/ 15 w 16"/>
                  <a:gd name="T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4">
                    <a:moveTo>
                      <a:pt x="15" y="20"/>
                    </a:moveTo>
                    <a:cubicBezTo>
                      <a:pt x="16" y="24"/>
                      <a:pt x="9" y="20"/>
                      <a:pt x="6" y="21"/>
                    </a:cubicBezTo>
                    <a:cubicBezTo>
                      <a:pt x="6" y="16"/>
                      <a:pt x="8" y="10"/>
                      <a:pt x="0" y="12"/>
                    </a:cubicBezTo>
                    <a:cubicBezTo>
                      <a:pt x="7" y="0"/>
                      <a:pt x="7" y="21"/>
                      <a:pt x="15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2" name="PA-îşľîdé">
                <a:extLst>
                  <a:ext uri="{FF2B5EF4-FFF2-40B4-BE49-F238E27FC236}">
                    <a16:creationId xmlns="" xmlns:a16="http://schemas.microsoft.com/office/drawing/2014/main" id="{84C70E54-1A3C-456E-A6AC-5AE2F56B680F}"/>
                  </a:ext>
                </a:extLst>
              </p:cNvPr>
              <p:cNvSpPr/>
              <p:nvPr>
                <p:custDataLst>
                  <p:tags r:id="rId100"/>
                </p:custDataLst>
              </p:nvPr>
            </p:nvSpPr>
            <p:spPr bwMode="auto">
              <a:xfrm>
                <a:off x="6922283" y="2060805"/>
                <a:ext cx="33619" cy="56031"/>
              </a:xfrm>
              <a:custGeom>
                <a:avLst/>
                <a:gdLst>
                  <a:gd name="T0" fmla="*/ 3 w 16"/>
                  <a:gd name="T1" fmla="*/ 1 h 27"/>
                  <a:gd name="T2" fmla="*/ 8 w 16"/>
                  <a:gd name="T3" fmla="*/ 7 h 27"/>
                  <a:gd name="T4" fmla="*/ 10 w 16"/>
                  <a:gd name="T5" fmla="*/ 9 h 27"/>
                  <a:gd name="T6" fmla="*/ 14 w 16"/>
                  <a:gd name="T7" fmla="*/ 13 h 27"/>
                  <a:gd name="T8" fmla="*/ 12 w 16"/>
                  <a:gd name="T9" fmla="*/ 14 h 27"/>
                  <a:gd name="T10" fmla="*/ 14 w 16"/>
                  <a:gd name="T11" fmla="*/ 24 h 27"/>
                  <a:gd name="T12" fmla="*/ 10 w 16"/>
                  <a:gd name="T13" fmla="*/ 27 h 27"/>
                  <a:gd name="T14" fmla="*/ 3 w 16"/>
                  <a:gd name="T1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7">
                    <a:moveTo>
                      <a:pt x="3" y="1"/>
                    </a:moveTo>
                    <a:cubicBezTo>
                      <a:pt x="6" y="0"/>
                      <a:pt x="7" y="5"/>
                      <a:pt x="8" y="7"/>
                    </a:cubicBezTo>
                    <a:cubicBezTo>
                      <a:pt x="9" y="8"/>
                      <a:pt x="10" y="7"/>
                      <a:pt x="10" y="9"/>
                    </a:cubicBezTo>
                    <a:cubicBezTo>
                      <a:pt x="10" y="11"/>
                      <a:pt x="13" y="11"/>
                      <a:pt x="14" y="13"/>
                    </a:cubicBezTo>
                    <a:cubicBezTo>
                      <a:pt x="15" y="15"/>
                      <a:pt x="12" y="14"/>
                      <a:pt x="12" y="14"/>
                    </a:cubicBezTo>
                    <a:cubicBezTo>
                      <a:pt x="12" y="16"/>
                      <a:pt x="16" y="18"/>
                      <a:pt x="14" y="24"/>
                    </a:cubicBezTo>
                    <a:cubicBezTo>
                      <a:pt x="11" y="23"/>
                      <a:pt x="10" y="25"/>
                      <a:pt x="10" y="27"/>
                    </a:cubicBezTo>
                    <a:cubicBezTo>
                      <a:pt x="0" y="24"/>
                      <a:pt x="1" y="1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3" name="PA-ïṡlíďé">
                <a:extLst>
                  <a:ext uri="{FF2B5EF4-FFF2-40B4-BE49-F238E27FC236}">
                    <a16:creationId xmlns="" xmlns:a16="http://schemas.microsoft.com/office/drawing/2014/main" id="{7D0EFD6B-16BD-4F9A-9306-E072C57066C0}"/>
                  </a:ext>
                </a:extLst>
              </p:cNvPr>
              <p:cNvSpPr/>
              <p:nvPr>
                <p:custDataLst>
                  <p:tags r:id="rId101"/>
                </p:custDataLst>
              </p:nvPr>
            </p:nvSpPr>
            <p:spPr bwMode="auto">
              <a:xfrm>
                <a:off x="7619872" y="2063606"/>
                <a:ext cx="42023" cy="64436"/>
              </a:xfrm>
              <a:custGeom>
                <a:avLst/>
                <a:gdLst>
                  <a:gd name="T0" fmla="*/ 16 w 20"/>
                  <a:gd name="T1" fmla="*/ 0 h 31"/>
                  <a:gd name="T2" fmla="*/ 20 w 20"/>
                  <a:gd name="T3" fmla="*/ 15 h 31"/>
                  <a:gd name="T4" fmla="*/ 14 w 20"/>
                  <a:gd name="T5" fmla="*/ 17 h 31"/>
                  <a:gd name="T6" fmla="*/ 14 w 20"/>
                  <a:gd name="T7" fmla="*/ 30 h 31"/>
                  <a:gd name="T8" fmla="*/ 5 w 20"/>
                  <a:gd name="T9" fmla="*/ 25 h 31"/>
                  <a:gd name="T10" fmla="*/ 7 w 20"/>
                  <a:gd name="T11" fmla="*/ 17 h 31"/>
                  <a:gd name="T12" fmla="*/ 7 w 20"/>
                  <a:gd name="T13" fmla="*/ 13 h 31"/>
                  <a:gd name="T14" fmla="*/ 5 w 20"/>
                  <a:gd name="T15" fmla="*/ 13 h 31"/>
                  <a:gd name="T16" fmla="*/ 9 w 20"/>
                  <a:gd name="T17" fmla="*/ 8 h 31"/>
                  <a:gd name="T18" fmla="*/ 13 w 20"/>
                  <a:gd name="T19" fmla="*/ 2 h 31"/>
                  <a:gd name="T20" fmla="*/ 16 w 20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31">
                    <a:moveTo>
                      <a:pt x="16" y="0"/>
                    </a:moveTo>
                    <a:cubicBezTo>
                      <a:pt x="16" y="7"/>
                      <a:pt x="16" y="13"/>
                      <a:pt x="20" y="15"/>
                    </a:cubicBezTo>
                    <a:cubicBezTo>
                      <a:pt x="20" y="17"/>
                      <a:pt x="17" y="17"/>
                      <a:pt x="14" y="17"/>
                    </a:cubicBezTo>
                    <a:cubicBezTo>
                      <a:pt x="18" y="20"/>
                      <a:pt x="13" y="23"/>
                      <a:pt x="14" y="30"/>
                    </a:cubicBezTo>
                    <a:cubicBezTo>
                      <a:pt x="9" y="31"/>
                      <a:pt x="10" y="25"/>
                      <a:pt x="5" y="25"/>
                    </a:cubicBezTo>
                    <a:cubicBezTo>
                      <a:pt x="4" y="21"/>
                      <a:pt x="7" y="20"/>
                      <a:pt x="7" y="17"/>
                    </a:cubicBezTo>
                    <a:cubicBezTo>
                      <a:pt x="7" y="16"/>
                      <a:pt x="4" y="14"/>
                      <a:pt x="7" y="13"/>
                    </a:cubicBezTo>
                    <a:cubicBezTo>
                      <a:pt x="7" y="11"/>
                      <a:pt x="5" y="12"/>
                      <a:pt x="5" y="13"/>
                    </a:cubicBezTo>
                    <a:cubicBezTo>
                      <a:pt x="0" y="13"/>
                      <a:pt x="5" y="6"/>
                      <a:pt x="9" y="8"/>
                    </a:cubicBezTo>
                    <a:cubicBezTo>
                      <a:pt x="9" y="5"/>
                      <a:pt x="11" y="3"/>
                      <a:pt x="13" y="2"/>
                    </a:cubicBezTo>
                    <a:cubicBezTo>
                      <a:pt x="13" y="2"/>
                      <a:pt x="1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4" name="PA-íŝ1idé">
                <a:extLst>
                  <a:ext uri="{FF2B5EF4-FFF2-40B4-BE49-F238E27FC236}">
                    <a16:creationId xmlns="" xmlns:a16="http://schemas.microsoft.com/office/drawing/2014/main" id="{8FB4847F-97F0-4084-9E20-B134A3E0AE53}"/>
                  </a:ext>
                </a:extLst>
              </p:cNvPr>
              <p:cNvSpPr/>
              <p:nvPr>
                <p:custDataLst>
                  <p:tags r:id="rId102"/>
                </p:custDataLst>
              </p:nvPr>
            </p:nvSpPr>
            <p:spPr bwMode="auto">
              <a:xfrm>
                <a:off x="7589055" y="2074812"/>
                <a:ext cx="30817" cy="28016"/>
              </a:xfrm>
              <a:custGeom>
                <a:avLst/>
                <a:gdLst>
                  <a:gd name="T0" fmla="*/ 9 w 15"/>
                  <a:gd name="T1" fmla="*/ 0 h 13"/>
                  <a:gd name="T2" fmla="*/ 15 w 15"/>
                  <a:gd name="T3" fmla="*/ 6 h 13"/>
                  <a:gd name="T4" fmla="*/ 13 w 15"/>
                  <a:gd name="T5" fmla="*/ 7 h 13"/>
                  <a:gd name="T6" fmla="*/ 1 w 15"/>
                  <a:gd name="T7" fmla="*/ 13 h 13"/>
                  <a:gd name="T8" fmla="*/ 9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9" y="0"/>
                    </a:moveTo>
                    <a:cubicBezTo>
                      <a:pt x="13" y="0"/>
                      <a:pt x="15" y="2"/>
                      <a:pt x="15" y="6"/>
                    </a:cubicBezTo>
                    <a:cubicBezTo>
                      <a:pt x="11" y="5"/>
                      <a:pt x="11" y="7"/>
                      <a:pt x="13" y="7"/>
                    </a:cubicBezTo>
                    <a:cubicBezTo>
                      <a:pt x="11" y="9"/>
                      <a:pt x="6" y="12"/>
                      <a:pt x="1" y="13"/>
                    </a:cubicBezTo>
                    <a:cubicBezTo>
                      <a:pt x="0" y="5"/>
                      <a:pt x="9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5" name="PA-iṧ1îďé">
                <a:extLst>
                  <a:ext uri="{FF2B5EF4-FFF2-40B4-BE49-F238E27FC236}">
                    <a16:creationId xmlns="" xmlns:a16="http://schemas.microsoft.com/office/drawing/2014/main" id="{0E1509FB-37C8-4FF0-8A26-4BC16DA21D00}"/>
                  </a:ext>
                </a:extLst>
              </p:cNvPr>
              <p:cNvSpPr/>
              <p:nvPr>
                <p:custDataLst>
                  <p:tags r:id="rId103"/>
                </p:custDataLst>
              </p:nvPr>
            </p:nvSpPr>
            <p:spPr bwMode="auto">
              <a:xfrm>
                <a:off x="7675903" y="2175669"/>
                <a:ext cx="21012" cy="39222"/>
              </a:xfrm>
              <a:custGeom>
                <a:avLst/>
                <a:gdLst>
                  <a:gd name="T0" fmla="*/ 2 w 10"/>
                  <a:gd name="T1" fmla="*/ 0 h 19"/>
                  <a:gd name="T2" fmla="*/ 10 w 10"/>
                  <a:gd name="T3" fmla="*/ 6 h 19"/>
                  <a:gd name="T4" fmla="*/ 0 w 10"/>
                  <a:gd name="T5" fmla="*/ 17 h 19"/>
                  <a:gd name="T6" fmla="*/ 4 w 10"/>
                  <a:gd name="T7" fmla="*/ 15 h 19"/>
                  <a:gd name="T8" fmla="*/ 2 w 1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9">
                    <a:moveTo>
                      <a:pt x="2" y="0"/>
                    </a:moveTo>
                    <a:cubicBezTo>
                      <a:pt x="7" y="0"/>
                      <a:pt x="4" y="8"/>
                      <a:pt x="10" y="6"/>
                    </a:cubicBezTo>
                    <a:cubicBezTo>
                      <a:pt x="8" y="11"/>
                      <a:pt x="9" y="19"/>
                      <a:pt x="0" y="17"/>
                    </a:cubicBezTo>
                    <a:cubicBezTo>
                      <a:pt x="0" y="15"/>
                      <a:pt x="3" y="16"/>
                      <a:pt x="4" y="15"/>
                    </a:cubicBezTo>
                    <a:cubicBezTo>
                      <a:pt x="1" y="8"/>
                      <a:pt x="1" y="1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6" name="PA-îṧľïḑe">
                <a:extLst>
                  <a:ext uri="{FF2B5EF4-FFF2-40B4-BE49-F238E27FC236}">
                    <a16:creationId xmlns="" xmlns:a16="http://schemas.microsoft.com/office/drawing/2014/main" id="{CB4E0A79-C086-442C-A337-D06820D88A23}"/>
                  </a:ext>
                </a:extLst>
              </p:cNvPr>
              <p:cNvSpPr/>
              <p:nvPr>
                <p:custDataLst>
                  <p:tags r:id="rId104"/>
                </p:custDataLst>
              </p:nvPr>
            </p:nvSpPr>
            <p:spPr bwMode="auto">
              <a:xfrm>
                <a:off x="7556836" y="2185475"/>
                <a:ext cx="79845" cy="25214"/>
              </a:xfrm>
              <a:custGeom>
                <a:avLst/>
                <a:gdLst>
                  <a:gd name="T0" fmla="*/ 37 w 38"/>
                  <a:gd name="T1" fmla="*/ 5 h 12"/>
                  <a:gd name="T2" fmla="*/ 26 w 38"/>
                  <a:gd name="T3" fmla="*/ 10 h 12"/>
                  <a:gd name="T4" fmla="*/ 0 w 38"/>
                  <a:gd name="T5" fmla="*/ 12 h 12"/>
                  <a:gd name="T6" fmla="*/ 31 w 38"/>
                  <a:gd name="T7" fmla="*/ 3 h 12"/>
                  <a:gd name="T8" fmla="*/ 37 w 38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">
                    <a:moveTo>
                      <a:pt x="37" y="5"/>
                    </a:moveTo>
                    <a:cubicBezTo>
                      <a:pt x="38" y="10"/>
                      <a:pt x="30" y="10"/>
                      <a:pt x="26" y="10"/>
                    </a:cubicBezTo>
                    <a:cubicBezTo>
                      <a:pt x="18" y="11"/>
                      <a:pt x="7" y="9"/>
                      <a:pt x="0" y="12"/>
                    </a:cubicBezTo>
                    <a:cubicBezTo>
                      <a:pt x="1" y="0"/>
                      <a:pt x="27" y="12"/>
                      <a:pt x="31" y="3"/>
                    </a:cubicBezTo>
                    <a:cubicBezTo>
                      <a:pt x="33" y="4"/>
                      <a:pt x="34" y="5"/>
                      <a:pt x="3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7" name="PA-ïşḻïdê">
                <a:extLst>
                  <a:ext uri="{FF2B5EF4-FFF2-40B4-BE49-F238E27FC236}">
                    <a16:creationId xmlns="" xmlns:a16="http://schemas.microsoft.com/office/drawing/2014/main" id="{010197D9-5A9D-44D7-9E77-0283D8C60B9F}"/>
                  </a:ext>
                </a:extLst>
              </p:cNvPr>
              <p:cNvSpPr/>
              <p:nvPr>
                <p:custDataLst>
                  <p:tags r:id="rId105"/>
                </p:custDataLst>
              </p:nvPr>
            </p:nvSpPr>
            <p:spPr bwMode="auto">
              <a:xfrm>
                <a:off x="7727732" y="2216292"/>
                <a:ext cx="50428" cy="32218"/>
              </a:xfrm>
              <a:custGeom>
                <a:avLst/>
                <a:gdLst>
                  <a:gd name="T0" fmla="*/ 24 w 24"/>
                  <a:gd name="T1" fmla="*/ 10 h 15"/>
                  <a:gd name="T2" fmla="*/ 20 w 24"/>
                  <a:gd name="T3" fmla="*/ 14 h 15"/>
                  <a:gd name="T4" fmla="*/ 9 w 24"/>
                  <a:gd name="T5" fmla="*/ 14 h 15"/>
                  <a:gd name="T6" fmla="*/ 7 w 24"/>
                  <a:gd name="T7" fmla="*/ 12 h 15"/>
                  <a:gd name="T8" fmla="*/ 0 w 24"/>
                  <a:gd name="T9" fmla="*/ 7 h 15"/>
                  <a:gd name="T10" fmla="*/ 9 w 24"/>
                  <a:gd name="T11" fmla="*/ 3 h 15"/>
                  <a:gd name="T12" fmla="*/ 15 w 24"/>
                  <a:gd name="T13" fmla="*/ 1 h 15"/>
                  <a:gd name="T14" fmla="*/ 15 w 24"/>
                  <a:gd name="T15" fmla="*/ 3 h 15"/>
                  <a:gd name="T16" fmla="*/ 16 w 24"/>
                  <a:gd name="T17" fmla="*/ 1 h 15"/>
                  <a:gd name="T18" fmla="*/ 24 w 24"/>
                  <a:gd name="T1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5">
                    <a:moveTo>
                      <a:pt x="24" y="10"/>
                    </a:moveTo>
                    <a:cubicBezTo>
                      <a:pt x="22" y="11"/>
                      <a:pt x="21" y="12"/>
                      <a:pt x="20" y="14"/>
                    </a:cubicBezTo>
                    <a:cubicBezTo>
                      <a:pt x="16" y="11"/>
                      <a:pt x="13" y="15"/>
                      <a:pt x="9" y="14"/>
                    </a:cubicBezTo>
                    <a:cubicBezTo>
                      <a:pt x="8" y="14"/>
                      <a:pt x="9" y="12"/>
                      <a:pt x="7" y="12"/>
                    </a:cubicBezTo>
                    <a:cubicBezTo>
                      <a:pt x="5" y="12"/>
                      <a:pt x="3" y="8"/>
                      <a:pt x="0" y="7"/>
                    </a:cubicBezTo>
                    <a:cubicBezTo>
                      <a:pt x="0" y="4"/>
                      <a:pt x="6" y="5"/>
                      <a:pt x="9" y="3"/>
                    </a:cubicBezTo>
                    <a:cubicBezTo>
                      <a:pt x="9" y="3"/>
                      <a:pt x="14" y="0"/>
                      <a:pt x="15" y="1"/>
                    </a:cubicBezTo>
                    <a:cubicBezTo>
                      <a:pt x="15" y="1"/>
                      <a:pt x="15" y="3"/>
                      <a:pt x="15" y="3"/>
                    </a:cubicBezTo>
                    <a:cubicBezTo>
                      <a:pt x="16" y="3"/>
                      <a:pt x="17" y="1"/>
                      <a:pt x="16" y="1"/>
                    </a:cubicBezTo>
                    <a:cubicBezTo>
                      <a:pt x="20" y="2"/>
                      <a:pt x="23" y="6"/>
                      <a:pt x="2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8" name="PA-í$ḻïḋe">
                <a:extLst>
                  <a:ext uri="{FF2B5EF4-FFF2-40B4-BE49-F238E27FC236}">
                    <a16:creationId xmlns="" xmlns:a16="http://schemas.microsoft.com/office/drawing/2014/main" id="{E7F6434F-87C0-46CC-A3FC-D5F9DED1E21C}"/>
                  </a:ext>
                </a:extLst>
              </p:cNvPr>
              <p:cNvSpPr/>
              <p:nvPr>
                <p:custDataLst>
                  <p:tags r:id="rId106"/>
                </p:custDataLst>
              </p:nvPr>
            </p:nvSpPr>
            <p:spPr bwMode="auto">
              <a:xfrm>
                <a:off x="7754347" y="2233101"/>
                <a:ext cx="282958" cy="149884"/>
              </a:xfrm>
              <a:custGeom>
                <a:avLst/>
                <a:gdLst>
                  <a:gd name="T0" fmla="*/ 44 w 136"/>
                  <a:gd name="T1" fmla="*/ 36 h 72"/>
                  <a:gd name="T2" fmla="*/ 37 w 136"/>
                  <a:gd name="T3" fmla="*/ 32 h 72"/>
                  <a:gd name="T4" fmla="*/ 33 w 136"/>
                  <a:gd name="T5" fmla="*/ 25 h 72"/>
                  <a:gd name="T6" fmla="*/ 13 w 136"/>
                  <a:gd name="T7" fmla="*/ 19 h 72"/>
                  <a:gd name="T8" fmla="*/ 2 w 136"/>
                  <a:gd name="T9" fmla="*/ 19 h 72"/>
                  <a:gd name="T10" fmla="*/ 0 w 136"/>
                  <a:gd name="T11" fmla="*/ 12 h 72"/>
                  <a:gd name="T12" fmla="*/ 5 w 136"/>
                  <a:gd name="T13" fmla="*/ 12 h 72"/>
                  <a:gd name="T14" fmla="*/ 11 w 136"/>
                  <a:gd name="T15" fmla="*/ 10 h 72"/>
                  <a:gd name="T16" fmla="*/ 20 w 136"/>
                  <a:gd name="T17" fmla="*/ 13 h 72"/>
                  <a:gd name="T18" fmla="*/ 28 w 136"/>
                  <a:gd name="T19" fmla="*/ 8 h 72"/>
                  <a:gd name="T20" fmla="*/ 43 w 136"/>
                  <a:gd name="T21" fmla="*/ 2 h 72"/>
                  <a:gd name="T22" fmla="*/ 46 w 136"/>
                  <a:gd name="T23" fmla="*/ 6 h 72"/>
                  <a:gd name="T24" fmla="*/ 61 w 136"/>
                  <a:gd name="T25" fmla="*/ 12 h 72"/>
                  <a:gd name="T26" fmla="*/ 65 w 136"/>
                  <a:gd name="T27" fmla="*/ 10 h 72"/>
                  <a:gd name="T28" fmla="*/ 69 w 136"/>
                  <a:gd name="T29" fmla="*/ 13 h 72"/>
                  <a:gd name="T30" fmla="*/ 78 w 136"/>
                  <a:gd name="T31" fmla="*/ 13 h 72"/>
                  <a:gd name="T32" fmla="*/ 85 w 136"/>
                  <a:gd name="T33" fmla="*/ 17 h 72"/>
                  <a:gd name="T34" fmla="*/ 85 w 136"/>
                  <a:gd name="T35" fmla="*/ 23 h 72"/>
                  <a:gd name="T36" fmla="*/ 89 w 136"/>
                  <a:gd name="T37" fmla="*/ 21 h 72"/>
                  <a:gd name="T38" fmla="*/ 91 w 136"/>
                  <a:gd name="T39" fmla="*/ 27 h 72"/>
                  <a:gd name="T40" fmla="*/ 100 w 136"/>
                  <a:gd name="T41" fmla="*/ 32 h 72"/>
                  <a:gd name="T42" fmla="*/ 115 w 136"/>
                  <a:gd name="T43" fmla="*/ 38 h 72"/>
                  <a:gd name="T44" fmla="*/ 113 w 136"/>
                  <a:gd name="T45" fmla="*/ 43 h 72"/>
                  <a:gd name="T46" fmla="*/ 119 w 136"/>
                  <a:gd name="T47" fmla="*/ 47 h 72"/>
                  <a:gd name="T48" fmla="*/ 119 w 136"/>
                  <a:gd name="T49" fmla="*/ 51 h 72"/>
                  <a:gd name="T50" fmla="*/ 126 w 136"/>
                  <a:gd name="T51" fmla="*/ 58 h 72"/>
                  <a:gd name="T52" fmla="*/ 136 w 136"/>
                  <a:gd name="T53" fmla="*/ 68 h 72"/>
                  <a:gd name="T54" fmla="*/ 123 w 136"/>
                  <a:gd name="T55" fmla="*/ 68 h 72"/>
                  <a:gd name="T56" fmla="*/ 112 w 136"/>
                  <a:gd name="T57" fmla="*/ 60 h 72"/>
                  <a:gd name="T58" fmla="*/ 108 w 136"/>
                  <a:gd name="T59" fmla="*/ 56 h 72"/>
                  <a:gd name="T60" fmla="*/ 106 w 136"/>
                  <a:gd name="T61" fmla="*/ 54 h 72"/>
                  <a:gd name="T62" fmla="*/ 100 w 136"/>
                  <a:gd name="T63" fmla="*/ 49 h 72"/>
                  <a:gd name="T64" fmla="*/ 85 w 136"/>
                  <a:gd name="T65" fmla="*/ 47 h 72"/>
                  <a:gd name="T66" fmla="*/ 78 w 136"/>
                  <a:gd name="T67" fmla="*/ 64 h 72"/>
                  <a:gd name="T68" fmla="*/ 67 w 136"/>
                  <a:gd name="T69" fmla="*/ 60 h 72"/>
                  <a:gd name="T70" fmla="*/ 61 w 136"/>
                  <a:gd name="T71" fmla="*/ 58 h 72"/>
                  <a:gd name="T72" fmla="*/ 54 w 136"/>
                  <a:gd name="T73" fmla="*/ 49 h 72"/>
                  <a:gd name="T74" fmla="*/ 46 w 136"/>
                  <a:gd name="T75" fmla="*/ 56 h 72"/>
                  <a:gd name="T76" fmla="*/ 41 w 136"/>
                  <a:gd name="T77" fmla="*/ 53 h 72"/>
                  <a:gd name="T78" fmla="*/ 46 w 136"/>
                  <a:gd name="T79" fmla="*/ 47 h 72"/>
                  <a:gd name="T80" fmla="*/ 50 w 136"/>
                  <a:gd name="T81" fmla="*/ 40 h 72"/>
                  <a:gd name="T82" fmla="*/ 48 w 136"/>
                  <a:gd name="T83" fmla="*/ 43 h 72"/>
                  <a:gd name="T84" fmla="*/ 44 w 136"/>
                  <a:gd name="T8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72">
                    <a:moveTo>
                      <a:pt x="44" y="36"/>
                    </a:moveTo>
                    <a:cubicBezTo>
                      <a:pt x="41" y="36"/>
                      <a:pt x="42" y="31"/>
                      <a:pt x="37" y="32"/>
                    </a:cubicBezTo>
                    <a:cubicBezTo>
                      <a:pt x="36" y="29"/>
                      <a:pt x="34" y="27"/>
                      <a:pt x="33" y="25"/>
                    </a:cubicBezTo>
                    <a:cubicBezTo>
                      <a:pt x="25" y="24"/>
                      <a:pt x="17" y="23"/>
                      <a:pt x="13" y="19"/>
                    </a:cubicBezTo>
                    <a:cubicBezTo>
                      <a:pt x="7" y="21"/>
                      <a:pt x="9" y="19"/>
                      <a:pt x="2" y="19"/>
                    </a:cubicBezTo>
                    <a:cubicBezTo>
                      <a:pt x="1" y="16"/>
                      <a:pt x="3" y="12"/>
                      <a:pt x="0" y="12"/>
                    </a:cubicBezTo>
                    <a:cubicBezTo>
                      <a:pt x="1" y="8"/>
                      <a:pt x="3" y="12"/>
                      <a:pt x="5" y="12"/>
                    </a:cubicBezTo>
                    <a:cubicBezTo>
                      <a:pt x="8" y="11"/>
                      <a:pt x="9" y="9"/>
                      <a:pt x="11" y="10"/>
                    </a:cubicBezTo>
                    <a:cubicBezTo>
                      <a:pt x="15" y="10"/>
                      <a:pt x="17" y="13"/>
                      <a:pt x="20" y="13"/>
                    </a:cubicBezTo>
                    <a:cubicBezTo>
                      <a:pt x="24" y="15"/>
                      <a:pt x="25" y="9"/>
                      <a:pt x="28" y="8"/>
                    </a:cubicBezTo>
                    <a:cubicBezTo>
                      <a:pt x="32" y="5"/>
                      <a:pt x="39" y="6"/>
                      <a:pt x="43" y="2"/>
                    </a:cubicBezTo>
                    <a:cubicBezTo>
                      <a:pt x="46" y="0"/>
                      <a:pt x="45" y="5"/>
                      <a:pt x="46" y="6"/>
                    </a:cubicBezTo>
                    <a:cubicBezTo>
                      <a:pt x="50" y="8"/>
                      <a:pt x="61" y="5"/>
                      <a:pt x="61" y="12"/>
                    </a:cubicBezTo>
                    <a:cubicBezTo>
                      <a:pt x="63" y="13"/>
                      <a:pt x="65" y="10"/>
                      <a:pt x="65" y="10"/>
                    </a:cubicBezTo>
                    <a:cubicBezTo>
                      <a:pt x="67" y="10"/>
                      <a:pt x="67" y="13"/>
                      <a:pt x="69" y="13"/>
                    </a:cubicBezTo>
                    <a:cubicBezTo>
                      <a:pt x="71" y="15"/>
                      <a:pt x="75" y="12"/>
                      <a:pt x="78" y="13"/>
                    </a:cubicBezTo>
                    <a:cubicBezTo>
                      <a:pt x="79" y="14"/>
                      <a:pt x="80" y="19"/>
                      <a:pt x="85" y="17"/>
                    </a:cubicBezTo>
                    <a:cubicBezTo>
                      <a:pt x="88" y="20"/>
                      <a:pt x="86" y="20"/>
                      <a:pt x="85" y="23"/>
                    </a:cubicBezTo>
                    <a:cubicBezTo>
                      <a:pt x="88" y="23"/>
                      <a:pt x="89" y="22"/>
                      <a:pt x="89" y="21"/>
                    </a:cubicBezTo>
                    <a:cubicBezTo>
                      <a:pt x="91" y="21"/>
                      <a:pt x="91" y="24"/>
                      <a:pt x="91" y="27"/>
                    </a:cubicBezTo>
                    <a:cubicBezTo>
                      <a:pt x="93" y="30"/>
                      <a:pt x="97" y="30"/>
                      <a:pt x="100" y="32"/>
                    </a:cubicBezTo>
                    <a:cubicBezTo>
                      <a:pt x="102" y="33"/>
                      <a:pt x="109" y="38"/>
                      <a:pt x="115" y="38"/>
                    </a:cubicBezTo>
                    <a:cubicBezTo>
                      <a:pt x="116" y="41"/>
                      <a:pt x="114" y="41"/>
                      <a:pt x="113" y="43"/>
                    </a:cubicBezTo>
                    <a:cubicBezTo>
                      <a:pt x="114" y="46"/>
                      <a:pt x="118" y="45"/>
                      <a:pt x="119" y="47"/>
                    </a:cubicBezTo>
                    <a:cubicBezTo>
                      <a:pt x="120" y="48"/>
                      <a:pt x="118" y="50"/>
                      <a:pt x="119" y="51"/>
                    </a:cubicBezTo>
                    <a:cubicBezTo>
                      <a:pt x="121" y="53"/>
                      <a:pt x="124" y="55"/>
                      <a:pt x="126" y="58"/>
                    </a:cubicBezTo>
                    <a:cubicBezTo>
                      <a:pt x="129" y="62"/>
                      <a:pt x="131" y="67"/>
                      <a:pt x="136" y="68"/>
                    </a:cubicBezTo>
                    <a:cubicBezTo>
                      <a:pt x="132" y="72"/>
                      <a:pt x="125" y="68"/>
                      <a:pt x="123" y="68"/>
                    </a:cubicBezTo>
                    <a:cubicBezTo>
                      <a:pt x="119" y="67"/>
                      <a:pt x="117" y="65"/>
                      <a:pt x="112" y="60"/>
                    </a:cubicBezTo>
                    <a:cubicBezTo>
                      <a:pt x="110" y="59"/>
                      <a:pt x="109" y="57"/>
                      <a:pt x="108" y="56"/>
                    </a:cubicBezTo>
                    <a:cubicBezTo>
                      <a:pt x="107" y="55"/>
                      <a:pt x="106" y="57"/>
                      <a:pt x="106" y="54"/>
                    </a:cubicBezTo>
                    <a:cubicBezTo>
                      <a:pt x="106" y="54"/>
                      <a:pt x="101" y="49"/>
                      <a:pt x="100" y="49"/>
                    </a:cubicBezTo>
                    <a:cubicBezTo>
                      <a:pt x="96" y="47"/>
                      <a:pt x="90" y="50"/>
                      <a:pt x="85" y="47"/>
                    </a:cubicBezTo>
                    <a:cubicBezTo>
                      <a:pt x="81" y="51"/>
                      <a:pt x="80" y="58"/>
                      <a:pt x="78" y="64"/>
                    </a:cubicBezTo>
                    <a:cubicBezTo>
                      <a:pt x="77" y="61"/>
                      <a:pt x="70" y="62"/>
                      <a:pt x="67" y="60"/>
                    </a:cubicBezTo>
                    <a:cubicBezTo>
                      <a:pt x="65" y="58"/>
                      <a:pt x="68" y="55"/>
                      <a:pt x="61" y="58"/>
                    </a:cubicBezTo>
                    <a:cubicBezTo>
                      <a:pt x="65" y="49"/>
                      <a:pt x="52" y="56"/>
                      <a:pt x="54" y="49"/>
                    </a:cubicBezTo>
                    <a:cubicBezTo>
                      <a:pt x="49" y="50"/>
                      <a:pt x="45" y="50"/>
                      <a:pt x="46" y="56"/>
                    </a:cubicBezTo>
                    <a:cubicBezTo>
                      <a:pt x="44" y="55"/>
                      <a:pt x="44" y="52"/>
                      <a:pt x="41" y="53"/>
                    </a:cubicBezTo>
                    <a:cubicBezTo>
                      <a:pt x="41" y="49"/>
                      <a:pt x="44" y="49"/>
                      <a:pt x="46" y="47"/>
                    </a:cubicBezTo>
                    <a:cubicBezTo>
                      <a:pt x="49" y="45"/>
                      <a:pt x="51" y="45"/>
                      <a:pt x="50" y="40"/>
                    </a:cubicBezTo>
                    <a:cubicBezTo>
                      <a:pt x="49" y="38"/>
                      <a:pt x="48" y="43"/>
                      <a:pt x="48" y="43"/>
                    </a:cubicBezTo>
                    <a:cubicBezTo>
                      <a:pt x="45" y="42"/>
                      <a:pt x="46" y="31"/>
                      <a:pt x="44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9" name="PA-î$ḷïḑe">
                <a:extLst>
                  <a:ext uri="{FF2B5EF4-FFF2-40B4-BE49-F238E27FC236}">
                    <a16:creationId xmlns="" xmlns:a16="http://schemas.microsoft.com/office/drawing/2014/main" id="{058218BE-53F1-4305-9C3E-80CA54140465}"/>
                  </a:ext>
                </a:extLst>
              </p:cNvPr>
              <p:cNvSpPr/>
              <p:nvPr>
                <p:custDataLst>
                  <p:tags r:id="rId107"/>
                </p:custDataLst>
              </p:nvPr>
            </p:nvSpPr>
            <p:spPr bwMode="auto">
              <a:xfrm>
                <a:off x="7688510" y="2252712"/>
                <a:ext cx="29417" cy="23814"/>
              </a:xfrm>
              <a:custGeom>
                <a:avLst/>
                <a:gdLst>
                  <a:gd name="T0" fmla="*/ 13 w 14"/>
                  <a:gd name="T1" fmla="*/ 4 h 12"/>
                  <a:gd name="T2" fmla="*/ 0 w 14"/>
                  <a:gd name="T3" fmla="*/ 6 h 12"/>
                  <a:gd name="T4" fmla="*/ 13 w 14"/>
                  <a:gd name="T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13" y="4"/>
                    </a:moveTo>
                    <a:cubicBezTo>
                      <a:pt x="14" y="12"/>
                      <a:pt x="3" y="6"/>
                      <a:pt x="0" y="6"/>
                    </a:cubicBezTo>
                    <a:cubicBezTo>
                      <a:pt x="2" y="4"/>
                      <a:pt x="11" y="0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0" name="PA-ï$ļiḑè">
                <a:extLst>
                  <a:ext uri="{FF2B5EF4-FFF2-40B4-BE49-F238E27FC236}">
                    <a16:creationId xmlns="" xmlns:a16="http://schemas.microsoft.com/office/drawing/2014/main" id="{B504A7CB-1086-41E2-9B49-58829A28E6EF}"/>
                  </a:ext>
                </a:extLst>
              </p:cNvPr>
              <p:cNvSpPr/>
              <p:nvPr>
                <p:custDataLst>
                  <p:tags r:id="rId108"/>
                </p:custDataLst>
              </p:nvPr>
            </p:nvSpPr>
            <p:spPr bwMode="auto">
              <a:xfrm>
                <a:off x="7653491" y="2258315"/>
                <a:ext cx="18211" cy="9806"/>
              </a:xfrm>
              <a:custGeom>
                <a:avLst/>
                <a:gdLst>
                  <a:gd name="T0" fmla="*/ 0 w 9"/>
                  <a:gd name="T1" fmla="*/ 3 h 5"/>
                  <a:gd name="T2" fmla="*/ 6 w 9"/>
                  <a:gd name="T3" fmla="*/ 5 h 5"/>
                  <a:gd name="T4" fmla="*/ 2 w 9"/>
                  <a:gd name="T5" fmla="*/ 5 h 5"/>
                  <a:gd name="T6" fmla="*/ 0 w 9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cubicBezTo>
                      <a:pt x="0" y="0"/>
                      <a:pt x="9" y="1"/>
                      <a:pt x="6" y="5"/>
                    </a:cubicBezTo>
                    <a:cubicBezTo>
                      <a:pt x="5" y="5"/>
                      <a:pt x="3" y="5"/>
                      <a:pt x="2" y="5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1" name="PA-íş1îďè">
                <a:extLst>
                  <a:ext uri="{FF2B5EF4-FFF2-40B4-BE49-F238E27FC236}">
                    <a16:creationId xmlns="" xmlns:a16="http://schemas.microsoft.com/office/drawing/2014/main" id="{50E34F3B-5163-4FB1-B6F5-87506304C471}"/>
                  </a:ext>
                </a:extLst>
              </p:cNvPr>
              <p:cNvSpPr/>
              <p:nvPr>
                <p:custDataLst>
                  <p:tags r:id="rId109"/>
                </p:custDataLst>
              </p:nvPr>
            </p:nvSpPr>
            <p:spPr bwMode="auto">
              <a:xfrm>
                <a:off x="8013490" y="2280728"/>
                <a:ext cx="56031" cy="40623"/>
              </a:xfrm>
              <a:custGeom>
                <a:avLst/>
                <a:gdLst>
                  <a:gd name="T0" fmla="*/ 21 w 27"/>
                  <a:gd name="T1" fmla="*/ 0 h 19"/>
                  <a:gd name="T2" fmla="*/ 27 w 27"/>
                  <a:gd name="T3" fmla="*/ 0 h 19"/>
                  <a:gd name="T4" fmla="*/ 27 w 27"/>
                  <a:gd name="T5" fmla="*/ 5 h 19"/>
                  <a:gd name="T6" fmla="*/ 23 w 27"/>
                  <a:gd name="T7" fmla="*/ 7 h 19"/>
                  <a:gd name="T8" fmla="*/ 23 w 27"/>
                  <a:gd name="T9" fmla="*/ 13 h 19"/>
                  <a:gd name="T10" fmla="*/ 19 w 27"/>
                  <a:gd name="T11" fmla="*/ 15 h 19"/>
                  <a:gd name="T12" fmla="*/ 2 w 27"/>
                  <a:gd name="T13" fmla="*/ 9 h 19"/>
                  <a:gd name="T14" fmla="*/ 21 w 27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21" y="0"/>
                    </a:moveTo>
                    <a:cubicBezTo>
                      <a:pt x="23" y="0"/>
                      <a:pt x="25" y="0"/>
                      <a:pt x="27" y="0"/>
                    </a:cubicBezTo>
                    <a:cubicBezTo>
                      <a:pt x="26" y="1"/>
                      <a:pt x="27" y="4"/>
                      <a:pt x="27" y="5"/>
                    </a:cubicBezTo>
                    <a:cubicBezTo>
                      <a:pt x="26" y="7"/>
                      <a:pt x="23" y="6"/>
                      <a:pt x="23" y="7"/>
                    </a:cubicBezTo>
                    <a:cubicBezTo>
                      <a:pt x="22" y="9"/>
                      <a:pt x="26" y="11"/>
                      <a:pt x="23" y="13"/>
                    </a:cubicBezTo>
                    <a:cubicBezTo>
                      <a:pt x="21" y="11"/>
                      <a:pt x="19" y="11"/>
                      <a:pt x="19" y="15"/>
                    </a:cubicBezTo>
                    <a:cubicBezTo>
                      <a:pt x="13" y="13"/>
                      <a:pt x="0" y="19"/>
                      <a:pt x="2" y="9"/>
                    </a:cubicBezTo>
                    <a:cubicBezTo>
                      <a:pt x="12" y="13"/>
                      <a:pt x="18" y="8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2" name="PA-işḷiḑê">
                <a:extLst>
                  <a:ext uri="{FF2B5EF4-FFF2-40B4-BE49-F238E27FC236}">
                    <a16:creationId xmlns="" xmlns:a16="http://schemas.microsoft.com/office/drawing/2014/main" id="{D6D962BB-A8C0-40D3-B7B9-6F5B4FED5B4F}"/>
                  </a:ext>
                </a:extLst>
              </p:cNvPr>
              <p:cNvSpPr/>
              <p:nvPr>
                <p:custDataLst>
                  <p:tags r:id="rId110"/>
                </p:custDataLst>
              </p:nvPr>
            </p:nvSpPr>
            <p:spPr bwMode="auto">
              <a:xfrm>
                <a:off x="7509210" y="2340961"/>
                <a:ext cx="30817" cy="15409"/>
              </a:xfrm>
              <a:custGeom>
                <a:avLst/>
                <a:gdLst>
                  <a:gd name="T0" fmla="*/ 15 w 15"/>
                  <a:gd name="T1" fmla="*/ 1 h 7"/>
                  <a:gd name="T2" fmla="*/ 0 w 15"/>
                  <a:gd name="T3" fmla="*/ 6 h 7"/>
                  <a:gd name="T4" fmla="*/ 15 w 15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2" y="4"/>
                      <a:pt x="8" y="7"/>
                      <a:pt x="0" y="6"/>
                    </a:cubicBezTo>
                    <a:cubicBezTo>
                      <a:pt x="1" y="0"/>
                      <a:pt x="9" y="1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3" name="PA-ïŝļiḓê">
                <a:extLst>
                  <a:ext uri="{FF2B5EF4-FFF2-40B4-BE49-F238E27FC236}">
                    <a16:creationId xmlns="" xmlns:a16="http://schemas.microsoft.com/office/drawing/2014/main" id="{7E390C32-5401-4E7E-8268-8A183C33301D}"/>
                  </a:ext>
                </a:extLst>
              </p:cNvPr>
              <p:cNvSpPr/>
              <p:nvPr>
                <p:custDataLst>
                  <p:tags r:id="rId111"/>
                </p:custDataLst>
              </p:nvPr>
            </p:nvSpPr>
            <p:spPr bwMode="auto">
              <a:xfrm>
                <a:off x="7556836" y="2340961"/>
                <a:ext cx="32218" cy="11206"/>
              </a:xfrm>
              <a:custGeom>
                <a:avLst/>
                <a:gdLst>
                  <a:gd name="T0" fmla="*/ 15 w 15"/>
                  <a:gd name="T1" fmla="*/ 1 h 5"/>
                  <a:gd name="T2" fmla="*/ 0 w 15"/>
                  <a:gd name="T3" fmla="*/ 4 h 5"/>
                  <a:gd name="T4" fmla="*/ 15 w 15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5" y="1"/>
                    </a:moveTo>
                    <a:cubicBezTo>
                      <a:pt x="13" y="5"/>
                      <a:pt x="6" y="4"/>
                      <a:pt x="0" y="4"/>
                    </a:cubicBezTo>
                    <a:cubicBezTo>
                      <a:pt x="2" y="0"/>
                      <a:pt x="8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4" name="PA-îṡļïdé">
                <a:extLst>
                  <a:ext uri="{FF2B5EF4-FFF2-40B4-BE49-F238E27FC236}">
                    <a16:creationId xmlns="" xmlns:a16="http://schemas.microsoft.com/office/drawing/2014/main" id="{E4F0470C-2EAE-403A-A4BE-4613533949A3}"/>
                  </a:ext>
                </a:extLst>
              </p:cNvPr>
              <p:cNvSpPr/>
              <p:nvPr>
                <p:custDataLst>
                  <p:tags r:id="rId112"/>
                </p:custDataLst>
              </p:nvPr>
            </p:nvSpPr>
            <p:spPr bwMode="auto">
              <a:xfrm>
                <a:off x="7615669" y="2340961"/>
                <a:ext cx="51829" cy="33619"/>
              </a:xfrm>
              <a:custGeom>
                <a:avLst/>
                <a:gdLst>
                  <a:gd name="T0" fmla="*/ 24 w 25"/>
                  <a:gd name="T1" fmla="*/ 1 h 16"/>
                  <a:gd name="T2" fmla="*/ 22 w 25"/>
                  <a:gd name="T3" fmla="*/ 8 h 16"/>
                  <a:gd name="T4" fmla="*/ 18 w 25"/>
                  <a:gd name="T5" fmla="*/ 8 h 16"/>
                  <a:gd name="T6" fmla="*/ 2 w 25"/>
                  <a:gd name="T7" fmla="*/ 16 h 16"/>
                  <a:gd name="T8" fmla="*/ 7 w 25"/>
                  <a:gd name="T9" fmla="*/ 10 h 16"/>
                  <a:gd name="T10" fmla="*/ 11 w 25"/>
                  <a:gd name="T11" fmla="*/ 6 h 16"/>
                  <a:gd name="T12" fmla="*/ 15 w 25"/>
                  <a:gd name="T13" fmla="*/ 2 h 16"/>
                  <a:gd name="T14" fmla="*/ 24 w 25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6">
                    <a:moveTo>
                      <a:pt x="24" y="1"/>
                    </a:moveTo>
                    <a:cubicBezTo>
                      <a:pt x="25" y="4"/>
                      <a:pt x="23" y="7"/>
                      <a:pt x="22" y="8"/>
                    </a:cubicBezTo>
                    <a:cubicBezTo>
                      <a:pt x="21" y="9"/>
                      <a:pt x="19" y="7"/>
                      <a:pt x="18" y="8"/>
                    </a:cubicBezTo>
                    <a:cubicBezTo>
                      <a:pt x="16" y="11"/>
                      <a:pt x="10" y="16"/>
                      <a:pt x="2" y="16"/>
                    </a:cubicBezTo>
                    <a:cubicBezTo>
                      <a:pt x="0" y="11"/>
                      <a:pt x="5" y="11"/>
                      <a:pt x="7" y="10"/>
                    </a:cubicBezTo>
                    <a:cubicBezTo>
                      <a:pt x="8" y="9"/>
                      <a:pt x="10" y="7"/>
                      <a:pt x="11" y="6"/>
                    </a:cubicBezTo>
                    <a:cubicBezTo>
                      <a:pt x="12" y="5"/>
                      <a:pt x="14" y="5"/>
                      <a:pt x="15" y="2"/>
                    </a:cubicBezTo>
                    <a:cubicBezTo>
                      <a:pt x="20" y="4"/>
                      <a:pt x="19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5" name="PA-ïšlídè">
                <a:extLst>
                  <a:ext uri="{FF2B5EF4-FFF2-40B4-BE49-F238E27FC236}">
                    <a16:creationId xmlns="" xmlns:a16="http://schemas.microsoft.com/office/drawing/2014/main" id="{84F4C1D1-2DEC-4D8A-A72F-2BB00900C306}"/>
                  </a:ext>
                </a:extLst>
              </p:cNvPr>
              <p:cNvSpPr/>
              <p:nvPr>
                <p:custDataLst>
                  <p:tags r:id="rId113"/>
                </p:custDataLst>
              </p:nvPr>
            </p:nvSpPr>
            <p:spPr bwMode="auto">
              <a:xfrm>
                <a:off x="8401509" y="2785009"/>
                <a:ext cx="28016" cy="39222"/>
              </a:xfrm>
              <a:custGeom>
                <a:avLst/>
                <a:gdLst>
                  <a:gd name="T0" fmla="*/ 2 w 13"/>
                  <a:gd name="T1" fmla="*/ 0 h 19"/>
                  <a:gd name="T2" fmla="*/ 4 w 13"/>
                  <a:gd name="T3" fmla="*/ 4 h 19"/>
                  <a:gd name="T4" fmla="*/ 9 w 13"/>
                  <a:gd name="T5" fmla="*/ 9 h 19"/>
                  <a:gd name="T6" fmla="*/ 11 w 13"/>
                  <a:gd name="T7" fmla="*/ 19 h 19"/>
                  <a:gd name="T8" fmla="*/ 6 w 13"/>
                  <a:gd name="T9" fmla="*/ 19 h 19"/>
                  <a:gd name="T10" fmla="*/ 0 w 13"/>
                  <a:gd name="T11" fmla="*/ 4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4" y="0"/>
                      <a:pt x="3" y="2"/>
                      <a:pt x="4" y="4"/>
                    </a:cubicBezTo>
                    <a:cubicBezTo>
                      <a:pt x="2" y="6"/>
                      <a:pt x="12" y="7"/>
                      <a:pt x="9" y="9"/>
                    </a:cubicBezTo>
                    <a:cubicBezTo>
                      <a:pt x="6" y="13"/>
                      <a:pt x="13" y="10"/>
                      <a:pt x="11" y="19"/>
                    </a:cubicBezTo>
                    <a:cubicBezTo>
                      <a:pt x="8" y="19"/>
                      <a:pt x="6" y="16"/>
                      <a:pt x="6" y="19"/>
                    </a:cubicBezTo>
                    <a:cubicBezTo>
                      <a:pt x="3" y="16"/>
                      <a:pt x="2" y="8"/>
                      <a:pt x="0" y="4"/>
                    </a:cubicBezTo>
                    <a:cubicBezTo>
                      <a:pt x="2" y="4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6" name="PA-íşľîḍe">
                <a:extLst>
                  <a:ext uri="{FF2B5EF4-FFF2-40B4-BE49-F238E27FC236}">
                    <a16:creationId xmlns="" xmlns:a16="http://schemas.microsoft.com/office/drawing/2014/main" id="{CAE2423F-4656-4285-88C9-2D9ACA1FB6DB}"/>
                  </a:ext>
                </a:extLst>
              </p:cNvPr>
              <p:cNvSpPr/>
              <p:nvPr>
                <p:custDataLst>
                  <p:tags r:id="rId114"/>
                </p:custDataLst>
              </p:nvPr>
            </p:nvSpPr>
            <p:spPr bwMode="auto">
              <a:xfrm>
                <a:off x="8408512" y="2820029"/>
                <a:ext cx="64436" cy="85448"/>
              </a:xfrm>
              <a:custGeom>
                <a:avLst/>
                <a:gdLst>
                  <a:gd name="T0" fmla="*/ 10 w 31"/>
                  <a:gd name="T1" fmla="*/ 0 h 41"/>
                  <a:gd name="T2" fmla="*/ 12 w 31"/>
                  <a:gd name="T3" fmla="*/ 2 h 41"/>
                  <a:gd name="T4" fmla="*/ 16 w 31"/>
                  <a:gd name="T5" fmla="*/ 2 h 41"/>
                  <a:gd name="T6" fmla="*/ 31 w 31"/>
                  <a:gd name="T7" fmla="*/ 9 h 41"/>
                  <a:gd name="T8" fmla="*/ 31 w 31"/>
                  <a:gd name="T9" fmla="*/ 19 h 41"/>
                  <a:gd name="T10" fmla="*/ 25 w 31"/>
                  <a:gd name="T11" fmla="*/ 19 h 41"/>
                  <a:gd name="T12" fmla="*/ 23 w 31"/>
                  <a:gd name="T13" fmla="*/ 22 h 41"/>
                  <a:gd name="T14" fmla="*/ 21 w 31"/>
                  <a:gd name="T15" fmla="*/ 33 h 41"/>
                  <a:gd name="T16" fmla="*/ 19 w 31"/>
                  <a:gd name="T17" fmla="*/ 37 h 41"/>
                  <a:gd name="T18" fmla="*/ 10 w 31"/>
                  <a:gd name="T19" fmla="*/ 39 h 41"/>
                  <a:gd name="T20" fmla="*/ 8 w 31"/>
                  <a:gd name="T21" fmla="*/ 33 h 41"/>
                  <a:gd name="T22" fmla="*/ 12 w 31"/>
                  <a:gd name="T23" fmla="*/ 30 h 41"/>
                  <a:gd name="T24" fmla="*/ 1 w 31"/>
                  <a:gd name="T25" fmla="*/ 24 h 41"/>
                  <a:gd name="T26" fmla="*/ 8 w 31"/>
                  <a:gd name="T27" fmla="*/ 17 h 41"/>
                  <a:gd name="T28" fmla="*/ 10 w 31"/>
                  <a:gd name="T2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4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2" y="5"/>
                      <a:pt x="16" y="2"/>
                      <a:pt x="16" y="2"/>
                    </a:cubicBezTo>
                    <a:cubicBezTo>
                      <a:pt x="21" y="5"/>
                      <a:pt x="19" y="12"/>
                      <a:pt x="31" y="9"/>
                    </a:cubicBezTo>
                    <a:cubicBezTo>
                      <a:pt x="31" y="12"/>
                      <a:pt x="31" y="15"/>
                      <a:pt x="31" y="19"/>
                    </a:cubicBezTo>
                    <a:cubicBezTo>
                      <a:pt x="29" y="19"/>
                      <a:pt x="27" y="19"/>
                      <a:pt x="25" y="19"/>
                    </a:cubicBezTo>
                    <a:cubicBezTo>
                      <a:pt x="25" y="21"/>
                      <a:pt x="25" y="22"/>
                      <a:pt x="23" y="22"/>
                    </a:cubicBezTo>
                    <a:cubicBezTo>
                      <a:pt x="27" y="27"/>
                      <a:pt x="22" y="28"/>
                      <a:pt x="21" y="33"/>
                    </a:cubicBezTo>
                    <a:cubicBezTo>
                      <a:pt x="21" y="35"/>
                      <a:pt x="15" y="36"/>
                      <a:pt x="19" y="37"/>
                    </a:cubicBezTo>
                    <a:cubicBezTo>
                      <a:pt x="20" y="41"/>
                      <a:pt x="13" y="38"/>
                      <a:pt x="10" y="39"/>
                    </a:cubicBezTo>
                    <a:cubicBezTo>
                      <a:pt x="11" y="36"/>
                      <a:pt x="8" y="36"/>
                      <a:pt x="8" y="33"/>
                    </a:cubicBezTo>
                    <a:cubicBezTo>
                      <a:pt x="8" y="30"/>
                      <a:pt x="10" y="30"/>
                      <a:pt x="12" y="30"/>
                    </a:cubicBezTo>
                    <a:cubicBezTo>
                      <a:pt x="9" y="27"/>
                      <a:pt x="8" y="22"/>
                      <a:pt x="1" y="24"/>
                    </a:cubicBezTo>
                    <a:cubicBezTo>
                      <a:pt x="0" y="19"/>
                      <a:pt x="6" y="19"/>
                      <a:pt x="8" y="17"/>
                    </a:cubicBezTo>
                    <a:cubicBezTo>
                      <a:pt x="9" y="7"/>
                      <a:pt x="8" y="7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7" name="PA-ïŝlîḓe">
                <a:extLst>
                  <a:ext uri="{FF2B5EF4-FFF2-40B4-BE49-F238E27FC236}">
                    <a16:creationId xmlns="" xmlns:a16="http://schemas.microsoft.com/office/drawing/2014/main" id="{BAFA74E8-240E-4AC3-9710-4C8946ADDC0A}"/>
                  </a:ext>
                </a:extLst>
              </p:cNvPr>
              <p:cNvSpPr/>
              <p:nvPr>
                <p:custDataLst>
                  <p:tags r:id="rId115"/>
                </p:custDataLst>
              </p:nvPr>
            </p:nvSpPr>
            <p:spPr bwMode="auto">
              <a:xfrm>
                <a:off x="7957460" y="2890068"/>
                <a:ext cx="51829" cy="56031"/>
              </a:xfrm>
              <a:custGeom>
                <a:avLst/>
                <a:gdLst>
                  <a:gd name="T0" fmla="*/ 24 w 25"/>
                  <a:gd name="T1" fmla="*/ 1 h 27"/>
                  <a:gd name="T2" fmla="*/ 24 w 25"/>
                  <a:gd name="T3" fmla="*/ 12 h 27"/>
                  <a:gd name="T4" fmla="*/ 22 w 25"/>
                  <a:gd name="T5" fmla="*/ 9 h 27"/>
                  <a:gd name="T6" fmla="*/ 20 w 25"/>
                  <a:gd name="T7" fmla="*/ 11 h 27"/>
                  <a:gd name="T8" fmla="*/ 20 w 25"/>
                  <a:gd name="T9" fmla="*/ 20 h 27"/>
                  <a:gd name="T10" fmla="*/ 16 w 25"/>
                  <a:gd name="T11" fmla="*/ 20 h 27"/>
                  <a:gd name="T12" fmla="*/ 16 w 25"/>
                  <a:gd name="T13" fmla="*/ 24 h 27"/>
                  <a:gd name="T14" fmla="*/ 11 w 25"/>
                  <a:gd name="T15" fmla="*/ 27 h 27"/>
                  <a:gd name="T16" fmla="*/ 7 w 25"/>
                  <a:gd name="T17" fmla="*/ 22 h 27"/>
                  <a:gd name="T18" fmla="*/ 3 w 25"/>
                  <a:gd name="T19" fmla="*/ 18 h 27"/>
                  <a:gd name="T20" fmla="*/ 0 w 25"/>
                  <a:gd name="T21" fmla="*/ 7 h 27"/>
                  <a:gd name="T22" fmla="*/ 15 w 25"/>
                  <a:gd name="T23" fmla="*/ 3 h 27"/>
                  <a:gd name="T24" fmla="*/ 24 w 25"/>
                  <a:gd name="T2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7">
                    <a:moveTo>
                      <a:pt x="24" y="1"/>
                    </a:moveTo>
                    <a:cubicBezTo>
                      <a:pt x="23" y="5"/>
                      <a:pt x="25" y="8"/>
                      <a:pt x="24" y="12"/>
                    </a:cubicBezTo>
                    <a:cubicBezTo>
                      <a:pt x="24" y="13"/>
                      <a:pt x="22" y="10"/>
                      <a:pt x="22" y="9"/>
                    </a:cubicBezTo>
                    <a:cubicBezTo>
                      <a:pt x="22" y="9"/>
                      <a:pt x="21" y="9"/>
                      <a:pt x="20" y="11"/>
                    </a:cubicBezTo>
                    <a:cubicBezTo>
                      <a:pt x="19" y="13"/>
                      <a:pt x="21" y="17"/>
                      <a:pt x="20" y="20"/>
                    </a:cubicBezTo>
                    <a:cubicBezTo>
                      <a:pt x="20" y="20"/>
                      <a:pt x="17" y="19"/>
                      <a:pt x="16" y="20"/>
                    </a:cubicBezTo>
                    <a:cubicBezTo>
                      <a:pt x="16" y="20"/>
                      <a:pt x="17" y="23"/>
                      <a:pt x="16" y="24"/>
                    </a:cubicBezTo>
                    <a:cubicBezTo>
                      <a:pt x="15" y="25"/>
                      <a:pt x="11" y="24"/>
                      <a:pt x="11" y="27"/>
                    </a:cubicBezTo>
                    <a:cubicBezTo>
                      <a:pt x="9" y="26"/>
                      <a:pt x="8" y="24"/>
                      <a:pt x="7" y="22"/>
                    </a:cubicBezTo>
                    <a:cubicBezTo>
                      <a:pt x="6" y="21"/>
                      <a:pt x="4" y="19"/>
                      <a:pt x="3" y="18"/>
                    </a:cubicBezTo>
                    <a:cubicBezTo>
                      <a:pt x="2" y="14"/>
                      <a:pt x="4" y="9"/>
                      <a:pt x="0" y="7"/>
                    </a:cubicBezTo>
                    <a:cubicBezTo>
                      <a:pt x="2" y="4"/>
                      <a:pt x="9" y="4"/>
                      <a:pt x="15" y="3"/>
                    </a:cubicBezTo>
                    <a:cubicBezTo>
                      <a:pt x="18" y="2"/>
                      <a:pt x="20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8" name="PA-íṡḷïďê">
                <a:extLst>
                  <a:ext uri="{FF2B5EF4-FFF2-40B4-BE49-F238E27FC236}">
                    <a16:creationId xmlns="" xmlns:a16="http://schemas.microsoft.com/office/drawing/2014/main" id="{24A1138E-DB4F-4225-A48C-0DE08AFC6FFF}"/>
                  </a:ext>
                </a:extLst>
              </p:cNvPr>
              <p:cNvSpPr/>
              <p:nvPr>
                <p:custDataLst>
                  <p:tags r:id="rId116"/>
                </p:custDataLst>
              </p:nvPr>
            </p:nvSpPr>
            <p:spPr bwMode="auto">
              <a:xfrm>
                <a:off x="4511536" y="414885"/>
                <a:ext cx="952532" cy="710197"/>
              </a:xfrm>
              <a:custGeom>
                <a:avLst/>
                <a:gdLst>
                  <a:gd name="T0" fmla="*/ 325 w 458"/>
                  <a:gd name="T1" fmla="*/ 39 h 342"/>
                  <a:gd name="T2" fmla="*/ 343 w 458"/>
                  <a:gd name="T3" fmla="*/ 40 h 342"/>
                  <a:gd name="T4" fmla="*/ 370 w 458"/>
                  <a:gd name="T5" fmla="*/ 35 h 342"/>
                  <a:gd name="T6" fmla="*/ 384 w 458"/>
                  <a:gd name="T7" fmla="*/ 37 h 342"/>
                  <a:gd name="T8" fmla="*/ 383 w 458"/>
                  <a:gd name="T9" fmla="*/ 42 h 342"/>
                  <a:gd name="T10" fmla="*/ 431 w 458"/>
                  <a:gd name="T11" fmla="*/ 33 h 342"/>
                  <a:gd name="T12" fmla="*/ 457 w 458"/>
                  <a:gd name="T13" fmla="*/ 39 h 342"/>
                  <a:gd name="T14" fmla="*/ 424 w 458"/>
                  <a:gd name="T15" fmla="*/ 55 h 342"/>
                  <a:gd name="T16" fmla="*/ 414 w 458"/>
                  <a:gd name="T17" fmla="*/ 68 h 342"/>
                  <a:gd name="T18" fmla="*/ 397 w 458"/>
                  <a:gd name="T19" fmla="*/ 87 h 342"/>
                  <a:gd name="T20" fmla="*/ 401 w 458"/>
                  <a:gd name="T21" fmla="*/ 104 h 342"/>
                  <a:gd name="T22" fmla="*/ 390 w 458"/>
                  <a:gd name="T23" fmla="*/ 121 h 342"/>
                  <a:gd name="T24" fmla="*/ 403 w 458"/>
                  <a:gd name="T25" fmla="*/ 143 h 342"/>
                  <a:gd name="T26" fmla="*/ 392 w 458"/>
                  <a:gd name="T27" fmla="*/ 160 h 342"/>
                  <a:gd name="T28" fmla="*/ 379 w 458"/>
                  <a:gd name="T29" fmla="*/ 175 h 342"/>
                  <a:gd name="T30" fmla="*/ 397 w 458"/>
                  <a:gd name="T31" fmla="*/ 208 h 342"/>
                  <a:gd name="T32" fmla="*/ 368 w 458"/>
                  <a:gd name="T33" fmla="*/ 204 h 342"/>
                  <a:gd name="T34" fmla="*/ 366 w 458"/>
                  <a:gd name="T35" fmla="*/ 216 h 342"/>
                  <a:gd name="T36" fmla="*/ 353 w 458"/>
                  <a:gd name="T37" fmla="*/ 234 h 342"/>
                  <a:gd name="T38" fmla="*/ 323 w 458"/>
                  <a:gd name="T39" fmla="*/ 242 h 342"/>
                  <a:gd name="T40" fmla="*/ 308 w 458"/>
                  <a:gd name="T41" fmla="*/ 251 h 342"/>
                  <a:gd name="T42" fmla="*/ 299 w 458"/>
                  <a:gd name="T43" fmla="*/ 262 h 342"/>
                  <a:gd name="T44" fmla="*/ 258 w 458"/>
                  <a:gd name="T45" fmla="*/ 273 h 342"/>
                  <a:gd name="T46" fmla="*/ 247 w 458"/>
                  <a:gd name="T47" fmla="*/ 290 h 342"/>
                  <a:gd name="T48" fmla="*/ 235 w 458"/>
                  <a:gd name="T49" fmla="*/ 305 h 342"/>
                  <a:gd name="T50" fmla="*/ 232 w 458"/>
                  <a:gd name="T51" fmla="*/ 320 h 342"/>
                  <a:gd name="T52" fmla="*/ 207 w 458"/>
                  <a:gd name="T53" fmla="*/ 335 h 342"/>
                  <a:gd name="T54" fmla="*/ 181 w 458"/>
                  <a:gd name="T55" fmla="*/ 322 h 342"/>
                  <a:gd name="T56" fmla="*/ 166 w 458"/>
                  <a:gd name="T57" fmla="*/ 303 h 342"/>
                  <a:gd name="T58" fmla="*/ 157 w 458"/>
                  <a:gd name="T59" fmla="*/ 290 h 342"/>
                  <a:gd name="T60" fmla="*/ 150 w 458"/>
                  <a:gd name="T61" fmla="*/ 262 h 342"/>
                  <a:gd name="T62" fmla="*/ 153 w 458"/>
                  <a:gd name="T63" fmla="*/ 253 h 342"/>
                  <a:gd name="T64" fmla="*/ 166 w 458"/>
                  <a:gd name="T65" fmla="*/ 238 h 342"/>
                  <a:gd name="T66" fmla="*/ 159 w 458"/>
                  <a:gd name="T67" fmla="*/ 219 h 342"/>
                  <a:gd name="T68" fmla="*/ 163 w 458"/>
                  <a:gd name="T69" fmla="*/ 204 h 342"/>
                  <a:gd name="T70" fmla="*/ 144 w 458"/>
                  <a:gd name="T71" fmla="*/ 199 h 342"/>
                  <a:gd name="T72" fmla="*/ 131 w 458"/>
                  <a:gd name="T73" fmla="*/ 175 h 342"/>
                  <a:gd name="T74" fmla="*/ 118 w 458"/>
                  <a:gd name="T75" fmla="*/ 148 h 342"/>
                  <a:gd name="T76" fmla="*/ 84 w 458"/>
                  <a:gd name="T77" fmla="*/ 132 h 342"/>
                  <a:gd name="T78" fmla="*/ 38 w 458"/>
                  <a:gd name="T79" fmla="*/ 134 h 342"/>
                  <a:gd name="T80" fmla="*/ 38 w 458"/>
                  <a:gd name="T81" fmla="*/ 122 h 342"/>
                  <a:gd name="T82" fmla="*/ 19 w 458"/>
                  <a:gd name="T83" fmla="*/ 106 h 342"/>
                  <a:gd name="T84" fmla="*/ 28 w 458"/>
                  <a:gd name="T85" fmla="*/ 89 h 342"/>
                  <a:gd name="T86" fmla="*/ 51 w 458"/>
                  <a:gd name="T87" fmla="*/ 80 h 342"/>
                  <a:gd name="T88" fmla="*/ 55 w 458"/>
                  <a:gd name="T89" fmla="*/ 68 h 342"/>
                  <a:gd name="T90" fmla="*/ 49 w 458"/>
                  <a:gd name="T91" fmla="*/ 61 h 342"/>
                  <a:gd name="T92" fmla="*/ 66 w 458"/>
                  <a:gd name="T93" fmla="*/ 55 h 342"/>
                  <a:gd name="T94" fmla="*/ 84 w 458"/>
                  <a:gd name="T95" fmla="*/ 37 h 342"/>
                  <a:gd name="T96" fmla="*/ 140 w 458"/>
                  <a:gd name="T97" fmla="*/ 29 h 342"/>
                  <a:gd name="T98" fmla="*/ 166 w 458"/>
                  <a:gd name="T99" fmla="*/ 37 h 342"/>
                  <a:gd name="T100" fmla="*/ 191 w 458"/>
                  <a:gd name="T101" fmla="*/ 24 h 342"/>
                  <a:gd name="T102" fmla="*/ 213 w 458"/>
                  <a:gd name="T103" fmla="*/ 25 h 342"/>
                  <a:gd name="T104" fmla="*/ 220 w 458"/>
                  <a:gd name="T105" fmla="*/ 12 h 342"/>
                  <a:gd name="T106" fmla="*/ 263 w 458"/>
                  <a:gd name="T107" fmla="*/ 3 h 342"/>
                  <a:gd name="T108" fmla="*/ 323 w 458"/>
                  <a:gd name="T109" fmla="*/ 1 h 342"/>
                  <a:gd name="T110" fmla="*/ 368 w 458"/>
                  <a:gd name="T111" fmla="*/ 16 h 342"/>
                  <a:gd name="T112" fmla="*/ 383 w 458"/>
                  <a:gd name="T113" fmla="*/ 27 h 342"/>
                  <a:gd name="T114" fmla="*/ 319 w 458"/>
                  <a:gd name="T115" fmla="*/ 29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8" h="342">
                    <a:moveTo>
                      <a:pt x="310" y="35"/>
                    </a:moveTo>
                    <a:cubicBezTo>
                      <a:pt x="310" y="37"/>
                      <a:pt x="314" y="36"/>
                      <a:pt x="314" y="39"/>
                    </a:cubicBezTo>
                    <a:cubicBezTo>
                      <a:pt x="316" y="40"/>
                      <a:pt x="319" y="37"/>
                      <a:pt x="319" y="37"/>
                    </a:cubicBezTo>
                    <a:cubicBezTo>
                      <a:pt x="322" y="36"/>
                      <a:pt x="322" y="39"/>
                      <a:pt x="325" y="39"/>
                    </a:cubicBezTo>
                    <a:cubicBezTo>
                      <a:pt x="326" y="38"/>
                      <a:pt x="327" y="37"/>
                      <a:pt x="329" y="37"/>
                    </a:cubicBezTo>
                    <a:cubicBezTo>
                      <a:pt x="330" y="36"/>
                      <a:pt x="332" y="37"/>
                      <a:pt x="334" y="37"/>
                    </a:cubicBezTo>
                    <a:cubicBezTo>
                      <a:pt x="341" y="35"/>
                      <a:pt x="349" y="32"/>
                      <a:pt x="355" y="35"/>
                    </a:cubicBezTo>
                    <a:cubicBezTo>
                      <a:pt x="353" y="39"/>
                      <a:pt x="345" y="36"/>
                      <a:pt x="343" y="40"/>
                    </a:cubicBezTo>
                    <a:cubicBezTo>
                      <a:pt x="344" y="44"/>
                      <a:pt x="347" y="40"/>
                      <a:pt x="347" y="40"/>
                    </a:cubicBezTo>
                    <a:cubicBezTo>
                      <a:pt x="351" y="41"/>
                      <a:pt x="351" y="43"/>
                      <a:pt x="356" y="40"/>
                    </a:cubicBezTo>
                    <a:cubicBezTo>
                      <a:pt x="358" y="40"/>
                      <a:pt x="359" y="39"/>
                      <a:pt x="360" y="39"/>
                    </a:cubicBezTo>
                    <a:cubicBezTo>
                      <a:pt x="361" y="38"/>
                      <a:pt x="369" y="35"/>
                      <a:pt x="370" y="35"/>
                    </a:cubicBezTo>
                    <a:cubicBezTo>
                      <a:pt x="373" y="40"/>
                      <a:pt x="368" y="33"/>
                      <a:pt x="371" y="33"/>
                    </a:cubicBezTo>
                    <a:cubicBezTo>
                      <a:pt x="372" y="33"/>
                      <a:pt x="377" y="33"/>
                      <a:pt x="377" y="33"/>
                    </a:cubicBezTo>
                    <a:cubicBezTo>
                      <a:pt x="378" y="32"/>
                      <a:pt x="381" y="30"/>
                      <a:pt x="386" y="31"/>
                    </a:cubicBezTo>
                    <a:cubicBezTo>
                      <a:pt x="386" y="34"/>
                      <a:pt x="387" y="36"/>
                      <a:pt x="384" y="37"/>
                    </a:cubicBezTo>
                    <a:cubicBezTo>
                      <a:pt x="384" y="38"/>
                      <a:pt x="382" y="39"/>
                      <a:pt x="381" y="40"/>
                    </a:cubicBezTo>
                    <a:cubicBezTo>
                      <a:pt x="379" y="43"/>
                      <a:pt x="378" y="47"/>
                      <a:pt x="373" y="46"/>
                    </a:cubicBezTo>
                    <a:cubicBezTo>
                      <a:pt x="374" y="52"/>
                      <a:pt x="377" y="44"/>
                      <a:pt x="381" y="46"/>
                    </a:cubicBezTo>
                    <a:cubicBezTo>
                      <a:pt x="383" y="47"/>
                      <a:pt x="382" y="43"/>
                      <a:pt x="383" y="42"/>
                    </a:cubicBezTo>
                    <a:cubicBezTo>
                      <a:pt x="385" y="41"/>
                      <a:pt x="392" y="43"/>
                      <a:pt x="392" y="39"/>
                    </a:cubicBezTo>
                    <a:cubicBezTo>
                      <a:pt x="396" y="45"/>
                      <a:pt x="408" y="36"/>
                      <a:pt x="411" y="40"/>
                    </a:cubicBezTo>
                    <a:cubicBezTo>
                      <a:pt x="412" y="39"/>
                      <a:pt x="414" y="37"/>
                      <a:pt x="416" y="35"/>
                    </a:cubicBezTo>
                    <a:cubicBezTo>
                      <a:pt x="422" y="37"/>
                      <a:pt x="426" y="33"/>
                      <a:pt x="431" y="33"/>
                    </a:cubicBezTo>
                    <a:cubicBezTo>
                      <a:pt x="430" y="33"/>
                      <a:pt x="432" y="35"/>
                      <a:pt x="433" y="35"/>
                    </a:cubicBezTo>
                    <a:cubicBezTo>
                      <a:pt x="434" y="35"/>
                      <a:pt x="441" y="34"/>
                      <a:pt x="442" y="35"/>
                    </a:cubicBezTo>
                    <a:cubicBezTo>
                      <a:pt x="444" y="37"/>
                      <a:pt x="443" y="34"/>
                      <a:pt x="446" y="35"/>
                    </a:cubicBezTo>
                    <a:cubicBezTo>
                      <a:pt x="449" y="36"/>
                      <a:pt x="453" y="39"/>
                      <a:pt x="457" y="39"/>
                    </a:cubicBezTo>
                    <a:cubicBezTo>
                      <a:pt x="458" y="42"/>
                      <a:pt x="455" y="41"/>
                      <a:pt x="453" y="42"/>
                    </a:cubicBezTo>
                    <a:cubicBezTo>
                      <a:pt x="452" y="43"/>
                      <a:pt x="451" y="45"/>
                      <a:pt x="450" y="46"/>
                    </a:cubicBezTo>
                    <a:cubicBezTo>
                      <a:pt x="445" y="48"/>
                      <a:pt x="437" y="47"/>
                      <a:pt x="437" y="53"/>
                    </a:cubicBezTo>
                    <a:cubicBezTo>
                      <a:pt x="432" y="53"/>
                      <a:pt x="426" y="53"/>
                      <a:pt x="424" y="55"/>
                    </a:cubicBezTo>
                    <a:cubicBezTo>
                      <a:pt x="426" y="58"/>
                      <a:pt x="430" y="59"/>
                      <a:pt x="422" y="59"/>
                    </a:cubicBezTo>
                    <a:cubicBezTo>
                      <a:pt x="422" y="61"/>
                      <a:pt x="425" y="61"/>
                      <a:pt x="427" y="61"/>
                    </a:cubicBezTo>
                    <a:cubicBezTo>
                      <a:pt x="424" y="66"/>
                      <a:pt x="415" y="65"/>
                      <a:pt x="414" y="72"/>
                    </a:cubicBezTo>
                    <a:cubicBezTo>
                      <a:pt x="411" y="72"/>
                      <a:pt x="415" y="69"/>
                      <a:pt x="414" y="68"/>
                    </a:cubicBezTo>
                    <a:cubicBezTo>
                      <a:pt x="413" y="68"/>
                      <a:pt x="408" y="71"/>
                      <a:pt x="405" y="72"/>
                    </a:cubicBezTo>
                    <a:cubicBezTo>
                      <a:pt x="405" y="74"/>
                      <a:pt x="407" y="73"/>
                      <a:pt x="409" y="74"/>
                    </a:cubicBezTo>
                    <a:cubicBezTo>
                      <a:pt x="404" y="78"/>
                      <a:pt x="407" y="77"/>
                      <a:pt x="405" y="83"/>
                    </a:cubicBezTo>
                    <a:cubicBezTo>
                      <a:pt x="405" y="85"/>
                      <a:pt x="398" y="86"/>
                      <a:pt x="397" y="87"/>
                    </a:cubicBezTo>
                    <a:cubicBezTo>
                      <a:pt x="397" y="88"/>
                      <a:pt x="398" y="92"/>
                      <a:pt x="397" y="93"/>
                    </a:cubicBezTo>
                    <a:cubicBezTo>
                      <a:pt x="396" y="94"/>
                      <a:pt x="392" y="93"/>
                      <a:pt x="390" y="94"/>
                    </a:cubicBezTo>
                    <a:cubicBezTo>
                      <a:pt x="391" y="97"/>
                      <a:pt x="393" y="97"/>
                      <a:pt x="394" y="100"/>
                    </a:cubicBezTo>
                    <a:cubicBezTo>
                      <a:pt x="395" y="104"/>
                      <a:pt x="399" y="102"/>
                      <a:pt x="401" y="104"/>
                    </a:cubicBezTo>
                    <a:cubicBezTo>
                      <a:pt x="402" y="104"/>
                      <a:pt x="401" y="107"/>
                      <a:pt x="401" y="107"/>
                    </a:cubicBezTo>
                    <a:cubicBezTo>
                      <a:pt x="403" y="109"/>
                      <a:pt x="406" y="108"/>
                      <a:pt x="407" y="109"/>
                    </a:cubicBezTo>
                    <a:cubicBezTo>
                      <a:pt x="407" y="113"/>
                      <a:pt x="409" y="113"/>
                      <a:pt x="409" y="117"/>
                    </a:cubicBezTo>
                    <a:cubicBezTo>
                      <a:pt x="403" y="119"/>
                      <a:pt x="397" y="117"/>
                      <a:pt x="390" y="121"/>
                    </a:cubicBezTo>
                    <a:cubicBezTo>
                      <a:pt x="395" y="125"/>
                      <a:pt x="399" y="131"/>
                      <a:pt x="409" y="130"/>
                    </a:cubicBezTo>
                    <a:cubicBezTo>
                      <a:pt x="408" y="133"/>
                      <a:pt x="410" y="133"/>
                      <a:pt x="412" y="134"/>
                    </a:cubicBezTo>
                    <a:cubicBezTo>
                      <a:pt x="413" y="138"/>
                      <a:pt x="409" y="136"/>
                      <a:pt x="409" y="139"/>
                    </a:cubicBezTo>
                    <a:cubicBezTo>
                      <a:pt x="409" y="141"/>
                      <a:pt x="406" y="143"/>
                      <a:pt x="403" y="143"/>
                    </a:cubicBezTo>
                    <a:cubicBezTo>
                      <a:pt x="401" y="150"/>
                      <a:pt x="410" y="146"/>
                      <a:pt x="409" y="152"/>
                    </a:cubicBezTo>
                    <a:cubicBezTo>
                      <a:pt x="405" y="152"/>
                      <a:pt x="405" y="154"/>
                      <a:pt x="407" y="154"/>
                    </a:cubicBezTo>
                    <a:cubicBezTo>
                      <a:pt x="405" y="160"/>
                      <a:pt x="401" y="153"/>
                      <a:pt x="397" y="154"/>
                    </a:cubicBezTo>
                    <a:cubicBezTo>
                      <a:pt x="394" y="154"/>
                      <a:pt x="396" y="160"/>
                      <a:pt x="392" y="160"/>
                    </a:cubicBezTo>
                    <a:cubicBezTo>
                      <a:pt x="392" y="163"/>
                      <a:pt x="393" y="164"/>
                      <a:pt x="396" y="165"/>
                    </a:cubicBezTo>
                    <a:cubicBezTo>
                      <a:pt x="395" y="168"/>
                      <a:pt x="391" y="166"/>
                      <a:pt x="388" y="167"/>
                    </a:cubicBezTo>
                    <a:cubicBezTo>
                      <a:pt x="383" y="168"/>
                      <a:pt x="378" y="172"/>
                      <a:pt x="373" y="173"/>
                    </a:cubicBezTo>
                    <a:cubicBezTo>
                      <a:pt x="373" y="175"/>
                      <a:pt x="377" y="174"/>
                      <a:pt x="379" y="175"/>
                    </a:cubicBezTo>
                    <a:cubicBezTo>
                      <a:pt x="381" y="176"/>
                      <a:pt x="382" y="182"/>
                      <a:pt x="386" y="180"/>
                    </a:cubicBezTo>
                    <a:cubicBezTo>
                      <a:pt x="388" y="184"/>
                      <a:pt x="383" y="184"/>
                      <a:pt x="383" y="186"/>
                    </a:cubicBezTo>
                    <a:cubicBezTo>
                      <a:pt x="382" y="188"/>
                      <a:pt x="385" y="194"/>
                      <a:pt x="381" y="195"/>
                    </a:cubicBezTo>
                    <a:cubicBezTo>
                      <a:pt x="383" y="202"/>
                      <a:pt x="396" y="200"/>
                      <a:pt x="397" y="208"/>
                    </a:cubicBezTo>
                    <a:cubicBezTo>
                      <a:pt x="395" y="208"/>
                      <a:pt x="390" y="209"/>
                      <a:pt x="390" y="206"/>
                    </a:cubicBezTo>
                    <a:cubicBezTo>
                      <a:pt x="388" y="207"/>
                      <a:pt x="389" y="208"/>
                      <a:pt x="390" y="208"/>
                    </a:cubicBezTo>
                    <a:cubicBezTo>
                      <a:pt x="385" y="214"/>
                      <a:pt x="382" y="213"/>
                      <a:pt x="373" y="212"/>
                    </a:cubicBezTo>
                    <a:cubicBezTo>
                      <a:pt x="376" y="205"/>
                      <a:pt x="365" y="211"/>
                      <a:pt x="368" y="204"/>
                    </a:cubicBezTo>
                    <a:cubicBezTo>
                      <a:pt x="362" y="203"/>
                      <a:pt x="362" y="208"/>
                      <a:pt x="356" y="206"/>
                    </a:cubicBezTo>
                    <a:cubicBezTo>
                      <a:pt x="359" y="209"/>
                      <a:pt x="358" y="210"/>
                      <a:pt x="355" y="210"/>
                    </a:cubicBezTo>
                    <a:cubicBezTo>
                      <a:pt x="355" y="213"/>
                      <a:pt x="366" y="213"/>
                      <a:pt x="356" y="214"/>
                    </a:cubicBezTo>
                    <a:cubicBezTo>
                      <a:pt x="358" y="218"/>
                      <a:pt x="363" y="215"/>
                      <a:pt x="366" y="216"/>
                    </a:cubicBezTo>
                    <a:cubicBezTo>
                      <a:pt x="370" y="216"/>
                      <a:pt x="375" y="219"/>
                      <a:pt x="381" y="217"/>
                    </a:cubicBezTo>
                    <a:cubicBezTo>
                      <a:pt x="377" y="223"/>
                      <a:pt x="372" y="228"/>
                      <a:pt x="368" y="232"/>
                    </a:cubicBezTo>
                    <a:cubicBezTo>
                      <a:pt x="363" y="231"/>
                      <a:pt x="360" y="233"/>
                      <a:pt x="356" y="234"/>
                    </a:cubicBezTo>
                    <a:cubicBezTo>
                      <a:pt x="356" y="234"/>
                      <a:pt x="353" y="234"/>
                      <a:pt x="353" y="234"/>
                    </a:cubicBezTo>
                    <a:cubicBezTo>
                      <a:pt x="351" y="236"/>
                      <a:pt x="352" y="234"/>
                      <a:pt x="349" y="234"/>
                    </a:cubicBezTo>
                    <a:cubicBezTo>
                      <a:pt x="344" y="234"/>
                      <a:pt x="339" y="238"/>
                      <a:pt x="332" y="238"/>
                    </a:cubicBezTo>
                    <a:cubicBezTo>
                      <a:pt x="329" y="238"/>
                      <a:pt x="332" y="240"/>
                      <a:pt x="332" y="240"/>
                    </a:cubicBezTo>
                    <a:cubicBezTo>
                      <a:pt x="330" y="244"/>
                      <a:pt x="329" y="241"/>
                      <a:pt x="323" y="242"/>
                    </a:cubicBezTo>
                    <a:cubicBezTo>
                      <a:pt x="323" y="243"/>
                      <a:pt x="325" y="243"/>
                      <a:pt x="327" y="244"/>
                    </a:cubicBezTo>
                    <a:cubicBezTo>
                      <a:pt x="327" y="246"/>
                      <a:pt x="313" y="248"/>
                      <a:pt x="315" y="242"/>
                    </a:cubicBezTo>
                    <a:cubicBezTo>
                      <a:pt x="314" y="243"/>
                      <a:pt x="309" y="242"/>
                      <a:pt x="308" y="244"/>
                    </a:cubicBezTo>
                    <a:cubicBezTo>
                      <a:pt x="307" y="245"/>
                      <a:pt x="309" y="249"/>
                      <a:pt x="308" y="251"/>
                    </a:cubicBezTo>
                    <a:cubicBezTo>
                      <a:pt x="308" y="251"/>
                      <a:pt x="303" y="249"/>
                      <a:pt x="302" y="251"/>
                    </a:cubicBezTo>
                    <a:cubicBezTo>
                      <a:pt x="302" y="252"/>
                      <a:pt x="305" y="254"/>
                      <a:pt x="304" y="257"/>
                    </a:cubicBezTo>
                    <a:cubicBezTo>
                      <a:pt x="302" y="259"/>
                      <a:pt x="301" y="257"/>
                      <a:pt x="299" y="257"/>
                    </a:cubicBezTo>
                    <a:cubicBezTo>
                      <a:pt x="299" y="258"/>
                      <a:pt x="299" y="260"/>
                      <a:pt x="299" y="262"/>
                    </a:cubicBezTo>
                    <a:cubicBezTo>
                      <a:pt x="298" y="262"/>
                      <a:pt x="296" y="262"/>
                      <a:pt x="295" y="262"/>
                    </a:cubicBezTo>
                    <a:cubicBezTo>
                      <a:pt x="293" y="263"/>
                      <a:pt x="295" y="265"/>
                      <a:pt x="293" y="266"/>
                    </a:cubicBezTo>
                    <a:cubicBezTo>
                      <a:pt x="290" y="267"/>
                      <a:pt x="282" y="265"/>
                      <a:pt x="284" y="271"/>
                    </a:cubicBezTo>
                    <a:cubicBezTo>
                      <a:pt x="276" y="273"/>
                      <a:pt x="267" y="274"/>
                      <a:pt x="258" y="273"/>
                    </a:cubicBezTo>
                    <a:cubicBezTo>
                      <a:pt x="254" y="276"/>
                      <a:pt x="252" y="285"/>
                      <a:pt x="247" y="281"/>
                    </a:cubicBezTo>
                    <a:cubicBezTo>
                      <a:pt x="247" y="282"/>
                      <a:pt x="249" y="284"/>
                      <a:pt x="248" y="286"/>
                    </a:cubicBezTo>
                    <a:cubicBezTo>
                      <a:pt x="248" y="287"/>
                      <a:pt x="245" y="286"/>
                      <a:pt x="245" y="286"/>
                    </a:cubicBezTo>
                    <a:cubicBezTo>
                      <a:pt x="244" y="287"/>
                      <a:pt x="247" y="289"/>
                      <a:pt x="247" y="290"/>
                    </a:cubicBezTo>
                    <a:cubicBezTo>
                      <a:pt x="247" y="290"/>
                      <a:pt x="245" y="291"/>
                      <a:pt x="245" y="292"/>
                    </a:cubicBezTo>
                    <a:cubicBezTo>
                      <a:pt x="245" y="294"/>
                      <a:pt x="239" y="298"/>
                      <a:pt x="243" y="299"/>
                    </a:cubicBezTo>
                    <a:cubicBezTo>
                      <a:pt x="243" y="302"/>
                      <a:pt x="240" y="300"/>
                      <a:pt x="239" y="301"/>
                    </a:cubicBezTo>
                    <a:cubicBezTo>
                      <a:pt x="238" y="302"/>
                      <a:pt x="236" y="304"/>
                      <a:pt x="235" y="305"/>
                    </a:cubicBezTo>
                    <a:cubicBezTo>
                      <a:pt x="235" y="306"/>
                      <a:pt x="236" y="308"/>
                      <a:pt x="235" y="309"/>
                    </a:cubicBezTo>
                    <a:cubicBezTo>
                      <a:pt x="233" y="311"/>
                      <a:pt x="235" y="313"/>
                      <a:pt x="233" y="316"/>
                    </a:cubicBezTo>
                    <a:cubicBezTo>
                      <a:pt x="233" y="317"/>
                      <a:pt x="230" y="316"/>
                      <a:pt x="230" y="316"/>
                    </a:cubicBezTo>
                    <a:cubicBezTo>
                      <a:pt x="230" y="317"/>
                      <a:pt x="231" y="319"/>
                      <a:pt x="232" y="320"/>
                    </a:cubicBezTo>
                    <a:cubicBezTo>
                      <a:pt x="232" y="323"/>
                      <a:pt x="230" y="323"/>
                      <a:pt x="230" y="326"/>
                    </a:cubicBezTo>
                    <a:cubicBezTo>
                      <a:pt x="230" y="327"/>
                      <a:pt x="231" y="330"/>
                      <a:pt x="232" y="329"/>
                    </a:cubicBezTo>
                    <a:cubicBezTo>
                      <a:pt x="229" y="336"/>
                      <a:pt x="226" y="338"/>
                      <a:pt x="220" y="342"/>
                    </a:cubicBezTo>
                    <a:cubicBezTo>
                      <a:pt x="214" y="342"/>
                      <a:pt x="211" y="338"/>
                      <a:pt x="207" y="335"/>
                    </a:cubicBezTo>
                    <a:cubicBezTo>
                      <a:pt x="202" y="342"/>
                      <a:pt x="191" y="331"/>
                      <a:pt x="192" y="331"/>
                    </a:cubicBezTo>
                    <a:cubicBezTo>
                      <a:pt x="191" y="331"/>
                      <a:pt x="190" y="335"/>
                      <a:pt x="191" y="335"/>
                    </a:cubicBezTo>
                    <a:cubicBezTo>
                      <a:pt x="188" y="334"/>
                      <a:pt x="188" y="331"/>
                      <a:pt x="187" y="329"/>
                    </a:cubicBezTo>
                    <a:cubicBezTo>
                      <a:pt x="185" y="327"/>
                      <a:pt x="180" y="327"/>
                      <a:pt x="181" y="322"/>
                    </a:cubicBezTo>
                    <a:cubicBezTo>
                      <a:pt x="179" y="319"/>
                      <a:pt x="176" y="318"/>
                      <a:pt x="174" y="316"/>
                    </a:cubicBezTo>
                    <a:cubicBezTo>
                      <a:pt x="174" y="314"/>
                      <a:pt x="176" y="315"/>
                      <a:pt x="178" y="314"/>
                    </a:cubicBezTo>
                    <a:cubicBezTo>
                      <a:pt x="177" y="310"/>
                      <a:pt x="173" y="312"/>
                      <a:pt x="170" y="309"/>
                    </a:cubicBezTo>
                    <a:cubicBezTo>
                      <a:pt x="169" y="307"/>
                      <a:pt x="169" y="304"/>
                      <a:pt x="166" y="303"/>
                    </a:cubicBezTo>
                    <a:cubicBezTo>
                      <a:pt x="163" y="307"/>
                      <a:pt x="166" y="300"/>
                      <a:pt x="166" y="301"/>
                    </a:cubicBezTo>
                    <a:cubicBezTo>
                      <a:pt x="166" y="299"/>
                      <a:pt x="164" y="301"/>
                      <a:pt x="163" y="299"/>
                    </a:cubicBezTo>
                    <a:cubicBezTo>
                      <a:pt x="161" y="297"/>
                      <a:pt x="164" y="294"/>
                      <a:pt x="161" y="294"/>
                    </a:cubicBezTo>
                    <a:cubicBezTo>
                      <a:pt x="157" y="294"/>
                      <a:pt x="160" y="286"/>
                      <a:pt x="157" y="290"/>
                    </a:cubicBezTo>
                    <a:cubicBezTo>
                      <a:pt x="155" y="289"/>
                      <a:pt x="155" y="286"/>
                      <a:pt x="151" y="286"/>
                    </a:cubicBezTo>
                    <a:cubicBezTo>
                      <a:pt x="152" y="284"/>
                      <a:pt x="155" y="283"/>
                      <a:pt x="155" y="281"/>
                    </a:cubicBezTo>
                    <a:cubicBezTo>
                      <a:pt x="155" y="278"/>
                      <a:pt x="151" y="279"/>
                      <a:pt x="148" y="279"/>
                    </a:cubicBezTo>
                    <a:cubicBezTo>
                      <a:pt x="146" y="272"/>
                      <a:pt x="147" y="269"/>
                      <a:pt x="150" y="262"/>
                    </a:cubicBezTo>
                    <a:cubicBezTo>
                      <a:pt x="145" y="259"/>
                      <a:pt x="153" y="256"/>
                      <a:pt x="146" y="257"/>
                    </a:cubicBezTo>
                    <a:cubicBezTo>
                      <a:pt x="145" y="254"/>
                      <a:pt x="149" y="256"/>
                      <a:pt x="150" y="255"/>
                    </a:cubicBezTo>
                    <a:cubicBezTo>
                      <a:pt x="150" y="254"/>
                      <a:pt x="149" y="251"/>
                      <a:pt x="150" y="251"/>
                    </a:cubicBezTo>
                    <a:cubicBezTo>
                      <a:pt x="151" y="251"/>
                      <a:pt x="152" y="253"/>
                      <a:pt x="153" y="253"/>
                    </a:cubicBezTo>
                    <a:cubicBezTo>
                      <a:pt x="153" y="249"/>
                      <a:pt x="153" y="245"/>
                      <a:pt x="153" y="242"/>
                    </a:cubicBezTo>
                    <a:cubicBezTo>
                      <a:pt x="156" y="242"/>
                      <a:pt x="158" y="240"/>
                      <a:pt x="159" y="238"/>
                    </a:cubicBezTo>
                    <a:cubicBezTo>
                      <a:pt x="161" y="238"/>
                      <a:pt x="160" y="240"/>
                      <a:pt x="161" y="242"/>
                    </a:cubicBezTo>
                    <a:cubicBezTo>
                      <a:pt x="163" y="240"/>
                      <a:pt x="163" y="237"/>
                      <a:pt x="166" y="238"/>
                    </a:cubicBezTo>
                    <a:cubicBezTo>
                      <a:pt x="168" y="236"/>
                      <a:pt x="164" y="235"/>
                      <a:pt x="164" y="234"/>
                    </a:cubicBezTo>
                    <a:cubicBezTo>
                      <a:pt x="165" y="232"/>
                      <a:pt x="170" y="232"/>
                      <a:pt x="170" y="230"/>
                    </a:cubicBezTo>
                    <a:cubicBezTo>
                      <a:pt x="171" y="227"/>
                      <a:pt x="164" y="226"/>
                      <a:pt x="168" y="221"/>
                    </a:cubicBezTo>
                    <a:cubicBezTo>
                      <a:pt x="160" y="226"/>
                      <a:pt x="172" y="217"/>
                      <a:pt x="159" y="219"/>
                    </a:cubicBezTo>
                    <a:cubicBezTo>
                      <a:pt x="158" y="213"/>
                      <a:pt x="164" y="214"/>
                      <a:pt x="170" y="214"/>
                    </a:cubicBezTo>
                    <a:cubicBezTo>
                      <a:pt x="170" y="212"/>
                      <a:pt x="166" y="212"/>
                      <a:pt x="166" y="210"/>
                    </a:cubicBezTo>
                    <a:cubicBezTo>
                      <a:pt x="167" y="208"/>
                      <a:pt x="164" y="209"/>
                      <a:pt x="163" y="208"/>
                    </a:cubicBezTo>
                    <a:cubicBezTo>
                      <a:pt x="162" y="208"/>
                      <a:pt x="163" y="205"/>
                      <a:pt x="163" y="204"/>
                    </a:cubicBezTo>
                    <a:cubicBezTo>
                      <a:pt x="162" y="204"/>
                      <a:pt x="158" y="201"/>
                      <a:pt x="157" y="201"/>
                    </a:cubicBezTo>
                    <a:cubicBezTo>
                      <a:pt x="156" y="201"/>
                      <a:pt x="154" y="196"/>
                      <a:pt x="151" y="193"/>
                    </a:cubicBezTo>
                    <a:cubicBezTo>
                      <a:pt x="149" y="196"/>
                      <a:pt x="148" y="199"/>
                      <a:pt x="146" y="193"/>
                    </a:cubicBezTo>
                    <a:cubicBezTo>
                      <a:pt x="144" y="194"/>
                      <a:pt x="144" y="197"/>
                      <a:pt x="144" y="199"/>
                    </a:cubicBezTo>
                    <a:cubicBezTo>
                      <a:pt x="141" y="199"/>
                      <a:pt x="138" y="199"/>
                      <a:pt x="135" y="199"/>
                    </a:cubicBezTo>
                    <a:cubicBezTo>
                      <a:pt x="129" y="191"/>
                      <a:pt x="133" y="185"/>
                      <a:pt x="135" y="176"/>
                    </a:cubicBezTo>
                    <a:cubicBezTo>
                      <a:pt x="134" y="175"/>
                      <a:pt x="133" y="173"/>
                      <a:pt x="133" y="171"/>
                    </a:cubicBezTo>
                    <a:cubicBezTo>
                      <a:pt x="131" y="171"/>
                      <a:pt x="131" y="173"/>
                      <a:pt x="131" y="175"/>
                    </a:cubicBezTo>
                    <a:cubicBezTo>
                      <a:pt x="126" y="175"/>
                      <a:pt x="133" y="164"/>
                      <a:pt x="125" y="167"/>
                    </a:cubicBezTo>
                    <a:cubicBezTo>
                      <a:pt x="128" y="164"/>
                      <a:pt x="128" y="162"/>
                      <a:pt x="125" y="160"/>
                    </a:cubicBezTo>
                    <a:cubicBezTo>
                      <a:pt x="125" y="157"/>
                      <a:pt x="122" y="158"/>
                      <a:pt x="120" y="158"/>
                    </a:cubicBezTo>
                    <a:cubicBezTo>
                      <a:pt x="118" y="155"/>
                      <a:pt x="119" y="151"/>
                      <a:pt x="118" y="148"/>
                    </a:cubicBezTo>
                    <a:cubicBezTo>
                      <a:pt x="117" y="146"/>
                      <a:pt x="112" y="146"/>
                      <a:pt x="114" y="141"/>
                    </a:cubicBezTo>
                    <a:cubicBezTo>
                      <a:pt x="111" y="142"/>
                      <a:pt x="110" y="140"/>
                      <a:pt x="109" y="139"/>
                    </a:cubicBezTo>
                    <a:cubicBezTo>
                      <a:pt x="108" y="139"/>
                      <a:pt x="105" y="140"/>
                      <a:pt x="105" y="139"/>
                    </a:cubicBezTo>
                    <a:cubicBezTo>
                      <a:pt x="103" y="136"/>
                      <a:pt x="88" y="138"/>
                      <a:pt x="84" y="132"/>
                    </a:cubicBezTo>
                    <a:cubicBezTo>
                      <a:pt x="77" y="135"/>
                      <a:pt x="62" y="127"/>
                      <a:pt x="58" y="132"/>
                    </a:cubicBezTo>
                    <a:cubicBezTo>
                      <a:pt x="56" y="135"/>
                      <a:pt x="56" y="131"/>
                      <a:pt x="53" y="132"/>
                    </a:cubicBezTo>
                    <a:cubicBezTo>
                      <a:pt x="48" y="132"/>
                      <a:pt x="44" y="135"/>
                      <a:pt x="40" y="135"/>
                    </a:cubicBezTo>
                    <a:cubicBezTo>
                      <a:pt x="40" y="135"/>
                      <a:pt x="39" y="134"/>
                      <a:pt x="38" y="134"/>
                    </a:cubicBezTo>
                    <a:cubicBezTo>
                      <a:pt x="36" y="133"/>
                      <a:pt x="34" y="134"/>
                      <a:pt x="32" y="134"/>
                    </a:cubicBezTo>
                    <a:cubicBezTo>
                      <a:pt x="32" y="130"/>
                      <a:pt x="31" y="129"/>
                      <a:pt x="28" y="128"/>
                    </a:cubicBezTo>
                    <a:cubicBezTo>
                      <a:pt x="28" y="125"/>
                      <a:pt x="33" y="127"/>
                      <a:pt x="34" y="126"/>
                    </a:cubicBezTo>
                    <a:cubicBezTo>
                      <a:pt x="35" y="125"/>
                      <a:pt x="29" y="121"/>
                      <a:pt x="38" y="122"/>
                    </a:cubicBezTo>
                    <a:cubicBezTo>
                      <a:pt x="35" y="117"/>
                      <a:pt x="21" y="123"/>
                      <a:pt x="17" y="119"/>
                    </a:cubicBezTo>
                    <a:cubicBezTo>
                      <a:pt x="21" y="109"/>
                      <a:pt x="33" y="119"/>
                      <a:pt x="40" y="111"/>
                    </a:cubicBezTo>
                    <a:cubicBezTo>
                      <a:pt x="36" y="107"/>
                      <a:pt x="24" y="110"/>
                      <a:pt x="19" y="111"/>
                    </a:cubicBezTo>
                    <a:cubicBezTo>
                      <a:pt x="17" y="109"/>
                      <a:pt x="18" y="108"/>
                      <a:pt x="19" y="106"/>
                    </a:cubicBezTo>
                    <a:cubicBezTo>
                      <a:pt x="18" y="105"/>
                      <a:pt x="17" y="106"/>
                      <a:pt x="17" y="107"/>
                    </a:cubicBezTo>
                    <a:cubicBezTo>
                      <a:pt x="15" y="107"/>
                      <a:pt x="16" y="105"/>
                      <a:pt x="15" y="104"/>
                    </a:cubicBezTo>
                    <a:cubicBezTo>
                      <a:pt x="8" y="105"/>
                      <a:pt x="5" y="102"/>
                      <a:pt x="0" y="100"/>
                    </a:cubicBezTo>
                    <a:cubicBezTo>
                      <a:pt x="4" y="88"/>
                      <a:pt x="19" y="91"/>
                      <a:pt x="28" y="89"/>
                    </a:cubicBezTo>
                    <a:cubicBezTo>
                      <a:pt x="31" y="88"/>
                      <a:pt x="30" y="89"/>
                      <a:pt x="32" y="87"/>
                    </a:cubicBezTo>
                    <a:cubicBezTo>
                      <a:pt x="32" y="87"/>
                      <a:pt x="35" y="85"/>
                      <a:pt x="34" y="85"/>
                    </a:cubicBezTo>
                    <a:cubicBezTo>
                      <a:pt x="39" y="83"/>
                      <a:pt x="46" y="85"/>
                      <a:pt x="49" y="83"/>
                    </a:cubicBezTo>
                    <a:cubicBezTo>
                      <a:pt x="51" y="82"/>
                      <a:pt x="49" y="81"/>
                      <a:pt x="51" y="80"/>
                    </a:cubicBezTo>
                    <a:cubicBezTo>
                      <a:pt x="52" y="78"/>
                      <a:pt x="55" y="79"/>
                      <a:pt x="56" y="78"/>
                    </a:cubicBezTo>
                    <a:cubicBezTo>
                      <a:pt x="58" y="76"/>
                      <a:pt x="59" y="74"/>
                      <a:pt x="62" y="72"/>
                    </a:cubicBezTo>
                    <a:cubicBezTo>
                      <a:pt x="64" y="66"/>
                      <a:pt x="56" y="71"/>
                      <a:pt x="58" y="65"/>
                    </a:cubicBezTo>
                    <a:cubicBezTo>
                      <a:pt x="55" y="62"/>
                      <a:pt x="55" y="68"/>
                      <a:pt x="55" y="68"/>
                    </a:cubicBezTo>
                    <a:cubicBezTo>
                      <a:pt x="53" y="69"/>
                      <a:pt x="45" y="64"/>
                      <a:pt x="40" y="66"/>
                    </a:cubicBezTo>
                    <a:cubicBezTo>
                      <a:pt x="37" y="61"/>
                      <a:pt x="44" y="64"/>
                      <a:pt x="45" y="63"/>
                    </a:cubicBezTo>
                    <a:cubicBezTo>
                      <a:pt x="45" y="62"/>
                      <a:pt x="45" y="61"/>
                      <a:pt x="45" y="61"/>
                    </a:cubicBezTo>
                    <a:cubicBezTo>
                      <a:pt x="46" y="60"/>
                      <a:pt x="48" y="61"/>
                      <a:pt x="49" y="61"/>
                    </a:cubicBezTo>
                    <a:cubicBezTo>
                      <a:pt x="49" y="60"/>
                      <a:pt x="50" y="57"/>
                      <a:pt x="51" y="57"/>
                    </a:cubicBezTo>
                    <a:cubicBezTo>
                      <a:pt x="53" y="56"/>
                      <a:pt x="52" y="59"/>
                      <a:pt x="53" y="59"/>
                    </a:cubicBezTo>
                    <a:cubicBezTo>
                      <a:pt x="53" y="59"/>
                      <a:pt x="59" y="58"/>
                      <a:pt x="58" y="53"/>
                    </a:cubicBezTo>
                    <a:cubicBezTo>
                      <a:pt x="62" y="53"/>
                      <a:pt x="62" y="56"/>
                      <a:pt x="66" y="55"/>
                    </a:cubicBezTo>
                    <a:cubicBezTo>
                      <a:pt x="69" y="55"/>
                      <a:pt x="66" y="53"/>
                      <a:pt x="66" y="53"/>
                    </a:cubicBezTo>
                    <a:cubicBezTo>
                      <a:pt x="66" y="51"/>
                      <a:pt x="70" y="52"/>
                      <a:pt x="69" y="48"/>
                    </a:cubicBezTo>
                    <a:cubicBezTo>
                      <a:pt x="74" y="48"/>
                      <a:pt x="78" y="48"/>
                      <a:pt x="83" y="48"/>
                    </a:cubicBezTo>
                    <a:cubicBezTo>
                      <a:pt x="87" y="48"/>
                      <a:pt x="83" y="40"/>
                      <a:pt x="84" y="37"/>
                    </a:cubicBezTo>
                    <a:cubicBezTo>
                      <a:pt x="91" y="38"/>
                      <a:pt x="97" y="40"/>
                      <a:pt x="103" y="37"/>
                    </a:cubicBezTo>
                    <a:cubicBezTo>
                      <a:pt x="103" y="35"/>
                      <a:pt x="101" y="35"/>
                      <a:pt x="99" y="35"/>
                    </a:cubicBezTo>
                    <a:cubicBezTo>
                      <a:pt x="101" y="32"/>
                      <a:pt x="107" y="33"/>
                      <a:pt x="110" y="31"/>
                    </a:cubicBezTo>
                    <a:cubicBezTo>
                      <a:pt x="115" y="28"/>
                      <a:pt x="129" y="30"/>
                      <a:pt x="140" y="29"/>
                    </a:cubicBezTo>
                    <a:cubicBezTo>
                      <a:pt x="143" y="29"/>
                      <a:pt x="144" y="27"/>
                      <a:pt x="146" y="27"/>
                    </a:cubicBezTo>
                    <a:cubicBezTo>
                      <a:pt x="151" y="27"/>
                      <a:pt x="155" y="29"/>
                      <a:pt x="159" y="27"/>
                    </a:cubicBezTo>
                    <a:cubicBezTo>
                      <a:pt x="158" y="29"/>
                      <a:pt x="160" y="34"/>
                      <a:pt x="161" y="33"/>
                    </a:cubicBezTo>
                    <a:cubicBezTo>
                      <a:pt x="163" y="30"/>
                      <a:pt x="161" y="32"/>
                      <a:pt x="166" y="37"/>
                    </a:cubicBezTo>
                    <a:cubicBezTo>
                      <a:pt x="170" y="36"/>
                      <a:pt x="163" y="31"/>
                      <a:pt x="172" y="33"/>
                    </a:cubicBezTo>
                    <a:cubicBezTo>
                      <a:pt x="169" y="30"/>
                      <a:pt x="175" y="26"/>
                      <a:pt x="166" y="25"/>
                    </a:cubicBezTo>
                    <a:cubicBezTo>
                      <a:pt x="167" y="22"/>
                      <a:pt x="181" y="16"/>
                      <a:pt x="181" y="24"/>
                    </a:cubicBezTo>
                    <a:cubicBezTo>
                      <a:pt x="187" y="24"/>
                      <a:pt x="186" y="21"/>
                      <a:pt x="191" y="24"/>
                    </a:cubicBezTo>
                    <a:cubicBezTo>
                      <a:pt x="193" y="25"/>
                      <a:pt x="194" y="26"/>
                      <a:pt x="196" y="27"/>
                    </a:cubicBezTo>
                    <a:cubicBezTo>
                      <a:pt x="198" y="29"/>
                      <a:pt x="204" y="29"/>
                      <a:pt x="211" y="31"/>
                    </a:cubicBezTo>
                    <a:cubicBezTo>
                      <a:pt x="211" y="29"/>
                      <a:pt x="209" y="30"/>
                      <a:pt x="207" y="29"/>
                    </a:cubicBezTo>
                    <a:cubicBezTo>
                      <a:pt x="208" y="27"/>
                      <a:pt x="210" y="25"/>
                      <a:pt x="213" y="25"/>
                    </a:cubicBezTo>
                    <a:cubicBezTo>
                      <a:pt x="210" y="21"/>
                      <a:pt x="202" y="21"/>
                      <a:pt x="196" y="20"/>
                    </a:cubicBezTo>
                    <a:cubicBezTo>
                      <a:pt x="196" y="15"/>
                      <a:pt x="204" y="16"/>
                      <a:pt x="209" y="16"/>
                    </a:cubicBezTo>
                    <a:cubicBezTo>
                      <a:pt x="210" y="12"/>
                      <a:pt x="207" y="13"/>
                      <a:pt x="204" y="12"/>
                    </a:cubicBezTo>
                    <a:cubicBezTo>
                      <a:pt x="208" y="5"/>
                      <a:pt x="215" y="12"/>
                      <a:pt x="220" y="12"/>
                    </a:cubicBezTo>
                    <a:cubicBezTo>
                      <a:pt x="224" y="13"/>
                      <a:pt x="224" y="10"/>
                      <a:pt x="228" y="11"/>
                    </a:cubicBezTo>
                    <a:cubicBezTo>
                      <a:pt x="237" y="11"/>
                      <a:pt x="243" y="15"/>
                      <a:pt x="250" y="11"/>
                    </a:cubicBezTo>
                    <a:cubicBezTo>
                      <a:pt x="253" y="9"/>
                      <a:pt x="257" y="10"/>
                      <a:pt x="261" y="9"/>
                    </a:cubicBezTo>
                    <a:cubicBezTo>
                      <a:pt x="264" y="8"/>
                      <a:pt x="263" y="5"/>
                      <a:pt x="263" y="3"/>
                    </a:cubicBezTo>
                    <a:cubicBezTo>
                      <a:pt x="266" y="3"/>
                      <a:pt x="270" y="4"/>
                      <a:pt x="273" y="3"/>
                    </a:cubicBezTo>
                    <a:cubicBezTo>
                      <a:pt x="275" y="3"/>
                      <a:pt x="276" y="1"/>
                      <a:pt x="278" y="1"/>
                    </a:cubicBezTo>
                    <a:cubicBezTo>
                      <a:pt x="282" y="1"/>
                      <a:pt x="287" y="4"/>
                      <a:pt x="295" y="3"/>
                    </a:cubicBezTo>
                    <a:cubicBezTo>
                      <a:pt x="300" y="2"/>
                      <a:pt x="312" y="0"/>
                      <a:pt x="323" y="1"/>
                    </a:cubicBezTo>
                    <a:cubicBezTo>
                      <a:pt x="326" y="1"/>
                      <a:pt x="326" y="3"/>
                      <a:pt x="329" y="3"/>
                    </a:cubicBezTo>
                    <a:cubicBezTo>
                      <a:pt x="339" y="5"/>
                      <a:pt x="349" y="1"/>
                      <a:pt x="349" y="11"/>
                    </a:cubicBezTo>
                    <a:cubicBezTo>
                      <a:pt x="354" y="12"/>
                      <a:pt x="354" y="8"/>
                      <a:pt x="358" y="9"/>
                    </a:cubicBezTo>
                    <a:cubicBezTo>
                      <a:pt x="358" y="15"/>
                      <a:pt x="365" y="13"/>
                      <a:pt x="368" y="16"/>
                    </a:cubicBezTo>
                    <a:cubicBezTo>
                      <a:pt x="373" y="18"/>
                      <a:pt x="373" y="14"/>
                      <a:pt x="377" y="14"/>
                    </a:cubicBezTo>
                    <a:cubicBezTo>
                      <a:pt x="375" y="21"/>
                      <a:pt x="384" y="17"/>
                      <a:pt x="388" y="18"/>
                    </a:cubicBezTo>
                    <a:cubicBezTo>
                      <a:pt x="385" y="22"/>
                      <a:pt x="385" y="19"/>
                      <a:pt x="386" y="25"/>
                    </a:cubicBezTo>
                    <a:cubicBezTo>
                      <a:pt x="384" y="23"/>
                      <a:pt x="382" y="24"/>
                      <a:pt x="383" y="27"/>
                    </a:cubicBezTo>
                    <a:cubicBezTo>
                      <a:pt x="363" y="29"/>
                      <a:pt x="339" y="30"/>
                      <a:pt x="325" y="31"/>
                    </a:cubicBezTo>
                    <a:cubicBezTo>
                      <a:pt x="323" y="31"/>
                      <a:pt x="323" y="32"/>
                      <a:pt x="323" y="33"/>
                    </a:cubicBezTo>
                    <a:cubicBezTo>
                      <a:pt x="321" y="33"/>
                      <a:pt x="322" y="31"/>
                      <a:pt x="323" y="31"/>
                    </a:cubicBezTo>
                    <a:cubicBezTo>
                      <a:pt x="324" y="30"/>
                      <a:pt x="320" y="29"/>
                      <a:pt x="319" y="29"/>
                    </a:cubicBezTo>
                    <a:cubicBezTo>
                      <a:pt x="319" y="30"/>
                      <a:pt x="320" y="33"/>
                      <a:pt x="319" y="33"/>
                    </a:cubicBezTo>
                    <a:cubicBezTo>
                      <a:pt x="316" y="34"/>
                      <a:pt x="312" y="32"/>
                      <a:pt x="310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9" name="PA-îŝļïḍe">
                <a:extLst>
                  <a:ext uri="{FF2B5EF4-FFF2-40B4-BE49-F238E27FC236}">
                    <a16:creationId xmlns="" xmlns:a16="http://schemas.microsoft.com/office/drawing/2014/main" id="{50CC6489-C039-4089-BB13-01115F957A3C}"/>
                  </a:ext>
                </a:extLst>
              </p:cNvPr>
              <p:cNvSpPr/>
              <p:nvPr>
                <p:custDataLst>
                  <p:tags r:id="rId117"/>
                </p:custDataLst>
              </p:nvPr>
            </p:nvSpPr>
            <p:spPr bwMode="auto">
              <a:xfrm>
                <a:off x="4224375" y="434497"/>
                <a:ext cx="466461" cy="253542"/>
              </a:xfrm>
              <a:custGeom>
                <a:avLst/>
                <a:gdLst>
                  <a:gd name="T0" fmla="*/ 209 w 224"/>
                  <a:gd name="T1" fmla="*/ 12 h 122"/>
                  <a:gd name="T2" fmla="*/ 222 w 224"/>
                  <a:gd name="T3" fmla="*/ 19 h 122"/>
                  <a:gd name="T4" fmla="*/ 217 w 224"/>
                  <a:gd name="T5" fmla="*/ 23 h 122"/>
                  <a:gd name="T6" fmla="*/ 207 w 224"/>
                  <a:gd name="T7" fmla="*/ 27 h 122"/>
                  <a:gd name="T8" fmla="*/ 181 w 224"/>
                  <a:gd name="T9" fmla="*/ 32 h 122"/>
                  <a:gd name="T10" fmla="*/ 193 w 224"/>
                  <a:gd name="T11" fmla="*/ 36 h 122"/>
                  <a:gd name="T12" fmla="*/ 170 w 224"/>
                  <a:gd name="T13" fmla="*/ 45 h 122"/>
                  <a:gd name="T14" fmla="*/ 163 w 224"/>
                  <a:gd name="T15" fmla="*/ 49 h 122"/>
                  <a:gd name="T16" fmla="*/ 152 w 224"/>
                  <a:gd name="T17" fmla="*/ 55 h 122"/>
                  <a:gd name="T18" fmla="*/ 133 w 224"/>
                  <a:gd name="T19" fmla="*/ 62 h 122"/>
                  <a:gd name="T20" fmla="*/ 127 w 224"/>
                  <a:gd name="T21" fmla="*/ 68 h 122"/>
                  <a:gd name="T22" fmla="*/ 114 w 224"/>
                  <a:gd name="T23" fmla="*/ 70 h 122"/>
                  <a:gd name="T24" fmla="*/ 122 w 224"/>
                  <a:gd name="T25" fmla="*/ 81 h 122"/>
                  <a:gd name="T26" fmla="*/ 109 w 224"/>
                  <a:gd name="T27" fmla="*/ 90 h 122"/>
                  <a:gd name="T28" fmla="*/ 99 w 224"/>
                  <a:gd name="T29" fmla="*/ 96 h 122"/>
                  <a:gd name="T30" fmla="*/ 83 w 224"/>
                  <a:gd name="T31" fmla="*/ 107 h 122"/>
                  <a:gd name="T32" fmla="*/ 88 w 224"/>
                  <a:gd name="T33" fmla="*/ 116 h 122"/>
                  <a:gd name="T34" fmla="*/ 73 w 224"/>
                  <a:gd name="T35" fmla="*/ 120 h 122"/>
                  <a:gd name="T36" fmla="*/ 45 w 224"/>
                  <a:gd name="T37" fmla="*/ 114 h 122"/>
                  <a:gd name="T38" fmla="*/ 36 w 224"/>
                  <a:gd name="T39" fmla="*/ 116 h 122"/>
                  <a:gd name="T40" fmla="*/ 23 w 224"/>
                  <a:gd name="T41" fmla="*/ 107 h 122"/>
                  <a:gd name="T42" fmla="*/ 36 w 224"/>
                  <a:gd name="T43" fmla="*/ 96 h 122"/>
                  <a:gd name="T44" fmla="*/ 51 w 224"/>
                  <a:gd name="T45" fmla="*/ 96 h 122"/>
                  <a:gd name="T46" fmla="*/ 25 w 224"/>
                  <a:gd name="T47" fmla="*/ 90 h 122"/>
                  <a:gd name="T48" fmla="*/ 40 w 224"/>
                  <a:gd name="T49" fmla="*/ 79 h 122"/>
                  <a:gd name="T50" fmla="*/ 53 w 224"/>
                  <a:gd name="T51" fmla="*/ 79 h 122"/>
                  <a:gd name="T52" fmla="*/ 53 w 224"/>
                  <a:gd name="T53" fmla="*/ 71 h 122"/>
                  <a:gd name="T54" fmla="*/ 49 w 224"/>
                  <a:gd name="T55" fmla="*/ 62 h 122"/>
                  <a:gd name="T56" fmla="*/ 40 w 224"/>
                  <a:gd name="T57" fmla="*/ 58 h 122"/>
                  <a:gd name="T58" fmla="*/ 60 w 224"/>
                  <a:gd name="T59" fmla="*/ 56 h 122"/>
                  <a:gd name="T60" fmla="*/ 68 w 224"/>
                  <a:gd name="T61" fmla="*/ 53 h 122"/>
                  <a:gd name="T62" fmla="*/ 83 w 224"/>
                  <a:gd name="T63" fmla="*/ 42 h 122"/>
                  <a:gd name="T64" fmla="*/ 51 w 224"/>
                  <a:gd name="T65" fmla="*/ 47 h 122"/>
                  <a:gd name="T66" fmla="*/ 29 w 224"/>
                  <a:gd name="T67" fmla="*/ 42 h 122"/>
                  <a:gd name="T68" fmla="*/ 6 w 224"/>
                  <a:gd name="T69" fmla="*/ 36 h 122"/>
                  <a:gd name="T70" fmla="*/ 2 w 224"/>
                  <a:gd name="T71" fmla="*/ 25 h 122"/>
                  <a:gd name="T72" fmla="*/ 40 w 224"/>
                  <a:gd name="T73" fmla="*/ 15 h 122"/>
                  <a:gd name="T74" fmla="*/ 66 w 224"/>
                  <a:gd name="T75" fmla="*/ 10 h 122"/>
                  <a:gd name="T76" fmla="*/ 97 w 224"/>
                  <a:gd name="T77" fmla="*/ 4 h 122"/>
                  <a:gd name="T78" fmla="*/ 129 w 224"/>
                  <a:gd name="T79" fmla="*/ 2 h 122"/>
                  <a:gd name="T80" fmla="*/ 146 w 224"/>
                  <a:gd name="T81" fmla="*/ 2 h 122"/>
                  <a:gd name="T82" fmla="*/ 178 w 224"/>
                  <a:gd name="T83" fmla="*/ 2 h 122"/>
                  <a:gd name="T84" fmla="*/ 209 w 224"/>
                  <a:gd name="T85" fmla="*/ 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24" h="122">
                    <a:moveTo>
                      <a:pt x="209" y="4"/>
                    </a:moveTo>
                    <a:cubicBezTo>
                      <a:pt x="206" y="8"/>
                      <a:pt x="209" y="7"/>
                      <a:pt x="209" y="12"/>
                    </a:cubicBezTo>
                    <a:cubicBezTo>
                      <a:pt x="214" y="12"/>
                      <a:pt x="219" y="12"/>
                      <a:pt x="224" y="12"/>
                    </a:cubicBezTo>
                    <a:cubicBezTo>
                      <a:pt x="224" y="15"/>
                      <a:pt x="222" y="16"/>
                      <a:pt x="222" y="19"/>
                    </a:cubicBezTo>
                    <a:cubicBezTo>
                      <a:pt x="221" y="20"/>
                      <a:pt x="218" y="18"/>
                      <a:pt x="217" y="19"/>
                    </a:cubicBezTo>
                    <a:cubicBezTo>
                      <a:pt x="216" y="20"/>
                      <a:pt x="217" y="23"/>
                      <a:pt x="217" y="23"/>
                    </a:cubicBezTo>
                    <a:cubicBezTo>
                      <a:pt x="214" y="24"/>
                      <a:pt x="210" y="25"/>
                      <a:pt x="209" y="23"/>
                    </a:cubicBezTo>
                    <a:cubicBezTo>
                      <a:pt x="207" y="22"/>
                      <a:pt x="208" y="26"/>
                      <a:pt x="207" y="27"/>
                    </a:cubicBezTo>
                    <a:cubicBezTo>
                      <a:pt x="205" y="28"/>
                      <a:pt x="200" y="25"/>
                      <a:pt x="200" y="29"/>
                    </a:cubicBezTo>
                    <a:cubicBezTo>
                      <a:pt x="194" y="28"/>
                      <a:pt x="185" y="26"/>
                      <a:pt x="181" y="32"/>
                    </a:cubicBezTo>
                    <a:cubicBezTo>
                      <a:pt x="183" y="37"/>
                      <a:pt x="191" y="32"/>
                      <a:pt x="193" y="30"/>
                    </a:cubicBezTo>
                    <a:cubicBezTo>
                      <a:pt x="195" y="31"/>
                      <a:pt x="192" y="33"/>
                      <a:pt x="193" y="36"/>
                    </a:cubicBezTo>
                    <a:cubicBezTo>
                      <a:pt x="186" y="36"/>
                      <a:pt x="182" y="39"/>
                      <a:pt x="176" y="40"/>
                    </a:cubicBezTo>
                    <a:cubicBezTo>
                      <a:pt x="173" y="41"/>
                      <a:pt x="171" y="43"/>
                      <a:pt x="170" y="45"/>
                    </a:cubicBezTo>
                    <a:cubicBezTo>
                      <a:pt x="169" y="46"/>
                      <a:pt x="166" y="45"/>
                      <a:pt x="165" y="45"/>
                    </a:cubicBezTo>
                    <a:cubicBezTo>
                      <a:pt x="163" y="46"/>
                      <a:pt x="164" y="48"/>
                      <a:pt x="163" y="49"/>
                    </a:cubicBezTo>
                    <a:cubicBezTo>
                      <a:pt x="161" y="50"/>
                      <a:pt x="157" y="47"/>
                      <a:pt x="157" y="51"/>
                    </a:cubicBezTo>
                    <a:cubicBezTo>
                      <a:pt x="157" y="54"/>
                      <a:pt x="152" y="52"/>
                      <a:pt x="152" y="55"/>
                    </a:cubicBezTo>
                    <a:cubicBezTo>
                      <a:pt x="151" y="59"/>
                      <a:pt x="146" y="56"/>
                      <a:pt x="144" y="58"/>
                    </a:cubicBezTo>
                    <a:cubicBezTo>
                      <a:pt x="142" y="61"/>
                      <a:pt x="137" y="60"/>
                      <a:pt x="133" y="62"/>
                    </a:cubicBezTo>
                    <a:cubicBezTo>
                      <a:pt x="132" y="62"/>
                      <a:pt x="133" y="64"/>
                      <a:pt x="131" y="64"/>
                    </a:cubicBezTo>
                    <a:cubicBezTo>
                      <a:pt x="126" y="64"/>
                      <a:pt x="129" y="66"/>
                      <a:pt x="127" y="68"/>
                    </a:cubicBezTo>
                    <a:cubicBezTo>
                      <a:pt x="127" y="68"/>
                      <a:pt x="126" y="68"/>
                      <a:pt x="125" y="68"/>
                    </a:cubicBezTo>
                    <a:cubicBezTo>
                      <a:pt x="124" y="68"/>
                      <a:pt x="120" y="71"/>
                      <a:pt x="114" y="70"/>
                    </a:cubicBezTo>
                    <a:cubicBezTo>
                      <a:pt x="115" y="72"/>
                      <a:pt x="122" y="73"/>
                      <a:pt x="114" y="73"/>
                    </a:cubicBezTo>
                    <a:cubicBezTo>
                      <a:pt x="115" y="77"/>
                      <a:pt x="124" y="74"/>
                      <a:pt x="122" y="81"/>
                    </a:cubicBezTo>
                    <a:cubicBezTo>
                      <a:pt x="118" y="77"/>
                      <a:pt x="118" y="81"/>
                      <a:pt x="118" y="86"/>
                    </a:cubicBezTo>
                    <a:cubicBezTo>
                      <a:pt x="114" y="81"/>
                      <a:pt x="112" y="88"/>
                      <a:pt x="109" y="90"/>
                    </a:cubicBezTo>
                    <a:cubicBezTo>
                      <a:pt x="105" y="92"/>
                      <a:pt x="100" y="90"/>
                      <a:pt x="97" y="94"/>
                    </a:cubicBezTo>
                    <a:cubicBezTo>
                      <a:pt x="96" y="96"/>
                      <a:pt x="99" y="95"/>
                      <a:pt x="99" y="96"/>
                    </a:cubicBezTo>
                    <a:cubicBezTo>
                      <a:pt x="100" y="97"/>
                      <a:pt x="93" y="99"/>
                      <a:pt x="97" y="99"/>
                    </a:cubicBezTo>
                    <a:cubicBezTo>
                      <a:pt x="95" y="105"/>
                      <a:pt x="85" y="101"/>
                      <a:pt x="83" y="107"/>
                    </a:cubicBezTo>
                    <a:cubicBezTo>
                      <a:pt x="86" y="110"/>
                      <a:pt x="91" y="111"/>
                      <a:pt x="97" y="111"/>
                    </a:cubicBezTo>
                    <a:cubicBezTo>
                      <a:pt x="99" y="117"/>
                      <a:pt x="88" y="112"/>
                      <a:pt x="88" y="116"/>
                    </a:cubicBezTo>
                    <a:cubicBezTo>
                      <a:pt x="88" y="119"/>
                      <a:pt x="86" y="116"/>
                      <a:pt x="84" y="116"/>
                    </a:cubicBezTo>
                    <a:cubicBezTo>
                      <a:pt x="80" y="116"/>
                      <a:pt x="78" y="122"/>
                      <a:pt x="73" y="120"/>
                    </a:cubicBezTo>
                    <a:cubicBezTo>
                      <a:pt x="72" y="118"/>
                      <a:pt x="69" y="118"/>
                      <a:pt x="70" y="114"/>
                    </a:cubicBezTo>
                    <a:cubicBezTo>
                      <a:pt x="60" y="113"/>
                      <a:pt x="54" y="116"/>
                      <a:pt x="45" y="114"/>
                    </a:cubicBezTo>
                    <a:cubicBezTo>
                      <a:pt x="45" y="114"/>
                      <a:pt x="43" y="112"/>
                      <a:pt x="43" y="112"/>
                    </a:cubicBezTo>
                    <a:cubicBezTo>
                      <a:pt x="40" y="112"/>
                      <a:pt x="39" y="116"/>
                      <a:pt x="36" y="116"/>
                    </a:cubicBezTo>
                    <a:cubicBezTo>
                      <a:pt x="27" y="117"/>
                      <a:pt x="20" y="114"/>
                      <a:pt x="10" y="112"/>
                    </a:cubicBezTo>
                    <a:cubicBezTo>
                      <a:pt x="13" y="109"/>
                      <a:pt x="17" y="107"/>
                      <a:pt x="23" y="107"/>
                    </a:cubicBezTo>
                    <a:cubicBezTo>
                      <a:pt x="27" y="106"/>
                      <a:pt x="23" y="99"/>
                      <a:pt x="27" y="97"/>
                    </a:cubicBezTo>
                    <a:cubicBezTo>
                      <a:pt x="32" y="99"/>
                      <a:pt x="31" y="95"/>
                      <a:pt x="36" y="96"/>
                    </a:cubicBezTo>
                    <a:cubicBezTo>
                      <a:pt x="36" y="102"/>
                      <a:pt x="43" y="101"/>
                      <a:pt x="49" y="101"/>
                    </a:cubicBezTo>
                    <a:cubicBezTo>
                      <a:pt x="53" y="100"/>
                      <a:pt x="47" y="98"/>
                      <a:pt x="51" y="96"/>
                    </a:cubicBezTo>
                    <a:cubicBezTo>
                      <a:pt x="50" y="91"/>
                      <a:pt x="40" y="97"/>
                      <a:pt x="43" y="88"/>
                    </a:cubicBezTo>
                    <a:cubicBezTo>
                      <a:pt x="36" y="90"/>
                      <a:pt x="33" y="93"/>
                      <a:pt x="25" y="90"/>
                    </a:cubicBezTo>
                    <a:cubicBezTo>
                      <a:pt x="26" y="86"/>
                      <a:pt x="30" y="85"/>
                      <a:pt x="34" y="84"/>
                    </a:cubicBezTo>
                    <a:cubicBezTo>
                      <a:pt x="36" y="83"/>
                      <a:pt x="38" y="81"/>
                      <a:pt x="40" y="79"/>
                    </a:cubicBezTo>
                    <a:cubicBezTo>
                      <a:pt x="42" y="79"/>
                      <a:pt x="43" y="78"/>
                      <a:pt x="43" y="77"/>
                    </a:cubicBezTo>
                    <a:cubicBezTo>
                      <a:pt x="48" y="76"/>
                      <a:pt x="51" y="77"/>
                      <a:pt x="53" y="79"/>
                    </a:cubicBezTo>
                    <a:cubicBezTo>
                      <a:pt x="55" y="78"/>
                      <a:pt x="57" y="76"/>
                      <a:pt x="58" y="73"/>
                    </a:cubicBezTo>
                    <a:cubicBezTo>
                      <a:pt x="59" y="70"/>
                      <a:pt x="54" y="73"/>
                      <a:pt x="53" y="71"/>
                    </a:cubicBezTo>
                    <a:cubicBezTo>
                      <a:pt x="52" y="71"/>
                      <a:pt x="51" y="67"/>
                      <a:pt x="51" y="66"/>
                    </a:cubicBezTo>
                    <a:cubicBezTo>
                      <a:pt x="50" y="65"/>
                      <a:pt x="48" y="64"/>
                      <a:pt x="49" y="62"/>
                    </a:cubicBezTo>
                    <a:cubicBezTo>
                      <a:pt x="48" y="63"/>
                      <a:pt x="46" y="64"/>
                      <a:pt x="43" y="64"/>
                    </a:cubicBezTo>
                    <a:cubicBezTo>
                      <a:pt x="44" y="60"/>
                      <a:pt x="43" y="58"/>
                      <a:pt x="40" y="58"/>
                    </a:cubicBezTo>
                    <a:cubicBezTo>
                      <a:pt x="41" y="55"/>
                      <a:pt x="43" y="52"/>
                      <a:pt x="49" y="53"/>
                    </a:cubicBezTo>
                    <a:cubicBezTo>
                      <a:pt x="54" y="52"/>
                      <a:pt x="53" y="59"/>
                      <a:pt x="60" y="56"/>
                    </a:cubicBezTo>
                    <a:cubicBezTo>
                      <a:pt x="60" y="59"/>
                      <a:pt x="61" y="60"/>
                      <a:pt x="62" y="60"/>
                    </a:cubicBezTo>
                    <a:cubicBezTo>
                      <a:pt x="68" y="62"/>
                      <a:pt x="65" y="54"/>
                      <a:pt x="68" y="53"/>
                    </a:cubicBezTo>
                    <a:cubicBezTo>
                      <a:pt x="77" y="51"/>
                      <a:pt x="85" y="48"/>
                      <a:pt x="90" y="42"/>
                    </a:cubicBezTo>
                    <a:cubicBezTo>
                      <a:pt x="90" y="37"/>
                      <a:pt x="87" y="44"/>
                      <a:pt x="83" y="42"/>
                    </a:cubicBezTo>
                    <a:cubicBezTo>
                      <a:pt x="80" y="44"/>
                      <a:pt x="75" y="44"/>
                      <a:pt x="73" y="47"/>
                    </a:cubicBezTo>
                    <a:cubicBezTo>
                      <a:pt x="68" y="46"/>
                      <a:pt x="59" y="48"/>
                      <a:pt x="51" y="47"/>
                    </a:cubicBezTo>
                    <a:cubicBezTo>
                      <a:pt x="46" y="47"/>
                      <a:pt x="44" y="44"/>
                      <a:pt x="38" y="47"/>
                    </a:cubicBezTo>
                    <a:cubicBezTo>
                      <a:pt x="36" y="40"/>
                      <a:pt x="31" y="48"/>
                      <a:pt x="29" y="42"/>
                    </a:cubicBezTo>
                    <a:cubicBezTo>
                      <a:pt x="26" y="45"/>
                      <a:pt x="21" y="40"/>
                      <a:pt x="14" y="42"/>
                    </a:cubicBezTo>
                    <a:cubicBezTo>
                      <a:pt x="15" y="36"/>
                      <a:pt x="8" y="39"/>
                      <a:pt x="6" y="36"/>
                    </a:cubicBezTo>
                    <a:cubicBezTo>
                      <a:pt x="5" y="31"/>
                      <a:pt x="10" y="32"/>
                      <a:pt x="12" y="30"/>
                    </a:cubicBezTo>
                    <a:cubicBezTo>
                      <a:pt x="12" y="25"/>
                      <a:pt x="0" y="33"/>
                      <a:pt x="2" y="25"/>
                    </a:cubicBezTo>
                    <a:cubicBezTo>
                      <a:pt x="11" y="22"/>
                      <a:pt x="25" y="21"/>
                      <a:pt x="38" y="19"/>
                    </a:cubicBezTo>
                    <a:cubicBezTo>
                      <a:pt x="40" y="19"/>
                      <a:pt x="39" y="17"/>
                      <a:pt x="40" y="15"/>
                    </a:cubicBezTo>
                    <a:cubicBezTo>
                      <a:pt x="49" y="17"/>
                      <a:pt x="57" y="13"/>
                      <a:pt x="62" y="15"/>
                    </a:cubicBezTo>
                    <a:cubicBezTo>
                      <a:pt x="64" y="14"/>
                      <a:pt x="65" y="12"/>
                      <a:pt x="66" y="10"/>
                    </a:cubicBezTo>
                    <a:cubicBezTo>
                      <a:pt x="77" y="9"/>
                      <a:pt x="87" y="6"/>
                      <a:pt x="96" y="8"/>
                    </a:cubicBezTo>
                    <a:cubicBezTo>
                      <a:pt x="97" y="8"/>
                      <a:pt x="97" y="6"/>
                      <a:pt x="97" y="4"/>
                    </a:cubicBezTo>
                    <a:cubicBezTo>
                      <a:pt x="105" y="5"/>
                      <a:pt x="115" y="3"/>
                      <a:pt x="120" y="6"/>
                    </a:cubicBezTo>
                    <a:cubicBezTo>
                      <a:pt x="121" y="3"/>
                      <a:pt x="129" y="6"/>
                      <a:pt x="129" y="2"/>
                    </a:cubicBezTo>
                    <a:cubicBezTo>
                      <a:pt x="134" y="4"/>
                      <a:pt x="141" y="5"/>
                      <a:pt x="148" y="4"/>
                    </a:cubicBezTo>
                    <a:cubicBezTo>
                      <a:pt x="148" y="3"/>
                      <a:pt x="147" y="3"/>
                      <a:pt x="146" y="2"/>
                    </a:cubicBezTo>
                    <a:cubicBezTo>
                      <a:pt x="146" y="0"/>
                      <a:pt x="148" y="1"/>
                      <a:pt x="148" y="2"/>
                    </a:cubicBezTo>
                    <a:cubicBezTo>
                      <a:pt x="156" y="4"/>
                      <a:pt x="169" y="1"/>
                      <a:pt x="178" y="2"/>
                    </a:cubicBezTo>
                    <a:cubicBezTo>
                      <a:pt x="178" y="2"/>
                      <a:pt x="177" y="6"/>
                      <a:pt x="178" y="6"/>
                    </a:cubicBezTo>
                    <a:cubicBezTo>
                      <a:pt x="192" y="6"/>
                      <a:pt x="193" y="3"/>
                      <a:pt x="209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0" name="PA-ïṡḻíḓe">
                <a:extLst>
                  <a:ext uri="{FF2B5EF4-FFF2-40B4-BE49-F238E27FC236}">
                    <a16:creationId xmlns="" xmlns:a16="http://schemas.microsoft.com/office/drawing/2014/main" id="{F401B1C3-CD97-4F26-9246-9502F3996C59}"/>
                  </a:ext>
                </a:extLst>
              </p:cNvPr>
              <p:cNvSpPr/>
              <p:nvPr>
                <p:custDataLst>
                  <p:tags r:id="rId118"/>
                </p:custDataLst>
              </p:nvPr>
            </p:nvSpPr>
            <p:spPr bwMode="auto">
              <a:xfrm>
                <a:off x="5955742" y="531150"/>
                <a:ext cx="133075" cy="49028"/>
              </a:xfrm>
              <a:custGeom>
                <a:avLst/>
                <a:gdLst>
                  <a:gd name="T0" fmla="*/ 17 w 64"/>
                  <a:gd name="T1" fmla="*/ 3 h 24"/>
                  <a:gd name="T2" fmla="*/ 17 w 64"/>
                  <a:gd name="T3" fmla="*/ 5 h 24"/>
                  <a:gd name="T4" fmla="*/ 22 w 64"/>
                  <a:gd name="T5" fmla="*/ 10 h 24"/>
                  <a:gd name="T6" fmla="*/ 28 w 64"/>
                  <a:gd name="T7" fmla="*/ 7 h 24"/>
                  <a:gd name="T8" fmla="*/ 37 w 64"/>
                  <a:gd name="T9" fmla="*/ 10 h 24"/>
                  <a:gd name="T10" fmla="*/ 54 w 64"/>
                  <a:gd name="T11" fmla="*/ 7 h 24"/>
                  <a:gd name="T12" fmla="*/ 61 w 64"/>
                  <a:gd name="T13" fmla="*/ 10 h 24"/>
                  <a:gd name="T14" fmla="*/ 58 w 64"/>
                  <a:gd name="T15" fmla="*/ 18 h 24"/>
                  <a:gd name="T16" fmla="*/ 41 w 64"/>
                  <a:gd name="T17" fmla="*/ 20 h 24"/>
                  <a:gd name="T18" fmla="*/ 30 w 64"/>
                  <a:gd name="T19" fmla="*/ 24 h 24"/>
                  <a:gd name="T20" fmla="*/ 11 w 64"/>
                  <a:gd name="T21" fmla="*/ 10 h 24"/>
                  <a:gd name="T22" fmla="*/ 2 w 64"/>
                  <a:gd name="T23" fmla="*/ 9 h 24"/>
                  <a:gd name="T24" fmla="*/ 17 w 64"/>
                  <a:gd name="T2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17" y="3"/>
                    </a:moveTo>
                    <a:cubicBezTo>
                      <a:pt x="19" y="3"/>
                      <a:pt x="18" y="5"/>
                      <a:pt x="17" y="5"/>
                    </a:cubicBezTo>
                    <a:cubicBezTo>
                      <a:pt x="16" y="9"/>
                      <a:pt x="25" y="4"/>
                      <a:pt x="22" y="10"/>
                    </a:cubicBezTo>
                    <a:cubicBezTo>
                      <a:pt x="26" y="11"/>
                      <a:pt x="25" y="7"/>
                      <a:pt x="28" y="7"/>
                    </a:cubicBezTo>
                    <a:cubicBezTo>
                      <a:pt x="32" y="11"/>
                      <a:pt x="36" y="3"/>
                      <a:pt x="37" y="10"/>
                    </a:cubicBezTo>
                    <a:cubicBezTo>
                      <a:pt x="42" y="9"/>
                      <a:pt x="49" y="8"/>
                      <a:pt x="54" y="7"/>
                    </a:cubicBezTo>
                    <a:cubicBezTo>
                      <a:pt x="53" y="12"/>
                      <a:pt x="63" y="5"/>
                      <a:pt x="61" y="10"/>
                    </a:cubicBezTo>
                    <a:cubicBezTo>
                      <a:pt x="64" y="16"/>
                      <a:pt x="50" y="14"/>
                      <a:pt x="58" y="18"/>
                    </a:cubicBezTo>
                    <a:cubicBezTo>
                      <a:pt x="56" y="22"/>
                      <a:pt x="46" y="19"/>
                      <a:pt x="41" y="20"/>
                    </a:cubicBezTo>
                    <a:cubicBezTo>
                      <a:pt x="37" y="20"/>
                      <a:pt x="33" y="22"/>
                      <a:pt x="30" y="24"/>
                    </a:cubicBezTo>
                    <a:cubicBezTo>
                      <a:pt x="22" y="20"/>
                      <a:pt x="15" y="17"/>
                      <a:pt x="11" y="10"/>
                    </a:cubicBezTo>
                    <a:cubicBezTo>
                      <a:pt x="8" y="9"/>
                      <a:pt x="1" y="13"/>
                      <a:pt x="2" y="9"/>
                    </a:cubicBezTo>
                    <a:cubicBezTo>
                      <a:pt x="0" y="0"/>
                      <a:pt x="16" y="9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1" name="PA-iṧḻíḑé">
                <a:extLst>
                  <a:ext uri="{FF2B5EF4-FFF2-40B4-BE49-F238E27FC236}">
                    <a16:creationId xmlns="" xmlns:a16="http://schemas.microsoft.com/office/drawing/2014/main" id="{1A914644-211A-498C-BC5D-238891BFC823}"/>
                  </a:ext>
                </a:extLst>
              </p:cNvPr>
              <p:cNvSpPr/>
              <p:nvPr>
                <p:custDataLst>
                  <p:tags r:id="rId119"/>
                </p:custDataLst>
              </p:nvPr>
            </p:nvSpPr>
            <p:spPr bwMode="auto">
              <a:xfrm>
                <a:off x="3864374" y="596988"/>
                <a:ext cx="63036" cy="19611"/>
              </a:xfrm>
              <a:custGeom>
                <a:avLst/>
                <a:gdLst>
                  <a:gd name="T0" fmla="*/ 28 w 30"/>
                  <a:gd name="T1" fmla="*/ 1 h 9"/>
                  <a:gd name="T2" fmla="*/ 17 w 30"/>
                  <a:gd name="T3" fmla="*/ 6 h 9"/>
                  <a:gd name="T4" fmla="*/ 13 w 30"/>
                  <a:gd name="T5" fmla="*/ 8 h 9"/>
                  <a:gd name="T6" fmla="*/ 6 w 30"/>
                  <a:gd name="T7" fmla="*/ 8 h 9"/>
                  <a:gd name="T8" fmla="*/ 10 w 30"/>
                  <a:gd name="T9" fmla="*/ 3 h 9"/>
                  <a:gd name="T10" fmla="*/ 28 w 30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9">
                    <a:moveTo>
                      <a:pt x="28" y="1"/>
                    </a:moveTo>
                    <a:cubicBezTo>
                      <a:pt x="30" y="7"/>
                      <a:pt x="22" y="6"/>
                      <a:pt x="17" y="6"/>
                    </a:cubicBezTo>
                    <a:cubicBezTo>
                      <a:pt x="15" y="7"/>
                      <a:pt x="15" y="8"/>
                      <a:pt x="13" y="8"/>
                    </a:cubicBezTo>
                    <a:cubicBezTo>
                      <a:pt x="10" y="8"/>
                      <a:pt x="6" y="6"/>
                      <a:pt x="6" y="8"/>
                    </a:cubicBezTo>
                    <a:cubicBezTo>
                      <a:pt x="0" y="9"/>
                      <a:pt x="9" y="2"/>
                      <a:pt x="10" y="3"/>
                    </a:cubicBezTo>
                    <a:cubicBezTo>
                      <a:pt x="13" y="7"/>
                      <a:pt x="22" y="0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2" name="PA-í$líḋê">
                <a:extLst>
                  <a:ext uri="{FF2B5EF4-FFF2-40B4-BE49-F238E27FC236}">
                    <a16:creationId xmlns="" xmlns:a16="http://schemas.microsoft.com/office/drawing/2014/main" id="{AF908C86-9565-426E-BED9-F993DCFCA8E0}"/>
                  </a:ext>
                </a:extLst>
              </p:cNvPr>
              <p:cNvSpPr/>
              <p:nvPr>
                <p:custDataLst>
                  <p:tags r:id="rId120"/>
                </p:custDataLst>
              </p:nvPr>
            </p:nvSpPr>
            <p:spPr bwMode="auto">
              <a:xfrm>
                <a:off x="4109512" y="596988"/>
                <a:ext cx="56031" cy="37822"/>
              </a:xfrm>
              <a:custGeom>
                <a:avLst/>
                <a:gdLst>
                  <a:gd name="T0" fmla="*/ 13 w 27"/>
                  <a:gd name="T1" fmla="*/ 1 h 18"/>
                  <a:gd name="T2" fmla="*/ 9 w 27"/>
                  <a:gd name="T3" fmla="*/ 3 h 18"/>
                  <a:gd name="T4" fmla="*/ 18 w 27"/>
                  <a:gd name="T5" fmla="*/ 8 h 18"/>
                  <a:gd name="T6" fmla="*/ 22 w 27"/>
                  <a:gd name="T7" fmla="*/ 6 h 18"/>
                  <a:gd name="T8" fmla="*/ 11 w 27"/>
                  <a:gd name="T9" fmla="*/ 18 h 18"/>
                  <a:gd name="T10" fmla="*/ 0 w 27"/>
                  <a:gd name="T11" fmla="*/ 5 h 18"/>
                  <a:gd name="T12" fmla="*/ 13 w 27"/>
                  <a:gd name="T13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13" y="1"/>
                    </a:moveTo>
                    <a:cubicBezTo>
                      <a:pt x="13" y="3"/>
                      <a:pt x="10" y="2"/>
                      <a:pt x="9" y="3"/>
                    </a:cubicBezTo>
                    <a:cubicBezTo>
                      <a:pt x="9" y="8"/>
                      <a:pt x="21" y="0"/>
                      <a:pt x="18" y="8"/>
                    </a:cubicBezTo>
                    <a:cubicBezTo>
                      <a:pt x="20" y="9"/>
                      <a:pt x="22" y="8"/>
                      <a:pt x="22" y="6"/>
                    </a:cubicBezTo>
                    <a:cubicBezTo>
                      <a:pt x="27" y="12"/>
                      <a:pt x="12" y="13"/>
                      <a:pt x="11" y="18"/>
                    </a:cubicBezTo>
                    <a:cubicBezTo>
                      <a:pt x="6" y="14"/>
                      <a:pt x="7" y="5"/>
                      <a:pt x="0" y="5"/>
                    </a:cubicBezTo>
                    <a:cubicBezTo>
                      <a:pt x="2" y="1"/>
                      <a:pt x="9" y="3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3" name="PA-îşļíḑé">
                <a:extLst>
                  <a:ext uri="{FF2B5EF4-FFF2-40B4-BE49-F238E27FC236}">
                    <a16:creationId xmlns="" xmlns:a16="http://schemas.microsoft.com/office/drawing/2014/main" id="{C05D623F-B4FE-4A01-87C9-489FC37CDC96}"/>
                  </a:ext>
                </a:extLst>
              </p:cNvPr>
              <p:cNvSpPr/>
              <p:nvPr>
                <p:custDataLst>
                  <p:tags r:id="rId121"/>
                </p:custDataLst>
              </p:nvPr>
            </p:nvSpPr>
            <p:spPr bwMode="auto">
              <a:xfrm>
                <a:off x="5381422" y="639011"/>
                <a:ext cx="3276430" cy="2147400"/>
              </a:xfrm>
              <a:custGeom>
                <a:avLst/>
                <a:gdLst>
                  <a:gd name="T0" fmla="*/ 936 w 1575"/>
                  <a:gd name="T1" fmla="*/ 72 h 1033"/>
                  <a:gd name="T2" fmla="*/ 1105 w 1575"/>
                  <a:gd name="T3" fmla="*/ 72 h 1033"/>
                  <a:gd name="T4" fmla="*/ 1247 w 1575"/>
                  <a:gd name="T5" fmla="*/ 85 h 1033"/>
                  <a:gd name="T6" fmla="*/ 1432 w 1575"/>
                  <a:gd name="T7" fmla="*/ 115 h 1033"/>
                  <a:gd name="T8" fmla="*/ 1575 w 1575"/>
                  <a:gd name="T9" fmla="*/ 162 h 1033"/>
                  <a:gd name="T10" fmla="*/ 1484 w 1575"/>
                  <a:gd name="T11" fmla="*/ 184 h 1033"/>
                  <a:gd name="T12" fmla="*/ 1366 w 1575"/>
                  <a:gd name="T13" fmla="*/ 273 h 1033"/>
                  <a:gd name="T14" fmla="*/ 1320 w 1575"/>
                  <a:gd name="T15" fmla="*/ 301 h 1033"/>
                  <a:gd name="T16" fmla="*/ 1381 w 1575"/>
                  <a:gd name="T17" fmla="*/ 208 h 1033"/>
                  <a:gd name="T18" fmla="*/ 1247 w 1575"/>
                  <a:gd name="T19" fmla="*/ 247 h 1033"/>
                  <a:gd name="T20" fmla="*/ 1204 w 1575"/>
                  <a:gd name="T21" fmla="*/ 313 h 1033"/>
                  <a:gd name="T22" fmla="*/ 1130 w 1575"/>
                  <a:gd name="T23" fmla="*/ 415 h 1033"/>
                  <a:gd name="T24" fmla="*/ 1081 w 1575"/>
                  <a:gd name="T25" fmla="*/ 439 h 1033"/>
                  <a:gd name="T26" fmla="*/ 1061 w 1575"/>
                  <a:gd name="T27" fmla="*/ 464 h 1033"/>
                  <a:gd name="T28" fmla="*/ 993 w 1575"/>
                  <a:gd name="T29" fmla="*/ 587 h 1033"/>
                  <a:gd name="T30" fmla="*/ 956 w 1575"/>
                  <a:gd name="T31" fmla="*/ 674 h 1033"/>
                  <a:gd name="T32" fmla="*/ 895 w 1575"/>
                  <a:gd name="T33" fmla="*/ 685 h 1033"/>
                  <a:gd name="T34" fmla="*/ 882 w 1575"/>
                  <a:gd name="T35" fmla="*/ 689 h 1033"/>
                  <a:gd name="T36" fmla="*/ 848 w 1575"/>
                  <a:gd name="T37" fmla="*/ 602 h 1033"/>
                  <a:gd name="T38" fmla="*/ 742 w 1575"/>
                  <a:gd name="T39" fmla="*/ 657 h 1033"/>
                  <a:gd name="T40" fmla="*/ 665 w 1575"/>
                  <a:gd name="T41" fmla="*/ 579 h 1033"/>
                  <a:gd name="T42" fmla="*/ 524 w 1575"/>
                  <a:gd name="T43" fmla="*/ 557 h 1033"/>
                  <a:gd name="T44" fmla="*/ 557 w 1575"/>
                  <a:gd name="T45" fmla="*/ 616 h 1033"/>
                  <a:gd name="T46" fmla="*/ 453 w 1575"/>
                  <a:gd name="T47" fmla="*/ 622 h 1033"/>
                  <a:gd name="T48" fmla="*/ 391 w 1575"/>
                  <a:gd name="T49" fmla="*/ 546 h 1033"/>
                  <a:gd name="T50" fmla="*/ 440 w 1575"/>
                  <a:gd name="T51" fmla="*/ 646 h 1033"/>
                  <a:gd name="T52" fmla="*/ 470 w 1575"/>
                  <a:gd name="T53" fmla="*/ 749 h 1033"/>
                  <a:gd name="T54" fmla="*/ 412 w 1575"/>
                  <a:gd name="T55" fmla="*/ 898 h 1033"/>
                  <a:gd name="T56" fmla="*/ 352 w 1575"/>
                  <a:gd name="T57" fmla="*/ 1013 h 1033"/>
                  <a:gd name="T58" fmla="*/ 237 w 1575"/>
                  <a:gd name="T59" fmla="*/ 924 h 1033"/>
                  <a:gd name="T60" fmla="*/ 224 w 1575"/>
                  <a:gd name="T61" fmla="*/ 788 h 1033"/>
                  <a:gd name="T62" fmla="*/ 47 w 1575"/>
                  <a:gd name="T63" fmla="*/ 702 h 1033"/>
                  <a:gd name="T64" fmla="*/ 6 w 1575"/>
                  <a:gd name="T65" fmla="*/ 588 h 1033"/>
                  <a:gd name="T66" fmla="*/ 162 w 1575"/>
                  <a:gd name="T67" fmla="*/ 465 h 1033"/>
                  <a:gd name="T68" fmla="*/ 263 w 1575"/>
                  <a:gd name="T69" fmla="*/ 512 h 1033"/>
                  <a:gd name="T70" fmla="*/ 378 w 1575"/>
                  <a:gd name="T71" fmla="*/ 512 h 1033"/>
                  <a:gd name="T72" fmla="*/ 309 w 1575"/>
                  <a:gd name="T73" fmla="*/ 436 h 1033"/>
                  <a:gd name="T74" fmla="*/ 255 w 1575"/>
                  <a:gd name="T75" fmla="*/ 402 h 1033"/>
                  <a:gd name="T76" fmla="*/ 259 w 1575"/>
                  <a:gd name="T77" fmla="*/ 432 h 1033"/>
                  <a:gd name="T78" fmla="*/ 158 w 1575"/>
                  <a:gd name="T79" fmla="*/ 408 h 1033"/>
                  <a:gd name="T80" fmla="*/ 116 w 1575"/>
                  <a:gd name="T81" fmla="*/ 406 h 1033"/>
                  <a:gd name="T82" fmla="*/ 158 w 1575"/>
                  <a:gd name="T83" fmla="*/ 329 h 1033"/>
                  <a:gd name="T84" fmla="*/ 214 w 1575"/>
                  <a:gd name="T85" fmla="*/ 292 h 1033"/>
                  <a:gd name="T86" fmla="*/ 317 w 1575"/>
                  <a:gd name="T87" fmla="*/ 247 h 1033"/>
                  <a:gd name="T88" fmla="*/ 313 w 1575"/>
                  <a:gd name="T89" fmla="*/ 197 h 1033"/>
                  <a:gd name="T90" fmla="*/ 278 w 1575"/>
                  <a:gd name="T91" fmla="*/ 238 h 1033"/>
                  <a:gd name="T92" fmla="*/ 183 w 1575"/>
                  <a:gd name="T93" fmla="*/ 251 h 1033"/>
                  <a:gd name="T94" fmla="*/ 227 w 1575"/>
                  <a:gd name="T95" fmla="*/ 167 h 1033"/>
                  <a:gd name="T96" fmla="*/ 354 w 1575"/>
                  <a:gd name="T97" fmla="*/ 106 h 1033"/>
                  <a:gd name="T98" fmla="*/ 397 w 1575"/>
                  <a:gd name="T99" fmla="*/ 154 h 1033"/>
                  <a:gd name="T100" fmla="*/ 470 w 1575"/>
                  <a:gd name="T101" fmla="*/ 134 h 1033"/>
                  <a:gd name="T102" fmla="*/ 596 w 1575"/>
                  <a:gd name="T103" fmla="*/ 126 h 1033"/>
                  <a:gd name="T104" fmla="*/ 660 w 1575"/>
                  <a:gd name="T105" fmla="*/ 83 h 1033"/>
                  <a:gd name="T106" fmla="*/ 705 w 1575"/>
                  <a:gd name="T107" fmla="*/ 130 h 1033"/>
                  <a:gd name="T108" fmla="*/ 734 w 1575"/>
                  <a:gd name="T109" fmla="*/ 81 h 1033"/>
                  <a:gd name="T110" fmla="*/ 889 w 1575"/>
                  <a:gd name="T111" fmla="*/ 18 h 1033"/>
                  <a:gd name="T112" fmla="*/ 373 w 1575"/>
                  <a:gd name="T113" fmla="*/ 374 h 1033"/>
                  <a:gd name="T114" fmla="*/ 449 w 1575"/>
                  <a:gd name="T115" fmla="*/ 424 h 1033"/>
                  <a:gd name="T116" fmla="*/ 531 w 1575"/>
                  <a:gd name="T117" fmla="*/ 411 h 1033"/>
                  <a:gd name="T118" fmla="*/ 505 w 1575"/>
                  <a:gd name="T119" fmla="*/ 451 h 1033"/>
                  <a:gd name="T120" fmla="*/ 375 w 1575"/>
                  <a:gd name="T121" fmla="*/ 762 h 1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5" h="1033">
                    <a:moveTo>
                      <a:pt x="949" y="11"/>
                    </a:moveTo>
                    <a:cubicBezTo>
                      <a:pt x="949" y="13"/>
                      <a:pt x="952" y="12"/>
                      <a:pt x="954" y="13"/>
                    </a:cubicBezTo>
                    <a:cubicBezTo>
                      <a:pt x="954" y="15"/>
                      <a:pt x="951" y="14"/>
                      <a:pt x="949" y="14"/>
                    </a:cubicBezTo>
                    <a:cubicBezTo>
                      <a:pt x="957" y="22"/>
                      <a:pt x="965" y="11"/>
                      <a:pt x="979" y="14"/>
                    </a:cubicBezTo>
                    <a:cubicBezTo>
                      <a:pt x="982" y="19"/>
                      <a:pt x="987" y="22"/>
                      <a:pt x="993" y="24"/>
                    </a:cubicBezTo>
                    <a:cubicBezTo>
                      <a:pt x="994" y="26"/>
                      <a:pt x="993" y="29"/>
                      <a:pt x="993" y="31"/>
                    </a:cubicBezTo>
                    <a:cubicBezTo>
                      <a:pt x="994" y="33"/>
                      <a:pt x="998" y="33"/>
                      <a:pt x="997" y="37"/>
                    </a:cubicBezTo>
                    <a:cubicBezTo>
                      <a:pt x="993" y="36"/>
                      <a:pt x="994" y="39"/>
                      <a:pt x="993" y="42"/>
                    </a:cubicBezTo>
                    <a:cubicBezTo>
                      <a:pt x="992" y="41"/>
                      <a:pt x="989" y="40"/>
                      <a:pt x="986" y="40"/>
                    </a:cubicBezTo>
                    <a:cubicBezTo>
                      <a:pt x="983" y="41"/>
                      <a:pt x="986" y="43"/>
                      <a:pt x="984" y="44"/>
                    </a:cubicBezTo>
                    <a:cubicBezTo>
                      <a:pt x="983" y="45"/>
                      <a:pt x="982" y="42"/>
                      <a:pt x="980" y="42"/>
                    </a:cubicBezTo>
                    <a:cubicBezTo>
                      <a:pt x="979" y="43"/>
                      <a:pt x="975" y="46"/>
                      <a:pt x="969" y="44"/>
                    </a:cubicBezTo>
                    <a:cubicBezTo>
                      <a:pt x="967" y="44"/>
                      <a:pt x="968" y="47"/>
                      <a:pt x="967" y="48"/>
                    </a:cubicBezTo>
                    <a:cubicBezTo>
                      <a:pt x="967" y="48"/>
                      <a:pt x="964" y="47"/>
                      <a:pt x="964" y="48"/>
                    </a:cubicBezTo>
                    <a:cubicBezTo>
                      <a:pt x="963" y="50"/>
                      <a:pt x="967" y="51"/>
                      <a:pt x="964" y="55"/>
                    </a:cubicBezTo>
                    <a:cubicBezTo>
                      <a:pt x="963" y="52"/>
                      <a:pt x="954" y="56"/>
                      <a:pt x="958" y="57"/>
                    </a:cubicBezTo>
                    <a:cubicBezTo>
                      <a:pt x="954" y="61"/>
                      <a:pt x="948" y="59"/>
                      <a:pt x="943" y="61"/>
                    </a:cubicBezTo>
                    <a:cubicBezTo>
                      <a:pt x="940" y="62"/>
                      <a:pt x="938" y="67"/>
                      <a:pt x="934" y="67"/>
                    </a:cubicBezTo>
                    <a:cubicBezTo>
                      <a:pt x="934" y="69"/>
                      <a:pt x="934" y="72"/>
                      <a:pt x="932" y="72"/>
                    </a:cubicBezTo>
                    <a:cubicBezTo>
                      <a:pt x="933" y="75"/>
                      <a:pt x="934" y="72"/>
                      <a:pt x="936" y="72"/>
                    </a:cubicBezTo>
                    <a:cubicBezTo>
                      <a:pt x="941" y="72"/>
                      <a:pt x="943" y="68"/>
                      <a:pt x="947" y="67"/>
                    </a:cubicBezTo>
                    <a:cubicBezTo>
                      <a:pt x="950" y="66"/>
                      <a:pt x="950" y="69"/>
                      <a:pt x="952" y="68"/>
                    </a:cubicBezTo>
                    <a:cubicBezTo>
                      <a:pt x="955" y="68"/>
                      <a:pt x="955" y="65"/>
                      <a:pt x="956" y="65"/>
                    </a:cubicBezTo>
                    <a:cubicBezTo>
                      <a:pt x="960" y="63"/>
                      <a:pt x="965" y="65"/>
                      <a:pt x="969" y="63"/>
                    </a:cubicBezTo>
                    <a:cubicBezTo>
                      <a:pt x="972" y="62"/>
                      <a:pt x="968" y="60"/>
                      <a:pt x="971" y="59"/>
                    </a:cubicBezTo>
                    <a:cubicBezTo>
                      <a:pt x="972" y="59"/>
                      <a:pt x="974" y="60"/>
                      <a:pt x="975" y="59"/>
                    </a:cubicBezTo>
                    <a:cubicBezTo>
                      <a:pt x="975" y="59"/>
                      <a:pt x="976" y="55"/>
                      <a:pt x="977" y="55"/>
                    </a:cubicBezTo>
                    <a:cubicBezTo>
                      <a:pt x="977" y="55"/>
                      <a:pt x="982" y="57"/>
                      <a:pt x="984" y="57"/>
                    </a:cubicBezTo>
                    <a:cubicBezTo>
                      <a:pt x="989" y="57"/>
                      <a:pt x="989" y="56"/>
                      <a:pt x="993" y="55"/>
                    </a:cubicBezTo>
                    <a:cubicBezTo>
                      <a:pt x="993" y="57"/>
                      <a:pt x="993" y="59"/>
                      <a:pt x="993" y="61"/>
                    </a:cubicBezTo>
                    <a:cubicBezTo>
                      <a:pt x="996" y="59"/>
                      <a:pt x="997" y="59"/>
                      <a:pt x="997" y="63"/>
                    </a:cubicBezTo>
                    <a:cubicBezTo>
                      <a:pt x="1007" y="62"/>
                      <a:pt x="1023" y="64"/>
                      <a:pt x="1038" y="63"/>
                    </a:cubicBezTo>
                    <a:cubicBezTo>
                      <a:pt x="1037" y="71"/>
                      <a:pt x="1051" y="65"/>
                      <a:pt x="1049" y="74"/>
                    </a:cubicBezTo>
                    <a:cubicBezTo>
                      <a:pt x="1051" y="71"/>
                      <a:pt x="1054" y="74"/>
                      <a:pt x="1057" y="74"/>
                    </a:cubicBezTo>
                    <a:cubicBezTo>
                      <a:pt x="1062" y="74"/>
                      <a:pt x="1069" y="72"/>
                      <a:pt x="1072" y="74"/>
                    </a:cubicBezTo>
                    <a:cubicBezTo>
                      <a:pt x="1076" y="74"/>
                      <a:pt x="1072" y="66"/>
                      <a:pt x="1076" y="65"/>
                    </a:cubicBezTo>
                    <a:cubicBezTo>
                      <a:pt x="1082" y="66"/>
                      <a:pt x="1088" y="65"/>
                      <a:pt x="1094" y="67"/>
                    </a:cubicBezTo>
                    <a:cubicBezTo>
                      <a:pt x="1094" y="67"/>
                      <a:pt x="1094" y="68"/>
                      <a:pt x="1094" y="68"/>
                    </a:cubicBezTo>
                    <a:cubicBezTo>
                      <a:pt x="1097" y="69"/>
                      <a:pt x="1101" y="68"/>
                      <a:pt x="1103" y="68"/>
                    </a:cubicBezTo>
                    <a:cubicBezTo>
                      <a:pt x="1104" y="69"/>
                      <a:pt x="1105" y="72"/>
                      <a:pt x="1105" y="72"/>
                    </a:cubicBezTo>
                    <a:cubicBezTo>
                      <a:pt x="1108" y="74"/>
                      <a:pt x="1113" y="71"/>
                      <a:pt x="1115" y="74"/>
                    </a:cubicBezTo>
                    <a:cubicBezTo>
                      <a:pt x="1114" y="78"/>
                      <a:pt x="1114" y="82"/>
                      <a:pt x="1109" y="81"/>
                    </a:cubicBezTo>
                    <a:cubicBezTo>
                      <a:pt x="1109" y="85"/>
                      <a:pt x="1112" y="86"/>
                      <a:pt x="1117" y="85"/>
                    </a:cubicBezTo>
                    <a:cubicBezTo>
                      <a:pt x="1115" y="96"/>
                      <a:pt x="1124" y="97"/>
                      <a:pt x="1128" y="102"/>
                    </a:cubicBezTo>
                    <a:cubicBezTo>
                      <a:pt x="1131" y="100"/>
                      <a:pt x="1134" y="99"/>
                      <a:pt x="1137" y="96"/>
                    </a:cubicBezTo>
                    <a:cubicBezTo>
                      <a:pt x="1138" y="95"/>
                      <a:pt x="1138" y="92"/>
                      <a:pt x="1139" y="91"/>
                    </a:cubicBezTo>
                    <a:cubicBezTo>
                      <a:pt x="1140" y="90"/>
                      <a:pt x="1143" y="91"/>
                      <a:pt x="1143" y="89"/>
                    </a:cubicBezTo>
                    <a:cubicBezTo>
                      <a:pt x="1148" y="88"/>
                      <a:pt x="1146" y="93"/>
                      <a:pt x="1148" y="95"/>
                    </a:cubicBezTo>
                    <a:cubicBezTo>
                      <a:pt x="1153" y="95"/>
                      <a:pt x="1157" y="95"/>
                      <a:pt x="1161" y="95"/>
                    </a:cubicBezTo>
                    <a:cubicBezTo>
                      <a:pt x="1163" y="93"/>
                      <a:pt x="1168" y="94"/>
                      <a:pt x="1167" y="89"/>
                    </a:cubicBezTo>
                    <a:cubicBezTo>
                      <a:pt x="1173" y="91"/>
                      <a:pt x="1187" y="85"/>
                      <a:pt x="1187" y="93"/>
                    </a:cubicBezTo>
                    <a:cubicBezTo>
                      <a:pt x="1193" y="93"/>
                      <a:pt x="1191" y="86"/>
                      <a:pt x="1199" y="89"/>
                    </a:cubicBezTo>
                    <a:cubicBezTo>
                      <a:pt x="1198" y="87"/>
                      <a:pt x="1196" y="87"/>
                      <a:pt x="1195" y="87"/>
                    </a:cubicBezTo>
                    <a:cubicBezTo>
                      <a:pt x="1196" y="86"/>
                      <a:pt x="1196" y="82"/>
                      <a:pt x="1199" y="81"/>
                    </a:cubicBezTo>
                    <a:cubicBezTo>
                      <a:pt x="1204" y="82"/>
                      <a:pt x="1202" y="75"/>
                      <a:pt x="1210" y="78"/>
                    </a:cubicBezTo>
                    <a:cubicBezTo>
                      <a:pt x="1212" y="78"/>
                      <a:pt x="1210" y="75"/>
                      <a:pt x="1210" y="76"/>
                    </a:cubicBezTo>
                    <a:cubicBezTo>
                      <a:pt x="1213" y="72"/>
                      <a:pt x="1218" y="75"/>
                      <a:pt x="1225" y="74"/>
                    </a:cubicBezTo>
                    <a:cubicBezTo>
                      <a:pt x="1223" y="84"/>
                      <a:pt x="1235" y="71"/>
                      <a:pt x="1232" y="80"/>
                    </a:cubicBezTo>
                    <a:cubicBezTo>
                      <a:pt x="1240" y="81"/>
                      <a:pt x="1246" y="79"/>
                      <a:pt x="1253" y="78"/>
                    </a:cubicBezTo>
                    <a:cubicBezTo>
                      <a:pt x="1253" y="83"/>
                      <a:pt x="1245" y="79"/>
                      <a:pt x="1247" y="85"/>
                    </a:cubicBezTo>
                    <a:cubicBezTo>
                      <a:pt x="1248" y="89"/>
                      <a:pt x="1254" y="87"/>
                      <a:pt x="1258" y="87"/>
                    </a:cubicBezTo>
                    <a:cubicBezTo>
                      <a:pt x="1265" y="87"/>
                      <a:pt x="1271" y="87"/>
                      <a:pt x="1277" y="85"/>
                    </a:cubicBezTo>
                    <a:cubicBezTo>
                      <a:pt x="1278" y="92"/>
                      <a:pt x="1287" y="92"/>
                      <a:pt x="1290" y="98"/>
                    </a:cubicBezTo>
                    <a:cubicBezTo>
                      <a:pt x="1294" y="97"/>
                      <a:pt x="1296" y="100"/>
                      <a:pt x="1299" y="100"/>
                    </a:cubicBezTo>
                    <a:cubicBezTo>
                      <a:pt x="1311" y="101"/>
                      <a:pt x="1324" y="98"/>
                      <a:pt x="1335" y="100"/>
                    </a:cubicBezTo>
                    <a:cubicBezTo>
                      <a:pt x="1339" y="101"/>
                      <a:pt x="1343" y="106"/>
                      <a:pt x="1348" y="104"/>
                    </a:cubicBezTo>
                    <a:cubicBezTo>
                      <a:pt x="1347" y="107"/>
                      <a:pt x="1349" y="107"/>
                      <a:pt x="1351" y="108"/>
                    </a:cubicBezTo>
                    <a:cubicBezTo>
                      <a:pt x="1351" y="110"/>
                      <a:pt x="1351" y="113"/>
                      <a:pt x="1351" y="115"/>
                    </a:cubicBezTo>
                    <a:cubicBezTo>
                      <a:pt x="1351" y="118"/>
                      <a:pt x="1358" y="115"/>
                      <a:pt x="1359" y="117"/>
                    </a:cubicBezTo>
                    <a:cubicBezTo>
                      <a:pt x="1361" y="120"/>
                      <a:pt x="1360" y="116"/>
                      <a:pt x="1363" y="117"/>
                    </a:cubicBezTo>
                    <a:cubicBezTo>
                      <a:pt x="1363" y="117"/>
                      <a:pt x="1363" y="119"/>
                      <a:pt x="1364" y="119"/>
                    </a:cubicBezTo>
                    <a:cubicBezTo>
                      <a:pt x="1367" y="119"/>
                      <a:pt x="1387" y="121"/>
                      <a:pt x="1389" y="119"/>
                    </a:cubicBezTo>
                    <a:cubicBezTo>
                      <a:pt x="1389" y="119"/>
                      <a:pt x="1389" y="117"/>
                      <a:pt x="1389" y="117"/>
                    </a:cubicBezTo>
                    <a:cubicBezTo>
                      <a:pt x="1390" y="117"/>
                      <a:pt x="1394" y="119"/>
                      <a:pt x="1394" y="119"/>
                    </a:cubicBezTo>
                    <a:cubicBezTo>
                      <a:pt x="1396" y="117"/>
                      <a:pt x="1399" y="116"/>
                      <a:pt x="1400" y="119"/>
                    </a:cubicBezTo>
                    <a:cubicBezTo>
                      <a:pt x="1403" y="115"/>
                      <a:pt x="1409" y="115"/>
                      <a:pt x="1415" y="113"/>
                    </a:cubicBezTo>
                    <a:cubicBezTo>
                      <a:pt x="1414" y="119"/>
                      <a:pt x="1416" y="122"/>
                      <a:pt x="1417" y="126"/>
                    </a:cubicBezTo>
                    <a:cubicBezTo>
                      <a:pt x="1424" y="126"/>
                      <a:pt x="1427" y="130"/>
                      <a:pt x="1433" y="126"/>
                    </a:cubicBezTo>
                    <a:cubicBezTo>
                      <a:pt x="1434" y="123"/>
                      <a:pt x="1432" y="123"/>
                      <a:pt x="1430" y="122"/>
                    </a:cubicBezTo>
                    <a:cubicBezTo>
                      <a:pt x="1431" y="121"/>
                      <a:pt x="1432" y="118"/>
                      <a:pt x="1432" y="115"/>
                    </a:cubicBezTo>
                    <a:cubicBezTo>
                      <a:pt x="1436" y="111"/>
                      <a:pt x="1448" y="113"/>
                      <a:pt x="1450" y="117"/>
                    </a:cubicBezTo>
                    <a:cubicBezTo>
                      <a:pt x="1458" y="117"/>
                      <a:pt x="1466" y="116"/>
                      <a:pt x="1474" y="117"/>
                    </a:cubicBezTo>
                    <a:cubicBezTo>
                      <a:pt x="1477" y="117"/>
                      <a:pt x="1483" y="121"/>
                      <a:pt x="1484" y="117"/>
                    </a:cubicBezTo>
                    <a:cubicBezTo>
                      <a:pt x="1488" y="119"/>
                      <a:pt x="1487" y="121"/>
                      <a:pt x="1493" y="122"/>
                    </a:cubicBezTo>
                    <a:cubicBezTo>
                      <a:pt x="1495" y="123"/>
                      <a:pt x="1496" y="126"/>
                      <a:pt x="1497" y="126"/>
                    </a:cubicBezTo>
                    <a:cubicBezTo>
                      <a:pt x="1498" y="126"/>
                      <a:pt x="1499" y="125"/>
                      <a:pt x="1499" y="124"/>
                    </a:cubicBezTo>
                    <a:cubicBezTo>
                      <a:pt x="1501" y="125"/>
                      <a:pt x="1499" y="127"/>
                      <a:pt x="1500" y="128"/>
                    </a:cubicBezTo>
                    <a:cubicBezTo>
                      <a:pt x="1501" y="129"/>
                      <a:pt x="1504" y="127"/>
                      <a:pt x="1504" y="128"/>
                    </a:cubicBezTo>
                    <a:cubicBezTo>
                      <a:pt x="1505" y="129"/>
                      <a:pt x="1509" y="130"/>
                      <a:pt x="1514" y="132"/>
                    </a:cubicBezTo>
                    <a:cubicBezTo>
                      <a:pt x="1516" y="133"/>
                      <a:pt x="1521" y="134"/>
                      <a:pt x="1525" y="136"/>
                    </a:cubicBezTo>
                    <a:cubicBezTo>
                      <a:pt x="1526" y="136"/>
                      <a:pt x="1526" y="139"/>
                      <a:pt x="1527" y="139"/>
                    </a:cubicBezTo>
                    <a:cubicBezTo>
                      <a:pt x="1527" y="140"/>
                      <a:pt x="1530" y="139"/>
                      <a:pt x="1530" y="139"/>
                    </a:cubicBezTo>
                    <a:cubicBezTo>
                      <a:pt x="1531" y="140"/>
                      <a:pt x="1530" y="142"/>
                      <a:pt x="1530" y="143"/>
                    </a:cubicBezTo>
                    <a:cubicBezTo>
                      <a:pt x="1531" y="144"/>
                      <a:pt x="1534" y="142"/>
                      <a:pt x="1534" y="143"/>
                    </a:cubicBezTo>
                    <a:cubicBezTo>
                      <a:pt x="1535" y="145"/>
                      <a:pt x="1532" y="151"/>
                      <a:pt x="1540" y="149"/>
                    </a:cubicBezTo>
                    <a:cubicBezTo>
                      <a:pt x="1540" y="153"/>
                      <a:pt x="1540" y="157"/>
                      <a:pt x="1540" y="162"/>
                    </a:cubicBezTo>
                    <a:cubicBezTo>
                      <a:pt x="1546" y="161"/>
                      <a:pt x="1551" y="160"/>
                      <a:pt x="1553" y="154"/>
                    </a:cubicBezTo>
                    <a:cubicBezTo>
                      <a:pt x="1558" y="157"/>
                      <a:pt x="1565" y="156"/>
                      <a:pt x="1569" y="158"/>
                    </a:cubicBezTo>
                    <a:cubicBezTo>
                      <a:pt x="1570" y="158"/>
                      <a:pt x="1569" y="161"/>
                      <a:pt x="1569" y="162"/>
                    </a:cubicBezTo>
                    <a:cubicBezTo>
                      <a:pt x="1570" y="163"/>
                      <a:pt x="1574" y="161"/>
                      <a:pt x="1575" y="162"/>
                    </a:cubicBezTo>
                    <a:cubicBezTo>
                      <a:pt x="1574" y="164"/>
                      <a:pt x="1571" y="164"/>
                      <a:pt x="1571" y="167"/>
                    </a:cubicBezTo>
                    <a:cubicBezTo>
                      <a:pt x="1568" y="168"/>
                      <a:pt x="1568" y="165"/>
                      <a:pt x="1566" y="165"/>
                    </a:cubicBezTo>
                    <a:cubicBezTo>
                      <a:pt x="1564" y="167"/>
                      <a:pt x="1564" y="170"/>
                      <a:pt x="1560" y="169"/>
                    </a:cubicBezTo>
                    <a:cubicBezTo>
                      <a:pt x="1561" y="172"/>
                      <a:pt x="1566" y="171"/>
                      <a:pt x="1564" y="177"/>
                    </a:cubicBezTo>
                    <a:cubicBezTo>
                      <a:pt x="1557" y="171"/>
                      <a:pt x="1563" y="179"/>
                      <a:pt x="1558" y="180"/>
                    </a:cubicBezTo>
                    <a:cubicBezTo>
                      <a:pt x="1557" y="181"/>
                      <a:pt x="1555" y="182"/>
                      <a:pt x="1554" y="184"/>
                    </a:cubicBezTo>
                    <a:cubicBezTo>
                      <a:pt x="1552" y="184"/>
                      <a:pt x="1551" y="183"/>
                      <a:pt x="1549" y="182"/>
                    </a:cubicBezTo>
                    <a:cubicBezTo>
                      <a:pt x="1548" y="181"/>
                      <a:pt x="1546" y="179"/>
                      <a:pt x="1545" y="178"/>
                    </a:cubicBezTo>
                    <a:cubicBezTo>
                      <a:pt x="1542" y="177"/>
                      <a:pt x="1540" y="178"/>
                      <a:pt x="1538" y="177"/>
                    </a:cubicBezTo>
                    <a:cubicBezTo>
                      <a:pt x="1536" y="176"/>
                      <a:pt x="1535" y="173"/>
                      <a:pt x="1534" y="173"/>
                    </a:cubicBezTo>
                    <a:cubicBezTo>
                      <a:pt x="1532" y="172"/>
                      <a:pt x="1529" y="173"/>
                      <a:pt x="1527" y="173"/>
                    </a:cubicBezTo>
                    <a:cubicBezTo>
                      <a:pt x="1526" y="173"/>
                      <a:pt x="1526" y="171"/>
                      <a:pt x="1525" y="171"/>
                    </a:cubicBezTo>
                    <a:cubicBezTo>
                      <a:pt x="1522" y="171"/>
                      <a:pt x="1520" y="164"/>
                      <a:pt x="1517" y="169"/>
                    </a:cubicBezTo>
                    <a:cubicBezTo>
                      <a:pt x="1515" y="169"/>
                      <a:pt x="1516" y="166"/>
                      <a:pt x="1515" y="163"/>
                    </a:cubicBezTo>
                    <a:cubicBezTo>
                      <a:pt x="1512" y="163"/>
                      <a:pt x="1508" y="163"/>
                      <a:pt x="1504" y="163"/>
                    </a:cubicBezTo>
                    <a:cubicBezTo>
                      <a:pt x="1500" y="164"/>
                      <a:pt x="1504" y="168"/>
                      <a:pt x="1504" y="167"/>
                    </a:cubicBezTo>
                    <a:cubicBezTo>
                      <a:pt x="1504" y="170"/>
                      <a:pt x="1500" y="170"/>
                      <a:pt x="1500" y="175"/>
                    </a:cubicBezTo>
                    <a:cubicBezTo>
                      <a:pt x="1492" y="174"/>
                      <a:pt x="1491" y="180"/>
                      <a:pt x="1482" y="178"/>
                    </a:cubicBezTo>
                    <a:cubicBezTo>
                      <a:pt x="1480" y="180"/>
                      <a:pt x="1480" y="183"/>
                      <a:pt x="1476" y="182"/>
                    </a:cubicBezTo>
                    <a:cubicBezTo>
                      <a:pt x="1477" y="185"/>
                      <a:pt x="1481" y="184"/>
                      <a:pt x="1484" y="184"/>
                    </a:cubicBezTo>
                    <a:cubicBezTo>
                      <a:pt x="1486" y="185"/>
                      <a:pt x="1487" y="187"/>
                      <a:pt x="1489" y="188"/>
                    </a:cubicBezTo>
                    <a:cubicBezTo>
                      <a:pt x="1488" y="194"/>
                      <a:pt x="1488" y="192"/>
                      <a:pt x="1491" y="195"/>
                    </a:cubicBezTo>
                    <a:cubicBezTo>
                      <a:pt x="1493" y="199"/>
                      <a:pt x="1498" y="200"/>
                      <a:pt x="1500" y="203"/>
                    </a:cubicBezTo>
                    <a:cubicBezTo>
                      <a:pt x="1500" y="203"/>
                      <a:pt x="1495" y="208"/>
                      <a:pt x="1495" y="208"/>
                    </a:cubicBezTo>
                    <a:cubicBezTo>
                      <a:pt x="1490" y="209"/>
                      <a:pt x="1490" y="204"/>
                      <a:pt x="1487" y="204"/>
                    </a:cubicBezTo>
                    <a:cubicBezTo>
                      <a:pt x="1488" y="204"/>
                      <a:pt x="1490" y="208"/>
                      <a:pt x="1487" y="208"/>
                    </a:cubicBezTo>
                    <a:cubicBezTo>
                      <a:pt x="1482" y="209"/>
                      <a:pt x="1473" y="208"/>
                      <a:pt x="1467" y="210"/>
                    </a:cubicBezTo>
                    <a:cubicBezTo>
                      <a:pt x="1464" y="211"/>
                      <a:pt x="1457" y="213"/>
                      <a:pt x="1458" y="218"/>
                    </a:cubicBezTo>
                    <a:cubicBezTo>
                      <a:pt x="1449" y="216"/>
                      <a:pt x="1448" y="222"/>
                      <a:pt x="1443" y="223"/>
                    </a:cubicBezTo>
                    <a:cubicBezTo>
                      <a:pt x="1441" y="225"/>
                      <a:pt x="1441" y="226"/>
                      <a:pt x="1439" y="227"/>
                    </a:cubicBezTo>
                    <a:cubicBezTo>
                      <a:pt x="1438" y="228"/>
                      <a:pt x="1435" y="231"/>
                      <a:pt x="1433" y="231"/>
                    </a:cubicBezTo>
                    <a:cubicBezTo>
                      <a:pt x="1432" y="231"/>
                      <a:pt x="1430" y="233"/>
                      <a:pt x="1430" y="234"/>
                    </a:cubicBezTo>
                    <a:cubicBezTo>
                      <a:pt x="1424" y="233"/>
                      <a:pt x="1414" y="237"/>
                      <a:pt x="1411" y="232"/>
                    </a:cubicBezTo>
                    <a:cubicBezTo>
                      <a:pt x="1409" y="234"/>
                      <a:pt x="1404" y="233"/>
                      <a:pt x="1405" y="238"/>
                    </a:cubicBezTo>
                    <a:cubicBezTo>
                      <a:pt x="1395" y="239"/>
                      <a:pt x="1394" y="239"/>
                      <a:pt x="1383" y="238"/>
                    </a:cubicBezTo>
                    <a:cubicBezTo>
                      <a:pt x="1382" y="238"/>
                      <a:pt x="1381" y="240"/>
                      <a:pt x="1379" y="240"/>
                    </a:cubicBezTo>
                    <a:cubicBezTo>
                      <a:pt x="1378" y="241"/>
                      <a:pt x="1374" y="242"/>
                      <a:pt x="1374" y="246"/>
                    </a:cubicBezTo>
                    <a:cubicBezTo>
                      <a:pt x="1373" y="251"/>
                      <a:pt x="1365" y="248"/>
                      <a:pt x="1366" y="257"/>
                    </a:cubicBezTo>
                    <a:cubicBezTo>
                      <a:pt x="1365" y="263"/>
                      <a:pt x="1371" y="262"/>
                      <a:pt x="1374" y="264"/>
                    </a:cubicBezTo>
                    <a:cubicBezTo>
                      <a:pt x="1373" y="269"/>
                      <a:pt x="1372" y="274"/>
                      <a:pt x="1366" y="273"/>
                    </a:cubicBezTo>
                    <a:cubicBezTo>
                      <a:pt x="1367" y="277"/>
                      <a:pt x="1366" y="279"/>
                      <a:pt x="1363" y="279"/>
                    </a:cubicBezTo>
                    <a:cubicBezTo>
                      <a:pt x="1363" y="282"/>
                      <a:pt x="1363" y="284"/>
                      <a:pt x="1363" y="287"/>
                    </a:cubicBezTo>
                    <a:cubicBezTo>
                      <a:pt x="1363" y="289"/>
                      <a:pt x="1366" y="285"/>
                      <a:pt x="1366" y="288"/>
                    </a:cubicBezTo>
                    <a:cubicBezTo>
                      <a:pt x="1368" y="292"/>
                      <a:pt x="1364" y="291"/>
                      <a:pt x="1363" y="292"/>
                    </a:cubicBezTo>
                    <a:cubicBezTo>
                      <a:pt x="1362" y="293"/>
                      <a:pt x="1361" y="297"/>
                      <a:pt x="1361" y="298"/>
                    </a:cubicBezTo>
                    <a:cubicBezTo>
                      <a:pt x="1359" y="299"/>
                      <a:pt x="1353" y="298"/>
                      <a:pt x="1351" y="300"/>
                    </a:cubicBezTo>
                    <a:cubicBezTo>
                      <a:pt x="1350" y="301"/>
                      <a:pt x="1353" y="306"/>
                      <a:pt x="1351" y="307"/>
                    </a:cubicBezTo>
                    <a:cubicBezTo>
                      <a:pt x="1350" y="308"/>
                      <a:pt x="1350" y="303"/>
                      <a:pt x="1350" y="303"/>
                    </a:cubicBezTo>
                    <a:cubicBezTo>
                      <a:pt x="1348" y="303"/>
                      <a:pt x="1344" y="304"/>
                      <a:pt x="1348" y="313"/>
                    </a:cubicBezTo>
                    <a:cubicBezTo>
                      <a:pt x="1344" y="311"/>
                      <a:pt x="1345" y="315"/>
                      <a:pt x="1344" y="316"/>
                    </a:cubicBezTo>
                    <a:cubicBezTo>
                      <a:pt x="1343" y="317"/>
                      <a:pt x="1341" y="316"/>
                      <a:pt x="1340" y="316"/>
                    </a:cubicBezTo>
                    <a:cubicBezTo>
                      <a:pt x="1339" y="317"/>
                      <a:pt x="1340" y="322"/>
                      <a:pt x="1336" y="320"/>
                    </a:cubicBezTo>
                    <a:cubicBezTo>
                      <a:pt x="1337" y="323"/>
                      <a:pt x="1334" y="324"/>
                      <a:pt x="1335" y="328"/>
                    </a:cubicBezTo>
                    <a:cubicBezTo>
                      <a:pt x="1332" y="328"/>
                      <a:pt x="1327" y="327"/>
                      <a:pt x="1327" y="329"/>
                    </a:cubicBezTo>
                    <a:cubicBezTo>
                      <a:pt x="1325" y="329"/>
                      <a:pt x="1328" y="327"/>
                      <a:pt x="1327" y="324"/>
                    </a:cubicBezTo>
                    <a:cubicBezTo>
                      <a:pt x="1327" y="324"/>
                      <a:pt x="1325" y="323"/>
                      <a:pt x="1325" y="322"/>
                    </a:cubicBezTo>
                    <a:cubicBezTo>
                      <a:pt x="1325" y="321"/>
                      <a:pt x="1325" y="319"/>
                      <a:pt x="1325" y="318"/>
                    </a:cubicBezTo>
                    <a:cubicBezTo>
                      <a:pt x="1324" y="317"/>
                      <a:pt x="1323" y="315"/>
                      <a:pt x="1322" y="314"/>
                    </a:cubicBezTo>
                    <a:cubicBezTo>
                      <a:pt x="1321" y="314"/>
                      <a:pt x="1320" y="312"/>
                      <a:pt x="1318" y="313"/>
                    </a:cubicBezTo>
                    <a:cubicBezTo>
                      <a:pt x="1320" y="310"/>
                      <a:pt x="1320" y="305"/>
                      <a:pt x="1320" y="301"/>
                    </a:cubicBezTo>
                    <a:cubicBezTo>
                      <a:pt x="1320" y="298"/>
                      <a:pt x="1318" y="298"/>
                      <a:pt x="1318" y="296"/>
                    </a:cubicBezTo>
                    <a:cubicBezTo>
                      <a:pt x="1317" y="289"/>
                      <a:pt x="1320" y="281"/>
                      <a:pt x="1318" y="275"/>
                    </a:cubicBezTo>
                    <a:cubicBezTo>
                      <a:pt x="1325" y="281"/>
                      <a:pt x="1319" y="272"/>
                      <a:pt x="1322" y="268"/>
                    </a:cubicBezTo>
                    <a:cubicBezTo>
                      <a:pt x="1322" y="267"/>
                      <a:pt x="1324" y="274"/>
                      <a:pt x="1325" y="270"/>
                    </a:cubicBezTo>
                    <a:cubicBezTo>
                      <a:pt x="1325" y="269"/>
                      <a:pt x="1325" y="267"/>
                      <a:pt x="1325" y="266"/>
                    </a:cubicBezTo>
                    <a:cubicBezTo>
                      <a:pt x="1327" y="263"/>
                      <a:pt x="1335" y="258"/>
                      <a:pt x="1336" y="257"/>
                    </a:cubicBezTo>
                    <a:cubicBezTo>
                      <a:pt x="1336" y="257"/>
                      <a:pt x="1340" y="256"/>
                      <a:pt x="1338" y="255"/>
                    </a:cubicBezTo>
                    <a:cubicBezTo>
                      <a:pt x="1336" y="253"/>
                      <a:pt x="1339" y="253"/>
                      <a:pt x="1342" y="253"/>
                    </a:cubicBezTo>
                    <a:cubicBezTo>
                      <a:pt x="1345" y="251"/>
                      <a:pt x="1346" y="248"/>
                      <a:pt x="1346" y="244"/>
                    </a:cubicBezTo>
                    <a:cubicBezTo>
                      <a:pt x="1346" y="243"/>
                      <a:pt x="1352" y="241"/>
                      <a:pt x="1351" y="240"/>
                    </a:cubicBezTo>
                    <a:cubicBezTo>
                      <a:pt x="1351" y="240"/>
                      <a:pt x="1350" y="240"/>
                      <a:pt x="1350" y="240"/>
                    </a:cubicBezTo>
                    <a:cubicBezTo>
                      <a:pt x="1350" y="240"/>
                      <a:pt x="1351" y="236"/>
                      <a:pt x="1351" y="236"/>
                    </a:cubicBezTo>
                    <a:cubicBezTo>
                      <a:pt x="1353" y="236"/>
                      <a:pt x="1356" y="241"/>
                      <a:pt x="1355" y="232"/>
                    </a:cubicBezTo>
                    <a:cubicBezTo>
                      <a:pt x="1358" y="232"/>
                      <a:pt x="1362" y="232"/>
                      <a:pt x="1364" y="231"/>
                    </a:cubicBezTo>
                    <a:cubicBezTo>
                      <a:pt x="1365" y="230"/>
                      <a:pt x="1366" y="227"/>
                      <a:pt x="1366" y="227"/>
                    </a:cubicBezTo>
                    <a:cubicBezTo>
                      <a:pt x="1367" y="226"/>
                      <a:pt x="1369" y="227"/>
                      <a:pt x="1370" y="227"/>
                    </a:cubicBezTo>
                    <a:cubicBezTo>
                      <a:pt x="1371" y="226"/>
                      <a:pt x="1373" y="224"/>
                      <a:pt x="1374" y="223"/>
                    </a:cubicBezTo>
                    <a:cubicBezTo>
                      <a:pt x="1375" y="222"/>
                      <a:pt x="1375" y="223"/>
                      <a:pt x="1376" y="221"/>
                    </a:cubicBezTo>
                    <a:cubicBezTo>
                      <a:pt x="1376" y="219"/>
                      <a:pt x="1378" y="214"/>
                      <a:pt x="1381" y="218"/>
                    </a:cubicBezTo>
                    <a:cubicBezTo>
                      <a:pt x="1381" y="214"/>
                      <a:pt x="1381" y="211"/>
                      <a:pt x="1381" y="208"/>
                    </a:cubicBezTo>
                    <a:cubicBezTo>
                      <a:pt x="1377" y="208"/>
                      <a:pt x="1374" y="209"/>
                      <a:pt x="1372" y="210"/>
                    </a:cubicBezTo>
                    <a:cubicBezTo>
                      <a:pt x="1371" y="211"/>
                      <a:pt x="1369" y="213"/>
                      <a:pt x="1368" y="214"/>
                    </a:cubicBezTo>
                    <a:cubicBezTo>
                      <a:pt x="1367" y="215"/>
                      <a:pt x="1366" y="214"/>
                      <a:pt x="1366" y="216"/>
                    </a:cubicBezTo>
                    <a:cubicBezTo>
                      <a:pt x="1366" y="219"/>
                      <a:pt x="1359" y="218"/>
                      <a:pt x="1359" y="223"/>
                    </a:cubicBezTo>
                    <a:cubicBezTo>
                      <a:pt x="1355" y="223"/>
                      <a:pt x="1353" y="224"/>
                      <a:pt x="1353" y="227"/>
                    </a:cubicBezTo>
                    <a:cubicBezTo>
                      <a:pt x="1351" y="227"/>
                      <a:pt x="1352" y="224"/>
                      <a:pt x="1351" y="223"/>
                    </a:cubicBezTo>
                    <a:cubicBezTo>
                      <a:pt x="1351" y="223"/>
                      <a:pt x="1348" y="224"/>
                      <a:pt x="1348" y="223"/>
                    </a:cubicBezTo>
                    <a:cubicBezTo>
                      <a:pt x="1347" y="222"/>
                      <a:pt x="1348" y="219"/>
                      <a:pt x="1348" y="218"/>
                    </a:cubicBezTo>
                    <a:cubicBezTo>
                      <a:pt x="1340" y="219"/>
                      <a:pt x="1335" y="216"/>
                      <a:pt x="1329" y="218"/>
                    </a:cubicBezTo>
                    <a:cubicBezTo>
                      <a:pt x="1327" y="218"/>
                      <a:pt x="1329" y="220"/>
                      <a:pt x="1327" y="221"/>
                    </a:cubicBezTo>
                    <a:cubicBezTo>
                      <a:pt x="1325" y="223"/>
                      <a:pt x="1322" y="222"/>
                      <a:pt x="1320" y="223"/>
                    </a:cubicBezTo>
                    <a:cubicBezTo>
                      <a:pt x="1316" y="225"/>
                      <a:pt x="1316" y="226"/>
                      <a:pt x="1314" y="229"/>
                    </a:cubicBezTo>
                    <a:cubicBezTo>
                      <a:pt x="1313" y="230"/>
                      <a:pt x="1312" y="233"/>
                      <a:pt x="1308" y="232"/>
                    </a:cubicBezTo>
                    <a:cubicBezTo>
                      <a:pt x="1307" y="238"/>
                      <a:pt x="1311" y="237"/>
                      <a:pt x="1310" y="242"/>
                    </a:cubicBezTo>
                    <a:cubicBezTo>
                      <a:pt x="1308" y="243"/>
                      <a:pt x="1307" y="244"/>
                      <a:pt x="1307" y="247"/>
                    </a:cubicBezTo>
                    <a:cubicBezTo>
                      <a:pt x="1299" y="246"/>
                      <a:pt x="1297" y="250"/>
                      <a:pt x="1290" y="249"/>
                    </a:cubicBezTo>
                    <a:cubicBezTo>
                      <a:pt x="1288" y="247"/>
                      <a:pt x="1289" y="246"/>
                      <a:pt x="1290" y="244"/>
                    </a:cubicBezTo>
                    <a:cubicBezTo>
                      <a:pt x="1287" y="244"/>
                      <a:pt x="1286" y="242"/>
                      <a:pt x="1286" y="240"/>
                    </a:cubicBezTo>
                    <a:cubicBezTo>
                      <a:pt x="1283" y="240"/>
                      <a:pt x="1279" y="241"/>
                      <a:pt x="1279" y="238"/>
                    </a:cubicBezTo>
                    <a:cubicBezTo>
                      <a:pt x="1270" y="243"/>
                      <a:pt x="1259" y="246"/>
                      <a:pt x="1247" y="247"/>
                    </a:cubicBezTo>
                    <a:cubicBezTo>
                      <a:pt x="1246" y="244"/>
                      <a:pt x="1241" y="246"/>
                      <a:pt x="1243" y="240"/>
                    </a:cubicBezTo>
                    <a:cubicBezTo>
                      <a:pt x="1241" y="240"/>
                      <a:pt x="1238" y="240"/>
                      <a:pt x="1236" y="240"/>
                    </a:cubicBezTo>
                    <a:cubicBezTo>
                      <a:pt x="1228" y="242"/>
                      <a:pt x="1222" y="244"/>
                      <a:pt x="1215" y="247"/>
                    </a:cubicBezTo>
                    <a:cubicBezTo>
                      <a:pt x="1210" y="250"/>
                      <a:pt x="1206" y="255"/>
                      <a:pt x="1200" y="257"/>
                    </a:cubicBezTo>
                    <a:cubicBezTo>
                      <a:pt x="1201" y="260"/>
                      <a:pt x="1200" y="263"/>
                      <a:pt x="1197" y="262"/>
                    </a:cubicBezTo>
                    <a:cubicBezTo>
                      <a:pt x="1198" y="268"/>
                      <a:pt x="1194" y="267"/>
                      <a:pt x="1195" y="272"/>
                    </a:cubicBezTo>
                    <a:cubicBezTo>
                      <a:pt x="1191" y="268"/>
                      <a:pt x="1187" y="279"/>
                      <a:pt x="1185" y="277"/>
                    </a:cubicBezTo>
                    <a:cubicBezTo>
                      <a:pt x="1182" y="274"/>
                      <a:pt x="1185" y="279"/>
                      <a:pt x="1180" y="279"/>
                    </a:cubicBezTo>
                    <a:cubicBezTo>
                      <a:pt x="1177" y="279"/>
                      <a:pt x="1176" y="280"/>
                      <a:pt x="1176" y="283"/>
                    </a:cubicBezTo>
                    <a:cubicBezTo>
                      <a:pt x="1167" y="280"/>
                      <a:pt x="1170" y="289"/>
                      <a:pt x="1163" y="288"/>
                    </a:cubicBezTo>
                    <a:cubicBezTo>
                      <a:pt x="1164" y="290"/>
                      <a:pt x="1169" y="298"/>
                      <a:pt x="1171" y="294"/>
                    </a:cubicBezTo>
                    <a:cubicBezTo>
                      <a:pt x="1173" y="295"/>
                      <a:pt x="1172" y="299"/>
                      <a:pt x="1172" y="301"/>
                    </a:cubicBezTo>
                    <a:cubicBezTo>
                      <a:pt x="1175" y="300"/>
                      <a:pt x="1178" y="303"/>
                      <a:pt x="1178" y="303"/>
                    </a:cubicBezTo>
                    <a:cubicBezTo>
                      <a:pt x="1180" y="303"/>
                      <a:pt x="1182" y="301"/>
                      <a:pt x="1185" y="301"/>
                    </a:cubicBezTo>
                    <a:cubicBezTo>
                      <a:pt x="1186" y="302"/>
                      <a:pt x="1188" y="303"/>
                      <a:pt x="1187" y="303"/>
                    </a:cubicBezTo>
                    <a:cubicBezTo>
                      <a:pt x="1190" y="303"/>
                      <a:pt x="1192" y="298"/>
                      <a:pt x="1193" y="301"/>
                    </a:cubicBezTo>
                    <a:cubicBezTo>
                      <a:pt x="1195" y="301"/>
                      <a:pt x="1194" y="299"/>
                      <a:pt x="1195" y="298"/>
                    </a:cubicBezTo>
                    <a:cubicBezTo>
                      <a:pt x="1198" y="299"/>
                      <a:pt x="1198" y="312"/>
                      <a:pt x="1202" y="305"/>
                    </a:cubicBezTo>
                    <a:cubicBezTo>
                      <a:pt x="1207" y="304"/>
                      <a:pt x="1201" y="314"/>
                      <a:pt x="1208" y="311"/>
                    </a:cubicBezTo>
                    <a:cubicBezTo>
                      <a:pt x="1208" y="313"/>
                      <a:pt x="1205" y="312"/>
                      <a:pt x="1204" y="313"/>
                    </a:cubicBezTo>
                    <a:cubicBezTo>
                      <a:pt x="1204" y="313"/>
                      <a:pt x="1207" y="318"/>
                      <a:pt x="1206" y="320"/>
                    </a:cubicBezTo>
                    <a:cubicBezTo>
                      <a:pt x="1206" y="321"/>
                      <a:pt x="1204" y="320"/>
                      <a:pt x="1204" y="322"/>
                    </a:cubicBezTo>
                    <a:cubicBezTo>
                      <a:pt x="1204" y="323"/>
                      <a:pt x="1202" y="324"/>
                      <a:pt x="1202" y="326"/>
                    </a:cubicBezTo>
                    <a:cubicBezTo>
                      <a:pt x="1201" y="332"/>
                      <a:pt x="1205" y="342"/>
                      <a:pt x="1199" y="337"/>
                    </a:cubicBezTo>
                    <a:cubicBezTo>
                      <a:pt x="1200" y="353"/>
                      <a:pt x="1193" y="361"/>
                      <a:pt x="1189" y="372"/>
                    </a:cubicBezTo>
                    <a:cubicBezTo>
                      <a:pt x="1187" y="374"/>
                      <a:pt x="1186" y="373"/>
                      <a:pt x="1184" y="372"/>
                    </a:cubicBezTo>
                    <a:cubicBezTo>
                      <a:pt x="1183" y="374"/>
                      <a:pt x="1184" y="376"/>
                      <a:pt x="1184" y="378"/>
                    </a:cubicBezTo>
                    <a:cubicBezTo>
                      <a:pt x="1183" y="380"/>
                      <a:pt x="1180" y="378"/>
                      <a:pt x="1178" y="380"/>
                    </a:cubicBezTo>
                    <a:cubicBezTo>
                      <a:pt x="1177" y="380"/>
                      <a:pt x="1179" y="383"/>
                      <a:pt x="1178" y="383"/>
                    </a:cubicBezTo>
                    <a:cubicBezTo>
                      <a:pt x="1177" y="384"/>
                      <a:pt x="1175" y="383"/>
                      <a:pt x="1174" y="383"/>
                    </a:cubicBezTo>
                    <a:cubicBezTo>
                      <a:pt x="1173" y="385"/>
                      <a:pt x="1176" y="386"/>
                      <a:pt x="1176" y="385"/>
                    </a:cubicBezTo>
                    <a:cubicBezTo>
                      <a:pt x="1175" y="387"/>
                      <a:pt x="1172" y="387"/>
                      <a:pt x="1171" y="389"/>
                    </a:cubicBezTo>
                    <a:cubicBezTo>
                      <a:pt x="1170" y="390"/>
                      <a:pt x="1170" y="393"/>
                      <a:pt x="1169" y="395"/>
                    </a:cubicBezTo>
                    <a:cubicBezTo>
                      <a:pt x="1167" y="396"/>
                      <a:pt x="1165" y="395"/>
                      <a:pt x="1163" y="396"/>
                    </a:cubicBezTo>
                    <a:cubicBezTo>
                      <a:pt x="1161" y="398"/>
                      <a:pt x="1163" y="400"/>
                      <a:pt x="1161" y="402"/>
                    </a:cubicBezTo>
                    <a:cubicBezTo>
                      <a:pt x="1161" y="403"/>
                      <a:pt x="1158" y="401"/>
                      <a:pt x="1158" y="402"/>
                    </a:cubicBezTo>
                    <a:cubicBezTo>
                      <a:pt x="1157" y="402"/>
                      <a:pt x="1157" y="407"/>
                      <a:pt x="1156" y="406"/>
                    </a:cubicBezTo>
                    <a:cubicBezTo>
                      <a:pt x="1154" y="404"/>
                      <a:pt x="1152" y="404"/>
                      <a:pt x="1152" y="410"/>
                    </a:cubicBezTo>
                    <a:cubicBezTo>
                      <a:pt x="1143" y="411"/>
                      <a:pt x="1143" y="410"/>
                      <a:pt x="1133" y="410"/>
                    </a:cubicBezTo>
                    <a:cubicBezTo>
                      <a:pt x="1133" y="411"/>
                      <a:pt x="1126" y="414"/>
                      <a:pt x="1130" y="415"/>
                    </a:cubicBezTo>
                    <a:cubicBezTo>
                      <a:pt x="1131" y="419"/>
                      <a:pt x="1117" y="416"/>
                      <a:pt x="1124" y="419"/>
                    </a:cubicBezTo>
                    <a:cubicBezTo>
                      <a:pt x="1123" y="421"/>
                      <a:pt x="1120" y="421"/>
                      <a:pt x="1120" y="419"/>
                    </a:cubicBezTo>
                    <a:cubicBezTo>
                      <a:pt x="1115" y="423"/>
                      <a:pt x="1118" y="427"/>
                      <a:pt x="1118" y="434"/>
                    </a:cubicBezTo>
                    <a:cubicBezTo>
                      <a:pt x="1113" y="435"/>
                      <a:pt x="1115" y="435"/>
                      <a:pt x="1109" y="434"/>
                    </a:cubicBezTo>
                    <a:cubicBezTo>
                      <a:pt x="1111" y="436"/>
                      <a:pt x="1111" y="438"/>
                      <a:pt x="1107" y="438"/>
                    </a:cubicBezTo>
                    <a:cubicBezTo>
                      <a:pt x="1107" y="441"/>
                      <a:pt x="1109" y="457"/>
                      <a:pt x="1111" y="452"/>
                    </a:cubicBezTo>
                    <a:cubicBezTo>
                      <a:pt x="1115" y="452"/>
                      <a:pt x="1111" y="467"/>
                      <a:pt x="1117" y="467"/>
                    </a:cubicBezTo>
                    <a:cubicBezTo>
                      <a:pt x="1121" y="468"/>
                      <a:pt x="1115" y="473"/>
                      <a:pt x="1120" y="475"/>
                    </a:cubicBezTo>
                    <a:cubicBezTo>
                      <a:pt x="1119" y="475"/>
                      <a:pt x="1119" y="478"/>
                      <a:pt x="1118" y="479"/>
                    </a:cubicBezTo>
                    <a:cubicBezTo>
                      <a:pt x="1116" y="479"/>
                      <a:pt x="1114" y="477"/>
                      <a:pt x="1115" y="477"/>
                    </a:cubicBezTo>
                    <a:cubicBezTo>
                      <a:pt x="1113" y="478"/>
                      <a:pt x="1114" y="479"/>
                      <a:pt x="1113" y="480"/>
                    </a:cubicBezTo>
                    <a:cubicBezTo>
                      <a:pt x="1112" y="481"/>
                      <a:pt x="1109" y="480"/>
                      <a:pt x="1107" y="480"/>
                    </a:cubicBezTo>
                    <a:cubicBezTo>
                      <a:pt x="1103" y="482"/>
                      <a:pt x="1098" y="486"/>
                      <a:pt x="1094" y="482"/>
                    </a:cubicBezTo>
                    <a:cubicBezTo>
                      <a:pt x="1093" y="478"/>
                      <a:pt x="1096" y="477"/>
                      <a:pt x="1096" y="475"/>
                    </a:cubicBezTo>
                    <a:cubicBezTo>
                      <a:pt x="1097" y="471"/>
                      <a:pt x="1094" y="465"/>
                      <a:pt x="1098" y="464"/>
                    </a:cubicBezTo>
                    <a:cubicBezTo>
                      <a:pt x="1097" y="461"/>
                      <a:pt x="1092" y="462"/>
                      <a:pt x="1094" y="456"/>
                    </a:cubicBezTo>
                    <a:cubicBezTo>
                      <a:pt x="1090" y="454"/>
                      <a:pt x="1087" y="457"/>
                      <a:pt x="1083" y="452"/>
                    </a:cubicBezTo>
                    <a:cubicBezTo>
                      <a:pt x="1082" y="447"/>
                      <a:pt x="1089" y="450"/>
                      <a:pt x="1087" y="443"/>
                    </a:cubicBezTo>
                    <a:cubicBezTo>
                      <a:pt x="1086" y="441"/>
                      <a:pt x="1085" y="442"/>
                      <a:pt x="1085" y="443"/>
                    </a:cubicBezTo>
                    <a:cubicBezTo>
                      <a:pt x="1082" y="443"/>
                      <a:pt x="1082" y="441"/>
                      <a:pt x="1081" y="439"/>
                    </a:cubicBezTo>
                    <a:cubicBezTo>
                      <a:pt x="1080" y="438"/>
                      <a:pt x="1078" y="438"/>
                      <a:pt x="1077" y="436"/>
                    </a:cubicBezTo>
                    <a:cubicBezTo>
                      <a:pt x="1076" y="437"/>
                      <a:pt x="1074" y="438"/>
                      <a:pt x="1072" y="438"/>
                    </a:cubicBezTo>
                    <a:cubicBezTo>
                      <a:pt x="1070" y="438"/>
                      <a:pt x="1071" y="439"/>
                      <a:pt x="1072" y="439"/>
                    </a:cubicBezTo>
                    <a:cubicBezTo>
                      <a:pt x="1072" y="445"/>
                      <a:pt x="1067" y="435"/>
                      <a:pt x="1068" y="443"/>
                    </a:cubicBezTo>
                    <a:cubicBezTo>
                      <a:pt x="1063" y="439"/>
                      <a:pt x="1063" y="447"/>
                      <a:pt x="1057" y="443"/>
                    </a:cubicBezTo>
                    <a:cubicBezTo>
                      <a:pt x="1062" y="439"/>
                      <a:pt x="1057" y="436"/>
                      <a:pt x="1062" y="432"/>
                    </a:cubicBezTo>
                    <a:cubicBezTo>
                      <a:pt x="1066" y="430"/>
                      <a:pt x="1053" y="431"/>
                      <a:pt x="1053" y="434"/>
                    </a:cubicBezTo>
                    <a:cubicBezTo>
                      <a:pt x="1053" y="438"/>
                      <a:pt x="1050" y="432"/>
                      <a:pt x="1051" y="432"/>
                    </a:cubicBezTo>
                    <a:cubicBezTo>
                      <a:pt x="1048" y="433"/>
                      <a:pt x="1049" y="437"/>
                      <a:pt x="1046" y="438"/>
                    </a:cubicBezTo>
                    <a:cubicBezTo>
                      <a:pt x="1045" y="438"/>
                      <a:pt x="1041" y="440"/>
                      <a:pt x="1040" y="441"/>
                    </a:cubicBezTo>
                    <a:cubicBezTo>
                      <a:pt x="1039" y="442"/>
                      <a:pt x="1038" y="443"/>
                      <a:pt x="1038" y="445"/>
                    </a:cubicBezTo>
                    <a:cubicBezTo>
                      <a:pt x="1031" y="444"/>
                      <a:pt x="1033" y="444"/>
                      <a:pt x="1025" y="445"/>
                    </a:cubicBezTo>
                    <a:cubicBezTo>
                      <a:pt x="1027" y="445"/>
                      <a:pt x="1026" y="450"/>
                      <a:pt x="1027" y="451"/>
                    </a:cubicBezTo>
                    <a:cubicBezTo>
                      <a:pt x="1028" y="451"/>
                      <a:pt x="1031" y="450"/>
                      <a:pt x="1033" y="451"/>
                    </a:cubicBezTo>
                    <a:cubicBezTo>
                      <a:pt x="1033" y="451"/>
                      <a:pt x="1032" y="454"/>
                      <a:pt x="1033" y="454"/>
                    </a:cubicBezTo>
                    <a:cubicBezTo>
                      <a:pt x="1033" y="455"/>
                      <a:pt x="1037" y="454"/>
                      <a:pt x="1038" y="454"/>
                    </a:cubicBezTo>
                    <a:cubicBezTo>
                      <a:pt x="1039" y="455"/>
                      <a:pt x="1038" y="458"/>
                      <a:pt x="1038" y="458"/>
                    </a:cubicBezTo>
                    <a:cubicBezTo>
                      <a:pt x="1040" y="459"/>
                      <a:pt x="1043" y="458"/>
                      <a:pt x="1044" y="460"/>
                    </a:cubicBezTo>
                    <a:cubicBezTo>
                      <a:pt x="1046" y="459"/>
                      <a:pt x="1045" y="456"/>
                      <a:pt x="1048" y="456"/>
                    </a:cubicBezTo>
                    <a:cubicBezTo>
                      <a:pt x="1055" y="455"/>
                      <a:pt x="1061" y="457"/>
                      <a:pt x="1061" y="464"/>
                    </a:cubicBezTo>
                    <a:cubicBezTo>
                      <a:pt x="1058" y="466"/>
                      <a:pt x="1054" y="466"/>
                      <a:pt x="1051" y="464"/>
                    </a:cubicBezTo>
                    <a:cubicBezTo>
                      <a:pt x="1050" y="466"/>
                      <a:pt x="1049" y="469"/>
                      <a:pt x="1049" y="473"/>
                    </a:cubicBezTo>
                    <a:cubicBezTo>
                      <a:pt x="1046" y="472"/>
                      <a:pt x="1046" y="475"/>
                      <a:pt x="1048" y="475"/>
                    </a:cubicBezTo>
                    <a:cubicBezTo>
                      <a:pt x="1047" y="477"/>
                      <a:pt x="1043" y="476"/>
                      <a:pt x="1040" y="477"/>
                    </a:cubicBezTo>
                    <a:cubicBezTo>
                      <a:pt x="1043" y="483"/>
                      <a:pt x="1049" y="486"/>
                      <a:pt x="1049" y="495"/>
                    </a:cubicBezTo>
                    <a:cubicBezTo>
                      <a:pt x="1054" y="490"/>
                      <a:pt x="1051" y="494"/>
                      <a:pt x="1055" y="497"/>
                    </a:cubicBezTo>
                    <a:cubicBezTo>
                      <a:pt x="1054" y="504"/>
                      <a:pt x="1057" y="514"/>
                      <a:pt x="1053" y="518"/>
                    </a:cubicBezTo>
                    <a:cubicBezTo>
                      <a:pt x="1056" y="522"/>
                      <a:pt x="1058" y="528"/>
                      <a:pt x="1057" y="536"/>
                    </a:cubicBezTo>
                    <a:cubicBezTo>
                      <a:pt x="1051" y="532"/>
                      <a:pt x="1054" y="545"/>
                      <a:pt x="1051" y="542"/>
                    </a:cubicBezTo>
                    <a:cubicBezTo>
                      <a:pt x="1049" y="539"/>
                      <a:pt x="1051" y="542"/>
                      <a:pt x="1049" y="544"/>
                    </a:cubicBezTo>
                    <a:cubicBezTo>
                      <a:pt x="1048" y="545"/>
                      <a:pt x="1044" y="545"/>
                      <a:pt x="1046" y="551"/>
                    </a:cubicBezTo>
                    <a:cubicBezTo>
                      <a:pt x="1040" y="549"/>
                      <a:pt x="1044" y="557"/>
                      <a:pt x="1038" y="555"/>
                    </a:cubicBezTo>
                    <a:cubicBezTo>
                      <a:pt x="1043" y="559"/>
                      <a:pt x="1030" y="562"/>
                      <a:pt x="1033" y="564"/>
                    </a:cubicBezTo>
                    <a:cubicBezTo>
                      <a:pt x="1036" y="567"/>
                      <a:pt x="1032" y="565"/>
                      <a:pt x="1029" y="568"/>
                    </a:cubicBezTo>
                    <a:cubicBezTo>
                      <a:pt x="1028" y="569"/>
                      <a:pt x="1028" y="572"/>
                      <a:pt x="1027" y="574"/>
                    </a:cubicBezTo>
                    <a:cubicBezTo>
                      <a:pt x="1027" y="574"/>
                      <a:pt x="1024" y="573"/>
                      <a:pt x="1023" y="574"/>
                    </a:cubicBezTo>
                    <a:cubicBezTo>
                      <a:pt x="1023" y="574"/>
                      <a:pt x="1024" y="577"/>
                      <a:pt x="1023" y="577"/>
                    </a:cubicBezTo>
                    <a:cubicBezTo>
                      <a:pt x="1022" y="579"/>
                      <a:pt x="1016" y="576"/>
                      <a:pt x="1018" y="581"/>
                    </a:cubicBezTo>
                    <a:cubicBezTo>
                      <a:pt x="1006" y="582"/>
                      <a:pt x="1008" y="583"/>
                      <a:pt x="995" y="581"/>
                    </a:cubicBezTo>
                    <a:cubicBezTo>
                      <a:pt x="993" y="581"/>
                      <a:pt x="994" y="584"/>
                      <a:pt x="993" y="587"/>
                    </a:cubicBezTo>
                    <a:cubicBezTo>
                      <a:pt x="989" y="583"/>
                      <a:pt x="983" y="591"/>
                      <a:pt x="982" y="590"/>
                    </a:cubicBezTo>
                    <a:cubicBezTo>
                      <a:pt x="979" y="587"/>
                      <a:pt x="982" y="592"/>
                      <a:pt x="975" y="592"/>
                    </a:cubicBezTo>
                    <a:cubicBezTo>
                      <a:pt x="972" y="593"/>
                      <a:pt x="976" y="595"/>
                      <a:pt x="973" y="596"/>
                    </a:cubicBezTo>
                    <a:cubicBezTo>
                      <a:pt x="969" y="600"/>
                      <a:pt x="967" y="593"/>
                      <a:pt x="962" y="592"/>
                    </a:cubicBezTo>
                    <a:cubicBezTo>
                      <a:pt x="956" y="591"/>
                      <a:pt x="955" y="594"/>
                      <a:pt x="951" y="594"/>
                    </a:cubicBezTo>
                    <a:cubicBezTo>
                      <a:pt x="948" y="595"/>
                      <a:pt x="947" y="598"/>
                      <a:pt x="947" y="602"/>
                    </a:cubicBezTo>
                    <a:cubicBezTo>
                      <a:pt x="941" y="600"/>
                      <a:pt x="941" y="604"/>
                      <a:pt x="938" y="605"/>
                    </a:cubicBezTo>
                    <a:cubicBezTo>
                      <a:pt x="936" y="610"/>
                      <a:pt x="941" y="609"/>
                      <a:pt x="941" y="613"/>
                    </a:cubicBezTo>
                    <a:cubicBezTo>
                      <a:pt x="941" y="615"/>
                      <a:pt x="941" y="616"/>
                      <a:pt x="943" y="616"/>
                    </a:cubicBezTo>
                    <a:cubicBezTo>
                      <a:pt x="946" y="617"/>
                      <a:pt x="944" y="619"/>
                      <a:pt x="945" y="620"/>
                    </a:cubicBezTo>
                    <a:cubicBezTo>
                      <a:pt x="946" y="622"/>
                      <a:pt x="949" y="621"/>
                      <a:pt x="951" y="622"/>
                    </a:cubicBezTo>
                    <a:cubicBezTo>
                      <a:pt x="951" y="622"/>
                      <a:pt x="950" y="625"/>
                      <a:pt x="951" y="626"/>
                    </a:cubicBezTo>
                    <a:cubicBezTo>
                      <a:pt x="951" y="626"/>
                      <a:pt x="954" y="625"/>
                      <a:pt x="954" y="626"/>
                    </a:cubicBezTo>
                    <a:cubicBezTo>
                      <a:pt x="956" y="627"/>
                      <a:pt x="956" y="632"/>
                      <a:pt x="958" y="635"/>
                    </a:cubicBezTo>
                    <a:cubicBezTo>
                      <a:pt x="959" y="637"/>
                      <a:pt x="964" y="641"/>
                      <a:pt x="964" y="641"/>
                    </a:cubicBezTo>
                    <a:cubicBezTo>
                      <a:pt x="964" y="643"/>
                      <a:pt x="963" y="646"/>
                      <a:pt x="964" y="648"/>
                    </a:cubicBezTo>
                    <a:cubicBezTo>
                      <a:pt x="964" y="651"/>
                      <a:pt x="966" y="652"/>
                      <a:pt x="965" y="656"/>
                    </a:cubicBezTo>
                    <a:cubicBezTo>
                      <a:pt x="965" y="659"/>
                      <a:pt x="964" y="659"/>
                      <a:pt x="964" y="661"/>
                    </a:cubicBezTo>
                    <a:cubicBezTo>
                      <a:pt x="963" y="665"/>
                      <a:pt x="965" y="668"/>
                      <a:pt x="960" y="665"/>
                    </a:cubicBezTo>
                    <a:cubicBezTo>
                      <a:pt x="963" y="672"/>
                      <a:pt x="955" y="668"/>
                      <a:pt x="956" y="674"/>
                    </a:cubicBezTo>
                    <a:cubicBezTo>
                      <a:pt x="949" y="672"/>
                      <a:pt x="950" y="678"/>
                      <a:pt x="945" y="678"/>
                    </a:cubicBezTo>
                    <a:cubicBezTo>
                      <a:pt x="943" y="677"/>
                      <a:pt x="944" y="681"/>
                      <a:pt x="943" y="682"/>
                    </a:cubicBezTo>
                    <a:cubicBezTo>
                      <a:pt x="943" y="682"/>
                      <a:pt x="938" y="682"/>
                      <a:pt x="939" y="684"/>
                    </a:cubicBezTo>
                    <a:cubicBezTo>
                      <a:pt x="941" y="685"/>
                      <a:pt x="941" y="684"/>
                      <a:pt x="939" y="685"/>
                    </a:cubicBezTo>
                    <a:cubicBezTo>
                      <a:pt x="938" y="687"/>
                      <a:pt x="937" y="689"/>
                      <a:pt x="934" y="689"/>
                    </a:cubicBezTo>
                    <a:cubicBezTo>
                      <a:pt x="936" y="680"/>
                      <a:pt x="930" y="688"/>
                      <a:pt x="930" y="684"/>
                    </a:cubicBezTo>
                    <a:cubicBezTo>
                      <a:pt x="930" y="682"/>
                      <a:pt x="929" y="678"/>
                      <a:pt x="926" y="676"/>
                    </a:cubicBezTo>
                    <a:cubicBezTo>
                      <a:pt x="926" y="675"/>
                      <a:pt x="923" y="677"/>
                      <a:pt x="923" y="676"/>
                    </a:cubicBezTo>
                    <a:cubicBezTo>
                      <a:pt x="922" y="675"/>
                      <a:pt x="923" y="673"/>
                      <a:pt x="923" y="672"/>
                    </a:cubicBezTo>
                    <a:cubicBezTo>
                      <a:pt x="921" y="671"/>
                      <a:pt x="916" y="672"/>
                      <a:pt x="915" y="670"/>
                    </a:cubicBezTo>
                    <a:cubicBezTo>
                      <a:pt x="915" y="670"/>
                      <a:pt x="916" y="667"/>
                      <a:pt x="915" y="667"/>
                    </a:cubicBezTo>
                    <a:cubicBezTo>
                      <a:pt x="914" y="666"/>
                      <a:pt x="911" y="667"/>
                      <a:pt x="910" y="667"/>
                    </a:cubicBezTo>
                    <a:cubicBezTo>
                      <a:pt x="908" y="667"/>
                      <a:pt x="909" y="662"/>
                      <a:pt x="908" y="661"/>
                    </a:cubicBezTo>
                    <a:cubicBezTo>
                      <a:pt x="907" y="661"/>
                      <a:pt x="905" y="662"/>
                      <a:pt x="906" y="663"/>
                    </a:cubicBezTo>
                    <a:cubicBezTo>
                      <a:pt x="902" y="659"/>
                      <a:pt x="904" y="659"/>
                      <a:pt x="900" y="656"/>
                    </a:cubicBezTo>
                    <a:cubicBezTo>
                      <a:pt x="895" y="653"/>
                      <a:pt x="896" y="662"/>
                      <a:pt x="895" y="665"/>
                    </a:cubicBezTo>
                    <a:cubicBezTo>
                      <a:pt x="894" y="666"/>
                      <a:pt x="891" y="666"/>
                      <a:pt x="891" y="667"/>
                    </a:cubicBezTo>
                    <a:cubicBezTo>
                      <a:pt x="890" y="670"/>
                      <a:pt x="892" y="675"/>
                      <a:pt x="889" y="678"/>
                    </a:cubicBezTo>
                    <a:cubicBezTo>
                      <a:pt x="890" y="679"/>
                      <a:pt x="891" y="681"/>
                      <a:pt x="891" y="684"/>
                    </a:cubicBezTo>
                    <a:cubicBezTo>
                      <a:pt x="892" y="686"/>
                      <a:pt x="894" y="688"/>
                      <a:pt x="895" y="685"/>
                    </a:cubicBezTo>
                    <a:cubicBezTo>
                      <a:pt x="899" y="690"/>
                      <a:pt x="897" y="692"/>
                      <a:pt x="897" y="698"/>
                    </a:cubicBezTo>
                    <a:cubicBezTo>
                      <a:pt x="897" y="700"/>
                      <a:pt x="898" y="700"/>
                      <a:pt x="898" y="702"/>
                    </a:cubicBezTo>
                    <a:cubicBezTo>
                      <a:pt x="900" y="703"/>
                      <a:pt x="901" y="705"/>
                      <a:pt x="902" y="706"/>
                    </a:cubicBezTo>
                    <a:cubicBezTo>
                      <a:pt x="905" y="708"/>
                      <a:pt x="908" y="709"/>
                      <a:pt x="911" y="711"/>
                    </a:cubicBezTo>
                    <a:cubicBezTo>
                      <a:pt x="913" y="712"/>
                      <a:pt x="911" y="713"/>
                      <a:pt x="913" y="713"/>
                    </a:cubicBezTo>
                    <a:cubicBezTo>
                      <a:pt x="915" y="713"/>
                      <a:pt x="915" y="716"/>
                      <a:pt x="915" y="717"/>
                    </a:cubicBezTo>
                    <a:cubicBezTo>
                      <a:pt x="916" y="719"/>
                      <a:pt x="918" y="717"/>
                      <a:pt x="919" y="719"/>
                    </a:cubicBezTo>
                    <a:cubicBezTo>
                      <a:pt x="920" y="721"/>
                      <a:pt x="918" y="724"/>
                      <a:pt x="919" y="726"/>
                    </a:cubicBezTo>
                    <a:cubicBezTo>
                      <a:pt x="919" y="727"/>
                      <a:pt x="923" y="730"/>
                      <a:pt x="923" y="730"/>
                    </a:cubicBezTo>
                    <a:cubicBezTo>
                      <a:pt x="923" y="732"/>
                      <a:pt x="918" y="737"/>
                      <a:pt x="925" y="738"/>
                    </a:cubicBezTo>
                    <a:cubicBezTo>
                      <a:pt x="924" y="742"/>
                      <a:pt x="920" y="740"/>
                      <a:pt x="917" y="739"/>
                    </a:cubicBezTo>
                    <a:cubicBezTo>
                      <a:pt x="914" y="739"/>
                      <a:pt x="909" y="739"/>
                      <a:pt x="908" y="738"/>
                    </a:cubicBezTo>
                    <a:cubicBezTo>
                      <a:pt x="908" y="738"/>
                      <a:pt x="910" y="729"/>
                      <a:pt x="906" y="736"/>
                    </a:cubicBezTo>
                    <a:cubicBezTo>
                      <a:pt x="902" y="734"/>
                      <a:pt x="904" y="729"/>
                      <a:pt x="902" y="726"/>
                    </a:cubicBezTo>
                    <a:cubicBezTo>
                      <a:pt x="901" y="724"/>
                      <a:pt x="899" y="724"/>
                      <a:pt x="897" y="721"/>
                    </a:cubicBezTo>
                    <a:cubicBezTo>
                      <a:pt x="896" y="718"/>
                      <a:pt x="896" y="716"/>
                      <a:pt x="898" y="715"/>
                    </a:cubicBezTo>
                    <a:cubicBezTo>
                      <a:pt x="895" y="712"/>
                      <a:pt x="894" y="706"/>
                      <a:pt x="889" y="704"/>
                    </a:cubicBezTo>
                    <a:cubicBezTo>
                      <a:pt x="889" y="701"/>
                      <a:pt x="886" y="699"/>
                      <a:pt x="889" y="698"/>
                    </a:cubicBezTo>
                    <a:cubicBezTo>
                      <a:pt x="888" y="697"/>
                      <a:pt x="886" y="696"/>
                      <a:pt x="883" y="695"/>
                    </a:cubicBezTo>
                    <a:cubicBezTo>
                      <a:pt x="884" y="692"/>
                      <a:pt x="884" y="689"/>
                      <a:pt x="882" y="689"/>
                    </a:cubicBezTo>
                    <a:cubicBezTo>
                      <a:pt x="881" y="685"/>
                      <a:pt x="883" y="684"/>
                      <a:pt x="883" y="682"/>
                    </a:cubicBezTo>
                    <a:cubicBezTo>
                      <a:pt x="884" y="678"/>
                      <a:pt x="882" y="677"/>
                      <a:pt x="880" y="676"/>
                    </a:cubicBezTo>
                    <a:cubicBezTo>
                      <a:pt x="881" y="674"/>
                      <a:pt x="882" y="673"/>
                      <a:pt x="880" y="672"/>
                    </a:cubicBezTo>
                    <a:cubicBezTo>
                      <a:pt x="880" y="670"/>
                      <a:pt x="884" y="671"/>
                      <a:pt x="887" y="670"/>
                    </a:cubicBezTo>
                    <a:cubicBezTo>
                      <a:pt x="887" y="669"/>
                      <a:pt x="885" y="669"/>
                      <a:pt x="885" y="667"/>
                    </a:cubicBezTo>
                    <a:cubicBezTo>
                      <a:pt x="885" y="665"/>
                      <a:pt x="888" y="665"/>
                      <a:pt x="887" y="663"/>
                    </a:cubicBezTo>
                    <a:cubicBezTo>
                      <a:pt x="887" y="660"/>
                      <a:pt x="884" y="657"/>
                      <a:pt x="883" y="654"/>
                    </a:cubicBezTo>
                    <a:cubicBezTo>
                      <a:pt x="883" y="650"/>
                      <a:pt x="884" y="645"/>
                      <a:pt x="883" y="643"/>
                    </a:cubicBezTo>
                    <a:cubicBezTo>
                      <a:pt x="883" y="640"/>
                      <a:pt x="881" y="640"/>
                      <a:pt x="880" y="639"/>
                    </a:cubicBezTo>
                    <a:cubicBezTo>
                      <a:pt x="879" y="637"/>
                      <a:pt x="879" y="635"/>
                      <a:pt x="878" y="633"/>
                    </a:cubicBezTo>
                    <a:cubicBezTo>
                      <a:pt x="876" y="630"/>
                      <a:pt x="875" y="627"/>
                      <a:pt x="872" y="626"/>
                    </a:cubicBezTo>
                    <a:cubicBezTo>
                      <a:pt x="866" y="625"/>
                      <a:pt x="870" y="632"/>
                      <a:pt x="865" y="628"/>
                    </a:cubicBezTo>
                    <a:cubicBezTo>
                      <a:pt x="862" y="628"/>
                      <a:pt x="864" y="632"/>
                      <a:pt x="863" y="633"/>
                    </a:cubicBezTo>
                    <a:cubicBezTo>
                      <a:pt x="863" y="634"/>
                      <a:pt x="860" y="633"/>
                      <a:pt x="859" y="633"/>
                    </a:cubicBezTo>
                    <a:cubicBezTo>
                      <a:pt x="858" y="634"/>
                      <a:pt x="860" y="637"/>
                      <a:pt x="857" y="637"/>
                    </a:cubicBezTo>
                    <a:cubicBezTo>
                      <a:pt x="853" y="637"/>
                      <a:pt x="853" y="636"/>
                      <a:pt x="852" y="631"/>
                    </a:cubicBezTo>
                    <a:cubicBezTo>
                      <a:pt x="851" y="630"/>
                      <a:pt x="850" y="630"/>
                      <a:pt x="850" y="629"/>
                    </a:cubicBezTo>
                    <a:cubicBezTo>
                      <a:pt x="849" y="627"/>
                      <a:pt x="852" y="627"/>
                      <a:pt x="852" y="626"/>
                    </a:cubicBezTo>
                    <a:cubicBezTo>
                      <a:pt x="852" y="624"/>
                      <a:pt x="847" y="616"/>
                      <a:pt x="852" y="613"/>
                    </a:cubicBezTo>
                    <a:cubicBezTo>
                      <a:pt x="850" y="611"/>
                      <a:pt x="847" y="609"/>
                      <a:pt x="848" y="602"/>
                    </a:cubicBezTo>
                    <a:cubicBezTo>
                      <a:pt x="846" y="602"/>
                      <a:pt x="847" y="604"/>
                      <a:pt x="846" y="605"/>
                    </a:cubicBezTo>
                    <a:cubicBezTo>
                      <a:pt x="843" y="604"/>
                      <a:pt x="845" y="597"/>
                      <a:pt x="843" y="594"/>
                    </a:cubicBezTo>
                    <a:cubicBezTo>
                      <a:pt x="841" y="593"/>
                      <a:pt x="840" y="592"/>
                      <a:pt x="839" y="590"/>
                    </a:cubicBezTo>
                    <a:cubicBezTo>
                      <a:pt x="838" y="589"/>
                      <a:pt x="838" y="587"/>
                      <a:pt x="837" y="587"/>
                    </a:cubicBezTo>
                    <a:cubicBezTo>
                      <a:pt x="835" y="585"/>
                      <a:pt x="830" y="585"/>
                      <a:pt x="831" y="581"/>
                    </a:cubicBezTo>
                    <a:cubicBezTo>
                      <a:pt x="825" y="580"/>
                      <a:pt x="823" y="584"/>
                      <a:pt x="820" y="587"/>
                    </a:cubicBezTo>
                    <a:cubicBezTo>
                      <a:pt x="817" y="586"/>
                      <a:pt x="815" y="586"/>
                      <a:pt x="815" y="588"/>
                    </a:cubicBezTo>
                    <a:cubicBezTo>
                      <a:pt x="810" y="588"/>
                      <a:pt x="806" y="588"/>
                      <a:pt x="801" y="588"/>
                    </a:cubicBezTo>
                    <a:cubicBezTo>
                      <a:pt x="801" y="590"/>
                      <a:pt x="799" y="591"/>
                      <a:pt x="798" y="592"/>
                    </a:cubicBezTo>
                    <a:cubicBezTo>
                      <a:pt x="797" y="593"/>
                      <a:pt x="796" y="592"/>
                      <a:pt x="796" y="594"/>
                    </a:cubicBezTo>
                    <a:cubicBezTo>
                      <a:pt x="796" y="596"/>
                      <a:pt x="791" y="597"/>
                      <a:pt x="790" y="598"/>
                    </a:cubicBezTo>
                    <a:cubicBezTo>
                      <a:pt x="786" y="601"/>
                      <a:pt x="783" y="608"/>
                      <a:pt x="775" y="611"/>
                    </a:cubicBezTo>
                    <a:cubicBezTo>
                      <a:pt x="771" y="614"/>
                      <a:pt x="770" y="621"/>
                      <a:pt x="762" y="622"/>
                    </a:cubicBezTo>
                    <a:cubicBezTo>
                      <a:pt x="765" y="625"/>
                      <a:pt x="764" y="626"/>
                      <a:pt x="759" y="626"/>
                    </a:cubicBezTo>
                    <a:cubicBezTo>
                      <a:pt x="758" y="628"/>
                      <a:pt x="759" y="629"/>
                      <a:pt x="760" y="629"/>
                    </a:cubicBezTo>
                    <a:cubicBezTo>
                      <a:pt x="760" y="632"/>
                      <a:pt x="757" y="631"/>
                      <a:pt x="757" y="629"/>
                    </a:cubicBezTo>
                    <a:cubicBezTo>
                      <a:pt x="754" y="630"/>
                      <a:pt x="755" y="635"/>
                      <a:pt x="749" y="633"/>
                    </a:cubicBezTo>
                    <a:cubicBezTo>
                      <a:pt x="747" y="634"/>
                      <a:pt x="747" y="637"/>
                      <a:pt x="744" y="637"/>
                    </a:cubicBezTo>
                    <a:cubicBezTo>
                      <a:pt x="743" y="640"/>
                      <a:pt x="746" y="640"/>
                      <a:pt x="746" y="643"/>
                    </a:cubicBezTo>
                    <a:cubicBezTo>
                      <a:pt x="745" y="646"/>
                      <a:pt x="743" y="651"/>
                      <a:pt x="742" y="657"/>
                    </a:cubicBezTo>
                    <a:cubicBezTo>
                      <a:pt x="741" y="666"/>
                      <a:pt x="742" y="675"/>
                      <a:pt x="740" y="678"/>
                    </a:cubicBezTo>
                    <a:cubicBezTo>
                      <a:pt x="740" y="678"/>
                      <a:pt x="737" y="677"/>
                      <a:pt x="736" y="678"/>
                    </a:cubicBezTo>
                    <a:cubicBezTo>
                      <a:pt x="735" y="679"/>
                      <a:pt x="736" y="684"/>
                      <a:pt x="734" y="685"/>
                    </a:cubicBezTo>
                    <a:cubicBezTo>
                      <a:pt x="733" y="687"/>
                      <a:pt x="729" y="686"/>
                      <a:pt x="727" y="687"/>
                    </a:cubicBezTo>
                    <a:cubicBezTo>
                      <a:pt x="725" y="688"/>
                      <a:pt x="725" y="692"/>
                      <a:pt x="721" y="691"/>
                    </a:cubicBezTo>
                    <a:cubicBezTo>
                      <a:pt x="717" y="686"/>
                      <a:pt x="714" y="680"/>
                      <a:pt x="712" y="672"/>
                    </a:cubicBezTo>
                    <a:cubicBezTo>
                      <a:pt x="711" y="672"/>
                      <a:pt x="710" y="670"/>
                      <a:pt x="708" y="669"/>
                    </a:cubicBezTo>
                    <a:cubicBezTo>
                      <a:pt x="707" y="668"/>
                      <a:pt x="707" y="666"/>
                      <a:pt x="705" y="667"/>
                    </a:cubicBezTo>
                    <a:cubicBezTo>
                      <a:pt x="703" y="661"/>
                      <a:pt x="707" y="661"/>
                      <a:pt x="708" y="657"/>
                    </a:cubicBezTo>
                    <a:cubicBezTo>
                      <a:pt x="708" y="654"/>
                      <a:pt x="705" y="652"/>
                      <a:pt x="703" y="650"/>
                    </a:cubicBezTo>
                    <a:cubicBezTo>
                      <a:pt x="701" y="648"/>
                      <a:pt x="700" y="645"/>
                      <a:pt x="697" y="644"/>
                    </a:cubicBezTo>
                    <a:cubicBezTo>
                      <a:pt x="696" y="641"/>
                      <a:pt x="696" y="637"/>
                      <a:pt x="693" y="633"/>
                    </a:cubicBezTo>
                    <a:cubicBezTo>
                      <a:pt x="691" y="630"/>
                      <a:pt x="691" y="617"/>
                      <a:pt x="690" y="607"/>
                    </a:cubicBezTo>
                    <a:cubicBezTo>
                      <a:pt x="689" y="603"/>
                      <a:pt x="688" y="592"/>
                      <a:pt x="686" y="585"/>
                    </a:cubicBezTo>
                    <a:cubicBezTo>
                      <a:pt x="683" y="585"/>
                      <a:pt x="678" y="593"/>
                      <a:pt x="682" y="594"/>
                    </a:cubicBezTo>
                    <a:cubicBezTo>
                      <a:pt x="682" y="599"/>
                      <a:pt x="675" y="595"/>
                      <a:pt x="673" y="594"/>
                    </a:cubicBezTo>
                    <a:cubicBezTo>
                      <a:pt x="672" y="594"/>
                      <a:pt x="670" y="595"/>
                      <a:pt x="669" y="594"/>
                    </a:cubicBezTo>
                    <a:cubicBezTo>
                      <a:pt x="667" y="593"/>
                      <a:pt x="665" y="586"/>
                      <a:pt x="662" y="588"/>
                    </a:cubicBezTo>
                    <a:cubicBezTo>
                      <a:pt x="661" y="585"/>
                      <a:pt x="663" y="585"/>
                      <a:pt x="665" y="585"/>
                    </a:cubicBezTo>
                    <a:cubicBezTo>
                      <a:pt x="663" y="582"/>
                      <a:pt x="665" y="582"/>
                      <a:pt x="665" y="579"/>
                    </a:cubicBezTo>
                    <a:cubicBezTo>
                      <a:pt x="665" y="576"/>
                      <a:pt x="660" y="578"/>
                      <a:pt x="658" y="577"/>
                    </a:cubicBezTo>
                    <a:cubicBezTo>
                      <a:pt x="656" y="576"/>
                      <a:pt x="653" y="568"/>
                      <a:pt x="652" y="574"/>
                    </a:cubicBezTo>
                    <a:cubicBezTo>
                      <a:pt x="648" y="573"/>
                      <a:pt x="650" y="567"/>
                      <a:pt x="651" y="568"/>
                    </a:cubicBezTo>
                    <a:cubicBezTo>
                      <a:pt x="650" y="566"/>
                      <a:pt x="646" y="566"/>
                      <a:pt x="647" y="562"/>
                    </a:cubicBezTo>
                    <a:cubicBezTo>
                      <a:pt x="645" y="561"/>
                      <a:pt x="640" y="564"/>
                      <a:pt x="639" y="562"/>
                    </a:cubicBezTo>
                    <a:cubicBezTo>
                      <a:pt x="639" y="562"/>
                      <a:pt x="640" y="559"/>
                      <a:pt x="639" y="559"/>
                    </a:cubicBezTo>
                    <a:cubicBezTo>
                      <a:pt x="635" y="558"/>
                      <a:pt x="632" y="560"/>
                      <a:pt x="628" y="560"/>
                    </a:cubicBezTo>
                    <a:cubicBezTo>
                      <a:pt x="627" y="561"/>
                      <a:pt x="625" y="561"/>
                      <a:pt x="624" y="560"/>
                    </a:cubicBezTo>
                    <a:cubicBezTo>
                      <a:pt x="622" y="560"/>
                      <a:pt x="621" y="558"/>
                      <a:pt x="621" y="562"/>
                    </a:cubicBezTo>
                    <a:cubicBezTo>
                      <a:pt x="603" y="564"/>
                      <a:pt x="589" y="561"/>
                      <a:pt x="576" y="559"/>
                    </a:cubicBezTo>
                    <a:cubicBezTo>
                      <a:pt x="577" y="555"/>
                      <a:pt x="572" y="556"/>
                      <a:pt x="572" y="553"/>
                    </a:cubicBezTo>
                    <a:cubicBezTo>
                      <a:pt x="572" y="549"/>
                      <a:pt x="564" y="557"/>
                      <a:pt x="569" y="549"/>
                    </a:cubicBezTo>
                    <a:cubicBezTo>
                      <a:pt x="566" y="550"/>
                      <a:pt x="565" y="549"/>
                      <a:pt x="565" y="547"/>
                    </a:cubicBezTo>
                    <a:cubicBezTo>
                      <a:pt x="560" y="550"/>
                      <a:pt x="546" y="547"/>
                      <a:pt x="541" y="546"/>
                    </a:cubicBezTo>
                    <a:cubicBezTo>
                      <a:pt x="538" y="545"/>
                      <a:pt x="537" y="545"/>
                      <a:pt x="537" y="542"/>
                    </a:cubicBezTo>
                    <a:cubicBezTo>
                      <a:pt x="529" y="544"/>
                      <a:pt x="531" y="536"/>
                      <a:pt x="524" y="536"/>
                    </a:cubicBezTo>
                    <a:cubicBezTo>
                      <a:pt x="523" y="529"/>
                      <a:pt x="519" y="525"/>
                      <a:pt x="516" y="520"/>
                    </a:cubicBezTo>
                    <a:cubicBezTo>
                      <a:pt x="500" y="517"/>
                      <a:pt x="500" y="525"/>
                      <a:pt x="501" y="534"/>
                    </a:cubicBezTo>
                    <a:cubicBezTo>
                      <a:pt x="502" y="537"/>
                      <a:pt x="509" y="541"/>
                      <a:pt x="514" y="547"/>
                    </a:cubicBezTo>
                    <a:cubicBezTo>
                      <a:pt x="516" y="549"/>
                      <a:pt x="519" y="559"/>
                      <a:pt x="524" y="557"/>
                    </a:cubicBezTo>
                    <a:cubicBezTo>
                      <a:pt x="523" y="561"/>
                      <a:pt x="527" y="561"/>
                      <a:pt x="526" y="566"/>
                    </a:cubicBezTo>
                    <a:cubicBezTo>
                      <a:pt x="530" y="566"/>
                      <a:pt x="540" y="564"/>
                      <a:pt x="535" y="570"/>
                    </a:cubicBezTo>
                    <a:cubicBezTo>
                      <a:pt x="539" y="572"/>
                      <a:pt x="537" y="567"/>
                      <a:pt x="539" y="566"/>
                    </a:cubicBezTo>
                    <a:cubicBezTo>
                      <a:pt x="540" y="565"/>
                      <a:pt x="546" y="566"/>
                      <a:pt x="546" y="562"/>
                    </a:cubicBezTo>
                    <a:cubicBezTo>
                      <a:pt x="546" y="561"/>
                      <a:pt x="548" y="561"/>
                      <a:pt x="550" y="560"/>
                    </a:cubicBezTo>
                    <a:cubicBezTo>
                      <a:pt x="552" y="560"/>
                      <a:pt x="550" y="558"/>
                      <a:pt x="552" y="557"/>
                    </a:cubicBezTo>
                    <a:cubicBezTo>
                      <a:pt x="555" y="555"/>
                      <a:pt x="559" y="556"/>
                      <a:pt x="563" y="555"/>
                    </a:cubicBezTo>
                    <a:cubicBezTo>
                      <a:pt x="563" y="556"/>
                      <a:pt x="560" y="558"/>
                      <a:pt x="561" y="559"/>
                    </a:cubicBezTo>
                    <a:cubicBezTo>
                      <a:pt x="561" y="559"/>
                      <a:pt x="565" y="558"/>
                      <a:pt x="565" y="559"/>
                    </a:cubicBezTo>
                    <a:cubicBezTo>
                      <a:pt x="566" y="562"/>
                      <a:pt x="564" y="564"/>
                      <a:pt x="567" y="566"/>
                    </a:cubicBezTo>
                    <a:cubicBezTo>
                      <a:pt x="566" y="570"/>
                      <a:pt x="572" y="568"/>
                      <a:pt x="572" y="572"/>
                    </a:cubicBezTo>
                    <a:cubicBezTo>
                      <a:pt x="572" y="576"/>
                      <a:pt x="576" y="573"/>
                      <a:pt x="580" y="575"/>
                    </a:cubicBezTo>
                    <a:cubicBezTo>
                      <a:pt x="582" y="577"/>
                      <a:pt x="581" y="580"/>
                      <a:pt x="585" y="581"/>
                    </a:cubicBezTo>
                    <a:cubicBezTo>
                      <a:pt x="581" y="585"/>
                      <a:pt x="586" y="590"/>
                      <a:pt x="585" y="596"/>
                    </a:cubicBezTo>
                    <a:cubicBezTo>
                      <a:pt x="583" y="596"/>
                      <a:pt x="582" y="596"/>
                      <a:pt x="580" y="596"/>
                    </a:cubicBezTo>
                    <a:cubicBezTo>
                      <a:pt x="582" y="603"/>
                      <a:pt x="575" y="601"/>
                      <a:pt x="576" y="607"/>
                    </a:cubicBezTo>
                    <a:cubicBezTo>
                      <a:pt x="572" y="606"/>
                      <a:pt x="570" y="607"/>
                      <a:pt x="570" y="611"/>
                    </a:cubicBezTo>
                    <a:cubicBezTo>
                      <a:pt x="568" y="611"/>
                      <a:pt x="565" y="611"/>
                      <a:pt x="563" y="611"/>
                    </a:cubicBezTo>
                    <a:cubicBezTo>
                      <a:pt x="560" y="611"/>
                      <a:pt x="562" y="615"/>
                      <a:pt x="561" y="616"/>
                    </a:cubicBezTo>
                    <a:cubicBezTo>
                      <a:pt x="561" y="617"/>
                      <a:pt x="558" y="616"/>
                      <a:pt x="557" y="616"/>
                    </a:cubicBezTo>
                    <a:cubicBezTo>
                      <a:pt x="556" y="617"/>
                      <a:pt x="558" y="621"/>
                      <a:pt x="557" y="622"/>
                    </a:cubicBezTo>
                    <a:cubicBezTo>
                      <a:pt x="554" y="621"/>
                      <a:pt x="552" y="622"/>
                      <a:pt x="552" y="626"/>
                    </a:cubicBezTo>
                    <a:cubicBezTo>
                      <a:pt x="548" y="625"/>
                      <a:pt x="546" y="626"/>
                      <a:pt x="544" y="628"/>
                    </a:cubicBezTo>
                    <a:cubicBezTo>
                      <a:pt x="541" y="629"/>
                      <a:pt x="542" y="630"/>
                      <a:pt x="537" y="631"/>
                    </a:cubicBezTo>
                    <a:cubicBezTo>
                      <a:pt x="535" y="632"/>
                      <a:pt x="526" y="635"/>
                      <a:pt x="526" y="641"/>
                    </a:cubicBezTo>
                    <a:cubicBezTo>
                      <a:pt x="523" y="641"/>
                      <a:pt x="520" y="640"/>
                      <a:pt x="518" y="641"/>
                    </a:cubicBezTo>
                    <a:cubicBezTo>
                      <a:pt x="516" y="642"/>
                      <a:pt x="518" y="643"/>
                      <a:pt x="516" y="644"/>
                    </a:cubicBezTo>
                    <a:cubicBezTo>
                      <a:pt x="516" y="645"/>
                      <a:pt x="513" y="644"/>
                      <a:pt x="513" y="644"/>
                    </a:cubicBezTo>
                    <a:cubicBezTo>
                      <a:pt x="513" y="644"/>
                      <a:pt x="507" y="646"/>
                      <a:pt x="507" y="646"/>
                    </a:cubicBezTo>
                    <a:cubicBezTo>
                      <a:pt x="504" y="650"/>
                      <a:pt x="489" y="648"/>
                      <a:pt x="483" y="652"/>
                    </a:cubicBezTo>
                    <a:cubicBezTo>
                      <a:pt x="477" y="653"/>
                      <a:pt x="488" y="655"/>
                      <a:pt x="479" y="656"/>
                    </a:cubicBezTo>
                    <a:cubicBezTo>
                      <a:pt x="478" y="656"/>
                      <a:pt x="476" y="655"/>
                      <a:pt x="475" y="656"/>
                    </a:cubicBezTo>
                    <a:cubicBezTo>
                      <a:pt x="473" y="656"/>
                      <a:pt x="474" y="660"/>
                      <a:pt x="470" y="659"/>
                    </a:cubicBezTo>
                    <a:cubicBezTo>
                      <a:pt x="472" y="655"/>
                      <a:pt x="467" y="657"/>
                      <a:pt x="466" y="656"/>
                    </a:cubicBezTo>
                    <a:cubicBezTo>
                      <a:pt x="465" y="653"/>
                      <a:pt x="467" y="648"/>
                      <a:pt x="462" y="648"/>
                    </a:cubicBezTo>
                    <a:cubicBezTo>
                      <a:pt x="462" y="645"/>
                      <a:pt x="464" y="645"/>
                      <a:pt x="464" y="643"/>
                    </a:cubicBezTo>
                    <a:cubicBezTo>
                      <a:pt x="463" y="641"/>
                      <a:pt x="459" y="640"/>
                      <a:pt x="462" y="639"/>
                    </a:cubicBezTo>
                    <a:cubicBezTo>
                      <a:pt x="461" y="637"/>
                      <a:pt x="460" y="635"/>
                      <a:pt x="457" y="635"/>
                    </a:cubicBezTo>
                    <a:cubicBezTo>
                      <a:pt x="459" y="630"/>
                      <a:pt x="453" y="624"/>
                      <a:pt x="457" y="624"/>
                    </a:cubicBezTo>
                    <a:cubicBezTo>
                      <a:pt x="457" y="622"/>
                      <a:pt x="454" y="623"/>
                      <a:pt x="453" y="622"/>
                    </a:cubicBezTo>
                    <a:cubicBezTo>
                      <a:pt x="451" y="620"/>
                      <a:pt x="452" y="615"/>
                      <a:pt x="453" y="616"/>
                    </a:cubicBezTo>
                    <a:cubicBezTo>
                      <a:pt x="452" y="615"/>
                      <a:pt x="450" y="613"/>
                      <a:pt x="449" y="613"/>
                    </a:cubicBezTo>
                    <a:cubicBezTo>
                      <a:pt x="448" y="612"/>
                      <a:pt x="449" y="611"/>
                      <a:pt x="447" y="611"/>
                    </a:cubicBezTo>
                    <a:cubicBezTo>
                      <a:pt x="446" y="611"/>
                      <a:pt x="444" y="604"/>
                      <a:pt x="444" y="605"/>
                    </a:cubicBezTo>
                    <a:cubicBezTo>
                      <a:pt x="444" y="605"/>
                      <a:pt x="444" y="607"/>
                      <a:pt x="444" y="607"/>
                    </a:cubicBezTo>
                    <a:cubicBezTo>
                      <a:pt x="440" y="604"/>
                      <a:pt x="440" y="598"/>
                      <a:pt x="434" y="598"/>
                    </a:cubicBezTo>
                    <a:cubicBezTo>
                      <a:pt x="439" y="590"/>
                      <a:pt x="430" y="588"/>
                      <a:pt x="431" y="579"/>
                    </a:cubicBezTo>
                    <a:cubicBezTo>
                      <a:pt x="430" y="577"/>
                      <a:pt x="427" y="578"/>
                      <a:pt x="427" y="575"/>
                    </a:cubicBezTo>
                    <a:cubicBezTo>
                      <a:pt x="427" y="572"/>
                      <a:pt x="421" y="574"/>
                      <a:pt x="419" y="572"/>
                    </a:cubicBezTo>
                    <a:cubicBezTo>
                      <a:pt x="421" y="569"/>
                      <a:pt x="421" y="568"/>
                      <a:pt x="418" y="568"/>
                    </a:cubicBezTo>
                    <a:cubicBezTo>
                      <a:pt x="420" y="565"/>
                      <a:pt x="419" y="564"/>
                      <a:pt x="418" y="559"/>
                    </a:cubicBezTo>
                    <a:cubicBezTo>
                      <a:pt x="417" y="558"/>
                      <a:pt x="418" y="555"/>
                      <a:pt x="418" y="555"/>
                    </a:cubicBezTo>
                    <a:cubicBezTo>
                      <a:pt x="417" y="555"/>
                      <a:pt x="416" y="555"/>
                      <a:pt x="416" y="555"/>
                    </a:cubicBezTo>
                    <a:cubicBezTo>
                      <a:pt x="415" y="550"/>
                      <a:pt x="419" y="552"/>
                      <a:pt x="416" y="547"/>
                    </a:cubicBezTo>
                    <a:cubicBezTo>
                      <a:pt x="414" y="545"/>
                      <a:pt x="412" y="557"/>
                      <a:pt x="412" y="547"/>
                    </a:cubicBezTo>
                    <a:cubicBezTo>
                      <a:pt x="412" y="540"/>
                      <a:pt x="406" y="536"/>
                      <a:pt x="399" y="529"/>
                    </a:cubicBezTo>
                    <a:cubicBezTo>
                      <a:pt x="394" y="533"/>
                      <a:pt x="398" y="534"/>
                      <a:pt x="395" y="540"/>
                    </a:cubicBezTo>
                    <a:cubicBezTo>
                      <a:pt x="391" y="541"/>
                      <a:pt x="392" y="536"/>
                      <a:pt x="390" y="536"/>
                    </a:cubicBezTo>
                    <a:cubicBezTo>
                      <a:pt x="387" y="537"/>
                      <a:pt x="386" y="535"/>
                      <a:pt x="384" y="534"/>
                    </a:cubicBezTo>
                    <a:cubicBezTo>
                      <a:pt x="388" y="537"/>
                      <a:pt x="385" y="546"/>
                      <a:pt x="391" y="546"/>
                    </a:cubicBezTo>
                    <a:cubicBezTo>
                      <a:pt x="389" y="550"/>
                      <a:pt x="392" y="555"/>
                      <a:pt x="395" y="562"/>
                    </a:cubicBezTo>
                    <a:cubicBezTo>
                      <a:pt x="395" y="563"/>
                      <a:pt x="395" y="566"/>
                      <a:pt x="395" y="566"/>
                    </a:cubicBezTo>
                    <a:cubicBezTo>
                      <a:pt x="398" y="568"/>
                      <a:pt x="399" y="577"/>
                      <a:pt x="401" y="581"/>
                    </a:cubicBezTo>
                    <a:cubicBezTo>
                      <a:pt x="403" y="581"/>
                      <a:pt x="406" y="581"/>
                      <a:pt x="408" y="581"/>
                    </a:cubicBezTo>
                    <a:cubicBezTo>
                      <a:pt x="407" y="583"/>
                      <a:pt x="406" y="584"/>
                      <a:pt x="406" y="587"/>
                    </a:cubicBezTo>
                    <a:cubicBezTo>
                      <a:pt x="409" y="587"/>
                      <a:pt x="410" y="586"/>
                      <a:pt x="410" y="585"/>
                    </a:cubicBezTo>
                    <a:cubicBezTo>
                      <a:pt x="414" y="587"/>
                      <a:pt x="412" y="590"/>
                      <a:pt x="414" y="594"/>
                    </a:cubicBezTo>
                    <a:cubicBezTo>
                      <a:pt x="414" y="595"/>
                      <a:pt x="417" y="595"/>
                      <a:pt x="418" y="596"/>
                    </a:cubicBezTo>
                    <a:cubicBezTo>
                      <a:pt x="418" y="597"/>
                      <a:pt x="417" y="599"/>
                      <a:pt x="418" y="600"/>
                    </a:cubicBezTo>
                    <a:cubicBezTo>
                      <a:pt x="418" y="600"/>
                      <a:pt x="419" y="599"/>
                      <a:pt x="419" y="600"/>
                    </a:cubicBezTo>
                    <a:cubicBezTo>
                      <a:pt x="420" y="602"/>
                      <a:pt x="418" y="603"/>
                      <a:pt x="418" y="603"/>
                    </a:cubicBezTo>
                    <a:cubicBezTo>
                      <a:pt x="418" y="606"/>
                      <a:pt x="420" y="606"/>
                      <a:pt x="421" y="607"/>
                    </a:cubicBezTo>
                    <a:cubicBezTo>
                      <a:pt x="422" y="608"/>
                      <a:pt x="421" y="610"/>
                      <a:pt x="421" y="611"/>
                    </a:cubicBezTo>
                    <a:cubicBezTo>
                      <a:pt x="421" y="611"/>
                      <a:pt x="423" y="611"/>
                      <a:pt x="423" y="611"/>
                    </a:cubicBezTo>
                    <a:cubicBezTo>
                      <a:pt x="424" y="613"/>
                      <a:pt x="421" y="620"/>
                      <a:pt x="427" y="618"/>
                    </a:cubicBezTo>
                    <a:cubicBezTo>
                      <a:pt x="427" y="622"/>
                      <a:pt x="427" y="626"/>
                      <a:pt x="429" y="629"/>
                    </a:cubicBezTo>
                    <a:cubicBezTo>
                      <a:pt x="429" y="631"/>
                      <a:pt x="432" y="632"/>
                      <a:pt x="432" y="633"/>
                    </a:cubicBezTo>
                    <a:cubicBezTo>
                      <a:pt x="433" y="635"/>
                      <a:pt x="433" y="637"/>
                      <a:pt x="434" y="639"/>
                    </a:cubicBezTo>
                    <a:cubicBezTo>
                      <a:pt x="435" y="640"/>
                      <a:pt x="437" y="640"/>
                      <a:pt x="438" y="641"/>
                    </a:cubicBezTo>
                    <a:cubicBezTo>
                      <a:pt x="440" y="643"/>
                      <a:pt x="436" y="646"/>
                      <a:pt x="440" y="646"/>
                    </a:cubicBezTo>
                    <a:cubicBezTo>
                      <a:pt x="442" y="646"/>
                      <a:pt x="441" y="651"/>
                      <a:pt x="442" y="654"/>
                    </a:cubicBezTo>
                    <a:cubicBezTo>
                      <a:pt x="449" y="650"/>
                      <a:pt x="447" y="657"/>
                      <a:pt x="457" y="656"/>
                    </a:cubicBezTo>
                    <a:cubicBezTo>
                      <a:pt x="457" y="661"/>
                      <a:pt x="460" y="663"/>
                      <a:pt x="460" y="669"/>
                    </a:cubicBezTo>
                    <a:cubicBezTo>
                      <a:pt x="467" y="679"/>
                      <a:pt x="489" y="676"/>
                      <a:pt x="503" y="674"/>
                    </a:cubicBezTo>
                    <a:cubicBezTo>
                      <a:pt x="505" y="675"/>
                      <a:pt x="504" y="671"/>
                      <a:pt x="505" y="670"/>
                    </a:cubicBezTo>
                    <a:cubicBezTo>
                      <a:pt x="509" y="669"/>
                      <a:pt x="518" y="674"/>
                      <a:pt x="516" y="667"/>
                    </a:cubicBezTo>
                    <a:cubicBezTo>
                      <a:pt x="520" y="669"/>
                      <a:pt x="520" y="672"/>
                      <a:pt x="518" y="676"/>
                    </a:cubicBezTo>
                    <a:cubicBezTo>
                      <a:pt x="518" y="677"/>
                      <a:pt x="516" y="678"/>
                      <a:pt x="516" y="678"/>
                    </a:cubicBezTo>
                    <a:cubicBezTo>
                      <a:pt x="516" y="681"/>
                      <a:pt x="517" y="686"/>
                      <a:pt x="516" y="689"/>
                    </a:cubicBezTo>
                    <a:cubicBezTo>
                      <a:pt x="516" y="690"/>
                      <a:pt x="513" y="689"/>
                      <a:pt x="513" y="689"/>
                    </a:cubicBezTo>
                    <a:cubicBezTo>
                      <a:pt x="512" y="690"/>
                      <a:pt x="512" y="698"/>
                      <a:pt x="511" y="700"/>
                    </a:cubicBezTo>
                    <a:cubicBezTo>
                      <a:pt x="510" y="702"/>
                      <a:pt x="505" y="703"/>
                      <a:pt x="507" y="710"/>
                    </a:cubicBezTo>
                    <a:cubicBezTo>
                      <a:pt x="501" y="710"/>
                      <a:pt x="505" y="720"/>
                      <a:pt x="498" y="719"/>
                    </a:cubicBezTo>
                    <a:cubicBezTo>
                      <a:pt x="499" y="725"/>
                      <a:pt x="496" y="726"/>
                      <a:pt x="496" y="730"/>
                    </a:cubicBezTo>
                    <a:cubicBezTo>
                      <a:pt x="489" y="728"/>
                      <a:pt x="493" y="737"/>
                      <a:pt x="486" y="736"/>
                    </a:cubicBezTo>
                    <a:cubicBezTo>
                      <a:pt x="486" y="738"/>
                      <a:pt x="486" y="739"/>
                      <a:pt x="486" y="741"/>
                    </a:cubicBezTo>
                    <a:cubicBezTo>
                      <a:pt x="485" y="741"/>
                      <a:pt x="484" y="739"/>
                      <a:pt x="483" y="739"/>
                    </a:cubicBezTo>
                    <a:cubicBezTo>
                      <a:pt x="479" y="741"/>
                      <a:pt x="481" y="743"/>
                      <a:pt x="475" y="745"/>
                    </a:cubicBezTo>
                    <a:cubicBezTo>
                      <a:pt x="475" y="745"/>
                      <a:pt x="470" y="747"/>
                      <a:pt x="470" y="747"/>
                    </a:cubicBezTo>
                    <a:cubicBezTo>
                      <a:pt x="470" y="747"/>
                      <a:pt x="470" y="749"/>
                      <a:pt x="470" y="749"/>
                    </a:cubicBezTo>
                    <a:cubicBezTo>
                      <a:pt x="468" y="750"/>
                      <a:pt x="464" y="751"/>
                      <a:pt x="462" y="753"/>
                    </a:cubicBezTo>
                    <a:cubicBezTo>
                      <a:pt x="458" y="756"/>
                      <a:pt x="456" y="762"/>
                      <a:pt x="449" y="762"/>
                    </a:cubicBezTo>
                    <a:cubicBezTo>
                      <a:pt x="451" y="767"/>
                      <a:pt x="447" y="767"/>
                      <a:pt x="447" y="771"/>
                    </a:cubicBezTo>
                    <a:cubicBezTo>
                      <a:pt x="445" y="773"/>
                      <a:pt x="444" y="772"/>
                      <a:pt x="442" y="771"/>
                    </a:cubicBezTo>
                    <a:cubicBezTo>
                      <a:pt x="443" y="773"/>
                      <a:pt x="439" y="776"/>
                      <a:pt x="440" y="777"/>
                    </a:cubicBezTo>
                    <a:cubicBezTo>
                      <a:pt x="444" y="780"/>
                      <a:pt x="438" y="777"/>
                      <a:pt x="438" y="782"/>
                    </a:cubicBezTo>
                    <a:cubicBezTo>
                      <a:pt x="438" y="785"/>
                      <a:pt x="435" y="783"/>
                      <a:pt x="434" y="784"/>
                    </a:cubicBezTo>
                    <a:cubicBezTo>
                      <a:pt x="434" y="785"/>
                      <a:pt x="435" y="787"/>
                      <a:pt x="434" y="788"/>
                    </a:cubicBezTo>
                    <a:cubicBezTo>
                      <a:pt x="434" y="790"/>
                      <a:pt x="430" y="804"/>
                      <a:pt x="431" y="808"/>
                    </a:cubicBezTo>
                    <a:cubicBezTo>
                      <a:pt x="431" y="812"/>
                      <a:pt x="432" y="813"/>
                      <a:pt x="434" y="816"/>
                    </a:cubicBezTo>
                    <a:cubicBezTo>
                      <a:pt x="435" y="821"/>
                      <a:pt x="434" y="823"/>
                      <a:pt x="434" y="827"/>
                    </a:cubicBezTo>
                    <a:cubicBezTo>
                      <a:pt x="434" y="828"/>
                      <a:pt x="436" y="834"/>
                      <a:pt x="438" y="835"/>
                    </a:cubicBezTo>
                    <a:cubicBezTo>
                      <a:pt x="443" y="835"/>
                      <a:pt x="432" y="843"/>
                      <a:pt x="442" y="844"/>
                    </a:cubicBezTo>
                    <a:cubicBezTo>
                      <a:pt x="441" y="853"/>
                      <a:pt x="443" y="860"/>
                      <a:pt x="442" y="868"/>
                    </a:cubicBezTo>
                    <a:cubicBezTo>
                      <a:pt x="441" y="873"/>
                      <a:pt x="436" y="878"/>
                      <a:pt x="436" y="883"/>
                    </a:cubicBezTo>
                    <a:cubicBezTo>
                      <a:pt x="432" y="883"/>
                      <a:pt x="425" y="888"/>
                      <a:pt x="423" y="890"/>
                    </a:cubicBezTo>
                    <a:cubicBezTo>
                      <a:pt x="422" y="892"/>
                      <a:pt x="421" y="892"/>
                      <a:pt x="423" y="892"/>
                    </a:cubicBezTo>
                    <a:cubicBezTo>
                      <a:pt x="423" y="895"/>
                      <a:pt x="419" y="893"/>
                      <a:pt x="418" y="894"/>
                    </a:cubicBezTo>
                    <a:cubicBezTo>
                      <a:pt x="416" y="895"/>
                      <a:pt x="417" y="897"/>
                      <a:pt x="416" y="898"/>
                    </a:cubicBezTo>
                    <a:cubicBezTo>
                      <a:pt x="415" y="898"/>
                      <a:pt x="412" y="894"/>
                      <a:pt x="412" y="898"/>
                    </a:cubicBezTo>
                    <a:cubicBezTo>
                      <a:pt x="412" y="900"/>
                      <a:pt x="410" y="899"/>
                      <a:pt x="408" y="900"/>
                    </a:cubicBezTo>
                    <a:cubicBezTo>
                      <a:pt x="406" y="901"/>
                      <a:pt x="406" y="906"/>
                      <a:pt x="401" y="905"/>
                    </a:cubicBezTo>
                    <a:cubicBezTo>
                      <a:pt x="398" y="916"/>
                      <a:pt x="401" y="931"/>
                      <a:pt x="403" y="946"/>
                    </a:cubicBezTo>
                    <a:cubicBezTo>
                      <a:pt x="401" y="948"/>
                      <a:pt x="399" y="949"/>
                      <a:pt x="399" y="946"/>
                    </a:cubicBezTo>
                    <a:cubicBezTo>
                      <a:pt x="397" y="946"/>
                      <a:pt x="398" y="949"/>
                      <a:pt x="397" y="950"/>
                    </a:cubicBezTo>
                    <a:cubicBezTo>
                      <a:pt x="395" y="952"/>
                      <a:pt x="392" y="949"/>
                      <a:pt x="391" y="952"/>
                    </a:cubicBezTo>
                    <a:cubicBezTo>
                      <a:pt x="391" y="955"/>
                      <a:pt x="384" y="954"/>
                      <a:pt x="382" y="958"/>
                    </a:cubicBezTo>
                    <a:cubicBezTo>
                      <a:pt x="382" y="961"/>
                      <a:pt x="382" y="965"/>
                      <a:pt x="382" y="969"/>
                    </a:cubicBezTo>
                    <a:cubicBezTo>
                      <a:pt x="378" y="969"/>
                      <a:pt x="380" y="975"/>
                      <a:pt x="378" y="978"/>
                    </a:cubicBezTo>
                    <a:cubicBezTo>
                      <a:pt x="378" y="979"/>
                      <a:pt x="375" y="979"/>
                      <a:pt x="375" y="980"/>
                    </a:cubicBezTo>
                    <a:cubicBezTo>
                      <a:pt x="373" y="983"/>
                      <a:pt x="374" y="987"/>
                      <a:pt x="371" y="989"/>
                    </a:cubicBezTo>
                    <a:cubicBezTo>
                      <a:pt x="370" y="990"/>
                      <a:pt x="371" y="992"/>
                      <a:pt x="371" y="993"/>
                    </a:cubicBezTo>
                    <a:cubicBezTo>
                      <a:pt x="371" y="993"/>
                      <a:pt x="368" y="992"/>
                      <a:pt x="367" y="993"/>
                    </a:cubicBezTo>
                    <a:cubicBezTo>
                      <a:pt x="367" y="994"/>
                      <a:pt x="368" y="997"/>
                      <a:pt x="367" y="999"/>
                    </a:cubicBezTo>
                    <a:cubicBezTo>
                      <a:pt x="367" y="999"/>
                      <a:pt x="364" y="998"/>
                      <a:pt x="363" y="999"/>
                    </a:cubicBezTo>
                    <a:cubicBezTo>
                      <a:pt x="363" y="999"/>
                      <a:pt x="364" y="1002"/>
                      <a:pt x="363" y="1002"/>
                    </a:cubicBezTo>
                    <a:cubicBezTo>
                      <a:pt x="363" y="1003"/>
                      <a:pt x="360" y="1002"/>
                      <a:pt x="360" y="1002"/>
                    </a:cubicBezTo>
                    <a:cubicBezTo>
                      <a:pt x="359" y="1003"/>
                      <a:pt x="356" y="1006"/>
                      <a:pt x="356" y="1008"/>
                    </a:cubicBezTo>
                    <a:cubicBezTo>
                      <a:pt x="356" y="1010"/>
                      <a:pt x="354" y="1009"/>
                      <a:pt x="352" y="1010"/>
                    </a:cubicBezTo>
                    <a:cubicBezTo>
                      <a:pt x="352" y="1010"/>
                      <a:pt x="353" y="1013"/>
                      <a:pt x="352" y="1013"/>
                    </a:cubicBezTo>
                    <a:cubicBezTo>
                      <a:pt x="352" y="1014"/>
                      <a:pt x="349" y="1013"/>
                      <a:pt x="349" y="1013"/>
                    </a:cubicBezTo>
                    <a:cubicBezTo>
                      <a:pt x="347" y="1015"/>
                      <a:pt x="346" y="1016"/>
                      <a:pt x="345" y="1017"/>
                    </a:cubicBezTo>
                    <a:cubicBezTo>
                      <a:pt x="344" y="1018"/>
                      <a:pt x="342" y="1021"/>
                      <a:pt x="341" y="1021"/>
                    </a:cubicBezTo>
                    <a:cubicBezTo>
                      <a:pt x="340" y="1021"/>
                      <a:pt x="335" y="1023"/>
                      <a:pt x="335" y="1023"/>
                    </a:cubicBezTo>
                    <a:cubicBezTo>
                      <a:pt x="334" y="1022"/>
                      <a:pt x="334" y="1021"/>
                      <a:pt x="332" y="1023"/>
                    </a:cubicBezTo>
                    <a:cubicBezTo>
                      <a:pt x="329" y="1024"/>
                      <a:pt x="328" y="1024"/>
                      <a:pt x="324" y="1025"/>
                    </a:cubicBezTo>
                    <a:cubicBezTo>
                      <a:pt x="323" y="1025"/>
                      <a:pt x="311" y="1030"/>
                      <a:pt x="308" y="1025"/>
                    </a:cubicBezTo>
                    <a:cubicBezTo>
                      <a:pt x="305" y="1025"/>
                      <a:pt x="307" y="1027"/>
                      <a:pt x="308" y="1027"/>
                    </a:cubicBezTo>
                    <a:cubicBezTo>
                      <a:pt x="305" y="1031"/>
                      <a:pt x="301" y="1027"/>
                      <a:pt x="295" y="1028"/>
                    </a:cubicBezTo>
                    <a:cubicBezTo>
                      <a:pt x="292" y="1029"/>
                      <a:pt x="293" y="1030"/>
                      <a:pt x="295" y="1030"/>
                    </a:cubicBezTo>
                    <a:cubicBezTo>
                      <a:pt x="293" y="1033"/>
                      <a:pt x="283" y="1028"/>
                      <a:pt x="278" y="1028"/>
                    </a:cubicBezTo>
                    <a:cubicBezTo>
                      <a:pt x="278" y="1019"/>
                      <a:pt x="269" y="1014"/>
                      <a:pt x="274" y="1006"/>
                    </a:cubicBezTo>
                    <a:cubicBezTo>
                      <a:pt x="270" y="1003"/>
                      <a:pt x="265" y="1000"/>
                      <a:pt x="267" y="991"/>
                    </a:cubicBezTo>
                    <a:cubicBezTo>
                      <a:pt x="261" y="997"/>
                      <a:pt x="265" y="994"/>
                      <a:pt x="263" y="985"/>
                    </a:cubicBezTo>
                    <a:cubicBezTo>
                      <a:pt x="260" y="977"/>
                      <a:pt x="249" y="970"/>
                      <a:pt x="252" y="959"/>
                    </a:cubicBezTo>
                    <a:cubicBezTo>
                      <a:pt x="250" y="958"/>
                      <a:pt x="250" y="963"/>
                      <a:pt x="250" y="963"/>
                    </a:cubicBezTo>
                    <a:cubicBezTo>
                      <a:pt x="246" y="962"/>
                      <a:pt x="250" y="950"/>
                      <a:pt x="246" y="956"/>
                    </a:cubicBezTo>
                    <a:cubicBezTo>
                      <a:pt x="243" y="953"/>
                      <a:pt x="244" y="947"/>
                      <a:pt x="244" y="943"/>
                    </a:cubicBezTo>
                    <a:cubicBezTo>
                      <a:pt x="245" y="937"/>
                      <a:pt x="245" y="933"/>
                      <a:pt x="242" y="926"/>
                    </a:cubicBezTo>
                    <a:cubicBezTo>
                      <a:pt x="243" y="923"/>
                      <a:pt x="238" y="925"/>
                      <a:pt x="237" y="924"/>
                    </a:cubicBezTo>
                    <a:cubicBezTo>
                      <a:pt x="236" y="923"/>
                      <a:pt x="242" y="919"/>
                      <a:pt x="233" y="920"/>
                    </a:cubicBezTo>
                    <a:cubicBezTo>
                      <a:pt x="232" y="919"/>
                      <a:pt x="234" y="915"/>
                      <a:pt x="233" y="915"/>
                    </a:cubicBezTo>
                    <a:cubicBezTo>
                      <a:pt x="233" y="914"/>
                      <a:pt x="229" y="915"/>
                      <a:pt x="229" y="915"/>
                    </a:cubicBezTo>
                    <a:cubicBezTo>
                      <a:pt x="229" y="914"/>
                      <a:pt x="235" y="907"/>
                      <a:pt x="227" y="909"/>
                    </a:cubicBezTo>
                    <a:cubicBezTo>
                      <a:pt x="227" y="906"/>
                      <a:pt x="230" y="905"/>
                      <a:pt x="229" y="902"/>
                    </a:cubicBezTo>
                    <a:cubicBezTo>
                      <a:pt x="226" y="900"/>
                      <a:pt x="230" y="892"/>
                      <a:pt x="224" y="894"/>
                    </a:cubicBezTo>
                    <a:cubicBezTo>
                      <a:pt x="223" y="877"/>
                      <a:pt x="225" y="871"/>
                      <a:pt x="233" y="861"/>
                    </a:cubicBezTo>
                    <a:cubicBezTo>
                      <a:pt x="232" y="858"/>
                      <a:pt x="235" y="851"/>
                      <a:pt x="231" y="851"/>
                    </a:cubicBezTo>
                    <a:cubicBezTo>
                      <a:pt x="231" y="848"/>
                      <a:pt x="235" y="851"/>
                      <a:pt x="237" y="849"/>
                    </a:cubicBezTo>
                    <a:cubicBezTo>
                      <a:pt x="238" y="849"/>
                      <a:pt x="236" y="845"/>
                      <a:pt x="239" y="846"/>
                    </a:cubicBezTo>
                    <a:cubicBezTo>
                      <a:pt x="238" y="843"/>
                      <a:pt x="237" y="826"/>
                      <a:pt x="235" y="831"/>
                    </a:cubicBezTo>
                    <a:cubicBezTo>
                      <a:pt x="231" y="827"/>
                      <a:pt x="233" y="823"/>
                      <a:pt x="233" y="820"/>
                    </a:cubicBezTo>
                    <a:cubicBezTo>
                      <a:pt x="233" y="815"/>
                      <a:pt x="234" y="810"/>
                      <a:pt x="233" y="807"/>
                    </a:cubicBezTo>
                    <a:cubicBezTo>
                      <a:pt x="233" y="804"/>
                      <a:pt x="230" y="806"/>
                      <a:pt x="229" y="805"/>
                    </a:cubicBezTo>
                    <a:cubicBezTo>
                      <a:pt x="229" y="804"/>
                      <a:pt x="231" y="802"/>
                      <a:pt x="231" y="801"/>
                    </a:cubicBezTo>
                    <a:cubicBezTo>
                      <a:pt x="231" y="801"/>
                      <a:pt x="229" y="800"/>
                      <a:pt x="229" y="799"/>
                    </a:cubicBezTo>
                    <a:cubicBezTo>
                      <a:pt x="229" y="795"/>
                      <a:pt x="227" y="796"/>
                      <a:pt x="226" y="794"/>
                    </a:cubicBezTo>
                    <a:cubicBezTo>
                      <a:pt x="225" y="793"/>
                      <a:pt x="226" y="790"/>
                      <a:pt x="226" y="790"/>
                    </a:cubicBezTo>
                    <a:cubicBezTo>
                      <a:pt x="225" y="790"/>
                      <a:pt x="220" y="789"/>
                      <a:pt x="222" y="788"/>
                    </a:cubicBezTo>
                    <a:cubicBezTo>
                      <a:pt x="222" y="788"/>
                      <a:pt x="224" y="788"/>
                      <a:pt x="224" y="788"/>
                    </a:cubicBezTo>
                    <a:cubicBezTo>
                      <a:pt x="221" y="784"/>
                      <a:pt x="219" y="783"/>
                      <a:pt x="214" y="780"/>
                    </a:cubicBezTo>
                    <a:cubicBezTo>
                      <a:pt x="213" y="780"/>
                      <a:pt x="215" y="779"/>
                      <a:pt x="213" y="779"/>
                    </a:cubicBezTo>
                    <a:cubicBezTo>
                      <a:pt x="211" y="779"/>
                      <a:pt x="211" y="773"/>
                      <a:pt x="207" y="775"/>
                    </a:cubicBezTo>
                    <a:cubicBezTo>
                      <a:pt x="203" y="759"/>
                      <a:pt x="207" y="746"/>
                      <a:pt x="207" y="728"/>
                    </a:cubicBezTo>
                    <a:cubicBezTo>
                      <a:pt x="206" y="725"/>
                      <a:pt x="202" y="731"/>
                      <a:pt x="203" y="723"/>
                    </a:cubicBezTo>
                    <a:cubicBezTo>
                      <a:pt x="192" y="724"/>
                      <a:pt x="184" y="722"/>
                      <a:pt x="177" y="719"/>
                    </a:cubicBezTo>
                    <a:cubicBezTo>
                      <a:pt x="179" y="709"/>
                      <a:pt x="172" y="720"/>
                      <a:pt x="173" y="710"/>
                    </a:cubicBezTo>
                    <a:cubicBezTo>
                      <a:pt x="165" y="707"/>
                      <a:pt x="163" y="705"/>
                      <a:pt x="153" y="708"/>
                    </a:cubicBezTo>
                    <a:cubicBezTo>
                      <a:pt x="151" y="708"/>
                      <a:pt x="148" y="709"/>
                      <a:pt x="145" y="710"/>
                    </a:cubicBezTo>
                    <a:cubicBezTo>
                      <a:pt x="144" y="710"/>
                      <a:pt x="140" y="713"/>
                      <a:pt x="134" y="711"/>
                    </a:cubicBezTo>
                    <a:cubicBezTo>
                      <a:pt x="137" y="716"/>
                      <a:pt x="140" y="713"/>
                      <a:pt x="130" y="715"/>
                    </a:cubicBezTo>
                    <a:cubicBezTo>
                      <a:pt x="124" y="717"/>
                      <a:pt x="120" y="718"/>
                      <a:pt x="110" y="719"/>
                    </a:cubicBezTo>
                    <a:cubicBezTo>
                      <a:pt x="107" y="719"/>
                      <a:pt x="107" y="717"/>
                      <a:pt x="104" y="717"/>
                    </a:cubicBezTo>
                    <a:cubicBezTo>
                      <a:pt x="92" y="716"/>
                      <a:pt x="79" y="723"/>
                      <a:pt x="69" y="721"/>
                    </a:cubicBezTo>
                    <a:cubicBezTo>
                      <a:pt x="70" y="714"/>
                      <a:pt x="62" y="716"/>
                      <a:pt x="60" y="715"/>
                    </a:cubicBezTo>
                    <a:cubicBezTo>
                      <a:pt x="59" y="715"/>
                      <a:pt x="60" y="712"/>
                      <a:pt x="60" y="711"/>
                    </a:cubicBezTo>
                    <a:cubicBezTo>
                      <a:pt x="59" y="711"/>
                      <a:pt x="55" y="712"/>
                      <a:pt x="54" y="711"/>
                    </a:cubicBezTo>
                    <a:cubicBezTo>
                      <a:pt x="53" y="711"/>
                      <a:pt x="55" y="708"/>
                      <a:pt x="54" y="708"/>
                    </a:cubicBezTo>
                    <a:cubicBezTo>
                      <a:pt x="53" y="707"/>
                      <a:pt x="50" y="709"/>
                      <a:pt x="50" y="706"/>
                    </a:cubicBezTo>
                    <a:cubicBezTo>
                      <a:pt x="50" y="705"/>
                      <a:pt x="47" y="702"/>
                      <a:pt x="47" y="702"/>
                    </a:cubicBezTo>
                    <a:cubicBezTo>
                      <a:pt x="46" y="701"/>
                      <a:pt x="47" y="700"/>
                      <a:pt x="45" y="700"/>
                    </a:cubicBezTo>
                    <a:cubicBezTo>
                      <a:pt x="43" y="700"/>
                      <a:pt x="43" y="698"/>
                      <a:pt x="43" y="697"/>
                    </a:cubicBezTo>
                    <a:cubicBezTo>
                      <a:pt x="42" y="694"/>
                      <a:pt x="40" y="696"/>
                      <a:pt x="39" y="695"/>
                    </a:cubicBezTo>
                    <a:cubicBezTo>
                      <a:pt x="39" y="694"/>
                      <a:pt x="40" y="692"/>
                      <a:pt x="39" y="691"/>
                    </a:cubicBezTo>
                    <a:cubicBezTo>
                      <a:pt x="38" y="689"/>
                      <a:pt x="35" y="692"/>
                      <a:pt x="35" y="689"/>
                    </a:cubicBezTo>
                    <a:cubicBezTo>
                      <a:pt x="35" y="688"/>
                      <a:pt x="37" y="686"/>
                      <a:pt x="37" y="687"/>
                    </a:cubicBezTo>
                    <a:cubicBezTo>
                      <a:pt x="35" y="681"/>
                      <a:pt x="26" y="682"/>
                      <a:pt x="28" y="676"/>
                    </a:cubicBezTo>
                    <a:cubicBezTo>
                      <a:pt x="19" y="679"/>
                      <a:pt x="23" y="668"/>
                      <a:pt x="15" y="670"/>
                    </a:cubicBezTo>
                    <a:cubicBezTo>
                      <a:pt x="16" y="669"/>
                      <a:pt x="17" y="667"/>
                      <a:pt x="17" y="665"/>
                    </a:cubicBezTo>
                    <a:cubicBezTo>
                      <a:pt x="16" y="662"/>
                      <a:pt x="12" y="663"/>
                      <a:pt x="9" y="663"/>
                    </a:cubicBezTo>
                    <a:cubicBezTo>
                      <a:pt x="11" y="660"/>
                      <a:pt x="6" y="659"/>
                      <a:pt x="6" y="657"/>
                    </a:cubicBezTo>
                    <a:cubicBezTo>
                      <a:pt x="5" y="654"/>
                      <a:pt x="9" y="655"/>
                      <a:pt x="6" y="650"/>
                    </a:cubicBezTo>
                    <a:cubicBezTo>
                      <a:pt x="5" y="649"/>
                      <a:pt x="4" y="650"/>
                      <a:pt x="4" y="648"/>
                    </a:cubicBezTo>
                    <a:cubicBezTo>
                      <a:pt x="4" y="647"/>
                      <a:pt x="2" y="642"/>
                      <a:pt x="0" y="641"/>
                    </a:cubicBezTo>
                    <a:cubicBezTo>
                      <a:pt x="0" y="638"/>
                      <a:pt x="4" y="640"/>
                      <a:pt x="6" y="639"/>
                    </a:cubicBezTo>
                    <a:cubicBezTo>
                      <a:pt x="7" y="638"/>
                      <a:pt x="6" y="632"/>
                      <a:pt x="9" y="633"/>
                    </a:cubicBezTo>
                    <a:cubicBezTo>
                      <a:pt x="9" y="623"/>
                      <a:pt x="9" y="612"/>
                      <a:pt x="9" y="602"/>
                    </a:cubicBezTo>
                    <a:cubicBezTo>
                      <a:pt x="10" y="599"/>
                      <a:pt x="6" y="601"/>
                      <a:pt x="6" y="600"/>
                    </a:cubicBezTo>
                    <a:cubicBezTo>
                      <a:pt x="5" y="599"/>
                      <a:pt x="7" y="597"/>
                      <a:pt x="7" y="596"/>
                    </a:cubicBezTo>
                    <a:cubicBezTo>
                      <a:pt x="8" y="593"/>
                      <a:pt x="5" y="592"/>
                      <a:pt x="6" y="588"/>
                    </a:cubicBezTo>
                    <a:cubicBezTo>
                      <a:pt x="13" y="596"/>
                      <a:pt x="6" y="575"/>
                      <a:pt x="13" y="583"/>
                    </a:cubicBezTo>
                    <a:cubicBezTo>
                      <a:pt x="14" y="581"/>
                      <a:pt x="13" y="574"/>
                      <a:pt x="15" y="572"/>
                    </a:cubicBezTo>
                    <a:cubicBezTo>
                      <a:pt x="15" y="571"/>
                      <a:pt x="19" y="572"/>
                      <a:pt x="19" y="572"/>
                    </a:cubicBezTo>
                    <a:cubicBezTo>
                      <a:pt x="19" y="571"/>
                      <a:pt x="16" y="568"/>
                      <a:pt x="17" y="566"/>
                    </a:cubicBezTo>
                    <a:cubicBezTo>
                      <a:pt x="24" y="564"/>
                      <a:pt x="23" y="554"/>
                      <a:pt x="30" y="553"/>
                    </a:cubicBezTo>
                    <a:cubicBezTo>
                      <a:pt x="30" y="547"/>
                      <a:pt x="36" y="547"/>
                      <a:pt x="35" y="540"/>
                    </a:cubicBezTo>
                    <a:cubicBezTo>
                      <a:pt x="39" y="541"/>
                      <a:pt x="39" y="539"/>
                      <a:pt x="39" y="536"/>
                    </a:cubicBezTo>
                    <a:cubicBezTo>
                      <a:pt x="50" y="535"/>
                      <a:pt x="59" y="531"/>
                      <a:pt x="58" y="518"/>
                    </a:cubicBezTo>
                    <a:cubicBezTo>
                      <a:pt x="65" y="519"/>
                      <a:pt x="59" y="507"/>
                      <a:pt x="65" y="508"/>
                    </a:cubicBezTo>
                    <a:cubicBezTo>
                      <a:pt x="65" y="505"/>
                      <a:pt x="65" y="501"/>
                      <a:pt x="65" y="497"/>
                    </a:cubicBezTo>
                    <a:cubicBezTo>
                      <a:pt x="69" y="497"/>
                      <a:pt x="69" y="495"/>
                      <a:pt x="73" y="495"/>
                    </a:cubicBezTo>
                    <a:cubicBezTo>
                      <a:pt x="76" y="492"/>
                      <a:pt x="79" y="489"/>
                      <a:pt x="82" y="484"/>
                    </a:cubicBezTo>
                    <a:cubicBezTo>
                      <a:pt x="83" y="483"/>
                      <a:pt x="84" y="484"/>
                      <a:pt x="84" y="482"/>
                    </a:cubicBezTo>
                    <a:cubicBezTo>
                      <a:pt x="84" y="480"/>
                      <a:pt x="89" y="480"/>
                      <a:pt x="88" y="477"/>
                    </a:cubicBezTo>
                    <a:cubicBezTo>
                      <a:pt x="96" y="478"/>
                      <a:pt x="97" y="472"/>
                      <a:pt x="104" y="473"/>
                    </a:cubicBezTo>
                    <a:cubicBezTo>
                      <a:pt x="102" y="480"/>
                      <a:pt x="113" y="473"/>
                      <a:pt x="110" y="480"/>
                    </a:cubicBezTo>
                    <a:cubicBezTo>
                      <a:pt x="114" y="476"/>
                      <a:pt x="129" y="483"/>
                      <a:pt x="129" y="475"/>
                    </a:cubicBezTo>
                    <a:cubicBezTo>
                      <a:pt x="137" y="474"/>
                      <a:pt x="145" y="471"/>
                      <a:pt x="149" y="465"/>
                    </a:cubicBezTo>
                    <a:cubicBezTo>
                      <a:pt x="152" y="466"/>
                      <a:pt x="154" y="466"/>
                      <a:pt x="155" y="464"/>
                    </a:cubicBezTo>
                    <a:cubicBezTo>
                      <a:pt x="158" y="464"/>
                      <a:pt x="159" y="465"/>
                      <a:pt x="162" y="465"/>
                    </a:cubicBezTo>
                    <a:cubicBezTo>
                      <a:pt x="166" y="466"/>
                      <a:pt x="170" y="463"/>
                      <a:pt x="173" y="464"/>
                    </a:cubicBezTo>
                    <a:cubicBezTo>
                      <a:pt x="173" y="464"/>
                      <a:pt x="174" y="465"/>
                      <a:pt x="175" y="465"/>
                    </a:cubicBezTo>
                    <a:cubicBezTo>
                      <a:pt x="179" y="466"/>
                      <a:pt x="187" y="469"/>
                      <a:pt x="196" y="467"/>
                    </a:cubicBezTo>
                    <a:cubicBezTo>
                      <a:pt x="199" y="467"/>
                      <a:pt x="205" y="461"/>
                      <a:pt x="209" y="465"/>
                    </a:cubicBezTo>
                    <a:cubicBezTo>
                      <a:pt x="212" y="468"/>
                      <a:pt x="211" y="466"/>
                      <a:pt x="216" y="465"/>
                    </a:cubicBezTo>
                    <a:cubicBezTo>
                      <a:pt x="216" y="467"/>
                      <a:pt x="219" y="467"/>
                      <a:pt x="218" y="469"/>
                    </a:cubicBezTo>
                    <a:cubicBezTo>
                      <a:pt x="218" y="470"/>
                      <a:pt x="214" y="471"/>
                      <a:pt x="214" y="471"/>
                    </a:cubicBezTo>
                    <a:cubicBezTo>
                      <a:pt x="214" y="473"/>
                      <a:pt x="216" y="472"/>
                      <a:pt x="216" y="473"/>
                    </a:cubicBezTo>
                    <a:cubicBezTo>
                      <a:pt x="217" y="475"/>
                      <a:pt x="214" y="475"/>
                      <a:pt x="214" y="475"/>
                    </a:cubicBezTo>
                    <a:cubicBezTo>
                      <a:pt x="215" y="476"/>
                      <a:pt x="216" y="477"/>
                      <a:pt x="216" y="479"/>
                    </a:cubicBezTo>
                    <a:cubicBezTo>
                      <a:pt x="216" y="484"/>
                      <a:pt x="213" y="486"/>
                      <a:pt x="218" y="493"/>
                    </a:cubicBezTo>
                    <a:cubicBezTo>
                      <a:pt x="219" y="498"/>
                      <a:pt x="221" y="491"/>
                      <a:pt x="224" y="495"/>
                    </a:cubicBezTo>
                    <a:cubicBezTo>
                      <a:pt x="223" y="498"/>
                      <a:pt x="227" y="496"/>
                      <a:pt x="227" y="497"/>
                    </a:cubicBezTo>
                    <a:cubicBezTo>
                      <a:pt x="228" y="498"/>
                      <a:pt x="227" y="500"/>
                      <a:pt x="227" y="501"/>
                    </a:cubicBezTo>
                    <a:cubicBezTo>
                      <a:pt x="229" y="502"/>
                      <a:pt x="233" y="500"/>
                      <a:pt x="233" y="503"/>
                    </a:cubicBezTo>
                    <a:cubicBezTo>
                      <a:pt x="239" y="500"/>
                      <a:pt x="243" y="508"/>
                      <a:pt x="246" y="503"/>
                    </a:cubicBezTo>
                    <a:cubicBezTo>
                      <a:pt x="248" y="502"/>
                      <a:pt x="247" y="506"/>
                      <a:pt x="248" y="506"/>
                    </a:cubicBezTo>
                    <a:cubicBezTo>
                      <a:pt x="251" y="508"/>
                      <a:pt x="253" y="506"/>
                      <a:pt x="257" y="508"/>
                    </a:cubicBezTo>
                    <a:cubicBezTo>
                      <a:pt x="258" y="509"/>
                      <a:pt x="258" y="511"/>
                      <a:pt x="259" y="512"/>
                    </a:cubicBezTo>
                    <a:cubicBezTo>
                      <a:pt x="260" y="513"/>
                      <a:pt x="262" y="511"/>
                      <a:pt x="263" y="512"/>
                    </a:cubicBezTo>
                    <a:cubicBezTo>
                      <a:pt x="265" y="514"/>
                      <a:pt x="266" y="513"/>
                      <a:pt x="268" y="514"/>
                    </a:cubicBezTo>
                    <a:cubicBezTo>
                      <a:pt x="269" y="514"/>
                      <a:pt x="270" y="518"/>
                      <a:pt x="270" y="518"/>
                    </a:cubicBezTo>
                    <a:cubicBezTo>
                      <a:pt x="271" y="518"/>
                      <a:pt x="274" y="516"/>
                      <a:pt x="276" y="516"/>
                    </a:cubicBezTo>
                    <a:cubicBezTo>
                      <a:pt x="275" y="516"/>
                      <a:pt x="277" y="517"/>
                      <a:pt x="278" y="518"/>
                    </a:cubicBezTo>
                    <a:cubicBezTo>
                      <a:pt x="279" y="518"/>
                      <a:pt x="280" y="517"/>
                      <a:pt x="281" y="518"/>
                    </a:cubicBezTo>
                    <a:cubicBezTo>
                      <a:pt x="282" y="516"/>
                      <a:pt x="284" y="515"/>
                      <a:pt x="285" y="514"/>
                    </a:cubicBezTo>
                    <a:cubicBezTo>
                      <a:pt x="285" y="514"/>
                      <a:pt x="288" y="513"/>
                      <a:pt x="287" y="512"/>
                    </a:cubicBezTo>
                    <a:cubicBezTo>
                      <a:pt x="282" y="508"/>
                      <a:pt x="292" y="509"/>
                      <a:pt x="293" y="503"/>
                    </a:cubicBezTo>
                    <a:cubicBezTo>
                      <a:pt x="298" y="504"/>
                      <a:pt x="298" y="499"/>
                      <a:pt x="304" y="501"/>
                    </a:cubicBezTo>
                    <a:cubicBezTo>
                      <a:pt x="305" y="501"/>
                      <a:pt x="305" y="503"/>
                      <a:pt x="306" y="503"/>
                    </a:cubicBezTo>
                    <a:cubicBezTo>
                      <a:pt x="308" y="503"/>
                      <a:pt x="311" y="502"/>
                      <a:pt x="313" y="503"/>
                    </a:cubicBezTo>
                    <a:cubicBezTo>
                      <a:pt x="314" y="503"/>
                      <a:pt x="317" y="506"/>
                      <a:pt x="317" y="506"/>
                    </a:cubicBezTo>
                    <a:cubicBezTo>
                      <a:pt x="318" y="507"/>
                      <a:pt x="320" y="504"/>
                      <a:pt x="322" y="505"/>
                    </a:cubicBezTo>
                    <a:cubicBezTo>
                      <a:pt x="323" y="505"/>
                      <a:pt x="322" y="508"/>
                      <a:pt x="322" y="508"/>
                    </a:cubicBezTo>
                    <a:cubicBezTo>
                      <a:pt x="324" y="509"/>
                      <a:pt x="327" y="505"/>
                      <a:pt x="330" y="506"/>
                    </a:cubicBezTo>
                    <a:cubicBezTo>
                      <a:pt x="331" y="508"/>
                      <a:pt x="326" y="508"/>
                      <a:pt x="326" y="508"/>
                    </a:cubicBezTo>
                    <a:cubicBezTo>
                      <a:pt x="327" y="512"/>
                      <a:pt x="339" y="512"/>
                      <a:pt x="345" y="512"/>
                    </a:cubicBezTo>
                    <a:cubicBezTo>
                      <a:pt x="344" y="519"/>
                      <a:pt x="360" y="517"/>
                      <a:pt x="363" y="512"/>
                    </a:cubicBezTo>
                    <a:cubicBezTo>
                      <a:pt x="365" y="514"/>
                      <a:pt x="373" y="510"/>
                      <a:pt x="375" y="512"/>
                    </a:cubicBezTo>
                    <a:cubicBezTo>
                      <a:pt x="377" y="514"/>
                      <a:pt x="375" y="512"/>
                      <a:pt x="378" y="512"/>
                    </a:cubicBezTo>
                    <a:cubicBezTo>
                      <a:pt x="382" y="512"/>
                      <a:pt x="384" y="514"/>
                      <a:pt x="388" y="514"/>
                    </a:cubicBezTo>
                    <a:cubicBezTo>
                      <a:pt x="391" y="513"/>
                      <a:pt x="393" y="511"/>
                      <a:pt x="397" y="510"/>
                    </a:cubicBezTo>
                    <a:cubicBezTo>
                      <a:pt x="398" y="506"/>
                      <a:pt x="398" y="500"/>
                      <a:pt x="403" y="499"/>
                    </a:cubicBezTo>
                    <a:cubicBezTo>
                      <a:pt x="403" y="496"/>
                      <a:pt x="400" y="495"/>
                      <a:pt x="401" y="492"/>
                    </a:cubicBezTo>
                    <a:cubicBezTo>
                      <a:pt x="407" y="492"/>
                      <a:pt x="406" y="480"/>
                      <a:pt x="412" y="486"/>
                    </a:cubicBezTo>
                    <a:cubicBezTo>
                      <a:pt x="413" y="479"/>
                      <a:pt x="410" y="477"/>
                      <a:pt x="404" y="477"/>
                    </a:cubicBezTo>
                    <a:cubicBezTo>
                      <a:pt x="406" y="475"/>
                      <a:pt x="406" y="472"/>
                      <a:pt x="406" y="469"/>
                    </a:cubicBezTo>
                    <a:cubicBezTo>
                      <a:pt x="404" y="464"/>
                      <a:pt x="393" y="467"/>
                      <a:pt x="391" y="462"/>
                    </a:cubicBezTo>
                    <a:cubicBezTo>
                      <a:pt x="388" y="464"/>
                      <a:pt x="382" y="463"/>
                      <a:pt x="380" y="467"/>
                    </a:cubicBezTo>
                    <a:cubicBezTo>
                      <a:pt x="378" y="468"/>
                      <a:pt x="379" y="464"/>
                      <a:pt x="378" y="464"/>
                    </a:cubicBezTo>
                    <a:cubicBezTo>
                      <a:pt x="375" y="462"/>
                      <a:pt x="369" y="465"/>
                      <a:pt x="365" y="464"/>
                    </a:cubicBezTo>
                    <a:cubicBezTo>
                      <a:pt x="363" y="465"/>
                      <a:pt x="363" y="468"/>
                      <a:pt x="360" y="467"/>
                    </a:cubicBezTo>
                    <a:cubicBezTo>
                      <a:pt x="354" y="468"/>
                      <a:pt x="356" y="460"/>
                      <a:pt x="347" y="462"/>
                    </a:cubicBezTo>
                    <a:cubicBezTo>
                      <a:pt x="347" y="458"/>
                      <a:pt x="344" y="458"/>
                      <a:pt x="345" y="454"/>
                    </a:cubicBezTo>
                    <a:cubicBezTo>
                      <a:pt x="343" y="455"/>
                      <a:pt x="342" y="454"/>
                      <a:pt x="341" y="452"/>
                    </a:cubicBezTo>
                    <a:cubicBezTo>
                      <a:pt x="340" y="450"/>
                      <a:pt x="337" y="449"/>
                      <a:pt x="334" y="449"/>
                    </a:cubicBezTo>
                    <a:cubicBezTo>
                      <a:pt x="337" y="444"/>
                      <a:pt x="335" y="433"/>
                      <a:pt x="334" y="428"/>
                    </a:cubicBezTo>
                    <a:cubicBezTo>
                      <a:pt x="329" y="431"/>
                      <a:pt x="323" y="425"/>
                      <a:pt x="322" y="434"/>
                    </a:cubicBezTo>
                    <a:cubicBezTo>
                      <a:pt x="317" y="431"/>
                      <a:pt x="316" y="435"/>
                      <a:pt x="311" y="432"/>
                    </a:cubicBezTo>
                    <a:cubicBezTo>
                      <a:pt x="312" y="434"/>
                      <a:pt x="311" y="435"/>
                      <a:pt x="309" y="436"/>
                    </a:cubicBezTo>
                    <a:cubicBezTo>
                      <a:pt x="311" y="437"/>
                      <a:pt x="312" y="438"/>
                      <a:pt x="313" y="439"/>
                    </a:cubicBezTo>
                    <a:cubicBezTo>
                      <a:pt x="314" y="441"/>
                      <a:pt x="313" y="444"/>
                      <a:pt x="317" y="443"/>
                    </a:cubicBezTo>
                    <a:cubicBezTo>
                      <a:pt x="315" y="449"/>
                      <a:pt x="315" y="447"/>
                      <a:pt x="319" y="451"/>
                    </a:cubicBezTo>
                    <a:cubicBezTo>
                      <a:pt x="320" y="455"/>
                      <a:pt x="316" y="453"/>
                      <a:pt x="315" y="454"/>
                    </a:cubicBezTo>
                    <a:cubicBezTo>
                      <a:pt x="315" y="455"/>
                      <a:pt x="312" y="461"/>
                      <a:pt x="311" y="460"/>
                    </a:cubicBezTo>
                    <a:cubicBezTo>
                      <a:pt x="307" y="456"/>
                      <a:pt x="311" y="465"/>
                      <a:pt x="304" y="464"/>
                    </a:cubicBezTo>
                    <a:cubicBezTo>
                      <a:pt x="303" y="462"/>
                      <a:pt x="302" y="460"/>
                      <a:pt x="300" y="460"/>
                    </a:cubicBezTo>
                    <a:cubicBezTo>
                      <a:pt x="299" y="457"/>
                      <a:pt x="302" y="456"/>
                      <a:pt x="304" y="456"/>
                    </a:cubicBezTo>
                    <a:cubicBezTo>
                      <a:pt x="301" y="453"/>
                      <a:pt x="295" y="451"/>
                      <a:pt x="300" y="447"/>
                    </a:cubicBezTo>
                    <a:cubicBezTo>
                      <a:pt x="298" y="446"/>
                      <a:pt x="294" y="448"/>
                      <a:pt x="293" y="447"/>
                    </a:cubicBezTo>
                    <a:cubicBezTo>
                      <a:pt x="291" y="446"/>
                      <a:pt x="296" y="445"/>
                      <a:pt x="296" y="445"/>
                    </a:cubicBezTo>
                    <a:cubicBezTo>
                      <a:pt x="296" y="445"/>
                      <a:pt x="292" y="440"/>
                      <a:pt x="287" y="438"/>
                    </a:cubicBezTo>
                    <a:cubicBezTo>
                      <a:pt x="288" y="429"/>
                      <a:pt x="283" y="427"/>
                      <a:pt x="283" y="419"/>
                    </a:cubicBezTo>
                    <a:cubicBezTo>
                      <a:pt x="284" y="416"/>
                      <a:pt x="279" y="418"/>
                      <a:pt x="278" y="417"/>
                    </a:cubicBezTo>
                    <a:cubicBezTo>
                      <a:pt x="277" y="416"/>
                      <a:pt x="281" y="414"/>
                      <a:pt x="280" y="413"/>
                    </a:cubicBezTo>
                    <a:cubicBezTo>
                      <a:pt x="276" y="410"/>
                      <a:pt x="275" y="414"/>
                      <a:pt x="272" y="411"/>
                    </a:cubicBezTo>
                    <a:cubicBezTo>
                      <a:pt x="272" y="411"/>
                      <a:pt x="274" y="409"/>
                      <a:pt x="274" y="408"/>
                    </a:cubicBezTo>
                    <a:cubicBezTo>
                      <a:pt x="273" y="406"/>
                      <a:pt x="272" y="410"/>
                      <a:pt x="272" y="410"/>
                    </a:cubicBezTo>
                    <a:cubicBezTo>
                      <a:pt x="270" y="410"/>
                      <a:pt x="271" y="407"/>
                      <a:pt x="270" y="406"/>
                    </a:cubicBezTo>
                    <a:cubicBezTo>
                      <a:pt x="263" y="407"/>
                      <a:pt x="263" y="401"/>
                      <a:pt x="255" y="402"/>
                    </a:cubicBezTo>
                    <a:cubicBezTo>
                      <a:pt x="255" y="400"/>
                      <a:pt x="253" y="400"/>
                      <a:pt x="252" y="398"/>
                    </a:cubicBezTo>
                    <a:cubicBezTo>
                      <a:pt x="251" y="398"/>
                      <a:pt x="252" y="395"/>
                      <a:pt x="252" y="395"/>
                    </a:cubicBezTo>
                    <a:cubicBezTo>
                      <a:pt x="251" y="394"/>
                      <a:pt x="248" y="395"/>
                      <a:pt x="248" y="395"/>
                    </a:cubicBezTo>
                    <a:cubicBezTo>
                      <a:pt x="248" y="394"/>
                      <a:pt x="248" y="387"/>
                      <a:pt x="246" y="389"/>
                    </a:cubicBezTo>
                    <a:cubicBezTo>
                      <a:pt x="245" y="391"/>
                      <a:pt x="244" y="389"/>
                      <a:pt x="242" y="387"/>
                    </a:cubicBezTo>
                    <a:cubicBezTo>
                      <a:pt x="242" y="386"/>
                      <a:pt x="240" y="386"/>
                      <a:pt x="240" y="383"/>
                    </a:cubicBezTo>
                    <a:cubicBezTo>
                      <a:pt x="234" y="384"/>
                      <a:pt x="235" y="386"/>
                      <a:pt x="229" y="383"/>
                    </a:cubicBezTo>
                    <a:cubicBezTo>
                      <a:pt x="227" y="384"/>
                      <a:pt x="228" y="387"/>
                      <a:pt x="226" y="387"/>
                    </a:cubicBezTo>
                    <a:cubicBezTo>
                      <a:pt x="224" y="392"/>
                      <a:pt x="229" y="391"/>
                      <a:pt x="229" y="395"/>
                    </a:cubicBezTo>
                    <a:cubicBezTo>
                      <a:pt x="229" y="396"/>
                      <a:pt x="232" y="399"/>
                      <a:pt x="233" y="400"/>
                    </a:cubicBezTo>
                    <a:cubicBezTo>
                      <a:pt x="234" y="401"/>
                      <a:pt x="235" y="402"/>
                      <a:pt x="237" y="402"/>
                    </a:cubicBezTo>
                    <a:cubicBezTo>
                      <a:pt x="234" y="408"/>
                      <a:pt x="240" y="407"/>
                      <a:pt x="242" y="410"/>
                    </a:cubicBezTo>
                    <a:cubicBezTo>
                      <a:pt x="243" y="410"/>
                      <a:pt x="244" y="417"/>
                      <a:pt x="246" y="415"/>
                    </a:cubicBezTo>
                    <a:cubicBezTo>
                      <a:pt x="249" y="412"/>
                      <a:pt x="246" y="416"/>
                      <a:pt x="248" y="417"/>
                    </a:cubicBezTo>
                    <a:cubicBezTo>
                      <a:pt x="250" y="419"/>
                      <a:pt x="254" y="418"/>
                      <a:pt x="255" y="423"/>
                    </a:cubicBezTo>
                    <a:cubicBezTo>
                      <a:pt x="258" y="421"/>
                      <a:pt x="259" y="424"/>
                      <a:pt x="259" y="424"/>
                    </a:cubicBezTo>
                    <a:cubicBezTo>
                      <a:pt x="260" y="425"/>
                      <a:pt x="262" y="423"/>
                      <a:pt x="261" y="423"/>
                    </a:cubicBezTo>
                    <a:cubicBezTo>
                      <a:pt x="263" y="423"/>
                      <a:pt x="264" y="428"/>
                      <a:pt x="265" y="424"/>
                    </a:cubicBezTo>
                    <a:cubicBezTo>
                      <a:pt x="269" y="424"/>
                      <a:pt x="264" y="433"/>
                      <a:pt x="270" y="430"/>
                    </a:cubicBezTo>
                    <a:cubicBezTo>
                      <a:pt x="270" y="434"/>
                      <a:pt x="262" y="431"/>
                      <a:pt x="259" y="432"/>
                    </a:cubicBezTo>
                    <a:cubicBezTo>
                      <a:pt x="260" y="434"/>
                      <a:pt x="262" y="433"/>
                      <a:pt x="263" y="436"/>
                    </a:cubicBezTo>
                    <a:cubicBezTo>
                      <a:pt x="264" y="439"/>
                      <a:pt x="260" y="445"/>
                      <a:pt x="263" y="445"/>
                    </a:cubicBezTo>
                    <a:cubicBezTo>
                      <a:pt x="261" y="448"/>
                      <a:pt x="257" y="448"/>
                      <a:pt x="253" y="449"/>
                    </a:cubicBezTo>
                    <a:cubicBezTo>
                      <a:pt x="256" y="448"/>
                      <a:pt x="254" y="441"/>
                      <a:pt x="257" y="441"/>
                    </a:cubicBezTo>
                    <a:cubicBezTo>
                      <a:pt x="256" y="440"/>
                      <a:pt x="256" y="436"/>
                      <a:pt x="253" y="436"/>
                    </a:cubicBezTo>
                    <a:cubicBezTo>
                      <a:pt x="251" y="435"/>
                      <a:pt x="255" y="433"/>
                      <a:pt x="250" y="430"/>
                    </a:cubicBezTo>
                    <a:cubicBezTo>
                      <a:pt x="248" y="429"/>
                      <a:pt x="244" y="429"/>
                      <a:pt x="244" y="424"/>
                    </a:cubicBezTo>
                    <a:cubicBezTo>
                      <a:pt x="236" y="426"/>
                      <a:pt x="235" y="421"/>
                      <a:pt x="229" y="421"/>
                    </a:cubicBezTo>
                    <a:cubicBezTo>
                      <a:pt x="228" y="416"/>
                      <a:pt x="225" y="414"/>
                      <a:pt x="222" y="410"/>
                    </a:cubicBezTo>
                    <a:cubicBezTo>
                      <a:pt x="221" y="408"/>
                      <a:pt x="220" y="410"/>
                      <a:pt x="220" y="408"/>
                    </a:cubicBezTo>
                    <a:cubicBezTo>
                      <a:pt x="220" y="405"/>
                      <a:pt x="217" y="407"/>
                      <a:pt x="216" y="406"/>
                    </a:cubicBezTo>
                    <a:cubicBezTo>
                      <a:pt x="216" y="405"/>
                      <a:pt x="217" y="402"/>
                      <a:pt x="216" y="402"/>
                    </a:cubicBezTo>
                    <a:cubicBezTo>
                      <a:pt x="214" y="401"/>
                      <a:pt x="211" y="403"/>
                      <a:pt x="209" y="402"/>
                    </a:cubicBezTo>
                    <a:cubicBezTo>
                      <a:pt x="208" y="401"/>
                      <a:pt x="212" y="400"/>
                      <a:pt x="213" y="400"/>
                    </a:cubicBezTo>
                    <a:cubicBezTo>
                      <a:pt x="210" y="396"/>
                      <a:pt x="199" y="396"/>
                      <a:pt x="194" y="398"/>
                    </a:cubicBezTo>
                    <a:cubicBezTo>
                      <a:pt x="193" y="400"/>
                      <a:pt x="197" y="401"/>
                      <a:pt x="198" y="400"/>
                    </a:cubicBezTo>
                    <a:cubicBezTo>
                      <a:pt x="196" y="403"/>
                      <a:pt x="195" y="401"/>
                      <a:pt x="192" y="402"/>
                    </a:cubicBezTo>
                    <a:cubicBezTo>
                      <a:pt x="188" y="404"/>
                      <a:pt x="188" y="410"/>
                      <a:pt x="185" y="410"/>
                    </a:cubicBezTo>
                    <a:cubicBezTo>
                      <a:pt x="177" y="409"/>
                      <a:pt x="175" y="403"/>
                      <a:pt x="166" y="404"/>
                    </a:cubicBezTo>
                    <a:cubicBezTo>
                      <a:pt x="163" y="405"/>
                      <a:pt x="164" y="410"/>
                      <a:pt x="158" y="408"/>
                    </a:cubicBezTo>
                    <a:cubicBezTo>
                      <a:pt x="158" y="412"/>
                      <a:pt x="158" y="416"/>
                      <a:pt x="158" y="421"/>
                    </a:cubicBezTo>
                    <a:cubicBezTo>
                      <a:pt x="153" y="423"/>
                      <a:pt x="141" y="421"/>
                      <a:pt x="144" y="432"/>
                    </a:cubicBezTo>
                    <a:cubicBezTo>
                      <a:pt x="131" y="429"/>
                      <a:pt x="141" y="439"/>
                      <a:pt x="130" y="439"/>
                    </a:cubicBezTo>
                    <a:cubicBezTo>
                      <a:pt x="130" y="442"/>
                      <a:pt x="137" y="446"/>
                      <a:pt x="132" y="447"/>
                    </a:cubicBezTo>
                    <a:cubicBezTo>
                      <a:pt x="132" y="453"/>
                      <a:pt x="129" y="447"/>
                      <a:pt x="125" y="452"/>
                    </a:cubicBezTo>
                    <a:cubicBezTo>
                      <a:pt x="125" y="455"/>
                      <a:pt x="125" y="456"/>
                      <a:pt x="127" y="456"/>
                    </a:cubicBezTo>
                    <a:cubicBezTo>
                      <a:pt x="127" y="460"/>
                      <a:pt x="120" y="457"/>
                      <a:pt x="117" y="458"/>
                    </a:cubicBezTo>
                    <a:cubicBezTo>
                      <a:pt x="115" y="458"/>
                      <a:pt x="115" y="463"/>
                      <a:pt x="114" y="464"/>
                    </a:cubicBezTo>
                    <a:cubicBezTo>
                      <a:pt x="108" y="466"/>
                      <a:pt x="98" y="462"/>
                      <a:pt x="93" y="469"/>
                    </a:cubicBezTo>
                    <a:cubicBezTo>
                      <a:pt x="91" y="467"/>
                      <a:pt x="89" y="464"/>
                      <a:pt x="88" y="462"/>
                    </a:cubicBezTo>
                    <a:cubicBezTo>
                      <a:pt x="79" y="460"/>
                      <a:pt x="70" y="464"/>
                      <a:pt x="67" y="462"/>
                    </a:cubicBezTo>
                    <a:cubicBezTo>
                      <a:pt x="68" y="455"/>
                      <a:pt x="71" y="447"/>
                      <a:pt x="65" y="443"/>
                    </a:cubicBezTo>
                    <a:cubicBezTo>
                      <a:pt x="64" y="440"/>
                      <a:pt x="68" y="439"/>
                      <a:pt x="69" y="436"/>
                    </a:cubicBezTo>
                    <a:cubicBezTo>
                      <a:pt x="70" y="430"/>
                      <a:pt x="67" y="425"/>
                      <a:pt x="71" y="421"/>
                    </a:cubicBezTo>
                    <a:cubicBezTo>
                      <a:pt x="69" y="417"/>
                      <a:pt x="70" y="411"/>
                      <a:pt x="65" y="410"/>
                    </a:cubicBezTo>
                    <a:cubicBezTo>
                      <a:pt x="66" y="408"/>
                      <a:pt x="70" y="408"/>
                      <a:pt x="69" y="404"/>
                    </a:cubicBezTo>
                    <a:cubicBezTo>
                      <a:pt x="74" y="405"/>
                      <a:pt x="85" y="400"/>
                      <a:pt x="84" y="408"/>
                    </a:cubicBezTo>
                    <a:cubicBezTo>
                      <a:pt x="88" y="404"/>
                      <a:pt x="106" y="412"/>
                      <a:pt x="110" y="408"/>
                    </a:cubicBezTo>
                    <a:cubicBezTo>
                      <a:pt x="112" y="406"/>
                      <a:pt x="111" y="407"/>
                      <a:pt x="114" y="408"/>
                    </a:cubicBezTo>
                    <a:cubicBezTo>
                      <a:pt x="113" y="408"/>
                      <a:pt x="115" y="405"/>
                      <a:pt x="116" y="406"/>
                    </a:cubicBezTo>
                    <a:cubicBezTo>
                      <a:pt x="116" y="406"/>
                      <a:pt x="116" y="408"/>
                      <a:pt x="116" y="408"/>
                    </a:cubicBezTo>
                    <a:cubicBezTo>
                      <a:pt x="121" y="406"/>
                      <a:pt x="124" y="404"/>
                      <a:pt x="125" y="398"/>
                    </a:cubicBezTo>
                    <a:cubicBezTo>
                      <a:pt x="125" y="396"/>
                      <a:pt x="130" y="386"/>
                      <a:pt x="125" y="382"/>
                    </a:cubicBezTo>
                    <a:cubicBezTo>
                      <a:pt x="122" y="379"/>
                      <a:pt x="126" y="379"/>
                      <a:pt x="123" y="374"/>
                    </a:cubicBezTo>
                    <a:cubicBezTo>
                      <a:pt x="123" y="372"/>
                      <a:pt x="120" y="373"/>
                      <a:pt x="117" y="372"/>
                    </a:cubicBezTo>
                    <a:cubicBezTo>
                      <a:pt x="118" y="371"/>
                      <a:pt x="119" y="369"/>
                      <a:pt x="119" y="367"/>
                    </a:cubicBezTo>
                    <a:cubicBezTo>
                      <a:pt x="117" y="365"/>
                      <a:pt x="116" y="369"/>
                      <a:pt x="116" y="369"/>
                    </a:cubicBezTo>
                    <a:cubicBezTo>
                      <a:pt x="113" y="368"/>
                      <a:pt x="115" y="366"/>
                      <a:pt x="114" y="365"/>
                    </a:cubicBezTo>
                    <a:cubicBezTo>
                      <a:pt x="112" y="364"/>
                      <a:pt x="107" y="364"/>
                      <a:pt x="104" y="363"/>
                    </a:cubicBezTo>
                    <a:cubicBezTo>
                      <a:pt x="104" y="363"/>
                      <a:pt x="104" y="361"/>
                      <a:pt x="102" y="361"/>
                    </a:cubicBezTo>
                    <a:cubicBezTo>
                      <a:pt x="100" y="361"/>
                      <a:pt x="99" y="361"/>
                      <a:pt x="99" y="359"/>
                    </a:cubicBezTo>
                    <a:cubicBezTo>
                      <a:pt x="97" y="354"/>
                      <a:pt x="103" y="357"/>
                      <a:pt x="102" y="357"/>
                    </a:cubicBezTo>
                    <a:cubicBezTo>
                      <a:pt x="108" y="356"/>
                      <a:pt x="112" y="352"/>
                      <a:pt x="123" y="354"/>
                    </a:cubicBezTo>
                    <a:cubicBezTo>
                      <a:pt x="124" y="350"/>
                      <a:pt x="122" y="350"/>
                      <a:pt x="119" y="350"/>
                    </a:cubicBezTo>
                    <a:cubicBezTo>
                      <a:pt x="121" y="345"/>
                      <a:pt x="127" y="350"/>
                      <a:pt x="130" y="350"/>
                    </a:cubicBezTo>
                    <a:cubicBezTo>
                      <a:pt x="132" y="350"/>
                      <a:pt x="136" y="346"/>
                      <a:pt x="136" y="350"/>
                    </a:cubicBezTo>
                    <a:cubicBezTo>
                      <a:pt x="140" y="347"/>
                      <a:pt x="140" y="341"/>
                      <a:pt x="147" y="341"/>
                    </a:cubicBezTo>
                    <a:cubicBezTo>
                      <a:pt x="145" y="334"/>
                      <a:pt x="152" y="337"/>
                      <a:pt x="151" y="331"/>
                    </a:cubicBezTo>
                    <a:cubicBezTo>
                      <a:pt x="155" y="331"/>
                      <a:pt x="158" y="331"/>
                      <a:pt x="162" y="331"/>
                    </a:cubicBezTo>
                    <a:cubicBezTo>
                      <a:pt x="162" y="329"/>
                      <a:pt x="160" y="330"/>
                      <a:pt x="158" y="329"/>
                    </a:cubicBezTo>
                    <a:cubicBezTo>
                      <a:pt x="159" y="326"/>
                      <a:pt x="164" y="328"/>
                      <a:pt x="162" y="322"/>
                    </a:cubicBezTo>
                    <a:cubicBezTo>
                      <a:pt x="167" y="322"/>
                      <a:pt x="166" y="325"/>
                      <a:pt x="170" y="322"/>
                    </a:cubicBezTo>
                    <a:cubicBezTo>
                      <a:pt x="165" y="312"/>
                      <a:pt x="173" y="316"/>
                      <a:pt x="173" y="307"/>
                    </a:cubicBezTo>
                    <a:cubicBezTo>
                      <a:pt x="176" y="307"/>
                      <a:pt x="178" y="308"/>
                      <a:pt x="181" y="307"/>
                    </a:cubicBezTo>
                    <a:cubicBezTo>
                      <a:pt x="183" y="306"/>
                      <a:pt x="183" y="304"/>
                      <a:pt x="185" y="303"/>
                    </a:cubicBezTo>
                    <a:cubicBezTo>
                      <a:pt x="187" y="302"/>
                      <a:pt x="186" y="305"/>
                      <a:pt x="186" y="305"/>
                    </a:cubicBezTo>
                    <a:cubicBezTo>
                      <a:pt x="189" y="306"/>
                      <a:pt x="188" y="303"/>
                      <a:pt x="188" y="303"/>
                    </a:cubicBezTo>
                    <a:cubicBezTo>
                      <a:pt x="190" y="303"/>
                      <a:pt x="194" y="304"/>
                      <a:pt x="196" y="303"/>
                    </a:cubicBezTo>
                    <a:cubicBezTo>
                      <a:pt x="198" y="303"/>
                      <a:pt x="199" y="297"/>
                      <a:pt x="203" y="300"/>
                    </a:cubicBezTo>
                    <a:cubicBezTo>
                      <a:pt x="203" y="295"/>
                      <a:pt x="197" y="296"/>
                      <a:pt x="198" y="290"/>
                    </a:cubicBezTo>
                    <a:cubicBezTo>
                      <a:pt x="203" y="289"/>
                      <a:pt x="200" y="288"/>
                      <a:pt x="199" y="281"/>
                    </a:cubicBezTo>
                    <a:cubicBezTo>
                      <a:pt x="199" y="276"/>
                      <a:pt x="202" y="273"/>
                      <a:pt x="201" y="268"/>
                    </a:cubicBezTo>
                    <a:cubicBezTo>
                      <a:pt x="204" y="268"/>
                      <a:pt x="206" y="268"/>
                      <a:pt x="209" y="268"/>
                    </a:cubicBezTo>
                    <a:cubicBezTo>
                      <a:pt x="214" y="268"/>
                      <a:pt x="204" y="263"/>
                      <a:pt x="213" y="264"/>
                    </a:cubicBezTo>
                    <a:cubicBezTo>
                      <a:pt x="213" y="266"/>
                      <a:pt x="215" y="266"/>
                      <a:pt x="216" y="266"/>
                    </a:cubicBezTo>
                    <a:cubicBezTo>
                      <a:pt x="213" y="270"/>
                      <a:pt x="213" y="266"/>
                      <a:pt x="214" y="272"/>
                    </a:cubicBezTo>
                    <a:cubicBezTo>
                      <a:pt x="215" y="275"/>
                      <a:pt x="214" y="278"/>
                      <a:pt x="218" y="277"/>
                    </a:cubicBezTo>
                    <a:cubicBezTo>
                      <a:pt x="218" y="280"/>
                      <a:pt x="218" y="282"/>
                      <a:pt x="216" y="283"/>
                    </a:cubicBezTo>
                    <a:cubicBezTo>
                      <a:pt x="216" y="286"/>
                      <a:pt x="224" y="280"/>
                      <a:pt x="227" y="285"/>
                    </a:cubicBezTo>
                    <a:cubicBezTo>
                      <a:pt x="226" y="290"/>
                      <a:pt x="215" y="286"/>
                      <a:pt x="214" y="292"/>
                    </a:cubicBezTo>
                    <a:cubicBezTo>
                      <a:pt x="213" y="296"/>
                      <a:pt x="219" y="297"/>
                      <a:pt x="220" y="298"/>
                    </a:cubicBezTo>
                    <a:cubicBezTo>
                      <a:pt x="222" y="299"/>
                      <a:pt x="222" y="302"/>
                      <a:pt x="226" y="301"/>
                    </a:cubicBezTo>
                    <a:cubicBezTo>
                      <a:pt x="224" y="298"/>
                      <a:pt x="219" y="298"/>
                      <a:pt x="227" y="298"/>
                    </a:cubicBezTo>
                    <a:cubicBezTo>
                      <a:pt x="230" y="298"/>
                      <a:pt x="233" y="297"/>
                      <a:pt x="235" y="298"/>
                    </a:cubicBezTo>
                    <a:cubicBezTo>
                      <a:pt x="238" y="298"/>
                      <a:pt x="239" y="300"/>
                      <a:pt x="242" y="300"/>
                    </a:cubicBezTo>
                    <a:cubicBezTo>
                      <a:pt x="247" y="300"/>
                      <a:pt x="248" y="296"/>
                      <a:pt x="253" y="298"/>
                    </a:cubicBezTo>
                    <a:cubicBezTo>
                      <a:pt x="254" y="298"/>
                      <a:pt x="260" y="301"/>
                      <a:pt x="263" y="298"/>
                    </a:cubicBezTo>
                    <a:cubicBezTo>
                      <a:pt x="263" y="298"/>
                      <a:pt x="263" y="296"/>
                      <a:pt x="263" y="296"/>
                    </a:cubicBezTo>
                    <a:cubicBezTo>
                      <a:pt x="268" y="294"/>
                      <a:pt x="274" y="296"/>
                      <a:pt x="276" y="292"/>
                    </a:cubicBezTo>
                    <a:cubicBezTo>
                      <a:pt x="283" y="300"/>
                      <a:pt x="288" y="286"/>
                      <a:pt x="293" y="290"/>
                    </a:cubicBezTo>
                    <a:cubicBezTo>
                      <a:pt x="293" y="288"/>
                      <a:pt x="293" y="285"/>
                      <a:pt x="293" y="283"/>
                    </a:cubicBezTo>
                    <a:cubicBezTo>
                      <a:pt x="296" y="284"/>
                      <a:pt x="296" y="281"/>
                      <a:pt x="296" y="279"/>
                    </a:cubicBezTo>
                    <a:cubicBezTo>
                      <a:pt x="296" y="279"/>
                      <a:pt x="298" y="274"/>
                      <a:pt x="298" y="273"/>
                    </a:cubicBezTo>
                    <a:cubicBezTo>
                      <a:pt x="300" y="272"/>
                      <a:pt x="298" y="272"/>
                      <a:pt x="298" y="268"/>
                    </a:cubicBezTo>
                    <a:cubicBezTo>
                      <a:pt x="302" y="268"/>
                      <a:pt x="305" y="267"/>
                      <a:pt x="306" y="264"/>
                    </a:cubicBezTo>
                    <a:cubicBezTo>
                      <a:pt x="308" y="264"/>
                      <a:pt x="307" y="266"/>
                      <a:pt x="308" y="268"/>
                    </a:cubicBezTo>
                    <a:cubicBezTo>
                      <a:pt x="309" y="266"/>
                      <a:pt x="312" y="266"/>
                      <a:pt x="315" y="266"/>
                    </a:cubicBezTo>
                    <a:cubicBezTo>
                      <a:pt x="317" y="266"/>
                      <a:pt x="316" y="262"/>
                      <a:pt x="319" y="262"/>
                    </a:cubicBezTo>
                    <a:cubicBezTo>
                      <a:pt x="319" y="258"/>
                      <a:pt x="318" y="255"/>
                      <a:pt x="315" y="255"/>
                    </a:cubicBezTo>
                    <a:cubicBezTo>
                      <a:pt x="316" y="253"/>
                      <a:pt x="317" y="251"/>
                      <a:pt x="317" y="247"/>
                    </a:cubicBezTo>
                    <a:cubicBezTo>
                      <a:pt x="321" y="248"/>
                      <a:pt x="323" y="247"/>
                      <a:pt x="322" y="244"/>
                    </a:cubicBezTo>
                    <a:cubicBezTo>
                      <a:pt x="327" y="248"/>
                      <a:pt x="328" y="241"/>
                      <a:pt x="335" y="244"/>
                    </a:cubicBezTo>
                    <a:cubicBezTo>
                      <a:pt x="336" y="244"/>
                      <a:pt x="338" y="246"/>
                      <a:pt x="337" y="246"/>
                    </a:cubicBezTo>
                    <a:cubicBezTo>
                      <a:pt x="339" y="246"/>
                      <a:pt x="339" y="244"/>
                      <a:pt x="341" y="244"/>
                    </a:cubicBezTo>
                    <a:cubicBezTo>
                      <a:pt x="343" y="243"/>
                      <a:pt x="345" y="245"/>
                      <a:pt x="345" y="246"/>
                    </a:cubicBezTo>
                    <a:cubicBezTo>
                      <a:pt x="347" y="245"/>
                      <a:pt x="345" y="243"/>
                      <a:pt x="347" y="242"/>
                    </a:cubicBezTo>
                    <a:cubicBezTo>
                      <a:pt x="348" y="241"/>
                      <a:pt x="350" y="242"/>
                      <a:pt x="350" y="242"/>
                    </a:cubicBezTo>
                    <a:cubicBezTo>
                      <a:pt x="353" y="240"/>
                      <a:pt x="353" y="236"/>
                      <a:pt x="358" y="238"/>
                    </a:cubicBezTo>
                    <a:cubicBezTo>
                      <a:pt x="355" y="236"/>
                      <a:pt x="357" y="229"/>
                      <a:pt x="352" y="229"/>
                    </a:cubicBezTo>
                    <a:cubicBezTo>
                      <a:pt x="349" y="226"/>
                      <a:pt x="349" y="232"/>
                      <a:pt x="349" y="232"/>
                    </a:cubicBezTo>
                    <a:cubicBezTo>
                      <a:pt x="347" y="233"/>
                      <a:pt x="346" y="230"/>
                      <a:pt x="345" y="231"/>
                    </a:cubicBezTo>
                    <a:cubicBezTo>
                      <a:pt x="344" y="231"/>
                      <a:pt x="342" y="232"/>
                      <a:pt x="343" y="232"/>
                    </a:cubicBezTo>
                    <a:cubicBezTo>
                      <a:pt x="341" y="232"/>
                      <a:pt x="341" y="230"/>
                      <a:pt x="339" y="231"/>
                    </a:cubicBezTo>
                    <a:cubicBezTo>
                      <a:pt x="336" y="231"/>
                      <a:pt x="334" y="234"/>
                      <a:pt x="330" y="232"/>
                    </a:cubicBezTo>
                    <a:cubicBezTo>
                      <a:pt x="328" y="232"/>
                      <a:pt x="328" y="235"/>
                      <a:pt x="328" y="236"/>
                    </a:cubicBezTo>
                    <a:cubicBezTo>
                      <a:pt x="320" y="235"/>
                      <a:pt x="312" y="237"/>
                      <a:pt x="306" y="234"/>
                    </a:cubicBezTo>
                    <a:cubicBezTo>
                      <a:pt x="305" y="234"/>
                      <a:pt x="306" y="231"/>
                      <a:pt x="306" y="231"/>
                    </a:cubicBezTo>
                    <a:cubicBezTo>
                      <a:pt x="304" y="229"/>
                      <a:pt x="299" y="231"/>
                      <a:pt x="298" y="229"/>
                    </a:cubicBezTo>
                    <a:cubicBezTo>
                      <a:pt x="303" y="218"/>
                      <a:pt x="300" y="213"/>
                      <a:pt x="298" y="201"/>
                    </a:cubicBezTo>
                    <a:cubicBezTo>
                      <a:pt x="303" y="200"/>
                      <a:pt x="311" y="193"/>
                      <a:pt x="313" y="197"/>
                    </a:cubicBezTo>
                    <a:cubicBezTo>
                      <a:pt x="316" y="195"/>
                      <a:pt x="313" y="194"/>
                      <a:pt x="315" y="190"/>
                    </a:cubicBezTo>
                    <a:cubicBezTo>
                      <a:pt x="321" y="190"/>
                      <a:pt x="321" y="179"/>
                      <a:pt x="322" y="177"/>
                    </a:cubicBezTo>
                    <a:cubicBezTo>
                      <a:pt x="323" y="176"/>
                      <a:pt x="326" y="177"/>
                      <a:pt x="326" y="177"/>
                    </a:cubicBezTo>
                    <a:cubicBezTo>
                      <a:pt x="326" y="173"/>
                      <a:pt x="319" y="171"/>
                      <a:pt x="322" y="167"/>
                    </a:cubicBezTo>
                    <a:cubicBezTo>
                      <a:pt x="320" y="169"/>
                      <a:pt x="315" y="167"/>
                      <a:pt x="311" y="167"/>
                    </a:cubicBezTo>
                    <a:cubicBezTo>
                      <a:pt x="307" y="168"/>
                      <a:pt x="303" y="172"/>
                      <a:pt x="298" y="171"/>
                    </a:cubicBezTo>
                    <a:cubicBezTo>
                      <a:pt x="295" y="168"/>
                      <a:pt x="295" y="182"/>
                      <a:pt x="296" y="178"/>
                    </a:cubicBezTo>
                    <a:cubicBezTo>
                      <a:pt x="295" y="182"/>
                      <a:pt x="294" y="177"/>
                      <a:pt x="293" y="178"/>
                    </a:cubicBezTo>
                    <a:cubicBezTo>
                      <a:pt x="291" y="180"/>
                      <a:pt x="294" y="184"/>
                      <a:pt x="293" y="186"/>
                    </a:cubicBezTo>
                    <a:cubicBezTo>
                      <a:pt x="292" y="187"/>
                      <a:pt x="288" y="191"/>
                      <a:pt x="285" y="193"/>
                    </a:cubicBezTo>
                    <a:cubicBezTo>
                      <a:pt x="280" y="199"/>
                      <a:pt x="280" y="203"/>
                      <a:pt x="272" y="203"/>
                    </a:cubicBezTo>
                    <a:cubicBezTo>
                      <a:pt x="272" y="205"/>
                      <a:pt x="275" y="208"/>
                      <a:pt x="272" y="208"/>
                    </a:cubicBezTo>
                    <a:cubicBezTo>
                      <a:pt x="270" y="208"/>
                      <a:pt x="272" y="211"/>
                      <a:pt x="270" y="212"/>
                    </a:cubicBezTo>
                    <a:cubicBezTo>
                      <a:pt x="270" y="212"/>
                      <a:pt x="267" y="211"/>
                      <a:pt x="267" y="212"/>
                    </a:cubicBezTo>
                    <a:cubicBezTo>
                      <a:pt x="266" y="213"/>
                      <a:pt x="267" y="215"/>
                      <a:pt x="267" y="216"/>
                    </a:cubicBezTo>
                    <a:cubicBezTo>
                      <a:pt x="266" y="216"/>
                      <a:pt x="265" y="215"/>
                      <a:pt x="265" y="216"/>
                    </a:cubicBezTo>
                    <a:cubicBezTo>
                      <a:pt x="264" y="218"/>
                      <a:pt x="266" y="223"/>
                      <a:pt x="263" y="223"/>
                    </a:cubicBezTo>
                    <a:cubicBezTo>
                      <a:pt x="264" y="225"/>
                      <a:pt x="268" y="226"/>
                      <a:pt x="265" y="227"/>
                    </a:cubicBezTo>
                    <a:cubicBezTo>
                      <a:pt x="267" y="229"/>
                      <a:pt x="269" y="232"/>
                      <a:pt x="274" y="232"/>
                    </a:cubicBezTo>
                    <a:cubicBezTo>
                      <a:pt x="274" y="236"/>
                      <a:pt x="275" y="237"/>
                      <a:pt x="278" y="238"/>
                    </a:cubicBezTo>
                    <a:cubicBezTo>
                      <a:pt x="276" y="240"/>
                      <a:pt x="275" y="240"/>
                      <a:pt x="274" y="242"/>
                    </a:cubicBezTo>
                    <a:cubicBezTo>
                      <a:pt x="273" y="244"/>
                      <a:pt x="274" y="246"/>
                      <a:pt x="272" y="247"/>
                    </a:cubicBezTo>
                    <a:cubicBezTo>
                      <a:pt x="270" y="249"/>
                      <a:pt x="268" y="249"/>
                      <a:pt x="265" y="249"/>
                    </a:cubicBezTo>
                    <a:cubicBezTo>
                      <a:pt x="264" y="257"/>
                      <a:pt x="257" y="259"/>
                      <a:pt x="259" y="270"/>
                    </a:cubicBezTo>
                    <a:cubicBezTo>
                      <a:pt x="252" y="267"/>
                      <a:pt x="253" y="279"/>
                      <a:pt x="248" y="279"/>
                    </a:cubicBezTo>
                    <a:cubicBezTo>
                      <a:pt x="247" y="279"/>
                      <a:pt x="247" y="279"/>
                      <a:pt x="246" y="279"/>
                    </a:cubicBezTo>
                    <a:cubicBezTo>
                      <a:pt x="244" y="280"/>
                      <a:pt x="245" y="282"/>
                      <a:pt x="244" y="283"/>
                    </a:cubicBezTo>
                    <a:cubicBezTo>
                      <a:pt x="241" y="284"/>
                      <a:pt x="237" y="280"/>
                      <a:pt x="235" y="285"/>
                    </a:cubicBezTo>
                    <a:cubicBezTo>
                      <a:pt x="231" y="284"/>
                      <a:pt x="234" y="277"/>
                      <a:pt x="233" y="273"/>
                    </a:cubicBezTo>
                    <a:cubicBezTo>
                      <a:pt x="231" y="272"/>
                      <a:pt x="232" y="268"/>
                      <a:pt x="229" y="268"/>
                    </a:cubicBezTo>
                    <a:cubicBezTo>
                      <a:pt x="224" y="268"/>
                      <a:pt x="231" y="262"/>
                      <a:pt x="224" y="262"/>
                    </a:cubicBezTo>
                    <a:cubicBezTo>
                      <a:pt x="227" y="258"/>
                      <a:pt x="220" y="257"/>
                      <a:pt x="220" y="255"/>
                    </a:cubicBezTo>
                    <a:cubicBezTo>
                      <a:pt x="220" y="254"/>
                      <a:pt x="222" y="253"/>
                      <a:pt x="222" y="251"/>
                    </a:cubicBezTo>
                    <a:cubicBezTo>
                      <a:pt x="221" y="246"/>
                      <a:pt x="217" y="243"/>
                      <a:pt x="213" y="240"/>
                    </a:cubicBezTo>
                    <a:cubicBezTo>
                      <a:pt x="207" y="242"/>
                      <a:pt x="209" y="251"/>
                      <a:pt x="199" y="249"/>
                    </a:cubicBezTo>
                    <a:cubicBezTo>
                      <a:pt x="200" y="251"/>
                      <a:pt x="202" y="251"/>
                      <a:pt x="203" y="251"/>
                    </a:cubicBezTo>
                    <a:cubicBezTo>
                      <a:pt x="203" y="253"/>
                      <a:pt x="201" y="253"/>
                      <a:pt x="199" y="253"/>
                    </a:cubicBezTo>
                    <a:cubicBezTo>
                      <a:pt x="196" y="253"/>
                      <a:pt x="198" y="259"/>
                      <a:pt x="194" y="259"/>
                    </a:cubicBezTo>
                    <a:cubicBezTo>
                      <a:pt x="185" y="260"/>
                      <a:pt x="188" y="251"/>
                      <a:pt x="179" y="253"/>
                    </a:cubicBezTo>
                    <a:cubicBezTo>
                      <a:pt x="179" y="251"/>
                      <a:pt x="181" y="252"/>
                      <a:pt x="183" y="251"/>
                    </a:cubicBezTo>
                    <a:cubicBezTo>
                      <a:pt x="185" y="246"/>
                      <a:pt x="178" y="242"/>
                      <a:pt x="183" y="240"/>
                    </a:cubicBezTo>
                    <a:cubicBezTo>
                      <a:pt x="181" y="238"/>
                      <a:pt x="179" y="237"/>
                      <a:pt x="177" y="236"/>
                    </a:cubicBezTo>
                    <a:cubicBezTo>
                      <a:pt x="176" y="234"/>
                      <a:pt x="179" y="233"/>
                      <a:pt x="179" y="232"/>
                    </a:cubicBezTo>
                    <a:cubicBezTo>
                      <a:pt x="179" y="231"/>
                      <a:pt x="175" y="229"/>
                      <a:pt x="175" y="229"/>
                    </a:cubicBezTo>
                    <a:cubicBezTo>
                      <a:pt x="175" y="227"/>
                      <a:pt x="178" y="216"/>
                      <a:pt x="175" y="223"/>
                    </a:cubicBezTo>
                    <a:cubicBezTo>
                      <a:pt x="172" y="222"/>
                      <a:pt x="174" y="219"/>
                      <a:pt x="177" y="219"/>
                    </a:cubicBezTo>
                    <a:cubicBezTo>
                      <a:pt x="173" y="213"/>
                      <a:pt x="183" y="211"/>
                      <a:pt x="179" y="210"/>
                    </a:cubicBezTo>
                    <a:cubicBezTo>
                      <a:pt x="179" y="207"/>
                      <a:pt x="184" y="209"/>
                      <a:pt x="185" y="206"/>
                    </a:cubicBezTo>
                    <a:cubicBezTo>
                      <a:pt x="185" y="204"/>
                      <a:pt x="187" y="206"/>
                      <a:pt x="186" y="206"/>
                    </a:cubicBezTo>
                    <a:cubicBezTo>
                      <a:pt x="188" y="205"/>
                      <a:pt x="188" y="203"/>
                      <a:pt x="190" y="203"/>
                    </a:cubicBezTo>
                    <a:cubicBezTo>
                      <a:pt x="192" y="202"/>
                      <a:pt x="192" y="199"/>
                      <a:pt x="192" y="197"/>
                    </a:cubicBezTo>
                    <a:cubicBezTo>
                      <a:pt x="196" y="198"/>
                      <a:pt x="198" y="197"/>
                      <a:pt x="198" y="193"/>
                    </a:cubicBezTo>
                    <a:cubicBezTo>
                      <a:pt x="203" y="192"/>
                      <a:pt x="200" y="200"/>
                      <a:pt x="207" y="197"/>
                    </a:cubicBezTo>
                    <a:cubicBezTo>
                      <a:pt x="207" y="195"/>
                      <a:pt x="205" y="196"/>
                      <a:pt x="203" y="195"/>
                    </a:cubicBezTo>
                    <a:cubicBezTo>
                      <a:pt x="208" y="191"/>
                      <a:pt x="214" y="193"/>
                      <a:pt x="218" y="188"/>
                    </a:cubicBezTo>
                    <a:cubicBezTo>
                      <a:pt x="219" y="187"/>
                      <a:pt x="217" y="185"/>
                      <a:pt x="218" y="184"/>
                    </a:cubicBezTo>
                    <a:cubicBezTo>
                      <a:pt x="219" y="183"/>
                      <a:pt x="221" y="185"/>
                      <a:pt x="222" y="184"/>
                    </a:cubicBezTo>
                    <a:cubicBezTo>
                      <a:pt x="223" y="183"/>
                      <a:pt x="221" y="180"/>
                      <a:pt x="222" y="178"/>
                    </a:cubicBezTo>
                    <a:cubicBezTo>
                      <a:pt x="222" y="177"/>
                      <a:pt x="227" y="176"/>
                      <a:pt x="227" y="175"/>
                    </a:cubicBezTo>
                    <a:cubicBezTo>
                      <a:pt x="228" y="173"/>
                      <a:pt x="226" y="169"/>
                      <a:pt x="227" y="167"/>
                    </a:cubicBezTo>
                    <a:cubicBezTo>
                      <a:pt x="228" y="167"/>
                      <a:pt x="230" y="170"/>
                      <a:pt x="231" y="169"/>
                    </a:cubicBezTo>
                    <a:cubicBezTo>
                      <a:pt x="229" y="170"/>
                      <a:pt x="234" y="160"/>
                      <a:pt x="233" y="160"/>
                    </a:cubicBezTo>
                    <a:cubicBezTo>
                      <a:pt x="237" y="164"/>
                      <a:pt x="238" y="157"/>
                      <a:pt x="242" y="156"/>
                    </a:cubicBezTo>
                    <a:cubicBezTo>
                      <a:pt x="242" y="153"/>
                      <a:pt x="245" y="151"/>
                      <a:pt x="242" y="150"/>
                    </a:cubicBezTo>
                    <a:cubicBezTo>
                      <a:pt x="243" y="147"/>
                      <a:pt x="248" y="150"/>
                      <a:pt x="248" y="145"/>
                    </a:cubicBezTo>
                    <a:cubicBezTo>
                      <a:pt x="248" y="143"/>
                      <a:pt x="251" y="143"/>
                      <a:pt x="253" y="143"/>
                    </a:cubicBezTo>
                    <a:cubicBezTo>
                      <a:pt x="254" y="141"/>
                      <a:pt x="253" y="140"/>
                      <a:pt x="252" y="139"/>
                    </a:cubicBezTo>
                    <a:cubicBezTo>
                      <a:pt x="257" y="135"/>
                      <a:pt x="260" y="135"/>
                      <a:pt x="265" y="134"/>
                    </a:cubicBezTo>
                    <a:cubicBezTo>
                      <a:pt x="267" y="132"/>
                      <a:pt x="264" y="131"/>
                      <a:pt x="267" y="126"/>
                    </a:cubicBezTo>
                    <a:cubicBezTo>
                      <a:pt x="268" y="125"/>
                      <a:pt x="272" y="124"/>
                      <a:pt x="272" y="121"/>
                    </a:cubicBezTo>
                    <a:cubicBezTo>
                      <a:pt x="272" y="116"/>
                      <a:pt x="278" y="123"/>
                      <a:pt x="278" y="115"/>
                    </a:cubicBezTo>
                    <a:cubicBezTo>
                      <a:pt x="285" y="112"/>
                      <a:pt x="292" y="119"/>
                      <a:pt x="293" y="108"/>
                    </a:cubicBezTo>
                    <a:cubicBezTo>
                      <a:pt x="296" y="110"/>
                      <a:pt x="304" y="106"/>
                      <a:pt x="309" y="109"/>
                    </a:cubicBezTo>
                    <a:cubicBezTo>
                      <a:pt x="311" y="108"/>
                      <a:pt x="312" y="106"/>
                      <a:pt x="313" y="104"/>
                    </a:cubicBezTo>
                    <a:cubicBezTo>
                      <a:pt x="318" y="101"/>
                      <a:pt x="323" y="110"/>
                      <a:pt x="322" y="102"/>
                    </a:cubicBezTo>
                    <a:cubicBezTo>
                      <a:pt x="326" y="103"/>
                      <a:pt x="326" y="107"/>
                      <a:pt x="330" y="108"/>
                    </a:cubicBezTo>
                    <a:cubicBezTo>
                      <a:pt x="333" y="107"/>
                      <a:pt x="332" y="102"/>
                      <a:pt x="337" y="104"/>
                    </a:cubicBezTo>
                    <a:cubicBezTo>
                      <a:pt x="338" y="107"/>
                      <a:pt x="336" y="107"/>
                      <a:pt x="335" y="109"/>
                    </a:cubicBezTo>
                    <a:cubicBezTo>
                      <a:pt x="337" y="110"/>
                      <a:pt x="346" y="101"/>
                      <a:pt x="350" y="106"/>
                    </a:cubicBezTo>
                    <a:cubicBezTo>
                      <a:pt x="353" y="108"/>
                      <a:pt x="351" y="105"/>
                      <a:pt x="354" y="106"/>
                    </a:cubicBezTo>
                    <a:cubicBezTo>
                      <a:pt x="358" y="106"/>
                      <a:pt x="362" y="109"/>
                      <a:pt x="367" y="108"/>
                    </a:cubicBezTo>
                    <a:cubicBezTo>
                      <a:pt x="366" y="109"/>
                      <a:pt x="368" y="112"/>
                      <a:pt x="367" y="113"/>
                    </a:cubicBezTo>
                    <a:cubicBezTo>
                      <a:pt x="367" y="114"/>
                      <a:pt x="364" y="113"/>
                      <a:pt x="363" y="113"/>
                    </a:cubicBezTo>
                    <a:cubicBezTo>
                      <a:pt x="362" y="115"/>
                      <a:pt x="364" y="118"/>
                      <a:pt x="360" y="117"/>
                    </a:cubicBezTo>
                    <a:cubicBezTo>
                      <a:pt x="363" y="121"/>
                      <a:pt x="374" y="118"/>
                      <a:pt x="378" y="117"/>
                    </a:cubicBezTo>
                    <a:cubicBezTo>
                      <a:pt x="382" y="115"/>
                      <a:pt x="381" y="120"/>
                      <a:pt x="382" y="121"/>
                    </a:cubicBezTo>
                    <a:cubicBezTo>
                      <a:pt x="384" y="122"/>
                      <a:pt x="388" y="119"/>
                      <a:pt x="388" y="122"/>
                    </a:cubicBezTo>
                    <a:cubicBezTo>
                      <a:pt x="401" y="119"/>
                      <a:pt x="404" y="130"/>
                      <a:pt x="412" y="126"/>
                    </a:cubicBezTo>
                    <a:cubicBezTo>
                      <a:pt x="410" y="132"/>
                      <a:pt x="418" y="129"/>
                      <a:pt x="418" y="134"/>
                    </a:cubicBezTo>
                    <a:cubicBezTo>
                      <a:pt x="422" y="134"/>
                      <a:pt x="430" y="133"/>
                      <a:pt x="425" y="137"/>
                    </a:cubicBezTo>
                    <a:cubicBezTo>
                      <a:pt x="429" y="139"/>
                      <a:pt x="433" y="138"/>
                      <a:pt x="436" y="139"/>
                    </a:cubicBezTo>
                    <a:cubicBezTo>
                      <a:pt x="437" y="139"/>
                      <a:pt x="436" y="143"/>
                      <a:pt x="436" y="143"/>
                    </a:cubicBezTo>
                    <a:cubicBezTo>
                      <a:pt x="437" y="144"/>
                      <a:pt x="441" y="142"/>
                      <a:pt x="442" y="143"/>
                    </a:cubicBezTo>
                    <a:cubicBezTo>
                      <a:pt x="443" y="150"/>
                      <a:pt x="443" y="152"/>
                      <a:pt x="442" y="160"/>
                    </a:cubicBezTo>
                    <a:cubicBezTo>
                      <a:pt x="439" y="155"/>
                      <a:pt x="435" y="161"/>
                      <a:pt x="431" y="162"/>
                    </a:cubicBezTo>
                    <a:cubicBezTo>
                      <a:pt x="425" y="162"/>
                      <a:pt x="419" y="156"/>
                      <a:pt x="414" y="162"/>
                    </a:cubicBezTo>
                    <a:cubicBezTo>
                      <a:pt x="412" y="162"/>
                      <a:pt x="413" y="158"/>
                      <a:pt x="412" y="158"/>
                    </a:cubicBezTo>
                    <a:cubicBezTo>
                      <a:pt x="409" y="157"/>
                      <a:pt x="409" y="160"/>
                      <a:pt x="408" y="160"/>
                    </a:cubicBezTo>
                    <a:cubicBezTo>
                      <a:pt x="406" y="160"/>
                      <a:pt x="405" y="156"/>
                      <a:pt x="404" y="156"/>
                    </a:cubicBezTo>
                    <a:cubicBezTo>
                      <a:pt x="401" y="156"/>
                      <a:pt x="396" y="161"/>
                      <a:pt x="397" y="154"/>
                    </a:cubicBezTo>
                    <a:cubicBezTo>
                      <a:pt x="391" y="156"/>
                      <a:pt x="393" y="154"/>
                      <a:pt x="386" y="154"/>
                    </a:cubicBezTo>
                    <a:cubicBezTo>
                      <a:pt x="385" y="157"/>
                      <a:pt x="387" y="158"/>
                      <a:pt x="390" y="158"/>
                    </a:cubicBezTo>
                    <a:cubicBezTo>
                      <a:pt x="393" y="157"/>
                      <a:pt x="393" y="160"/>
                      <a:pt x="395" y="160"/>
                    </a:cubicBezTo>
                    <a:cubicBezTo>
                      <a:pt x="392" y="163"/>
                      <a:pt x="395" y="162"/>
                      <a:pt x="397" y="163"/>
                    </a:cubicBezTo>
                    <a:cubicBezTo>
                      <a:pt x="398" y="164"/>
                      <a:pt x="397" y="166"/>
                      <a:pt x="397" y="167"/>
                    </a:cubicBezTo>
                    <a:cubicBezTo>
                      <a:pt x="398" y="169"/>
                      <a:pt x="401" y="169"/>
                      <a:pt x="401" y="171"/>
                    </a:cubicBezTo>
                    <a:cubicBezTo>
                      <a:pt x="401" y="173"/>
                      <a:pt x="405" y="178"/>
                      <a:pt x="404" y="184"/>
                    </a:cubicBezTo>
                    <a:cubicBezTo>
                      <a:pt x="405" y="190"/>
                      <a:pt x="416" y="186"/>
                      <a:pt x="418" y="191"/>
                    </a:cubicBezTo>
                    <a:cubicBezTo>
                      <a:pt x="419" y="190"/>
                      <a:pt x="419" y="187"/>
                      <a:pt x="423" y="188"/>
                    </a:cubicBezTo>
                    <a:cubicBezTo>
                      <a:pt x="422" y="182"/>
                      <a:pt x="414" y="184"/>
                      <a:pt x="412" y="180"/>
                    </a:cubicBezTo>
                    <a:cubicBezTo>
                      <a:pt x="411" y="173"/>
                      <a:pt x="422" y="178"/>
                      <a:pt x="427" y="177"/>
                    </a:cubicBezTo>
                    <a:cubicBezTo>
                      <a:pt x="426" y="181"/>
                      <a:pt x="435" y="176"/>
                      <a:pt x="432" y="182"/>
                    </a:cubicBezTo>
                    <a:cubicBezTo>
                      <a:pt x="437" y="184"/>
                      <a:pt x="440" y="176"/>
                      <a:pt x="440" y="184"/>
                    </a:cubicBezTo>
                    <a:cubicBezTo>
                      <a:pt x="445" y="181"/>
                      <a:pt x="440" y="174"/>
                      <a:pt x="436" y="175"/>
                    </a:cubicBezTo>
                    <a:cubicBezTo>
                      <a:pt x="437" y="171"/>
                      <a:pt x="441" y="170"/>
                      <a:pt x="445" y="169"/>
                    </a:cubicBezTo>
                    <a:cubicBezTo>
                      <a:pt x="448" y="167"/>
                      <a:pt x="448" y="162"/>
                      <a:pt x="451" y="160"/>
                    </a:cubicBezTo>
                    <a:cubicBezTo>
                      <a:pt x="459" y="159"/>
                      <a:pt x="463" y="162"/>
                      <a:pt x="468" y="163"/>
                    </a:cubicBezTo>
                    <a:cubicBezTo>
                      <a:pt x="470" y="163"/>
                      <a:pt x="469" y="160"/>
                      <a:pt x="472" y="160"/>
                    </a:cubicBezTo>
                    <a:cubicBezTo>
                      <a:pt x="472" y="157"/>
                      <a:pt x="470" y="155"/>
                      <a:pt x="468" y="154"/>
                    </a:cubicBezTo>
                    <a:cubicBezTo>
                      <a:pt x="471" y="147"/>
                      <a:pt x="471" y="140"/>
                      <a:pt x="470" y="134"/>
                    </a:cubicBezTo>
                    <a:cubicBezTo>
                      <a:pt x="476" y="134"/>
                      <a:pt x="481" y="133"/>
                      <a:pt x="485" y="136"/>
                    </a:cubicBezTo>
                    <a:cubicBezTo>
                      <a:pt x="486" y="136"/>
                      <a:pt x="491" y="136"/>
                      <a:pt x="490" y="141"/>
                    </a:cubicBezTo>
                    <a:cubicBezTo>
                      <a:pt x="486" y="141"/>
                      <a:pt x="483" y="141"/>
                      <a:pt x="479" y="141"/>
                    </a:cubicBezTo>
                    <a:cubicBezTo>
                      <a:pt x="479" y="143"/>
                      <a:pt x="479" y="145"/>
                      <a:pt x="479" y="147"/>
                    </a:cubicBezTo>
                    <a:cubicBezTo>
                      <a:pt x="483" y="152"/>
                      <a:pt x="485" y="146"/>
                      <a:pt x="488" y="149"/>
                    </a:cubicBezTo>
                    <a:cubicBezTo>
                      <a:pt x="490" y="150"/>
                      <a:pt x="483" y="151"/>
                      <a:pt x="483" y="150"/>
                    </a:cubicBezTo>
                    <a:cubicBezTo>
                      <a:pt x="481" y="154"/>
                      <a:pt x="488" y="150"/>
                      <a:pt x="490" y="154"/>
                    </a:cubicBezTo>
                    <a:cubicBezTo>
                      <a:pt x="493" y="152"/>
                      <a:pt x="497" y="150"/>
                      <a:pt x="500" y="147"/>
                    </a:cubicBezTo>
                    <a:cubicBezTo>
                      <a:pt x="500" y="146"/>
                      <a:pt x="502" y="145"/>
                      <a:pt x="501" y="143"/>
                    </a:cubicBezTo>
                    <a:cubicBezTo>
                      <a:pt x="510" y="145"/>
                      <a:pt x="509" y="138"/>
                      <a:pt x="516" y="139"/>
                    </a:cubicBezTo>
                    <a:cubicBezTo>
                      <a:pt x="519" y="138"/>
                      <a:pt x="520" y="137"/>
                      <a:pt x="520" y="134"/>
                    </a:cubicBezTo>
                    <a:cubicBezTo>
                      <a:pt x="523" y="134"/>
                      <a:pt x="525" y="132"/>
                      <a:pt x="526" y="130"/>
                    </a:cubicBezTo>
                    <a:cubicBezTo>
                      <a:pt x="533" y="136"/>
                      <a:pt x="539" y="127"/>
                      <a:pt x="546" y="126"/>
                    </a:cubicBezTo>
                    <a:cubicBezTo>
                      <a:pt x="546" y="129"/>
                      <a:pt x="546" y="131"/>
                      <a:pt x="546" y="134"/>
                    </a:cubicBezTo>
                    <a:cubicBezTo>
                      <a:pt x="553" y="134"/>
                      <a:pt x="559" y="134"/>
                      <a:pt x="563" y="132"/>
                    </a:cubicBezTo>
                    <a:cubicBezTo>
                      <a:pt x="564" y="132"/>
                      <a:pt x="566" y="132"/>
                      <a:pt x="567" y="132"/>
                    </a:cubicBezTo>
                    <a:cubicBezTo>
                      <a:pt x="567" y="132"/>
                      <a:pt x="566" y="130"/>
                      <a:pt x="567" y="130"/>
                    </a:cubicBezTo>
                    <a:cubicBezTo>
                      <a:pt x="570" y="129"/>
                      <a:pt x="576" y="130"/>
                      <a:pt x="576" y="124"/>
                    </a:cubicBezTo>
                    <a:cubicBezTo>
                      <a:pt x="581" y="127"/>
                      <a:pt x="588" y="127"/>
                      <a:pt x="591" y="132"/>
                    </a:cubicBezTo>
                    <a:cubicBezTo>
                      <a:pt x="594" y="131"/>
                      <a:pt x="595" y="129"/>
                      <a:pt x="596" y="126"/>
                    </a:cubicBezTo>
                    <a:cubicBezTo>
                      <a:pt x="597" y="124"/>
                      <a:pt x="588" y="122"/>
                      <a:pt x="595" y="121"/>
                    </a:cubicBezTo>
                    <a:cubicBezTo>
                      <a:pt x="592" y="116"/>
                      <a:pt x="583" y="118"/>
                      <a:pt x="585" y="108"/>
                    </a:cubicBezTo>
                    <a:cubicBezTo>
                      <a:pt x="588" y="109"/>
                      <a:pt x="589" y="112"/>
                      <a:pt x="595" y="113"/>
                    </a:cubicBezTo>
                    <a:cubicBezTo>
                      <a:pt x="597" y="114"/>
                      <a:pt x="600" y="118"/>
                      <a:pt x="606" y="117"/>
                    </a:cubicBezTo>
                    <a:cubicBezTo>
                      <a:pt x="607" y="117"/>
                      <a:pt x="608" y="115"/>
                      <a:pt x="608" y="115"/>
                    </a:cubicBezTo>
                    <a:cubicBezTo>
                      <a:pt x="609" y="115"/>
                      <a:pt x="611" y="118"/>
                      <a:pt x="611" y="115"/>
                    </a:cubicBezTo>
                    <a:cubicBezTo>
                      <a:pt x="614" y="115"/>
                      <a:pt x="614" y="118"/>
                      <a:pt x="615" y="119"/>
                    </a:cubicBezTo>
                    <a:cubicBezTo>
                      <a:pt x="618" y="120"/>
                      <a:pt x="621" y="118"/>
                      <a:pt x="621" y="122"/>
                    </a:cubicBezTo>
                    <a:cubicBezTo>
                      <a:pt x="627" y="120"/>
                      <a:pt x="629" y="124"/>
                      <a:pt x="636" y="121"/>
                    </a:cubicBezTo>
                    <a:cubicBezTo>
                      <a:pt x="633" y="127"/>
                      <a:pt x="642" y="122"/>
                      <a:pt x="639" y="128"/>
                    </a:cubicBezTo>
                    <a:cubicBezTo>
                      <a:pt x="643" y="128"/>
                      <a:pt x="644" y="129"/>
                      <a:pt x="645" y="132"/>
                    </a:cubicBezTo>
                    <a:cubicBezTo>
                      <a:pt x="651" y="131"/>
                      <a:pt x="652" y="135"/>
                      <a:pt x="658" y="134"/>
                    </a:cubicBezTo>
                    <a:cubicBezTo>
                      <a:pt x="661" y="122"/>
                      <a:pt x="647" y="128"/>
                      <a:pt x="651" y="117"/>
                    </a:cubicBezTo>
                    <a:cubicBezTo>
                      <a:pt x="650" y="114"/>
                      <a:pt x="648" y="118"/>
                      <a:pt x="645" y="117"/>
                    </a:cubicBezTo>
                    <a:cubicBezTo>
                      <a:pt x="645" y="113"/>
                      <a:pt x="648" y="111"/>
                      <a:pt x="647" y="106"/>
                    </a:cubicBezTo>
                    <a:cubicBezTo>
                      <a:pt x="647" y="103"/>
                      <a:pt x="644" y="105"/>
                      <a:pt x="643" y="104"/>
                    </a:cubicBezTo>
                    <a:cubicBezTo>
                      <a:pt x="643" y="103"/>
                      <a:pt x="647" y="100"/>
                      <a:pt x="643" y="100"/>
                    </a:cubicBezTo>
                    <a:cubicBezTo>
                      <a:pt x="643" y="96"/>
                      <a:pt x="648" y="98"/>
                      <a:pt x="647" y="93"/>
                    </a:cubicBezTo>
                    <a:cubicBezTo>
                      <a:pt x="651" y="93"/>
                      <a:pt x="649" y="88"/>
                      <a:pt x="654" y="89"/>
                    </a:cubicBezTo>
                    <a:cubicBezTo>
                      <a:pt x="654" y="85"/>
                      <a:pt x="656" y="83"/>
                      <a:pt x="660" y="83"/>
                    </a:cubicBezTo>
                    <a:cubicBezTo>
                      <a:pt x="658" y="75"/>
                      <a:pt x="666" y="77"/>
                      <a:pt x="665" y="70"/>
                    </a:cubicBezTo>
                    <a:cubicBezTo>
                      <a:pt x="674" y="69"/>
                      <a:pt x="678" y="73"/>
                      <a:pt x="684" y="74"/>
                    </a:cubicBezTo>
                    <a:cubicBezTo>
                      <a:pt x="684" y="77"/>
                      <a:pt x="684" y="79"/>
                      <a:pt x="686" y="80"/>
                    </a:cubicBezTo>
                    <a:cubicBezTo>
                      <a:pt x="686" y="82"/>
                      <a:pt x="682" y="81"/>
                      <a:pt x="680" y="81"/>
                    </a:cubicBezTo>
                    <a:cubicBezTo>
                      <a:pt x="680" y="89"/>
                      <a:pt x="684" y="92"/>
                      <a:pt x="680" y="98"/>
                    </a:cubicBezTo>
                    <a:cubicBezTo>
                      <a:pt x="682" y="99"/>
                      <a:pt x="683" y="101"/>
                      <a:pt x="684" y="102"/>
                    </a:cubicBezTo>
                    <a:cubicBezTo>
                      <a:pt x="685" y="103"/>
                      <a:pt x="686" y="104"/>
                      <a:pt x="688" y="104"/>
                    </a:cubicBezTo>
                    <a:cubicBezTo>
                      <a:pt x="685" y="108"/>
                      <a:pt x="687" y="118"/>
                      <a:pt x="684" y="122"/>
                    </a:cubicBezTo>
                    <a:cubicBezTo>
                      <a:pt x="682" y="128"/>
                      <a:pt x="689" y="126"/>
                      <a:pt x="690" y="130"/>
                    </a:cubicBezTo>
                    <a:cubicBezTo>
                      <a:pt x="688" y="145"/>
                      <a:pt x="682" y="154"/>
                      <a:pt x="669" y="158"/>
                    </a:cubicBezTo>
                    <a:cubicBezTo>
                      <a:pt x="670" y="162"/>
                      <a:pt x="677" y="158"/>
                      <a:pt x="678" y="162"/>
                    </a:cubicBezTo>
                    <a:cubicBezTo>
                      <a:pt x="683" y="161"/>
                      <a:pt x="682" y="155"/>
                      <a:pt x="688" y="156"/>
                    </a:cubicBezTo>
                    <a:cubicBezTo>
                      <a:pt x="687" y="158"/>
                      <a:pt x="686" y="159"/>
                      <a:pt x="686" y="162"/>
                    </a:cubicBezTo>
                    <a:cubicBezTo>
                      <a:pt x="688" y="161"/>
                      <a:pt x="687" y="158"/>
                      <a:pt x="690" y="158"/>
                    </a:cubicBezTo>
                    <a:cubicBezTo>
                      <a:pt x="692" y="158"/>
                      <a:pt x="691" y="155"/>
                      <a:pt x="692" y="154"/>
                    </a:cubicBezTo>
                    <a:cubicBezTo>
                      <a:pt x="692" y="154"/>
                      <a:pt x="695" y="155"/>
                      <a:pt x="695" y="154"/>
                    </a:cubicBezTo>
                    <a:cubicBezTo>
                      <a:pt x="696" y="153"/>
                      <a:pt x="695" y="150"/>
                      <a:pt x="695" y="149"/>
                    </a:cubicBezTo>
                    <a:cubicBezTo>
                      <a:pt x="697" y="149"/>
                      <a:pt x="699" y="149"/>
                      <a:pt x="701" y="149"/>
                    </a:cubicBezTo>
                    <a:cubicBezTo>
                      <a:pt x="699" y="143"/>
                      <a:pt x="707" y="137"/>
                      <a:pt x="701" y="134"/>
                    </a:cubicBezTo>
                    <a:cubicBezTo>
                      <a:pt x="701" y="132"/>
                      <a:pt x="705" y="132"/>
                      <a:pt x="705" y="130"/>
                    </a:cubicBezTo>
                    <a:cubicBezTo>
                      <a:pt x="705" y="128"/>
                      <a:pt x="702" y="128"/>
                      <a:pt x="701" y="128"/>
                    </a:cubicBezTo>
                    <a:cubicBezTo>
                      <a:pt x="701" y="124"/>
                      <a:pt x="707" y="127"/>
                      <a:pt x="710" y="126"/>
                    </a:cubicBezTo>
                    <a:cubicBezTo>
                      <a:pt x="708" y="124"/>
                      <a:pt x="710" y="119"/>
                      <a:pt x="705" y="121"/>
                    </a:cubicBezTo>
                    <a:cubicBezTo>
                      <a:pt x="700" y="123"/>
                      <a:pt x="698" y="116"/>
                      <a:pt x="697" y="121"/>
                    </a:cubicBezTo>
                    <a:cubicBezTo>
                      <a:pt x="694" y="117"/>
                      <a:pt x="694" y="113"/>
                      <a:pt x="695" y="109"/>
                    </a:cubicBezTo>
                    <a:cubicBezTo>
                      <a:pt x="695" y="109"/>
                      <a:pt x="699" y="110"/>
                      <a:pt x="699" y="109"/>
                    </a:cubicBezTo>
                    <a:cubicBezTo>
                      <a:pt x="701" y="108"/>
                      <a:pt x="698" y="102"/>
                      <a:pt x="699" y="100"/>
                    </a:cubicBezTo>
                    <a:cubicBezTo>
                      <a:pt x="699" y="97"/>
                      <a:pt x="697" y="100"/>
                      <a:pt x="697" y="100"/>
                    </a:cubicBezTo>
                    <a:cubicBezTo>
                      <a:pt x="693" y="97"/>
                      <a:pt x="696" y="93"/>
                      <a:pt x="693" y="89"/>
                    </a:cubicBezTo>
                    <a:cubicBezTo>
                      <a:pt x="701" y="91"/>
                      <a:pt x="698" y="84"/>
                      <a:pt x="703" y="83"/>
                    </a:cubicBezTo>
                    <a:cubicBezTo>
                      <a:pt x="703" y="80"/>
                      <a:pt x="703" y="77"/>
                      <a:pt x="703" y="74"/>
                    </a:cubicBezTo>
                    <a:cubicBezTo>
                      <a:pt x="709" y="72"/>
                      <a:pt x="706" y="80"/>
                      <a:pt x="706" y="83"/>
                    </a:cubicBezTo>
                    <a:cubicBezTo>
                      <a:pt x="707" y="86"/>
                      <a:pt x="710" y="82"/>
                      <a:pt x="710" y="85"/>
                    </a:cubicBezTo>
                    <a:cubicBezTo>
                      <a:pt x="710" y="86"/>
                      <a:pt x="708" y="88"/>
                      <a:pt x="708" y="87"/>
                    </a:cubicBezTo>
                    <a:cubicBezTo>
                      <a:pt x="710" y="92"/>
                      <a:pt x="714" y="93"/>
                      <a:pt x="719" y="96"/>
                    </a:cubicBezTo>
                    <a:cubicBezTo>
                      <a:pt x="723" y="97"/>
                      <a:pt x="719" y="91"/>
                      <a:pt x="718" y="91"/>
                    </a:cubicBezTo>
                    <a:cubicBezTo>
                      <a:pt x="720" y="88"/>
                      <a:pt x="726" y="88"/>
                      <a:pt x="731" y="87"/>
                    </a:cubicBezTo>
                    <a:cubicBezTo>
                      <a:pt x="730" y="85"/>
                      <a:pt x="727" y="85"/>
                      <a:pt x="725" y="85"/>
                    </a:cubicBezTo>
                    <a:cubicBezTo>
                      <a:pt x="727" y="80"/>
                      <a:pt x="722" y="80"/>
                      <a:pt x="723" y="76"/>
                    </a:cubicBezTo>
                    <a:cubicBezTo>
                      <a:pt x="725" y="80"/>
                      <a:pt x="736" y="74"/>
                      <a:pt x="734" y="81"/>
                    </a:cubicBezTo>
                    <a:cubicBezTo>
                      <a:pt x="736" y="83"/>
                      <a:pt x="738" y="80"/>
                      <a:pt x="738" y="80"/>
                    </a:cubicBezTo>
                    <a:cubicBezTo>
                      <a:pt x="741" y="80"/>
                      <a:pt x="739" y="82"/>
                      <a:pt x="740" y="83"/>
                    </a:cubicBezTo>
                    <a:cubicBezTo>
                      <a:pt x="741" y="84"/>
                      <a:pt x="743" y="83"/>
                      <a:pt x="744" y="83"/>
                    </a:cubicBezTo>
                    <a:cubicBezTo>
                      <a:pt x="747" y="87"/>
                      <a:pt x="754" y="83"/>
                      <a:pt x="749" y="89"/>
                    </a:cubicBezTo>
                    <a:cubicBezTo>
                      <a:pt x="752" y="89"/>
                      <a:pt x="756" y="89"/>
                      <a:pt x="759" y="89"/>
                    </a:cubicBezTo>
                    <a:cubicBezTo>
                      <a:pt x="759" y="87"/>
                      <a:pt x="751" y="85"/>
                      <a:pt x="757" y="83"/>
                    </a:cubicBezTo>
                    <a:cubicBezTo>
                      <a:pt x="755" y="82"/>
                      <a:pt x="753" y="81"/>
                      <a:pt x="751" y="80"/>
                    </a:cubicBezTo>
                    <a:cubicBezTo>
                      <a:pt x="750" y="70"/>
                      <a:pt x="751" y="70"/>
                      <a:pt x="751" y="59"/>
                    </a:cubicBezTo>
                    <a:cubicBezTo>
                      <a:pt x="761" y="58"/>
                      <a:pt x="775" y="61"/>
                      <a:pt x="783" y="59"/>
                    </a:cubicBezTo>
                    <a:cubicBezTo>
                      <a:pt x="786" y="58"/>
                      <a:pt x="784" y="53"/>
                      <a:pt x="788" y="57"/>
                    </a:cubicBezTo>
                    <a:cubicBezTo>
                      <a:pt x="794" y="53"/>
                      <a:pt x="790" y="50"/>
                      <a:pt x="792" y="44"/>
                    </a:cubicBezTo>
                    <a:cubicBezTo>
                      <a:pt x="797" y="45"/>
                      <a:pt x="799" y="44"/>
                      <a:pt x="801" y="42"/>
                    </a:cubicBezTo>
                    <a:cubicBezTo>
                      <a:pt x="804" y="38"/>
                      <a:pt x="809" y="37"/>
                      <a:pt x="813" y="33"/>
                    </a:cubicBezTo>
                    <a:cubicBezTo>
                      <a:pt x="832" y="30"/>
                      <a:pt x="851" y="28"/>
                      <a:pt x="867" y="22"/>
                    </a:cubicBezTo>
                    <a:cubicBezTo>
                      <a:pt x="870" y="19"/>
                      <a:pt x="870" y="26"/>
                      <a:pt x="870" y="26"/>
                    </a:cubicBezTo>
                    <a:cubicBezTo>
                      <a:pt x="871" y="25"/>
                      <a:pt x="874" y="21"/>
                      <a:pt x="872" y="20"/>
                    </a:cubicBezTo>
                    <a:cubicBezTo>
                      <a:pt x="875" y="21"/>
                      <a:pt x="872" y="23"/>
                      <a:pt x="874" y="26"/>
                    </a:cubicBezTo>
                    <a:cubicBezTo>
                      <a:pt x="875" y="26"/>
                      <a:pt x="879" y="25"/>
                      <a:pt x="878" y="27"/>
                    </a:cubicBezTo>
                    <a:cubicBezTo>
                      <a:pt x="881" y="26"/>
                      <a:pt x="876" y="25"/>
                      <a:pt x="880" y="24"/>
                    </a:cubicBezTo>
                    <a:cubicBezTo>
                      <a:pt x="883" y="23"/>
                      <a:pt x="889" y="24"/>
                      <a:pt x="889" y="18"/>
                    </a:cubicBezTo>
                    <a:cubicBezTo>
                      <a:pt x="893" y="19"/>
                      <a:pt x="895" y="18"/>
                      <a:pt x="895" y="14"/>
                    </a:cubicBezTo>
                    <a:cubicBezTo>
                      <a:pt x="897" y="15"/>
                      <a:pt x="898" y="18"/>
                      <a:pt x="900" y="18"/>
                    </a:cubicBezTo>
                    <a:cubicBezTo>
                      <a:pt x="905" y="18"/>
                      <a:pt x="904" y="12"/>
                      <a:pt x="904" y="7"/>
                    </a:cubicBezTo>
                    <a:cubicBezTo>
                      <a:pt x="913" y="4"/>
                      <a:pt x="922" y="0"/>
                      <a:pt x="936" y="1"/>
                    </a:cubicBezTo>
                    <a:cubicBezTo>
                      <a:pt x="934" y="3"/>
                      <a:pt x="934" y="6"/>
                      <a:pt x="934" y="9"/>
                    </a:cubicBezTo>
                    <a:cubicBezTo>
                      <a:pt x="937" y="13"/>
                      <a:pt x="945" y="13"/>
                      <a:pt x="949" y="9"/>
                    </a:cubicBezTo>
                    <a:cubicBezTo>
                      <a:pt x="951" y="9"/>
                      <a:pt x="950" y="11"/>
                      <a:pt x="949" y="11"/>
                    </a:cubicBezTo>
                    <a:close/>
                    <a:moveTo>
                      <a:pt x="1396" y="238"/>
                    </a:moveTo>
                    <a:cubicBezTo>
                      <a:pt x="1396" y="236"/>
                      <a:pt x="1393" y="236"/>
                      <a:pt x="1392" y="234"/>
                    </a:cubicBezTo>
                    <a:cubicBezTo>
                      <a:pt x="1386" y="233"/>
                      <a:pt x="1386" y="238"/>
                      <a:pt x="1392" y="236"/>
                    </a:cubicBezTo>
                    <a:cubicBezTo>
                      <a:pt x="1393" y="238"/>
                      <a:pt x="1394" y="238"/>
                      <a:pt x="1396" y="238"/>
                    </a:cubicBezTo>
                    <a:close/>
                    <a:moveTo>
                      <a:pt x="403" y="378"/>
                    </a:moveTo>
                    <a:cubicBezTo>
                      <a:pt x="401" y="384"/>
                      <a:pt x="409" y="380"/>
                      <a:pt x="406" y="387"/>
                    </a:cubicBezTo>
                    <a:cubicBezTo>
                      <a:pt x="410" y="388"/>
                      <a:pt x="411" y="384"/>
                      <a:pt x="412" y="387"/>
                    </a:cubicBezTo>
                    <a:cubicBezTo>
                      <a:pt x="412" y="389"/>
                      <a:pt x="411" y="389"/>
                      <a:pt x="410" y="389"/>
                    </a:cubicBezTo>
                    <a:cubicBezTo>
                      <a:pt x="407" y="390"/>
                      <a:pt x="399" y="393"/>
                      <a:pt x="397" y="393"/>
                    </a:cubicBezTo>
                    <a:cubicBezTo>
                      <a:pt x="392" y="392"/>
                      <a:pt x="391" y="388"/>
                      <a:pt x="388" y="385"/>
                    </a:cubicBezTo>
                    <a:cubicBezTo>
                      <a:pt x="388" y="382"/>
                      <a:pt x="393" y="384"/>
                      <a:pt x="393" y="382"/>
                    </a:cubicBezTo>
                    <a:cubicBezTo>
                      <a:pt x="389" y="378"/>
                      <a:pt x="388" y="377"/>
                      <a:pt x="382" y="380"/>
                    </a:cubicBezTo>
                    <a:cubicBezTo>
                      <a:pt x="380" y="376"/>
                      <a:pt x="379" y="373"/>
                      <a:pt x="373" y="374"/>
                    </a:cubicBezTo>
                    <a:cubicBezTo>
                      <a:pt x="370" y="374"/>
                      <a:pt x="372" y="377"/>
                      <a:pt x="371" y="378"/>
                    </a:cubicBezTo>
                    <a:cubicBezTo>
                      <a:pt x="370" y="379"/>
                      <a:pt x="367" y="379"/>
                      <a:pt x="365" y="380"/>
                    </a:cubicBezTo>
                    <a:cubicBezTo>
                      <a:pt x="363" y="381"/>
                      <a:pt x="362" y="387"/>
                      <a:pt x="358" y="385"/>
                    </a:cubicBezTo>
                    <a:cubicBezTo>
                      <a:pt x="360" y="392"/>
                      <a:pt x="354" y="394"/>
                      <a:pt x="354" y="395"/>
                    </a:cubicBezTo>
                    <a:cubicBezTo>
                      <a:pt x="353" y="399"/>
                      <a:pt x="354" y="403"/>
                      <a:pt x="352" y="408"/>
                    </a:cubicBezTo>
                    <a:cubicBezTo>
                      <a:pt x="350" y="408"/>
                      <a:pt x="350" y="406"/>
                      <a:pt x="349" y="406"/>
                    </a:cubicBezTo>
                    <a:cubicBezTo>
                      <a:pt x="347" y="412"/>
                      <a:pt x="353" y="415"/>
                      <a:pt x="349" y="419"/>
                    </a:cubicBezTo>
                    <a:cubicBezTo>
                      <a:pt x="352" y="417"/>
                      <a:pt x="351" y="422"/>
                      <a:pt x="352" y="423"/>
                    </a:cubicBezTo>
                    <a:cubicBezTo>
                      <a:pt x="353" y="423"/>
                      <a:pt x="355" y="422"/>
                      <a:pt x="356" y="423"/>
                    </a:cubicBezTo>
                    <a:cubicBezTo>
                      <a:pt x="360" y="424"/>
                      <a:pt x="361" y="427"/>
                      <a:pt x="363" y="424"/>
                    </a:cubicBezTo>
                    <a:cubicBezTo>
                      <a:pt x="364" y="424"/>
                      <a:pt x="367" y="425"/>
                      <a:pt x="367" y="424"/>
                    </a:cubicBezTo>
                    <a:cubicBezTo>
                      <a:pt x="374" y="424"/>
                      <a:pt x="372" y="423"/>
                      <a:pt x="375" y="421"/>
                    </a:cubicBezTo>
                    <a:cubicBezTo>
                      <a:pt x="378" y="420"/>
                      <a:pt x="379" y="423"/>
                      <a:pt x="382" y="423"/>
                    </a:cubicBezTo>
                    <a:cubicBezTo>
                      <a:pt x="382" y="421"/>
                      <a:pt x="382" y="419"/>
                      <a:pt x="384" y="419"/>
                    </a:cubicBezTo>
                    <a:cubicBezTo>
                      <a:pt x="388" y="418"/>
                      <a:pt x="397" y="418"/>
                      <a:pt x="401" y="419"/>
                    </a:cubicBezTo>
                    <a:cubicBezTo>
                      <a:pt x="404" y="420"/>
                      <a:pt x="405" y="422"/>
                      <a:pt x="408" y="423"/>
                    </a:cubicBezTo>
                    <a:cubicBezTo>
                      <a:pt x="410" y="423"/>
                      <a:pt x="410" y="421"/>
                      <a:pt x="412" y="421"/>
                    </a:cubicBezTo>
                    <a:cubicBezTo>
                      <a:pt x="411" y="421"/>
                      <a:pt x="413" y="422"/>
                      <a:pt x="414" y="423"/>
                    </a:cubicBezTo>
                    <a:cubicBezTo>
                      <a:pt x="419" y="424"/>
                      <a:pt x="419" y="424"/>
                      <a:pt x="423" y="424"/>
                    </a:cubicBezTo>
                    <a:cubicBezTo>
                      <a:pt x="431" y="425"/>
                      <a:pt x="441" y="423"/>
                      <a:pt x="449" y="424"/>
                    </a:cubicBezTo>
                    <a:cubicBezTo>
                      <a:pt x="449" y="420"/>
                      <a:pt x="449" y="417"/>
                      <a:pt x="451" y="415"/>
                    </a:cubicBezTo>
                    <a:cubicBezTo>
                      <a:pt x="445" y="407"/>
                      <a:pt x="439" y="398"/>
                      <a:pt x="427" y="396"/>
                    </a:cubicBezTo>
                    <a:cubicBezTo>
                      <a:pt x="427" y="393"/>
                      <a:pt x="424" y="393"/>
                      <a:pt x="423" y="391"/>
                    </a:cubicBezTo>
                    <a:cubicBezTo>
                      <a:pt x="423" y="388"/>
                      <a:pt x="422" y="387"/>
                      <a:pt x="421" y="385"/>
                    </a:cubicBezTo>
                    <a:cubicBezTo>
                      <a:pt x="422" y="380"/>
                      <a:pt x="428" y="379"/>
                      <a:pt x="427" y="372"/>
                    </a:cubicBezTo>
                    <a:cubicBezTo>
                      <a:pt x="416" y="371"/>
                      <a:pt x="411" y="376"/>
                      <a:pt x="403" y="378"/>
                    </a:cubicBezTo>
                    <a:close/>
                    <a:moveTo>
                      <a:pt x="531" y="464"/>
                    </a:moveTo>
                    <a:cubicBezTo>
                      <a:pt x="529" y="464"/>
                      <a:pt x="526" y="464"/>
                      <a:pt x="529" y="465"/>
                    </a:cubicBezTo>
                    <a:cubicBezTo>
                      <a:pt x="532" y="463"/>
                      <a:pt x="539" y="463"/>
                      <a:pt x="542" y="462"/>
                    </a:cubicBezTo>
                    <a:cubicBezTo>
                      <a:pt x="543" y="462"/>
                      <a:pt x="542" y="458"/>
                      <a:pt x="542" y="458"/>
                    </a:cubicBezTo>
                    <a:cubicBezTo>
                      <a:pt x="543" y="457"/>
                      <a:pt x="545" y="460"/>
                      <a:pt x="546" y="460"/>
                    </a:cubicBezTo>
                    <a:cubicBezTo>
                      <a:pt x="546" y="456"/>
                      <a:pt x="546" y="451"/>
                      <a:pt x="546" y="447"/>
                    </a:cubicBezTo>
                    <a:cubicBezTo>
                      <a:pt x="544" y="444"/>
                      <a:pt x="542" y="443"/>
                      <a:pt x="541" y="441"/>
                    </a:cubicBezTo>
                    <a:cubicBezTo>
                      <a:pt x="540" y="440"/>
                      <a:pt x="541" y="438"/>
                      <a:pt x="541" y="438"/>
                    </a:cubicBezTo>
                    <a:cubicBezTo>
                      <a:pt x="540" y="435"/>
                      <a:pt x="534" y="433"/>
                      <a:pt x="539" y="432"/>
                    </a:cubicBezTo>
                    <a:cubicBezTo>
                      <a:pt x="542" y="432"/>
                      <a:pt x="546" y="432"/>
                      <a:pt x="550" y="432"/>
                    </a:cubicBezTo>
                    <a:cubicBezTo>
                      <a:pt x="551" y="425"/>
                      <a:pt x="546" y="425"/>
                      <a:pt x="546" y="423"/>
                    </a:cubicBezTo>
                    <a:cubicBezTo>
                      <a:pt x="546" y="419"/>
                      <a:pt x="542" y="419"/>
                      <a:pt x="541" y="417"/>
                    </a:cubicBezTo>
                    <a:cubicBezTo>
                      <a:pt x="541" y="417"/>
                      <a:pt x="544" y="415"/>
                      <a:pt x="542" y="413"/>
                    </a:cubicBezTo>
                    <a:cubicBezTo>
                      <a:pt x="537" y="415"/>
                      <a:pt x="536" y="411"/>
                      <a:pt x="531" y="411"/>
                    </a:cubicBezTo>
                    <a:cubicBezTo>
                      <a:pt x="533" y="401"/>
                      <a:pt x="520" y="404"/>
                      <a:pt x="520" y="395"/>
                    </a:cubicBezTo>
                    <a:cubicBezTo>
                      <a:pt x="525" y="391"/>
                      <a:pt x="528" y="385"/>
                      <a:pt x="539" y="387"/>
                    </a:cubicBezTo>
                    <a:cubicBezTo>
                      <a:pt x="539" y="386"/>
                      <a:pt x="539" y="384"/>
                      <a:pt x="541" y="383"/>
                    </a:cubicBezTo>
                    <a:cubicBezTo>
                      <a:pt x="541" y="378"/>
                      <a:pt x="535" y="379"/>
                      <a:pt x="535" y="374"/>
                    </a:cubicBezTo>
                    <a:cubicBezTo>
                      <a:pt x="526" y="373"/>
                      <a:pt x="522" y="377"/>
                      <a:pt x="516" y="374"/>
                    </a:cubicBezTo>
                    <a:cubicBezTo>
                      <a:pt x="516" y="377"/>
                      <a:pt x="516" y="378"/>
                      <a:pt x="514" y="376"/>
                    </a:cubicBezTo>
                    <a:cubicBezTo>
                      <a:pt x="513" y="375"/>
                      <a:pt x="512" y="378"/>
                      <a:pt x="513" y="378"/>
                    </a:cubicBezTo>
                    <a:cubicBezTo>
                      <a:pt x="508" y="380"/>
                      <a:pt x="502" y="383"/>
                      <a:pt x="500" y="383"/>
                    </a:cubicBezTo>
                    <a:cubicBezTo>
                      <a:pt x="494" y="385"/>
                      <a:pt x="496" y="386"/>
                      <a:pt x="494" y="389"/>
                    </a:cubicBezTo>
                    <a:cubicBezTo>
                      <a:pt x="493" y="390"/>
                      <a:pt x="491" y="388"/>
                      <a:pt x="490" y="389"/>
                    </a:cubicBezTo>
                    <a:cubicBezTo>
                      <a:pt x="489" y="390"/>
                      <a:pt x="491" y="394"/>
                      <a:pt x="490" y="395"/>
                    </a:cubicBezTo>
                    <a:cubicBezTo>
                      <a:pt x="491" y="399"/>
                      <a:pt x="495" y="392"/>
                      <a:pt x="496" y="398"/>
                    </a:cubicBezTo>
                    <a:cubicBezTo>
                      <a:pt x="496" y="400"/>
                      <a:pt x="497" y="401"/>
                      <a:pt x="498" y="402"/>
                    </a:cubicBezTo>
                    <a:cubicBezTo>
                      <a:pt x="496" y="408"/>
                      <a:pt x="499" y="412"/>
                      <a:pt x="500" y="413"/>
                    </a:cubicBezTo>
                    <a:cubicBezTo>
                      <a:pt x="500" y="416"/>
                      <a:pt x="500" y="416"/>
                      <a:pt x="501" y="417"/>
                    </a:cubicBezTo>
                    <a:cubicBezTo>
                      <a:pt x="502" y="417"/>
                      <a:pt x="503" y="423"/>
                      <a:pt x="503" y="423"/>
                    </a:cubicBezTo>
                    <a:cubicBezTo>
                      <a:pt x="505" y="428"/>
                      <a:pt x="505" y="427"/>
                      <a:pt x="507" y="430"/>
                    </a:cubicBezTo>
                    <a:cubicBezTo>
                      <a:pt x="508" y="432"/>
                      <a:pt x="506" y="434"/>
                      <a:pt x="507" y="436"/>
                    </a:cubicBezTo>
                    <a:cubicBezTo>
                      <a:pt x="508" y="437"/>
                      <a:pt x="512" y="438"/>
                      <a:pt x="511" y="441"/>
                    </a:cubicBezTo>
                    <a:cubicBezTo>
                      <a:pt x="504" y="439"/>
                      <a:pt x="509" y="449"/>
                      <a:pt x="505" y="451"/>
                    </a:cubicBezTo>
                    <a:cubicBezTo>
                      <a:pt x="513" y="452"/>
                      <a:pt x="513" y="463"/>
                      <a:pt x="522" y="458"/>
                    </a:cubicBezTo>
                    <a:cubicBezTo>
                      <a:pt x="515" y="465"/>
                      <a:pt x="531" y="459"/>
                      <a:pt x="531" y="464"/>
                    </a:cubicBezTo>
                    <a:close/>
                    <a:moveTo>
                      <a:pt x="587" y="378"/>
                    </a:moveTo>
                    <a:cubicBezTo>
                      <a:pt x="586" y="379"/>
                      <a:pt x="587" y="382"/>
                      <a:pt x="585" y="383"/>
                    </a:cubicBezTo>
                    <a:cubicBezTo>
                      <a:pt x="584" y="385"/>
                      <a:pt x="580" y="385"/>
                      <a:pt x="580" y="387"/>
                    </a:cubicBezTo>
                    <a:cubicBezTo>
                      <a:pt x="581" y="389"/>
                      <a:pt x="585" y="392"/>
                      <a:pt x="585" y="395"/>
                    </a:cubicBezTo>
                    <a:cubicBezTo>
                      <a:pt x="585" y="395"/>
                      <a:pt x="582" y="395"/>
                      <a:pt x="583" y="396"/>
                    </a:cubicBezTo>
                    <a:cubicBezTo>
                      <a:pt x="585" y="398"/>
                      <a:pt x="589" y="397"/>
                      <a:pt x="591" y="400"/>
                    </a:cubicBezTo>
                    <a:cubicBezTo>
                      <a:pt x="591" y="398"/>
                      <a:pt x="593" y="397"/>
                      <a:pt x="595" y="396"/>
                    </a:cubicBezTo>
                    <a:cubicBezTo>
                      <a:pt x="596" y="391"/>
                      <a:pt x="592" y="391"/>
                      <a:pt x="591" y="387"/>
                    </a:cubicBezTo>
                    <a:cubicBezTo>
                      <a:pt x="594" y="386"/>
                      <a:pt x="597" y="384"/>
                      <a:pt x="596" y="380"/>
                    </a:cubicBezTo>
                    <a:cubicBezTo>
                      <a:pt x="593" y="380"/>
                      <a:pt x="592" y="378"/>
                      <a:pt x="595" y="376"/>
                    </a:cubicBezTo>
                    <a:cubicBezTo>
                      <a:pt x="592" y="377"/>
                      <a:pt x="589" y="376"/>
                      <a:pt x="587" y="378"/>
                    </a:cubicBezTo>
                    <a:close/>
                    <a:moveTo>
                      <a:pt x="343" y="428"/>
                    </a:moveTo>
                    <a:cubicBezTo>
                      <a:pt x="342" y="436"/>
                      <a:pt x="356" y="431"/>
                      <a:pt x="356" y="428"/>
                    </a:cubicBezTo>
                    <a:cubicBezTo>
                      <a:pt x="351" y="426"/>
                      <a:pt x="348" y="426"/>
                      <a:pt x="343" y="428"/>
                    </a:cubicBezTo>
                    <a:close/>
                    <a:moveTo>
                      <a:pt x="386" y="775"/>
                    </a:moveTo>
                    <a:cubicBezTo>
                      <a:pt x="388" y="768"/>
                      <a:pt x="399" y="768"/>
                      <a:pt x="397" y="756"/>
                    </a:cubicBezTo>
                    <a:cubicBezTo>
                      <a:pt x="392" y="761"/>
                      <a:pt x="382" y="752"/>
                      <a:pt x="377" y="758"/>
                    </a:cubicBezTo>
                    <a:cubicBezTo>
                      <a:pt x="385" y="759"/>
                      <a:pt x="375" y="760"/>
                      <a:pt x="375" y="762"/>
                    </a:cubicBezTo>
                    <a:cubicBezTo>
                      <a:pt x="375" y="760"/>
                      <a:pt x="377" y="766"/>
                      <a:pt x="377" y="767"/>
                    </a:cubicBezTo>
                    <a:cubicBezTo>
                      <a:pt x="377" y="770"/>
                      <a:pt x="377" y="773"/>
                      <a:pt x="375" y="773"/>
                    </a:cubicBezTo>
                    <a:cubicBezTo>
                      <a:pt x="375" y="772"/>
                      <a:pt x="373" y="771"/>
                      <a:pt x="373" y="773"/>
                    </a:cubicBezTo>
                    <a:cubicBezTo>
                      <a:pt x="375" y="776"/>
                      <a:pt x="381" y="775"/>
                      <a:pt x="386" y="7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4" name="PA-ïsḻíḓè">
                <a:extLst>
                  <a:ext uri="{FF2B5EF4-FFF2-40B4-BE49-F238E27FC236}">
                    <a16:creationId xmlns="" xmlns:a16="http://schemas.microsoft.com/office/drawing/2014/main" id="{B61CF916-B576-4655-9694-A1BA5183CE60}"/>
                  </a:ext>
                </a:extLst>
              </p:cNvPr>
              <p:cNvSpPr/>
              <p:nvPr>
                <p:custDataLst>
                  <p:tags r:id="rId122"/>
                </p:custDataLst>
              </p:nvPr>
            </p:nvSpPr>
            <p:spPr bwMode="auto">
              <a:xfrm>
                <a:off x="4137528" y="707649"/>
                <a:ext cx="47627" cy="25214"/>
              </a:xfrm>
              <a:custGeom>
                <a:avLst/>
                <a:gdLst>
                  <a:gd name="T0" fmla="*/ 16 w 23"/>
                  <a:gd name="T1" fmla="*/ 0 h 12"/>
                  <a:gd name="T2" fmla="*/ 20 w 23"/>
                  <a:gd name="T3" fmla="*/ 11 h 12"/>
                  <a:gd name="T4" fmla="*/ 0 w 23"/>
                  <a:gd name="T5" fmla="*/ 6 h 12"/>
                  <a:gd name="T6" fmla="*/ 16 w 23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2">
                    <a:moveTo>
                      <a:pt x="16" y="0"/>
                    </a:moveTo>
                    <a:cubicBezTo>
                      <a:pt x="16" y="5"/>
                      <a:pt x="23" y="4"/>
                      <a:pt x="20" y="11"/>
                    </a:cubicBezTo>
                    <a:cubicBezTo>
                      <a:pt x="10" y="12"/>
                      <a:pt x="4" y="10"/>
                      <a:pt x="0" y="6"/>
                    </a:cubicBezTo>
                    <a:cubicBezTo>
                      <a:pt x="3" y="1"/>
                      <a:pt x="1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5" name="PA-ïŝļiḓe">
                <a:extLst>
                  <a:ext uri="{FF2B5EF4-FFF2-40B4-BE49-F238E27FC236}">
                    <a16:creationId xmlns="" xmlns:a16="http://schemas.microsoft.com/office/drawing/2014/main" id="{3FDBAB02-54FF-47EA-9EB5-916B10F0491D}"/>
                  </a:ext>
                </a:extLst>
              </p:cNvPr>
              <p:cNvSpPr/>
              <p:nvPr>
                <p:custDataLst>
                  <p:tags r:id="rId123"/>
                </p:custDataLst>
              </p:nvPr>
            </p:nvSpPr>
            <p:spPr bwMode="auto">
              <a:xfrm>
                <a:off x="4234180" y="755276"/>
                <a:ext cx="466461" cy="326383"/>
              </a:xfrm>
              <a:custGeom>
                <a:avLst/>
                <a:gdLst>
                  <a:gd name="T0" fmla="*/ 22 w 224"/>
                  <a:gd name="T1" fmla="*/ 9 h 157"/>
                  <a:gd name="T2" fmla="*/ 29 w 224"/>
                  <a:gd name="T3" fmla="*/ 7 h 157"/>
                  <a:gd name="T4" fmla="*/ 29 w 224"/>
                  <a:gd name="T5" fmla="*/ 11 h 157"/>
                  <a:gd name="T6" fmla="*/ 29 w 224"/>
                  <a:gd name="T7" fmla="*/ 18 h 157"/>
                  <a:gd name="T8" fmla="*/ 35 w 224"/>
                  <a:gd name="T9" fmla="*/ 33 h 157"/>
                  <a:gd name="T10" fmla="*/ 48 w 224"/>
                  <a:gd name="T11" fmla="*/ 9 h 157"/>
                  <a:gd name="T12" fmla="*/ 65 w 224"/>
                  <a:gd name="T13" fmla="*/ 7 h 157"/>
                  <a:gd name="T14" fmla="*/ 76 w 224"/>
                  <a:gd name="T15" fmla="*/ 25 h 157"/>
                  <a:gd name="T16" fmla="*/ 89 w 224"/>
                  <a:gd name="T17" fmla="*/ 22 h 157"/>
                  <a:gd name="T18" fmla="*/ 107 w 224"/>
                  <a:gd name="T19" fmla="*/ 20 h 157"/>
                  <a:gd name="T20" fmla="*/ 115 w 224"/>
                  <a:gd name="T21" fmla="*/ 27 h 157"/>
                  <a:gd name="T22" fmla="*/ 122 w 224"/>
                  <a:gd name="T23" fmla="*/ 31 h 157"/>
                  <a:gd name="T24" fmla="*/ 126 w 224"/>
                  <a:gd name="T25" fmla="*/ 33 h 157"/>
                  <a:gd name="T26" fmla="*/ 143 w 224"/>
                  <a:gd name="T27" fmla="*/ 37 h 157"/>
                  <a:gd name="T28" fmla="*/ 158 w 224"/>
                  <a:gd name="T29" fmla="*/ 44 h 157"/>
                  <a:gd name="T30" fmla="*/ 163 w 224"/>
                  <a:gd name="T31" fmla="*/ 50 h 157"/>
                  <a:gd name="T32" fmla="*/ 174 w 224"/>
                  <a:gd name="T33" fmla="*/ 59 h 157"/>
                  <a:gd name="T34" fmla="*/ 167 w 224"/>
                  <a:gd name="T35" fmla="*/ 74 h 157"/>
                  <a:gd name="T36" fmla="*/ 184 w 224"/>
                  <a:gd name="T37" fmla="*/ 76 h 157"/>
                  <a:gd name="T38" fmla="*/ 188 w 224"/>
                  <a:gd name="T39" fmla="*/ 85 h 157"/>
                  <a:gd name="T40" fmla="*/ 202 w 224"/>
                  <a:gd name="T41" fmla="*/ 87 h 157"/>
                  <a:gd name="T42" fmla="*/ 212 w 224"/>
                  <a:gd name="T43" fmla="*/ 96 h 157"/>
                  <a:gd name="T44" fmla="*/ 216 w 224"/>
                  <a:gd name="T45" fmla="*/ 104 h 157"/>
                  <a:gd name="T46" fmla="*/ 206 w 224"/>
                  <a:gd name="T47" fmla="*/ 117 h 157"/>
                  <a:gd name="T48" fmla="*/ 193 w 224"/>
                  <a:gd name="T49" fmla="*/ 115 h 157"/>
                  <a:gd name="T50" fmla="*/ 182 w 224"/>
                  <a:gd name="T51" fmla="*/ 104 h 157"/>
                  <a:gd name="T52" fmla="*/ 173 w 224"/>
                  <a:gd name="T53" fmla="*/ 113 h 157"/>
                  <a:gd name="T54" fmla="*/ 186 w 224"/>
                  <a:gd name="T55" fmla="*/ 121 h 157"/>
                  <a:gd name="T56" fmla="*/ 193 w 224"/>
                  <a:gd name="T57" fmla="*/ 134 h 157"/>
                  <a:gd name="T58" fmla="*/ 188 w 224"/>
                  <a:gd name="T59" fmla="*/ 147 h 157"/>
                  <a:gd name="T60" fmla="*/ 163 w 224"/>
                  <a:gd name="T61" fmla="*/ 137 h 157"/>
                  <a:gd name="T62" fmla="*/ 171 w 224"/>
                  <a:gd name="T63" fmla="*/ 147 h 157"/>
                  <a:gd name="T64" fmla="*/ 180 w 224"/>
                  <a:gd name="T65" fmla="*/ 152 h 157"/>
                  <a:gd name="T66" fmla="*/ 171 w 224"/>
                  <a:gd name="T67" fmla="*/ 152 h 157"/>
                  <a:gd name="T68" fmla="*/ 150 w 224"/>
                  <a:gd name="T69" fmla="*/ 145 h 157"/>
                  <a:gd name="T70" fmla="*/ 139 w 224"/>
                  <a:gd name="T71" fmla="*/ 139 h 157"/>
                  <a:gd name="T72" fmla="*/ 133 w 224"/>
                  <a:gd name="T73" fmla="*/ 130 h 157"/>
                  <a:gd name="T74" fmla="*/ 122 w 224"/>
                  <a:gd name="T75" fmla="*/ 109 h 157"/>
                  <a:gd name="T76" fmla="*/ 124 w 224"/>
                  <a:gd name="T77" fmla="*/ 104 h 157"/>
                  <a:gd name="T78" fmla="*/ 128 w 224"/>
                  <a:gd name="T79" fmla="*/ 96 h 157"/>
                  <a:gd name="T80" fmla="*/ 133 w 224"/>
                  <a:gd name="T81" fmla="*/ 87 h 157"/>
                  <a:gd name="T82" fmla="*/ 128 w 224"/>
                  <a:gd name="T83" fmla="*/ 76 h 157"/>
                  <a:gd name="T84" fmla="*/ 120 w 224"/>
                  <a:gd name="T85" fmla="*/ 70 h 157"/>
                  <a:gd name="T86" fmla="*/ 115 w 224"/>
                  <a:gd name="T87" fmla="*/ 70 h 157"/>
                  <a:gd name="T88" fmla="*/ 107 w 224"/>
                  <a:gd name="T89" fmla="*/ 68 h 157"/>
                  <a:gd name="T90" fmla="*/ 92 w 224"/>
                  <a:gd name="T91" fmla="*/ 52 h 157"/>
                  <a:gd name="T92" fmla="*/ 78 w 224"/>
                  <a:gd name="T93" fmla="*/ 55 h 157"/>
                  <a:gd name="T94" fmla="*/ 65 w 224"/>
                  <a:gd name="T95" fmla="*/ 55 h 157"/>
                  <a:gd name="T96" fmla="*/ 50 w 224"/>
                  <a:gd name="T97" fmla="*/ 55 h 157"/>
                  <a:gd name="T98" fmla="*/ 22 w 224"/>
                  <a:gd name="T99" fmla="*/ 50 h 157"/>
                  <a:gd name="T100" fmla="*/ 9 w 224"/>
                  <a:gd name="T101" fmla="*/ 42 h 157"/>
                  <a:gd name="T102" fmla="*/ 5 w 224"/>
                  <a:gd name="T103" fmla="*/ 33 h 157"/>
                  <a:gd name="T104" fmla="*/ 7 w 224"/>
                  <a:gd name="T105" fmla="*/ 25 h 157"/>
                  <a:gd name="T106" fmla="*/ 145 w 224"/>
                  <a:gd name="T107" fmla="*/ 107 h 157"/>
                  <a:gd name="T108" fmla="*/ 154 w 224"/>
                  <a:gd name="T109" fmla="*/ 100 h 157"/>
                  <a:gd name="T110" fmla="*/ 145 w 224"/>
                  <a:gd name="T111" fmla="*/ 10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4" h="157">
                    <a:moveTo>
                      <a:pt x="9" y="11"/>
                    </a:moveTo>
                    <a:cubicBezTo>
                      <a:pt x="12" y="16"/>
                      <a:pt x="19" y="4"/>
                      <a:pt x="22" y="9"/>
                    </a:cubicBezTo>
                    <a:cubicBezTo>
                      <a:pt x="24" y="9"/>
                      <a:pt x="23" y="5"/>
                      <a:pt x="24" y="5"/>
                    </a:cubicBezTo>
                    <a:cubicBezTo>
                      <a:pt x="26" y="4"/>
                      <a:pt x="27" y="7"/>
                      <a:pt x="29" y="7"/>
                    </a:cubicBezTo>
                    <a:cubicBezTo>
                      <a:pt x="32" y="7"/>
                      <a:pt x="32" y="0"/>
                      <a:pt x="37" y="5"/>
                    </a:cubicBezTo>
                    <a:cubicBezTo>
                      <a:pt x="36" y="13"/>
                      <a:pt x="32" y="7"/>
                      <a:pt x="29" y="11"/>
                    </a:cubicBezTo>
                    <a:cubicBezTo>
                      <a:pt x="28" y="12"/>
                      <a:pt x="33" y="12"/>
                      <a:pt x="33" y="12"/>
                    </a:cubicBezTo>
                    <a:cubicBezTo>
                      <a:pt x="32" y="15"/>
                      <a:pt x="30" y="15"/>
                      <a:pt x="29" y="18"/>
                    </a:cubicBezTo>
                    <a:cubicBezTo>
                      <a:pt x="29" y="21"/>
                      <a:pt x="31" y="22"/>
                      <a:pt x="31" y="24"/>
                    </a:cubicBezTo>
                    <a:cubicBezTo>
                      <a:pt x="32" y="27"/>
                      <a:pt x="30" y="33"/>
                      <a:pt x="35" y="33"/>
                    </a:cubicBezTo>
                    <a:cubicBezTo>
                      <a:pt x="39" y="32"/>
                      <a:pt x="35" y="22"/>
                      <a:pt x="37" y="18"/>
                    </a:cubicBezTo>
                    <a:cubicBezTo>
                      <a:pt x="46" y="20"/>
                      <a:pt x="45" y="13"/>
                      <a:pt x="48" y="9"/>
                    </a:cubicBezTo>
                    <a:cubicBezTo>
                      <a:pt x="50" y="13"/>
                      <a:pt x="55" y="5"/>
                      <a:pt x="57" y="11"/>
                    </a:cubicBezTo>
                    <a:cubicBezTo>
                      <a:pt x="61" y="11"/>
                      <a:pt x="59" y="5"/>
                      <a:pt x="65" y="7"/>
                    </a:cubicBezTo>
                    <a:cubicBezTo>
                      <a:pt x="64" y="14"/>
                      <a:pt x="69" y="15"/>
                      <a:pt x="74" y="16"/>
                    </a:cubicBezTo>
                    <a:cubicBezTo>
                      <a:pt x="72" y="22"/>
                      <a:pt x="73" y="21"/>
                      <a:pt x="76" y="25"/>
                    </a:cubicBezTo>
                    <a:cubicBezTo>
                      <a:pt x="78" y="23"/>
                      <a:pt x="80" y="23"/>
                      <a:pt x="83" y="25"/>
                    </a:cubicBezTo>
                    <a:cubicBezTo>
                      <a:pt x="87" y="27"/>
                      <a:pt x="87" y="23"/>
                      <a:pt x="89" y="22"/>
                    </a:cubicBezTo>
                    <a:cubicBezTo>
                      <a:pt x="91" y="21"/>
                      <a:pt x="94" y="23"/>
                      <a:pt x="94" y="20"/>
                    </a:cubicBezTo>
                    <a:cubicBezTo>
                      <a:pt x="100" y="22"/>
                      <a:pt x="102" y="22"/>
                      <a:pt x="107" y="20"/>
                    </a:cubicBezTo>
                    <a:cubicBezTo>
                      <a:pt x="107" y="24"/>
                      <a:pt x="112" y="22"/>
                      <a:pt x="111" y="22"/>
                    </a:cubicBezTo>
                    <a:cubicBezTo>
                      <a:pt x="113" y="23"/>
                      <a:pt x="113" y="26"/>
                      <a:pt x="115" y="27"/>
                    </a:cubicBezTo>
                    <a:cubicBezTo>
                      <a:pt x="116" y="28"/>
                      <a:pt x="119" y="29"/>
                      <a:pt x="120" y="29"/>
                    </a:cubicBezTo>
                    <a:cubicBezTo>
                      <a:pt x="121" y="30"/>
                      <a:pt x="120" y="31"/>
                      <a:pt x="122" y="31"/>
                    </a:cubicBezTo>
                    <a:cubicBezTo>
                      <a:pt x="126" y="31"/>
                      <a:pt x="121" y="34"/>
                      <a:pt x="124" y="37"/>
                    </a:cubicBezTo>
                    <a:cubicBezTo>
                      <a:pt x="125" y="38"/>
                      <a:pt x="126" y="34"/>
                      <a:pt x="126" y="33"/>
                    </a:cubicBezTo>
                    <a:cubicBezTo>
                      <a:pt x="129" y="35"/>
                      <a:pt x="129" y="38"/>
                      <a:pt x="133" y="39"/>
                    </a:cubicBezTo>
                    <a:cubicBezTo>
                      <a:pt x="137" y="39"/>
                      <a:pt x="139" y="37"/>
                      <a:pt x="143" y="37"/>
                    </a:cubicBezTo>
                    <a:cubicBezTo>
                      <a:pt x="142" y="44"/>
                      <a:pt x="154" y="40"/>
                      <a:pt x="154" y="46"/>
                    </a:cubicBezTo>
                    <a:cubicBezTo>
                      <a:pt x="156" y="46"/>
                      <a:pt x="157" y="46"/>
                      <a:pt x="158" y="44"/>
                    </a:cubicBezTo>
                    <a:cubicBezTo>
                      <a:pt x="160" y="45"/>
                      <a:pt x="161" y="48"/>
                      <a:pt x="161" y="52"/>
                    </a:cubicBezTo>
                    <a:cubicBezTo>
                      <a:pt x="163" y="52"/>
                      <a:pt x="163" y="51"/>
                      <a:pt x="163" y="50"/>
                    </a:cubicBezTo>
                    <a:cubicBezTo>
                      <a:pt x="166" y="52"/>
                      <a:pt x="168" y="56"/>
                      <a:pt x="174" y="55"/>
                    </a:cubicBezTo>
                    <a:cubicBezTo>
                      <a:pt x="173" y="57"/>
                      <a:pt x="172" y="59"/>
                      <a:pt x="174" y="59"/>
                    </a:cubicBezTo>
                    <a:cubicBezTo>
                      <a:pt x="176" y="62"/>
                      <a:pt x="169" y="65"/>
                      <a:pt x="174" y="66"/>
                    </a:cubicBezTo>
                    <a:cubicBezTo>
                      <a:pt x="172" y="69"/>
                      <a:pt x="167" y="69"/>
                      <a:pt x="167" y="74"/>
                    </a:cubicBezTo>
                    <a:cubicBezTo>
                      <a:pt x="171" y="81"/>
                      <a:pt x="180" y="72"/>
                      <a:pt x="182" y="80"/>
                    </a:cubicBezTo>
                    <a:cubicBezTo>
                      <a:pt x="184" y="79"/>
                      <a:pt x="183" y="77"/>
                      <a:pt x="184" y="76"/>
                    </a:cubicBezTo>
                    <a:cubicBezTo>
                      <a:pt x="186" y="76"/>
                      <a:pt x="185" y="80"/>
                      <a:pt x="186" y="81"/>
                    </a:cubicBezTo>
                    <a:cubicBezTo>
                      <a:pt x="186" y="81"/>
                      <a:pt x="188" y="85"/>
                      <a:pt x="188" y="85"/>
                    </a:cubicBezTo>
                    <a:cubicBezTo>
                      <a:pt x="190" y="85"/>
                      <a:pt x="192" y="81"/>
                      <a:pt x="191" y="89"/>
                    </a:cubicBezTo>
                    <a:cubicBezTo>
                      <a:pt x="196" y="89"/>
                      <a:pt x="197" y="86"/>
                      <a:pt x="202" y="87"/>
                    </a:cubicBezTo>
                    <a:cubicBezTo>
                      <a:pt x="203" y="88"/>
                      <a:pt x="204" y="90"/>
                      <a:pt x="204" y="93"/>
                    </a:cubicBezTo>
                    <a:cubicBezTo>
                      <a:pt x="208" y="93"/>
                      <a:pt x="214" y="91"/>
                      <a:pt x="212" y="96"/>
                    </a:cubicBezTo>
                    <a:cubicBezTo>
                      <a:pt x="219" y="93"/>
                      <a:pt x="215" y="97"/>
                      <a:pt x="221" y="98"/>
                    </a:cubicBezTo>
                    <a:cubicBezTo>
                      <a:pt x="224" y="102"/>
                      <a:pt x="215" y="104"/>
                      <a:pt x="216" y="104"/>
                    </a:cubicBezTo>
                    <a:cubicBezTo>
                      <a:pt x="214" y="105"/>
                      <a:pt x="217" y="106"/>
                      <a:pt x="217" y="106"/>
                    </a:cubicBezTo>
                    <a:cubicBezTo>
                      <a:pt x="213" y="111"/>
                      <a:pt x="209" y="110"/>
                      <a:pt x="206" y="117"/>
                    </a:cubicBezTo>
                    <a:cubicBezTo>
                      <a:pt x="204" y="117"/>
                      <a:pt x="203" y="117"/>
                      <a:pt x="202" y="119"/>
                    </a:cubicBezTo>
                    <a:cubicBezTo>
                      <a:pt x="201" y="118"/>
                      <a:pt x="193" y="118"/>
                      <a:pt x="193" y="115"/>
                    </a:cubicBezTo>
                    <a:cubicBezTo>
                      <a:pt x="193" y="111"/>
                      <a:pt x="184" y="115"/>
                      <a:pt x="186" y="107"/>
                    </a:cubicBezTo>
                    <a:cubicBezTo>
                      <a:pt x="182" y="108"/>
                      <a:pt x="182" y="106"/>
                      <a:pt x="182" y="104"/>
                    </a:cubicBezTo>
                    <a:cubicBezTo>
                      <a:pt x="179" y="104"/>
                      <a:pt x="177" y="104"/>
                      <a:pt x="174" y="104"/>
                    </a:cubicBezTo>
                    <a:cubicBezTo>
                      <a:pt x="170" y="103"/>
                      <a:pt x="174" y="110"/>
                      <a:pt x="173" y="113"/>
                    </a:cubicBezTo>
                    <a:cubicBezTo>
                      <a:pt x="173" y="117"/>
                      <a:pt x="178" y="117"/>
                      <a:pt x="178" y="121"/>
                    </a:cubicBezTo>
                    <a:cubicBezTo>
                      <a:pt x="182" y="118"/>
                      <a:pt x="185" y="125"/>
                      <a:pt x="186" y="121"/>
                    </a:cubicBezTo>
                    <a:cubicBezTo>
                      <a:pt x="188" y="123"/>
                      <a:pt x="189" y="127"/>
                      <a:pt x="189" y="132"/>
                    </a:cubicBezTo>
                    <a:cubicBezTo>
                      <a:pt x="189" y="134"/>
                      <a:pt x="193" y="133"/>
                      <a:pt x="193" y="134"/>
                    </a:cubicBezTo>
                    <a:cubicBezTo>
                      <a:pt x="196" y="138"/>
                      <a:pt x="191" y="147"/>
                      <a:pt x="191" y="150"/>
                    </a:cubicBezTo>
                    <a:cubicBezTo>
                      <a:pt x="187" y="152"/>
                      <a:pt x="189" y="148"/>
                      <a:pt x="188" y="147"/>
                    </a:cubicBezTo>
                    <a:cubicBezTo>
                      <a:pt x="185" y="145"/>
                      <a:pt x="179" y="146"/>
                      <a:pt x="178" y="141"/>
                    </a:cubicBezTo>
                    <a:cubicBezTo>
                      <a:pt x="171" y="142"/>
                      <a:pt x="172" y="135"/>
                      <a:pt x="163" y="137"/>
                    </a:cubicBezTo>
                    <a:cubicBezTo>
                      <a:pt x="164" y="141"/>
                      <a:pt x="170" y="138"/>
                      <a:pt x="171" y="141"/>
                    </a:cubicBezTo>
                    <a:cubicBezTo>
                      <a:pt x="164" y="147"/>
                      <a:pt x="177" y="144"/>
                      <a:pt x="171" y="147"/>
                    </a:cubicBezTo>
                    <a:cubicBezTo>
                      <a:pt x="171" y="149"/>
                      <a:pt x="176" y="149"/>
                      <a:pt x="178" y="150"/>
                    </a:cubicBezTo>
                    <a:cubicBezTo>
                      <a:pt x="179" y="151"/>
                      <a:pt x="178" y="152"/>
                      <a:pt x="180" y="152"/>
                    </a:cubicBezTo>
                    <a:cubicBezTo>
                      <a:pt x="183" y="152"/>
                      <a:pt x="184" y="153"/>
                      <a:pt x="184" y="156"/>
                    </a:cubicBezTo>
                    <a:cubicBezTo>
                      <a:pt x="178" y="157"/>
                      <a:pt x="175" y="155"/>
                      <a:pt x="171" y="152"/>
                    </a:cubicBezTo>
                    <a:cubicBezTo>
                      <a:pt x="168" y="151"/>
                      <a:pt x="163" y="151"/>
                      <a:pt x="160" y="148"/>
                    </a:cubicBezTo>
                    <a:cubicBezTo>
                      <a:pt x="157" y="147"/>
                      <a:pt x="153" y="145"/>
                      <a:pt x="150" y="145"/>
                    </a:cubicBezTo>
                    <a:cubicBezTo>
                      <a:pt x="148" y="145"/>
                      <a:pt x="148" y="142"/>
                      <a:pt x="147" y="141"/>
                    </a:cubicBezTo>
                    <a:cubicBezTo>
                      <a:pt x="144" y="140"/>
                      <a:pt x="141" y="141"/>
                      <a:pt x="139" y="139"/>
                    </a:cubicBezTo>
                    <a:cubicBezTo>
                      <a:pt x="137" y="138"/>
                      <a:pt x="139" y="135"/>
                      <a:pt x="137" y="134"/>
                    </a:cubicBezTo>
                    <a:cubicBezTo>
                      <a:pt x="136" y="132"/>
                      <a:pt x="132" y="134"/>
                      <a:pt x="133" y="130"/>
                    </a:cubicBezTo>
                    <a:cubicBezTo>
                      <a:pt x="125" y="130"/>
                      <a:pt x="125" y="122"/>
                      <a:pt x="120" y="119"/>
                    </a:cubicBezTo>
                    <a:cubicBezTo>
                      <a:pt x="122" y="118"/>
                      <a:pt x="120" y="112"/>
                      <a:pt x="122" y="109"/>
                    </a:cubicBezTo>
                    <a:cubicBezTo>
                      <a:pt x="123" y="109"/>
                      <a:pt x="126" y="110"/>
                      <a:pt x="126" y="109"/>
                    </a:cubicBezTo>
                    <a:cubicBezTo>
                      <a:pt x="126" y="108"/>
                      <a:pt x="123" y="106"/>
                      <a:pt x="124" y="104"/>
                    </a:cubicBezTo>
                    <a:cubicBezTo>
                      <a:pt x="124" y="103"/>
                      <a:pt x="128" y="104"/>
                      <a:pt x="128" y="104"/>
                    </a:cubicBezTo>
                    <a:cubicBezTo>
                      <a:pt x="129" y="103"/>
                      <a:pt x="127" y="98"/>
                      <a:pt x="128" y="96"/>
                    </a:cubicBezTo>
                    <a:cubicBezTo>
                      <a:pt x="128" y="96"/>
                      <a:pt x="131" y="97"/>
                      <a:pt x="132" y="96"/>
                    </a:cubicBezTo>
                    <a:cubicBezTo>
                      <a:pt x="134" y="94"/>
                      <a:pt x="131" y="89"/>
                      <a:pt x="133" y="87"/>
                    </a:cubicBezTo>
                    <a:cubicBezTo>
                      <a:pt x="133" y="85"/>
                      <a:pt x="130" y="85"/>
                      <a:pt x="128" y="85"/>
                    </a:cubicBezTo>
                    <a:cubicBezTo>
                      <a:pt x="128" y="82"/>
                      <a:pt x="128" y="79"/>
                      <a:pt x="128" y="76"/>
                    </a:cubicBezTo>
                    <a:cubicBezTo>
                      <a:pt x="126" y="76"/>
                      <a:pt x="125" y="76"/>
                      <a:pt x="124" y="78"/>
                    </a:cubicBezTo>
                    <a:cubicBezTo>
                      <a:pt x="121" y="76"/>
                      <a:pt x="123" y="72"/>
                      <a:pt x="120" y="70"/>
                    </a:cubicBezTo>
                    <a:cubicBezTo>
                      <a:pt x="120" y="70"/>
                      <a:pt x="118" y="72"/>
                      <a:pt x="117" y="72"/>
                    </a:cubicBezTo>
                    <a:cubicBezTo>
                      <a:pt x="117" y="72"/>
                      <a:pt x="115" y="70"/>
                      <a:pt x="115" y="70"/>
                    </a:cubicBezTo>
                    <a:cubicBezTo>
                      <a:pt x="114" y="70"/>
                      <a:pt x="112" y="67"/>
                      <a:pt x="111" y="66"/>
                    </a:cubicBezTo>
                    <a:cubicBezTo>
                      <a:pt x="110" y="66"/>
                      <a:pt x="109" y="69"/>
                      <a:pt x="107" y="68"/>
                    </a:cubicBezTo>
                    <a:cubicBezTo>
                      <a:pt x="107" y="68"/>
                      <a:pt x="104" y="64"/>
                      <a:pt x="100" y="65"/>
                    </a:cubicBezTo>
                    <a:cubicBezTo>
                      <a:pt x="108" y="56"/>
                      <a:pt x="90" y="61"/>
                      <a:pt x="92" y="52"/>
                    </a:cubicBezTo>
                    <a:cubicBezTo>
                      <a:pt x="88" y="52"/>
                      <a:pt x="83" y="52"/>
                      <a:pt x="83" y="57"/>
                    </a:cubicBezTo>
                    <a:cubicBezTo>
                      <a:pt x="80" y="59"/>
                      <a:pt x="78" y="55"/>
                      <a:pt x="78" y="55"/>
                    </a:cubicBezTo>
                    <a:cubicBezTo>
                      <a:pt x="76" y="55"/>
                      <a:pt x="75" y="57"/>
                      <a:pt x="72" y="57"/>
                    </a:cubicBezTo>
                    <a:cubicBezTo>
                      <a:pt x="69" y="57"/>
                      <a:pt x="68" y="55"/>
                      <a:pt x="65" y="55"/>
                    </a:cubicBezTo>
                    <a:cubicBezTo>
                      <a:pt x="61" y="55"/>
                      <a:pt x="61" y="57"/>
                      <a:pt x="57" y="57"/>
                    </a:cubicBezTo>
                    <a:cubicBezTo>
                      <a:pt x="53" y="57"/>
                      <a:pt x="52" y="56"/>
                      <a:pt x="50" y="55"/>
                    </a:cubicBezTo>
                    <a:cubicBezTo>
                      <a:pt x="41" y="55"/>
                      <a:pt x="34" y="56"/>
                      <a:pt x="25" y="53"/>
                    </a:cubicBezTo>
                    <a:cubicBezTo>
                      <a:pt x="24" y="53"/>
                      <a:pt x="22" y="50"/>
                      <a:pt x="22" y="50"/>
                    </a:cubicBezTo>
                    <a:cubicBezTo>
                      <a:pt x="18" y="49"/>
                      <a:pt x="15" y="51"/>
                      <a:pt x="16" y="46"/>
                    </a:cubicBezTo>
                    <a:cubicBezTo>
                      <a:pt x="13" y="46"/>
                      <a:pt x="7" y="48"/>
                      <a:pt x="9" y="42"/>
                    </a:cubicBezTo>
                    <a:cubicBezTo>
                      <a:pt x="15" y="44"/>
                      <a:pt x="16" y="40"/>
                      <a:pt x="20" y="39"/>
                    </a:cubicBezTo>
                    <a:cubicBezTo>
                      <a:pt x="17" y="35"/>
                      <a:pt x="7" y="38"/>
                      <a:pt x="5" y="33"/>
                    </a:cubicBezTo>
                    <a:cubicBezTo>
                      <a:pt x="3" y="33"/>
                      <a:pt x="3" y="34"/>
                      <a:pt x="3" y="35"/>
                    </a:cubicBezTo>
                    <a:cubicBezTo>
                      <a:pt x="0" y="34"/>
                      <a:pt x="5" y="27"/>
                      <a:pt x="7" y="25"/>
                    </a:cubicBezTo>
                    <a:cubicBezTo>
                      <a:pt x="5" y="19"/>
                      <a:pt x="10" y="17"/>
                      <a:pt x="9" y="11"/>
                    </a:cubicBezTo>
                    <a:close/>
                    <a:moveTo>
                      <a:pt x="145" y="107"/>
                    </a:moveTo>
                    <a:cubicBezTo>
                      <a:pt x="145" y="103"/>
                      <a:pt x="154" y="107"/>
                      <a:pt x="158" y="106"/>
                    </a:cubicBezTo>
                    <a:cubicBezTo>
                      <a:pt x="158" y="102"/>
                      <a:pt x="155" y="102"/>
                      <a:pt x="154" y="100"/>
                    </a:cubicBezTo>
                    <a:cubicBezTo>
                      <a:pt x="152" y="97"/>
                      <a:pt x="147" y="99"/>
                      <a:pt x="143" y="96"/>
                    </a:cubicBezTo>
                    <a:cubicBezTo>
                      <a:pt x="144" y="100"/>
                      <a:pt x="141" y="107"/>
                      <a:pt x="145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6" name="PA-iṩ1iḑê">
                <a:extLst>
                  <a:ext uri="{FF2B5EF4-FFF2-40B4-BE49-F238E27FC236}">
                    <a16:creationId xmlns="" xmlns:a16="http://schemas.microsoft.com/office/drawing/2014/main" id="{4D287B76-F495-4BF0-88E5-FE4E83D71970}"/>
                  </a:ext>
                </a:extLst>
              </p:cNvPr>
              <p:cNvSpPr/>
              <p:nvPr>
                <p:custDataLst>
                  <p:tags r:id="rId124"/>
                </p:custDataLst>
              </p:nvPr>
            </p:nvSpPr>
            <p:spPr bwMode="auto">
              <a:xfrm>
                <a:off x="3778927" y="772085"/>
                <a:ext cx="287161" cy="145681"/>
              </a:xfrm>
              <a:custGeom>
                <a:avLst/>
                <a:gdLst>
                  <a:gd name="T0" fmla="*/ 15 w 138"/>
                  <a:gd name="T1" fmla="*/ 53 h 70"/>
                  <a:gd name="T2" fmla="*/ 17 w 138"/>
                  <a:gd name="T3" fmla="*/ 47 h 70"/>
                  <a:gd name="T4" fmla="*/ 24 w 138"/>
                  <a:gd name="T5" fmla="*/ 45 h 70"/>
                  <a:gd name="T6" fmla="*/ 28 w 138"/>
                  <a:gd name="T7" fmla="*/ 44 h 70"/>
                  <a:gd name="T8" fmla="*/ 49 w 138"/>
                  <a:gd name="T9" fmla="*/ 42 h 70"/>
                  <a:gd name="T10" fmla="*/ 28 w 138"/>
                  <a:gd name="T11" fmla="*/ 40 h 70"/>
                  <a:gd name="T12" fmla="*/ 26 w 138"/>
                  <a:gd name="T13" fmla="*/ 38 h 70"/>
                  <a:gd name="T14" fmla="*/ 21 w 138"/>
                  <a:gd name="T15" fmla="*/ 40 h 70"/>
                  <a:gd name="T16" fmla="*/ 10 w 138"/>
                  <a:gd name="T17" fmla="*/ 38 h 70"/>
                  <a:gd name="T18" fmla="*/ 19 w 138"/>
                  <a:gd name="T19" fmla="*/ 31 h 70"/>
                  <a:gd name="T20" fmla="*/ 24 w 138"/>
                  <a:gd name="T21" fmla="*/ 31 h 70"/>
                  <a:gd name="T22" fmla="*/ 4 w 138"/>
                  <a:gd name="T23" fmla="*/ 27 h 70"/>
                  <a:gd name="T24" fmla="*/ 0 w 138"/>
                  <a:gd name="T25" fmla="*/ 21 h 70"/>
                  <a:gd name="T26" fmla="*/ 10 w 138"/>
                  <a:gd name="T27" fmla="*/ 14 h 70"/>
                  <a:gd name="T28" fmla="*/ 10 w 138"/>
                  <a:gd name="T29" fmla="*/ 12 h 70"/>
                  <a:gd name="T30" fmla="*/ 28 w 138"/>
                  <a:gd name="T31" fmla="*/ 4 h 70"/>
                  <a:gd name="T32" fmla="*/ 34 w 138"/>
                  <a:gd name="T33" fmla="*/ 1 h 70"/>
                  <a:gd name="T34" fmla="*/ 37 w 138"/>
                  <a:gd name="T35" fmla="*/ 3 h 70"/>
                  <a:gd name="T36" fmla="*/ 41 w 138"/>
                  <a:gd name="T37" fmla="*/ 10 h 70"/>
                  <a:gd name="T38" fmla="*/ 37 w 138"/>
                  <a:gd name="T39" fmla="*/ 12 h 70"/>
                  <a:gd name="T40" fmla="*/ 41 w 138"/>
                  <a:gd name="T41" fmla="*/ 14 h 70"/>
                  <a:gd name="T42" fmla="*/ 43 w 138"/>
                  <a:gd name="T43" fmla="*/ 10 h 70"/>
                  <a:gd name="T44" fmla="*/ 54 w 138"/>
                  <a:gd name="T45" fmla="*/ 8 h 70"/>
                  <a:gd name="T46" fmla="*/ 60 w 138"/>
                  <a:gd name="T47" fmla="*/ 17 h 70"/>
                  <a:gd name="T48" fmla="*/ 67 w 138"/>
                  <a:gd name="T49" fmla="*/ 14 h 70"/>
                  <a:gd name="T50" fmla="*/ 73 w 138"/>
                  <a:gd name="T51" fmla="*/ 8 h 70"/>
                  <a:gd name="T52" fmla="*/ 79 w 138"/>
                  <a:gd name="T53" fmla="*/ 10 h 70"/>
                  <a:gd name="T54" fmla="*/ 80 w 138"/>
                  <a:gd name="T55" fmla="*/ 17 h 70"/>
                  <a:gd name="T56" fmla="*/ 84 w 138"/>
                  <a:gd name="T57" fmla="*/ 25 h 70"/>
                  <a:gd name="T58" fmla="*/ 92 w 138"/>
                  <a:gd name="T59" fmla="*/ 19 h 70"/>
                  <a:gd name="T60" fmla="*/ 86 w 138"/>
                  <a:gd name="T61" fmla="*/ 16 h 70"/>
                  <a:gd name="T62" fmla="*/ 86 w 138"/>
                  <a:gd name="T63" fmla="*/ 4 h 70"/>
                  <a:gd name="T64" fmla="*/ 93 w 138"/>
                  <a:gd name="T65" fmla="*/ 3 h 70"/>
                  <a:gd name="T66" fmla="*/ 101 w 138"/>
                  <a:gd name="T67" fmla="*/ 16 h 70"/>
                  <a:gd name="T68" fmla="*/ 106 w 138"/>
                  <a:gd name="T69" fmla="*/ 19 h 70"/>
                  <a:gd name="T70" fmla="*/ 110 w 138"/>
                  <a:gd name="T71" fmla="*/ 25 h 70"/>
                  <a:gd name="T72" fmla="*/ 108 w 138"/>
                  <a:gd name="T73" fmla="*/ 31 h 70"/>
                  <a:gd name="T74" fmla="*/ 114 w 138"/>
                  <a:gd name="T75" fmla="*/ 38 h 70"/>
                  <a:gd name="T76" fmla="*/ 131 w 138"/>
                  <a:gd name="T77" fmla="*/ 40 h 70"/>
                  <a:gd name="T78" fmla="*/ 136 w 138"/>
                  <a:gd name="T79" fmla="*/ 45 h 70"/>
                  <a:gd name="T80" fmla="*/ 138 w 138"/>
                  <a:gd name="T81" fmla="*/ 49 h 70"/>
                  <a:gd name="T82" fmla="*/ 123 w 138"/>
                  <a:gd name="T83" fmla="*/ 49 h 70"/>
                  <a:gd name="T84" fmla="*/ 127 w 138"/>
                  <a:gd name="T85" fmla="*/ 62 h 70"/>
                  <a:gd name="T86" fmla="*/ 106 w 138"/>
                  <a:gd name="T87" fmla="*/ 62 h 70"/>
                  <a:gd name="T88" fmla="*/ 80 w 138"/>
                  <a:gd name="T89" fmla="*/ 62 h 70"/>
                  <a:gd name="T90" fmla="*/ 71 w 138"/>
                  <a:gd name="T91" fmla="*/ 64 h 70"/>
                  <a:gd name="T92" fmla="*/ 69 w 138"/>
                  <a:gd name="T93" fmla="*/ 68 h 70"/>
                  <a:gd name="T94" fmla="*/ 45 w 138"/>
                  <a:gd name="T95" fmla="*/ 68 h 70"/>
                  <a:gd name="T96" fmla="*/ 37 w 138"/>
                  <a:gd name="T97" fmla="*/ 57 h 70"/>
                  <a:gd name="T98" fmla="*/ 23 w 138"/>
                  <a:gd name="T99" fmla="*/ 53 h 70"/>
                  <a:gd name="T100" fmla="*/ 21 w 138"/>
                  <a:gd name="T101" fmla="*/ 55 h 70"/>
                  <a:gd name="T102" fmla="*/ 21 w 138"/>
                  <a:gd name="T103" fmla="*/ 51 h 70"/>
                  <a:gd name="T104" fmla="*/ 15 w 138"/>
                  <a:gd name="T105" fmla="*/ 5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70">
                    <a:moveTo>
                      <a:pt x="15" y="53"/>
                    </a:moveTo>
                    <a:cubicBezTo>
                      <a:pt x="11" y="53"/>
                      <a:pt x="16" y="48"/>
                      <a:pt x="17" y="47"/>
                    </a:cubicBezTo>
                    <a:cubicBezTo>
                      <a:pt x="17" y="45"/>
                      <a:pt x="22" y="46"/>
                      <a:pt x="24" y="45"/>
                    </a:cubicBezTo>
                    <a:cubicBezTo>
                      <a:pt x="26" y="45"/>
                      <a:pt x="26" y="44"/>
                      <a:pt x="28" y="44"/>
                    </a:cubicBezTo>
                    <a:cubicBezTo>
                      <a:pt x="35" y="43"/>
                      <a:pt x="44" y="46"/>
                      <a:pt x="49" y="42"/>
                    </a:cubicBezTo>
                    <a:cubicBezTo>
                      <a:pt x="47" y="37"/>
                      <a:pt x="35" y="42"/>
                      <a:pt x="28" y="40"/>
                    </a:cubicBezTo>
                    <a:cubicBezTo>
                      <a:pt x="27" y="40"/>
                      <a:pt x="26" y="38"/>
                      <a:pt x="26" y="38"/>
                    </a:cubicBezTo>
                    <a:cubicBezTo>
                      <a:pt x="25" y="38"/>
                      <a:pt x="23" y="40"/>
                      <a:pt x="21" y="40"/>
                    </a:cubicBezTo>
                    <a:cubicBezTo>
                      <a:pt x="17" y="40"/>
                      <a:pt x="13" y="37"/>
                      <a:pt x="10" y="38"/>
                    </a:cubicBezTo>
                    <a:cubicBezTo>
                      <a:pt x="5" y="32"/>
                      <a:pt x="19" y="34"/>
                      <a:pt x="19" y="31"/>
                    </a:cubicBezTo>
                    <a:cubicBezTo>
                      <a:pt x="19" y="27"/>
                      <a:pt x="23" y="30"/>
                      <a:pt x="24" y="31"/>
                    </a:cubicBezTo>
                    <a:cubicBezTo>
                      <a:pt x="24" y="20"/>
                      <a:pt x="13" y="30"/>
                      <a:pt x="4" y="27"/>
                    </a:cubicBezTo>
                    <a:cubicBezTo>
                      <a:pt x="0" y="24"/>
                      <a:pt x="8" y="21"/>
                      <a:pt x="0" y="21"/>
                    </a:cubicBezTo>
                    <a:cubicBezTo>
                      <a:pt x="2" y="18"/>
                      <a:pt x="2" y="12"/>
                      <a:pt x="10" y="14"/>
                    </a:cubicBezTo>
                    <a:cubicBezTo>
                      <a:pt x="12" y="14"/>
                      <a:pt x="10" y="11"/>
                      <a:pt x="10" y="12"/>
                    </a:cubicBezTo>
                    <a:cubicBezTo>
                      <a:pt x="13" y="7"/>
                      <a:pt x="21" y="6"/>
                      <a:pt x="28" y="4"/>
                    </a:cubicBezTo>
                    <a:cubicBezTo>
                      <a:pt x="30" y="3"/>
                      <a:pt x="30" y="0"/>
                      <a:pt x="34" y="1"/>
                    </a:cubicBezTo>
                    <a:cubicBezTo>
                      <a:pt x="34" y="3"/>
                      <a:pt x="36" y="2"/>
                      <a:pt x="37" y="3"/>
                    </a:cubicBezTo>
                    <a:cubicBezTo>
                      <a:pt x="37" y="7"/>
                      <a:pt x="34" y="10"/>
                      <a:pt x="41" y="10"/>
                    </a:cubicBezTo>
                    <a:cubicBezTo>
                      <a:pt x="41" y="12"/>
                      <a:pt x="39" y="11"/>
                      <a:pt x="37" y="12"/>
                    </a:cubicBezTo>
                    <a:cubicBezTo>
                      <a:pt x="37" y="13"/>
                      <a:pt x="40" y="14"/>
                      <a:pt x="41" y="14"/>
                    </a:cubicBezTo>
                    <a:cubicBezTo>
                      <a:pt x="43" y="13"/>
                      <a:pt x="42" y="10"/>
                      <a:pt x="43" y="10"/>
                    </a:cubicBezTo>
                    <a:cubicBezTo>
                      <a:pt x="47" y="8"/>
                      <a:pt x="50" y="9"/>
                      <a:pt x="54" y="8"/>
                    </a:cubicBezTo>
                    <a:cubicBezTo>
                      <a:pt x="56" y="11"/>
                      <a:pt x="60" y="12"/>
                      <a:pt x="60" y="17"/>
                    </a:cubicBezTo>
                    <a:cubicBezTo>
                      <a:pt x="64" y="17"/>
                      <a:pt x="62" y="12"/>
                      <a:pt x="67" y="14"/>
                    </a:cubicBezTo>
                    <a:cubicBezTo>
                      <a:pt x="69" y="12"/>
                      <a:pt x="71" y="10"/>
                      <a:pt x="73" y="8"/>
                    </a:cubicBezTo>
                    <a:cubicBezTo>
                      <a:pt x="74" y="9"/>
                      <a:pt x="76" y="10"/>
                      <a:pt x="79" y="10"/>
                    </a:cubicBezTo>
                    <a:cubicBezTo>
                      <a:pt x="80" y="13"/>
                      <a:pt x="79" y="15"/>
                      <a:pt x="80" y="17"/>
                    </a:cubicBezTo>
                    <a:cubicBezTo>
                      <a:pt x="81" y="20"/>
                      <a:pt x="86" y="20"/>
                      <a:pt x="84" y="25"/>
                    </a:cubicBezTo>
                    <a:cubicBezTo>
                      <a:pt x="88" y="24"/>
                      <a:pt x="88" y="20"/>
                      <a:pt x="92" y="19"/>
                    </a:cubicBezTo>
                    <a:cubicBezTo>
                      <a:pt x="91" y="17"/>
                      <a:pt x="87" y="17"/>
                      <a:pt x="86" y="16"/>
                    </a:cubicBezTo>
                    <a:cubicBezTo>
                      <a:pt x="84" y="12"/>
                      <a:pt x="87" y="9"/>
                      <a:pt x="86" y="4"/>
                    </a:cubicBezTo>
                    <a:cubicBezTo>
                      <a:pt x="89" y="5"/>
                      <a:pt x="90" y="2"/>
                      <a:pt x="93" y="3"/>
                    </a:cubicBezTo>
                    <a:cubicBezTo>
                      <a:pt x="94" y="6"/>
                      <a:pt x="98" y="11"/>
                      <a:pt x="101" y="16"/>
                    </a:cubicBezTo>
                    <a:cubicBezTo>
                      <a:pt x="101" y="16"/>
                      <a:pt x="105" y="24"/>
                      <a:pt x="106" y="19"/>
                    </a:cubicBezTo>
                    <a:cubicBezTo>
                      <a:pt x="109" y="20"/>
                      <a:pt x="107" y="25"/>
                      <a:pt x="110" y="25"/>
                    </a:cubicBezTo>
                    <a:cubicBezTo>
                      <a:pt x="110" y="28"/>
                      <a:pt x="110" y="30"/>
                      <a:pt x="108" y="31"/>
                    </a:cubicBezTo>
                    <a:cubicBezTo>
                      <a:pt x="109" y="34"/>
                      <a:pt x="116" y="32"/>
                      <a:pt x="114" y="38"/>
                    </a:cubicBezTo>
                    <a:cubicBezTo>
                      <a:pt x="121" y="34"/>
                      <a:pt x="121" y="41"/>
                      <a:pt x="131" y="40"/>
                    </a:cubicBezTo>
                    <a:cubicBezTo>
                      <a:pt x="127" y="47"/>
                      <a:pt x="135" y="44"/>
                      <a:pt x="136" y="45"/>
                    </a:cubicBezTo>
                    <a:cubicBezTo>
                      <a:pt x="137" y="46"/>
                      <a:pt x="133" y="51"/>
                      <a:pt x="138" y="49"/>
                    </a:cubicBezTo>
                    <a:cubicBezTo>
                      <a:pt x="135" y="58"/>
                      <a:pt x="131" y="47"/>
                      <a:pt x="123" y="49"/>
                    </a:cubicBezTo>
                    <a:cubicBezTo>
                      <a:pt x="121" y="56"/>
                      <a:pt x="130" y="54"/>
                      <a:pt x="127" y="62"/>
                    </a:cubicBezTo>
                    <a:cubicBezTo>
                      <a:pt x="120" y="64"/>
                      <a:pt x="112" y="66"/>
                      <a:pt x="106" y="62"/>
                    </a:cubicBezTo>
                    <a:cubicBezTo>
                      <a:pt x="100" y="58"/>
                      <a:pt x="88" y="57"/>
                      <a:pt x="80" y="62"/>
                    </a:cubicBezTo>
                    <a:cubicBezTo>
                      <a:pt x="78" y="63"/>
                      <a:pt x="76" y="62"/>
                      <a:pt x="71" y="64"/>
                    </a:cubicBezTo>
                    <a:cubicBezTo>
                      <a:pt x="69" y="65"/>
                      <a:pt x="69" y="66"/>
                      <a:pt x="69" y="68"/>
                    </a:cubicBezTo>
                    <a:cubicBezTo>
                      <a:pt x="64" y="65"/>
                      <a:pt x="54" y="70"/>
                      <a:pt x="45" y="68"/>
                    </a:cubicBezTo>
                    <a:cubicBezTo>
                      <a:pt x="43" y="64"/>
                      <a:pt x="40" y="61"/>
                      <a:pt x="37" y="57"/>
                    </a:cubicBezTo>
                    <a:cubicBezTo>
                      <a:pt x="32" y="56"/>
                      <a:pt x="23" y="59"/>
                      <a:pt x="23" y="53"/>
                    </a:cubicBezTo>
                    <a:cubicBezTo>
                      <a:pt x="21" y="53"/>
                      <a:pt x="21" y="54"/>
                      <a:pt x="21" y="55"/>
                    </a:cubicBezTo>
                    <a:cubicBezTo>
                      <a:pt x="18" y="54"/>
                      <a:pt x="19" y="51"/>
                      <a:pt x="21" y="51"/>
                    </a:cubicBezTo>
                    <a:cubicBezTo>
                      <a:pt x="21" y="47"/>
                      <a:pt x="15" y="51"/>
                      <a:pt x="15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7" name="PA-íSḷiḍé">
                <a:extLst>
                  <a:ext uri="{FF2B5EF4-FFF2-40B4-BE49-F238E27FC236}">
                    <a16:creationId xmlns="" xmlns:a16="http://schemas.microsoft.com/office/drawing/2014/main" id="{E0A6A180-F58D-4251-BEAF-2F32E4C43917}"/>
                  </a:ext>
                </a:extLst>
              </p:cNvPr>
              <p:cNvSpPr/>
              <p:nvPr>
                <p:custDataLst>
                  <p:tags r:id="rId125"/>
                </p:custDataLst>
              </p:nvPr>
            </p:nvSpPr>
            <p:spPr bwMode="auto">
              <a:xfrm>
                <a:off x="3011299" y="807105"/>
                <a:ext cx="2054948" cy="2382730"/>
              </a:xfrm>
              <a:custGeom>
                <a:avLst/>
                <a:gdLst>
                  <a:gd name="T0" fmla="*/ 647 w 988"/>
                  <a:gd name="T1" fmla="*/ 75 h 1146"/>
                  <a:gd name="T2" fmla="*/ 582 w 988"/>
                  <a:gd name="T3" fmla="*/ 120 h 1146"/>
                  <a:gd name="T4" fmla="*/ 574 w 988"/>
                  <a:gd name="T5" fmla="*/ 187 h 1146"/>
                  <a:gd name="T6" fmla="*/ 654 w 988"/>
                  <a:gd name="T7" fmla="*/ 241 h 1146"/>
                  <a:gd name="T8" fmla="*/ 680 w 988"/>
                  <a:gd name="T9" fmla="*/ 168 h 1146"/>
                  <a:gd name="T10" fmla="*/ 748 w 988"/>
                  <a:gd name="T11" fmla="*/ 166 h 1146"/>
                  <a:gd name="T12" fmla="*/ 809 w 988"/>
                  <a:gd name="T13" fmla="*/ 183 h 1146"/>
                  <a:gd name="T14" fmla="*/ 833 w 988"/>
                  <a:gd name="T15" fmla="*/ 247 h 1146"/>
                  <a:gd name="T16" fmla="*/ 757 w 988"/>
                  <a:gd name="T17" fmla="*/ 274 h 1146"/>
                  <a:gd name="T18" fmla="*/ 804 w 988"/>
                  <a:gd name="T19" fmla="*/ 302 h 1146"/>
                  <a:gd name="T20" fmla="*/ 785 w 988"/>
                  <a:gd name="T21" fmla="*/ 312 h 1146"/>
                  <a:gd name="T22" fmla="*/ 701 w 988"/>
                  <a:gd name="T23" fmla="*/ 373 h 1146"/>
                  <a:gd name="T24" fmla="*/ 666 w 988"/>
                  <a:gd name="T25" fmla="*/ 478 h 1146"/>
                  <a:gd name="T26" fmla="*/ 593 w 988"/>
                  <a:gd name="T27" fmla="*/ 437 h 1146"/>
                  <a:gd name="T28" fmla="*/ 535 w 988"/>
                  <a:gd name="T29" fmla="*/ 515 h 1146"/>
                  <a:gd name="T30" fmla="*/ 600 w 988"/>
                  <a:gd name="T31" fmla="*/ 547 h 1146"/>
                  <a:gd name="T32" fmla="*/ 692 w 988"/>
                  <a:gd name="T33" fmla="*/ 608 h 1146"/>
                  <a:gd name="T34" fmla="*/ 766 w 988"/>
                  <a:gd name="T35" fmla="*/ 597 h 1146"/>
                  <a:gd name="T36" fmla="*/ 884 w 988"/>
                  <a:gd name="T37" fmla="*/ 647 h 1146"/>
                  <a:gd name="T38" fmla="*/ 988 w 988"/>
                  <a:gd name="T39" fmla="*/ 711 h 1146"/>
                  <a:gd name="T40" fmla="*/ 943 w 988"/>
                  <a:gd name="T41" fmla="*/ 854 h 1146"/>
                  <a:gd name="T42" fmla="*/ 885 w 988"/>
                  <a:gd name="T43" fmla="*/ 918 h 1146"/>
                  <a:gd name="T44" fmla="*/ 830 w 988"/>
                  <a:gd name="T45" fmla="*/ 979 h 1146"/>
                  <a:gd name="T46" fmla="*/ 779 w 988"/>
                  <a:gd name="T47" fmla="*/ 1037 h 1146"/>
                  <a:gd name="T48" fmla="*/ 757 w 988"/>
                  <a:gd name="T49" fmla="*/ 1082 h 1146"/>
                  <a:gd name="T50" fmla="*/ 716 w 988"/>
                  <a:gd name="T51" fmla="*/ 1126 h 1146"/>
                  <a:gd name="T52" fmla="*/ 703 w 988"/>
                  <a:gd name="T53" fmla="*/ 1065 h 1146"/>
                  <a:gd name="T54" fmla="*/ 735 w 988"/>
                  <a:gd name="T55" fmla="*/ 936 h 1146"/>
                  <a:gd name="T56" fmla="*/ 731 w 988"/>
                  <a:gd name="T57" fmla="*/ 813 h 1146"/>
                  <a:gd name="T58" fmla="*/ 666 w 988"/>
                  <a:gd name="T59" fmla="*/ 729 h 1146"/>
                  <a:gd name="T60" fmla="*/ 679 w 988"/>
                  <a:gd name="T61" fmla="*/ 660 h 1146"/>
                  <a:gd name="T62" fmla="*/ 621 w 988"/>
                  <a:gd name="T63" fmla="*/ 588 h 1146"/>
                  <a:gd name="T64" fmla="*/ 559 w 988"/>
                  <a:gd name="T65" fmla="*/ 550 h 1146"/>
                  <a:gd name="T66" fmla="*/ 464 w 988"/>
                  <a:gd name="T67" fmla="*/ 496 h 1146"/>
                  <a:gd name="T68" fmla="*/ 410 w 988"/>
                  <a:gd name="T69" fmla="*/ 440 h 1146"/>
                  <a:gd name="T70" fmla="*/ 410 w 988"/>
                  <a:gd name="T71" fmla="*/ 463 h 1146"/>
                  <a:gd name="T72" fmla="*/ 354 w 988"/>
                  <a:gd name="T73" fmla="*/ 392 h 1146"/>
                  <a:gd name="T74" fmla="*/ 319 w 988"/>
                  <a:gd name="T75" fmla="*/ 267 h 1146"/>
                  <a:gd name="T76" fmla="*/ 298 w 988"/>
                  <a:gd name="T77" fmla="*/ 233 h 1146"/>
                  <a:gd name="T78" fmla="*/ 244 w 988"/>
                  <a:gd name="T79" fmla="*/ 174 h 1146"/>
                  <a:gd name="T80" fmla="*/ 151 w 988"/>
                  <a:gd name="T81" fmla="*/ 144 h 1146"/>
                  <a:gd name="T82" fmla="*/ 105 w 988"/>
                  <a:gd name="T83" fmla="*/ 168 h 1146"/>
                  <a:gd name="T84" fmla="*/ 58 w 988"/>
                  <a:gd name="T85" fmla="*/ 198 h 1146"/>
                  <a:gd name="T86" fmla="*/ 24 w 988"/>
                  <a:gd name="T87" fmla="*/ 153 h 1146"/>
                  <a:gd name="T88" fmla="*/ 9 w 988"/>
                  <a:gd name="T89" fmla="*/ 97 h 1146"/>
                  <a:gd name="T90" fmla="*/ 28 w 988"/>
                  <a:gd name="T91" fmla="*/ 62 h 1146"/>
                  <a:gd name="T92" fmla="*/ 95 w 988"/>
                  <a:gd name="T93" fmla="*/ 21 h 1146"/>
                  <a:gd name="T94" fmla="*/ 255 w 988"/>
                  <a:gd name="T95" fmla="*/ 38 h 1146"/>
                  <a:gd name="T96" fmla="*/ 332 w 988"/>
                  <a:gd name="T97" fmla="*/ 41 h 1146"/>
                  <a:gd name="T98" fmla="*/ 451 w 988"/>
                  <a:gd name="T99" fmla="*/ 73 h 1146"/>
                  <a:gd name="T100" fmla="*/ 537 w 988"/>
                  <a:gd name="T101" fmla="*/ 53 h 1146"/>
                  <a:gd name="T102" fmla="*/ 561 w 988"/>
                  <a:gd name="T103" fmla="*/ 12 h 1146"/>
                  <a:gd name="T104" fmla="*/ 606 w 988"/>
                  <a:gd name="T105" fmla="*/ 51 h 1146"/>
                  <a:gd name="T106" fmla="*/ 324 w 988"/>
                  <a:gd name="T107" fmla="*/ 86 h 1146"/>
                  <a:gd name="T108" fmla="*/ 418 w 988"/>
                  <a:gd name="T109" fmla="*/ 135 h 1146"/>
                  <a:gd name="T110" fmla="*/ 403 w 988"/>
                  <a:gd name="T111" fmla="*/ 133 h 1146"/>
                  <a:gd name="T112" fmla="*/ 533 w 988"/>
                  <a:gd name="T113" fmla="*/ 250 h 1146"/>
                  <a:gd name="T114" fmla="*/ 576 w 988"/>
                  <a:gd name="T115" fmla="*/ 295 h 1146"/>
                  <a:gd name="T116" fmla="*/ 613 w 988"/>
                  <a:gd name="T117" fmla="*/ 271 h 1146"/>
                  <a:gd name="T118" fmla="*/ 606 w 988"/>
                  <a:gd name="T119" fmla="*/ 340 h 1146"/>
                  <a:gd name="T120" fmla="*/ 671 w 988"/>
                  <a:gd name="T121" fmla="*/ 317 h 1146"/>
                  <a:gd name="T122" fmla="*/ 653 w 988"/>
                  <a:gd name="T123" fmla="*/ 338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88" h="1146">
                    <a:moveTo>
                      <a:pt x="602" y="62"/>
                    </a:moveTo>
                    <a:cubicBezTo>
                      <a:pt x="603" y="66"/>
                      <a:pt x="608" y="59"/>
                      <a:pt x="606" y="68"/>
                    </a:cubicBezTo>
                    <a:cubicBezTo>
                      <a:pt x="608" y="68"/>
                      <a:pt x="610" y="68"/>
                      <a:pt x="612" y="68"/>
                    </a:cubicBezTo>
                    <a:cubicBezTo>
                      <a:pt x="614" y="66"/>
                      <a:pt x="616" y="63"/>
                      <a:pt x="615" y="58"/>
                    </a:cubicBezTo>
                    <a:cubicBezTo>
                      <a:pt x="618" y="57"/>
                      <a:pt x="619" y="56"/>
                      <a:pt x="619" y="53"/>
                    </a:cubicBezTo>
                    <a:cubicBezTo>
                      <a:pt x="625" y="55"/>
                      <a:pt x="620" y="47"/>
                      <a:pt x="626" y="49"/>
                    </a:cubicBezTo>
                    <a:cubicBezTo>
                      <a:pt x="626" y="45"/>
                      <a:pt x="626" y="40"/>
                      <a:pt x="626" y="36"/>
                    </a:cubicBezTo>
                    <a:cubicBezTo>
                      <a:pt x="633" y="35"/>
                      <a:pt x="636" y="34"/>
                      <a:pt x="641" y="36"/>
                    </a:cubicBezTo>
                    <a:cubicBezTo>
                      <a:pt x="643" y="37"/>
                      <a:pt x="642" y="40"/>
                      <a:pt x="643" y="41"/>
                    </a:cubicBezTo>
                    <a:cubicBezTo>
                      <a:pt x="644" y="42"/>
                      <a:pt x="646" y="41"/>
                      <a:pt x="647" y="41"/>
                    </a:cubicBezTo>
                    <a:cubicBezTo>
                      <a:pt x="649" y="42"/>
                      <a:pt x="650" y="45"/>
                      <a:pt x="653" y="45"/>
                    </a:cubicBezTo>
                    <a:cubicBezTo>
                      <a:pt x="653" y="51"/>
                      <a:pt x="650" y="53"/>
                      <a:pt x="647" y="55"/>
                    </a:cubicBezTo>
                    <a:cubicBezTo>
                      <a:pt x="651" y="57"/>
                      <a:pt x="649" y="64"/>
                      <a:pt x="654" y="66"/>
                    </a:cubicBezTo>
                    <a:cubicBezTo>
                      <a:pt x="653" y="70"/>
                      <a:pt x="648" y="71"/>
                      <a:pt x="647" y="75"/>
                    </a:cubicBezTo>
                    <a:cubicBezTo>
                      <a:pt x="644" y="75"/>
                      <a:pt x="642" y="78"/>
                      <a:pt x="641" y="75"/>
                    </a:cubicBezTo>
                    <a:cubicBezTo>
                      <a:pt x="638" y="77"/>
                      <a:pt x="638" y="82"/>
                      <a:pt x="636" y="84"/>
                    </a:cubicBezTo>
                    <a:cubicBezTo>
                      <a:pt x="634" y="83"/>
                      <a:pt x="637" y="79"/>
                      <a:pt x="628" y="81"/>
                    </a:cubicBezTo>
                    <a:cubicBezTo>
                      <a:pt x="628" y="79"/>
                      <a:pt x="631" y="79"/>
                      <a:pt x="632" y="79"/>
                    </a:cubicBezTo>
                    <a:cubicBezTo>
                      <a:pt x="628" y="73"/>
                      <a:pt x="621" y="81"/>
                      <a:pt x="615" y="79"/>
                    </a:cubicBezTo>
                    <a:cubicBezTo>
                      <a:pt x="617" y="85"/>
                      <a:pt x="615" y="83"/>
                      <a:pt x="615" y="90"/>
                    </a:cubicBezTo>
                    <a:cubicBezTo>
                      <a:pt x="613" y="90"/>
                      <a:pt x="614" y="88"/>
                      <a:pt x="613" y="86"/>
                    </a:cubicBezTo>
                    <a:cubicBezTo>
                      <a:pt x="609" y="87"/>
                      <a:pt x="610" y="93"/>
                      <a:pt x="604" y="92"/>
                    </a:cubicBezTo>
                    <a:cubicBezTo>
                      <a:pt x="605" y="94"/>
                      <a:pt x="608" y="93"/>
                      <a:pt x="608" y="96"/>
                    </a:cubicBezTo>
                    <a:cubicBezTo>
                      <a:pt x="608" y="99"/>
                      <a:pt x="606" y="100"/>
                      <a:pt x="606" y="103"/>
                    </a:cubicBezTo>
                    <a:cubicBezTo>
                      <a:pt x="602" y="99"/>
                      <a:pt x="596" y="110"/>
                      <a:pt x="595" y="109"/>
                    </a:cubicBezTo>
                    <a:cubicBezTo>
                      <a:pt x="594" y="108"/>
                      <a:pt x="591" y="106"/>
                      <a:pt x="591" y="112"/>
                    </a:cubicBezTo>
                    <a:cubicBezTo>
                      <a:pt x="589" y="112"/>
                      <a:pt x="586" y="112"/>
                      <a:pt x="584" y="112"/>
                    </a:cubicBezTo>
                    <a:cubicBezTo>
                      <a:pt x="581" y="113"/>
                      <a:pt x="582" y="117"/>
                      <a:pt x="582" y="120"/>
                    </a:cubicBezTo>
                    <a:cubicBezTo>
                      <a:pt x="579" y="118"/>
                      <a:pt x="578" y="118"/>
                      <a:pt x="578" y="122"/>
                    </a:cubicBezTo>
                    <a:cubicBezTo>
                      <a:pt x="574" y="118"/>
                      <a:pt x="573" y="121"/>
                      <a:pt x="569" y="122"/>
                    </a:cubicBezTo>
                    <a:cubicBezTo>
                      <a:pt x="570" y="123"/>
                      <a:pt x="571" y="126"/>
                      <a:pt x="571" y="129"/>
                    </a:cubicBezTo>
                    <a:cubicBezTo>
                      <a:pt x="566" y="125"/>
                      <a:pt x="568" y="130"/>
                      <a:pt x="565" y="135"/>
                    </a:cubicBezTo>
                    <a:cubicBezTo>
                      <a:pt x="563" y="139"/>
                      <a:pt x="558" y="143"/>
                      <a:pt x="557" y="151"/>
                    </a:cubicBezTo>
                    <a:cubicBezTo>
                      <a:pt x="553" y="154"/>
                      <a:pt x="551" y="159"/>
                      <a:pt x="548" y="163"/>
                    </a:cubicBezTo>
                    <a:cubicBezTo>
                      <a:pt x="548" y="166"/>
                      <a:pt x="550" y="163"/>
                      <a:pt x="550" y="163"/>
                    </a:cubicBezTo>
                    <a:cubicBezTo>
                      <a:pt x="552" y="163"/>
                      <a:pt x="551" y="164"/>
                      <a:pt x="552" y="165"/>
                    </a:cubicBezTo>
                    <a:cubicBezTo>
                      <a:pt x="553" y="165"/>
                      <a:pt x="555" y="168"/>
                      <a:pt x="556" y="168"/>
                    </a:cubicBezTo>
                    <a:cubicBezTo>
                      <a:pt x="557" y="169"/>
                      <a:pt x="559" y="164"/>
                      <a:pt x="563" y="168"/>
                    </a:cubicBezTo>
                    <a:cubicBezTo>
                      <a:pt x="564" y="169"/>
                      <a:pt x="565" y="170"/>
                      <a:pt x="567" y="170"/>
                    </a:cubicBezTo>
                    <a:cubicBezTo>
                      <a:pt x="567" y="173"/>
                      <a:pt x="567" y="175"/>
                      <a:pt x="567" y="178"/>
                    </a:cubicBezTo>
                    <a:cubicBezTo>
                      <a:pt x="567" y="180"/>
                      <a:pt x="570" y="179"/>
                      <a:pt x="571" y="181"/>
                    </a:cubicBezTo>
                    <a:cubicBezTo>
                      <a:pt x="572" y="183"/>
                      <a:pt x="575" y="183"/>
                      <a:pt x="574" y="187"/>
                    </a:cubicBezTo>
                    <a:cubicBezTo>
                      <a:pt x="584" y="186"/>
                      <a:pt x="591" y="189"/>
                      <a:pt x="597" y="187"/>
                    </a:cubicBezTo>
                    <a:cubicBezTo>
                      <a:pt x="598" y="194"/>
                      <a:pt x="606" y="192"/>
                      <a:pt x="610" y="196"/>
                    </a:cubicBezTo>
                    <a:cubicBezTo>
                      <a:pt x="611" y="197"/>
                      <a:pt x="611" y="196"/>
                      <a:pt x="612" y="198"/>
                    </a:cubicBezTo>
                    <a:cubicBezTo>
                      <a:pt x="612" y="201"/>
                      <a:pt x="614" y="198"/>
                      <a:pt x="613" y="198"/>
                    </a:cubicBezTo>
                    <a:cubicBezTo>
                      <a:pt x="616" y="198"/>
                      <a:pt x="616" y="201"/>
                      <a:pt x="617" y="202"/>
                    </a:cubicBezTo>
                    <a:cubicBezTo>
                      <a:pt x="620" y="203"/>
                      <a:pt x="624" y="201"/>
                      <a:pt x="623" y="206"/>
                    </a:cubicBezTo>
                    <a:cubicBezTo>
                      <a:pt x="633" y="205"/>
                      <a:pt x="638" y="209"/>
                      <a:pt x="647" y="209"/>
                    </a:cubicBezTo>
                    <a:cubicBezTo>
                      <a:pt x="647" y="215"/>
                      <a:pt x="646" y="221"/>
                      <a:pt x="649" y="224"/>
                    </a:cubicBezTo>
                    <a:cubicBezTo>
                      <a:pt x="649" y="224"/>
                      <a:pt x="651" y="227"/>
                      <a:pt x="651" y="226"/>
                    </a:cubicBezTo>
                    <a:cubicBezTo>
                      <a:pt x="651" y="228"/>
                      <a:pt x="649" y="230"/>
                      <a:pt x="649" y="230"/>
                    </a:cubicBezTo>
                    <a:cubicBezTo>
                      <a:pt x="650" y="232"/>
                      <a:pt x="651" y="230"/>
                      <a:pt x="653" y="232"/>
                    </a:cubicBezTo>
                    <a:cubicBezTo>
                      <a:pt x="653" y="232"/>
                      <a:pt x="649" y="237"/>
                      <a:pt x="654" y="235"/>
                    </a:cubicBezTo>
                    <a:cubicBezTo>
                      <a:pt x="653" y="237"/>
                      <a:pt x="652" y="238"/>
                      <a:pt x="653" y="241"/>
                    </a:cubicBezTo>
                    <a:cubicBezTo>
                      <a:pt x="653" y="243"/>
                      <a:pt x="654" y="242"/>
                      <a:pt x="654" y="241"/>
                    </a:cubicBezTo>
                    <a:cubicBezTo>
                      <a:pt x="657" y="241"/>
                      <a:pt x="655" y="244"/>
                      <a:pt x="656" y="245"/>
                    </a:cubicBezTo>
                    <a:cubicBezTo>
                      <a:pt x="657" y="245"/>
                      <a:pt x="659" y="244"/>
                      <a:pt x="660" y="245"/>
                    </a:cubicBezTo>
                    <a:cubicBezTo>
                      <a:pt x="662" y="247"/>
                      <a:pt x="669" y="247"/>
                      <a:pt x="675" y="245"/>
                    </a:cubicBezTo>
                    <a:cubicBezTo>
                      <a:pt x="677" y="237"/>
                      <a:pt x="677" y="233"/>
                      <a:pt x="675" y="226"/>
                    </a:cubicBezTo>
                    <a:cubicBezTo>
                      <a:pt x="676" y="224"/>
                      <a:pt x="672" y="225"/>
                      <a:pt x="671" y="224"/>
                    </a:cubicBezTo>
                    <a:cubicBezTo>
                      <a:pt x="669" y="221"/>
                      <a:pt x="674" y="215"/>
                      <a:pt x="667" y="217"/>
                    </a:cubicBezTo>
                    <a:cubicBezTo>
                      <a:pt x="669" y="215"/>
                      <a:pt x="672" y="215"/>
                      <a:pt x="671" y="211"/>
                    </a:cubicBezTo>
                    <a:cubicBezTo>
                      <a:pt x="679" y="213"/>
                      <a:pt x="678" y="207"/>
                      <a:pt x="684" y="207"/>
                    </a:cubicBezTo>
                    <a:cubicBezTo>
                      <a:pt x="687" y="208"/>
                      <a:pt x="685" y="203"/>
                      <a:pt x="686" y="202"/>
                    </a:cubicBezTo>
                    <a:cubicBezTo>
                      <a:pt x="686" y="202"/>
                      <a:pt x="691" y="204"/>
                      <a:pt x="692" y="202"/>
                    </a:cubicBezTo>
                    <a:cubicBezTo>
                      <a:pt x="687" y="194"/>
                      <a:pt x="694" y="186"/>
                      <a:pt x="690" y="181"/>
                    </a:cubicBezTo>
                    <a:cubicBezTo>
                      <a:pt x="690" y="179"/>
                      <a:pt x="687" y="181"/>
                      <a:pt x="688" y="181"/>
                    </a:cubicBezTo>
                    <a:cubicBezTo>
                      <a:pt x="685" y="179"/>
                      <a:pt x="688" y="175"/>
                      <a:pt x="682" y="176"/>
                    </a:cubicBezTo>
                    <a:cubicBezTo>
                      <a:pt x="683" y="172"/>
                      <a:pt x="680" y="172"/>
                      <a:pt x="680" y="168"/>
                    </a:cubicBezTo>
                    <a:cubicBezTo>
                      <a:pt x="680" y="164"/>
                      <a:pt x="682" y="162"/>
                      <a:pt x="686" y="163"/>
                    </a:cubicBezTo>
                    <a:cubicBezTo>
                      <a:pt x="683" y="161"/>
                      <a:pt x="688" y="150"/>
                      <a:pt x="680" y="150"/>
                    </a:cubicBezTo>
                    <a:cubicBezTo>
                      <a:pt x="682" y="148"/>
                      <a:pt x="682" y="147"/>
                      <a:pt x="682" y="144"/>
                    </a:cubicBezTo>
                    <a:cubicBezTo>
                      <a:pt x="682" y="144"/>
                      <a:pt x="680" y="143"/>
                      <a:pt x="680" y="142"/>
                    </a:cubicBezTo>
                    <a:cubicBezTo>
                      <a:pt x="681" y="142"/>
                      <a:pt x="683" y="142"/>
                      <a:pt x="682" y="140"/>
                    </a:cubicBezTo>
                    <a:cubicBezTo>
                      <a:pt x="682" y="139"/>
                      <a:pt x="680" y="138"/>
                      <a:pt x="680" y="137"/>
                    </a:cubicBezTo>
                    <a:cubicBezTo>
                      <a:pt x="680" y="134"/>
                      <a:pt x="684" y="130"/>
                      <a:pt x="680" y="129"/>
                    </a:cubicBezTo>
                    <a:cubicBezTo>
                      <a:pt x="681" y="126"/>
                      <a:pt x="696" y="125"/>
                      <a:pt x="694" y="131"/>
                    </a:cubicBezTo>
                    <a:cubicBezTo>
                      <a:pt x="701" y="131"/>
                      <a:pt x="711" y="133"/>
                      <a:pt x="714" y="127"/>
                    </a:cubicBezTo>
                    <a:cubicBezTo>
                      <a:pt x="718" y="132"/>
                      <a:pt x="728" y="132"/>
                      <a:pt x="727" y="142"/>
                    </a:cubicBezTo>
                    <a:cubicBezTo>
                      <a:pt x="732" y="142"/>
                      <a:pt x="737" y="142"/>
                      <a:pt x="742" y="142"/>
                    </a:cubicBezTo>
                    <a:cubicBezTo>
                      <a:pt x="741" y="145"/>
                      <a:pt x="743" y="146"/>
                      <a:pt x="746" y="146"/>
                    </a:cubicBezTo>
                    <a:cubicBezTo>
                      <a:pt x="746" y="150"/>
                      <a:pt x="745" y="153"/>
                      <a:pt x="746" y="157"/>
                    </a:cubicBezTo>
                    <a:cubicBezTo>
                      <a:pt x="746" y="161"/>
                      <a:pt x="751" y="165"/>
                      <a:pt x="748" y="166"/>
                    </a:cubicBezTo>
                    <a:cubicBezTo>
                      <a:pt x="748" y="169"/>
                      <a:pt x="751" y="168"/>
                      <a:pt x="753" y="168"/>
                    </a:cubicBezTo>
                    <a:cubicBezTo>
                      <a:pt x="752" y="174"/>
                      <a:pt x="760" y="171"/>
                      <a:pt x="755" y="176"/>
                    </a:cubicBezTo>
                    <a:cubicBezTo>
                      <a:pt x="763" y="177"/>
                      <a:pt x="765" y="173"/>
                      <a:pt x="772" y="174"/>
                    </a:cubicBezTo>
                    <a:cubicBezTo>
                      <a:pt x="772" y="172"/>
                      <a:pt x="771" y="171"/>
                      <a:pt x="770" y="170"/>
                    </a:cubicBezTo>
                    <a:cubicBezTo>
                      <a:pt x="771" y="166"/>
                      <a:pt x="773" y="166"/>
                      <a:pt x="776" y="168"/>
                    </a:cubicBezTo>
                    <a:cubicBezTo>
                      <a:pt x="773" y="162"/>
                      <a:pt x="780" y="163"/>
                      <a:pt x="781" y="161"/>
                    </a:cubicBezTo>
                    <a:cubicBezTo>
                      <a:pt x="782" y="159"/>
                      <a:pt x="779" y="159"/>
                      <a:pt x="779" y="159"/>
                    </a:cubicBezTo>
                    <a:cubicBezTo>
                      <a:pt x="779" y="157"/>
                      <a:pt x="783" y="156"/>
                      <a:pt x="787" y="155"/>
                    </a:cubicBezTo>
                    <a:cubicBezTo>
                      <a:pt x="783" y="159"/>
                      <a:pt x="786" y="159"/>
                      <a:pt x="790" y="165"/>
                    </a:cubicBezTo>
                    <a:cubicBezTo>
                      <a:pt x="793" y="167"/>
                      <a:pt x="795" y="172"/>
                      <a:pt x="802" y="172"/>
                    </a:cubicBezTo>
                    <a:cubicBezTo>
                      <a:pt x="801" y="174"/>
                      <a:pt x="798" y="173"/>
                      <a:pt x="798" y="176"/>
                    </a:cubicBezTo>
                    <a:cubicBezTo>
                      <a:pt x="799" y="178"/>
                      <a:pt x="802" y="178"/>
                      <a:pt x="802" y="181"/>
                    </a:cubicBezTo>
                    <a:cubicBezTo>
                      <a:pt x="804" y="182"/>
                      <a:pt x="803" y="178"/>
                      <a:pt x="804" y="178"/>
                    </a:cubicBezTo>
                    <a:cubicBezTo>
                      <a:pt x="808" y="176"/>
                      <a:pt x="802" y="185"/>
                      <a:pt x="809" y="183"/>
                    </a:cubicBezTo>
                    <a:cubicBezTo>
                      <a:pt x="806" y="188"/>
                      <a:pt x="810" y="190"/>
                      <a:pt x="805" y="194"/>
                    </a:cubicBezTo>
                    <a:cubicBezTo>
                      <a:pt x="806" y="198"/>
                      <a:pt x="811" y="196"/>
                      <a:pt x="813" y="198"/>
                    </a:cubicBezTo>
                    <a:cubicBezTo>
                      <a:pt x="813" y="199"/>
                      <a:pt x="810" y="201"/>
                      <a:pt x="811" y="202"/>
                    </a:cubicBezTo>
                    <a:cubicBezTo>
                      <a:pt x="812" y="203"/>
                      <a:pt x="815" y="203"/>
                      <a:pt x="817" y="204"/>
                    </a:cubicBezTo>
                    <a:cubicBezTo>
                      <a:pt x="818" y="204"/>
                      <a:pt x="819" y="207"/>
                      <a:pt x="820" y="207"/>
                    </a:cubicBezTo>
                    <a:cubicBezTo>
                      <a:pt x="823" y="209"/>
                      <a:pt x="827" y="210"/>
                      <a:pt x="830" y="213"/>
                    </a:cubicBezTo>
                    <a:cubicBezTo>
                      <a:pt x="832" y="214"/>
                      <a:pt x="834" y="206"/>
                      <a:pt x="835" y="211"/>
                    </a:cubicBezTo>
                    <a:cubicBezTo>
                      <a:pt x="835" y="216"/>
                      <a:pt x="831" y="216"/>
                      <a:pt x="826" y="217"/>
                    </a:cubicBezTo>
                    <a:cubicBezTo>
                      <a:pt x="829" y="220"/>
                      <a:pt x="835" y="222"/>
                      <a:pt x="841" y="222"/>
                    </a:cubicBezTo>
                    <a:cubicBezTo>
                      <a:pt x="840" y="225"/>
                      <a:pt x="842" y="226"/>
                      <a:pt x="845" y="226"/>
                    </a:cubicBezTo>
                    <a:cubicBezTo>
                      <a:pt x="844" y="230"/>
                      <a:pt x="845" y="232"/>
                      <a:pt x="848" y="232"/>
                    </a:cubicBezTo>
                    <a:cubicBezTo>
                      <a:pt x="847" y="234"/>
                      <a:pt x="846" y="237"/>
                      <a:pt x="846" y="241"/>
                    </a:cubicBezTo>
                    <a:cubicBezTo>
                      <a:pt x="843" y="242"/>
                      <a:pt x="839" y="242"/>
                      <a:pt x="835" y="245"/>
                    </a:cubicBezTo>
                    <a:cubicBezTo>
                      <a:pt x="834" y="245"/>
                      <a:pt x="835" y="246"/>
                      <a:pt x="833" y="247"/>
                    </a:cubicBezTo>
                    <a:cubicBezTo>
                      <a:pt x="831" y="247"/>
                      <a:pt x="830" y="247"/>
                      <a:pt x="830" y="248"/>
                    </a:cubicBezTo>
                    <a:cubicBezTo>
                      <a:pt x="829" y="252"/>
                      <a:pt x="825" y="249"/>
                      <a:pt x="826" y="248"/>
                    </a:cubicBezTo>
                    <a:cubicBezTo>
                      <a:pt x="825" y="249"/>
                      <a:pt x="823" y="251"/>
                      <a:pt x="822" y="252"/>
                    </a:cubicBezTo>
                    <a:cubicBezTo>
                      <a:pt x="822" y="253"/>
                      <a:pt x="821" y="257"/>
                      <a:pt x="820" y="258"/>
                    </a:cubicBezTo>
                    <a:cubicBezTo>
                      <a:pt x="819" y="259"/>
                      <a:pt x="812" y="257"/>
                      <a:pt x="817" y="260"/>
                    </a:cubicBezTo>
                    <a:cubicBezTo>
                      <a:pt x="814" y="263"/>
                      <a:pt x="808" y="261"/>
                      <a:pt x="805" y="261"/>
                    </a:cubicBezTo>
                    <a:cubicBezTo>
                      <a:pt x="801" y="262"/>
                      <a:pt x="798" y="262"/>
                      <a:pt x="794" y="261"/>
                    </a:cubicBezTo>
                    <a:cubicBezTo>
                      <a:pt x="791" y="261"/>
                      <a:pt x="791" y="260"/>
                      <a:pt x="789" y="260"/>
                    </a:cubicBezTo>
                    <a:cubicBezTo>
                      <a:pt x="780" y="258"/>
                      <a:pt x="772" y="260"/>
                      <a:pt x="764" y="261"/>
                    </a:cubicBezTo>
                    <a:cubicBezTo>
                      <a:pt x="758" y="264"/>
                      <a:pt x="756" y="271"/>
                      <a:pt x="748" y="273"/>
                    </a:cubicBezTo>
                    <a:cubicBezTo>
                      <a:pt x="752" y="277"/>
                      <a:pt x="744" y="277"/>
                      <a:pt x="742" y="280"/>
                    </a:cubicBezTo>
                    <a:cubicBezTo>
                      <a:pt x="743" y="282"/>
                      <a:pt x="744" y="283"/>
                      <a:pt x="744" y="286"/>
                    </a:cubicBezTo>
                    <a:cubicBezTo>
                      <a:pt x="747" y="284"/>
                      <a:pt x="747" y="280"/>
                      <a:pt x="749" y="278"/>
                    </a:cubicBezTo>
                    <a:cubicBezTo>
                      <a:pt x="751" y="277"/>
                      <a:pt x="757" y="278"/>
                      <a:pt x="757" y="274"/>
                    </a:cubicBezTo>
                    <a:cubicBezTo>
                      <a:pt x="757" y="268"/>
                      <a:pt x="760" y="279"/>
                      <a:pt x="761" y="271"/>
                    </a:cubicBezTo>
                    <a:cubicBezTo>
                      <a:pt x="763" y="269"/>
                      <a:pt x="764" y="273"/>
                      <a:pt x="764" y="273"/>
                    </a:cubicBezTo>
                    <a:cubicBezTo>
                      <a:pt x="766" y="272"/>
                      <a:pt x="765" y="269"/>
                      <a:pt x="766" y="269"/>
                    </a:cubicBezTo>
                    <a:cubicBezTo>
                      <a:pt x="770" y="268"/>
                      <a:pt x="773" y="269"/>
                      <a:pt x="779" y="269"/>
                    </a:cubicBezTo>
                    <a:cubicBezTo>
                      <a:pt x="780" y="271"/>
                      <a:pt x="781" y="270"/>
                      <a:pt x="781" y="269"/>
                    </a:cubicBezTo>
                    <a:cubicBezTo>
                      <a:pt x="784" y="268"/>
                      <a:pt x="784" y="279"/>
                      <a:pt x="779" y="276"/>
                    </a:cubicBezTo>
                    <a:cubicBezTo>
                      <a:pt x="784" y="281"/>
                      <a:pt x="776" y="282"/>
                      <a:pt x="777" y="289"/>
                    </a:cubicBezTo>
                    <a:cubicBezTo>
                      <a:pt x="778" y="291"/>
                      <a:pt x="779" y="292"/>
                      <a:pt x="779" y="295"/>
                    </a:cubicBezTo>
                    <a:cubicBezTo>
                      <a:pt x="781" y="294"/>
                      <a:pt x="783" y="293"/>
                      <a:pt x="783" y="295"/>
                    </a:cubicBezTo>
                    <a:cubicBezTo>
                      <a:pt x="783" y="297"/>
                      <a:pt x="785" y="296"/>
                      <a:pt x="787" y="297"/>
                    </a:cubicBezTo>
                    <a:cubicBezTo>
                      <a:pt x="788" y="297"/>
                      <a:pt x="790" y="300"/>
                      <a:pt x="790" y="301"/>
                    </a:cubicBezTo>
                    <a:cubicBezTo>
                      <a:pt x="791" y="301"/>
                      <a:pt x="793" y="300"/>
                      <a:pt x="794" y="301"/>
                    </a:cubicBezTo>
                    <a:cubicBezTo>
                      <a:pt x="795" y="301"/>
                      <a:pt x="796" y="302"/>
                      <a:pt x="796" y="302"/>
                    </a:cubicBezTo>
                    <a:cubicBezTo>
                      <a:pt x="799" y="303"/>
                      <a:pt x="801" y="298"/>
                      <a:pt x="804" y="302"/>
                    </a:cubicBezTo>
                    <a:cubicBezTo>
                      <a:pt x="806" y="303"/>
                      <a:pt x="804" y="299"/>
                      <a:pt x="805" y="299"/>
                    </a:cubicBezTo>
                    <a:cubicBezTo>
                      <a:pt x="806" y="298"/>
                      <a:pt x="809" y="299"/>
                      <a:pt x="809" y="299"/>
                    </a:cubicBezTo>
                    <a:cubicBezTo>
                      <a:pt x="810" y="297"/>
                      <a:pt x="808" y="295"/>
                      <a:pt x="809" y="293"/>
                    </a:cubicBezTo>
                    <a:cubicBezTo>
                      <a:pt x="812" y="292"/>
                      <a:pt x="813" y="295"/>
                      <a:pt x="813" y="297"/>
                    </a:cubicBezTo>
                    <a:cubicBezTo>
                      <a:pt x="814" y="300"/>
                      <a:pt x="819" y="298"/>
                      <a:pt x="817" y="304"/>
                    </a:cubicBezTo>
                    <a:cubicBezTo>
                      <a:pt x="814" y="305"/>
                      <a:pt x="813" y="302"/>
                      <a:pt x="811" y="302"/>
                    </a:cubicBezTo>
                    <a:cubicBezTo>
                      <a:pt x="808" y="303"/>
                      <a:pt x="808" y="307"/>
                      <a:pt x="805" y="308"/>
                    </a:cubicBezTo>
                    <a:cubicBezTo>
                      <a:pt x="804" y="309"/>
                      <a:pt x="801" y="308"/>
                      <a:pt x="800" y="308"/>
                    </a:cubicBezTo>
                    <a:cubicBezTo>
                      <a:pt x="796" y="309"/>
                      <a:pt x="797" y="313"/>
                      <a:pt x="790" y="312"/>
                    </a:cubicBezTo>
                    <a:cubicBezTo>
                      <a:pt x="787" y="311"/>
                      <a:pt x="788" y="316"/>
                      <a:pt x="787" y="317"/>
                    </a:cubicBezTo>
                    <a:cubicBezTo>
                      <a:pt x="786" y="318"/>
                      <a:pt x="784" y="316"/>
                      <a:pt x="785" y="315"/>
                    </a:cubicBezTo>
                    <a:cubicBezTo>
                      <a:pt x="781" y="318"/>
                      <a:pt x="782" y="322"/>
                      <a:pt x="776" y="321"/>
                    </a:cubicBezTo>
                    <a:cubicBezTo>
                      <a:pt x="779" y="317"/>
                      <a:pt x="775" y="319"/>
                      <a:pt x="776" y="314"/>
                    </a:cubicBezTo>
                    <a:cubicBezTo>
                      <a:pt x="779" y="312"/>
                      <a:pt x="781" y="308"/>
                      <a:pt x="785" y="312"/>
                    </a:cubicBezTo>
                    <a:cubicBezTo>
                      <a:pt x="786" y="306"/>
                      <a:pt x="782" y="306"/>
                      <a:pt x="779" y="304"/>
                    </a:cubicBezTo>
                    <a:cubicBezTo>
                      <a:pt x="775" y="303"/>
                      <a:pt x="772" y="310"/>
                      <a:pt x="768" y="310"/>
                    </a:cubicBezTo>
                    <a:cubicBezTo>
                      <a:pt x="768" y="310"/>
                      <a:pt x="763" y="311"/>
                      <a:pt x="762" y="312"/>
                    </a:cubicBezTo>
                    <a:cubicBezTo>
                      <a:pt x="761" y="313"/>
                      <a:pt x="761" y="313"/>
                      <a:pt x="761" y="315"/>
                    </a:cubicBezTo>
                    <a:cubicBezTo>
                      <a:pt x="750" y="314"/>
                      <a:pt x="751" y="321"/>
                      <a:pt x="742" y="317"/>
                    </a:cubicBezTo>
                    <a:cubicBezTo>
                      <a:pt x="745" y="320"/>
                      <a:pt x="747" y="321"/>
                      <a:pt x="738" y="321"/>
                    </a:cubicBezTo>
                    <a:cubicBezTo>
                      <a:pt x="734" y="324"/>
                      <a:pt x="733" y="334"/>
                      <a:pt x="738" y="336"/>
                    </a:cubicBezTo>
                    <a:cubicBezTo>
                      <a:pt x="738" y="340"/>
                      <a:pt x="733" y="338"/>
                      <a:pt x="735" y="343"/>
                    </a:cubicBezTo>
                    <a:cubicBezTo>
                      <a:pt x="733" y="344"/>
                      <a:pt x="731" y="343"/>
                      <a:pt x="729" y="343"/>
                    </a:cubicBezTo>
                    <a:cubicBezTo>
                      <a:pt x="727" y="344"/>
                      <a:pt x="727" y="346"/>
                      <a:pt x="725" y="347"/>
                    </a:cubicBezTo>
                    <a:cubicBezTo>
                      <a:pt x="722" y="349"/>
                      <a:pt x="717" y="348"/>
                      <a:pt x="714" y="351"/>
                    </a:cubicBezTo>
                    <a:cubicBezTo>
                      <a:pt x="713" y="352"/>
                      <a:pt x="711" y="353"/>
                      <a:pt x="710" y="355"/>
                    </a:cubicBezTo>
                    <a:cubicBezTo>
                      <a:pt x="708" y="357"/>
                      <a:pt x="708" y="361"/>
                      <a:pt x="705" y="364"/>
                    </a:cubicBezTo>
                    <a:cubicBezTo>
                      <a:pt x="703" y="366"/>
                      <a:pt x="699" y="366"/>
                      <a:pt x="701" y="373"/>
                    </a:cubicBezTo>
                    <a:cubicBezTo>
                      <a:pt x="697" y="373"/>
                      <a:pt x="697" y="368"/>
                      <a:pt x="694" y="368"/>
                    </a:cubicBezTo>
                    <a:cubicBezTo>
                      <a:pt x="692" y="368"/>
                      <a:pt x="692" y="371"/>
                      <a:pt x="690" y="371"/>
                    </a:cubicBezTo>
                    <a:cubicBezTo>
                      <a:pt x="697" y="379"/>
                      <a:pt x="696" y="385"/>
                      <a:pt x="697" y="396"/>
                    </a:cubicBezTo>
                    <a:cubicBezTo>
                      <a:pt x="693" y="394"/>
                      <a:pt x="695" y="398"/>
                      <a:pt x="694" y="399"/>
                    </a:cubicBezTo>
                    <a:cubicBezTo>
                      <a:pt x="693" y="400"/>
                      <a:pt x="690" y="399"/>
                      <a:pt x="690" y="399"/>
                    </a:cubicBezTo>
                    <a:cubicBezTo>
                      <a:pt x="688" y="401"/>
                      <a:pt x="688" y="402"/>
                      <a:pt x="686" y="403"/>
                    </a:cubicBezTo>
                    <a:cubicBezTo>
                      <a:pt x="684" y="405"/>
                      <a:pt x="682" y="408"/>
                      <a:pt x="680" y="409"/>
                    </a:cubicBezTo>
                    <a:cubicBezTo>
                      <a:pt x="678" y="410"/>
                      <a:pt x="675" y="408"/>
                      <a:pt x="673" y="411"/>
                    </a:cubicBezTo>
                    <a:cubicBezTo>
                      <a:pt x="669" y="412"/>
                      <a:pt x="667" y="416"/>
                      <a:pt x="666" y="420"/>
                    </a:cubicBezTo>
                    <a:cubicBezTo>
                      <a:pt x="661" y="420"/>
                      <a:pt x="662" y="426"/>
                      <a:pt x="656" y="425"/>
                    </a:cubicBezTo>
                    <a:cubicBezTo>
                      <a:pt x="658" y="432"/>
                      <a:pt x="652" y="446"/>
                      <a:pt x="660" y="446"/>
                    </a:cubicBezTo>
                    <a:cubicBezTo>
                      <a:pt x="656" y="453"/>
                      <a:pt x="663" y="453"/>
                      <a:pt x="662" y="463"/>
                    </a:cubicBezTo>
                    <a:cubicBezTo>
                      <a:pt x="662" y="465"/>
                      <a:pt x="664" y="464"/>
                      <a:pt x="666" y="465"/>
                    </a:cubicBezTo>
                    <a:cubicBezTo>
                      <a:pt x="663" y="470"/>
                      <a:pt x="666" y="470"/>
                      <a:pt x="666" y="478"/>
                    </a:cubicBezTo>
                    <a:cubicBezTo>
                      <a:pt x="662" y="478"/>
                      <a:pt x="659" y="479"/>
                      <a:pt x="658" y="481"/>
                    </a:cubicBezTo>
                    <a:cubicBezTo>
                      <a:pt x="655" y="481"/>
                      <a:pt x="657" y="478"/>
                      <a:pt x="656" y="476"/>
                    </a:cubicBezTo>
                    <a:cubicBezTo>
                      <a:pt x="655" y="474"/>
                      <a:pt x="652" y="475"/>
                      <a:pt x="651" y="474"/>
                    </a:cubicBezTo>
                    <a:cubicBezTo>
                      <a:pt x="650" y="473"/>
                      <a:pt x="651" y="469"/>
                      <a:pt x="647" y="470"/>
                    </a:cubicBezTo>
                    <a:cubicBezTo>
                      <a:pt x="648" y="466"/>
                      <a:pt x="650" y="462"/>
                      <a:pt x="643" y="461"/>
                    </a:cubicBezTo>
                    <a:cubicBezTo>
                      <a:pt x="646" y="452"/>
                      <a:pt x="642" y="453"/>
                      <a:pt x="641" y="444"/>
                    </a:cubicBezTo>
                    <a:cubicBezTo>
                      <a:pt x="640" y="444"/>
                      <a:pt x="639" y="446"/>
                      <a:pt x="638" y="446"/>
                    </a:cubicBezTo>
                    <a:cubicBezTo>
                      <a:pt x="638" y="445"/>
                      <a:pt x="638" y="443"/>
                      <a:pt x="638" y="442"/>
                    </a:cubicBezTo>
                    <a:cubicBezTo>
                      <a:pt x="635" y="443"/>
                      <a:pt x="625" y="445"/>
                      <a:pt x="623" y="442"/>
                    </a:cubicBezTo>
                    <a:cubicBezTo>
                      <a:pt x="621" y="441"/>
                      <a:pt x="621" y="439"/>
                      <a:pt x="619" y="439"/>
                    </a:cubicBezTo>
                    <a:cubicBezTo>
                      <a:pt x="618" y="438"/>
                      <a:pt x="615" y="441"/>
                      <a:pt x="612" y="440"/>
                    </a:cubicBezTo>
                    <a:cubicBezTo>
                      <a:pt x="612" y="440"/>
                      <a:pt x="619" y="434"/>
                      <a:pt x="612" y="437"/>
                    </a:cubicBezTo>
                    <a:cubicBezTo>
                      <a:pt x="611" y="437"/>
                      <a:pt x="612" y="438"/>
                      <a:pt x="610" y="439"/>
                    </a:cubicBezTo>
                    <a:cubicBezTo>
                      <a:pt x="605" y="439"/>
                      <a:pt x="597" y="439"/>
                      <a:pt x="593" y="437"/>
                    </a:cubicBezTo>
                    <a:cubicBezTo>
                      <a:pt x="589" y="436"/>
                      <a:pt x="592" y="443"/>
                      <a:pt x="591" y="446"/>
                    </a:cubicBezTo>
                    <a:cubicBezTo>
                      <a:pt x="581" y="444"/>
                      <a:pt x="569" y="444"/>
                      <a:pt x="557" y="442"/>
                    </a:cubicBezTo>
                    <a:cubicBezTo>
                      <a:pt x="556" y="443"/>
                      <a:pt x="556" y="444"/>
                      <a:pt x="554" y="444"/>
                    </a:cubicBezTo>
                    <a:cubicBezTo>
                      <a:pt x="552" y="445"/>
                      <a:pt x="552" y="448"/>
                      <a:pt x="550" y="448"/>
                    </a:cubicBezTo>
                    <a:cubicBezTo>
                      <a:pt x="548" y="448"/>
                      <a:pt x="549" y="450"/>
                      <a:pt x="548" y="452"/>
                    </a:cubicBezTo>
                    <a:cubicBezTo>
                      <a:pt x="546" y="452"/>
                      <a:pt x="543" y="451"/>
                      <a:pt x="541" y="452"/>
                    </a:cubicBezTo>
                    <a:cubicBezTo>
                      <a:pt x="539" y="452"/>
                      <a:pt x="539" y="456"/>
                      <a:pt x="535" y="455"/>
                    </a:cubicBezTo>
                    <a:cubicBezTo>
                      <a:pt x="536" y="459"/>
                      <a:pt x="533" y="468"/>
                      <a:pt x="537" y="468"/>
                    </a:cubicBezTo>
                    <a:cubicBezTo>
                      <a:pt x="535" y="471"/>
                      <a:pt x="534" y="474"/>
                      <a:pt x="531" y="476"/>
                    </a:cubicBezTo>
                    <a:cubicBezTo>
                      <a:pt x="532" y="481"/>
                      <a:pt x="531" y="486"/>
                      <a:pt x="531" y="491"/>
                    </a:cubicBezTo>
                    <a:cubicBezTo>
                      <a:pt x="532" y="493"/>
                      <a:pt x="533" y="494"/>
                      <a:pt x="533" y="496"/>
                    </a:cubicBezTo>
                    <a:cubicBezTo>
                      <a:pt x="533" y="501"/>
                      <a:pt x="535" y="506"/>
                      <a:pt x="531" y="509"/>
                    </a:cubicBezTo>
                    <a:cubicBezTo>
                      <a:pt x="531" y="512"/>
                      <a:pt x="536" y="510"/>
                      <a:pt x="537" y="511"/>
                    </a:cubicBezTo>
                    <a:cubicBezTo>
                      <a:pt x="537" y="512"/>
                      <a:pt x="535" y="514"/>
                      <a:pt x="535" y="515"/>
                    </a:cubicBezTo>
                    <a:cubicBezTo>
                      <a:pt x="535" y="514"/>
                      <a:pt x="537" y="517"/>
                      <a:pt x="537" y="517"/>
                    </a:cubicBezTo>
                    <a:cubicBezTo>
                      <a:pt x="538" y="519"/>
                      <a:pt x="540" y="517"/>
                      <a:pt x="541" y="519"/>
                    </a:cubicBezTo>
                    <a:cubicBezTo>
                      <a:pt x="541" y="519"/>
                      <a:pt x="540" y="522"/>
                      <a:pt x="541" y="522"/>
                    </a:cubicBezTo>
                    <a:cubicBezTo>
                      <a:pt x="541" y="523"/>
                      <a:pt x="542" y="522"/>
                      <a:pt x="543" y="522"/>
                    </a:cubicBezTo>
                    <a:cubicBezTo>
                      <a:pt x="543" y="523"/>
                      <a:pt x="542" y="526"/>
                      <a:pt x="543" y="526"/>
                    </a:cubicBezTo>
                    <a:cubicBezTo>
                      <a:pt x="544" y="527"/>
                      <a:pt x="548" y="530"/>
                      <a:pt x="548" y="534"/>
                    </a:cubicBezTo>
                    <a:cubicBezTo>
                      <a:pt x="563" y="535"/>
                      <a:pt x="571" y="531"/>
                      <a:pt x="578" y="534"/>
                    </a:cubicBezTo>
                    <a:cubicBezTo>
                      <a:pt x="580" y="533"/>
                      <a:pt x="580" y="531"/>
                      <a:pt x="582" y="530"/>
                    </a:cubicBezTo>
                    <a:cubicBezTo>
                      <a:pt x="583" y="528"/>
                      <a:pt x="586" y="525"/>
                      <a:pt x="587" y="521"/>
                    </a:cubicBezTo>
                    <a:cubicBezTo>
                      <a:pt x="588" y="519"/>
                      <a:pt x="590" y="517"/>
                      <a:pt x="587" y="517"/>
                    </a:cubicBezTo>
                    <a:cubicBezTo>
                      <a:pt x="592" y="511"/>
                      <a:pt x="605" y="507"/>
                      <a:pt x="615" y="511"/>
                    </a:cubicBezTo>
                    <a:cubicBezTo>
                      <a:pt x="611" y="516"/>
                      <a:pt x="610" y="523"/>
                      <a:pt x="606" y="528"/>
                    </a:cubicBezTo>
                    <a:cubicBezTo>
                      <a:pt x="604" y="533"/>
                      <a:pt x="609" y="533"/>
                      <a:pt x="608" y="537"/>
                    </a:cubicBezTo>
                    <a:cubicBezTo>
                      <a:pt x="604" y="538"/>
                      <a:pt x="602" y="542"/>
                      <a:pt x="600" y="547"/>
                    </a:cubicBezTo>
                    <a:cubicBezTo>
                      <a:pt x="600" y="548"/>
                      <a:pt x="600" y="549"/>
                      <a:pt x="598" y="548"/>
                    </a:cubicBezTo>
                    <a:cubicBezTo>
                      <a:pt x="598" y="553"/>
                      <a:pt x="607" y="547"/>
                      <a:pt x="604" y="554"/>
                    </a:cubicBezTo>
                    <a:cubicBezTo>
                      <a:pt x="608" y="554"/>
                      <a:pt x="610" y="551"/>
                      <a:pt x="615" y="552"/>
                    </a:cubicBezTo>
                    <a:cubicBezTo>
                      <a:pt x="614" y="556"/>
                      <a:pt x="619" y="555"/>
                      <a:pt x="619" y="558"/>
                    </a:cubicBezTo>
                    <a:cubicBezTo>
                      <a:pt x="629" y="554"/>
                      <a:pt x="630" y="561"/>
                      <a:pt x="641" y="560"/>
                    </a:cubicBezTo>
                    <a:cubicBezTo>
                      <a:pt x="637" y="564"/>
                      <a:pt x="644" y="570"/>
                      <a:pt x="638" y="573"/>
                    </a:cubicBezTo>
                    <a:cubicBezTo>
                      <a:pt x="641" y="577"/>
                      <a:pt x="639" y="588"/>
                      <a:pt x="638" y="593"/>
                    </a:cubicBezTo>
                    <a:cubicBezTo>
                      <a:pt x="638" y="596"/>
                      <a:pt x="641" y="597"/>
                      <a:pt x="645" y="597"/>
                    </a:cubicBezTo>
                    <a:cubicBezTo>
                      <a:pt x="644" y="601"/>
                      <a:pt x="649" y="600"/>
                      <a:pt x="649" y="603"/>
                    </a:cubicBezTo>
                    <a:cubicBezTo>
                      <a:pt x="649" y="605"/>
                      <a:pt x="655" y="603"/>
                      <a:pt x="654" y="606"/>
                    </a:cubicBezTo>
                    <a:cubicBezTo>
                      <a:pt x="661" y="601"/>
                      <a:pt x="672" y="607"/>
                      <a:pt x="677" y="604"/>
                    </a:cubicBezTo>
                    <a:cubicBezTo>
                      <a:pt x="677" y="606"/>
                      <a:pt x="677" y="607"/>
                      <a:pt x="677" y="608"/>
                    </a:cubicBezTo>
                    <a:cubicBezTo>
                      <a:pt x="680" y="608"/>
                      <a:pt x="686" y="604"/>
                      <a:pt x="686" y="610"/>
                    </a:cubicBezTo>
                    <a:cubicBezTo>
                      <a:pt x="688" y="609"/>
                      <a:pt x="689" y="608"/>
                      <a:pt x="692" y="608"/>
                    </a:cubicBezTo>
                    <a:cubicBezTo>
                      <a:pt x="693" y="607"/>
                      <a:pt x="694" y="606"/>
                      <a:pt x="695" y="604"/>
                    </a:cubicBezTo>
                    <a:cubicBezTo>
                      <a:pt x="696" y="603"/>
                      <a:pt x="697" y="605"/>
                      <a:pt x="697" y="603"/>
                    </a:cubicBezTo>
                    <a:cubicBezTo>
                      <a:pt x="697" y="600"/>
                      <a:pt x="700" y="604"/>
                      <a:pt x="701" y="601"/>
                    </a:cubicBezTo>
                    <a:cubicBezTo>
                      <a:pt x="701" y="600"/>
                      <a:pt x="701" y="597"/>
                      <a:pt x="701" y="597"/>
                    </a:cubicBezTo>
                    <a:cubicBezTo>
                      <a:pt x="702" y="596"/>
                      <a:pt x="703" y="599"/>
                      <a:pt x="703" y="599"/>
                    </a:cubicBezTo>
                    <a:cubicBezTo>
                      <a:pt x="704" y="598"/>
                      <a:pt x="705" y="596"/>
                      <a:pt x="707" y="595"/>
                    </a:cubicBezTo>
                    <a:cubicBezTo>
                      <a:pt x="708" y="594"/>
                      <a:pt x="711" y="592"/>
                      <a:pt x="714" y="589"/>
                    </a:cubicBezTo>
                    <a:cubicBezTo>
                      <a:pt x="715" y="589"/>
                      <a:pt x="716" y="588"/>
                      <a:pt x="716" y="586"/>
                    </a:cubicBezTo>
                    <a:cubicBezTo>
                      <a:pt x="718" y="588"/>
                      <a:pt x="737" y="589"/>
                      <a:pt x="727" y="591"/>
                    </a:cubicBezTo>
                    <a:cubicBezTo>
                      <a:pt x="728" y="594"/>
                      <a:pt x="732" y="593"/>
                      <a:pt x="735" y="593"/>
                    </a:cubicBezTo>
                    <a:cubicBezTo>
                      <a:pt x="736" y="593"/>
                      <a:pt x="736" y="591"/>
                      <a:pt x="736" y="589"/>
                    </a:cubicBezTo>
                    <a:cubicBezTo>
                      <a:pt x="741" y="589"/>
                      <a:pt x="746" y="589"/>
                      <a:pt x="751" y="589"/>
                    </a:cubicBezTo>
                    <a:cubicBezTo>
                      <a:pt x="749" y="595"/>
                      <a:pt x="759" y="593"/>
                      <a:pt x="764" y="595"/>
                    </a:cubicBezTo>
                    <a:cubicBezTo>
                      <a:pt x="765" y="595"/>
                      <a:pt x="764" y="597"/>
                      <a:pt x="766" y="597"/>
                    </a:cubicBezTo>
                    <a:cubicBezTo>
                      <a:pt x="768" y="597"/>
                      <a:pt x="768" y="599"/>
                      <a:pt x="770" y="599"/>
                    </a:cubicBezTo>
                    <a:cubicBezTo>
                      <a:pt x="774" y="599"/>
                      <a:pt x="775" y="597"/>
                      <a:pt x="777" y="597"/>
                    </a:cubicBezTo>
                    <a:cubicBezTo>
                      <a:pt x="787" y="596"/>
                      <a:pt x="796" y="598"/>
                      <a:pt x="805" y="599"/>
                    </a:cubicBezTo>
                    <a:cubicBezTo>
                      <a:pt x="805" y="602"/>
                      <a:pt x="807" y="606"/>
                      <a:pt x="807" y="603"/>
                    </a:cubicBezTo>
                    <a:cubicBezTo>
                      <a:pt x="809" y="603"/>
                      <a:pt x="808" y="604"/>
                      <a:pt x="807" y="604"/>
                    </a:cubicBezTo>
                    <a:cubicBezTo>
                      <a:pt x="807" y="609"/>
                      <a:pt x="812" y="605"/>
                      <a:pt x="815" y="608"/>
                    </a:cubicBezTo>
                    <a:cubicBezTo>
                      <a:pt x="815" y="609"/>
                      <a:pt x="814" y="612"/>
                      <a:pt x="815" y="612"/>
                    </a:cubicBezTo>
                    <a:cubicBezTo>
                      <a:pt x="817" y="613"/>
                      <a:pt x="820" y="611"/>
                      <a:pt x="822" y="612"/>
                    </a:cubicBezTo>
                    <a:cubicBezTo>
                      <a:pt x="821" y="616"/>
                      <a:pt x="823" y="617"/>
                      <a:pt x="826" y="619"/>
                    </a:cubicBezTo>
                    <a:cubicBezTo>
                      <a:pt x="829" y="622"/>
                      <a:pt x="832" y="624"/>
                      <a:pt x="833" y="629"/>
                    </a:cubicBezTo>
                    <a:cubicBezTo>
                      <a:pt x="845" y="628"/>
                      <a:pt x="850" y="634"/>
                      <a:pt x="859" y="630"/>
                    </a:cubicBezTo>
                    <a:cubicBezTo>
                      <a:pt x="857" y="638"/>
                      <a:pt x="870" y="630"/>
                      <a:pt x="867" y="638"/>
                    </a:cubicBezTo>
                    <a:cubicBezTo>
                      <a:pt x="873" y="635"/>
                      <a:pt x="873" y="643"/>
                      <a:pt x="878" y="644"/>
                    </a:cubicBezTo>
                    <a:cubicBezTo>
                      <a:pt x="880" y="644"/>
                      <a:pt x="880" y="649"/>
                      <a:pt x="884" y="647"/>
                    </a:cubicBezTo>
                    <a:cubicBezTo>
                      <a:pt x="878" y="652"/>
                      <a:pt x="886" y="651"/>
                      <a:pt x="885" y="657"/>
                    </a:cubicBezTo>
                    <a:cubicBezTo>
                      <a:pt x="885" y="660"/>
                      <a:pt x="889" y="659"/>
                      <a:pt x="891" y="660"/>
                    </a:cubicBezTo>
                    <a:cubicBezTo>
                      <a:pt x="892" y="661"/>
                      <a:pt x="891" y="666"/>
                      <a:pt x="895" y="664"/>
                    </a:cubicBezTo>
                    <a:cubicBezTo>
                      <a:pt x="888" y="671"/>
                      <a:pt x="904" y="673"/>
                      <a:pt x="899" y="679"/>
                    </a:cubicBezTo>
                    <a:cubicBezTo>
                      <a:pt x="902" y="678"/>
                      <a:pt x="904" y="679"/>
                      <a:pt x="904" y="683"/>
                    </a:cubicBezTo>
                    <a:cubicBezTo>
                      <a:pt x="914" y="681"/>
                      <a:pt x="926" y="684"/>
                      <a:pt x="930" y="692"/>
                    </a:cubicBezTo>
                    <a:cubicBezTo>
                      <a:pt x="939" y="692"/>
                      <a:pt x="944" y="695"/>
                      <a:pt x="954" y="694"/>
                    </a:cubicBezTo>
                    <a:cubicBezTo>
                      <a:pt x="955" y="695"/>
                      <a:pt x="951" y="696"/>
                      <a:pt x="951" y="696"/>
                    </a:cubicBezTo>
                    <a:cubicBezTo>
                      <a:pt x="953" y="699"/>
                      <a:pt x="965" y="697"/>
                      <a:pt x="971" y="698"/>
                    </a:cubicBezTo>
                    <a:cubicBezTo>
                      <a:pt x="971" y="699"/>
                      <a:pt x="974" y="699"/>
                      <a:pt x="975" y="699"/>
                    </a:cubicBezTo>
                    <a:cubicBezTo>
                      <a:pt x="975" y="703"/>
                      <a:pt x="979" y="702"/>
                      <a:pt x="981" y="703"/>
                    </a:cubicBezTo>
                    <a:cubicBezTo>
                      <a:pt x="981" y="704"/>
                      <a:pt x="980" y="706"/>
                      <a:pt x="981" y="707"/>
                    </a:cubicBezTo>
                    <a:cubicBezTo>
                      <a:pt x="981" y="708"/>
                      <a:pt x="984" y="706"/>
                      <a:pt x="984" y="707"/>
                    </a:cubicBezTo>
                    <a:cubicBezTo>
                      <a:pt x="986" y="708"/>
                      <a:pt x="984" y="712"/>
                      <a:pt x="988" y="711"/>
                    </a:cubicBezTo>
                    <a:cubicBezTo>
                      <a:pt x="988" y="730"/>
                      <a:pt x="988" y="749"/>
                      <a:pt x="988" y="768"/>
                    </a:cubicBezTo>
                    <a:cubicBezTo>
                      <a:pt x="980" y="766"/>
                      <a:pt x="988" y="779"/>
                      <a:pt x="981" y="776"/>
                    </a:cubicBezTo>
                    <a:cubicBezTo>
                      <a:pt x="980" y="782"/>
                      <a:pt x="979" y="788"/>
                      <a:pt x="979" y="795"/>
                    </a:cubicBezTo>
                    <a:cubicBezTo>
                      <a:pt x="979" y="798"/>
                      <a:pt x="982" y="805"/>
                      <a:pt x="981" y="813"/>
                    </a:cubicBezTo>
                    <a:cubicBezTo>
                      <a:pt x="981" y="813"/>
                      <a:pt x="979" y="814"/>
                      <a:pt x="979" y="815"/>
                    </a:cubicBezTo>
                    <a:cubicBezTo>
                      <a:pt x="978" y="816"/>
                      <a:pt x="979" y="818"/>
                      <a:pt x="979" y="819"/>
                    </a:cubicBezTo>
                    <a:cubicBezTo>
                      <a:pt x="978" y="820"/>
                      <a:pt x="973" y="821"/>
                      <a:pt x="975" y="828"/>
                    </a:cubicBezTo>
                    <a:cubicBezTo>
                      <a:pt x="971" y="829"/>
                      <a:pt x="969" y="832"/>
                      <a:pt x="966" y="834"/>
                    </a:cubicBezTo>
                    <a:cubicBezTo>
                      <a:pt x="965" y="835"/>
                      <a:pt x="967" y="838"/>
                      <a:pt x="966" y="839"/>
                    </a:cubicBezTo>
                    <a:cubicBezTo>
                      <a:pt x="965" y="840"/>
                      <a:pt x="962" y="839"/>
                      <a:pt x="962" y="839"/>
                    </a:cubicBezTo>
                    <a:cubicBezTo>
                      <a:pt x="961" y="840"/>
                      <a:pt x="963" y="843"/>
                      <a:pt x="962" y="843"/>
                    </a:cubicBezTo>
                    <a:cubicBezTo>
                      <a:pt x="960" y="844"/>
                      <a:pt x="955" y="843"/>
                      <a:pt x="954" y="847"/>
                    </a:cubicBezTo>
                    <a:cubicBezTo>
                      <a:pt x="954" y="849"/>
                      <a:pt x="951" y="848"/>
                      <a:pt x="947" y="850"/>
                    </a:cubicBezTo>
                    <a:cubicBezTo>
                      <a:pt x="946" y="851"/>
                      <a:pt x="944" y="854"/>
                      <a:pt x="943" y="854"/>
                    </a:cubicBezTo>
                    <a:cubicBezTo>
                      <a:pt x="942" y="854"/>
                      <a:pt x="941" y="852"/>
                      <a:pt x="940" y="852"/>
                    </a:cubicBezTo>
                    <a:cubicBezTo>
                      <a:pt x="940" y="852"/>
                      <a:pt x="939" y="854"/>
                      <a:pt x="938" y="854"/>
                    </a:cubicBezTo>
                    <a:cubicBezTo>
                      <a:pt x="935" y="854"/>
                      <a:pt x="934" y="855"/>
                      <a:pt x="934" y="858"/>
                    </a:cubicBezTo>
                    <a:cubicBezTo>
                      <a:pt x="927" y="855"/>
                      <a:pt x="923" y="863"/>
                      <a:pt x="919" y="865"/>
                    </a:cubicBezTo>
                    <a:cubicBezTo>
                      <a:pt x="918" y="866"/>
                      <a:pt x="916" y="865"/>
                      <a:pt x="915" y="865"/>
                    </a:cubicBezTo>
                    <a:cubicBezTo>
                      <a:pt x="914" y="866"/>
                      <a:pt x="912" y="868"/>
                      <a:pt x="912" y="869"/>
                    </a:cubicBezTo>
                    <a:cubicBezTo>
                      <a:pt x="911" y="870"/>
                      <a:pt x="908" y="872"/>
                      <a:pt x="908" y="873"/>
                    </a:cubicBezTo>
                    <a:cubicBezTo>
                      <a:pt x="907" y="874"/>
                      <a:pt x="911" y="878"/>
                      <a:pt x="906" y="877"/>
                    </a:cubicBezTo>
                    <a:cubicBezTo>
                      <a:pt x="907" y="885"/>
                      <a:pt x="903" y="889"/>
                      <a:pt x="904" y="897"/>
                    </a:cubicBezTo>
                    <a:cubicBezTo>
                      <a:pt x="899" y="895"/>
                      <a:pt x="902" y="901"/>
                      <a:pt x="900" y="903"/>
                    </a:cubicBezTo>
                    <a:cubicBezTo>
                      <a:pt x="900" y="903"/>
                      <a:pt x="897" y="902"/>
                      <a:pt x="897" y="903"/>
                    </a:cubicBezTo>
                    <a:cubicBezTo>
                      <a:pt x="896" y="904"/>
                      <a:pt x="900" y="906"/>
                      <a:pt x="897" y="906"/>
                    </a:cubicBezTo>
                    <a:cubicBezTo>
                      <a:pt x="894" y="906"/>
                      <a:pt x="894" y="914"/>
                      <a:pt x="889" y="914"/>
                    </a:cubicBezTo>
                    <a:cubicBezTo>
                      <a:pt x="889" y="914"/>
                      <a:pt x="886" y="917"/>
                      <a:pt x="885" y="918"/>
                    </a:cubicBezTo>
                    <a:cubicBezTo>
                      <a:pt x="883" y="920"/>
                      <a:pt x="881" y="926"/>
                      <a:pt x="876" y="929"/>
                    </a:cubicBezTo>
                    <a:cubicBezTo>
                      <a:pt x="876" y="931"/>
                      <a:pt x="876" y="934"/>
                      <a:pt x="876" y="936"/>
                    </a:cubicBezTo>
                    <a:cubicBezTo>
                      <a:pt x="873" y="938"/>
                      <a:pt x="870" y="939"/>
                      <a:pt x="871" y="944"/>
                    </a:cubicBezTo>
                    <a:cubicBezTo>
                      <a:pt x="867" y="944"/>
                      <a:pt x="864" y="944"/>
                      <a:pt x="861" y="944"/>
                    </a:cubicBezTo>
                    <a:cubicBezTo>
                      <a:pt x="861" y="945"/>
                      <a:pt x="864" y="945"/>
                      <a:pt x="865" y="946"/>
                    </a:cubicBezTo>
                    <a:cubicBezTo>
                      <a:pt x="865" y="948"/>
                      <a:pt x="862" y="947"/>
                      <a:pt x="859" y="947"/>
                    </a:cubicBezTo>
                    <a:cubicBezTo>
                      <a:pt x="857" y="949"/>
                      <a:pt x="856" y="951"/>
                      <a:pt x="856" y="955"/>
                    </a:cubicBezTo>
                    <a:cubicBezTo>
                      <a:pt x="853" y="953"/>
                      <a:pt x="852" y="953"/>
                      <a:pt x="852" y="957"/>
                    </a:cubicBezTo>
                    <a:cubicBezTo>
                      <a:pt x="850" y="957"/>
                      <a:pt x="851" y="954"/>
                      <a:pt x="850" y="953"/>
                    </a:cubicBezTo>
                    <a:cubicBezTo>
                      <a:pt x="847" y="953"/>
                      <a:pt x="845" y="953"/>
                      <a:pt x="845" y="951"/>
                    </a:cubicBezTo>
                    <a:cubicBezTo>
                      <a:pt x="843" y="952"/>
                      <a:pt x="843" y="955"/>
                      <a:pt x="839" y="955"/>
                    </a:cubicBezTo>
                    <a:cubicBezTo>
                      <a:pt x="838" y="959"/>
                      <a:pt x="842" y="960"/>
                      <a:pt x="843" y="964"/>
                    </a:cubicBezTo>
                    <a:cubicBezTo>
                      <a:pt x="843" y="969"/>
                      <a:pt x="836" y="972"/>
                      <a:pt x="841" y="975"/>
                    </a:cubicBezTo>
                    <a:cubicBezTo>
                      <a:pt x="840" y="980"/>
                      <a:pt x="831" y="975"/>
                      <a:pt x="830" y="979"/>
                    </a:cubicBezTo>
                    <a:cubicBezTo>
                      <a:pt x="827" y="979"/>
                      <a:pt x="829" y="982"/>
                      <a:pt x="828" y="983"/>
                    </a:cubicBezTo>
                    <a:cubicBezTo>
                      <a:pt x="826" y="984"/>
                      <a:pt x="819" y="983"/>
                      <a:pt x="820" y="988"/>
                    </a:cubicBezTo>
                    <a:cubicBezTo>
                      <a:pt x="816" y="985"/>
                      <a:pt x="803" y="985"/>
                      <a:pt x="802" y="990"/>
                    </a:cubicBezTo>
                    <a:cubicBezTo>
                      <a:pt x="802" y="992"/>
                      <a:pt x="804" y="991"/>
                      <a:pt x="804" y="990"/>
                    </a:cubicBezTo>
                    <a:cubicBezTo>
                      <a:pt x="808" y="990"/>
                      <a:pt x="803" y="995"/>
                      <a:pt x="800" y="994"/>
                    </a:cubicBezTo>
                    <a:cubicBezTo>
                      <a:pt x="801" y="998"/>
                      <a:pt x="794" y="1004"/>
                      <a:pt x="798" y="1005"/>
                    </a:cubicBezTo>
                    <a:cubicBezTo>
                      <a:pt x="798" y="1006"/>
                      <a:pt x="795" y="1007"/>
                      <a:pt x="794" y="1007"/>
                    </a:cubicBezTo>
                    <a:cubicBezTo>
                      <a:pt x="794" y="1007"/>
                      <a:pt x="792" y="1005"/>
                      <a:pt x="792" y="1005"/>
                    </a:cubicBezTo>
                    <a:cubicBezTo>
                      <a:pt x="791" y="1005"/>
                      <a:pt x="786" y="1010"/>
                      <a:pt x="787" y="1003"/>
                    </a:cubicBezTo>
                    <a:cubicBezTo>
                      <a:pt x="785" y="1004"/>
                      <a:pt x="784" y="1008"/>
                      <a:pt x="783" y="1005"/>
                    </a:cubicBezTo>
                    <a:cubicBezTo>
                      <a:pt x="780" y="1006"/>
                      <a:pt x="784" y="1016"/>
                      <a:pt x="785" y="1020"/>
                    </a:cubicBezTo>
                    <a:cubicBezTo>
                      <a:pt x="786" y="1025"/>
                      <a:pt x="782" y="1023"/>
                      <a:pt x="781" y="1028"/>
                    </a:cubicBezTo>
                    <a:cubicBezTo>
                      <a:pt x="781" y="1030"/>
                      <a:pt x="781" y="1034"/>
                      <a:pt x="776" y="1033"/>
                    </a:cubicBezTo>
                    <a:cubicBezTo>
                      <a:pt x="775" y="1035"/>
                      <a:pt x="779" y="1036"/>
                      <a:pt x="779" y="1037"/>
                    </a:cubicBezTo>
                    <a:cubicBezTo>
                      <a:pt x="780" y="1040"/>
                      <a:pt x="776" y="1036"/>
                      <a:pt x="776" y="1037"/>
                    </a:cubicBezTo>
                    <a:cubicBezTo>
                      <a:pt x="774" y="1038"/>
                      <a:pt x="774" y="1043"/>
                      <a:pt x="776" y="1042"/>
                    </a:cubicBezTo>
                    <a:cubicBezTo>
                      <a:pt x="775" y="1045"/>
                      <a:pt x="774" y="1043"/>
                      <a:pt x="772" y="1042"/>
                    </a:cubicBezTo>
                    <a:cubicBezTo>
                      <a:pt x="772" y="1042"/>
                      <a:pt x="771" y="1045"/>
                      <a:pt x="770" y="1044"/>
                    </a:cubicBezTo>
                    <a:cubicBezTo>
                      <a:pt x="767" y="1040"/>
                      <a:pt x="771" y="1045"/>
                      <a:pt x="768" y="1048"/>
                    </a:cubicBezTo>
                    <a:cubicBezTo>
                      <a:pt x="765" y="1051"/>
                      <a:pt x="764" y="1047"/>
                      <a:pt x="761" y="1050"/>
                    </a:cubicBezTo>
                    <a:cubicBezTo>
                      <a:pt x="758" y="1055"/>
                      <a:pt x="769" y="1054"/>
                      <a:pt x="762" y="1057"/>
                    </a:cubicBezTo>
                    <a:cubicBezTo>
                      <a:pt x="763" y="1059"/>
                      <a:pt x="766" y="1059"/>
                      <a:pt x="768" y="1059"/>
                    </a:cubicBezTo>
                    <a:cubicBezTo>
                      <a:pt x="767" y="1063"/>
                      <a:pt x="768" y="1065"/>
                      <a:pt x="772" y="1065"/>
                    </a:cubicBezTo>
                    <a:cubicBezTo>
                      <a:pt x="775" y="1069"/>
                      <a:pt x="768" y="1071"/>
                      <a:pt x="768" y="1072"/>
                    </a:cubicBezTo>
                    <a:cubicBezTo>
                      <a:pt x="768" y="1073"/>
                      <a:pt x="769" y="1075"/>
                      <a:pt x="770" y="1074"/>
                    </a:cubicBezTo>
                    <a:cubicBezTo>
                      <a:pt x="768" y="1077"/>
                      <a:pt x="769" y="1074"/>
                      <a:pt x="768" y="1074"/>
                    </a:cubicBezTo>
                    <a:cubicBezTo>
                      <a:pt x="765" y="1074"/>
                      <a:pt x="766" y="1078"/>
                      <a:pt x="761" y="1078"/>
                    </a:cubicBezTo>
                    <a:cubicBezTo>
                      <a:pt x="763" y="1081"/>
                      <a:pt x="762" y="1082"/>
                      <a:pt x="757" y="1082"/>
                    </a:cubicBezTo>
                    <a:cubicBezTo>
                      <a:pt x="758" y="1087"/>
                      <a:pt x="754" y="1086"/>
                      <a:pt x="755" y="1091"/>
                    </a:cubicBezTo>
                    <a:cubicBezTo>
                      <a:pt x="748" y="1092"/>
                      <a:pt x="756" y="1099"/>
                      <a:pt x="749" y="1095"/>
                    </a:cubicBezTo>
                    <a:cubicBezTo>
                      <a:pt x="750" y="1099"/>
                      <a:pt x="748" y="1103"/>
                      <a:pt x="749" y="1108"/>
                    </a:cubicBezTo>
                    <a:cubicBezTo>
                      <a:pt x="750" y="1109"/>
                      <a:pt x="751" y="1110"/>
                      <a:pt x="751" y="1110"/>
                    </a:cubicBezTo>
                    <a:cubicBezTo>
                      <a:pt x="751" y="1112"/>
                      <a:pt x="748" y="1113"/>
                      <a:pt x="751" y="1117"/>
                    </a:cubicBezTo>
                    <a:cubicBezTo>
                      <a:pt x="754" y="1119"/>
                      <a:pt x="751" y="1121"/>
                      <a:pt x="753" y="1126"/>
                    </a:cubicBezTo>
                    <a:cubicBezTo>
                      <a:pt x="755" y="1130"/>
                      <a:pt x="759" y="1132"/>
                      <a:pt x="761" y="1136"/>
                    </a:cubicBezTo>
                    <a:cubicBezTo>
                      <a:pt x="765" y="1139"/>
                      <a:pt x="768" y="1133"/>
                      <a:pt x="772" y="1137"/>
                    </a:cubicBezTo>
                    <a:cubicBezTo>
                      <a:pt x="773" y="1144"/>
                      <a:pt x="766" y="1140"/>
                      <a:pt x="762" y="1141"/>
                    </a:cubicBezTo>
                    <a:cubicBezTo>
                      <a:pt x="755" y="1143"/>
                      <a:pt x="746" y="1146"/>
                      <a:pt x="740" y="1145"/>
                    </a:cubicBezTo>
                    <a:cubicBezTo>
                      <a:pt x="740" y="1145"/>
                      <a:pt x="740" y="1142"/>
                      <a:pt x="740" y="1141"/>
                    </a:cubicBezTo>
                    <a:cubicBezTo>
                      <a:pt x="732" y="1143"/>
                      <a:pt x="730" y="1138"/>
                      <a:pt x="723" y="1137"/>
                    </a:cubicBezTo>
                    <a:cubicBezTo>
                      <a:pt x="723" y="1136"/>
                      <a:pt x="723" y="1134"/>
                      <a:pt x="723" y="1132"/>
                    </a:cubicBezTo>
                    <a:cubicBezTo>
                      <a:pt x="722" y="1127"/>
                      <a:pt x="716" y="1131"/>
                      <a:pt x="716" y="1126"/>
                    </a:cubicBezTo>
                    <a:cubicBezTo>
                      <a:pt x="716" y="1125"/>
                      <a:pt x="714" y="1124"/>
                      <a:pt x="714" y="1123"/>
                    </a:cubicBezTo>
                    <a:cubicBezTo>
                      <a:pt x="714" y="1121"/>
                      <a:pt x="712" y="1121"/>
                      <a:pt x="712" y="1121"/>
                    </a:cubicBezTo>
                    <a:cubicBezTo>
                      <a:pt x="712" y="1119"/>
                      <a:pt x="716" y="1115"/>
                      <a:pt x="712" y="1115"/>
                    </a:cubicBezTo>
                    <a:cubicBezTo>
                      <a:pt x="709" y="1115"/>
                      <a:pt x="712" y="1113"/>
                      <a:pt x="712" y="1111"/>
                    </a:cubicBezTo>
                    <a:cubicBezTo>
                      <a:pt x="712" y="1109"/>
                      <a:pt x="709" y="1109"/>
                      <a:pt x="708" y="1108"/>
                    </a:cubicBezTo>
                    <a:cubicBezTo>
                      <a:pt x="708" y="1106"/>
                      <a:pt x="711" y="1106"/>
                      <a:pt x="710" y="1104"/>
                    </a:cubicBezTo>
                    <a:cubicBezTo>
                      <a:pt x="710" y="1104"/>
                      <a:pt x="709" y="1103"/>
                      <a:pt x="708" y="1102"/>
                    </a:cubicBezTo>
                    <a:cubicBezTo>
                      <a:pt x="708" y="1100"/>
                      <a:pt x="707" y="1097"/>
                      <a:pt x="705" y="1096"/>
                    </a:cubicBezTo>
                    <a:cubicBezTo>
                      <a:pt x="704" y="1094"/>
                      <a:pt x="707" y="1093"/>
                      <a:pt x="707" y="1091"/>
                    </a:cubicBezTo>
                    <a:cubicBezTo>
                      <a:pt x="706" y="1090"/>
                      <a:pt x="703" y="1088"/>
                      <a:pt x="703" y="1089"/>
                    </a:cubicBezTo>
                    <a:cubicBezTo>
                      <a:pt x="703" y="1088"/>
                      <a:pt x="710" y="1085"/>
                      <a:pt x="705" y="1083"/>
                    </a:cubicBezTo>
                    <a:cubicBezTo>
                      <a:pt x="705" y="1082"/>
                      <a:pt x="707" y="1082"/>
                      <a:pt x="708" y="1082"/>
                    </a:cubicBezTo>
                    <a:cubicBezTo>
                      <a:pt x="708" y="1077"/>
                      <a:pt x="708" y="1073"/>
                      <a:pt x="708" y="1068"/>
                    </a:cubicBezTo>
                    <a:cubicBezTo>
                      <a:pt x="707" y="1067"/>
                      <a:pt x="705" y="1066"/>
                      <a:pt x="703" y="1065"/>
                    </a:cubicBezTo>
                    <a:cubicBezTo>
                      <a:pt x="705" y="1059"/>
                      <a:pt x="709" y="1054"/>
                      <a:pt x="707" y="1048"/>
                    </a:cubicBezTo>
                    <a:cubicBezTo>
                      <a:pt x="712" y="1050"/>
                      <a:pt x="711" y="1045"/>
                      <a:pt x="716" y="1046"/>
                    </a:cubicBezTo>
                    <a:cubicBezTo>
                      <a:pt x="716" y="1041"/>
                      <a:pt x="716" y="1035"/>
                      <a:pt x="716" y="1029"/>
                    </a:cubicBezTo>
                    <a:cubicBezTo>
                      <a:pt x="725" y="1030"/>
                      <a:pt x="721" y="1017"/>
                      <a:pt x="725" y="1013"/>
                    </a:cubicBezTo>
                    <a:cubicBezTo>
                      <a:pt x="724" y="1014"/>
                      <a:pt x="722" y="1015"/>
                      <a:pt x="721" y="1013"/>
                    </a:cubicBezTo>
                    <a:cubicBezTo>
                      <a:pt x="718" y="1014"/>
                      <a:pt x="716" y="1018"/>
                      <a:pt x="716" y="1024"/>
                    </a:cubicBezTo>
                    <a:cubicBezTo>
                      <a:pt x="713" y="1022"/>
                      <a:pt x="710" y="1021"/>
                      <a:pt x="710" y="1016"/>
                    </a:cubicBezTo>
                    <a:cubicBezTo>
                      <a:pt x="707" y="1014"/>
                      <a:pt x="716" y="1010"/>
                      <a:pt x="714" y="1009"/>
                    </a:cubicBezTo>
                    <a:cubicBezTo>
                      <a:pt x="710" y="1006"/>
                      <a:pt x="715" y="1010"/>
                      <a:pt x="718" y="1007"/>
                    </a:cubicBezTo>
                    <a:cubicBezTo>
                      <a:pt x="719" y="997"/>
                      <a:pt x="715" y="989"/>
                      <a:pt x="716" y="981"/>
                    </a:cubicBezTo>
                    <a:cubicBezTo>
                      <a:pt x="716" y="981"/>
                      <a:pt x="719" y="981"/>
                      <a:pt x="720" y="981"/>
                    </a:cubicBezTo>
                    <a:cubicBezTo>
                      <a:pt x="718" y="972"/>
                      <a:pt x="720" y="971"/>
                      <a:pt x="720" y="960"/>
                    </a:cubicBezTo>
                    <a:cubicBezTo>
                      <a:pt x="724" y="955"/>
                      <a:pt x="730" y="949"/>
                      <a:pt x="727" y="942"/>
                    </a:cubicBezTo>
                    <a:cubicBezTo>
                      <a:pt x="734" y="950"/>
                      <a:pt x="728" y="928"/>
                      <a:pt x="735" y="936"/>
                    </a:cubicBezTo>
                    <a:cubicBezTo>
                      <a:pt x="734" y="932"/>
                      <a:pt x="734" y="928"/>
                      <a:pt x="733" y="923"/>
                    </a:cubicBezTo>
                    <a:cubicBezTo>
                      <a:pt x="732" y="921"/>
                      <a:pt x="729" y="918"/>
                      <a:pt x="729" y="916"/>
                    </a:cubicBezTo>
                    <a:cubicBezTo>
                      <a:pt x="729" y="913"/>
                      <a:pt x="730" y="912"/>
                      <a:pt x="731" y="910"/>
                    </a:cubicBezTo>
                    <a:cubicBezTo>
                      <a:pt x="731" y="906"/>
                      <a:pt x="729" y="900"/>
                      <a:pt x="735" y="904"/>
                    </a:cubicBezTo>
                    <a:cubicBezTo>
                      <a:pt x="734" y="899"/>
                      <a:pt x="735" y="894"/>
                      <a:pt x="736" y="890"/>
                    </a:cubicBezTo>
                    <a:cubicBezTo>
                      <a:pt x="738" y="886"/>
                      <a:pt x="737" y="888"/>
                      <a:pt x="736" y="884"/>
                    </a:cubicBezTo>
                    <a:cubicBezTo>
                      <a:pt x="736" y="882"/>
                      <a:pt x="741" y="877"/>
                      <a:pt x="738" y="875"/>
                    </a:cubicBezTo>
                    <a:cubicBezTo>
                      <a:pt x="737" y="873"/>
                      <a:pt x="738" y="873"/>
                      <a:pt x="738" y="869"/>
                    </a:cubicBezTo>
                    <a:cubicBezTo>
                      <a:pt x="739" y="867"/>
                      <a:pt x="738" y="864"/>
                      <a:pt x="738" y="862"/>
                    </a:cubicBezTo>
                    <a:cubicBezTo>
                      <a:pt x="739" y="859"/>
                      <a:pt x="740" y="858"/>
                      <a:pt x="740" y="856"/>
                    </a:cubicBezTo>
                    <a:cubicBezTo>
                      <a:pt x="741" y="849"/>
                      <a:pt x="739" y="842"/>
                      <a:pt x="740" y="836"/>
                    </a:cubicBezTo>
                    <a:cubicBezTo>
                      <a:pt x="740" y="833"/>
                      <a:pt x="742" y="832"/>
                      <a:pt x="742" y="830"/>
                    </a:cubicBezTo>
                    <a:cubicBezTo>
                      <a:pt x="741" y="824"/>
                      <a:pt x="736" y="819"/>
                      <a:pt x="736" y="813"/>
                    </a:cubicBezTo>
                    <a:cubicBezTo>
                      <a:pt x="736" y="810"/>
                      <a:pt x="734" y="814"/>
                      <a:pt x="731" y="813"/>
                    </a:cubicBezTo>
                    <a:cubicBezTo>
                      <a:pt x="728" y="809"/>
                      <a:pt x="723" y="804"/>
                      <a:pt x="718" y="804"/>
                    </a:cubicBezTo>
                    <a:cubicBezTo>
                      <a:pt x="717" y="804"/>
                      <a:pt x="715" y="799"/>
                      <a:pt x="714" y="800"/>
                    </a:cubicBezTo>
                    <a:cubicBezTo>
                      <a:pt x="711" y="803"/>
                      <a:pt x="714" y="799"/>
                      <a:pt x="712" y="798"/>
                    </a:cubicBezTo>
                    <a:cubicBezTo>
                      <a:pt x="709" y="796"/>
                      <a:pt x="704" y="800"/>
                      <a:pt x="708" y="795"/>
                    </a:cubicBezTo>
                    <a:cubicBezTo>
                      <a:pt x="708" y="791"/>
                      <a:pt x="703" y="794"/>
                      <a:pt x="701" y="793"/>
                    </a:cubicBezTo>
                    <a:cubicBezTo>
                      <a:pt x="700" y="792"/>
                      <a:pt x="702" y="789"/>
                      <a:pt x="701" y="789"/>
                    </a:cubicBezTo>
                    <a:cubicBezTo>
                      <a:pt x="700" y="788"/>
                      <a:pt x="698" y="788"/>
                      <a:pt x="697" y="787"/>
                    </a:cubicBezTo>
                    <a:cubicBezTo>
                      <a:pt x="695" y="785"/>
                      <a:pt x="692" y="780"/>
                      <a:pt x="692" y="774"/>
                    </a:cubicBezTo>
                    <a:cubicBezTo>
                      <a:pt x="692" y="772"/>
                      <a:pt x="689" y="773"/>
                      <a:pt x="688" y="772"/>
                    </a:cubicBezTo>
                    <a:cubicBezTo>
                      <a:pt x="686" y="771"/>
                      <a:pt x="688" y="763"/>
                      <a:pt x="684" y="763"/>
                    </a:cubicBezTo>
                    <a:cubicBezTo>
                      <a:pt x="681" y="763"/>
                      <a:pt x="679" y="752"/>
                      <a:pt x="677" y="748"/>
                    </a:cubicBezTo>
                    <a:cubicBezTo>
                      <a:pt x="675" y="745"/>
                      <a:pt x="672" y="741"/>
                      <a:pt x="669" y="737"/>
                    </a:cubicBezTo>
                    <a:cubicBezTo>
                      <a:pt x="668" y="735"/>
                      <a:pt x="666" y="734"/>
                      <a:pt x="666" y="733"/>
                    </a:cubicBezTo>
                    <a:cubicBezTo>
                      <a:pt x="665" y="732"/>
                      <a:pt x="666" y="730"/>
                      <a:pt x="666" y="729"/>
                    </a:cubicBezTo>
                    <a:cubicBezTo>
                      <a:pt x="665" y="727"/>
                      <a:pt x="663" y="729"/>
                      <a:pt x="662" y="727"/>
                    </a:cubicBezTo>
                    <a:cubicBezTo>
                      <a:pt x="662" y="727"/>
                      <a:pt x="659" y="713"/>
                      <a:pt x="658" y="724"/>
                    </a:cubicBezTo>
                    <a:cubicBezTo>
                      <a:pt x="654" y="722"/>
                      <a:pt x="657" y="712"/>
                      <a:pt x="656" y="707"/>
                    </a:cubicBezTo>
                    <a:cubicBezTo>
                      <a:pt x="661" y="707"/>
                      <a:pt x="661" y="702"/>
                      <a:pt x="664" y="699"/>
                    </a:cubicBezTo>
                    <a:cubicBezTo>
                      <a:pt x="665" y="694"/>
                      <a:pt x="660" y="696"/>
                      <a:pt x="658" y="694"/>
                    </a:cubicBezTo>
                    <a:cubicBezTo>
                      <a:pt x="658" y="688"/>
                      <a:pt x="661" y="686"/>
                      <a:pt x="660" y="679"/>
                    </a:cubicBezTo>
                    <a:cubicBezTo>
                      <a:pt x="661" y="678"/>
                      <a:pt x="663" y="677"/>
                      <a:pt x="666" y="677"/>
                    </a:cubicBezTo>
                    <a:cubicBezTo>
                      <a:pt x="666" y="676"/>
                      <a:pt x="665" y="673"/>
                      <a:pt x="666" y="672"/>
                    </a:cubicBezTo>
                    <a:cubicBezTo>
                      <a:pt x="666" y="671"/>
                      <a:pt x="669" y="672"/>
                      <a:pt x="669" y="672"/>
                    </a:cubicBezTo>
                    <a:cubicBezTo>
                      <a:pt x="670" y="671"/>
                      <a:pt x="669" y="670"/>
                      <a:pt x="669" y="670"/>
                    </a:cubicBezTo>
                    <a:cubicBezTo>
                      <a:pt x="670" y="669"/>
                      <a:pt x="674" y="666"/>
                      <a:pt x="673" y="666"/>
                    </a:cubicBezTo>
                    <a:cubicBezTo>
                      <a:pt x="673" y="666"/>
                      <a:pt x="671" y="666"/>
                      <a:pt x="671" y="666"/>
                    </a:cubicBezTo>
                    <a:cubicBezTo>
                      <a:pt x="671" y="666"/>
                      <a:pt x="672" y="663"/>
                      <a:pt x="673" y="664"/>
                    </a:cubicBezTo>
                    <a:cubicBezTo>
                      <a:pt x="677" y="669"/>
                      <a:pt x="674" y="661"/>
                      <a:pt x="679" y="660"/>
                    </a:cubicBezTo>
                    <a:cubicBezTo>
                      <a:pt x="682" y="660"/>
                      <a:pt x="680" y="656"/>
                      <a:pt x="682" y="653"/>
                    </a:cubicBezTo>
                    <a:cubicBezTo>
                      <a:pt x="682" y="653"/>
                      <a:pt x="691" y="646"/>
                      <a:pt x="686" y="642"/>
                    </a:cubicBezTo>
                    <a:cubicBezTo>
                      <a:pt x="684" y="639"/>
                      <a:pt x="686" y="641"/>
                      <a:pt x="686" y="638"/>
                    </a:cubicBezTo>
                    <a:cubicBezTo>
                      <a:pt x="686" y="634"/>
                      <a:pt x="682" y="620"/>
                      <a:pt x="684" y="616"/>
                    </a:cubicBezTo>
                    <a:cubicBezTo>
                      <a:pt x="675" y="617"/>
                      <a:pt x="675" y="609"/>
                      <a:pt x="666" y="612"/>
                    </a:cubicBezTo>
                    <a:cubicBezTo>
                      <a:pt x="663" y="613"/>
                      <a:pt x="666" y="615"/>
                      <a:pt x="664" y="619"/>
                    </a:cubicBezTo>
                    <a:cubicBezTo>
                      <a:pt x="654" y="620"/>
                      <a:pt x="650" y="614"/>
                      <a:pt x="641" y="614"/>
                    </a:cubicBezTo>
                    <a:cubicBezTo>
                      <a:pt x="641" y="610"/>
                      <a:pt x="636" y="611"/>
                      <a:pt x="638" y="606"/>
                    </a:cubicBezTo>
                    <a:cubicBezTo>
                      <a:pt x="635" y="605"/>
                      <a:pt x="632" y="606"/>
                      <a:pt x="630" y="604"/>
                    </a:cubicBezTo>
                    <a:cubicBezTo>
                      <a:pt x="630" y="604"/>
                      <a:pt x="631" y="601"/>
                      <a:pt x="630" y="601"/>
                    </a:cubicBezTo>
                    <a:cubicBezTo>
                      <a:pt x="630" y="600"/>
                      <a:pt x="627" y="601"/>
                      <a:pt x="626" y="601"/>
                    </a:cubicBezTo>
                    <a:cubicBezTo>
                      <a:pt x="625" y="599"/>
                      <a:pt x="626" y="595"/>
                      <a:pt x="623" y="595"/>
                    </a:cubicBezTo>
                    <a:cubicBezTo>
                      <a:pt x="623" y="590"/>
                      <a:pt x="626" y="591"/>
                      <a:pt x="623" y="588"/>
                    </a:cubicBezTo>
                    <a:cubicBezTo>
                      <a:pt x="622" y="586"/>
                      <a:pt x="621" y="587"/>
                      <a:pt x="621" y="588"/>
                    </a:cubicBezTo>
                    <a:cubicBezTo>
                      <a:pt x="618" y="586"/>
                      <a:pt x="617" y="582"/>
                      <a:pt x="612" y="582"/>
                    </a:cubicBezTo>
                    <a:cubicBezTo>
                      <a:pt x="614" y="576"/>
                      <a:pt x="605" y="581"/>
                      <a:pt x="608" y="575"/>
                    </a:cubicBezTo>
                    <a:cubicBezTo>
                      <a:pt x="606" y="574"/>
                      <a:pt x="596" y="574"/>
                      <a:pt x="598" y="575"/>
                    </a:cubicBezTo>
                    <a:cubicBezTo>
                      <a:pt x="596" y="574"/>
                      <a:pt x="598" y="572"/>
                      <a:pt x="597" y="571"/>
                    </a:cubicBezTo>
                    <a:cubicBezTo>
                      <a:pt x="596" y="570"/>
                      <a:pt x="594" y="571"/>
                      <a:pt x="593" y="571"/>
                    </a:cubicBezTo>
                    <a:cubicBezTo>
                      <a:pt x="591" y="570"/>
                      <a:pt x="587" y="568"/>
                      <a:pt x="582" y="569"/>
                    </a:cubicBezTo>
                    <a:cubicBezTo>
                      <a:pt x="584" y="562"/>
                      <a:pt x="578" y="566"/>
                      <a:pt x="574" y="563"/>
                    </a:cubicBezTo>
                    <a:cubicBezTo>
                      <a:pt x="574" y="563"/>
                      <a:pt x="575" y="560"/>
                      <a:pt x="574" y="560"/>
                    </a:cubicBezTo>
                    <a:cubicBezTo>
                      <a:pt x="574" y="559"/>
                      <a:pt x="571" y="560"/>
                      <a:pt x="571" y="560"/>
                    </a:cubicBezTo>
                    <a:cubicBezTo>
                      <a:pt x="570" y="559"/>
                      <a:pt x="571" y="557"/>
                      <a:pt x="571" y="556"/>
                    </a:cubicBezTo>
                    <a:cubicBezTo>
                      <a:pt x="570" y="555"/>
                      <a:pt x="567" y="556"/>
                      <a:pt x="567" y="556"/>
                    </a:cubicBezTo>
                    <a:cubicBezTo>
                      <a:pt x="566" y="555"/>
                      <a:pt x="567" y="553"/>
                      <a:pt x="567" y="552"/>
                    </a:cubicBezTo>
                    <a:cubicBezTo>
                      <a:pt x="565" y="551"/>
                      <a:pt x="565" y="554"/>
                      <a:pt x="565" y="554"/>
                    </a:cubicBezTo>
                    <a:cubicBezTo>
                      <a:pt x="564" y="554"/>
                      <a:pt x="560" y="552"/>
                      <a:pt x="559" y="550"/>
                    </a:cubicBezTo>
                    <a:cubicBezTo>
                      <a:pt x="557" y="553"/>
                      <a:pt x="556" y="550"/>
                      <a:pt x="554" y="550"/>
                    </a:cubicBezTo>
                    <a:cubicBezTo>
                      <a:pt x="551" y="551"/>
                      <a:pt x="548" y="554"/>
                      <a:pt x="544" y="554"/>
                    </a:cubicBezTo>
                    <a:cubicBezTo>
                      <a:pt x="540" y="554"/>
                      <a:pt x="540" y="552"/>
                      <a:pt x="537" y="552"/>
                    </a:cubicBezTo>
                    <a:cubicBezTo>
                      <a:pt x="532" y="552"/>
                      <a:pt x="534" y="555"/>
                      <a:pt x="530" y="552"/>
                    </a:cubicBezTo>
                    <a:cubicBezTo>
                      <a:pt x="527" y="551"/>
                      <a:pt x="525" y="552"/>
                      <a:pt x="520" y="550"/>
                    </a:cubicBezTo>
                    <a:cubicBezTo>
                      <a:pt x="519" y="550"/>
                      <a:pt x="519" y="547"/>
                      <a:pt x="518" y="547"/>
                    </a:cubicBezTo>
                    <a:cubicBezTo>
                      <a:pt x="517" y="546"/>
                      <a:pt x="516" y="547"/>
                      <a:pt x="515" y="547"/>
                    </a:cubicBezTo>
                    <a:cubicBezTo>
                      <a:pt x="512" y="546"/>
                      <a:pt x="504" y="545"/>
                      <a:pt x="509" y="541"/>
                    </a:cubicBezTo>
                    <a:cubicBezTo>
                      <a:pt x="504" y="541"/>
                      <a:pt x="503" y="537"/>
                      <a:pt x="498" y="537"/>
                    </a:cubicBezTo>
                    <a:cubicBezTo>
                      <a:pt x="497" y="536"/>
                      <a:pt x="496" y="534"/>
                      <a:pt x="496" y="532"/>
                    </a:cubicBezTo>
                    <a:cubicBezTo>
                      <a:pt x="488" y="531"/>
                      <a:pt x="486" y="525"/>
                      <a:pt x="477" y="524"/>
                    </a:cubicBezTo>
                    <a:cubicBezTo>
                      <a:pt x="476" y="518"/>
                      <a:pt x="472" y="515"/>
                      <a:pt x="474" y="506"/>
                    </a:cubicBezTo>
                    <a:cubicBezTo>
                      <a:pt x="473" y="498"/>
                      <a:pt x="463" y="502"/>
                      <a:pt x="468" y="494"/>
                    </a:cubicBezTo>
                    <a:cubicBezTo>
                      <a:pt x="466" y="494"/>
                      <a:pt x="465" y="495"/>
                      <a:pt x="464" y="496"/>
                    </a:cubicBezTo>
                    <a:cubicBezTo>
                      <a:pt x="462" y="496"/>
                      <a:pt x="463" y="494"/>
                      <a:pt x="462" y="493"/>
                    </a:cubicBezTo>
                    <a:cubicBezTo>
                      <a:pt x="461" y="491"/>
                      <a:pt x="457" y="491"/>
                      <a:pt x="457" y="487"/>
                    </a:cubicBezTo>
                    <a:cubicBezTo>
                      <a:pt x="457" y="485"/>
                      <a:pt x="453" y="485"/>
                      <a:pt x="451" y="485"/>
                    </a:cubicBezTo>
                    <a:cubicBezTo>
                      <a:pt x="451" y="484"/>
                      <a:pt x="454" y="483"/>
                      <a:pt x="453" y="481"/>
                    </a:cubicBezTo>
                    <a:cubicBezTo>
                      <a:pt x="453" y="481"/>
                      <a:pt x="451" y="478"/>
                      <a:pt x="451" y="478"/>
                    </a:cubicBezTo>
                    <a:cubicBezTo>
                      <a:pt x="450" y="477"/>
                      <a:pt x="448" y="478"/>
                      <a:pt x="448" y="478"/>
                    </a:cubicBezTo>
                    <a:cubicBezTo>
                      <a:pt x="446" y="476"/>
                      <a:pt x="447" y="473"/>
                      <a:pt x="446" y="472"/>
                    </a:cubicBezTo>
                    <a:cubicBezTo>
                      <a:pt x="441" y="468"/>
                      <a:pt x="436" y="467"/>
                      <a:pt x="434" y="459"/>
                    </a:cubicBezTo>
                    <a:cubicBezTo>
                      <a:pt x="431" y="456"/>
                      <a:pt x="431" y="460"/>
                      <a:pt x="427" y="457"/>
                    </a:cubicBezTo>
                    <a:cubicBezTo>
                      <a:pt x="428" y="453"/>
                      <a:pt x="424" y="453"/>
                      <a:pt x="423" y="452"/>
                    </a:cubicBezTo>
                    <a:cubicBezTo>
                      <a:pt x="422" y="449"/>
                      <a:pt x="424" y="442"/>
                      <a:pt x="418" y="442"/>
                    </a:cubicBezTo>
                    <a:cubicBezTo>
                      <a:pt x="419" y="433"/>
                      <a:pt x="414" y="429"/>
                      <a:pt x="408" y="427"/>
                    </a:cubicBezTo>
                    <a:cubicBezTo>
                      <a:pt x="407" y="429"/>
                      <a:pt x="406" y="431"/>
                      <a:pt x="405" y="433"/>
                    </a:cubicBezTo>
                    <a:cubicBezTo>
                      <a:pt x="403" y="437"/>
                      <a:pt x="409" y="438"/>
                      <a:pt x="410" y="440"/>
                    </a:cubicBezTo>
                    <a:cubicBezTo>
                      <a:pt x="411" y="441"/>
                      <a:pt x="410" y="444"/>
                      <a:pt x="410" y="444"/>
                    </a:cubicBezTo>
                    <a:cubicBezTo>
                      <a:pt x="410" y="444"/>
                      <a:pt x="412" y="444"/>
                      <a:pt x="412" y="444"/>
                    </a:cubicBezTo>
                    <a:cubicBezTo>
                      <a:pt x="413" y="447"/>
                      <a:pt x="410" y="451"/>
                      <a:pt x="414" y="452"/>
                    </a:cubicBezTo>
                    <a:cubicBezTo>
                      <a:pt x="417" y="452"/>
                      <a:pt x="415" y="457"/>
                      <a:pt x="418" y="461"/>
                    </a:cubicBezTo>
                    <a:cubicBezTo>
                      <a:pt x="418" y="462"/>
                      <a:pt x="419" y="461"/>
                      <a:pt x="420" y="463"/>
                    </a:cubicBezTo>
                    <a:cubicBezTo>
                      <a:pt x="420" y="466"/>
                      <a:pt x="425" y="465"/>
                      <a:pt x="423" y="472"/>
                    </a:cubicBezTo>
                    <a:cubicBezTo>
                      <a:pt x="424" y="474"/>
                      <a:pt x="427" y="474"/>
                      <a:pt x="429" y="474"/>
                    </a:cubicBezTo>
                    <a:cubicBezTo>
                      <a:pt x="427" y="476"/>
                      <a:pt x="431" y="477"/>
                      <a:pt x="431" y="478"/>
                    </a:cubicBezTo>
                    <a:cubicBezTo>
                      <a:pt x="431" y="479"/>
                      <a:pt x="429" y="482"/>
                      <a:pt x="429" y="481"/>
                    </a:cubicBezTo>
                    <a:cubicBezTo>
                      <a:pt x="430" y="484"/>
                      <a:pt x="435" y="483"/>
                      <a:pt x="433" y="489"/>
                    </a:cubicBezTo>
                    <a:cubicBezTo>
                      <a:pt x="430" y="487"/>
                      <a:pt x="429" y="484"/>
                      <a:pt x="423" y="485"/>
                    </a:cubicBezTo>
                    <a:cubicBezTo>
                      <a:pt x="426" y="478"/>
                      <a:pt x="419" y="479"/>
                      <a:pt x="420" y="474"/>
                    </a:cubicBezTo>
                    <a:cubicBezTo>
                      <a:pt x="419" y="471"/>
                      <a:pt x="416" y="470"/>
                      <a:pt x="414" y="468"/>
                    </a:cubicBezTo>
                    <a:cubicBezTo>
                      <a:pt x="412" y="467"/>
                      <a:pt x="411" y="465"/>
                      <a:pt x="410" y="463"/>
                    </a:cubicBezTo>
                    <a:cubicBezTo>
                      <a:pt x="407" y="462"/>
                      <a:pt x="404" y="462"/>
                      <a:pt x="403" y="459"/>
                    </a:cubicBezTo>
                    <a:cubicBezTo>
                      <a:pt x="403" y="454"/>
                      <a:pt x="404" y="457"/>
                      <a:pt x="406" y="457"/>
                    </a:cubicBezTo>
                    <a:cubicBezTo>
                      <a:pt x="408" y="449"/>
                      <a:pt x="400" y="451"/>
                      <a:pt x="401" y="444"/>
                    </a:cubicBezTo>
                    <a:cubicBezTo>
                      <a:pt x="397" y="443"/>
                      <a:pt x="396" y="440"/>
                      <a:pt x="392" y="440"/>
                    </a:cubicBezTo>
                    <a:cubicBezTo>
                      <a:pt x="392" y="436"/>
                      <a:pt x="395" y="436"/>
                      <a:pt x="392" y="431"/>
                    </a:cubicBezTo>
                    <a:cubicBezTo>
                      <a:pt x="391" y="430"/>
                      <a:pt x="390" y="429"/>
                      <a:pt x="390" y="429"/>
                    </a:cubicBezTo>
                    <a:cubicBezTo>
                      <a:pt x="388" y="425"/>
                      <a:pt x="389" y="419"/>
                      <a:pt x="380" y="420"/>
                    </a:cubicBezTo>
                    <a:cubicBezTo>
                      <a:pt x="382" y="418"/>
                      <a:pt x="382" y="417"/>
                      <a:pt x="380" y="414"/>
                    </a:cubicBezTo>
                    <a:cubicBezTo>
                      <a:pt x="380" y="414"/>
                      <a:pt x="379" y="411"/>
                      <a:pt x="379" y="411"/>
                    </a:cubicBezTo>
                    <a:cubicBezTo>
                      <a:pt x="378" y="410"/>
                      <a:pt x="374" y="411"/>
                      <a:pt x="373" y="411"/>
                    </a:cubicBezTo>
                    <a:cubicBezTo>
                      <a:pt x="372" y="409"/>
                      <a:pt x="377" y="409"/>
                      <a:pt x="377" y="409"/>
                    </a:cubicBezTo>
                    <a:cubicBezTo>
                      <a:pt x="376" y="405"/>
                      <a:pt x="365" y="403"/>
                      <a:pt x="360" y="401"/>
                    </a:cubicBezTo>
                    <a:cubicBezTo>
                      <a:pt x="359" y="400"/>
                      <a:pt x="359" y="399"/>
                      <a:pt x="358" y="398"/>
                    </a:cubicBezTo>
                    <a:cubicBezTo>
                      <a:pt x="357" y="395"/>
                      <a:pt x="356" y="394"/>
                      <a:pt x="354" y="392"/>
                    </a:cubicBezTo>
                    <a:cubicBezTo>
                      <a:pt x="353" y="390"/>
                      <a:pt x="353" y="385"/>
                      <a:pt x="351" y="381"/>
                    </a:cubicBezTo>
                    <a:cubicBezTo>
                      <a:pt x="350" y="380"/>
                      <a:pt x="347" y="380"/>
                      <a:pt x="347" y="379"/>
                    </a:cubicBezTo>
                    <a:cubicBezTo>
                      <a:pt x="346" y="376"/>
                      <a:pt x="348" y="372"/>
                      <a:pt x="343" y="373"/>
                    </a:cubicBezTo>
                    <a:cubicBezTo>
                      <a:pt x="344" y="366"/>
                      <a:pt x="340" y="362"/>
                      <a:pt x="336" y="357"/>
                    </a:cubicBezTo>
                    <a:cubicBezTo>
                      <a:pt x="334" y="354"/>
                      <a:pt x="334" y="349"/>
                      <a:pt x="330" y="351"/>
                    </a:cubicBezTo>
                    <a:cubicBezTo>
                      <a:pt x="333" y="329"/>
                      <a:pt x="329" y="316"/>
                      <a:pt x="330" y="289"/>
                    </a:cubicBezTo>
                    <a:cubicBezTo>
                      <a:pt x="330" y="288"/>
                      <a:pt x="328" y="288"/>
                      <a:pt x="328" y="286"/>
                    </a:cubicBezTo>
                    <a:cubicBezTo>
                      <a:pt x="327" y="285"/>
                      <a:pt x="326" y="283"/>
                      <a:pt x="324" y="282"/>
                    </a:cubicBezTo>
                    <a:cubicBezTo>
                      <a:pt x="324" y="281"/>
                      <a:pt x="323" y="280"/>
                      <a:pt x="321" y="280"/>
                    </a:cubicBezTo>
                    <a:cubicBezTo>
                      <a:pt x="320" y="271"/>
                      <a:pt x="312" y="266"/>
                      <a:pt x="306" y="260"/>
                    </a:cubicBezTo>
                    <a:cubicBezTo>
                      <a:pt x="305" y="259"/>
                      <a:pt x="304" y="258"/>
                      <a:pt x="304" y="256"/>
                    </a:cubicBezTo>
                    <a:cubicBezTo>
                      <a:pt x="305" y="257"/>
                      <a:pt x="309" y="259"/>
                      <a:pt x="310" y="256"/>
                    </a:cubicBezTo>
                    <a:cubicBezTo>
                      <a:pt x="313" y="256"/>
                      <a:pt x="312" y="261"/>
                      <a:pt x="317" y="260"/>
                    </a:cubicBezTo>
                    <a:cubicBezTo>
                      <a:pt x="318" y="261"/>
                      <a:pt x="319" y="264"/>
                      <a:pt x="319" y="267"/>
                    </a:cubicBezTo>
                    <a:cubicBezTo>
                      <a:pt x="328" y="266"/>
                      <a:pt x="330" y="272"/>
                      <a:pt x="336" y="274"/>
                    </a:cubicBezTo>
                    <a:cubicBezTo>
                      <a:pt x="335" y="281"/>
                      <a:pt x="339" y="283"/>
                      <a:pt x="341" y="286"/>
                    </a:cubicBezTo>
                    <a:cubicBezTo>
                      <a:pt x="343" y="285"/>
                      <a:pt x="344" y="282"/>
                      <a:pt x="343" y="280"/>
                    </a:cubicBezTo>
                    <a:cubicBezTo>
                      <a:pt x="343" y="278"/>
                      <a:pt x="340" y="278"/>
                      <a:pt x="339" y="276"/>
                    </a:cubicBezTo>
                    <a:cubicBezTo>
                      <a:pt x="338" y="273"/>
                      <a:pt x="338" y="271"/>
                      <a:pt x="338" y="269"/>
                    </a:cubicBezTo>
                    <a:cubicBezTo>
                      <a:pt x="337" y="268"/>
                      <a:pt x="336" y="267"/>
                      <a:pt x="336" y="267"/>
                    </a:cubicBezTo>
                    <a:cubicBezTo>
                      <a:pt x="335" y="266"/>
                      <a:pt x="337" y="264"/>
                      <a:pt x="338" y="265"/>
                    </a:cubicBezTo>
                    <a:cubicBezTo>
                      <a:pt x="335" y="261"/>
                      <a:pt x="331" y="262"/>
                      <a:pt x="332" y="258"/>
                    </a:cubicBezTo>
                    <a:cubicBezTo>
                      <a:pt x="323" y="259"/>
                      <a:pt x="322" y="252"/>
                      <a:pt x="313" y="252"/>
                    </a:cubicBezTo>
                    <a:cubicBezTo>
                      <a:pt x="316" y="246"/>
                      <a:pt x="307" y="251"/>
                      <a:pt x="310" y="245"/>
                    </a:cubicBezTo>
                    <a:cubicBezTo>
                      <a:pt x="308" y="243"/>
                      <a:pt x="305" y="245"/>
                      <a:pt x="302" y="241"/>
                    </a:cubicBezTo>
                    <a:cubicBezTo>
                      <a:pt x="302" y="239"/>
                      <a:pt x="304" y="239"/>
                      <a:pt x="306" y="239"/>
                    </a:cubicBezTo>
                    <a:cubicBezTo>
                      <a:pt x="308" y="234"/>
                      <a:pt x="299" y="237"/>
                      <a:pt x="300" y="237"/>
                    </a:cubicBezTo>
                    <a:cubicBezTo>
                      <a:pt x="298" y="236"/>
                      <a:pt x="300" y="234"/>
                      <a:pt x="298" y="233"/>
                    </a:cubicBezTo>
                    <a:cubicBezTo>
                      <a:pt x="298" y="233"/>
                      <a:pt x="295" y="234"/>
                      <a:pt x="295" y="233"/>
                    </a:cubicBezTo>
                    <a:cubicBezTo>
                      <a:pt x="294" y="232"/>
                      <a:pt x="297" y="231"/>
                      <a:pt x="297" y="230"/>
                    </a:cubicBezTo>
                    <a:cubicBezTo>
                      <a:pt x="296" y="227"/>
                      <a:pt x="294" y="230"/>
                      <a:pt x="291" y="230"/>
                    </a:cubicBezTo>
                    <a:cubicBezTo>
                      <a:pt x="287" y="227"/>
                      <a:pt x="289" y="223"/>
                      <a:pt x="287" y="220"/>
                    </a:cubicBezTo>
                    <a:cubicBezTo>
                      <a:pt x="286" y="219"/>
                      <a:pt x="284" y="218"/>
                      <a:pt x="282" y="219"/>
                    </a:cubicBezTo>
                    <a:cubicBezTo>
                      <a:pt x="288" y="208"/>
                      <a:pt x="267" y="215"/>
                      <a:pt x="269" y="204"/>
                    </a:cubicBezTo>
                    <a:cubicBezTo>
                      <a:pt x="270" y="204"/>
                      <a:pt x="272" y="204"/>
                      <a:pt x="274" y="204"/>
                    </a:cubicBezTo>
                    <a:cubicBezTo>
                      <a:pt x="275" y="199"/>
                      <a:pt x="266" y="205"/>
                      <a:pt x="269" y="198"/>
                    </a:cubicBezTo>
                    <a:cubicBezTo>
                      <a:pt x="265" y="198"/>
                      <a:pt x="261" y="198"/>
                      <a:pt x="257" y="198"/>
                    </a:cubicBezTo>
                    <a:cubicBezTo>
                      <a:pt x="262" y="195"/>
                      <a:pt x="255" y="194"/>
                      <a:pt x="259" y="192"/>
                    </a:cubicBezTo>
                    <a:cubicBezTo>
                      <a:pt x="260" y="189"/>
                      <a:pt x="254" y="189"/>
                      <a:pt x="255" y="191"/>
                    </a:cubicBezTo>
                    <a:cubicBezTo>
                      <a:pt x="252" y="187"/>
                      <a:pt x="255" y="186"/>
                      <a:pt x="252" y="181"/>
                    </a:cubicBezTo>
                    <a:cubicBezTo>
                      <a:pt x="248" y="181"/>
                      <a:pt x="244" y="181"/>
                      <a:pt x="241" y="181"/>
                    </a:cubicBezTo>
                    <a:cubicBezTo>
                      <a:pt x="242" y="179"/>
                      <a:pt x="243" y="177"/>
                      <a:pt x="244" y="174"/>
                    </a:cubicBezTo>
                    <a:cubicBezTo>
                      <a:pt x="243" y="170"/>
                      <a:pt x="239" y="173"/>
                      <a:pt x="242" y="168"/>
                    </a:cubicBezTo>
                    <a:cubicBezTo>
                      <a:pt x="236" y="169"/>
                      <a:pt x="232" y="171"/>
                      <a:pt x="224" y="170"/>
                    </a:cubicBezTo>
                    <a:cubicBezTo>
                      <a:pt x="224" y="165"/>
                      <a:pt x="219" y="163"/>
                      <a:pt x="214" y="161"/>
                    </a:cubicBezTo>
                    <a:cubicBezTo>
                      <a:pt x="213" y="160"/>
                      <a:pt x="210" y="160"/>
                      <a:pt x="209" y="159"/>
                    </a:cubicBezTo>
                    <a:cubicBezTo>
                      <a:pt x="208" y="159"/>
                      <a:pt x="209" y="156"/>
                      <a:pt x="209" y="155"/>
                    </a:cubicBezTo>
                    <a:cubicBezTo>
                      <a:pt x="208" y="154"/>
                      <a:pt x="204" y="156"/>
                      <a:pt x="205" y="153"/>
                    </a:cubicBezTo>
                    <a:cubicBezTo>
                      <a:pt x="199" y="151"/>
                      <a:pt x="186" y="157"/>
                      <a:pt x="183" y="153"/>
                    </a:cubicBezTo>
                    <a:cubicBezTo>
                      <a:pt x="183" y="153"/>
                      <a:pt x="183" y="151"/>
                      <a:pt x="183" y="151"/>
                    </a:cubicBezTo>
                    <a:cubicBezTo>
                      <a:pt x="181" y="151"/>
                      <a:pt x="179" y="153"/>
                      <a:pt x="179" y="153"/>
                    </a:cubicBezTo>
                    <a:cubicBezTo>
                      <a:pt x="177" y="153"/>
                      <a:pt x="177" y="147"/>
                      <a:pt x="170" y="150"/>
                    </a:cubicBezTo>
                    <a:cubicBezTo>
                      <a:pt x="170" y="145"/>
                      <a:pt x="161" y="147"/>
                      <a:pt x="166" y="142"/>
                    </a:cubicBezTo>
                    <a:cubicBezTo>
                      <a:pt x="165" y="142"/>
                      <a:pt x="164" y="144"/>
                      <a:pt x="162" y="144"/>
                    </a:cubicBezTo>
                    <a:cubicBezTo>
                      <a:pt x="161" y="144"/>
                      <a:pt x="160" y="142"/>
                      <a:pt x="160" y="142"/>
                    </a:cubicBezTo>
                    <a:cubicBezTo>
                      <a:pt x="157" y="143"/>
                      <a:pt x="154" y="147"/>
                      <a:pt x="151" y="144"/>
                    </a:cubicBezTo>
                    <a:cubicBezTo>
                      <a:pt x="147" y="144"/>
                      <a:pt x="150" y="151"/>
                      <a:pt x="149" y="153"/>
                    </a:cubicBezTo>
                    <a:cubicBezTo>
                      <a:pt x="148" y="153"/>
                      <a:pt x="146" y="151"/>
                      <a:pt x="144" y="151"/>
                    </a:cubicBezTo>
                    <a:cubicBezTo>
                      <a:pt x="141" y="152"/>
                      <a:pt x="143" y="155"/>
                      <a:pt x="142" y="155"/>
                    </a:cubicBezTo>
                    <a:cubicBezTo>
                      <a:pt x="140" y="156"/>
                      <a:pt x="133" y="155"/>
                      <a:pt x="131" y="157"/>
                    </a:cubicBezTo>
                    <a:cubicBezTo>
                      <a:pt x="129" y="158"/>
                      <a:pt x="129" y="160"/>
                      <a:pt x="127" y="161"/>
                    </a:cubicBezTo>
                    <a:cubicBezTo>
                      <a:pt x="124" y="161"/>
                      <a:pt x="123" y="159"/>
                      <a:pt x="119" y="159"/>
                    </a:cubicBezTo>
                    <a:cubicBezTo>
                      <a:pt x="122" y="156"/>
                      <a:pt x="127" y="155"/>
                      <a:pt x="125" y="148"/>
                    </a:cubicBezTo>
                    <a:cubicBezTo>
                      <a:pt x="128" y="148"/>
                      <a:pt x="129" y="146"/>
                      <a:pt x="129" y="144"/>
                    </a:cubicBezTo>
                    <a:cubicBezTo>
                      <a:pt x="128" y="142"/>
                      <a:pt x="125" y="142"/>
                      <a:pt x="123" y="142"/>
                    </a:cubicBezTo>
                    <a:cubicBezTo>
                      <a:pt x="121" y="144"/>
                      <a:pt x="121" y="147"/>
                      <a:pt x="118" y="150"/>
                    </a:cubicBezTo>
                    <a:cubicBezTo>
                      <a:pt x="116" y="151"/>
                      <a:pt x="116" y="153"/>
                      <a:pt x="114" y="153"/>
                    </a:cubicBezTo>
                    <a:cubicBezTo>
                      <a:pt x="112" y="153"/>
                      <a:pt x="112" y="158"/>
                      <a:pt x="108" y="157"/>
                    </a:cubicBezTo>
                    <a:cubicBezTo>
                      <a:pt x="109" y="160"/>
                      <a:pt x="107" y="161"/>
                      <a:pt x="105" y="161"/>
                    </a:cubicBezTo>
                    <a:cubicBezTo>
                      <a:pt x="105" y="163"/>
                      <a:pt x="105" y="166"/>
                      <a:pt x="105" y="168"/>
                    </a:cubicBezTo>
                    <a:cubicBezTo>
                      <a:pt x="99" y="170"/>
                      <a:pt x="98" y="176"/>
                      <a:pt x="93" y="179"/>
                    </a:cubicBezTo>
                    <a:cubicBezTo>
                      <a:pt x="93" y="180"/>
                      <a:pt x="90" y="179"/>
                      <a:pt x="90" y="179"/>
                    </a:cubicBezTo>
                    <a:cubicBezTo>
                      <a:pt x="89" y="180"/>
                      <a:pt x="90" y="183"/>
                      <a:pt x="90" y="183"/>
                    </a:cubicBezTo>
                    <a:cubicBezTo>
                      <a:pt x="89" y="183"/>
                      <a:pt x="82" y="183"/>
                      <a:pt x="84" y="185"/>
                    </a:cubicBezTo>
                    <a:cubicBezTo>
                      <a:pt x="88" y="188"/>
                      <a:pt x="79" y="187"/>
                      <a:pt x="77" y="191"/>
                    </a:cubicBezTo>
                    <a:cubicBezTo>
                      <a:pt x="76" y="191"/>
                      <a:pt x="74" y="197"/>
                      <a:pt x="73" y="196"/>
                    </a:cubicBezTo>
                    <a:cubicBezTo>
                      <a:pt x="71" y="194"/>
                      <a:pt x="72" y="195"/>
                      <a:pt x="71" y="198"/>
                    </a:cubicBezTo>
                    <a:cubicBezTo>
                      <a:pt x="68" y="198"/>
                      <a:pt x="66" y="198"/>
                      <a:pt x="64" y="198"/>
                    </a:cubicBezTo>
                    <a:cubicBezTo>
                      <a:pt x="60" y="200"/>
                      <a:pt x="67" y="201"/>
                      <a:pt x="58" y="202"/>
                    </a:cubicBezTo>
                    <a:cubicBezTo>
                      <a:pt x="54" y="202"/>
                      <a:pt x="51" y="202"/>
                      <a:pt x="47" y="204"/>
                    </a:cubicBezTo>
                    <a:cubicBezTo>
                      <a:pt x="44" y="205"/>
                      <a:pt x="44" y="210"/>
                      <a:pt x="39" y="207"/>
                    </a:cubicBezTo>
                    <a:cubicBezTo>
                      <a:pt x="39" y="202"/>
                      <a:pt x="45" y="204"/>
                      <a:pt x="49" y="202"/>
                    </a:cubicBezTo>
                    <a:cubicBezTo>
                      <a:pt x="50" y="201"/>
                      <a:pt x="50" y="202"/>
                      <a:pt x="50" y="200"/>
                    </a:cubicBezTo>
                    <a:cubicBezTo>
                      <a:pt x="51" y="197"/>
                      <a:pt x="55" y="198"/>
                      <a:pt x="58" y="198"/>
                    </a:cubicBezTo>
                    <a:cubicBezTo>
                      <a:pt x="61" y="198"/>
                      <a:pt x="59" y="194"/>
                      <a:pt x="60" y="192"/>
                    </a:cubicBezTo>
                    <a:cubicBezTo>
                      <a:pt x="61" y="191"/>
                      <a:pt x="62" y="196"/>
                      <a:pt x="65" y="191"/>
                    </a:cubicBezTo>
                    <a:cubicBezTo>
                      <a:pt x="66" y="190"/>
                      <a:pt x="67" y="191"/>
                      <a:pt x="67" y="189"/>
                    </a:cubicBezTo>
                    <a:cubicBezTo>
                      <a:pt x="67" y="186"/>
                      <a:pt x="72" y="187"/>
                      <a:pt x="75" y="185"/>
                    </a:cubicBezTo>
                    <a:cubicBezTo>
                      <a:pt x="75" y="182"/>
                      <a:pt x="75" y="179"/>
                      <a:pt x="75" y="176"/>
                    </a:cubicBezTo>
                    <a:cubicBezTo>
                      <a:pt x="81" y="182"/>
                      <a:pt x="75" y="170"/>
                      <a:pt x="82" y="172"/>
                    </a:cubicBezTo>
                    <a:cubicBezTo>
                      <a:pt x="83" y="167"/>
                      <a:pt x="74" y="173"/>
                      <a:pt x="77" y="166"/>
                    </a:cubicBezTo>
                    <a:cubicBezTo>
                      <a:pt x="75" y="171"/>
                      <a:pt x="63" y="165"/>
                      <a:pt x="62" y="170"/>
                    </a:cubicBezTo>
                    <a:cubicBezTo>
                      <a:pt x="59" y="171"/>
                      <a:pt x="61" y="167"/>
                      <a:pt x="60" y="166"/>
                    </a:cubicBezTo>
                    <a:cubicBezTo>
                      <a:pt x="57" y="165"/>
                      <a:pt x="52" y="168"/>
                      <a:pt x="49" y="166"/>
                    </a:cubicBezTo>
                    <a:cubicBezTo>
                      <a:pt x="51" y="162"/>
                      <a:pt x="46" y="164"/>
                      <a:pt x="45" y="163"/>
                    </a:cubicBezTo>
                    <a:cubicBezTo>
                      <a:pt x="44" y="161"/>
                      <a:pt x="46" y="160"/>
                      <a:pt x="47" y="161"/>
                    </a:cubicBezTo>
                    <a:cubicBezTo>
                      <a:pt x="43" y="156"/>
                      <a:pt x="40" y="157"/>
                      <a:pt x="37" y="151"/>
                    </a:cubicBezTo>
                    <a:cubicBezTo>
                      <a:pt x="35" y="154"/>
                      <a:pt x="29" y="153"/>
                      <a:pt x="24" y="153"/>
                    </a:cubicBezTo>
                    <a:cubicBezTo>
                      <a:pt x="24" y="151"/>
                      <a:pt x="25" y="150"/>
                      <a:pt x="26" y="150"/>
                    </a:cubicBezTo>
                    <a:cubicBezTo>
                      <a:pt x="25" y="146"/>
                      <a:pt x="19" y="147"/>
                      <a:pt x="21" y="140"/>
                    </a:cubicBezTo>
                    <a:cubicBezTo>
                      <a:pt x="20" y="138"/>
                      <a:pt x="17" y="136"/>
                      <a:pt x="17" y="138"/>
                    </a:cubicBezTo>
                    <a:cubicBezTo>
                      <a:pt x="12" y="138"/>
                      <a:pt x="16" y="133"/>
                      <a:pt x="17" y="131"/>
                    </a:cubicBezTo>
                    <a:cubicBezTo>
                      <a:pt x="17" y="130"/>
                      <a:pt x="16" y="128"/>
                      <a:pt x="17" y="127"/>
                    </a:cubicBezTo>
                    <a:cubicBezTo>
                      <a:pt x="17" y="127"/>
                      <a:pt x="20" y="128"/>
                      <a:pt x="21" y="127"/>
                    </a:cubicBezTo>
                    <a:cubicBezTo>
                      <a:pt x="22" y="126"/>
                      <a:pt x="21" y="123"/>
                      <a:pt x="22" y="122"/>
                    </a:cubicBezTo>
                    <a:cubicBezTo>
                      <a:pt x="27" y="121"/>
                      <a:pt x="34" y="120"/>
                      <a:pt x="37" y="118"/>
                    </a:cubicBezTo>
                    <a:cubicBezTo>
                      <a:pt x="40" y="116"/>
                      <a:pt x="42" y="117"/>
                      <a:pt x="45" y="116"/>
                    </a:cubicBezTo>
                    <a:cubicBezTo>
                      <a:pt x="48" y="115"/>
                      <a:pt x="42" y="111"/>
                      <a:pt x="52" y="112"/>
                    </a:cubicBezTo>
                    <a:cubicBezTo>
                      <a:pt x="51" y="108"/>
                      <a:pt x="51" y="104"/>
                      <a:pt x="49" y="97"/>
                    </a:cubicBezTo>
                    <a:cubicBezTo>
                      <a:pt x="45" y="93"/>
                      <a:pt x="34" y="104"/>
                      <a:pt x="30" y="99"/>
                    </a:cubicBezTo>
                    <a:cubicBezTo>
                      <a:pt x="27" y="96"/>
                      <a:pt x="29" y="101"/>
                      <a:pt x="22" y="101"/>
                    </a:cubicBezTo>
                    <a:cubicBezTo>
                      <a:pt x="21" y="98"/>
                      <a:pt x="14" y="100"/>
                      <a:pt x="9" y="97"/>
                    </a:cubicBezTo>
                    <a:cubicBezTo>
                      <a:pt x="9" y="97"/>
                      <a:pt x="13" y="94"/>
                      <a:pt x="9" y="94"/>
                    </a:cubicBezTo>
                    <a:cubicBezTo>
                      <a:pt x="6" y="93"/>
                      <a:pt x="3" y="92"/>
                      <a:pt x="2" y="86"/>
                    </a:cubicBezTo>
                    <a:cubicBezTo>
                      <a:pt x="13" y="87"/>
                      <a:pt x="0" y="81"/>
                      <a:pt x="13" y="82"/>
                    </a:cubicBezTo>
                    <a:cubicBezTo>
                      <a:pt x="15" y="82"/>
                      <a:pt x="14" y="81"/>
                      <a:pt x="13" y="81"/>
                    </a:cubicBezTo>
                    <a:cubicBezTo>
                      <a:pt x="14" y="77"/>
                      <a:pt x="17" y="81"/>
                      <a:pt x="17" y="81"/>
                    </a:cubicBezTo>
                    <a:cubicBezTo>
                      <a:pt x="20" y="81"/>
                      <a:pt x="21" y="78"/>
                      <a:pt x="24" y="79"/>
                    </a:cubicBezTo>
                    <a:cubicBezTo>
                      <a:pt x="25" y="79"/>
                      <a:pt x="26" y="82"/>
                      <a:pt x="28" y="82"/>
                    </a:cubicBezTo>
                    <a:cubicBezTo>
                      <a:pt x="32" y="83"/>
                      <a:pt x="36" y="81"/>
                      <a:pt x="41" y="82"/>
                    </a:cubicBezTo>
                    <a:cubicBezTo>
                      <a:pt x="44" y="83"/>
                      <a:pt x="44" y="84"/>
                      <a:pt x="47" y="82"/>
                    </a:cubicBezTo>
                    <a:cubicBezTo>
                      <a:pt x="49" y="82"/>
                      <a:pt x="47" y="81"/>
                      <a:pt x="47" y="79"/>
                    </a:cubicBezTo>
                    <a:cubicBezTo>
                      <a:pt x="49" y="79"/>
                      <a:pt x="50" y="78"/>
                      <a:pt x="50" y="77"/>
                    </a:cubicBezTo>
                    <a:cubicBezTo>
                      <a:pt x="51" y="72"/>
                      <a:pt x="42" y="78"/>
                      <a:pt x="45" y="71"/>
                    </a:cubicBezTo>
                    <a:cubicBezTo>
                      <a:pt x="40" y="70"/>
                      <a:pt x="35" y="69"/>
                      <a:pt x="30" y="68"/>
                    </a:cubicBezTo>
                    <a:cubicBezTo>
                      <a:pt x="32" y="64"/>
                      <a:pt x="32" y="65"/>
                      <a:pt x="28" y="62"/>
                    </a:cubicBezTo>
                    <a:cubicBezTo>
                      <a:pt x="27" y="62"/>
                      <a:pt x="27" y="60"/>
                      <a:pt x="26" y="60"/>
                    </a:cubicBezTo>
                    <a:cubicBezTo>
                      <a:pt x="25" y="59"/>
                      <a:pt x="21" y="60"/>
                      <a:pt x="19" y="58"/>
                    </a:cubicBezTo>
                    <a:cubicBezTo>
                      <a:pt x="19" y="58"/>
                      <a:pt x="22" y="52"/>
                      <a:pt x="19" y="53"/>
                    </a:cubicBezTo>
                    <a:cubicBezTo>
                      <a:pt x="18" y="53"/>
                      <a:pt x="19" y="55"/>
                      <a:pt x="17" y="55"/>
                    </a:cubicBezTo>
                    <a:cubicBezTo>
                      <a:pt x="15" y="54"/>
                      <a:pt x="14" y="52"/>
                      <a:pt x="11" y="53"/>
                    </a:cubicBezTo>
                    <a:cubicBezTo>
                      <a:pt x="15" y="47"/>
                      <a:pt x="23" y="46"/>
                      <a:pt x="30" y="43"/>
                    </a:cubicBezTo>
                    <a:cubicBezTo>
                      <a:pt x="28" y="37"/>
                      <a:pt x="35" y="37"/>
                      <a:pt x="37" y="34"/>
                    </a:cubicBezTo>
                    <a:cubicBezTo>
                      <a:pt x="39" y="32"/>
                      <a:pt x="37" y="28"/>
                      <a:pt x="39" y="27"/>
                    </a:cubicBezTo>
                    <a:cubicBezTo>
                      <a:pt x="44" y="31"/>
                      <a:pt x="44" y="28"/>
                      <a:pt x="52" y="28"/>
                    </a:cubicBezTo>
                    <a:cubicBezTo>
                      <a:pt x="56" y="23"/>
                      <a:pt x="62" y="19"/>
                      <a:pt x="73" y="21"/>
                    </a:cubicBezTo>
                    <a:cubicBezTo>
                      <a:pt x="75" y="22"/>
                      <a:pt x="74" y="18"/>
                      <a:pt x="75" y="17"/>
                    </a:cubicBezTo>
                    <a:cubicBezTo>
                      <a:pt x="78" y="15"/>
                      <a:pt x="85" y="19"/>
                      <a:pt x="86" y="14"/>
                    </a:cubicBezTo>
                    <a:cubicBezTo>
                      <a:pt x="88" y="13"/>
                      <a:pt x="89" y="17"/>
                      <a:pt x="90" y="17"/>
                    </a:cubicBezTo>
                    <a:cubicBezTo>
                      <a:pt x="93" y="18"/>
                      <a:pt x="96" y="16"/>
                      <a:pt x="95" y="21"/>
                    </a:cubicBezTo>
                    <a:cubicBezTo>
                      <a:pt x="103" y="21"/>
                      <a:pt x="111" y="21"/>
                      <a:pt x="119" y="21"/>
                    </a:cubicBezTo>
                    <a:cubicBezTo>
                      <a:pt x="111" y="29"/>
                      <a:pt x="132" y="18"/>
                      <a:pt x="125" y="27"/>
                    </a:cubicBezTo>
                    <a:cubicBezTo>
                      <a:pt x="129" y="27"/>
                      <a:pt x="132" y="26"/>
                      <a:pt x="132" y="23"/>
                    </a:cubicBezTo>
                    <a:cubicBezTo>
                      <a:pt x="136" y="27"/>
                      <a:pt x="144" y="25"/>
                      <a:pt x="149" y="27"/>
                    </a:cubicBezTo>
                    <a:cubicBezTo>
                      <a:pt x="150" y="27"/>
                      <a:pt x="149" y="28"/>
                      <a:pt x="151" y="28"/>
                    </a:cubicBezTo>
                    <a:cubicBezTo>
                      <a:pt x="153" y="28"/>
                      <a:pt x="153" y="30"/>
                      <a:pt x="155" y="30"/>
                    </a:cubicBezTo>
                    <a:cubicBezTo>
                      <a:pt x="160" y="31"/>
                      <a:pt x="161" y="27"/>
                      <a:pt x="164" y="30"/>
                    </a:cubicBezTo>
                    <a:cubicBezTo>
                      <a:pt x="165" y="31"/>
                      <a:pt x="186" y="31"/>
                      <a:pt x="188" y="32"/>
                    </a:cubicBezTo>
                    <a:cubicBezTo>
                      <a:pt x="191" y="34"/>
                      <a:pt x="202" y="35"/>
                      <a:pt x="209" y="36"/>
                    </a:cubicBezTo>
                    <a:cubicBezTo>
                      <a:pt x="211" y="38"/>
                      <a:pt x="214" y="40"/>
                      <a:pt x="214" y="43"/>
                    </a:cubicBezTo>
                    <a:cubicBezTo>
                      <a:pt x="221" y="44"/>
                      <a:pt x="224" y="48"/>
                      <a:pt x="229" y="45"/>
                    </a:cubicBezTo>
                    <a:cubicBezTo>
                      <a:pt x="230" y="51"/>
                      <a:pt x="239" y="48"/>
                      <a:pt x="244" y="49"/>
                    </a:cubicBezTo>
                    <a:cubicBezTo>
                      <a:pt x="244" y="47"/>
                      <a:pt x="242" y="47"/>
                      <a:pt x="241" y="47"/>
                    </a:cubicBezTo>
                    <a:cubicBezTo>
                      <a:pt x="244" y="43"/>
                      <a:pt x="249" y="39"/>
                      <a:pt x="255" y="38"/>
                    </a:cubicBezTo>
                    <a:cubicBezTo>
                      <a:pt x="255" y="41"/>
                      <a:pt x="257" y="42"/>
                      <a:pt x="257" y="40"/>
                    </a:cubicBezTo>
                    <a:cubicBezTo>
                      <a:pt x="259" y="40"/>
                      <a:pt x="259" y="43"/>
                      <a:pt x="261" y="43"/>
                    </a:cubicBezTo>
                    <a:cubicBezTo>
                      <a:pt x="265" y="44"/>
                      <a:pt x="265" y="41"/>
                      <a:pt x="265" y="38"/>
                    </a:cubicBezTo>
                    <a:cubicBezTo>
                      <a:pt x="269" y="37"/>
                      <a:pt x="270" y="39"/>
                      <a:pt x="272" y="40"/>
                    </a:cubicBezTo>
                    <a:cubicBezTo>
                      <a:pt x="274" y="38"/>
                      <a:pt x="272" y="35"/>
                      <a:pt x="276" y="32"/>
                    </a:cubicBezTo>
                    <a:cubicBezTo>
                      <a:pt x="279" y="32"/>
                      <a:pt x="281" y="35"/>
                      <a:pt x="282" y="32"/>
                    </a:cubicBezTo>
                    <a:cubicBezTo>
                      <a:pt x="285" y="33"/>
                      <a:pt x="283" y="36"/>
                      <a:pt x="280" y="36"/>
                    </a:cubicBezTo>
                    <a:cubicBezTo>
                      <a:pt x="282" y="41"/>
                      <a:pt x="295" y="31"/>
                      <a:pt x="298" y="38"/>
                    </a:cubicBezTo>
                    <a:cubicBezTo>
                      <a:pt x="304" y="38"/>
                      <a:pt x="294" y="32"/>
                      <a:pt x="300" y="32"/>
                    </a:cubicBezTo>
                    <a:cubicBezTo>
                      <a:pt x="301" y="30"/>
                      <a:pt x="303" y="28"/>
                      <a:pt x="306" y="28"/>
                    </a:cubicBezTo>
                    <a:cubicBezTo>
                      <a:pt x="306" y="30"/>
                      <a:pt x="306" y="32"/>
                      <a:pt x="306" y="34"/>
                    </a:cubicBezTo>
                    <a:cubicBezTo>
                      <a:pt x="310" y="30"/>
                      <a:pt x="311" y="37"/>
                      <a:pt x="315" y="38"/>
                    </a:cubicBezTo>
                    <a:cubicBezTo>
                      <a:pt x="321" y="38"/>
                      <a:pt x="325" y="37"/>
                      <a:pt x="326" y="34"/>
                    </a:cubicBezTo>
                    <a:cubicBezTo>
                      <a:pt x="329" y="36"/>
                      <a:pt x="334" y="36"/>
                      <a:pt x="332" y="41"/>
                    </a:cubicBezTo>
                    <a:cubicBezTo>
                      <a:pt x="336" y="40"/>
                      <a:pt x="341" y="39"/>
                      <a:pt x="341" y="34"/>
                    </a:cubicBezTo>
                    <a:cubicBezTo>
                      <a:pt x="346" y="37"/>
                      <a:pt x="348" y="33"/>
                      <a:pt x="352" y="38"/>
                    </a:cubicBezTo>
                    <a:cubicBezTo>
                      <a:pt x="357" y="38"/>
                      <a:pt x="361" y="38"/>
                      <a:pt x="365" y="38"/>
                    </a:cubicBezTo>
                    <a:cubicBezTo>
                      <a:pt x="366" y="38"/>
                      <a:pt x="363" y="41"/>
                      <a:pt x="364" y="41"/>
                    </a:cubicBezTo>
                    <a:cubicBezTo>
                      <a:pt x="363" y="41"/>
                      <a:pt x="369" y="43"/>
                      <a:pt x="367" y="43"/>
                    </a:cubicBezTo>
                    <a:cubicBezTo>
                      <a:pt x="369" y="44"/>
                      <a:pt x="370" y="41"/>
                      <a:pt x="373" y="41"/>
                    </a:cubicBezTo>
                    <a:cubicBezTo>
                      <a:pt x="373" y="42"/>
                      <a:pt x="373" y="45"/>
                      <a:pt x="373" y="45"/>
                    </a:cubicBezTo>
                    <a:cubicBezTo>
                      <a:pt x="378" y="48"/>
                      <a:pt x="386" y="44"/>
                      <a:pt x="392" y="45"/>
                    </a:cubicBezTo>
                    <a:cubicBezTo>
                      <a:pt x="392" y="47"/>
                      <a:pt x="395" y="47"/>
                      <a:pt x="397" y="47"/>
                    </a:cubicBezTo>
                    <a:cubicBezTo>
                      <a:pt x="394" y="54"/>
                      <a:pt x="404" y="48"/>
                      <a:pt x="403" y="53"/>
                    </a:cubicBezTo>
                    <a:cubicBezTo>
                      <a:pt x="404" y="57"/>
                      <a:pt x="399" y="55"/>
                      <a:pt x="399" y="58"/>
                    </a:cubicBezTo>
                    <a:cubicBezTo>
                      <a:pt x="398" y="61"/>
                      <a:pt x="401" y="62"/>
                      <a:pt x="401" y="64"/>
                    </a:cubicBezTo>
                    <a:cubicBezTo>
                      <a:pt x="421" y="62"/>
                      <a:pt x="438" y="61"/>
                      <a:pt x="453" y="68"/>
                    </a:cubicBezTo>
                    <a:cubicBezTo>
                      <a:pt x="452" y="69"/>
                      <a:pt x="451" y="71"/>
                      <a:pt x="451" y="73"/>
                    </a:cubicBezTo>
                    <a:cubicBezTo>
                      <a:pt x="455" y="73"/>
                      <a:pt x="455" y="71"/>
                      <a:pt x="459" y="71"/>
                    </a:cubicBezTo>
                    <a:cubicBezTo>
                      <a:pt x="457" y="65"/>
                      <a:pt x="458" y="67"/>
                      <a:pt x="457" y="60"/>
                    </a:cubicBezTo>
                    <a:cubicBezTo>
                      <a:pt x="458" y="57"/>
                      <a:pt x="472" y="57"/>
                      <a:pt x="468" y="55"/>
                    </a:cubicBezTo>
                    <a:cubicBezTo>
                      <a:pt x="469" y="51"/>
                      <a:pt x="471" y="54"/>
                      <a:pt x="474" y="55"/>
                    </a:cubicBezTo>
                    <a:cubicBezTo>
                      <a:pt x="474" y="57"/>
                      <a:pt x="477" y="56"/>
                      <a:pt x="477" y="58"/>
                    </a:cubicBezTo>
                    <a:cubicBezTo>
                      <a:pt x="485" y="60"/>
                      <a:pt x="490" y="57"/>
                      <a:pt x="496" y="58"/>
                    </a:cubicBezTo>
                    <a:cubicBezTo>
                      <a:pt x="496" y="58"/>
                      <a:pt x="496" y="60"/>
                      <a:pt x="498" y="60"/>
                    </a:cubicBezTo>
                    <a:cubicBezTo>
                      <a:pt x="499" y="60"/>
                      <a:pt x="500" y="62"/>
                      <a:pt x="502" y="62"/>
                    </a:cubicBezTo>
                    <a:cubicBezTo>
                      <a:pt x="508" y="62"/>
                      <a:pt x="514" y="58"/>
                      <a:pt x="524" y="60"/>
                    </a:cubicBezTo>
                    <a:cubicBezTo>
                      <a:pt x="529" y="56"/>
                      <a:pt x="528" y="53"/>
                      <a:pt x="530" y="49"/>
                    </a:cubicBezTo>
                    <a:cubicBezTo>
                      <a:pt x="528" y="43"/>
                      <a:pt x="523" y="45"/>
                      <a:pt x="522" y="43"/>
                    </a:cubicBezTo>
                    <a:cubicBezTo>
                      <a:pt x="523" y="34"/>
                      <a:pt x="540" y="39"/>
                      <a:pt x="544" y="41"/>
                    </a:cubicBezTo>
                    <a:cubicBezTo>
                      <a:pt x="544" y="44"/>
                      <a:pt x="542" y="45"/>
                      <a:pt x="539" y="45"/>
                    </a:cubicBezTo>
                    <a:cubicBezTo>
                      <a:pt x="543" y="49"/>
                      <a:pt x="539" y="50"/>
                      <a:pt x="537" y="53"/>
                    </a:cubicBezTo>
                    <a:cubicBezTo>
                      <a:pt x="536" y="57"/>
                      <a:pt x="540" y="56"/>
                      <a:pt x="543" y="56"/>
                    </a:cubicBezTo>
                    <a:cubicBezTo>
                      <a:pt x="540" y="62"/>
                      <a:pt x="544" y="63"/>
                      <a:pt x="541" y="68"/>
                    </a:cubicBezTo>
                    <a:cubicBezTo>
                      <a:pt x="546" y="71"/>
                      <a:pt x="550" y="59"/>
                      <a:pt x="548" y="60"/>
                    </a:cubicBezTo>
                    <a:cubicBezTo>
                      <a:pt x="549" y="59"/>
                      <a:pt x="554" y="65"/>
                      <a:pt x="552" y="56"/>
                    </a:cubicBezTo>
                    <a:cubicBezTo>
                      <a:pt x="560" y="58"/>
                      <a:pt x="558" y="49"/>
                      <a:pt x="563" y="47"/>
                    </a:cubicBezTo>
                    <a:cubicBezTo>
                      <a:pt x="561" y="42"/>
                      <a:pt x="558" y="38"/>
                      <a:pt x="550" y="38"/>
                    </a:cubicBezTo>
                    <a:cubicBezTo>
                      <a:pt x="554" y="35"/>
                      <a:pt x="546" y="30"/>
                      <a:pt x="541" y="28"/>
                    </a:cubicBezTo>
                    <a:cubicBezTo>
                      <a:pt x="541" y="26"/>
                      <a:pt x="541" y="23"/>
                      <a:pt x="539" y="23"/>
                    </a:cubicBezTo>
                    <a:cubicBezTo>
                      <a:pt x="539" y="19"/>
                      <a:pt x="544" y="17"/>
                      <a:pt x="544" y="14"/>
                    </a:cubicBezTo>
                    <a:cubicBezTo>
                      <a:pt x="544" y="13"/>
                      <a:pt x="549" y="11"/>
                      <a:pt x="548" y="10"/>
                    </a:cubicBezTo>
                    <a:cubicBezTo>
                      <a:pt x="543" y="5"/>
                      <a:pt x="555" y="11"/>
                      <a:pt x="550" y="6"/>
                    </a:cubicBezTo>
                    <a:cubicBezTo>
                      <a:pt x="550" y="0"/>
                      <a:pt x="555" y="8"/>
                      <a:pt x="556" y="8"/>
                    </a:cubicBezTo>
                    <a:cubicBezTo>
                      <a:pt x="558" y="9"/>
                      <a:pt x="561" y="7"/>
                      <a:pt x="563" y="8"/>
                    </a:cubicBezTo>
                    <a:cubicBezTo>
                      <a:pt x="564" y="8"/>
                      <a:pt x="560" y="11"/>
                      <a:pt x="561" y="12"/>
                    </a:cubicBezTo>
                    <a:cubicBezTo>
                      <a:pt x="562" y="12"/>
                      <a:pt x="566" y="11"/>
                      <a:pt x="567" y="12"/>
                    </a:cubicBezTo>
                    <a:cubicBezTo>
                      <a:pt x="568" y="13"/>
                      <a:pt x="566" y="16"/>
                      <a:pt x="567" y="17"/>
                    </a:cubicBezTo>
                    <a:cubicBezTo>
                      <a:pt x="567" y="18"/>
                      <a:pt x="570" y="17"/>
                      <a:pt x="571" y="17"/>
                    </a:cubicBezTo>
                    <a:cubicBezTo>
                      <a:pt x="572" y="22"/>
                      <a:pt x="567" y="20"/>
                      <a:pt x="571" y="25"/>
                    </a:cubicBezTo>
                    <a:cubicBezTo>
                      <a:pt x="571" y="26"/>
                      <a:pt x="573" y="26"/>
                      <a:pt x="572" y="28"/>
                    </a:cubicBezTo>
                    <a:cubicBezTo>
                      <a:pt x="572" y="28"/>
                      <a:pt x="571" y="29"/>
                      <a:pt x="571" y="30"/>
                    </a:cubicBezTo>
                    <a:cubicBezTo>
                      <a:pt x="570" y="33"/>
                      <a:pt x="569" y="34"/>
                      <a:pt x="569" y="36"/>
                    </a:cubicBezTo>
                    <a:cubicBezTo>
                      <a:pt x="568" y="39"/>
                      <a:pt x="581" y="40"/>
                      <a:pt x="578" y="34"/>
                    </a:cubicBezTo>
                    <a:cubicBezTo>
                      <a:pt x="582" y="34"/>
                      <a:pt x="580" y="39"/>
                      <a:pt x="585" y="38"/>
                    </a:cubicBezTo>
                    <a:cubicBezTo>
                      <a:pt x="582" y="41"/>
                      <a:pt x="587" y="41"/>
                      <a:pt x="585" y="47"/>
                    </a:cubicBezTo>
                    <a:cubicBezTo>
                      <a:pt x="594" y="48"/>
                      <a:pt x="592" y="41"/>
                      <a:pt x="598" y="45"/>
                    </a:cubicBezTo>
                    <a:cubicBezTo>
                      <a:pt x="600" y="46"/>
                      <a:pt x="600" y="44"/>
                      <a:pt x="600" y="43"/>
                    </a:cubicBezTo>
                    <a:cubicBezTo>
                      <a:pt x="605" y="45"/>
                      <a:pt x="598" y="45"/>
                      <a:pt x="602" y="49"/>
                    </a:cubicBezTo>
                    <a:cubicBezTo>
                      <a:pt x="602" y="49"/>
                      <a:pt x="606" y="51"/>
                      <a:pt x="606" y="51"/>
                    </a:cubicBezTo>
                    <a:cubicBezTo>
                      <a:pt x="606" y="54"/>
                      <a:pt x="599" y="56"/>
                      <a:pt x="602" y="62"/>
                    </a:cubicBezTo>
                    <a:close/>
                    <a:moveTo>
                      <a:pt x="380" y="82"/>
                    </a:moveTo>
                    <a:cubicBezTo>
                      <a:pt x="380" y="79"/>
                      <a:pt x="383" y="78"/>
                      <a:pt x="380" y="77"/>
                    </a:cubicBezTo>
                    <a:cubicBezTo>
                      <a:pt x="380" y="78"/>
                      <a:pt x="380" y="79"/>
                      <a:pt x="379" y="79"/>
                    </a:cubicBezTo>
                    <a:cubicBezTo>
                      <a:pt x="378" y="77"/>
                      <a:pt x="379" y="73"/>
                      <a:pt x="377" y="73"/>
                    </a:cubicBezTo>
                    <a:cubicBezTo>
                      <a:pt x="374" y="76"/>
                      <a:pt x="366" y="82"/>
                      <a:pt x="362" y="77"/>
                    </a:cubicBezTo>
                    <a:cubicBezTo>
                      <a:pt x="361" y="72"/>
                      <a:pt x="370" y="78"/>
                      <a:pt x="367" y="71"/>
                    </a:cubicBezTo>
                    <a:cubicBezTo>
                      <a:pt x="366" y="71"/>
                      <a:pt x="364" y="71"/>
                      <a:pt x="364" y="69"/>
                    </a:cubicBezTo>
                    <a:cubicBezTo>
                      <a:pt x="360" y="68"/>
                      <a:pt x="359" y="72"/>
                      <a:pt x="356" y="73"/>
                    </a:cubicBezTo>
                    <a:cubicBezTo>
                      <a:pt x="352" y="74"/>
                      <a:pt x="348" y="74"/>
                      <a:pt x="343" y="75"/>
                    </a:cubicBezTo>
                    <a:cubicBezTo>
                      <a:pt x="343" y="75"/>
                      <a:pt x="343" y="77"/>
                      <a:pt x="341" y="77"/>
                    </a:cubicBezTo>
                    <a:cubicBezTo>
                      <a:pt x="335" y="79"/>
                      <a:pt x="329" y="79"/>
                      <a:pt x="323" y="79"/>
                    </a:cubicBezTo>
                    <a:cubicBezTo>
                      <a:pt x="323" y="82"/>
                      <a:pt x="320" y="84"/>
                      <a:pt x="323" y="84"/>
                    </a:cubicBezTo>
                    <a:cubicBezTo>
                      <a:pt x="323" y="82"/>
                      <a:pt x="325" y="83"/>
                      <a:pt x="324" y="86"/>
                    </a:cubicBezTo>
                    <a:cubicBezTo>
                      <a:pt x="333" y="87"/>
                      <a:pt x="344" y="79"/>
                      <a:pt x="347" y="86"/>
                    </a:cubicBezTo>
                    <a:cubicBezTo>
                      <a:pt x="343" y="82"/>
                      <a:pt x="345" y="87"/>
                      <a:pt x="341" y="88"/>
                    </a:cubicBezTo>
                    <a:cubicBezTo>
                      <a:pt x="338" y="88"/>
                      <a:pt x="335" y="89"/>
                      <a:pt x="334" y="92"/>
                    </a:cubicBezTo>
                    <a:cubicBezTo>
                      <a:pt x="344" y="93"/>
                      <a:pt x="349" y="90"/>
                      <a:pt x="358" y="90"/>
                    </a:cubicBezTo>
                    <a:cubicBezTo>
                      <a:pt x="358" y="92"/>
                      <a:pt x="358" y="95"/>
                      <a:pt x="360" y="96"/>
                    </a:cubicBezTo>
                    <a:cubicBezTo>
                      <a:pt x="360" y="93"/>
                      <a:pt x="363" y="94"/>
                      <a:pt x="365" y="94"/>
                    </a:cubicBezTo>
                    <a:cubicBezTo>
                      <a:pt x="366" y="90"/>
                      <a:pt x="367" y="87"/>
                      <a:pt x="369" y="86"/>
                    </a:cubicBezTo>
                    <a:cubicBezTo>
                      <a:pt x="373" y="83"/>
                      <a:pt x="372" y="86"/>
                      <a:pt x="377" y="86"/>
                    </a:cubicBezTo>
                    <a:cubicBezTo>
                      <a:pt x="377" y="84"/>
                      <a:pt x="377" y="82"/>
                      <a:pt x="380" y="82"/>
                    </a:cubicBezTo>
                    <a:close/>
                    <a:moveTo>
                      <a:pt x="393" y="146"/>
                    </a:moveTo>
                    <a:cubicBezTo>
                      <a:pt x="395" y="141"/>
                      <a:pt x="401" y="143"/>
                      <a:pt x="403" y="140"/>
                    </a:cubicBezTo>
                    <a:cubicBezTo>
                      <a:pt x="403" y="140"/>
                      <a:pt x="406" y="141"/>
                      <a:pt x="406" y="140"/>
                    </a:cubicBezTo>
                    <a:cubicBezTo>
                      <a:pt x="409" y="139"/>
                      <a:pt x="413" y="140"/>
                      <a:pt x="416" y="138"/>
                    </a:cubicBezTo>
                    <a:cubicBezTo>
                      <a:pt x="416" y="138"/>
                      <a:pt x="417" y="135"/>
                      <a:pt x="418" y="135"/>
                    </a:cubicBezTo>
                    <a:cubicBezTo>
                      <a:pt x="422" y="131"/>
                      <a:pt x="426" y="136"/>
                      <a:pt x="427" y="133"/>
                    </a:cubicBezTo>
                    <a:cubicBezTo>
                      <a:pt x="426" y="133"/>
                      <a:pt x="425" y="131"/>
                      <a:pt x="427" y="131"/>
                    </a:cubicBezTo>
                    <a:cubicBezTo>
                      <a:pt x="431" y="131"/>
                      <a:pt x="431" y="129"/>
                      <a:pt x="433" y="131"/>
                    </a:cubicBezTo>
                    <a:cubicBezTo>
                      <a:pt x="434" y="132"/>
                      <a:pt x="435" y="129"/>
                      <a:pt x="434" y="129"/>
                    </a:cubicBezTo>
                    <a:cubicBezTo>
                      <a:pt x="431" y="130"/>
                      <a:pt x="435" y="125"/>
                      <a:pt x="438" y="129"/>
                    </a:cubicBezTo>
                    <a:cubicBezTo>
                      <a:pt x="439" y="126"/>
                      <a:pt x="442" y="124"/>
                      <a:pt x="442" y="120"/>
                    </a:cubicBezTo>
                    <a:cubicBezTo>
                      <a:pt x="435" y="118"/>
                      <a:pt x="434" y="123"/>
                      <a:pt x="427" y="122"/>
                    </a:cubicBezTo>
                    <a:cubicBezTo>
                      <a:pt x="427" y="125"/>
                      <a:pt x="425" y="126"/>
                      <a:pt x="423" y="127"/>
                    </a:cubicBezTo>
                    <a:cubicBezTo>
                      <a:pt x="417" y="130"/>
                      <a:pt x="419" y="126"/>
                      <a:pt x="414" y="127"/>
                    </a:cubicBezTo>
                    <a:cubicBezTo>
                      <a:pt x="413" y="127"/>
                      <a:pt x="413" y="129"/>
                      <a:pt x="410" y="129"/>
                    </a:cubicBezTo>
                    <a:cubicBezTo>
                      <a:pt x="408" y="129"/>
                      <a:pt x="407" y="126"/>
                      <a:pt x="403" y="127"/>
                    </a:cubicBezTo>
                    <a:cubicBezTo>
                      <a:pt x="402" y="126"/>
                      <a:pt x="403" y="124"/>
                      <a:pt x="401" y="123"/>
                    </a:cubicBezTo>
                    <a:cubicBezTo>
                      <a:pt x="401" y="126"/>
                      <a:pt x="400" y="128"/>
                      <a:pt x="399" y="129"/>
                    </a:cubicBezTo>
                    <a:cubicBezTo>
                      <a:pt x="399" y="132"/>
                      <a:pt x="402" y="131"/>
                      <a:pt x="403" y="133"/>
                    </a:cubicBezTo>
                    <a:cubicBezTo>
                      <a:pt x="397" y="131"/>
                      <a:pt x="397" y="135"/>
                      <a:pt x="395" y="137"/>
                    </a:cubicBezTo>
                    <a:cubicBezTo>
                      <a:pt x="393" y="139"/>
                      <a:pt x="388" y="137"/>
                      <a:pt x="388" y="140"/>
                    </a:cubicBezTo>
                    <a:cubicBezTo>
                      <a:pt x="388" y="145"/>
                      <a:pt x="379" y="139"/>
                      <a:pt x="382" y="146"/>
                    </a:cubicBezTo>
                    <a:cubicBezTo>
                      <a:pt x="386" y="146"/>
                      <a:pt x="390" y="146"/>
                      <a:pt x="393" y="146"/>
                    </a:cubicBezTo>
                    <a:close/>
                    <a:moveTo>
                      <a:pt x="530" y="219"/>
                    </a:moveTo>
                    <a:cubicBezTo>
                      <a:pt x="528" y="219"/>
                      <a:pt x="528" y="220"/>
                      <a:pt x="528" y="220"/>
                    </a:cubicBezTo>
                    <a:cubicBezTo>
                      <a:pt x="527" y="221"/>
                      <a:pt x="522" y="222"/>
                      <a:pt x="522" y="222"/>
                    </a:cubicBezTo>
                    <a:cubicBezTo>
                      <a:pt x="521" y="224"/>
                      <a:pt x="524" y="230"/>
                      <a:pt x="520" y="230"/>
                    </a:cubicBezTo>
                    <a:cubicBezTo>
                      <a:pt x="520" y="228"/>
                      <a:pt x="521" y="224"/>
                      <a:pt x="518" y="224"/>
                    </a:cubicBezTo>
                    <a:cubicBezTo>
                      <a:pt x="518" y="227"/>
                      <a:pt x="518" y="229"/>
                      <a:pt x="518" y="232"/>
                    </a:cubicBezTo>
                    <a:cubicBezTo>
                      <a:pt x="521" y="232"/>
                      <a:pt x="525" y="232"/>
                      <a:pt x="528" y="232"/>
                    </a:cubicBezTo>
                    <a:cubicBezTo>
                      <a:pt x="526" y="234"/>
                      <a:pt x="531" y="237"/>
                      <a:pt x="531" y="239"/>
                    </a:cubicBezTo>
                    <a:cubicBezTo>
                      <a:pt x="533" y="245"/>
                      <a:pt x="534" y="243"/>
                      <a:pt x="537" y="247"/>
                    </a:cubicBezTo>
                    <a:cubicBezTo>
                      <a:pt x="535" y="247"/>
                      <a:pt x="533" y="247"/>
                      <a:pt x="533" y="250"/>
                    </a:cubicBezTo>
                    <a:cubicBezTo>
                      <a:pt x="533" y="253"/>
                      <a:pt x="536" y="253"/>
                      <a:pt x="535" y="256"/>
                    </a:cubicBezTo>
                    <a:cubicBezTo>
                      <a:pt x="538" y="256"/>
                      <a:pt x="540" y="256"/>
                      <a:pt x="543" y="256"/>
                    </a:cubicBezTo>
                    <a:cubicBezTo>
                      <a:pt x="545" y="254"/>
                      <a:pt x="545" y="249"/>
                      <a:pt x="544" y="245"/>
                    </a:cubicBezTo>
                    <a:cubicBezTo>
                      <a:pt x="542" y="244"/>
                      <a:pt x="540" y="243"/>
                      <a:pt x="539" y="241"/>
                    </a:cubicBezTo>
                    <a:cubicBezTo>
                      <a:pt x="542" y="231"/>
                      <a:pt x="539" y="236"/>
                      <a:pt x="537" y="233"/>
                    </a:cubicBezTo>
                    <a:cubicBezTo>
                      <a:pt x="534" y="230"/>
                      <a:pt x="535" y="223"/>
                      <a:pt x="533" y="219"/>
                    </a:cubicBezTo>
                    <a:cubicBezTo>
                      <a:pt x="532" y="219"/>
                      <a:pt x="531" y="218"/>
                      <a:pt x="530" y="219"/>
                    </a:cubicBezTo>
                    <a:close/>
                    <a:moveTo>
                      <a:pt x="602" y="276"/>
                    </a:moveTo>
                    <a:cubicBezTo>
                      <a:pt x="596" y="274"/>
                      <a:pt x="598" y="279"/>
                      <a:pt x="595" y="280"/>
                    </a:cubicBezTo>
                    <a:cubicBezTo>
                      <a:pt x="594" y="279"/>
                      <a:pt x="593" y="278"/>
                      <a:pt x="591" y="278"/>
                    </a:cubicBezTo>
                    <a:cubicBezTo>
                      <a:pt x="591" y="285"/>
                      <a:pt x="584" y="281"/>
                      <a:pt x="582" y="284"/>
                    </a:cubicBezTo>
                    <a:cubicBezTo>
                      <a:pt x="580" y="285"/>
                      <a:pt x="582" y="286"/>
                      <a:pt x="580" y="288"/>
                    </a:cubicBezTo>
                    <a:cubicBezTo>
                      <a:pt x="579" y="288"/>
                      <a:pt x="576" y="287"/>
                      <a:pt x="576" y="289"/>
                    </a:cubicBezTo>
                    <a:cubicBezTo>
                      <a:pt x="579" y="290"/>
                      <a:pt x="576" y="292"/>
                      <a:pt x="576" y="295"/>
                    </a:cubicBezTo>
                    <a:cubicBezTo>
                      <a:pt x="580" y="298"/>
                      <a:pt x="581" y="292"/>
                      <a:pt x="584" y="291"/>
                    </a:cubicBezTo>
                    <a:cubicBezTo>
                      <a:pt x="587" y="290"/>
                      <a:pt x="591" y="292"/>
                      <a:pt x="595" y="291"/>
                    </a:cubicBezTo>
                    <a:cubicBezTo>
                      <a:pt x="597" y="291"/>
                      <a:pt x="597" y="290"/>
                      <a:pt x="600" y="289"/>
                    </a:cubicBezTo>
                    <a:cubicBezTo>
                      <a:pt x="605" y="289"/>
                      <a:pt x="610" y="291"/>
                      <a:pt x="612" y="293"/>
                    </a:cubicBezTo>
                    <a:cubicBezTo>
                      <a:pt x="610" y="294"/>
                      <a:pt x="608" y="293"/>
                      <a:pt x="608" y="295"/>
                    </a:cubicBezTo>
                    <a:cubicBezTo>
                      <a:pt x="609" y="294"/>
                      <a:pt x="610" y="297"/>
                      <a:pt x="610" y="297"/>
                    </a:cubicBezTo>
                    <a:cubicBezTo>
                      <a:pt x="611" y="297"/>
                      <a:pt x="612" y="295"/>
                      <a:pt x="612" y="295"/>
                    </a:cubicBezTo>
                    <a:cubicBezTo>
                      <a:pt x="619" y="296"/>
                      <a:pt x="616" y="296"/>
                      <a:pt x="621" y="293"/>
                    </a:cubicBezTo>
                    <a:cubicBezTo>
                      <a:pt x="627" y="290"/>
                      <a:pt x="630" y="295"/>
                      <a:pt x="634" y="291"/>
                    </a:cubicBezTo>
                    <a:cubicBezTo>
                      <a:pt x="629" y="290"/>
                      <a:pt x="635" y="283"/>
                      <a:pt x="630" y="288"/>
                    </a:cubicBezTo>
                    <a:cubicBezTo>
                      <a:pt x="627" y="291"/>
                      <a:pt x="626" y="280"/>
                      <a:pt x="626" y="280"/>
                    </a:cubicBezTo>
                    <a:cubicBezTo>
                      <a:pt x="626" y="279"/>
                      <a:pt x="621" y="280"/>
                      <a:pt x="623" y="276"/>
                    </a:cubicBezTo>
                    <a:cubicBezTo>
                      <a:pt x="620" y="276"/>
                      <a:pt x="616" y="276"/>
                      <a:pt x="613" y="276"/>
                    </a:cubicBezTo>
                    <a:cubicBezTo>
                      <a:pt x="614" y="274"/>
                      <a:pt x="616" y="273"/>
                      <a:pt x="613" y="271"/>
                    </a:cubicBezTo>
                    <a:cubicBezTo>
                      <a:pt x="607" y="273"/>
                      <a:pt x="609" y="271"/>
                      <a:pt x="602" y="271"/>
                    </a:cubicBezTo>
                    <a:cubicBezTo>
                      <a:pt x="601" y="273"/>
                      <a:pt x="600" y="274"/>
                      <a:pt x="602" y="276"/>
                    </a:cubicBezTo>
                    <a:close/>
                    <a:moveTo>
                      <a:pt x="653" y="323"/>
                    </a:moveTo>
                    <a:cubicBezTo>
                      <a:pt x="651" y="323"/>
                      <a:pt x="650" y="323"/>
                      <a:pt x="651" y="321"/>
                    </a:cubicBezTo>
                    <a:cubicBezTo>
                      <a:pt x="659" y="323"/>
                      <a:pt x="651" y="309"/>
                      <a:pt x="658" y="310"/>
                    </a:cubicBezTo>
                    <a:cubicBezTo>
                      <a:pt x="662" y="314"/>
                      <a:pt x="663" y="309"/>
                      <a:pt x="669" y="310"/>
                    </a:cubicBezTo>
                    <a:cubicBezTo>
                      <a:pt x="666" y="299"/>
                      <a:pt x="653" y="297"/>
                      <a:pt x="641" y="299"/>
                    </a:cubicBezTo>
                    <a:cubicBezTo>
                      <a:pt x="640" y="298"/>
                      <a:pt x="639" y="297"/>
                      <a:pt x="639" y="295"/>
                    </a:cubicBezTo>
                    <a:cubicBezTo>
                      <a:pt x="635" y="294"/>
                      <a:pt x="634" y="299"/>
                      <a:pt x="630" y="299"/>
                    </a:cubicBezTo>
                    <a:cubicBezTo>
                      <a:pt x="628" y="299"/>
                      <a:pt x="627" y="296"/>
                      <a:pt x="625" y="297"/>
                    </a:cubicBezTo>
                    <a:cubicBezTo>
                      <a:pt x="622" y="298"/>
                      <a:pt x="621" y="300"/>
                      <a:pt x="619" y="301"/>
                    </a:cubicBezTo>
                    <a:cubicBezTo>
                      <a:pt x="616" y="302"/>
                      <a:pt x="614" y="301"/>
                      <a:pt x="612" y="302"/>
                    </a:cubicBezTo>
                    <a:cubicBezTo>
                      <a:pt x="612" y="306"/>
                      <a:pt x="610" y="307"/>
                      <a:pt x="608" y="308"/>
                    </a:cubicBezTo>
                    <a:cubicBezTo>
                      <a:pt x="608" y="323"/>
                      <a:pt x="605" y="324"/>
                      <a:pt x="606" y="340"/>
                    </a:cubicBezTo>
                    <a:cubicBezTo>
                      <a:pt x="613" y="342"/>
                      <a:pt x="609" y="335"/>
                      <a:pt x="615" y="336"/>
                    </a:cubicBezTo>
                    <a:cubicBezTo>
                      <a:pt x="615" y="333"/>
                      <a:pt x="616" y="330"/>
                      <a:pt x="617" y="329"/>
                    </a:cubicBezTo>
                    <a:cubicBezTo>
                      <a:pt x="620" y="324"/>
                      <a:pt x="618" y="319"/>
                      <a:pt x="619" y="314"/>
                    </a:cubicBezTo>
                    <a:cubicBezTo>
                      <a:pt x="619" y="313"/>
                      <a:pt x="622" y="311"/>
                      <a:pt x="623" y="310"/>
                    </a:cubicBezTo>
                    <a:cubicBezTo>
                      <a:pt x="624" y="308"/>
                      <a:pt x="622" y="304"/>
                      <a:pt x="625" y="304"/>
                    </a:cubicBezTo>
                    <a:cubicBezTo>
                      <a:pt x="628" y="304"/>
                      <a:pt x="630" y="304"/>
                      <a:pt x="632" y="302"/>
                    </a:cubicBezTo>
                    <a:cubicBezTo>
                      <a:pt x="629" y="309"/>
                      <a:pt x="638" y="304"/>
                      <a:pt x="638" y="308"/>
                    </a:cubicBezTo>
                    <a:cubicBezTo>
                      <a:pt x="639" y="314"/>
                      <a:pt x="639" y="312"/>
                      <a:pt x="638" y="317"/>
                    </a:cubicBezTo>
                    <a:cubicBezTo>
                      <a:pt x="639" y="318"/>
                      <a:pt x="641" y="317"/>
                      <a:pt x="641" y="319"/>
                    </a:cubicBezTo>
                    <a:cubicBezTo>
                      <a:pt x="640" y="320"/>
                      <a:pt x="638" y="319"/>
                      <a:pt x="638" y="321"/>
                    </a:cubicBezTo>
                    <a:cubicBezTo>
                      <a:pt x="644" y="319"/>
                      <a:pt x="650" y="327"/>
                      <a:pt x="653" y="323"/>
                    </a:cubicBezTo>
                    <a:close/>
                    <a:moveTo>
                      <a:pt x="686" y="315"/>
                    </a:moveTo>
                    <a:cubicBezTo>
                      <a:pt x="686" y="315"/>
                      <a:pt x="686" y="319"/>
                      <a:pt x="686" y="319"/>
                    </a:cubicBezTo>
                    <a:cubicBezTo>
                      <a:pt x="683" y="322"/>
                      <a:pt x="675" y="314"/>
                      <a:pt x="671" y="317"/>
                    </a:cubicBezTo>
                    <a:cubicBezTo>
                      <a:pt x="672" y="321"/>
                      <a:pt x="669" y="321"/>
                      <a:pt x="667" y="323"/>
                    </a:cubicBezTo>
                    <a:cubicBezTo>
                      <a:pt x="672" y="328"/>
                      <a:pt x="673" y="325"/>
                      <a:pt x="679" y="325"/>
                    </a:cubicBezTo>
                    <a:cubicBezTo>
                      <a:pt x="683" y="325"/>
                      <a:pt x="689" y="326"/>
                      <a:pt x="692" y="323"/>
                    </a:cubicBezTo>
                    <a:cubicBezTo>
                      <a:pt x="691" y="323"/>
                      <a:pt x="690" y="321"/>
                      <a:pt x="692" y="321"/>
                    </a:cubicBezTo>
                    <a:cubicBezTo>
                      <a:pt x="693" y="321"/>
                      <a:pt x="695" y="321"/>
                      <a:pt x="695" y="319"/>
                    </a:cubicBezTo>
                    <a:cubicBezTo>
                      <a:pt x="691" y="319"/>
                      <a:pt x="689" y="316"/>
                      <a:pt x="686" y="315"/>
                    </a:cubicBezTo>
                    <a:close/>
                    <a:moveTo>
                      <a:pt x="660" y="330"/>
                    </a:moveTo>
                    <a:cubicBezTo>
                      <a:pt x="659" y="330"/>
                      <a:pt x="659" y="327"/>
                      <a:pt x="656" y="329"/>
                    </a:cubicBezTo>
                    <a:cubicBezTo>
                      <a:pt x="656" y="329"/>
                      <a:pt x="657" y="332"/>
                      <a:pt x="656" y="332"/>
                    </a:cubicBezTo>
                    <a:cubicBezTo>
                      <a:pt x="653" y="332"/>
                      <a:pt x="650" y="332"/>
                      <a:pt x="647" y="332"/>
                    </a:cubicBezTo>
                    <a:cubicBezTo>
                      <a:pt x="650" y="339"/>
                      <a:pt x="641" y="333"/>
                      <a:pt x="641" y="338"/>
                    </a:cubicBezTo>
                    <a:cubicBezTo>
                      <a:pt x="643" y="338"/>
                      <a:pt x="645" y="338"/>
                      <a:pt x="647" y="338"/>
                    </a:cubicBezTo>
                    <a:cubicBezTo>
                      <a:pt x="647" y="340"/>
                      <a:pt x="645" y="340"/>
                      <a:pt x="645" y="342"/>
                    </a:cubicBezTo>
                    <a:cubicBezTo>
                      <a:pt x="650" y="343"/>
                      <a:pt x="649" y="338"/>
                      <a:pt x="653" y="338"/>
                    </a:cubicBezTo>
                    <a:cubicBezTo>
                      <a:pt x="655" y="339"/>
                      <a:pt x="658" y="340"/>
                      <a:pt x="662" y="340"/>
                    </a:cubicBezTo>
                    <a:cubicBezTo>
                      <a:pt x="661" y="332"/>
                      <a:pt x="674" y="338"/>
                      <a:pt x="671" y="329"/>
                    </a:cubicBezTo>
                    <a:cubicBezTo>
                      <a:pt x="665" y="327"/>
                      <a:pt x="662" y="331"/>
                      <a:pt x="660" y="3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8" name="PA-îSļîḋè">
                <a:extLst>
                  <a:ext uri="{FF2B5EF4-FFF2-40B4-BE49-F238E27FC236}">
                    <a16:creationId xmlns="" xmlns:a16="http://schemas.microsoft.com/office/drawing/2014/main" id="{8CFC0D30-DB84-4A16-ACE6-884B50BFBB33}"/>
                  </a:ext>
                </a:extLst>
              </p:cNvPr>
              <p:cNvSpPr/>
              <p:nvPr>
                <p:custDataLst>
                  <p:tags r:id="rId126"/>
                </p:custDataLst>
              </p:nvPr>
            </p:nvSpPr>
            <p:spPr bwMode="auto">
              <a:xfrm>
                <a:off x="5559321" y="1164304"/>
                <a:ext cx="126070" cy="191908"/>
              </a:xfrm>
              <a:custGeom>
                <a:avLst/>
                <a:gdLst>
                  <a:gd name="T0" fmla="*/ 16 w 60"/>
                  <a:gd name="T1" fmla="*/ 9 h 92"/>
                  <a:gd name="T2" fmla="*/ 30 w 60"/>
                  <a:gd name="T3" fmla="*/ 7 h 92"/>
                  <a:gd name="T4" fmla="*/ 31 w 60"/>
                  <a:gd name="T5" fmla="*/ 19 h 92"/>
                  <a:gd name="T6" fmla="*/ 22 w 60"/>
                  <a:gd name="T7" fmla="*/ 24 h 92"/>
                  <a:gd name="T8" fmla="*/ 33 w 60"/>
                  <a:gd name="T9" fmla="*/ 30 h 92"/>
                  <a:gd name="T10" fmla="*/ 39 w 60"/>
                  <a:gd name="T11" fmla="*/ 43 h 92"/>
                  <a:gd name="T12" fmla="*/ 43 w 60"/>
                  <a:gd name="T13" fmla="*/ 47 h 92"/>
                  <a:gd name="T14" fmla="*/ 50 w 60"/>
                  <a:gd name="T15" fmla="*/ 50 h 92"/>
                  <a:gd name="T16" fmla="*/ 46 w 60"/>
                  <a:gd name="T17" fmla="*/ 58 h 92"/>
                  <a:gd name="T18" fmla="*/ 58 w 60"/>
                  <a:gd name="T19" fmla="*/ 60 h 92"/>
                  <a:gd name="T20" fmla="*/ 58 w 60"/>
                  <a:gd name="T21" fmla="*/ 71 h 92"/>
                  <a:gd name="T22" fmla="*/ 54 w 60"/>
                  <a:gd name="T23" fmla="*/ 71 h 92"/>
                  <a:gd name="T24" fmla="*/ 58 w 60"/>
                  <a:gd name="T25" fmla="*/ 73 h 92"/>
                  <a:gd name="T26" fmla="*/ 54 w 60"/>
                  <a:gd name="T27" fmla="*/ 78 h 92"/>
                  <a:gd name="T28" fmla="*/ 48 w 60"/>
                  <a:gd name="T29" fmla="*/ 82 h 92"/>
                  <a:gd name="T30" fmla="*/ 30 w 60"/>
                  <a:gd name="T31" fmla="*/ 80 h 92"/>
                  <a:gd name="T32" fmla="*/ 22 w 60"/>
                  <a:gd name="T33" fmla="*/ 82 h 92"/>
                  <a:gd name="T34" fmla="*/ 9 w 60"/>
                  <a:gd name="T35" fmla="*/ 82 h 92"/>
                  <a:gd name="T36" fmla="*/ 13 w 60"/>
                  <a:gd name="T37" fmla="*/ 80 h 92"/>
                  <a:gd name="T38" fmla="*/ 15 w 60"/>
                  <a:gd name="T39" fmla="*/ 82 h 92"/>
                  <a:gd name="T40" fmla="*/ 16 w 60"/>
                  <a:gd name="T41" fmla="*/ 78 h 92"/>
                  <a:gd name="T42" fmla="*/ 28 w 60"/>
                  <a:gd name="T43" fmla="*/ 76 h 92"/>
                  <a:gd name="T44" fmla="*/ 13 w 60"/>
                  <a:gd name="T45" fmla="*/ 71 h 92"/>
                  <a:gd name="T46" fmla="*/ 13 w 60"/>
                  <a:gd name="T47" fmla="*/ 60 h 92"/>
                  <a:gd name="T48" fmla="*/ 16 w 60"/>
                  <a:gd name="T49" fmla="*/ 58 h 92"/>
                  <a:gd name="T50" fmla="*/ 24 w 60"/>
                  <a:gd name="T51" fmla="*/ 58 h 92"/>
                  <a:gd name="T52" fmla="*/ 26 w 60"/>
                  <a:gd name="T53" fmla="*/ 47 h 92"/>
                  <a:gd name="T54" fmla="*/ 20 w 60"/>
                  <a:gd name="T55" fmla="*/ 39 h 92"/>
                  <a:gd name="T56" fmla="*/ 13 w 60"/>
                  <a:gd name="T57" fmla="*/ 41 h 92"/>
                  <a:gd name="T58" fmla="*/ 13 w 60"/>
                  <a:gd name="T59" fmla="*/ 32 h 92"/>
                  <a:gd name="T60" fmla="*/ 5 w 60"/>
                  <a:gd name="T61" fmla="*/ 28 h 92"/>
                  <a:gd name="T62" fmla="*/ 0 w 60"/>
                  <a:gd name="T63" fmla="*/ 9 h 92"/>
                  <a:gd name="T64" fmla="*/ 9 w 60"/>
                  <a:gd name="T65" fmla="*/ 0 h 92"/>
                  <a:gd name="T66" fmla="*/ 26 w 60"/>
                  <a:gd name="T67" fmla="*/ 0 h 92"/>
                  <a:gd name="T68" fmla="*/ 16 w 60"/>
                  <a:gd name="T69" fmla="*/ 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0" h="92">
                    <a:moveTo>
                      <a:pt x="16" y="9"/>
                    </a:moveTo>
                    <a:cubicBezTo>
                      <a:pt x="18" y="13"/>
                      <a:pt x="26" y="7"/>
                      <a:pt x="30" y="7"/>
                    </a:cubicBezTo>
                    <a:cubicBezTo>
                      <a:pt x="32" y="10"/>
                      <a:pt x="32" y="14"/>
                      <a:pt x="31" y="19"/>
                    </a:cubicBezTo>
                    <a:cubicBezTo>
                      <a:pt x="27" y="19"/>
                      <a:pt x="23" y="21"/>
                      <a:pt x="22" y="24"/>
                    </a:cubicBezTo>
                    <a:cubicBezTo>
                      <a:pt x="24" y="28"/>
                      <a:pt x="28" y="30"/>
                      <a:pt x="33" y="30"/>
                    </a:cubicBezTo>
                    <a:cubicBezTo>
                      <a:pt x="33" y="37"/>
                      <a:pt x="41" y="35"/>
                      <a:pt x="39" y="43"/>
                    </a:cubicBezTo>
                    <a:cubicBezTo>
                      <a:pt x="39" y="45"/>
                      <a:pt x="43" y="44"/>
                      <a:pt x="43" y="47"/>
                    </a:cubicBezTo>
                    <a:cubicBezTo>
                      <a:pt x="43" y="50"/>
                      <a:pt x="49" y="48"/>
                      <a:pt x="50" y="50"/>
                    </a:cubicBezTo>
                    <a:cubicBezTo>
                      <a:pt x="49" y="53"/>
                      <a:pt x="47" y="55"/>
                      <a:pt x="46" y="58"/>
                    </a:cubicBezTo>
                    <a:cubicBezTo>
                      <a:pt x="51" y="57"/>
                      <a:pt x="55" y="57"/>
                      <a:pt x="58" y="60"/>
                    </a:cubicBezTo>
                    <a:cubicBezTo>
                      <a:pt x="55" y="62"/>
                      <a:pt x="60" y="68"/>
                      <a:pt x="58" y="71"/>
                    </a:cubicBezTo>
                    <a:cubicBezTo>
                      <a:pt x="57" y="71"/>
                      <a:pt x="54" y="70"/>
                      <a:pt x="54" y="71"/>
                    </a:cubicBezTo>
                    <a:cubicBezTo>
                      <a:pt x="53" y="73"/>
                      <a:pt x="56" y="72"/>
                      <a:pt x="58" y="73"/>
                    </a:cubicBezTo>
                    <a:cubicBezTo>
                      <a:pt x="56" y="75"/>
                      <a:pt x="53" y="75"/>
                      <a:pt x="54" y="78"/>
                    </a:cubicBezTo>
                    <a:cubicBezTo>
                      <a:pt x="51" y="79"/>
                      <a:pt x="51" y="82"/>
                      <a:pt x="48" y="82"/>
                    </a:cubicBezTo>
                    <a:cubicBezTo>
                      <a:pt x="42" y="81"/>
                      <a:pt x="38" y="79"/>
                      <a:pt x="30" y="80"/>
                    </a:cubicBezTo>
                    <a:cubicBezTo>
                      <a:pt x="26" y="84"/>
                      <a:pt x="28" y="84"/>
                      <a:pt x="22" y="82"/>
                    </a:cubicBezTo>
                    <a:cubicBezTo>
                      <a:pt x="20" y="86"/>
                      <a:pt x="9" y="92"/>
                      <a:pt x="9" y="82"/>
                    </a:cubicBezTo>
                    <a:cubicBezTo>
                      <a:pt x="11" y="83"/>
                      <a:pt x="12" y="80"/>
                      <a:pt x="13" y="80"/>
                    </a:cubicBezTo>
                    <a:cubicBezTo>
                      <a:pt x="14" y="80"/>
                      <a:pt x="15" y="82"/>
                      <a:pt x="15" y="82"/>
                    </a:cubicBezTo>
                    <a:cubicBezTo>
                      <a:pt x="17" y="81"/>
                      <a:pt x="15" y="79"/>
                      <a:pt x="16" y="78"/>
                    </a:cubicBezTo>
                    <a:cubicBezTo>
                      <a:pt x="19" y="76"/>
                      <a:pt x="23" y="78"/>
                      <a:pt x="28" y="76"/>
                    </a:cubicBezTo>
                    <a:cubicBezTo>
                      <a:pt x="26" y="67"/>
                      <a:pt x="18" y="74"/>
                      <a:pt x="13" y="71"/>
                    </a:cubicBezTo>
                    <a:cubicBezTo>
                      <a:pt x="13" y="67"/>
                      <a:pt x="13" y="63"/>
                      <a:pt x="13" y="60"/>
                    </a:cubicBezTo>
                    <a:cubicBezTo>
                      <a:pt x="16" y="60"/>
                      <a:pt x="20" y="58"/>
                      <a:pt x="16" y="58"/>
                    </a:cubicBezTo>
                    <a:cubicBezTo>
                      <a:pt x="18" y="52"/>
                      <a:pt x="21" y="60"/>
                      <a:pt x="24" y="58"/>
                    </a:cubicBezTo>
                    <a:cubicBezTo>
                      <a:pt x="28" y="58"/>
                      <a:pt x="21" y="50"/>
                      <a:pt x="26" y="47"/>
                    </a:cubicBezTo>
                    <a:cubicBezTo>
                      <a:pt x="25" y="43"/>
                      <a:pt x="19" y="45"/>
                      <a:pt x="20" y="39"/>
                    </a:cubicBezTo>
                    <a:cubicBezTo>
                      <a:pt x="19" y="41"/>
                      <a:pt x="16" y="41"/>
                      <a:pt x="13" y="41"/>
                    </a:cubicBezTo>
                    <a:cubicBezTo>
                      <a:pt x="13" y="38"/>
                      <a:pt x="13" y="35"/>
                      <a:pt x="13" y="32"/>
                    </a:cubicBezTo>
                    <a:cubicBezTo>
                      <a:pt x="13" y="28"/>
                      <a:pt x="6" y="31"/>
                      <a:pt x="5" y="28"/>
                    </a:cubicBezTo>
                    <a:cubicBezTo>
                      <a:pt x="9" y="21"/>
                      <a:pt x="8" y="10"/>
                      <a:pt x="0" y="9"/>
                    </a:cubicBezTo>
                    <a:cubicBezTo>
                      <a:pt x="3" y="6"/>
                      <a:pt x="8" y="5"/>
                      <a:pt x="9" y="0"/>
                    </a:cubicBezTo>
                    <a:cubicBezTo>
                      <a:pt x="15" y="0"/>
                      <a:pt x="20" y="0"/>
                      <a:pt x="26" y="0"/>
                    </a:cubicBezTo>
                    <a:cubicBezTo>
                      <a:pt x="22" y="3"/>
                      <a:pt x="19" y="6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9" name="PA-îṡḷíḍé">
                <a:extLst>
                  <a:ext uri="{FF2B5EF4-FFF2-40B4-BE49-F238E27FC236}">
                    <a16:creationId xmlns="" xmlns:a16="http://schemas.microsoft.com/office/drawing/2014/main" id="{99E57586-E9A1-4047-B15E-7D9A15B8A6BA}"/>
                  </a:ext>
                </a:extLst>
              </p:cNvPr>
              <p:cNvSpPr/>
              <p:nvPr>
                <p:custDataLst>
                  <p:tags r:id="rId127"/>
                </p:custDataLst>
              </p:nvPr>
            </p:nvSpPr>
            <p:spPr bwMode="auto">
              <a:xfrm>
                <a:off x="3213011" y="1172709"/>
                <a:ext cx="35020" cy="28016"/>
              </a:xfrm>
              <a:custGeom>
                <a:avLst/>
                <a:gdLst>
                  <a:gd name="T0" fmla="*/ 15 w 17"/>
                  <a:gd name="T1" fmla="*/ 2 h 13"/>
                  <a:gd name="T2" fmla="*/ 17 w 17"/>
                  <a:gd name="T3" fmla="*/ 9 h 13"/>
                  <a:gd name="T4" fmla="*/ 8 w 17"/>
                  <a:gd name="T5" fmla="*/ 13 h 13"/>
                  <a:gd name="T6" fmla="*/ 8 w 17"/>
                  <a:gd name="T7" fmla="*/ 9 h 13"/>
                  <a:gd name="T8" fmla="*/ 4 w 17"/>
                  <a:gd name="T9" fmla="*/ 11 h 13"/>
                  <a:gd name="T10" fmla="*/ 6 w 17"/>
                  <a:gd name="T11" fmla="*/ 9 h 13"/>
                  <a:gd name="T12" fmla="*/ 15 w 17"/>
                  <a:gd name="T1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15" y="2"/>
                    </a:moveTo>
                    <a:cubicBezTo>
                      <a:pt x="13" y="4"/>
                      <a:pt x="14" y="7"/>
                      <a:pt x="17" y="9"/>
                    </a:cubicBezTo>
                    <a:cubicBezTo>
                      <a:pt x="15" y="12"/>
                      <a:pt x="11" y="12"/>
                      <a:pt x="8" y="13"/>
                    </a:cubicBezTo>
                    <a:cubicBezTo>
                      <a:pt x="8" y="12"/>
                      <a:pt x="8" y="10"/>
                      <a:pt x="8" y="9"/>
                    </a:cubicBezTo>
                    <a:cubicBezTo>
                      <a:pt x="6" y="9"/>
                      <a:pt x="6" y="11"/>
                      <a:pt x="4" y="11"/>
                    </a:cubicBezTo>
                    <a:cubicBezTo>
                      <a:pt x="0" y="9"/>
                      <a:pt x="5" y="10"/>
                      <a:pt x="6" y="9"/>
                    </a:cubicBezTo>
                    <a:cubicBezTo>
                      <a:pt x="7" y="8"/>
                      <a:pt x="11" y="0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0" name="PA-iŝ1îḑê">
                <a:extLst>
                  <a:ext uri="{FF2B5EF4-FFF2-40B4-BE49-F238E27FC236}">
                    <a16:creationId xmlns="" xmlns:a16="http://schemas.microsoft.com/office/drawing/2014/main" id="{DF61055A-CF51-4BA1-921A-C699F31BC356}"/>
                  </a:ext>
                </a:extLst>
              </p:cNvPr>
              <p:cNvSpPr/>
              <p:nvPr>
                <p:custDataLst>
                  <p:tags r:id="rId128"/>
                </p:custDataLst>
              </p:nvPr>
            </p:nvSpPr>
            <p:spPr bwMode="auto">
              <a:xfrm>
                <a:off x="7869210" y="1485083"/>
                <a:ext cx="21012" cy="22413"/>
              </a:xfrm>
              <a:custGeom>
                <a:avLst/>
                <a:gdLst>
                  <a:gd name="T0" fmla="*/ 3 w 10"/>
                  <a:gd name="T1" fmla="*/ 3 h 11"/>
                  <a:gd name="T2" fmla="*/ 10 w 10"/>
                  <a:gd name="T3" fmla="*/ 1 h 11"/>
                  <a:gd name="T4" fmla="*/ 1 w 10"/>
                  <a:gd name="T5" fmla="*/ 10 h 11"/>
                  <a:gd name="T6" fmla="*/ 3 w 10"/>
                  <a:gd name="T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3" y="3"/>
                    </a:moveTo>
                    <a:cubicBezTo>
                      <a:pt x="4" y="0"/>
                      <a:pt x="5" y="3"/>
                      <a:pt x="10" y="1"/>
                    </a:cubicBezTo>
                    <a:cubicBezTo>
                      <a:pt x="8" y="5"/>
                      <a:pt x="8" y="11"/>
                      <a:pt x="1" y="10"/>
                    </a:cubicBezTo>
                    <a:cubicBezTo>
                      <a:pt x="0" y="8"/>
                      <a:pt x="8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1" name="PA-isľiḋê">
                <a:extLst>
                  <a:ext uri="{FF2B5EF4-FFF2-40B4-BE49-F238E27FC236}">
                    <a16:creationId xmlns="" xmlns:a16="http://schemas.microsoft.com/office/drawing/2014/main" id="{1427D416-52A5-4D6F-B603-8989AFE12E0A}"/>
                  </a:ext>
                </a:extLst>
              </p:cNvPr>
              <p:cNvSpPr/>
              <p:nvPr>
                <p:custDataLst>
                  <p:tags r:id="rId129"/>
                </p:custDataLst>
              </p:nvPr>
            </p:nvSpPr>
            <p:spPr bwMode="auto">
              <a:xfrm>
                <a:off x="7380337" y="2095825"/>
                <a:ext cx="155487" cy="180701"/>
              </a:xfrm>
              <a:custGeom>
                <a:avLst/>
                <a:gdLst>
                  <a:gd name="T0" fmla="*/ 60 w 75"/>
                  <a:gd name="T1" fmla="*/ 5 h 87"/>
                  <a:gd name="T2" fmla="*/ 68 w 75"/>
                  <a:gd name="T3" fmla="*/ 9 h 87"/>
                  <a:gd name="T4" fmla="*/ 75 w 75"/>
                  <a:gd name="T5" fmla="*/ 14 h 87"/>
                  <a:gd name="T6" fmla="*/ 68 w 75"/>
                  <a:gd name="T7" fmla="*/ 24 h 87"/>
                  <a:gd name="T8" fmla="*/ 66 w 75"/>
                  <a:gd name="T9" fmla="*/ 35 h 87"/>
                  <a:gd name="T10" fmla="*/ 70 w 75"/>
                  <a:gd name="T11" fmla="*/ 38 h 87"/>
                  <a:gd name="T12" fmla="*/ 70 w 75"/>
                  <a:gd name="T13" fmla="*/ 44 h 87"/>
                  <a:gd name="T14" fmla="*/ 73 w 75"/>
                  <a:gd name="T15" fmla="*/ 48 h 87"/>
                  <a:gd name="T16" fmla="*/ 64 w 75"/>
                  <a:gd name="T17" fmla="*/ 53 h 87"/>
                  <a:gd name="T18" fmla="*/ 62 w 75"/>
                  <a:gd name="T19" fmla="*/ 63 h 87"/>
                  <a:gd name="T20" fmla="*/ 62 w 75"/>
                  <a:gd name="T21" fmla="*/ 66 h 87"/>
                  <a:gd name="T22" fmla="*/ 59 w 75"/>
                  <a:gd name="T23" fmla="*/ 66 h 87"/>
                  <a:gd name="T24" fmla="*/ 53 w 75"/>
                  <a:gd name="T25" fmla="*/ 74 h 87"/>
                  <a:gd name="T26" fmla="*/ 53 w 75"/>
                  <a:gd name="T27" fmla="*/ 85 h 87"/>
                  <a:gd name="T28" fmla="*/ 34 w 75"/>
                  <a:gd name="T29" fmla="*/ 79 h 87"/>
                  <a:gd name="T30" fmla="*/ 32 w 75"/>
                  <a:gd name="T31" fmla="*/ 83 h 87"/>
                  <a:gd name="T32" fmla="*/ 27 w 75"/>
                  <a:gd name="T33" fmla="*/ 79 h 87"/>
                  <a:gd name="T34" fmla="*/ 18 w 75"/>
                  <a:gd name="T35" fmla="*/ 79 h 87"/>
                  <a:gd name="T36" fmla="*/ 12 w 75"/>
                  <a:gd name="T37" fmla="*/ 78 h 87"/>
                  <a:gd name="T38" fmla="*/ 4 w 75"/>
                  <a:gd name="T39" fmla="*/ 66 h 87"/>
                  <a:gd name="T40" fmla="*/ 6 w 75"/>
                  <a:gd name="T41" fmla="*/ 59 h 87"/>
                  <a:gd name="T42" fmla="*/ 4 w 75"/>
                  <a:gd name="T43" fmla="*/ 59 h 87"/>
                  <a:gd name="T44" fmla="*/ 3 w 75"/>
                  <a:gd name="T45" fmla="*/ 44 h 87"/>
                  <a:gd name="T46" fmla="*/ 21 w 75"/>
                  <a:gd name="T47" fmla="*/ 42 h 87"/>
                  <a:gd name="T48" fmla="*/ 21 w 75"/>
                  <a:gd name="T49" fmla="*/ 37 h 87"/>
                  <a:gd name="T50" fmla="*/ 34 w 75"/>
                  <a:gd name="T51" fmla="*/ 27 h 87"/>
                  <a:gd name="T52" fmla="*/ 46 w 75"/>
                  <a:gd name="T53" fmla="*/ 24 h 87"/>
                  <a:gd name="T54" fmla="*/ 47 w 75"/>
                  <a:gd name="T55" fmla="*/ 18 h 87"/>
                  <a:gd name="T56" fmla="*/ 51 w 75"/>
                  <a:gd name="T57" fmla="*/ 18 h 87"/>
                  <a:gd name="T58" fmla="*/ 55 w 75"/>
                  <a:gd name="T59" fmla="*/ 14 h 87"/>
                  <a:gd name="T60" fmla="*/ 62 w 75"/>
                  <a:gd name="T61" fmla="*/ 5 h 87"/>
                  <a:gd name="T62" fmla="*/ 60 w 75"/>
                  <a:gd name="T63" fmla="*/ 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5" h="87">
                    <a:moveTo>
                      <a:pt x="60" y="5"/>
                    </a:moveTo>
                    <a:cubicBezTo>
                      <a:pt x="62" y="0"/>
                      <a:pt x="65" y="9"/>
                      <a:pt x="68" y="9"/>
                    </a:cubicBezTo>
                    <a:cubicBezTo>
                      <a:pt x="70" y="10"/>
                      <a:pt x="72" y="14"/>
                      <a:pt x="75" y="14"/>
                    </a:cubicBezTo>
                    <a:cubicBezTo>
                      <a:pt x="74" y="19"/>
                      <a:pt x="74" y="24"/>
                      <a:pt x="68" y="24"/>
                    </a:cubicBezTo>
                    <a:cubicBezTo>
                      <a:pt x="67" y="27"/>
                      <a:pt x="70" y="35"/>
                      <a:pt x="66" y="35"/>
                    </a:cubicBezTo>
                    <a:cubicBezTo>
                      <a:pt x="66" y="37"/>
                      <a:pt x="69" y="37"/>
                      <a:pt x="70" y="38"/>
                    </a:cubicBezTo>
                    <a:cubicBezTo>
                      <a:pt x="70" y="40"/>
                      <a:pt x="69" y="43"/>
                      <a:pt x="70" y="44"/>
                    </a:cubicBezTo>
                    <a:cubicBezTo>
                      <a:pt x="71" y="46"/>
                      <a:pt x="73" y="46"/>
                      <a:pt x="73" y="48"/>
                    </a:cubicBezTo>
                    <a:cubicBezTo>
                      <a:pt x="73" y="52"/>
                      <a:pt x="67" y="56"/>
                      <a:pt x="64" y="53"/>
                    </a:cubicBezTo>
                    <a:cubicBezTo>
                      <a:pt x="65" y="58"/>
                      <a:pt x="67" y="59"/>
                      <a:pt x="62" y="63"/>
                    </a:cubicBezTo>
                    <a:cubicBezTo>
                      <a:pt x="62" y="63"/>
                      <a:pt x="63" y="66"/>
                      <a:pt x="62" y="66"/>
                    </a:cubicBezTo>
                    <a:cubicBezTo>
                      <a:pt x="62" y="67"/>
                      <a:pt x="59" y="66"/>
                      <a:pt x="59" y="66"/>
                    </a:cubicBezTo>
                    <a:cubicBezTo>
                      <a:pt x="57" y="69"/>
                      <a:pt x="58" y="76"/>
                      <a:pt x="53" y="74"/>
                    </a:cubicBezTo>
                    <a:cubicBezTo>
                      <a:pt x="56" y="77"/>
                      <a:pt x="51" y="79"/>
                      <a:pt x="53" y="85"/>
                    </a:cubicBezTo>
                    <a:cubicBezTo>
                      <a:pt x="43" y="87"/>
                      <a:pt x="41" y="81"/>
                      <a:pt x="34" y="79"/>
                    </a:cubicBezTo>
                    <a:cubicBezTo>
                      <a:pt x="33" y="79"/>
                      <a:pt x="33" y="82"/>
                      <a:pt x="32" y="83"/>
                    </a:cubicBezTo>
                    <a:cubicBezTo>
                      <a:pt x="29" y="85"/>
                      <a:pt x="28" y="80"/>
                      <a:pt x="27" y="79"/>
                    </a:cubicBezTo>
                    <a:cubicBezTo>
                      <a:pt x="24" y="79"/>
                      <a:pt x="20" y="81"/>
                      <a:pt x="18" y="79"/>
                    </a:cubicBezTo>
                    <a:cubicBezTo>
                      <a:pt x="16" y="79"/>
                      <a:pt x="18" y="74"/>
                      <a:pt x="12" y="78"/>
                    </a:cubicBezTo>
                    <a:cubicBezTo>
                      <a:pt x="10" y="73"/>
                      <a:pt x="10" y="67"/>
                      <a:pt x="4" y="66"/>
                    </a:cubicBezTo>
                    <a:cubicBezTo>
                      <a:pt x="4" y="63"/>
                      <a:pt x="7" y="62"/>
                      <a:pt x="6" y="59"/>
                    </a:cubicBezTo>
                    <a:cubicBezTo>
                      <a:pt x="6" y="56"/>
                      <a:pt x="4" y="59"/>
                      <a:pt x="4" y="59"/>
                    </a:cubicBezTo>
                    <a:cubicBezTo>
                      <a:pt x="0" y="56"/>
                      <a:pt x="4" y="51"/>
                      <a:pt x="3" y="44"/>
                    </a:cubicBezTo>
                    <a:cubicBezTo>
                      <a:pt x="10" y="44"/>
                      <a:pt x="16" y="44"/>
                      <a:pt x="21" y="42"/>
                    </a:cubicBezTo>
                    <a:cubicBezTo>
                      <a:pt x="21" y="39"/>
                      <a:pt x="24" y="37"/>
                      <a:pt x="21" y="37"/>
                    </a:cubicBezTo>
                    <a:cubicBezTo>
                      <a:pt x="23" y="34"/>
                      <a:pt x="38" y="30"/>
                      <a:pt x="34" y="27"/>
                    </a:cubicBezTo>
                    <a:cubicBezTo>
                      <a:pt x="37" y="25"/>
                      <a:pt x="41" y="24"/>
                      <a:pt x="46" y="24"/>
                    </a:cubicBezTo>
                    <a:cubicBezTo>
                      <a:pt x="48" y="24"/>
                      <a:pt x="46" y="20"/>
                      <a:pt x="47" y="18"/>
                    </a:cubicBezTo>
                    <a:cubicBezTo>
                      <a:pt x="48" y="17"/>
                      <a:pt x="51" y="18"/>
                      <a:pt x="51" y="18"/>
                    </a:cubicBezTo>
                    <a:cubicBezTo>
                      <a:pt x="52" y="16"/>
                      <a:pt x="51" y="13"/>
                      <a:pt x="55" y="14"/>
                    </a:cubicBezTo>
                    <a:cubicBezTo>
                      <a:pt x="52" y="6"/>
                      <a:pt x="60" y="8"/>
                      <a:pt x="62" y="5"/>
                    </a:cubicBezTo>
                    <a:cubicBezTo>
                      <a:pt x="62" y="5"/>
                      <a:pt x="61" y="5"/>
                      <a:pt x="6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2" name="PA-ïślîdé">
                <a:extLst>
                  <a:ext uri="{FF2B5EF4-FFF2-40B4-BE49-F238E27FC236}">
                    <a16:creationId xmlns="" xmlns:a16="http://schemas.microsoft.com/office/drawing/2014/main" id="{2B444CBC-32CB-484A-9A0A-59EE74E9FDFA}"/>
                  </a:ext>
                </a:extLst>
              </p:cNvPr>
              <p:cNvSpPr/>
              <p:nvPr>
                <p:custDataLst>
                  <p:tags r:id="rId130"/>
                </p:custDataLst>
              </p:nvPr>
            </p:nvSpPr>
            <p:spPr bwMode="auto">
              <a:xfrm>
                <a:off x="7540027" y="2224696"/>
                <a:ext cx="71440" cy="81245"/>
              </a:xfrm>
              <a:custGeom>
                <a:avLst/>
                <a:gdLst>
                  <a:gd name="T0" fmla="*/ 30 w 34"/>
                  <a:gd name="T1" fmla="*/ 1 h 39"/>
                  <a:gd name="T2" fmla="*/ 24 w 34"/>
                  <a:gd name="T3" fmla="*/ 8 h 39"/>
                  <a:gd name="T4" fmla="*/ 23 w 34"/>
                  <a:gd name="T5" fmla="*/ 8 h 39"/>
                  <a:gd name="T6" fmla="*/ 24 w 34"/>
                  <a:gd name="T7" fmla="*/ 14 h 39"/>
                  <a:gd name="T8" fmla="*/ 28 w 34"/>
                  <a:gd name="T9" fmla="*/ 17 h 39"/>
                  <a:gd name="T10" fmla="*/ 30 w 34"/>
                  <a:gd name="T11" fmla="*/ 34 h 39"/>
                  <a:gd name="T12" fmla="*/ 23 w 34"/>
                  <a:gd name="T13" fmla="*/ 34 h 39"/>
                  <a:gd name="T14" fmla="*/ 17 w 34"/>
                  <a:gd name="T15" fmla="*/ 16 h 39"/>
                  <a:gd name="T16" fmla="*/ 10 w 34"/>
                  <a:gd name="T17" fmla="*/ 21 h 39"/>
                  <a:gd name="T18" fmla="*/ 10 w 34"/>
                  <a:gd name="T19" fmla="*/ 32 h 39"/>
                  <a:gd name="T20" fmla="*/ 4 w 34"/>
                  <a:gd name="T21" fmla="*/ 38 h 39"/>
                  <a:gd name="T22" fmla="*/ 2 w 34"/>
                  <a:gd name="T23" fmla="*/ 29 h 39"/>
                  <a:gd name="T24" fmla="*/ 4 w 34"/>
                  <a:gd name="T25" fmla="*/ 27 h 39"/>
                  <a:gd name="T26" fmla="*/ 2 w 34"/>
                  <a:gd name="T27" fmla="*/ 25 h 39"/>
                  <a:gd name="T28" fmla="*/ 4 w 34"/>
                  <a:gd name="T29" fmla="*/ 17 h 39"/>
                  <a:gd name="T30" fmla="*/ 0 w 34"/>
                  <a:gd name="T31" fmla="*/ 14 h 39"/>
                  <a:gd name="T32" fmla="*/ 15 w 34"/>
                  <a:gd name="T33" fmla="*/ 1 h 39"/>
                  <a:gd name="T34" fmla="*/ 30 w 34"/>
                  <a:gd name="T35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39">
                    <a:moveTo>
                      <a:pt x="30" y="1"/>
                    </a:moveTo>
                    <a:cubicBezTo>
                      <a:pt x="34" y="9"/>
                      <a:pt x="21" y="5"/>
                      <a:pt x="24" y="8"/>
                    </a:cubicBezTo>
                    <a:cubicBezTo>
                      <a:pt x="27" y="11"/>
                      <a:pt x="25" y="9"/>
                      <a:pt x="23" y="8"/>
                    </a:cubicBezTo>
                    <a:cubicBezTo>
                      <a:pt x="23" y="11"/>
                      <a:pt x="23" y="12"/>
                      <a:pt x="24" y="14"/>
                    </a:cubicBezTo>
                    <a:cubicBezTo>
                      <a:pt x="25" y="15"/>
                      <a:pt x="28" y="17"/>
                      <a:pt x="28" y="17"/>
                    </a:cubicBezTo>
                    <a:cubicBezTo>
                      <a:pt x="30" y="22"/>
                      <a:pt x="28" y="28"/>
                      <a:pt x="30" y="34"/>
                    </a:cubicBezTo>
                    <a:cubicBezTo>
                      <a:pt x="28" y="34"/>
                      <a:pt x="25" y="34"/>
                      <a:pt x="23" y="34"/>
                    </a:cubicBezTo>
                    <a:cubicBezTo>
                      <a:pt x="20" y="28"/>
                      <a:pt x="17" y="23"/>
                      <a:pt x="17" y="16"/>
                    </a:cubicBezTo>
                    <a:cubicBezTo>
                      <a:pt x="13" y="16"/>
                      <a:pt x="16" y="23"/>
                      <a:pt x="10" y="21"/>
                    </a:cubicBezTo>
                    <a:cubicBezTo>
                      <a:pt x="10" y="25"/>
                      <a:pt x="10" y="29"/>
                      <a:pt x="10" y="32"/>
                    </a:cubicBezTo>
                    <a:cubicBezTo>
                      <a:pt x="10" y="37"/>
                      <a:pt x="4" y="34"/>
                      <a:pt x="4" y="38"/>
                    </a:cubicBezTo>
                    <a:cubicBezTo>
                      <a:pt x="1" y="39"/>
                      <a:pt x="1" y="32"/>
                      <a:pt x="2" y="29"/>
                    </a:cubicBezTo>
                    <a:cubicBezTo>
                      <a:pt x="2" y="28"/>
                      <a:pt x="4" y="27"/>
                      <a:pt x="4" y="27"/>
                    </a:cubicBezTo>
                    <a:cubicBezTo>
                      <a:pt x="4" y="25"/>
                      <a:pt x="2" y="26"/>
                      <a:pt x="2" y="25"/>
                    </a:cubicBezTo>
                    <a:cubicBezTo>
                      <a:pt x="2" y="24"/>
                      <a:pt x="5" y="20"/>
                      <a:pt x="4" y="17"/>
                    </a:cubicBezTo>
                    <a:cubicBezTo>
                      <a:pt x="5" y="14"/>
                      <a:pt x="2" y="14"/>
                      <a:pt x="0" y="14"/>
                    </a:cubicBezTo>
                    <a:cubicBezTo>
                      <a:pt x="2" y="7"/>
                      <a:pt x="5" y="0"/>
                      <a:pt x="15" y="1"/>
                    </a:cubicBezTo>
                    <a:cubicBezTo>
                      <a:pt x="9" y="7"/>
                      <a:pt x="26" y="1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3" name="PA-ïṧḷiḑé">
                <a:extLst>
                  <a:ext uri="{FF2B5EF4-FFF2-40B4-BE49-F238E27FC236}">
                    <a16:creationId xmlns="" xmlns:a16="http://schemas.microsoft.com/office/drawing/2014/main" id="{45787746-914E-4EE7-AC1E-8D7012D7E90D}"/>
                  </a:ext>
                </a:extLst>
              </p:cNvPr>
              <p:cNvSpPr/>
              <p:nvPr>
                <p:custDataLst>
                  <p:tags r:id="rId131"/>
                </p:custDataLst>
              </p:nvPr>
            </p:nvSpPr>
            <p:spPr bwMode="auto">
              <a:xfrm>
                <a:off x="7328508" y="2304541"/>
                <a:ext cx="163892" cy="47627"/>
              </a:xfrm>
              <a:custGeom>
                <a:avLst/>
                <a:gdLst>
                  <a:gd name="T0" fmla="*/ 2 w 79"/>
                  <a:gd name="T1" fmla="*/ 7 h 23"/>
                  <a:gd name="T2" fmla="*/ 9 w 79"/>
                  <a:gd name="T3" fmla="*/ 2 h 23"/>
                  <a:gd name="T4" fmla="*/ 13 w 79"/>
                  <a:gd name="T5" fmla="*/ 6 h 23"/>
                  <a:gd name="T6" fmla="*/ 16 w 79"/>
                  <a:gd name="T7" fmla="*/ 7 h 23"/>
                  <a:gd name="T8" fmla="*/ 35 w 79"/>
                  <a:gd name="T9" fmla="*/ 11 h 23"/>
                  <a:gd name="T10" fmla="*/ 54 w 79"/>
                  <a:gd name="T11" fmla="*/ 9 h 23"/>
                  <a:gd name="T12" fmla="*/ 57 w 79"/>
                  <a:gd name="T13" fmla="*/ 13 h 23"/>
                  <a:gd name="T14" fmla="*/ 63 w 79"/>
                  <a:gd name="T15" fmla="*/ 15 h 23"/>
                  <a:gd name="T16" fmla="*/ 72 w 79"/>
                  <a:gd name="T17" fmla="*/ 15 h 23"/>
                  <a:gd name="T18" fmla="*/ 74 w 79"/>
                  <a:gd name="T19" fmla="*/ 20 h 23"/>
                  <a:gd name="T20" fmla="*/ 71 w 79"/>
                  <a:gd name="T21" fmla="*/ 20 h 23"/>
                  <a:gd name="T22" fmla="*/ 33 w 79"/>
                  <a:gd name="T23" fmla="*/ 15 h 23"/>
                  <a:gd name="T24" fmla="*/ 24 w 79"/>
                  <a:gd name="T25" fmla="*/ 15 h 23"/>
                  <a:gd name="T26" fmla="*/ 11 w 79"/>
                  <a:gd name="T27" fmla="*/ 11 h 23"/>
                  <a:gd name="T28" fmla="*/ 2 w 79"/>
                  <a:gd name="T2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23">
                    <a:moveTo>
                      <a:pt x="2" y="7"/>
                    </a:moveTo>
                    <a:cubicBezTo>
                      <a:pt x="0" y="1"/>
                      <a:pt x="8" y="5"/>
                      <a:pt x="9" y="2"/>
                    </a:cubicBezTo>
                    <a:cubicBezTo>
                      <a:pt x="13" y="0"/>
                      <a:pt x="11" y="4"/>
                      <a:pt x="13" y="6"/>
                    </a:cubicBezTo>
                    <a:cubicBezTo>
                      <a:pt x="14" y="6"/>
                      <a:pt x="17" y="5"/>
                      <a:pt x="16" y="7"/>
                    </a:cubicBezTo>
                    <a:cubicBezTo>
                      <a:pt x="25" y="5"/>
                      <a:pt x="28" y="6"/>
                      <a:pt x="35" y="11"/>
                    </a:cubicBezTo>
                    <a:cubicBezTo>
                      <a:pt x="42" y="7"/>
                      <a:pt x="44" y="9"/>
                      <a:pt x="54" y="9"/>
                    </a:cubicBezTo>
                    <a:cubicBezTo>
                      <a:pt x="57" y="9"/>
                      <a:pt x="57" y="11"/>
                      <a:pt x="57" y="13"/>
                    </a:cubicBezTo>
                    <a:cubicBezTo>
                      <a:pt x="60" y="13"/>
                      <a:pt x="63" y="13"/>
                      <a:pt x="63" y="15"/>
                    </a:cubicBezTo>
                    <a:cubicBezTo>
                      <a:pt x="68" y="12"/>
                      <a:pt x="72" y="19"/>
                      <a:pt x="72" y="15"/>
                    </a:cubicBezTo>
                    <a:cubicBezTo>
                      <a:pt x="79" y="15"/>
                      <a:pt x="68" y="21"/>
                      <a:pt x="74" y="20"/>
                    </a:cubicBezTo>
                    <a:cubicBezTo>
                      <a:pt x="73" y="23"/>
                      <a:pt x="73" y="20"/>
                      <a:pt x="71" y="20"/>
                    </a:cubicBezTo>
                    <a:cubicBezTo>
                      <a:pt x="56" y="23"/>
                      <a:pt x="45" y="17"/>
                      <a:pt x="33" y="15"/>
                    </a:cubicBezTo>
                    <a:cubicBezTo>
                      <a:pt x="30" y="14"/>
                      <a:pt x="27" y="15"/>
                      <a:pt x="24" y="15"/>
                    </a:cubicBezTo>
                    <a:cubicBezTo>
                      <a:pt x="19" y="14"/>
                      <a:pt x="15" y="12"/>
                      <a:pt x="11" y="11"/>
                    </a:cubicBezTo>
                    <a:cubicBezTo>
                      <a:pt x="7" y="10"/>
                      <a:pt x="2" y="1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4" name="PA-ïśļiḑè">
                <a:extLst>
                  <a:ext uri="{FF2B5EF4-FFF2-40B4-BE49-F238E27FC236}">
                    <a16:creationId xmlns="" xmlns:a16="http://schemas.microsoft.com/office/drawing/2014/main" id="{B3A0FB38-A083-4F25-A08C-F0B4D157B42A}"/>
                  </a:ext>
                </a:extLst>
              </p:cNvPr>
              <p:cNvSpPr/>
              <p:nvPr>
                <p:custDataLst>
                  <p:tags r:id="rId132"/>
                </p:custDataLst>
              </p:nvPr>
            </p:nvSpPr>
            <p:spPr bwMode="auto">
              <a:xfrm>
                <a:off x="7547030" y="2360572"/>
                <a:ext cx="25214" cy="9806"/>
              </a:xfrm>
              <a:custGeom>
                <a:avLst/>
                <a:gdLst>
                  <a:gd name="T0" fmla="*/ 5 w 12"/>
                  <a:gd name="T1" fmla="*/ 3 h 5"/>
                  <a:gd name="T2" fmla="*/ 12 w 12"/>
                  <a:gd name="T3" fmla="*/ 5 h 5"/>
                  <a:gd name="T4" fmla="*/ 5 w 12"/>
                  <a:gd name="T5" fmla="*/ 5 h 5"/>
                  <a:gd name="T6" fmla="*/ 3 w 12"/>
                  <a:gd name="T7" fmla="*/ 3 h 5"/>
                  <a:gd name="T8" fmla="*/ 5 w 12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5" y="3"/>
                    </a:moveTo>
                    <a:cubicBezTo>
                      <a:pt x="8" y="3"/>
                      <a:pt x="12" y="2"/>
                      <a:pt x="12" y="5"/>
                    </a:cubicBezTo>
                    <a:cubicBezTo>
                      <a:pt x="10" y="5"/>
                      <a:pt x="7" y="5"/>
                      <a:pt x="5" y="5"/>
                    </a:cubicBezTo>
                    <a:cubicBezTo>
                      <a:pt x="5" y="3"/>
                      <a:pt x="3" y="3"/>
                      <a:pt x="3" y="3"/>
                    </a:cubicBezTo>
                    <a:cubicBezTo>
                      <a:pt x="0" y="0"/>
                      <a:pt x="4" y="1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5" name="PA-işḻídê">
                <a:extLst>
                  <a:ext uri="{FF2B5EF4-FFF2-40B4-BE49-F238E27FC236}">
                    <a16:creationId xmlns="" xmlns:a16="http://schemas.microsoft.com/office/drawing/2014/main" id="{CEADF7F1-E358-409C-A10E-14FCF7ADD090}"/>
                  </a:ext>
                </a:extLst>
              </p:cNvPr>
              <p:cNvSpPr/>
              <p:nvPr>
                <p:custDataLst>
                  <p:tags r:id="rId133"/>
                </p:custDataLst>
              </p:nvPr>
            </p:nvSpPr>
            <p:spPr bwMode="auto">
              <a:xfrm>
                <a:off x="8288045" y="2892868"/>
                <a:ext cx="120467" cy="121868"/>
              </a:xfrm>
              <a:custGeom>
                <a:avLst/>
                <a:gdLst>
                  <a:gd name="T0" fmla="*/ 1 w 58"/>
                  <a:gd name="T1" fmla="*/ 51 h 59"/>
                  <a:gd name="T2" fmla="*/ 5 w 58"/>
                  <a:gd name="T3" fmla="*/ 43 h 59"/>
                  <a:gd name="T4" fmla="*/ 8 w 58"/>
                  <a:gd name="T5" fmla="*/ 41 h 59"/>
                  <a:gd name="T6" fmla="*/ 8 w 58"/>
                  <a:gd name="T7" fmla="*/ 38 h 59"/>
                  <a:gd name="T8" fmla="*/ 12 w 58"/>
                  <a:gd name="T9" fmla="*/ 38 h 59"/>
                  <a:gd name="T10" fmla="*/ 14 w 58"/>
                  <a:gd name="T11" fmla="*/ 34 h 59"/>
                  <a:gd name="T12" fmla="*/ 21 w 58"/>
                  <a:gd name="T13" fmla="*/ 32 h 59"/>
                  <a:gd name="T14" fmla="*/ 25 w 58"/>
                  <a:gd name="T15" fmla="*/ 28 h 59"/>
                  <a:gd name="T16" fmla="*/ 29 w 58"/>
                  <a:gd name="T17" fmla="*/ 23 h 59"/>
                  <a:gd name="T18" fmla="*/ 33 w 58"/>
                  <a:gd name="T19" fmla="*/ 19 h 59"/>
                  <a:gd name="T20" fmla="*/ 38 w 58"/>
                  <a:gd name="T21" fmla="*/ 21 h 59"/>
                  <a:gd name="T22" fmla="*/ 36 w 58"/>
                  <a:gd name="T23" fmla="*/ 13 h 59"/>
                  <a:gd name="T24" fmla="*/ 44 w 58"/>
                  <a:gd name="T25" fmla="*/ 4 h 59"/>
                  <a:gd name="T26" fmla="*/ 49 w 58"/>
                  <a:gd name="T27" fmla="*/ 0 h 59"/>
                  <a:gd name="T28" fmla="*/ 55 w 58"/>
                  <a:gd name="T29" fmla="*/ 4 h 59"/>
                  <a:gd name="T30" fmla="*/ 57 w 58"/>
                  <a:gd name="T31" fmla="*/ 13 h 59"/>
                  <a:gd name="T32" fmla="*/ 55 w 58"/>
                  <a:gd name="T33" fmla="*/ 19 h 59"/>
                  <a:gd name="T34" fmla="*/ 51 w 58"/>
                  <a:gd name="T35" fmla="*/ 19 h 59"/>
                  <a:gd name="T36" fmla="*/ 49 w 58"/>
                  <a:gd name="T37" fmla="*/ 28 h 59"/>
                  <a:gd name="T38" fmla="*/ 42 w 58"/>
                  <a:gd name="T39" fmla="*/ 30 h 59"/>
                  <a:gd name="T40" fmla="*/ 36 w 58"/>
                  <a:gd name="T41" fmla="*/ 43 h 59"/>
                  <a:gd name="T42" fmla="*/ 33 w 58"/>
                  <a:gd name="T43" fmla="*/ 51 h 59"/>
                  <a:gd name="T44" fmla="*/ 29 w 58"/>
                  <a:gd name="T45" fmla="*/ 54 h 59"/>
                  <a:gd name="T46" fmla="*/ 14 w 58"/>
                  <a:gd name="T47" fmla="*/ 49 h 59"/>
                  <a:gd name="T48" fmla="*/ 7 w 58"/>
                  <a:gd name="T49" fmla="*/ 51 h 59"/>
                  <a:gd name="T50" fmla="*/ 5 w 58"/>
                  <a:gd name="T51" fmla="*/ 47 h 59"/>
                  <a:gd name="T52" fmla="*/ 1 w 58"/>
                  <a:gd name="T53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8" h="59">
                    <a:moveTo>
                      <a:pt x="1" y="51"/>
                    </a:moveTo>
                    <a:cubicBezTo>
                      <a:pt x="0" y="48"/>
                      <a:pt x="3" y="45"/>
                      <a:pt x="5" y="43"/>
                    </a:cubicBezTo>
                    <a:cubicBezTo>
                      <a:pt x="5" y="43"/>
                      <a:pt x="8" y="42"/>
                      <a:pt x="8" y="41"/>
                    </a:cubicBezTo>
                    <a:cubicBezTo>
                      <a:pt x="9" y="41"/>
                      <a:pt x="8" y="38"/>
                      <a:pt x="8" y="38"/>
                    </a:cubicBezTo>
                    <a:cubicBezTo>
                      <a:pt x="9" y="37"/>
                      <a:pt x="12" y="38"/>
                      <a:pt x="12" y="38"/>
                    </a:cubicBezTo>
                    <a:cubicBezTo>
                      <a:pt x="13" y="37"/>
                      <a:pt x="13" y="34"/>
                      <a:pt x="14" y="34"/>
                    </a:cubicBezTo>
                    <a:cubicBezTo>
                      <a:pt x="16" y="33"/>
                      <a:pt x="20" y="34"/>
                      <a:pt x="21" y="32"/>
                    </a:cubicBezTo>
                    <a:cubicBezTo>
                      <a:pt x="23" y="29"/>
                      <a:pt x="21" y="29"/>
                      <a:pt x="25" y="28"/>
                    </a:cubicBezTo>
                    <a:cubicBezTo>
                      <a:pt x="29" y="28"/>
                      <a:pt x="27" y="25"/>
                      <a:pt x="29" y="23"/>
                    </a:cubicBezTo>
                    <a:cubicBezTo>
                      <a:pt x="29" y="22"/>
                      <a:pt x="35" y="27"/>
                      <a:pt x="33" y="19"/>
                    </a:cubicBezTo>
                    <a:cubicBezTo>
                      <a:pt x="36" y="18"/>
                      <a:pt x="36" y="21"/>
                      <a:pt x="38" y="21"/>
                    </a:cubicBezTo>
                    <a:cubicBezTo>
                      <a:pt x="38" y="17"/>
                      <a:pt x="36" y="17"/>
                      <a:pt x="36" y="13"/>
                    </a:cubicBezTo>
                    <a:cubicBezTo>
                      <a:pt x="43" y="15"/>
                      <a:pt x="42" y="7"/>
                      <a:pt x="44" y="4"/>
                    </a:cubicBezTo>
                    <a:cubicBezTo>
                      <a:pt x="45" y="2"/>
                      <a:pt x="50" y="4"/>
                      <a:pt x="49" y="0"/>
                    </a:cubicBezTo>
                    <a:cubicBezTo>
                      <a:pt x="51" y="1"/>
                      <a:pt x="51" y="5"/>
                      <a:pt x="55" y="4"/>
                    </a:cubicBezTo>
                    <a:cubicBezTo>
                      <a:pt x="53" y="9"/>
                      <a:pt x="58" y="9"/>
                      <a:pt x="57" y="13"/>
                    </a:cubicBezTo>
                    <a:cubicBezTo>
                      <a:pt x="54" y="13"/>
                      <a:pt x="56" y="17"/>
                      <a:pt x="55" y="19"/>
                    </a:cubicBezTo>
                    <a:cubicBezTo>
                      <a:pt x="55" y="19"/>
                      <a:pt x="52" y="18"/>
                      <a:pt x="51" y="19"/>
                    </a:cubicBezTo>
                    <a:cubicBezTo>
                      <a:pt x="50" y="20"/>
                      <a:pt x="50" y="24"/>
                      <a:pt x="49" y="28"/>
                    </a:cubicBezTo>
                    <a:cubicBezTo>
                      <a:pt x="46" y="31"/>
                      <a:pt x="46" y="27"/>
                      <a:pt x="42" y="30"/>
                    </a:cubicBezTo>
                    <a:cubicBezTo>
                      <a:pt x="37" y="33"/>
                      <a:pt x="38" y="39"/>
                      <a:pt x="36" y="43"/>
                    </a:cubicBezTo>
                    <a:cubicBezTo>
                      <a:pt x="36" y="44"/>
                      <a:pt x="31" y="45"/>
                      <a:pt x="33" y="51"/>
                    </a:cubicBezTo>
                    <a:cubicBezTo>
                      <a:pt x="29" y="50"/>
                      <a:pt x="29" y="52"/>
                      <a:pt x="29" y="54"/>
                    </a:cubicBezTo>
                    <a:cubicBezTo>
                      <a:pt x="24" y="49"/>
                      <a:pt x="15" y="59"/>
                      <a:pt x="14" y="49"/>
                    </a:cubicBezTo>
                    <a:cubicBezTo>
                      <a:pt x="13" y="49"/>
                      <a:pt x="9" y="52"/>
                      <a:pt x="7" y="51"/>
                    </a:cubicBezTo>
                    <a:cubicBezTo>
                      <a:pt x="6" y="51"/>
                      <a:pt x="4" y="47"/>
                      <a:pt x="5" y="47"/>
                    </a:cubicBezTo>
                    <a:cubicBezTo>
                      <a:pt x="1" y="47"/>
                      <a:pt x="9" y="54"/>
                      <a:pt x="1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6" name="PA-ïŝľïdè">
                <a:extLst>
                  <a:ext uri="{FF2B5EF4-FFF2-40B4-BE49-F238E27FC236}">
                    <a16:creationId xmlns="" xmlns:a16="http://schemas.microsoft.com/office/drawing/2014/main" id="{A56E1E8F-22DE-46C4-B1AF-643EE21448EC}"/>
                  </a:ext>
                </a:extLst>
              </p:cNvPr>
              <p:cNvSpPr/>
              <p:nvPr>
                <p:custDataLst>
                  <p:tags r:id="rId134"/>
                </p:custDataLst>
              </p:nvPr>
            </p:nvSpPr>
            <p:spPr bwMode="auto">
              <a:xfrm>
                <a:off x="4137528" y="505936"/>
                <a:ext cx="169495" cy="126070"/>
              </a:xfrm>
              <a:custGeom>
                <a:avLst/>
                <a:gdLst>
                  <a:gd name="T0" fmla="*/ 22 w 82"/>
                  <a:gd name="T1" fmla="*/ 0 h 61"/>
                  <a:gd name="T2" fmla="*/ 31 w 82"/>
                  <a:gd name="T3" fmla="*/ 8 h 61"/>
                  <a:gd name="T4" fmla="*/ 37 w 82"/>
                  <a:gd name="T5" fmla="*/ 9 h 61"/>
                  <a:gd name="T6" fmla="*/ 41 w 82"/>
                  <a:gd name="T7" fmla="*/ 9 h 61"/>
                  <a:gd name="T8" fmla="*/ 43 w 82"/>
                  <a:gd name="T9" fmla="*/ 11 h 61"/>
                  <a:gd name="T10" fmla="*/ 48 w 82"/>
                  <a:gd name="T11" fmla="*/ 15 h 61"/>
                  <a:gd name="T12" fmla="*/ 54 w 82"/>
                  <a:gd name="T13" fmla="*/ 15 h 61"/>
                  <a:gd name="T14" fmla="*/ 65 w 82"/>
                  <a:gd name="T15" fmla="*/ 19 h 61"/>
                  <a:gd name="T16" fmla="*/ 65 w 82"/>
                  <a:gd name="T17" fmla="*/ 24 h 61"/>
                  <a:gd name="T18" fmla="*/ 71 w 82"/>
                  <a:gd name="T19" fmla="*/ 24 h 61"/>
                  <a:gd name="T20" fmla="*/ 71 w 82"/>
                  <a:gd name="T21" fmla="*/ 28 h 61"/>
                  <a:gd name="T22" fmla="*/ 82 w 82"/>
                  <a:gd name="T23" fmla="*/ 36 h 61"/>
                  <a:gd name="T24" fmla="*/ 80 w 82"/>
                  <a:gd name="T25" fmla="*/ 41 h 61"/>
                  <a:gd name="T26" fmla="*/ 76 w 82"/>
                  <a:gd name="T27" fmla="*/ 39 h 61"/>
                  <a:gd name="T28" fmla="*/ 67 w 82"/>
                  <a:gd name="T29" fmla="*/ 45 h 61"/>
                  <a:gd name="T30" fmla="*/ 65 w 82"/>
                  <a:gd name="T31" fmla="*/ 49 h 61"/>
                  <a:gd name="T32" fmla="*/ 61 w 82"/>
                  <a:gd name="T33" fmla="*/ 52 h 61"/>
                  <a:gd name="T34" fmla="*/ 50 w 82"/>
                  <a:gd name="T35" fmla="*/ 52 h 61"/>
                  <a:gd name="T36" fmla="*/ 50 w 82"/>
                  <a:gd name="T37" fmla="*/ 54 h 61"/>
                  <a:gd name="T38" fmla="*/ 43 w 82"/>
                  <a:gd name="T39" fmla="*/ 56 h 61"/>
                  <a:gd name="T40" fmla="*/ 41 w 82"/>
                  <a:gd name="T41" fmla="*/ 52 h 61"/>
                  <a:gd name="T42" fmla="*/ 30 w 82"/>
                  <a:gd name="T43" fmla="*/ 52 h 61"/>
                  <a:gd name="T44" fmla="*/ 26 w 82"/>
                  <a:gd name="T45" fmla="*/ 49 h 61"/>
                  <a:gd name="T46" fmla="*/ 31 w 82"/>
                  <a:gd name="T47" fmla="*/ 45 h 61"/>
                  <a:gd name="T48" fmla="*/ 22 w 82"/>
                  <a:gd name="T49" fmla="*/ 43 h 61"/>
                  <a:gd name="T50" fmla="*/ 28 w 82"/>
                  <a:gd name="T51" fmla="*/ 39 h 61"/>
                  <a:gd name="T52" fmla="*/ 31 w 82"/>
                  <a:gd name="T53" fmla="*/ 36 h 61"/>
                  <a:gd name="T54" fmla="*/ 37 w 82"/>
                  <a:gd name="T55" fmla="*/ 37 h 61"/>
                  <a:gd name="T56" fmla="*/ 35 w 82"/>
                  <a:gd name="T57" fmla="*/ 32 h 61"/>
                  <a:gd name="T58" fmla="*/ 18 w 82"/>
                  <a:gd name="T59" fmla="*/ 36 h 61"/>
                  <a:gd name="T60" fmla="*/ 13 w 82"/>
                  <a:gd name="T61" fmla="*/ 34 h 61"/>
                  <a:gd name="T62" fmla="*/ 9 w 82"/>
                  <a:gd name="T63" fmla="*/ 30 h 61"/>
                  <a:gd name="T64" fmla="*/ 2 w 82"/>
                  <a:gd name="T65" fmla="*/ 26 h 61"/>
                  <a:gd name="T66" fmla="*/ 0 w 82"/>
                  <a:gd name="T67" fmla="*/ 21 h 61"/>
                  <a:gd name="T68" fmla="*/ 5 w 82"/>
                  <a:gd name="T69" fmla="*/ 17 h 61"/>
                  <a:gd name="T70" fmla="*/ 9 w 82"/>
                  <a:gd name="T71" fmla="*/ 13 h 61"/>
                  <a:gd name="T72" fmla="*/ 11 w 82"/>
                  <a:gd name="T73" fmla="*/ 8 h 61"/>
                  <a:gd name="T74" fmla="*/ 15 w 82"/>
                  <a:gd name="T75" fmla="*/ 8 h 61"/>
                  <a:gd name="T76" fmla="*/ 18 w 82"/>
                  <a:gd name="T77" fmla="*/ 4 h 61"/>
                  <a:gd name="T78" fmla="*/ 22 w 82"/>
                  <a:gd name="T7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2" h="61">
                    <a:moveTo>
                      <a:pt x="22" y="0"/>
                    </a:moveTo>
                    <a:cubicBezTo>
                      <a:pt x="25" y="3"/>
                      <a:pt x="30" y="3"/>
                      <a:pt x="31" y="8"/>
                    </a:cubicBezTo>
                    <a:cubicBezTo>
                      <a:pt x="35" y="6"/>
                      <a:pt x="36" y="9"/>
                      <a:pt x="37" y="9"/>
                    </a:cubicBezTo>
                    <a:cubicBezTo>
                      <a:pt x="38" y="10"/>
                      <a:pt x="40" y="9"/>
                      <a:pt x="41" y="9"/>
                    </a:cubicBezTo>
                    <a:cubicBezTo>
                      <a:pt x="41" y="10"/>
                      <a:pt x="41" y="13"/>
                      <a:pt x="43" y="11"/>
                    </a:cubicBezTo>
                    <a:cubicBezTo>
                      <a:pt x="46" y="8"/>
                      <a:pt x="45" y="13"/>
                      <a:pt x="48" y="15"/>
                    </a:cubicBezTo>
                    <a:cubicBezTo>
                      <a:pt x="49" y="16"/>
                      <a:pt x="52" y="14"/>
                      <a:pt x="54" y="15"/>
                    </a:cubicBezTo>
                    <a:cubicBezTo>
                      <a:pt x="55" y="16"/>
                      <a:pt x="58" y="21"/>
                      <a:pt x="65" y="19"/>
                    </a:cubicBezTo>
                    <a:cubicBezTo>
                      <a:pt x="65" y="21"/>
                      <a:pt x="65" y="22"/>
                      <a:pt x="65" y="24"/>
                    </a:cubicBezTo>
                    <a:cubicBezTo>
                      <a:pt x="66" y="25"/>
                      <a:pt x="69" y="23"/>
                      <a:pt x="71" y="24"/>
                    </a:cubicBezTo>
                    <a:cubicBezTo>
                      <a:pt x="71" y="25"/>
                      <a:pt x="70" y="28"/>
                      <a:pt x="71" y="28"/>
                    </a:cubicBezTo>
                    <a:cubicBezTo>
                      <a:pt x="73" y="30"/>
                      <a:pt x="78" y="32"/>
                      <a:pt x="82" y="36"/>
                    </a:cubicBezTo>
                    <a:cubicBezTo>
                      <a:pt x="82" y="37"/>
                      <a:pt x="81" y="41"/>
                      <a:pt x="80" y="41"/>
                    </a:cubicBezTo>
                    <a:cubicBezTo>
                      <a:pt x="78" y="42"/>
                      <a:pt x="76" y="39"/>
                      <a:pt x="76" y="39"/>
                    </a:cubicBezTo>
                    <a:cubicBezTo>
                      <a:pt x="73" y="41"/>
                      <a:pt x="71" y="44"/>
                      <a:pt x="67" y="45"/>
                    </a:cubicBezTo>
                    <a:cubicBezTo>
                      <a:pt x="65" y="45"/>
                      <a:pt x="65" y="47"/>
                      <a:pt x="65" y="49"/>
                    </a:cubicBezTo>
                    <a:cubicBezTo>
                      <a:pt x="62" y="48"/>
                      <a:pt x="61" y="50"/>
                      <a:pt x="61" y="52"/>
                    </a:cubicBezTo>
                    <a:cubicBezTo>
                      <a:pt x="55" y="53"/>
                      <a:pt x="54" y="48"/>
                      <a:pt x="50" y="52"/>
                    </a:cubicBezTo>
                    <a:cubicBezTo>
                      <a:pt x="48" y="53"/>
                      <a:pt x="49" y="54"/>
                      <a:pt x="50" y="54"/>
                    </a:cubicBezTo>
                    <a:cubicBezTo>
                      <a:pt x="49" y="61"/>
                      <a:pt x="43" y="49"/>
                      <a:pt x="43" y="56"/>
                    </a:cubicBezTo>
                    <a:cubicBezTo>
                      <a:pt x="41" y="56"/>
                      <a:pt x="41" y="54"/>
                      <a:pt x="41" y="52"/>
                    </a:cubicBezTo>
                    <a:cubicBezTo>
                      <a:pt x="37" y="56"/>
                      <a:pt x="35" y="51"/>
                      <a:pt x="30" y="52"/>
                    </a:cubicBezTo>
                    <a:cubicBezTo>
                      <a:pt x="30" y="49"/>
                      <a:pt x="28" y="49"/>
                      <a:pt x="26" y="49"/>
                    </a:cubicBezTo>
                    <a:cubicBezTo>
                      <a:pt x="26" y="46"/>
                      <a:pt x="31" y="48"/>
                      <a:pt x="31" y="45"/>
                    </a:cubicBezTo>
                    <a:cubicBezTo>
                      <a:pt x="32" y="41"/>
                      <a:pt x="25" y="44"/>
                      <a:pt x="22" y="43"/>
                    </a:cubicBezTo>
                    <a:cubicBezTo>
                      <a:pt x="21" y="38"/>
                      <a:pt x="25" y="40"/>
                      <a:pt x="28" y="39"/>
                    </a:cubicBezTo>
                    <a:cubicBezTo>
                      <a:pt x="28" y="39"/>
                      <a:pt x="31" y="36"/>
                      <a:pt x="31" y="36"/>
                    </a:cubicBezTo>
                    <a:cubicBezTo>
                      <a:pt x="33" y="35"/>
                      <a:pt x="34" y="38"/>
                      <a:pt x="37" y="37"/>
                    </a:cubicBezTo>
                    <a:cubicBezTo>
                      <a:pt x="37" y="34"/>
                      <a:pt x="35" y="34"/>
                      <a:pt x="35" y="32"/>
                    </a:cubicBezTo>
                    <a:cubicBezTo>
                      <a:pt x="33" y="33"/>
                      <a:pt x="22" y="32"/>
                      <a:pt x="18" y="36"/>
                    </a:cubicBezTo>
                    <a:cubicBezTo>
                      <a:pt x="15" y="39"/>
                      <a:pt x="18" y="35"/>
                      <a:pt x="13" y="34"/>
                    </a:cubicBezTo>
                    <a:cubicBezTo>
                      <a:pt x="7" y="32"/>
                      <a:pt x="3" y="35"/>
                      <a:pt x="9" y="30"/>
                    </a:cubicBezTo>
                    <a:cubicBezTo>
                      <a:pt x="9" y="26"/>
                      <a:pt x="3" y="29"/>
                      <a:pt x="2" y="26"/>
                    </a:cubicBezTo>
                    <a:cubicBezTo>
                      <a:pt x="4" y="22"/>
                      <a:pt x="8" y="17"/>
                      <a:pt x="0" y="21"/>
                    </a:cubicBezTo>
                    <a:cubicBezTo>
                      <a:pt x="0" y="18"/>
                      <a:pt x="2" y="17"/>
                      <a:pt x="5" y="17"/>
                    </a:cubicBezTo>
                    <a:cubicBezTo>
                      <a:pt x="7" y="16"/>
                      <a:pt x="7" y="13"/>
                      <a:pt x="9" y="13"/>
                    </a:cubicBezTo>
                    <a:cubicBezTo>
                      <a:pt x="12" y="13"/>
                      <a:pt x="9" y="9"/>
                      <a:pt x="11" y="8"/>
                    </a:cubicBezTo>
                    <a:cubicBezTo>
                      <a:pt x="11" y="7"/>
                      <a:pt x="14" y="8"/>
                      <a:pt x="15" y="8"/>
                    </a:cubicBezTo>
                    <a:cubicBezTo>
                      <a:pt x="17" y="7"/>
                      <a:pt x="16" y="4"/>
                      <a:pt x="18" y="4"/>
                    </a:cubicBezTo>
                    <a:cubicBezTo>
                      <a:pt x="19" y="2"/>
                      <a:pt x="22" y="3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7" name="PA-íṣḻîḑê">
                <a:extLst>
                  <a:ext uri="{FF2B5EF4-FFF2-40B4-BE49-F238E27FC236}">
                    <a16:creationId xmlns="" xmlns:a16="http://schemas.microsoft.com/office/drawing/2014/main" id="{1889B717-AE45-4EAD-9F9A-BDADC6A25543}"/>
                  </a:ext>
                </a:extLst>
              </p:cNvPr>
              <p:cNvSpPr/>
              <p:nvPr>
                <p:custDataLst>
                  <p:tags r:id="rId135"/>
                </p:custDataLst>
              </p:nvPr>
            </p:nvSpPr>
            <p:spPr bwMode="auto">
              <a:xfrm>
                <a:off x="5831073" y="552163"/>
                <a:ext cx="225526" cy="113464"/>
              </a:xfrm>
              <a:custGeom>
                <a:avLst/>
                <a:gdLst>
                  <a:gd name="T0" fmla="*/ 37 w 109"/>
                  <a:gd name="T1" fmla="*/ 38 h 55"/>
                  <a:gd name="T2" fmla="*/ 34 w 109"/>
                  <a:gd name="T3" fmla="*/ 40 h 55"/>
                  <a:gd name="T4" fmla="*/ 24 w 109"/>
                  <a:gd name="T5" fmla="*/ 38 h 55"/>
                  <a:gd name="T6" fmla="*/ 30 w 109"/>
                  <a:gd name="T7" fmla="*/ 34 h 55"/>
                  <a:gd name="T8" fmla="*/ 41 w 109"/>
                  <a:gd name="T9" fmla="*/ 27 h 55"/>
                  <a:gd name="T10" fmla="*/ 37 w 109"/>
                  <a:gd name="T11" fmla="*/ 21 h 55"/>
                  <a:gd name="T12" fmla="*/ 28 w 109"/>
                  <a:gd name="T13" fmla="*/ 21 h 55"/>
                  <a:gd name="T14" fmla="*/ 19 w 109"/>
                  <a:gd name="T15" fmla="*/ 28 h 55"/>
                  <a:gd name="T16" fmla="*/ 6 w 109"/>
                  <a:gd name="T17" fmla="*/ 27 h 55"/>
                  <a:gd name="T18" fmla="*/ 8 w 109"/>
                  <a:gd name="T19" fmla="*/ 14 h 55"/>
                  <a:gd name="T20" fmla="*/ 4 w 109"/>
                  <a:gd name="T21" fmla="*/ 15 h 55"/>
                  <a:gd name="T22" fmla="*/ 2 w 109"/>
                  <a:gd name="T23" fmla="*/ 6 h 55"/>
                  <a:gd name="T24" fmla="*/ 6 w 109"/>
                  <a:gd name="T25" fmla="*/ 8 h 55"/>
                  <a:gd name="T26" fmla="*/ 17 w 109"/>
                  <a:gd name="T27" fmla="*/ 4 h 55"/>
                  <a:gd name="T28" fmla="*/ 19 w 109"/>
                  <a:gd name="T29" fmla="*/ 10 h 55"/>
                  <a:gd name="T30" fmla="*/ 34 w 109"/>
                  <a:gd name="T31" fmla="*/ 12 h 55"/>
                  <a:gd name="T32" fmla="*/ 39 w 109"/>
                  <a:gd name="T33" fmla="*/ 4 h 55"/>
                  <a:gd name="T34" fmla="*/ 58 w 109"/>
                  <a:gd name="T35" fmla="*/ 6 h 55"/>
                  <a:gd name="T36" fmla="*/ 60 w 109"/>
                  <a:gd name="T37" fmla="*/ 6 h 55"/>
                  <a:gd name="T38" fmla="*/ 67 w 109"/>
                  <a:gd name="T39" fmla="*/ 12 h 55"/>
                  <a:gd name="T40" fmla="*/ 65 w 109"/>
                  <a:gd name="T41" fmla="*/ 15 h 55"/>
                  <a:gd name="T42" fmla="*/ 75 w 109"/>
                  <a:gd name="T43" fmla="*/ 14 h 55"/>
                  <a:gd name="T44" fmla="*/ 86 w 109"/>
                  <a:gd name="T45" fmla="*/ 17 h 55"/>
                  <a:gd name="T46" fmla="*/ 88 w 109"/>
                  <a:gd name="T47" fmla="*/ 21 h 55"/>
                  <a:gd name="T48" fmla="*/ 90 w 109"/>
                  <a:gd name="T49" fmla="*/ 23 h 55"/>
                  <a:gd name="T50" fmla="*/ 92 w 109"/>
                  <a:gd name="T51" fmla="*/ 27 h 55"/>
                  <a:gd name="T52" fmla="*/ 95 w 109"/>
                  <a:gd name="T53" fmla="*/ 27 h 55"/>
                  <a:gd name="T54" fmla="*/ 95 w 109"/>
                  <a:gd name="T55" fmla="*/ 30 h 55"/>
                  <a:gd name="T56" fmla="*/ 99 w 109"/>
                  <a:gd name="T57" fmla="*/ 30 h 55"/>
                  <a:gd name="T58" fmla="*/ 101 w 109"/>
                  <a:gd name="T59" fmla="*/ 36 h 55"/>
                  <a:gd name="T60" fmla="*/ 106 w 109"/>
                  <a:gd name="T61" fmla="*/ 36 h 55"/>
                  <a:gd name="T62" fmla="*/ 101 w 109"/>
                  <a:gd name="T63" fmla="*/ 40 h 55"/>
                  <a:gd name="T64" fmla="*/ 101 w 109"/>
                  <a:gd name="T65" fmla="*/ 41 h 55"/>
                  <a:gd name="T66" fmla="*/ 82 w 109"/>
                  <a:gd name="T67" fmla="*/ 41 h 55"/>
                  <a:gd name="T68" fmla="*/ 82 w 109"/>
                  <a:gd name="T69" fmla="*/ 30 h 55"/>
                  <a:gd name="T70" fmla="*/ 64 w 109"/>
                  <a:gd name="T71" fmla="*/ 28 h 55"/>
                  <a:gd name="T72" fmla="*/ 62 w 109"/>
                  <a:gd name="T73" fmla="*/ 34 h 55"/>
                  <a:gd name="T74" fmla="*/ 58 w 109"/>
                  <a:gd name="T75" fmla="*/ 34 h 55"/>
                  <a:gd name="T76" fmla="*/ 54 w 109"/>
                  <a:gd name="T77" fmla="*/ 38 h 55"/>
                  <a:gd name="T78" fmla="*/ 56 w 109"/>
                  <a:gd name="T79" fmla="*/ 40 h 55"/>
                  <a:gd name="T80" fmla="*/ 51 w 109"/>
                  <a:gd name="T81" fmla="*/ 41 h 55"/>
                  <a:gd name="T82" fmla="*/ 51 w 109"/>
                  <a:gd name="T83" fmla="*/ 53 h 55"/>
                  <a:gd name="T84" fmla="*/ 26 w 109"/>
                  <a:gd name="T85" fmla="*/ 45 h 55"/>
                  <a:gd name="T86" fmla="*/ 32 w 109"/>
                  <a:gd name="T87" fmla="*/ 41 h 55"/>
                  <a:gd name="T88" fmla="*/ 39 w 109"/>
                  <a:gd name="T89" fmla="*/ 41 h 55"/>
                  <a:gd name="T90" fmla="*/ 37 w 109"/>
                  <a:gd name="T91" fmla="*/ 3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55">
                    <a:moveTo>
                      <a:pt x="37" y="38"/>
                    </a:moveTo>
                    <a:cubicBezTo>
                      <a:pt x="37" y="34"/>
                      <a:pt x="34" y="40"/>
                      <a:pt x="34" y="40"/>
                    </a:cubicBezTo>
                    <a:cubicBezTo>
                      <a:pt x="31" y="40"/>
                      <a:pt x="29" y="36"/>
                      <a:pt x="24" y="38"/>
                    </a:cubicBezTo>
                    <a:cubicBezTo>
                      <a:pt x="25" y="34"/>
                      <a:pt x="28" y="35"/>
                      <a:pt x="30" y="34"/>
                    </a:cubicBezTo>
                    <a:cubicBezTo>
                      <a:pt x="34" y="32"/>
                      <a:pt x="36" y="27"/>
                      <a:pt x="41" y="27"/>
                    </a:cubicBezTo>
                    <a:cubicBezTo>
                      <a:pt x="40" y="25"/>
                      <a:pt x="37" y="25"/>
                      <a:pt x="37" y="21"/>
                    </a:cubicBezTo>
                    <a:cubicBezTo>
                      <a:pt x="34" y="20"/>
                      <a:pt x="30" y="26"/>
                      <a:pt x="28" y="21"/>
                    </a:cubicBezTo>
                    <a:cubicBezTo>
                      <a:pt x="25" y="24"/>
                      <a:pt x="23" y="27"/>
                      <a:pt x="19" y="28"/>
                    </a:cubicBezTo>
                    <a:cubicBezTo>
                      <a:pt x="13" y="29"/>
                      <a:pt x="12" y="25"/>
                      <a:pt x="6" y="27"/>
                    </a:cubicBezTo>
                    <a:cubicBezTo>
                      <a:pt x="10" y="23"/>
                      <a:pt x="10" y="19"/>
                      <a:pt x="8" y="14"/>
                    </a:cubicBezTo>
                    <a:cubicBezTo>
                      <a:pt x="5" y="13"/>
                      <a:pt x="4" y="14"/>
                      <a:pt x="4" y="15"/>
                    </a:cubicBezTo>
                    <a:cubicBezTo>
                      <a:pt x="0" y="16"/>
                      <a:pt x="3" y="9"/>
                      <a:pt x="2" y="6"/>
                    </a:cubicBezTo>
                    <a:cubicBezTo>
                      <a:pt x="4" y="6"/>
                      <a:pt x="5" y="6"/>
                      <a:pt x="6" y="8"/>
                    </a:cubicBezTo>
                    <a:cubicBezTo>
                      <a:pt x="7" y="4"/>
                      <a:pt x="16" y="8"/>
                      <a:pt x="17" y="4"/>
                    </a:cubicBezTo>
                    <a:cubicBezTo>
                      <a:pt x="19" y="4"/>
                      <a:pt x="19" y="8"/>
                      <a:pt x="19" y="10"/>
                    </a:cubicBezTo>
                    <a:cubicBezTo>
                      <a:pt x="26" y="11"/>
                      <a:pt x="33" y="0"/>
                      <a:pt x="34" y="12"/>
                    </a:cubicBezTo>
                    <a:cubicBezTo>
                      <a:pt x="39" y="12"/>
                      <a:pt x="40" y="9"/>
                      <a:pt x="39" y="4"/>
                    </a:cubicBezTo>
                    <a:cubicBezTo>
                      <a:pt x="44" y="6"/>
                      <a:pt x="51" y="5"/>
                      <a:pt x="58" y="6"/>
                    </a:cubicBezTo>
                    <a:cubicBezTo>
                      <a:pt x="59" y="6"/>
                      <a:pt x="60" y="9"/>
                      <a:pt x="60" y="6"/>
                    </a:cubicBezTo>
                    <a:cubicBezTo>
                      <a:pt x="63" y="7"/>
                      <a:pt x="60" y="15"/>
                      <a:pt x="67" y="12"/>
                    </a:cubicBezTo>
                    <a:cubicBezTo>
                      <a:pt x="67" y="13"/>
                      <a:pt x="65" y="13"/>
                      <a:pt x="65" y="15"/>
                    </a:cubicBezTo>
                    <a:cubicBezTo>
                      <a:pt x="68" y="14"/>
                      <a:pt x="75" y="18"/>
                      <a:pt x="75" y="14"/>
                    </a:cubicBezTo>
                    <a:cubicBezTo>
                      <a:pt x="76" y="15"/>
                      <a:pt x="78" y="19"/>
                      <a:pt x="86" y="17"/>
                    </a:cubicBezTo>
                    <a:cubicBezTo>
                      <a:pt x="83" y="21"/>
                      <a:pt x="85" y="20"/>
                      <a:pt x="88" y="21"/>
                    </a:cubicBezTo>
                    <a:cubicBezTo>
                      <a:pt x="89" y="21"/>
                      <a:pt x="88" y="23"/>
                      <a:pt x="90" y="23"/>
                    </a:cubicBezTo>
                    <a:cubicBezTo>
                      <a:pt x="92" y="23"/>
                      <a:pt x="90" y="25"/>
                      <a:pt x="92" y="27"/>
                    </a:cubicBezTo>
                    <a:cubicBezTo>
                      <a:pt x="92" y="27"/>
                      <a:pt x="95" y="26"/>
                      <a:pt x="95" y="27"/>
                    </a:cubicBezTo>
                    <a:cubicBezTo>
                      <a:pt x="96" y="27"/>
                      <a:pt x="95" y="30"/>
                      <a:pt x="95" y="30"/>
                    </a:cubicBezTo>
                    <a:cubicBezTo>
                      <a:pt x="96" y="31"/>
                      <a:pt x="99" y="30"/>
                      <a:pt x="99" y="30"/>
                    </a:cubicBezTo>
                    <a:cubicBezTo>
                      <a:pt x="100" y="32"/>
                      <a:pt x="99" y="35"/>
                      <a:pt x="101" y="36"/>
                    </a:cubicBezTo>
                    <a:cubicBezTo>
                      <a:pt x="104" y="36"/>
                      <a:pt x="106" y="33"/>
                      <a:pt x="106" y="36"/>
                    </a:cubicBezTo>
                    <a:cubicBezTo>
                      <a:pt x="109" y="41"/>
                      <a:pt x="102" y="38"/>
                      <a:pt x="101" y="40"/>
                    </a:cubicBezTo>
                    <a:cubicBezTo>
                      <a:pt x="101" y="40"/>
                      <a:pt x="101" y="41"/>
                      <a:pt x="101" y="41"/>
                    </a:cubicBezTo>
                    <a:cubicBezTo>
                      <a:pt x="96" y="43"/>
                      <a:pt x="88" y="40"/>
                      <a:pt x="82" y="41"/>
                    </a:cubicBezTo>
                    <a:cubicBezTo>
                      <a:pt x="80" y="36"/>
                      <a:pt x="82" y="37"/>
                      <a:pt x="82" y="30"/>
                    </a:cubicBezTo>
                    <a:cubicBezTo>
                      <a:pt x="80" y="25"/>
                      <a:pt x="68" y="25"/>
                      <a:pt x="64" y="28"/>
                    </a:cubicBezTo>
                    <a:cubicBezTo>
                      <a:pt x="61" y="28"/>
                      <a:pt x="63" y="32"/>
                      <a:pt x="62" y="34"/>
                    </a:cubicBezTo>
                    <a:cubicBezTo>
                      <a:pt x="61" y="35"/>
                      <a:pt x="58" y="33"/>
                      <a:pt x="58" y="34"/>
                    </a:cubicBezTo>
                    <a:cubicBezTo>
                      <a:pt x="57" y="36"/>
                      <a:pt x="58" y="39"/>
                      <a:pt x="54" y="38"/>
                    </a:cubicBezTo>
                    <a:cubicBezTo>
                      <a:pt x="54" y="39"/>
                      <a:pt x="55" y="40"/>
                      <a:pt x="56" y="40"/>
                    </a:cubicBezTo>
                    <a:cubicBezTo>
                      <a:pt x="56" y="42"/>
                      <a:pt x="53" y="41"/>
                      <a:pt x="51" y="41"/>
                    </a:cubicBezTo>
                    <a:cubicBezTo>
                      <a:pt x="48" y="47"/>
                      <a:pt x="50" y="46"/>
                      <a:pt x="51" y="53"/>
                    </a:cubicBezTo>
                    <a:cubicBezTo>
                      <a:pt x="44" y="54"/>
                      <a:pt x="27" y="55"/>
                      <a:pt x="26" y="45"/>
                    </a:cubicBezTo>
                    <a:cubicBezTo>
                      <a:pt x="30" y="45"/>
                      <a:pt x="31" y="44"/>
                      <a:pt x="32" y="41"/>
                    </a:cubicBezTo>
                    <a:cubicBezTo>
                      <a:pt x="37" y="41"/>
                      <a:pt x="36" y="45"/>
                      <a:pt x="39" y="41"/>
                    </a:cubicBezTo>
                    <a:cubicBezTo>
                      <a:pt x="38" y="40"/>
                      <a:pt x="34" y="39"/>
                      <a:pt x="37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8" name="PA-išlíḍé">
                <a:extLst>
                  <a:ext uri="{FF2B5EF4-FFF2-40B4-BE49-F238E27FC236}">
                    <a16:creationId xmlns="" xmlns:a16="http://schemas.microsoft.com/office/drawing/2014/main" id="{B645B6CE-5F2E-4936-9906-D09D6C3BD60D}"/>
                  </a:ext>
                </a:extLst>
              </p:cNvPr>
              <p:cNvSpPr/>
              <p:nvPr>
                <p:custDataLst>
                  <p:tags r:id="rId136"/>
                </p:custDataLst>
              </p:nvPr>
            </p:nvSpPr>
            <p:spPr bwMode="auto">
              <a:xfrm>
                <a:off x="3721494" y="640411"/>
                <a:ext cx="105059" cy="56031"/>
              </a:xfrm>
              <a:custGeom>
                <a:avLst/>
                <a:gdLst>
                  <a:gd name="T0" fmla="*/ 51 w 51"/>
                  <a:gd name="T1" fmla="*/ 4 h 27"/>
                  <a:gd name="T2" fmla="*/ 51 w 51"/>
                  <a:gd name="T3" fmla="*/ 10 h 27"/>
                  <a:gd name="T4" fmla="*/ 47 w 51"/>
                  <a:gd name="T5" fmla="*/ 10 h 27"/>
                  <a:gd name="T6" fmla="*/ 47 w 51"/>
                  <a:gd name="T7" fmla="*/ 15 h 27"/>
                  <a:gd name="T8" fmla="*/ 41 w 51"/>
                  <a:gd name="T9" fmla="*/ 19 h 27"/>
                  <a:gd name="T10" fmla="*/ 36 w 51"/>
                  <a:gd name="T11" fmla="*/ 13 h 27"/>
                  <a:gd name="T12" fmla="*/ 30 w 51"/>
                  <a:gd name="T13" fmla="*/ 17 h 27"/>
                  <a:gd name="T14" fmla="*/ 23 w 51"/>
                  <a:gd name="T15" fmla="*/ 25 h 27"/>
                  <a:gd name="T16" fmla="*/ 2 w 51"/>
                  <a:gd name="T17" fmla="*/ 25 h 27"/>
                  <a:gd name="T18" fmla="*/ 0 w 51"/>
                  <a:gd name="T19" fmla="*/ 17 h 27"/>
                  <a:gd name="T20" fmla="*/ 8 w 51"/>
                  <a:gd name="T21" fmla="*/ 19 h 27"/>
                  <a:gd name="T22" fmla="*/ 15 w 51"/>
                  <a:gd name="T23" fmla="*/ 13 h 27"/>
                  <a:gd name="T24" fmla="*/ 19 w 51"/>
                  <a:gd name="T25" fmla="*/ 10 h 27"/>
                  <a:gd name="T26" fmla="*/ 24 w 51"/>
                  <a:gd name="T27" fmla="*/ 8 h 27"/>
                  <a:gd name="T28" fmla="*/ 26 w 51"/>
                  <a:gd name="T29" fmla="*/ 8 h 27"/>
                  <a:gd name="T30" fmla="*/ 30 w 51"/>
                  <a:gd name="T31" fmla="*/ 4 h 27"/>
                  <a:gd name="T32" fmla="*/ 38 w 51"/>
                  <a:gd name="T33" fmla="*/ 4 h 27"/>
                  <a:gd name="T34" fmla="*/ 51 w 51"/>
                  <a:gd name="T35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27">
                    <a:moveTo>
                      <a:pt x="51" y="4"/>
                    </a:moveTo>
                    <a:cubicBezTo>
                      <a:pt x="50" y="5"/>
                      <a:pt x="51" y="9"/>
                      <a:pt x="51" y="10"/>
                    </a:cubicBezTo>
                    <a:cubicBezTo>
                      <a:pt x="50" y="10"/>
                      <a:pt x="47" y="9"/>
                      <a:pt x="47" y="10"/>
                    </a:cubicBezTo>
                    <a:cubicBezTo>
                      <a:pt x="47" y="10"/>
                      <a:pt x="49" y="15"/>
                      <a:pt x="47" y="15"/>
                    </a:cubicBezTo>
                    <a:cubicBezTo>
                      <a:pt x="45" y="16"/>
                      <a:pt x="42" y="12"/>
                      <a:pt x="41" y="19"/>
                    </a:cubicBezTo>
                    <a:cubicBezTo>
                      <a:pt x="38" y="19"/>
                      <a:pt x="40" y="13"/>
                      <a:pt x="36" y="13"/>
                    </a:cubicBezTo>
                    <a:cubicBezTo>
                      <a:pt x="32" y="12"/>
                      <a:pt x="33" y="17"/>
                      <a:pt x="30" y="17"/>
                    </a:cubicBezTo>
                    <a:cubicBezTo>
                      <a:pt x="28" y="20"/>
                      <a:pt x="22" y="19"/>
                      <a:pt x="23" y="25"/>
                    </a:cubicBezTo>
                    <a:cubicBezTo>
                      <a:pt x="15" y="27"/>
                      <a:pt x="11" y="25"/>
                      <a:pt x="2" y="25"/>
                    </a:cubicBezTo>
                    <a:cubicBezTo>
                      <a:pt x="2" y="21"/>
                      <a:pt x="0" y="21"/>
                      <a:pt x="0" y="17"/>
                    </a:cubicBezTo>
                    <a:cubicBezTo>
                      <a:pt x="2" y="19"/>
                      <a:pt x="4" y="19"/>
                      <a:pt x="8" y="19"/>
                    </a:cubicBezTo>
                    <a:cubicBezTo>
                      <a:pt x="11" y="19"/>
                      <a:pt x="11" y="14"/>
                      <a:pt x="15" y="13"/>
                    </a:cubicBezTo>
                    <a:cubicBezTo>
                      <a:pt x="16" y="13"/>
                      <a:pt x="18" y="9"/>
                      <a:pt x="19" y="10"/>
                    </a:cubicBezTo>
                    <a:cubicBezTo>
                      <a:pt x="23" y="13"/>
                      <a:pt x="19" y="8"/>
                      <a:pt x="24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7" y="7"/>
                      <a:pt x="30" y="4"/>
                      <a:pt x="30" y="4"/>
                    </a:cubicBezTo>
                    <a:cubicBezTo>
                      <a:pt x="32" y="3"/>
                      <a:pt x="35" y="5"/>
                      <a:pt x="38" y="4"/>
                    </a:cubicBezTo>
                    <a:cubicBezTo>
                      <a:pt x="39" y="4"/>
                      <a:pt x="4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9" name="PA-ïs1íḓè">
                <a:extLst>
                  <a:ext uri="{FF2B5EF4-FFF2-40B4-BE49-F238E27FC236}">
                    <a16:creationId xmlns="" xmlns:a16="http://schemas.microsoft.com/office/drawing/2014/main" id="{607E3D93-2693-40CC-9D95-3D2C204356B2}"/>
                  </a:ext>
                </a:extLst>
              </p:cNvPr>
              <p:cNvSpPr/>
              <p:nvPr>
                <p:custDataLst>
                  <p:tags r:id="rId137"/>
                </p:custDataLst>
              </p:nvPr>
            </p:nvSpPr>
            <p:spPr bwMode="auto">
              <a:xfrm>
                <a:off x="4011456" y="664225"/>
                <a:ext cx="109261" cy="56031"/>
              </a:xfrm>
              <a:custGeom>
                <a:avLst/>
                <a:gdLst>
                  <a:gd name="T0" fmla="*/ 47 w 52"/>
                  <a:gd name="T1" fmla="*/ 2 h 27"/>
                  <a:gd name="T2" fmla="*/ 52 w 52"/>
                  <a:gd name="T3" fmla="*/ 19 h 27"/>
                  <a:gd name="T4" fmla="*/ 49 w 52"/>
                  <a:gd name="T5" fmla="*/ 17 h 27"/>
                  <a:gd name="T6" fmla="*/ 49 w 52"/>
                  <a:gd name="T7" fmla="*/ 23 h 27"/>
                  <a:gd name="T8" fmla="*/ 41 w 52"/>
                  <a:gd name="T9" fmla="*/ 25 h 27"/>
                  <a:gd name="T10" fmla="*/ 39 w 52"/>
                  <a:gd name="T11" fmla="*/ 27 h 27"/>
                  <a:gd name="T12" fmla="*/ 34 w 52"/>
                  <a:gd name="T13" fmla="*/ 27 h 27"/>
                  <a:gd name="T14" fmla="*/ 34 w 52"/>
                  <a:gd name="T15" fmla="*/ 19 h 27"/>
                  <a:gd name="T16" fmla="*/ 15 w 52"/>
                  <a:gd name="T17" fmla="*/ 17 h 27"/>
                  <a:gd name="T18" fmla="*/ 0 w 52"/>
                  <a:gd name="T19" fmla="*/ 8 h 27"/>
                  <a:gd name="T20" fmla="*/ 2 w 52"/>
                  <a:gd name="T21" fmla="*/ 4 h 27"/>
                  <a:gd name="T22" fmla="*/ 6 w 52"/>
                  <a:gd name="T23" fmla="*/ 6 h 27"/>
                  <a:gd name="T24" fmla="*/ 15 w 52"/>
                  <a:gd name="T25" fmla="*/ 10 h 27"/>
                  <a:gd name="T26" fmla="*/ 19 w 52"/>
                  <a:gd name="T27" fmla="*/ 10 h 27"/>
                  <a:gd name="T28" fmla="*/ 21 w 52"/>
                  <a:gd name="T29" fmla="*/ 14 h 27"/>
                  <a:gd name="T30" fmla="*/ 22 w 52"/>
                  <a:gd name="T31" fmla="*/ 6 h 27"/>
                  <a:gd name="T32" fmla="*/ 26 w 52"/>
                  <a:gd name="T33" fmla="*/ 10 h 27"/>
                  <a:gd name="T34" fmla="*/ 47 w 52"/>
                  <a:gd name="T3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" h="27">
                    <a:moveTo>
                      <a:pt x="47" y="2"/>
                    </a:moveTo>
                    <a:cubicBezTo>
                      <a:pt x="44" y="12"/>
                      <a:pt x="52" y="12"/>
                      <a:pt x="52" y="19"/>
                    </a:cubicBezTo>
                    <a:cubicBezTo>
                      <a:pt x="51" y="20"/>
                      <a:pt x="49" y="16"/>
                      <a:pt x="49" y="17"/>
                    </a:cubicBezTo>
                    <a:cubicBezTo>
                      <a:pt x="48" y="18"/>
                      <a:pt x="49" y="22"/>
                      <a:pt x="49" y="23"/>
                    </a:cubicBezTo>
                    <a:cubicBezTo>
                      <a:pt x="47" y="24"/>
                      <a:pt x="44" y="24"/>
                      <a:pt x="41" y="25"/>
                    </a:cubicBezTo>
                    <a:cubicBezTo>
                      <a:pt x="40" y="25"/>
                      <a:pt x="41" y="27"/>
                      <a:pt x="39" y="27"/>
                    </a:cubicBezTo>
                    <a:cubicBezTo>
                      <a:pt x="37" y="27"/>
                      <a:pt x="35" y="27"/>
                      <a:pt x="34" y="27"/>
                    </a:cubicBezTo>
                    <a:cubicBezTo>
                      <a:pt x="31" y="24"/>
                      <a:pt x="31" y="22"/>
                      <a:pt x="34" y="19"/>
                    </a:cubicBezTo>
                    <a:cubicBezTo>
                      <a:pt x="27" y="22"/>
                      <a:pt x="23" y="17"/>
                      <a:pt x="15" y="17"/>
                    </a:cubicBezTo>
                    <a:cubicBezTo>
                      <a:pt x="13" y="11"/>
                      <a:pt x="4" y="12"/>
                      <a:pt x="0" y="8"/>
                    </a:cubicBezTo>
                    <a:cubicBezTo>
                      <a:pt x="1" y="8"/>
                      <a:pt x="1" y="4"/>
                      <a:pt x="2" y="4"/>
                    </a:cubicBezTo>
                    <a:cubicBezTo>
                      <a:pt x="5" y="3"/>
                      <a:pt x="5" y="6"/>
                      <a:pt x="6" y="6"/>
                    </a:cubicBezTo>
                    <a:cubicBezTo>
                      <a:pt x="8" y="6"/>
                      <a:pt x="13" y="8"/>
                      <a:pt x="15" y="10"/>
                    </a:cubicBezTo>
                    <a:cubicBezTo>
                      <a:pt x="15" y="10"/>
                      <a:pt x="18" y="9"/>
                      <a:pt x="19" y="10"/>
                    </a:cubicBezTo>
                    <a:cubicBezTo>
                      <a:pt x="20" y="11"/>
                      <a:pt x="18" y="14"/>
                      <a:pt x="21" y="14"/>
                    </a:cubicBezTo>
                    <a:cubicBezTo>
                      <a:pt x="26" y="12"/>
                      <a:pt x="18" y="9"/>
                      <a:pt x="22" y="6"/>
                    </a:cubicBezTo>
                    <a:cubicBezTo>
                      <a:pt x="26" y="4"/>
                      <a:pt x="26" y="10"/>
                      <a:pt x="26" y="10"/>
                    </a:cubicBezTo>
                    <a:cubicBezTo>
                      <a:pt x="33" y="10"/>
                      <a:pt x="36" y="0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0" name="PA-íSľiďè">
                <a:extLst>
                  <a:ext uri="{FF2B5EF4-FFF2-40B4-BE49-F238E27FC236}">
                    <a16:creationId xmlns="" xmlns:a16="http://schemas.microsoft.com/office/drawing/2014/main" id="{2735E96B-4E71-4F6D-87CE-A6D80C76A4F4}"/>
                  </a:ext>
                </a:extLst>
              </p:cNvPr>
              <p:cNvSpPr/>
              <p:nvPr>
                <p:custDataLst>
                  <p:tags r:id="rId138"/>
                </p:custDataLst>
              </p:nvPr>
            </p:nvSpPr>
            <p:spPr bwMode="auto">
              <a:xfrm>
                <a:off x="3805541" y="665625"/>
                <a:ext cx="191908" cy="72841"/>
              </a:xfrm>
              <a:custGeom>
                <a:avLst/>
                <a:gdLst>
                  <a:gd name="T0" fmla="*/ 41 w 92"/>
                  <a:gd name="T1" fmla="*/ 13 h 35"/>
                  <a:gd name="T2" fmla="*/ 60 w 92"/>
                  <a:gd name="T3" fmla="*/ 20 h 35"/>
                  <a:gd name="T4" fmla="*/ 60 w 92"/>
                  <a:gd name="T5" fmla="*/ 11 h 35"/>
                  <a:gd name="T6" fmla="*/ 54 w 92"/>
                  <a:gd name="T7" fmla="*/ 3 h 35"/>
                  <a:gd name="T8" fmla="*/ 67 w 92"/>
                  <a:gd name="T9" fmla="*/ 1 h 35"/>
                  <a:gd name="T10" fmla="*/ 71 w 92"/>
                  <a:gd name="T11" fmla="*/ 5 h 35"/>
                  <a:gd name="T12" fmla="*/ 71 w 92"/>
                  <a:gd name="T13" fmla="*/ 9 h 35"/>
                  <a:gd name="T14" fmla="*/ 79 w 92"/>
                  <a:gd name="T15" fmla="*/ 14 h 35"/>
                  <a:gd name="T16" fmla="*/ 84 w 92"/>
                  <a:gd name="T17" fmla="*/ 11 h 35"/>
                  <a:gd name="T18" fmla="*/ 90 w 92"/>
                  <a:gd name="T19" fmla="*/ 14 h 35"/>
                  <a:gd name="T20" fmla="*/ 92 w 92"/>
                  <a:gd name="T21" fmla="*/ 18 h 35"/>
                  <a:gd name="T22" fmla="*/ 90 w 92"/>
                  <a:gd name="T23" fmla="*/ 26 h 35"/>
                  <a:gd name="T24" fmla="*/ 79 w 92"/>
                  <a:gd name="T25" fmla="*/ 27 h 35"/>
                  <a:gd name="T26" fmla="*/ 71 w 92"/>
                  <a:gd name="T27" fmla="*/ 26 h 35"/>
                  <a:gd name="T28" fmla="*/ 54 w 92"/>
                  <a:gd name="T29" fmla="*/ 29 h 35"/>
                  <a:gd name="T30" fmla="*/ 51 w 92"/>
                  <a:gd name="T31" fmla="*/ 29 h 35"/>
                  <a:gd name="T32" fmla="*/ 45 w 92"/>
                  <a:gd name="T33" fmla="*/ 31 h 35"/>
                  <a:gd name="T34" fmla="*/ 26 w 92"/>
                  <a:gd name="T35" fmla="*/ 35 h 35"/>
                  <a:gd name="T36" fmla="*/ 43 w 92"/>
                  <a:gd name="T37" fmla="*/ 29 h 35"/>
                  <a:gd name="T38" fmla="*/ 34 w 92"/>
                  <a:gd name="T39" fmla="*/ 26 h 35"/>
                  <a:gd name="T40" fmla="*/ 26 w 92"/>
                  <a:gd name="T41" fmla="*/ 22 h 35"/>
                  <a:gd name="T42" fmla="*/ 19 w 92"/>
                  <a:gd name="T43" fmla="*/ 26 h 35"/>
                  <a:gd name="T44" fmla="*/ 13 w 92"/>
                  <a:gd name="T45" fmla="*/ 24 h 35"/>
                  <a:gd name="T46" fmla="*/ 0 w 92"/>
                  <a:gd name="T47" fmla="*/ 22 h 35"/>
                  <a:gd name="T48" fmla="*/ 4 w 92"/>
                  <a:gd name="T49" fmla="*/ 18 h 35"/>
                  <a:gd name="T50" fmla="*/ 6 w 92"/>
                  <a:gd name="T51" fmla="*/ 13 h 35"/>
                  <a:gd name="T52" fmla="*/ 13 w 92"/>
                  <a:gd name="T53" fmla="*/ 11 h 35"/>
                  <a:gd name="T54" fmla="*/ 11 w 92"/>
                  <a:gd name="T55" fmla="*/ 7 h 35"/>
                  <a:gd name="T56" fmla="*/ 15 w 92"/>
                  <a:gd name="T57" fmla="*/ 7 h 35"/>
                  <a:gd name="T58" fmla="*/ 21 w 92"/>
                  <a:gd name="T59" fmla="*/ 5 h 35"/>
                  <a:gd name="T60" fmla="*/ 30 w 92"/>
                  <a:gd name="T61" fmla="*/ 7 h 35"/>
                  <a:gd name="T62" fmla="*/ 32 w 92"/>
                  <a:gd name="T63" fmla="*/ 11 h 35"/>
                  <a:gd name="T64" fmla="*/ 36 w 92"/>
                  <a:gd name="T65" fmla="*/ 11 h 35"/>
                  <a:gd name="T66" fmla="*/ 36 w 92"/>
                  <a:gd name="T67" fmla="*/ 16 h 35"/>
                  <a:gd name="T68" fmla="*/ 41 w 92"/>
                  <a:gd name="T69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2" h="35">
                    <a:moveTo>
                      <a:pt x="41" y="13"/>
                    </a:moveTo>
                    <a:cubicBezTo>
                      <a:pt x="39" y="19"/>
                      <a:pt x="56" y="16"/>
                      <a:pt x="60" y="20"/>
                    </a:cubicBezTo>
                    <a:cubicBezTo>
                      <a:pt x="63" y="12"/>
                      <a:pt x="47" y="11"/>
                      <a:pt x="60" y="11"/>
                    </a:cubicBezTo>
                    <a:cubicBezTo>
                      <a:pt x="63" y="4"/>
                      <a:pt x="52" y="10"/>
                      <a:pt x="54" y="3"/>
                    </a:cubicBezTo>
                    <a:cubicBezTo>
                      <a:pt x="60" y="4"/>
                      <a:pt x="61" y="0"/>
                      <a:pt x="67" y="1"/>
                    </a:cubicBezTo>
                    <a:cubicBezTo>
                      <a:pt x="66" y="5"/>
                      <a:pt x="70" y="4"/>
                      <a:pt x="71" y="5"/>
                    </a:cubicBezTo>
                    <a:cubicBezTo>
                      <a:pt x="72" y="6"/>
                      <a:pt x="70" y="8"/>
                      <a:pt x="71" y="9"/>
                    </a:cubicBezTo>
                    <a:cubicBezTo>
                      <a:pt x="73" y="10"/>
                      <a:pt x="76" y="11"/>
                      <a:pt x="79" y="14"/>
                    </a:cubicBezTo>
                    <a:cubicBezTo>
                      <a:pt x="80" y="13"/>
                      <a:pt x="80" y="10"/>
                      <a:pt x="84" y="11"/>
                    </a:cubicBezTo>
                    <a:cubicBezTo>
                      <a:pt x="87" y="11"/>
                      <a:pt x="89" y="13"/>
                      <a:pt x="90" y="14"/>
                    </a:cubicBezTo>
                    <a:cubicBezTo>
                      <a:pt x="90" y="15"/>
                      <a:pt x="92" y="18"/>
                      <a:pt x="92" y="18"/>
                    </a:cubicBezTo>
                    <a:cubicBezTo>
                      <a:pt x="89" y="21"/>
                      <a:pt x="92" y="20"/>
                      <a:pt x="90" y="26"/>
                    </a:cubicBezTo>
                    <a:cubicBezTo>
                      <a:pt x="86" y="21"/>
                      <a:pt x="82" y="27"/>
                      <a:pt x="79" y="27"/>
                    </a:cubicBezTo>
                    <a:cubicBezTo>
                      <a:pt x="75" y="28"/>
                      <a:pt x="75" y="26"/>
                      <a:pt x="71" y="26"/>
                    </a:cubicBezTo>
                    <a:cubicBezTo>
                      <a:pt x="66" y="26"/>
                      <a:pt x="58" y="28"/>
                      <a:pt x="54" y="29"/>
                    </a:cubicBezTo>
                    <a:cubicBezTo>
                      <a:pt x="54" y="30"/>
                      <a:pt x="51" y="29"/>
                      <a:pt x="51" y="29"/>
                    </a:cubicBezTo>
                    <a:cubicBezTo>
                      <a:pt x="49" y="31"/>
                      <a:pt x="48" y="30"/>
                      <a:pt x="45" y="31"/>
                    </a:cubicBezTo>
                    <a:cubicBezTo>
                      <a:pt x="43" y="32"/>
                      <a:pt x="33" y="34"/>
                      <a:pt x="26" y="35"/>
                    </a:cubicBezTo>
                    <a:cubicBezTo>
                      <a:pt x="27" y="28"/>
                      <a:pt x="36" y="30"/>
                      <a:pt x="43" y="29"/>
                    </a:cubicBezTo>
                    <a:cubicBezTo>
                      <a:pt x="44" y="21"/>
                      <a:pt x="37" y="26"/>
                      <a:pt x="34" y="26"/>
                    </a:cubicBezTo>
                    <a:cubicBezTo>
                      <a:pt x="30" y="25"/>
                      <a:pt x="30" y="24"/>
                      <a:pt x="26" y="22"/>
                    </a:cubicBezTo>
                    <a:cubicBezTo>
                      <a:pt x="23" y="21"/>
                      <a:pt x="22" y="25"/>
                      <a:pt x="19" y="26"/>
                    </a:cubicBezTo>
                    <a:cubicBezTo>
                      <a:pt x="16" y="26"/>
                      <a:pt x="16" y="24"/>
                      <a:pt x="13" y="24"/>
                    </a:cubicBezTo>
                    <a:cubicBezTo>
                      <a:pt x="9" y="23"/>
                      <a:pt x="3" y="25"/>
                      <a:pt x="0" y="22"/>
                    </a:cubicBezTo>
                    <a:cubicBezTo>
                      <a:pt x="0" y="20"/>
                      <a:pt x="3" y="19"/>
                      <a:pt x="4" y="18"/>
                    </a:cubicBezTo>
                    <a:cubicBezTo>
                      <a:pt x="4" y="17"/>
                      <a:pt x="5" y="13"/>
                      <a:pt x="6" y="13"/>
                    </a:cubicBezTo>
                    <a:cubicBezTo>
                      <a:pt x="8" y="11"/>
                      <a:pt x="11" y="13"/>
                      <a:pt x="13" y="11"/>
                    </a:cubicBezTo>
                    <a:cubicBezTo>
                      <a:pt x="14" y="10"/>
                      <a:pt x="7" y="8"/>
                      <a:pt x="11" y="7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7" y="6"/>
                      <a:pt x="19" y="5"/>
                      <a:pt x="21" y="5"/>
                    </a:cubicBezTo>
                    <a:cubicBezTo>
                      <a:pt x="22" y="5"/>
                      <a:pt x="29" y="6"/>
                      <a:pt x="30" y="7"/>
                    </a:cubicBezTo>
                    <a:cubicBezTo>
                      <a:pt x="31" y="8"/>
                      <a:pt x="30" y="10"/>
                      <a:pt x="32" y="11"/>
                    </a:cubicBezTo>
                    <a:cubicBezTo>
                      <a:pt x="33" y="11"/>
                      <a:pt x="35" y="10"/>
                      <a:pt x="36" y="11"/>
                    </a:cubicBezTo>
                    <a:cubicBezTo>
                      <a:pt x="37" y="12"/>
                      <a:pt x="32" y="17"/>
                      <a:pt x="36" y="16"/>
                    </a:cubicBezTo>
                    <a:cubicBezTo>
                      <a:pt x="37" y="16"/>
                      <a:pt x="38" y="11"/>
                      <a:pt x="41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1" name="PA-ïṩlíďè">
                <a:extLst>
                  <a:ext uri="{FF2B5EF4-FFF2-40B4-BE49-F238E27FC236}">
                    <a16:creationId xmlns="" xmlns:a16="http://schemas.microsoft.com/office/drawing/2014/main" id="{8A340ED0-4762-485B-B1F7-06AF8917B545}"/>
                  </a:ext>
                </a:extLst>
              </p:cNvPr>
              <p:cNvSpPr/>
              <p:nvPr>
                <p:custDataLst>
                  <p:tags r:id="rId139"/>
                </p:custDataLst>
              </p:nvPr>
            </p:nvSpPr>
            <p:spPr bwMode="auto">
              <a:xfrm>
                <a:off x="3675269" y="741268"/>
                <a:ext cx="151284" cy="100856"/>
              </a:xfrm>
              <a:custGeom>
                <a:avLst/>
                <a:gdLst>
                  <a:gd name="T0" fmla="*/ 9 w 73"/>
                  <a:gd name="T1" fmla="*/ 1 h 49"/>
                  <a:gd name="T2" fmla="*/ 41 w 73"/>
                  <a:gd name="T3" fmla="*/ 3 h 49"/>
                  <a:gd name="T4" fmla="*/ 45 w 73"/>
                  <a:gd name="T5" fmla="*/ 3 h 49"/>
                  <a:gd name="T6" fmla="*/ 52 w 73"/>
                  <a:gd name="T7" fmla="*/ 5 h 49"/>
                  <a:gd name="T8" fmla="*/ 60 w 73"/>
                  <a:gd name="T9" fmla="*/ 5 h 49"/>
                  <a:gd name="T10" fmla="*/ 61 w 73"/>
                  <a:gd name="T11" fmla="*/ 6 h 49"/>
                  <a:gd name="T12" fmla="*/ 73 w 73"/>
                  <a:gd name="T13" fmla="*/ 14 h 49"/>
                  <a:gd name="T14" fmla="*/ 56 w 73"/>
                  <a:gd name="T15" fmla="*/ 18 h 49"/>
                  <a:gd name="T16" fmla="*/ 54 w 73"/>
                  <a:gd name="T17" fmla="*/ 21 h 49"/>
                  <a:gd name="T18" fmla="*/ 50 w 73"/>
                  <a:gd name="T19" fmla="*/ 19 h 49"/>
                  <a:gd name="T20" fmla="*/ 48 w 73"/>
                  <a:gd name="T21" fmla="*/ 21 h 49"/>
                  <a:gd name="T22" fmla="*/ 50 w 73"/>
                  <a:gd name="T23" fmla="*/ 23 h 49"/>
                  <a:gd name="T24" fmla="*/ 46 w 73"/>
                  <a:gd name="T25" fmla="*/ 25 h 49"/>
                  <a:gd name="T26" fmla="*/ 46 w 73"/>
                  <a:gd name="T27" fmla="*/ 29 h 49"/>
                  <a:gd name="T28" fmla="*/ 43 w 73"/>
                  <a:gd name="T29" fmla="*/ 29 h 49"/>
                  <a:gd name="T30" fmla="*/ 39 w 73"/>
                  <a:gd name="T31" fmla="*/ 32 h 49"/>
                  <a:gd name="T32" fmla="*/ 39 w 73"/>
                  <a:gd name="T33" fmla="*/ 40 h 49"/>
                  <a:gd name="T34" fmla="*/ 17 w 73"/>
                  <a:gd name="T35" fmla="*/ 46 h 49"/>
                  <a:gd name="T36" fmla="*/ 0 w 73"/>
                  <a:gd name="T37" fmla="*/ 34 h 49"/>
                  <a:gd name="T38" fmla="*/ 5 w 73"/>
                  <a:gd name="T39" fmla="*/ 31 h 49"/>
                  <a:gd name="T40" fmla="*/ 7 w 73"/>
                  <a:gd name="T41" fmla="*/ 27 h 49"/>
                  <a:gd name="T42" fmla="*/ 5 w 73"/>
                  <a:gd name="T43" fmla="*/ 19 h 49"/>
                  <a:gd name="T44" fmla="*/ 9 w 73"/>
                  <a:gd name="T45" fmla="*/ 18 h 49"/>
                  <a:gd name="T46" fmla="*/ 13 w 73"/>
                  <a:gd name="T47" fmla="*/ 10 h 49"/>
                  <a:gd name="T48" fmla="*/ 9 w 73"/>
                  <a:gd name="T49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3" h="49">
                    <a:moveTo>
                      <a:pt x="9" y="1"/>
                    </a:moveTo>
                    <a:cubicBezTo>
                      <a:pt x="21" y="1"/>
                      <a:pt x="33" y="0"/>
                      <a:pt x="41" y="3"/>
                    </a:cubicBezTo>
                    <a:cubicBezTo>
                      <a:pt x="42" y="3"/>
                      <a:pt x="44" y="2"/>
                      <a:pt x="45" y="3"/>
                    </a:cubicBezTo>
                    <a:cubicBezTo>
                      <a:pt x="46" y="5"/>
                      <a:pt x="50" y="3"/>
                      <a:pt x="52" y="5"/>
                    </a:cubicBezTo>
                    <a:cubicBezTo>
                      <a:pt x="55" y="8"/>
                      <a:pt x="52" y="2"/>
                      <a:pt x="60" y="5"/>
                    </a:cubicBezTo>
                    <a:cubicBezTo>
                      <a:pt x="60" y="5"/>
                      <a:pt x="60" y="6"/>
                      <a:pt x="61" y="6"/>
                    </a:cubicBezTo>
                    <a:cubicBezTo>
                      <a:pt x="63" y="6"/>
                      <a:pt x="73" y="9"/>
                      <a:pt x="73" y="14"/>
                    </a:cubicBezTo>
                    <a:cubicBezTo>
                      <a:pt x="66" y="15"/>
                      <a:pt x="60" y="16"/>
                      <a:pt x="56" y="18"/>
                    </a:cubicBezTo>
                    <a:cubicBezTo>
                      <a:pt x="54" y="18"/>
                      <a:pt x="55" y="21"/>
                      <a:pt x="54" y="21"/>
                    </a:cubicBezTo>
                    <a:cubicBezTo>
                      <a:pt x="53" y="22"/>
                      <a:pt x="51" y="19"/>
                      <a:pt x="50" y="19"/>
                    </a:cubicBezTo>
                    <a:cubicBezTo>
                      <a:pt x="51" y="19"/>
                      <a:pt x="48" y="23"/>
                      <a:pt x="48" y="21"/>
                    </a:cubicBezTo>
                    <a:cubicBezTo>
                      <a:pt x="48" y="22"/>
                      <a:pt x="50" y="24"/>
                      <a:pt x="50" y="23"/>
                    </a:cubicBezTo>
                    <a:cubicBezTo>
                      <a:pt x="49" y="25"/>
                      <a:pt x="47" y="24"/>
                      <a:pt x="46" y="25"/>
                    </a:cubicBezTo>
                    <a:cubicBezTo>
                      <a:pt x="46" y="26"/>
                      <a:pt x="47" y="28"/>
                      <a:pt x="46" y="29"/>
                    </a:cubicBezTo>
                    <a:cubicBezTo>
                      <a:pt x="46" y="29"/>
                      <a:pt x="43" y="28"/>
                      <a:pt x="43" y="29"/>
                    </a:cubicBezTo>
                    <a:cubicBezTo>
                      <a:pt x="42" y="30"/>
                      <a:pt x="41" y="32"/>
                      <a:pt x="39" y="32"/>
                    </a:cubicBezTo>
                    <a:cubicBezTo>
                      <a:pt x="39" y="35"/>
                      <a:pt x="39" y="37"/>
                      <a:pt x="39" y="40"/>
                    </a:cubicBezTo>
                    <a:cubicBezTo>
                      <a:pt x="30" y="40"/>
                      <a:pt x="31" y="49"/>
                      <a:pt x="17" y="46"/>
                    </a:cubicBezTo>
                    <a:cubicBezTo>
                      <a:pt x="18" y="34"/>
                      <a:pt x="7" y="37"/>
                      <a:pt x="0" y="34"/>
                    </a:cubicBezTo>
                    <a:cubicBezTo>
                      <a:pt x="1" y="32"/>
                      <a:pt x="4" y="32"/>
                      <a:pt x="5" y="31"/>
                    </a:cubicBezTo>
                    <a:cubicBezTo>
                      <a:pt x="6" y="30"/>
                      <a:pt x="2" y="25"/>
                      <a:pt x="7" y="27"/>
                    </a:cubicBezTo>
                    <a:cubicBezTo>
                      <a:pt x="8" y="24"/>
                      <a:pt x="5" y="23"/>
                      <a:pt x="5" y="19"/>
                    </a:cubicBezTo>
                    <a:cubicBezTo>
                      <a:pt x="8" y="22"/>
                      <a:pt x="8" y="21"/>
                      <a:pt x="9" y="18"/>
                    </a:cubicBezTo>
                    <a:cubicBezTo>
                      <a:pt x="10" y="15"/>
                      <a:pt x="13" y="16"/>
                      <a:pt x="13" y="10"/>
                    </a:cubicBezTo>
                    <a:cubicBezTo>
                      <a:pt x="14" y="4"/>
                      <a:pt x="7" y="8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2" name="PA-işḷíḓe">
                <a:extLst>
                  <a:ext uri="{FF2B5EF4-FFF2-40B4-BE49-F238E27FC236}">
                    <a16:creationId xmlns="" xmlns:a16="http://schemas.microsoft.com/office/drawing/2014/main" id="{277921D6-FA47-4D58-BD42-9FEE54B98C45}"/>
                  </a:ext>
                </a:extLst>
              </p:cNvPr>
              <p:cNvSpPr/>
              <p:nvPr>
                <p:custDataLst>
                  <p:tags r:id="rId140"/>
                </p:custDataLst>
              </p:nvPr>
            </p:nvSpPr>
            <p:spPr bwMode="auto">
              <a:xfrm>
                <a:off x="3980640" y="760879"/>
                <a:ext cx="30817" cy="23814"/>
              </a:xfrm>
              <a:custGeom>
                <a:avLst/>
                <a:gdLst>
                  <a:gd name="T0" fmla="*/ 2 w 15"/>
                  <a:gd name="T1" fmla="*/ 0 h 11"/>
                  <a:gd name="T2" fmla="*/ 13 w 15"/>
                  <a:gd name="T3" fmla="*/ 0 h 11"/>
                  <a:gd name="T4" fmla="*/ 15 w 15"/>
                  <a:gd name="T5" fmla="*/ 8 h 11"/>
                  <a:gd name="T6" fmla="*/ 11 w 15"/>
                  <a:gd name="T7" fmla="*/ 11 h 11"/>
                  <a:gd name="T8" fmla="*/ 0 w 15"/>
                  <a:gd name="T9" fmla="*/ 6 h 11"/>
                  <a:gd name="T10" fmla="*/ 2 w 15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1">
                    <a:moveTo>
                      <a:pt x="2" y="0"/>
                    </a:moveTo>
                    <a:cubicBezTo>
                      <a:pt x="6" y="0"/>
                      <a:pt x="9" y="0"/>
                      <a:pt x="13" y="0"/>
                    </a:cubicBezTo>
                    <a:cubicBezTo>
                      <a:pt x="13" y="3"/>
                      <a:pt x="15" y="4"/>
                      <a:pt x="15" y="8"/>
                    </a:cubicBezTo>
                    <a:cubicBezTo>
                      <a:pt x="12" y="7"/>
                      <a:pt x="11" y="9"/>
                      <a:pt x="11" y="11"/>
                    </a:cubicBezTo>
                    <a:cubicBezTo>
                      <a:pt x="8" y="9"/>
                      <a:pt x="7" y="5"/>
                      <a:pt x="0" y="6"/>
                    </a:cubicBezTo>
                    <a:cubicBezTo>
                      <a:pt x="1" y="4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3" name="PA-ïsḷîďê">
                <a:extLst>
                  <a:ext uri="{FF2B5EF4-FFF2-40B4-BE49-F238E27FC236}">
                    <a16:creationId xmlns="" xmlns:a16="http://schemas.microsoft.com/office/drawing/2014/main" id="{03B046C6-0C5F-4F0C-9C27-EF427D15A957}"/>
                  </a:ext>
                </a:extLst>
              </p:cNvPr>
              <p:cNvSpPr/>
              <p:nvPr>
                <p:custDataLst>
                  <p:tags r:id="rId141"/>
                </p:custDataLst>
              </p:nvPr>
            </p:nvSpPr>
            <p:spPr bwMode="auto">
              <a:xfrm>
                <a:off x="4148734" y="751074"/>
                <a:ext cx="77043" cy="54631"/>
              </a:xfrm>
              <a:custGeom>
                <a:avLst/>
                <a:gdLst>
                  <a:gd name="T0" fmla="*/ 33 w 37"/>
                  <a:gd name="T1" fmla="*/ 1 h 26"/>
                  <a:gd name="T2" fmla="*/ 35 w 37"/>
                  <a:gd name="T3" fmla="*/ 11 h 26"/>
                  <a:gd name="T4" fmla="*/ 31 w 37"/>
                  <a:gd name="T5" fmla="*/ 14 h 26"/>
                  <a:gd name="T6" fmla="*/ 22 w 37"/>
                  <a:gd name="T7" fmla="*/ 16 h 26"/>
                  <a:gd name="T8" fmla="*/ 7 w 37"/>
                  <a:gd name="T9" fmla="*/ 26 h 26"/>
                  <a:gd name="T10" fmla="*/ 5 w 37"/>
                  <a:gd name="T11" fmla="*/ 18 h 26"/>
                  <a:gd name="T12" fmla="*/ 1 w 37"/>
                  <a:gd name="T13" fmla="*/ 14 h 26"/>
                  <a:gd name="T14" fmla="*/ 1 w 37"/>
                  <a:gd name="T15" fmla="*/ 5 h 26"/>
                  <a:gd name="T16" fmla="*/ 5 w 37"/>
                  <a:gd name="T17" fmla="*/ 1 h 26"/>
                  <a:gd name="T18" fmla="*/ 10 w 37"/>
                  <a:gd name="T19" fmla="*/ 0 h 26"/>
                  <a:gd name="T20" fmla="*/ 25 w 37"/>
                  <a:gd name="T21" fmla="*/ 3 h 26"/>
                  <a:gd name="T22" fmla="*/ 33 w 37"/>
                  <a:gd name="T23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26">
                    <a:moveTo>
                      <a:pt x="33" y="1"/>
                    </a:moveTo>
                    <a:cubicBezTo>
                      <a:pt x="37" y="1"/>
                      <a:pt x="34" y="8"/>
                      <a:pt x="35" y="11"/>
                    </a:cubicBezTo>
                    <a:cubicBezTo>
                      <a:pt x="32" y="10"/>
                      <a:pt x="31" y="12"/>
                      <a:pt x="31" y="14"/>
                    </a:cubicBezTo>
                    <a:cubicBezTo>
                      <a:pt x="25" y="11"/>
                      <a:pt x="23" y="21"/>
                      <a:pt x="22" y="16"/>
                    </a:cubicBezTo>
                    <a:cubicBezTo>
                      <a:pt x="17" y="20"/>
                      <a:pt x="14" y="25"/>
                      <a:pt x="7" y="26"/>
                    </a:cubicBezTo>
                    <a:cubicBezTo>
                      <a:pt x="5" y="24"/>
                      <a:pt x="5" y="21"/>
                      <a:pt x="5" y="18"/>
                    </a:cubicBezTo>
                    <a:cubicBezTo>
                      <a:pt x="4" y="16"/>
                      <a:pt x="2" y="17"/>
                      <a:pt x="1" y="14"/>
                    </a:cubicBezTo>
                    <a:cubicBezTo>
                      <a:pt x="0" y="12"/>
                      <a:pt x="2" y="8"/>
                      <a:pt x="1" y="5"/>
                    </a:cubicBezTo>
                    <a:cubicBezTo>
                      <a:pt x="4" y="6"/>
                      <a:pt x="5" y="4"/>
                      <a:pt x="5" y="1"/>
                    </a:cubicBezTo>
                    <a:cubicBezTo>
                      <a:pt x="7" y="2"/>
                      <a:pt x="10" y="2"/>
                      <a:pt x="10" y="0"/>
                    </a:cubicBezTo>
                    <a:cubicBezTo>
                      <a:pt x="13" y="3"/>
                      <a:pt x="23" y="0"/>
                      <a:pt x="25" y="3"/>
                    </a:cubicBezTo>
                    <a:cubicBezTo>
                      <a:pt x="28" y="3"/>
                      <a:pt x="32" y="4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4" name="PA-işľíḓê">
                <a:extLst>
                  <a:ext uri="{FF2B5EF4-FFF2-40B4-BE49-F238E27FC236}">
                    <a16:creationId xmlns="" xmlns:a16="http://schemas.microsoft.com/office/drawing/2014/main" id="{6FD734FA-428D-4FF8-B622-7BFDA3537764}"/>
                  </a:ext>
                </a:extLst>
              </p:cNvPr>
              <p:cNvSpPr/>
              <p:nvPr>
                <p:custDataLst>
                  <p:tags r:id="rId142"/>
                </p:custDataLst>
              </p:nvPr>
            </p:nvSpPr>
            <p:spPr bwMode="auto">
              <a:xfrm>
                <a:off x="5279165" y="962591"/>
                <a:ext cx="166694" cy="81245"/>
              </a:xfrm>
              <a:custGeom>
                <a:avLst/>
                <a:gdLst>
                  <a:gd name="T0" fmla="*/ 58 w 80"/>
                  <a:gd name="T1" fmla="*/ 0 h 39"/>
                  <a:gd name="T2" fmla="*/ 66 w 80"/>
                  <a:gd name="T3" fmla="*/ 4 h 39"/>
                  <a:gd name="T4" fmla="*/ 71 w 80"/>
                  <a:gd name="T5" fmla="*/ 6 h 39"/>
                  <a:gd name="T6" fmla="*/ 69 w 80"/>
                  <a:gd name="T7" fmla="*/ 9 h 39"/>
                  <a:gd name="T8" fmla="*/ 79 w 80"/>
                  <a:gd name="T9" fmla="*/ 15 h 39"/>
                  <a:gd name="T10" fmla="*/ 73 w 80"/>
                  <a:gd name="T11" fmla="*/ 26 h 39"/>
                  <a:gd name="T12" fmla="*/ 68 w 80"/>
                  <a:gd name="T13" fmla="*/ 28 h 39"/>
                  <a:gd name="T14" fmla="*/ 60 w 80"/>
                  <a:gd name="T15" fmla="*/ 32 h 39"/>
                  <a:gd name="T16" fmla="*/ 55 w 80"/>
                  <a:gd name="T17" fmla="*/ 34 h 39"/>
                  <a:gd name="T18" fmla="*/ 51 w 80"/>
                  <a:gd name="T19" fmla="*/ 35 h 39"/>
                  <a:gd name="T20" fmla="*/ 28 w 80"/>
                  <a:gd name="T21" fmla="*/ 37 h 39"/>
                  <a:gd name="T22" fmla="*/ 27 w 80"/>
                  <a:gd name="T23" fmla="*/ 35 h 39"/>
                  <a:gd name="T24" fmla="*/ 19 w 80"/>
                  <a:gd name="T25" fmla="*/ 32 h 39"/>
                  <a:gd name="T26" fmla="*/ 15 w 80"/>
                  <a:gd name="T27" fmla="*/ 30 h 39"/>
                  <a:gd name="T28" fmla="*/ 19 w 80"/>
                  <a:gd name="T29" fmla="*/ 28 h 39"/>
                  <a:gd name="T30" fmla="*/ 14 w 80"/>
                  <a:gd name="T31" fmla="*/ 24 h 39"/>
                  <a:gd name="T32" fmla="*/ 14 w 80"/>
                  <a:gd name="T33" fmla="*/ 13 h 39"/>
                  <a:gd name="T34" fmla="*/ 2 w 80"/>
                  <a:gd name="T35" fmla="*/ 15 h 39"/>
                  <a:gd name="T36" fmla="*/ 6 w 80"/>
                  <a:gd name="T37" fmla="*/ 7 h 39"/>
                  <a:gd name="T38" fmla="*/ 21 w 80"/>
                  <a:gd name="T39" fmla="*/ 7 h 39"/>
                  <a:gd name="T40" fmla="*/ 23 w 80"/>
                  <a:gd name="T41" fmla="*/ 15 h 39"/>
                  <a:gd name="T42" fmla="*/ 28 w 80"/>
                  <a:gd name="T43" fmla="*/ 7 h 39"/>
                  <a:gd name="T44" fmla="*/ 40 w 80"/>
                  <a:gd name="T45" fmla="*/ 11 h 39"/>
                  <a:gd name="T46" fmla="*/ 43 w 80"/>
                  <a:gd name="T47" fmla="*/ 7 h 39"/>
                  <a:gd name="T48" fmla="*/ 55 w 80"/>
                  <a:gd name="T49" fmla="*/ 6 h 39"/>
                  <a:gd name="T50" fmla="*/ 58 w 80"/>
                  <a:gd name="T5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" h="39">
                    <a:moveTo>
                      <a:pt x="58" y="0"/>
                    </a:moveTo>
                    <a:cubicBezTo>
                      <a:pt x="60" y="1"/>
                      <a:pt x="63" y="2"/>
                      <a:pt x="66" y="4"/>
                    </a:cubicBezTo>
                    <a:cubicBezTo>
                      <a:pt x="66" y="4"/>
                      <a:pt x="71" y="5"/>
                      <a:pt x="71" y="6"/>
                    </a:cubicBezTo>
                    <a:cubicBezTo>
                      <a:pt x="72" y="6"/>
                      <a:pt x="69" y="9"/>
                      <a:pt x="69" y="9"/>
                    </a:cubicBezTo>
                    <a:cubicBezTo>
                      <a:pt x="70" y="13"/>
                      <a:pt x="74" y="16"/>
                      <a:pt x="79" y="15"/>
                    </a:cubicBezTo>
                    <a:cubicBezTo>
                      <a:pt x="80" y="20"/>
                      <a:pt x="78" y="22"/>
                      <a:pt x="73" y="26"/>
                    </a:cubicBezTo>
                    <a:cubicBezTo>
                      <a:pt x="72" y="27"/>
                      <a:pt x="69" y="27"/>
                      <a:pt x="68" y="28"/>
                    </a:cubicBezTo>
                    <a:cubicBezTo>
                      <a:pt x="64" y="30"/>
                      <a:pt x="65" y="30"/>
                      <a:pt x="60" y="32"/>
                    </a:cubicBezTo>
                    <a:cubicBezTo>
                      <a:pt x="60" y="32"/>
                      <a:pt x="55" y="33"/>
                      <a:pt x="55" y="34"/>
                    </a:cubicBezTo>
                    <a:cubicBezTo>
                      <a:pt x="53" y="35"/>
                      <a:pt x="53" y="35"/>
                      <a:pt x="51" y="35"/>
                    </a:cubicBezTo>
                    <a:cubicBezTo>
                      <a:pt x="49" y="36"/>
                      <a:pt x="35" y="39"/>
                      <a:pt x="28" y="37"/>
                    </a:cubicBezTo>
                    <a:cubicBezTo>
                      <a:pt x="28" y="37"/>
                      <a:pt x="28" y="36"/>
                      <a:pt x="27" y="35"/>
                    </a:cubicBezTo>
                    <a:cubicBezTo>
                      <a:pt x="24" y="35"/>
                      <a:pt x="23" y="32"/>
                      <a:pt x="19" y="32"/>
                    </a:cubicBezTo>
                    <a:cubicBezTo>
                      <a:pt x="18" y="32"/>
                      <a:pt x="17" y="30"/>
                      <a:pt x="15" y="30"/>
                    </a:cubicBezTo>
                    <a:cubicBezTo>
                      <a:pt x="15" y="28"/>
                      <a:pt x="18" y="28"/>
                      <a:pt x="19" y="28"/>
                    </a:cubicBezTo>
                    <a:cubicBezTo>
                      <a:pt x="19" y="26"/>
                      <a:pt x="14" y="26"/>
                      <a:pt x="14" y="24"/>
                    </a:cubicBezTo>
                    <a:cubicBezTo>
                      <a:pt x="12" y="21"/>
                      <a:pt x="15" y="18"/>
                      <a:pt x="14" y="13"/>
                    </a:cubicBezTo>
                    <a:cubicBezTo>
                      <a:pt x="6" y="11"/>
                      <a:pt x="7" y="20"/>
                      <a:pt x="2" y="15"/>
                    </a:cubicBezTo>
                    <a:cubicBezTo>
                      <a:pt x="0" y="9"/>
                      <a:pt x="8" y="14"/>
                      <a:pt x="6" y="7"/>
                    </a:cubicBezTo>
                    <a:cubicBezTo>
                      <a:pt x="14" y="9"/>
                      <a:pt x="13" y="8"/>
                      <a:pt x="21" y="7"/>
                    </a:cubicBezTo>
                    <a:cubicBezTo>
                      <a:pt x="22" y="11"/>
                      <a:pt x="27" y="11"/>
                      <a:pt x="23" y="15"/>
                    </a:cubicBezTo>
                    <a:cubicBezTo>
                      <a:pt x="28" y="15"/>
                      <a:pt x="29" y="12"/>
                      <a:pt x="28" y="7"/>
                    </a:cubicBezTo>
                    <a:cubicBezTo>
                      <a:pt x="29" y="11"/>
                      <a:pt x="45" y="3"/>
                      <a:pt x="40" y="11"/>
                    </a:cubicBezTo>
                    <a:cubicBezTo>
                      <a:pt x="44" y="13"/>
                      <a:pt x="42" y="8"/>
                      <a:pt x="43" y="7"/>
                    </a:cubicBezTo>
                    <a:cubicBezTo>
                      <a:pt x="46" y="6"/>
                      <a:pt x="51" y="7"/>
                      <a:pt x="55" y="6"/>
                    </a:cubicBezTo>
                    <a:cubicBezTo>
                      <a:pt x="57" y="5"/>
                      <a:pt x="58" y="3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5" name="PA-ïṡḻiḍê">
                <a:extLst>
                  <a:ext uri="{FF2B5EF4-FFF2-40B4-BE49-F238E27FC236}">
                    <a16:creationId xmlns="" xmlns:a16="http://schemas.microsoft.com/office/drawing/2014/main" id="{3A1286DB-85D2-4831-A584-D13369F8BD4D}"/>
                  </a:ext>
                </a:extLst>
              </p:cNvPr>
              <p:cNvSpPr/>
              <p:nvPr>
                <p:custDataLst>
                  <p:tags r:id="rId143"/>
                </p:custDataLst>
              </p:nvPr>
            </p:nvSpPr>
            <p:spPr bwMode="auto">
              <a:xfrm>
                <a:off x="4284609" y="982202"/>
                <a:ext cx="99456" cy="70039"/>
              </a:xfrm>
              <a:custGeom>
                <a:avLst/>
                <a:gdLst>
                  <a:gd name="T0" fmla="*/ 13 w 48"/>
                  <a:gd name="T1" fmla="*/ 0 h 34"/>
                  <a:gd name="T2" fmla="*/ 24 w 48"/>
                  <a:gd name="T3" fmla="*/ 12 h 34"/>
                  <a:gd name="T4" fmla="*/ 27 w 48"/>
                  <a:gd name="T5" fmla="*/ 10 h 34"/>
                  <a:gd name="T6" fmla="*/ 33 w 48"/>
                  <a:gd name="T7" fmla="*/ 15 h 34"/>
                  <a:gd name="T8" fmla="*/ 41 w 48"/>
                  <a:gd name="T9" fmla="*/ 25 h 34"/>
                  <a:gd name="T10" fmla="*/ 48 w 48"/>
                  <a:gd name="T11" fmla="*/ 26 h 34"/>
                  <a:gd name="T12" fmla="*/ 24 w 48"/>
                  <a:gd name="T13" fmla="*/ 28 h 34"/>
                  <a:gd name="T14" fmla="*/ 14 w 48"/>
                  <a:gd name="T15" fmla="*/ 34 h 34"/>
                  <a:gd name="T16" fmla="*/ 0 w 48"/>
                  <a:gd name="T17" fmla="*/ 28 h 34"/>
                  <a:gd name="T18" fmla="*/ 3 w 48"/>
                  <a:gd name="T19" fmla="*/ 26 h 34"/>
                  <a:gd name="T20" fmla="*/ 5 w 48"/>
                  <a:gd name="T21" fmla="*/ 23 h 34"/>
                  <a:gd name="T22" fmla="*/ 5 w 48"/>
                  <a:gd name="T23" fmla="*/ 6 h 34"/>
                  <a:gd name="T24" fmla="*/ 13 w 48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34">
                    <a:moveTo>
                      <a:pt x="13" y="0"/>
                    </a:moveTo>
                    <a:cubicBezTo>
                      <a:pt x="15" y="5"/>
                      <a:pt x="25" y="3"/>
                      <a:pt x="24" y="12"/>
                    </a:cubicBezTo>
                    <a:cubicBezTo>
                      <a:pt x="25" y="13"/>
                      <a:pt x="28" y="10"/>
                      <a:pt x="27" y="10"/>
                    </a:cubicBezTo>
                    <a:cubicBezTo>
                      <a:pt x="30" y="11"/>
                      <a:pt x="29" y="15"/>
                      <a:pt x="33" y="15"/>
                    </a:cubicBezTo>
                    <a:cubicBezTo>
                      <a:pt x="36" y="15"/>
                      <a:pt x="38" y="22"/>
                      <a:pt x="41" y="25"/>
                    </a:cubicBezTo>
                    <a:cubicBezTo>
                      <a:pt x="46" y="23"/>
                      <a:pt x="44" y="23"/>
                      <a:pt x="48" y="26"/>
                    </a:cubicBezTo>
                    <a:cubicBezTo>
                      <a:pt x="44" y="31"/>
                      <a:pt x="31" y="27"/>
                      <a:pt x="24" y="28"/>
                    </a:cubicBezTo>
                    <a:cubicBezTo>
                      <a:pt x="21" y="30"/>
                      <a:pt x="16" y="31"/>
                      <a:pt x="14" y="34"/>
                    </a:cubicBezTo>
                    <a:cubicBezTo>
                      <a:pt x="10" y="31"/>
                      <a:pt x="8" y="26"/>
                      <a:pt x="0" y="28"/>
                    </a:cubicBezTo>
                    <a:cubicBezTo>
                      <a:pt x="0" y="27"/>
                      <a:pt x="2" y="27"/>
                      <a:pt x="3" y="26"/>
                    </a:cubicBezTo>
                    <a:cubicBezTo>
                      <a:pt x="1" y="24"/>
                      <a:pt x="2" y="23"/>
                      <a:pt x="5" y="23"/>
                    </a:cubicBezTo>
                    <a:cubicBezTo>
                      <a:pt x="2" y="16"/>
                      <a:pt x="5" y="14"/>
                      <a:pt x="5" y="6"/>
                    </a:cubicBezTo>
                    <a:cubicBezTo>
                      <a:pt x="9" y="5"/>
                      <a:pt x="13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6" name="PA-ïśḷîďe">
                <a:extLst>
                  <a:ext uri="{FF2B5EF4-FFF2-40B4-BE49-F238E27FC236}">
                    <a16:creationId xmlns="" xmlns:a16="http://schemas.microsoft.com/office/drawing/2014/main" id="{D6AB4ED7-2FC7-48FD-812A-A851CB3C9494}"/>
                  </a:ext>
                </a:extLst>
              </p:cNvPr>
              <p:cNvSpPr/>
              <p:nvPr>
                <p:custDataLst>
                  <p:tags r:id="rId144"/>
                </p:custDataLst>
              </p:nvPr>
            </p:nvSpPr>
            <p:spPr bwMode="auto">
              <a:xfrm>
                <a:off x="7168821" y="2123839"/>
                <a:ext cx="165292" cy="177900"/>
              </a:xfrm>
              <a:custGeom>
                <a:avLst/>
                <a:gdLst>
                  <a:gd name="T0" fmla="*/ 8 w 80"/>
                  <a:gd name="T1" fmla="*/ 12 h 86"/>
                  <a:gd name="T2" fmla="*/ 4 w 80"/>
                  <a:gd name="T3" fmla="*/ 11 h 86"/>
                  <a:gd name="T4" fmla="*/ 0 w 80"/>
                  <a:gd name="T5" fmla="*/ 5 h 86"/>
                  <a:gd name="T6" fmla="*/ 15 w 80"/>
                  <a:gd name="T7" fmla="*/ 3 h 86"/>
                  <a:gd name="T8" fmla="*/ 23 w 80"/>
                  <a:gd name="T9" fmla="*/ 7 h 86"/>
                  <a:gd name="T10" fmla="*/ 23 w 80"/>
                  <a:gd name="T11" fmla="*/ 11 h 86"/>
                  <a:gd name="T12" fmla="*/ 26 w 80"/>
                  <a:gd name="T13" fmla="*/ 14 h 86"/>
                  <a:gd name="T14" fmla="*/ 34 w 80"/>
                  <a:gd name="T15" fmla="*/ 18 h 86"/>
                  <a:gd name="T16" fmla="*/ 47 w 80"/>
                  <a:gd name="T17" fmla="*/ 29 h 86"/>
                  <a:gd name="T18" fmla="*/ 51 w 80"/>
                  <a:gd name="T19" fmla="*/ 35 h 86"/>
                  <a:gd name="T20" fmla="*/ 56 w 80"/>
                  <a:gd name="T21" fmla="*/ 37 h 86"/>
                  <a:gd name="T22" fmla="*/ 60 w 80"/>
                  <a:gd name="T23" fmla="*/ 40 h 86"/>
                  <a:gd name="T24" fmla="*/ 60 w 80"/>
                  <a:gd name="T25" fmla="*/ 44 h 86"/>
                  <a:gd name="T26" fmla="*/ 64 w 80"/>
                  <a:gd name="T27" fmla="*/ 48 h 86"/>
                  <a:gd name="T28" fmla="*/ 69 w 80"/>
                  <a:gd name="T29" fmla="*/ 53 h 86"/>
                  <a:gd name="T30" fmla="*/ 73 w 80"/>
                  <a:gd name="T31" fmla="*/ 57 h 86"/>
                  <a:gd name="T32" fmla="*/ 77 w 80"/>
                  <a:gd name="T33" fmla="*/ 66 h 86"/>
                  <a:gd name="T34" fmla="*/ 79 w 80"/>
                  <a:gd name="T35" fmla="*/ 74 h 86"/>
                  <a:gd name="T36" fmla="*/ 80 w 80"/>
                  <a:gd name="T37" fmla="*/ 80 h 86"/>
                  <a:gd name="T38" fmla="*/ 71 w 80"/>
                  <a:gd name="T39" fmla="*/ 81 h 86"/>
                  <a:gd name="T40" fmla="*/ 64 w 80"/>
                  <a:gd name="T41" fmla="*/ 81 h 86"/>
                  <a:gd name="T42" fmla="*/ 64 w 80"/>
                  <a:gd name="T43" fmla="*/ 78 h 86"/>
                  <a:gd name="T44" fmla="*/ 60 w 80"/>
                  <a:gd name="T45" fmla="*/ 78 h 86"/>
                  <a:gd name="T46" fmla="*/ 51 w 80"/>
                  <a:gd name="T47" fmla="*/ 70 h 86"/>
                  <a:gd name="T48" fmla="*/ 52 w 80"/>
                  <a:gd name="T49" fmla="*/ 66 h 86"/>
                  <a:gd name="T50" fmla="*/ 51 w 80"/>
                  <a:gd name="T51" fmla="*/ 66 h 86"/>
                  <a:gd name="T52" fmla="*/ 49 w 80"/>
                  <a:gd name="T53" fmla="*/ 63 h 86"/>
                  <a:gd name="T54" fmla="*/ 45 w 80"/>
                  <a:gd name="T55" fmla="*/ 63 h 86"/>
                  <a:gd name="T56" fmla="*/ 38 w 80"/>
                  <a:gd name="T57" fmla="*/ 55 h 86"/>
                  <a:gd name="T58" fmla="*/ 34 w 80"/>
                  <a:gd name="T59" fmla="*/ 42 h 86"/>
                  <a:gd name="T60" fmla="*/ 32 w 80"/>
                  <a:gd name="T61" fmla="*/ 46 h 86"/>
                  <a:gd name="T62" fmla="*/ 28 w 80"/>
                  <a:gd name="T63" fmla="*/ 37 h 86"/>
                  <a:gd name="T64" fmla="*/ 24 w 80"/>
                  <a:gd name="T65" fmla="*/ 33 h 86"/>
                  <a:gd name="T66" fmla="*/ 21 w 80"/>
                  <a:gd name="T67" fmla="*/ 31 h 86"/>
                  <a:gd name="T68" fmla="*/ 19 w 80"/>
                  <a:gd name="T69" fmla="*/ 24 h 86"/>
                  <a:gd name="T70" fmla="*/ 13 w 80"/>
                  <a:gd name="T71" fmla="*/ 20 h 86"/>
                  <a:gd name="T72" fmla="*/ 10 w 80"/>
                  <a:gd name="T73" fmla="*/ 16 h 86"/>
                  <a:gd name="T74" fmla="*/ 8 w 80"/>
                  <a:gd name="T75" fmla="*/ 1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0" h="86">
                    <a:moveTo>
                      <a:pt x="8" y="12"/>
                    </a:moveTo>
                    <a:cubicBezTo>
                      <a:pt x="8" y="10"/>
                      <a:pt x="5" y="11"/>
                      <a:pt x="4" y="11"/>
                    </a:cubicBezTo>
                    <a:cubicBezTo>
                      <a:pt x="2" y="9"/>
                      <a:pt x="4" y="4"/>
                      <a:pt x="0" y="5"/>
                    </a:cubicBezTo>
                    <a:cubicBezTo>
                      <a:pt x="5" y="0"/>
                      <a:pt x="9" y="6"/>
                      <a:pt x="15" y="3"/>
                    </a:cubicBezTo>
                    <a:cubicBezTo>
                      <a:pt x="15" y="8"/>
                      <a:pt x="20" y="5"/>
                      <a:pt x="23" y="7"/>
                    </a:cubicBezTo>
                    <a:cubicBezTo>
                      <a:pt x="23" y="7"/>
                      <a:pt x="22" y="10"/>
                      <a:pt x="23" y="11"/>
                    </a:cubicBezTo>
                    <a:cubicBezTo>
                      <a:pt x="24" y="12"/>
                      <a:pt x="27" y="10"/>
                      <a:pt x="26" y="14"/>
                    </a:cubicBezTo>
                    <a:cubicBezTo>
                      <a:pt x="31" y="13"/>
                      <a:pt x="30" y="18"/>
                      <a:pt x="34" y="18"/>
                    </a:cubicBezTo>
                    <a:cubicBezTo>
                      <a:pt x="37" y="18"/>
                      <a:pt x="42" y="29"/>
                      <a:pt x="47" y="29"/>
                    </a:cubicBezTo>
                    <a:cubicBezTo>
                      <a:pt x="51" y="29"/>
                      <a:pt x="49" y="33"/>
                      <a:pt x="51" y="35"/>
                    </a:cubicBezTo>
                    <a:cubicBezTo>
                      <a:pt x="52" y="36"/>
                      <a:pt x="55" y="36"/>
                      <a:pt x="56" y="37"/>
                    </a:cubicBezTo>
                    <a:cubicBezTo>
                      <a:pt x="57" y="37"/>
                      <a:pt x="59" y="40"/>
                      <a:pt x="60" y="40"/>
                    </a:cubicBezTo>
                    <a:cubicBezTo>
                      <a:pt x="61" y="41"/>
                      <a:pt x="59" y="43"/>
                      <a:pt x="60" y="44"/>
                    </a:cubicBezTo>
                    <a:cubicBezTo>
                      <a:pt x="61" y="45"/>
                      <a:pt x="63" y="47"/>
                      <a:pt x="64" y="48"/>
                    </a:cubicBezTo>
                    <a:cubicBezTo>
                      <a:pt x="65" y="49"/>
                      <a:pt x="66" y="53"/>
                      <a:pt x="69" y="53"/>
                    </a:cubicBezTo>
                    <a:cubicBezTo>
                      <a:pt x="70" y="53"/>
                      <a:pt x="72" y="57"/>
                      <a:pt x="73" y="57"/>
                    </a:cubicBezTo>
                    <a:cubicBezTo>
                      <a:pt x="75" y="59"/>
                      <a:pt x="74" y="66"/>
                      <a:pt x="77" y="66"/>
                    </a:cubicBezTo>
                    <a:cubicBezTo>
                      <a:pt x="79" y="67"/>
                      <a:pt x="79" y="72"/>
                      <a:pt x="79" y="74"/>
                    </a:cubicBezTo>
                    <a:cubicBezTo>
                      <a:pt x="78" y="77"/>
                      <a:pt x="74" y="80"/>
                      <a:pt x="80" y="80"/>
                    </a:cubicBezTo>
                    <a:cubicBezTo>
                      <a:pt x="80" y="86"/>
                      <a:pt x="74" y="82"/>
                      <a:pt x="71" y="81"/>
                    </a:cubicBezTo>
                    <a:cubicBezTo>
                      <a:pt x="69" y="81"/>
                      <a:pt x="66" y="82"/>
                      <a:pt x="64" y="81"/>
                    </a:cubicBezTo>
                    <a:cubicBezTo>
                      <a:pt x="63" y="81"/>
                      <a:pt x="64" y="78"/>
                      <a:pt x="64" y="78"/>
                    </a:cubicBezTo>
                    <a:cubicBezTo>
                      <a:pt x="63" y="77"/>
                      <a:pt x="61" y="78"/>
                      <a:pt x="60" y="78"/>
                    </a:cubicBezTo>
                    <a:cubicBezTo>
                      <a:pt x="58" y="76"/>
                      <a:pt x="55" y="70"/>
                      <a:pt x="51" y="70"/>
                    </a:cubicBezTo>
                    <a:cubicBezTo>
                      <a:pt x="51" y="69"/>
                      <a:pt x="52" y="68"/>
                      <a:pt x="52" y="66"/>
                    </a:cubicBezTo>
                    <a:cubicBezTo>
                      <a:pt x="52" y="64"/>
                      <a:pt x="51" y="65"/>
                      <a:pt x="51" y="66"/>
                    </a:cubicBezTo>
                    <a:cubicBezTo>
                      <a:pt x="48" y="67"/>
                      <a:pt x="50" y="63"/>
                      <a:pt x="49" y="63"/>
                    </a:cubicBezTo>
                    <a:cubicBezTo>
                      <a:pt x="48" y="62"/>
                      <a:pt x="46" y="63"/>
                      <a:pt x="45" y="63"/>
                    </a:cubicBezTo>
                    <a:cubicBezTo>
                      <a:pt x="43" y="60"/>
                      <a:pt x="43" y="55"/>
                      <a:pt x="38" y="55"/>
                    </a:cubicBezTo>
                    <a:cubicBezTo>
                      <a:pt x="40" y="48"/>
                      <a:pt x="34" y="48"/>
                      <a:pt x="34" y="42"/>
                    </a:cubicBezTo>
                    <a:cubicBezTo>
                      <a:pt x="32" y="42"/>
                      <a:pt x="32" y="44"/>
                      <a:pt x="32" y="46"/>
                    </a:cubicBezTo>
                    <a:cubicBezTo>
                      <a:pt x="29" y="44"/>
                      <a:pt x="30" y="40"/>
                      <a:pt x="28" y="37"/>
                    </a:cubicBezTo>
                    <a:cubicBezTo>
                      <a:pt x="28" y="36"/>
                      <a:pt x="25" y="34"/>
                      <a:pt x="24" y="33"/>
                    </a:cubicBezTo>
                    <a:cubicBezTo>
                      <a:pt x="24" y="32"/>
                      <a:pt x="23" y="31"/>
                      <a:pt x="21" y="31"/>
                    </a:cubicBezTo>
                    <a:cubicBezTo>
                      <a:pt x="22" y="27"/>
                      <a:pt x="20" y="26"/>
                      <a:pt x="19" y="24"/>
                    </a:cubicBezTo>
                    <a:cubicBezTo>
                      <a:pt x="18" y="21"/>
                      <a:pt x="15" y="21"/>
                      <a:pt x="13" y="20"/>
                    </a:cubicBezTo>
                    <a:cubicBezTo>
                      <a:pt x="13" y="20"/>
                      <a:pt x="9" y="16"/>
                      <a:pt x="10" y="16"/>
                    </a:cubicBezTo>
                    <a:cubicBezTo>
                      <a:pt x="8" y="12"/>
                      <a:pt x="14" y="9"/>
                      <a:pt x="8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7" name="PA-îṧ1ïḋè">
                <a:extLst>
                  <a:ext uri="{FF2B5EF4-FFF2-40B4-BE49-F238E27FC236}">
                    <a16:creationId xmlns="" xmlns:a16="http://schemas.microsoft.com/office/drawing/2014/main" id="{E838B109-600E-4FBE-AC2E-F3D9B364DDD1}"/>
                  </a:ext>
                </a:extLst>
              </p:cNvPr>
              <p:cNvSpPr/>
              <p:nvPr>
                <p:custDataLst>
                  <p:tags r:id="rId145"/>
                </p:custDataLst>
              </p:nvPr>
            </p:nvSpPr>
            <p:spPr bwMode="auto">
              <a:xfrm>
                <a:off x="6346564" y="2401194"/>
                <a:ext cx="119068" cy="217122"/>
              </a:xfrm>
              <a:custGeom>
                <a:avLst/>
                <a:gdLst>
                  <a:gd name="T0" fmla="*/ 43 w 57"/>
                  <a:gd name="T1" fmla="*/ 0 h 104"/>
                  <a:gd name="T2" fmla="*/ 50 w 57"/>
                  <a:gd name="T3" fmla="*/ 1 h 104"/>
                  <a:gd name="T4" fmla="*/ 47 w 57"/>
                  <a:gd name="T5" fmla="*/ 35 h 104"/>
                  <a:gd name="T6" fmla="*/ 43 w 57"/>
                  <a:gd name="T7" fmla="*/ 57 h 104"/>
                  <a:gd name="T8" fmla="*/ 37 w 57"/>
                  <a:gd name="T9" fmla="*/ 67 h 104"/>
                  <a:gd name="T10" fmla="*/ 36 w 57"/>
                  <a:gd name="T11" fmla="*/ 78 h 104"/>
                  <a:gd name="T12" fmla="*/ 36 w 57"/>
                  <a:gd name="T13" fmla="*/ 82 h 104"/>
                  <a:gd name="T14" fmla="*/ 32 w 57"/>
                  <a:gd name="T15" fmla="*/ 83 h 104"/>
                  <a:gd name="T16" fmla="*/ 30 w 57"/>
                  <a:gd name="T17" fmla="*/ 95 h 104"/>
                  <a:gd name="T18" fmla="*/ 28 w 57"/>
                  <a:gd name="T19" fmla="*/ 96 h 104"/>
                  <a:gd name="T20" fmla="*/ 26 w 57"/>
                  <a:gd name="T21" fmla="*/ 102 h 104"/>
                  <a:gd name="T22" fmla="*/ 8 w 57"/>
                  <a:gd name="T23" fmla="*/ 104 h 104"/>
                  <a:gd name="T24" fmla="*/ 6 w 57"/>
                  <a:gd name="T25" fmla="*/ 95 h 104"/>
                  <a:gd name="T26" fmla="*/ 4 w 57"/>
                  <a:gd name="T27" fmla="*/ 91 h 104"/>
                  <a:gd name="T28" fmla="*/ 0 w 57"/>
                  <a:gd name="T29" fmla="*/ 89 h 104"/>
                  <a:gd name="T30" fmla="*/ 0 w 57"/>
                  <a:gd name="T31" fmla="*/ 82 h 104"/>
                  <a:gd name="T32" fmla="*/ 2 w 57"/>
                  <a:gd name="T33" fmla="*/ 80 h 104"/>
                  <a:gd name="T34" fmla="*/ 0 w 57"/>
                  <a:gd name="T35" fmla="*/ 78 h 104"/>
                  <a:gd name="T36" fmla="*/ 4 w 57"/>
                  <a:gd name="T37" fmla="*/ 70 h 104"/>
                  <a:gd name="T38" fmla="*/ 4 w 57"/>
                  <a:gd name="T39" fmla="*/ 67 h 104"/>
                  <a:gd name="T40" fmla="*/ 8 w 57"/>
                  <a:gd name="T41" fmla="*/ 65 h 104"/>
                  <a:gd name="T42" fmla="*/ 11 w 57"/>
                  <a:gd name="T43" fmla="*/ 55 h 104"/>
                  <a:gd name="T44" fmla="*/ 8 w 57"/>
                  <a:gd name="T45" fmla="*/ 50 h 104"/>
                  <a:gd name="T46" fmla="*/ 8 w 57"/>
                  <a:gd name="T47" fmla="*/ 39 h 104"/>
                  <a:gd name="T48" fmla="*/ 11 w 57"/>
                  <a:gd name="T49" fmla="*/ 35 h 104"/>
                  <a:gd name="T50" fmla="*/ 17 w 57"/>
                  <a:gd name="T51" fmla="*/ 31 h 104"/>
                  <a:gd name="T52" fmla="*/ 26 w 57"/>
                  <a:gd name="T53" fmla="*/ 24 h 104"/>
                  <a:gd name="T54" fmla="*/ 32 w 57"/>
                  <a:gd name="T55" fmla="*/ 26 h 104"/>
                  <a:gd name="T56" fmla="*/ 34 w 57"/>
                  <a:gd name="T57" fmla="*/ 14 h 104"/>
                  <a:gd name="T58" fmla="*/ 39 w 57"/>
                  <a:gd name="T59" fmla="*/ 13 h 104"/>
                  <a:gd name="T60" fmla="*/ 43 w 57"/>
                  <a:gd name="T6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104">
                    <a:moveTo>
                      <a:pt x="43" y="0"/>
                    </a:moveTo>
                    <a:cubicBezTo>
                      <a:pt x="45" y="1"/>
                      <a:pt x="47" y="2"/>
                      <a:pt x="50" y="1"/>
                    </a:cubicBezTo>
                    <a:cubicBezTo>
                      <a:pt x="47" y="11"/>
                      <a:pt x="57" y="28"/>
                      <a:pt x="47" y="35"/>
                    </a:cubicBezTo>
                    <a:cubicBezTo>
                      <a:pt x="47" y="43"/>
                      <a:pt x="46" y="50"/>
                      <a:pt x="43" y="57"/>
                    </a:cubicBezTo>
                    <a:cubicBezTo>
                      <a:pt x="42" y="61"/>
                      <a:pt x="41" y="66"/>
                      <a:pt x="37" y="67"/>
                    </a:cubicBezTo>
                    <a:cubicBezTo>
                      <a:pt x="39" y="71"/>
                      <a:pt x="36" y="75"/>
                      <a:pt x="36" y="78"/>
                    </a:cubicBezTo>
                    <a:cubicBezTo>
                      <a:pt x="35" y="79"/>
                      <a:pt x="36" y="81"/>
                      <a:pt x="36" y="82"/>
                    </a:cubicBezTo>
                    <a:cubicBezTo>
                      <a:pt x="35" y="82"/>
                      <a:pt x="32" y="83"/>
                      <a:pt x="32" y="83"/>
                    </a:cubicBezTo>
                    <a:cubicBezTo>
                      <a:pt x="31" y="87"/>
                      <a:pt x="32" y="91"/>
                      <a:pt x="30" y="95"/>
                    </a:cubicBezTo>
                    <a:cubicBezTo>
                      <a:pt x="30" y="95"/>
                      <a:pt x="28" y="95"/>
                      <a:pt x="28" y="96"/>
                    </a:cubicBezTo>
                    <a:cubicBezTo>
                      <a:pt x="28" y="98"/>
                      <a:pt x="25" y="99"/>
                      <a:pt x="26" y="102"/>
                    </a:cubicBezTo>
                    <a:cubicBezTo>
                      <a:pt x="21" y="104"/>
                      <a:pt x="15" y="104"/>
                      <a:pt x="8" y="104"/>
                    </a:cubicBezTo>
                    <a:cubicBezTo>
                      <a:pt x="8" y="99"/>
                      <a:pt x="4" y="100"/>
                      <a:pt x="6" y="95"/>
                    </a:cubicBezTo>
                    <a:cubicBezTo>
                      <a:pt x="4" y="95"/>
                      <a:pt x="4" y="92"/>
                      <a:pt x="4" y="91"/>
                    </a:cubicBezTo>
                    <a:cubicBezTo>
                      <a:pt x="2" y="91"/>
                      <a:pt x="1" y="90"/>
                      <a:pt x="0" y="89"/>
                    </a:cubicBezTo>
                    <a:cubicBezTo>
                      <a:pt x="0" y="87"/>
                      <a:pt x="0" y="84"/>
                      <a:pt x="0" y="82"/>
                    </a:cubicBezTo>
                    <a:cubicBezTo>
                      <a:pt x="0" y="80"/>
                      <a:pt x="2" y="80"/>
                      <a:pt x="2" y="80"/>
                    </a:cubicBezTo>
                    <a:cubicBezTo>
                      <a:pt x="2" y="78"/>
                      <a:pt x="0" y="78"/>
                      <a:pt x="0" y="78"/>
                    </a:cubicBezTo>
                    <a:cubicBezTo>
                      <a:pt x="1" y="75"/>
                      <a:pt x="3" y="72"/>
                      <a:pt x="4" y="70"/>
                    </a:cubicBezTo>
                    <a:cubicBezTo>
                      <a:pt x="4" y="70"/>
                      <a:pt x="3" y="67"/>
                      <a:pt x="4" y="67"/>
                    </a:cubicBezTo>
                    <a:cubicBezTo>
                      <a:pt x="4" y="66"/>
                      <a:pt x="8" y="65"/>
                      <a:pt x="8" y="65"/>
                    </a:cubicBezTo>
                    <a:cubicBezTo>
                      <a:pt x="9" y="62"/>
                      <a:pt x="5" y="49"/>
                      <a:pt x="11" y="55"/>
                    </a:cubicBezTo>
                    <a:cubicBezTo>
                      <a:pt x="12" y="51"/>
                      <a:pt x="8" y="53"/>
                      <a:pt x="8" y="50"/>
                    </a:cubicBezTo>
                    <a:cubicBezTo>
                      <a:pt x="8" y="46"/>
                      <a:pt x="8" y="42"/>
                      <a:pt x="8" y="39"/>
                    </a:cubicBezTo>
                    <a:cubicBezTo>
                      <a:pt x="11" y="39"/>
                      <a:pt x="11" y="37"/>
                      <a:pt x="11" y="35"/>
                    </a:cubicBezTo>
                    <a:cubicBezTo>
                      <a:pt x="15" y="36"/>
                      <a:pt x="15" y="32"/>
                      <a:pt x="17" y="31"/>
                    </a:cubicBezTo>
                    <a:cubicBezTo>
                      <a:pt x="19" y="30"/>
                      <a:pt x="27" y="31"/>
                      <a:pt x="26" y="24"/>
                    </a:cubicBezTo>
                    <a:cubicBezTo>
                      <a:pt x="29" y="23"/>
                      <a:pt x="29" y="26"/>
                      <a:pt x="32" y="26"/>
                    </a:cubicBezTo>
                    <a:cubicBezTo>
                      <a:pt x="30" y="20"/>
                      <a:pt x="34" y="19"/>
                      <a:pt x="34" y="14"/>
                    </a:cubicBezTo>
                    <a:cubicBezTo>
                      <a:pt x="39" y="17"/>
                      <a:pt x="38" y="2"/>
                      <a:pt x="39" y="13"/>
                    </a:cubicBezTo>
                    <a:cubicBezTo>
                      <a:pt x="46" y="10"/>
                      <a:pt x="40" y="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8" name="PA-ïśliḑé">
                <a:extLst>
                  <a:ext uri="{FF2B5EF4-FFF2-40B4-BE49-F238E27FC236}">
                    <a16:creationId xmlns="" xmlns:a16="http://schemas.microsoft.com/office/drawing/2014/main" id="{95B48A78-0485-4391-8D09-962813B1524C}"/>
                  </a:ext>
                </a:extLst>
              </p:cNvPr>
              <p:cNvSpPr/>
              <p:nvPr>
                <p:custDataLst>
                  <p:tags r:id="rId146"/>
                </p:custDataLst>
              </p:nvPr>
            </p:nvSpPr>
            <p:spPr bwMode="auto">
              <a:xfrm>
                <a:off x="7448976" y="2389989"/>
                <a:ext cx="638757" cy="469263"/>
              </a:xfrm>
              <a:custGeom>
                <a:avLst/>
                <a:gdLst>
                  <a:gd name="T0" fmla="*/ 178 w 307"/>
                  <a:gd name="T1" fmla="*/ 19 h 226"/>
                  <a:gd name="T2" fmla="*/ 171 w 307"/>
                  <a:gd name="T3" fmla="*/ 22 h 226"/>
                  <a:gd name="T4" fmla="*/ 180 w 307"/>
                  <a:gd name="T5" fmla="*/ 34 h 226"/>
                  <a:gd name="T6" fmla="*/ 206 w 307"/>
                  <a:gd name="T7" fmla="*/ 48 h 226"/>
                  <a:gd name="T8" fmla="*/ 214 w 307"/>
                  <a:gd name="T9" fmla="*/ 37 h 226"/>
                  <a:gd name="T10" fmla="*/ 216 w 307"/>
                  <a:gd name="T11" fmla="*/ 30 h 226"/>
                  <a:gd name="T12" fmla="*/ 218 w 307"/>
                  <a:gd name="T13" fmla="*/ 13 h 226"/>
                  <a:gd name="T14" fmla="*/ 223 w 307"/>
                  <a:gd name="T15" fmla="*/ 4 h 226"/>
                  <a:gd name="T16" fmla="*/ 229 w 307"/>
                  <a:gd name="T17" fmla="*/ 11 h 226"/>
                  <a:gd name="T18" fmla="*/ 238 w 307"/>
                  <a:gd name="T19" fmla="*/ 30 h 226"/>
                  <a:gd name="T20" fmla="*/ 247 w 307"/>
                  <a:gd name="T21" fmla="*/ 43 h 226"/>
                  <a:gd name="T22" fmla="*/ 257 w 307"/>
                  <a:gd name="T23" fmla="*/ 56 h 226"/>
                  <a:gd name="T24" fmla="*/ 262 w 307"/>
                  <a:gd name="T25" fmla="*/ 71 h 226"/>
                  <a:gd name="T26" fmla="*/ 268 w 307"/>
                  <a:gd name="T27" fmla="*/ 75 h 226"/>
                  <a:gd name="T28" fmla="*/ 279 w 307"/>
                  <a:gd name="T29" fmla="*/ 82 h 226"/>
                  <a:gd name="T30" fmla="*/ 288 w 307"/>
                  <a:gd name="T31" fmla="*/ 101 h 226"/>
                  <a:gd name="T32" fmla="*/ 292 w 307"/>
                  <a:gd name="T33" fmla="*/ 104 h 226"/>
                  <a:gd name="T34" fmla="*/ 303 w 307"/>
                  <a:gd name="T35" fmla="*/ 112 h 226"/>
                  <a:gd name="T36" fmla="*/ 307 w 307"/>
                  <a:gd name="T37" fmla="*/ 143 h 226"/>
                  <a:gd name="T38" fmla="*/ 301 w 307"/>
                  <a:gd name="T39" fmla="*/ 158 h 226"/>
                  <a:gd name="T40" fmla="*/ 301 w 307"/>
                  <a:gd name="T41" fmla="*/ 164 h 226"/>
                  <a:gd name="T42" fmla="*/ 298 w 307"/>
                  <a:gd name="T43" fmla="*/ 175 h 226"/>
                  <a:gd name="T44" fmla="*/ 287 w 307"/>
                  <a:gd name="T45" fmla="*/ 185 h 226"/>
                  <a:gd name="T46" fmla="*/ 277 w 307"/>
                  <a:gd name="T47" fmla="*/ 212 h 226"/>
                  <a:gd name="T48" fmla="*/ 260 w 307"/>
                  <a:gd name="T49" fmla="*/ 220 h 226"/>
                  <a:gd name="T50" fmla="*/ 253 w 307"/>
                  <a:gd name="T51" fmla="*/ 226 h 226"/>
                  <a:gd name="T52" fmla="*/ 238 w 307"/>
                  <a:gd name="T53" fmla="*/ 222 h 226"/>
                  <a:gd name="T54" fmla="*/ 205 w 307"/>
                  <a:gd name="T55" fmla="*/ 216 h 226"/>
                  <a:gd name="T56" fmla="*/ 203 w 307"/>
                  <a:gd name="T57" fmla="*/ 205 h 226"/>
                  <a:gd name="T58" fmla="*/ 201 w 307"/>
                  <a:gd name="T59" fmla="*/ 199 h 226"/>
                  <a:gd name="T60" fmla="*/ 186 w 307"/>
                  <a:gd name="T61" fmla="*/ 188 h 226"/>
                  <a:gd name="T62" fmla="*/ 178 w 307"/>
                  <a:gd name="T63" fmla="*/ 179 h 226"/>
                  <a:gd name="T64" fmla="*/ 164 w 307"/>
                  <a:gd name="T65" fmla="*/ 173 h 226"/>
                  <a:gd name="T66" fmla="*/ 156 w 307"/>
                  <a:gd name="T67" fmla="*/ 170 h 226"/>
                  <a:gd name="T68" fmla="*/ 121 w 307"/>
                  <a:gd name="T69" fmla="*/ 162 h 226"/>
                  <a:gd name="T70" fmla="*/ 102 w 307"/>
                  <a:gd name="T71" fmla="*/ 168 h 226"/>
                  <a:gd name="T72" fmla="*/ 95 w 307"/>
                  <a:gd name="T73" fmla="*/ 171 h 226"/>
                  <a:gd name="T74" fmla="*/ 89 w 307"/>
                  <a:gd name="T75" fmla="*/ 177 h 226"/>
                  <a:gd name="T76" fmla="*/ 85 w 307"/>
                  <a:gd name="T77" fmla="*/ 177 h 226"/>
                  <a:gd name="T78" fmla="*/ 52 w 307"/>
                  <a:gd name="T79" fmla="*/ 183 h 226"/>
                  <a:gd name="T80" fmla="*/ 46 w 307"/>
                  <a:gd name="T81" fmla="*/ 186 h 226"/>
                  <a:gd name="T82" fmla="*/ 14 w 307"/>
                  <a:gd name="T83" fmla="*/ 192 h 226"/>
                  <a:gd name="T84" fmla="*/ 18 w 307"/>
                  <a:gd name="T85" fmla="*/ 171 h 226"/>
                  <a:gd name="T86" fmla="*/ 14 w 307"/>
                  <a:gd name="T87" fmla="*/ 160 h 226"/>
                  <a:gd name="T88" fmla="*/ 14 w 307"/>
                  <a:gd name="T89" fmla="*/ 153 h 226"/>
                  <a:gd name="T90" fmla="*/ 9 w 307"/>
                  <a:gd name="T91" fmla="*/ 142 h 226"/>
                  <a:gd name="T92" fmla="*/ 7 w 307"/>
                  <a:gd name="T93" fmla="*/ 132 h 226"/>
                  <a:gd name="T94" fmla="*/ 3 w 307"/>
                  <a:gd name="T95" fmla="*/ 121 h 226"/>
                  <a:gd name="T96" fmla="*/ 5 w 307"/>
                  <a:gd name="T97" fmla="*/ 112 h 226"/>
                  <a:gd name="T98" fmla="*/ 5 w 307"/>
                  <a:gd name="T99" fmla="*/ 88 h 226"/>
                  <a:gd name="T100" fmla="*/ 26 w 307"/>
                  <a:gd name="T101" fmla="*/ 75 h 226"/>
                  <a:gd name="T102" fmla="*/ 50 w 307"/>
                  <a:gd name="T103" fmla="*/ 69 h 226"/>
                  <a:gd name="T104" fmla="*/ 63 w 307"/>
                  <a:gd name="T105" fmla="*/ 63 h 226"/>
                  <a:gd name="T106" fmla="*/ 68 w 307"/>
                  <a:gd name="T107" fmla="*/ 43 h 226"/>
                  <a:gd name="T108" fmla="*/ 85 w 307"/>
                  <a:gd name="T109" fmla="*/ 43 h 226"/>
                  <a:gd name="T110" fmla="*/ 89 w 307"/>
                  <a:gd name="T111" fmla="*/ 30 h 226"/>
                  <a:gd name="T112" fmla="*/ 104 w 307"/>
                  <a:gd name="T113" fmla="*/ 20 h 226"/>
                  <a:gd name="T114" fmla="*/ 115 w 307"/>
                  <a:gd name="T115" fmla="*/ 26 h 226"/>
                  <a:gd name="T116" fmla="*/ 119 w 307"/>
                  <a:gd name="T117" fmla="*/ 28 h 226"/>
                  <a:gd name="T118" fmla="*/ 123 w 307"/>
                  <a:gd name="T119" fmla="*/ 24 h 226"/>
                  <a:gd name="T120" fmla="*/ 136 w 307"/>
                  <a:gd name="T121" fmla="*/ 13 h 226"/>
                  <a:gd name="T122" fmla="*/ 145 w 307"/>
                  <a:gd name="T123" fmla="*/ 9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7" h="226">
                    <a:moveTo>
                      <a:pt x="178" y="9"/>
                    </a:moveTo>
                    <a:cubicBezTo>
                      <a:pt x="178" y="12"/>
                      <a:pt x="178" y="16"/>
                      <a:pt x="178" y="19"/>
                    </a:cubicBezTo>
                    <a:cubicBezTo>
                      <a:pt x="177" y="19"/>
                      <a:pt x="175" y="19"/>
                      <a:pt x="173" y="19"/>
                    </a:cubicBezTo>
                    <a:cubicBezTo>
                      <a:pt x="175" y="21"/>
                      <a:pt x="174" y="22"/>
                      <a:pt x="171" y="22"/>
                    </a:cubicBezTo>
                    <a:cubicBezTo>
                      <a:pt x="174" y="26"/>
                      <a:pt x="171" y="25"/>
                      <a:pt x="171" y="30"/>
                    </a:cubicBezTo>
                    <a:cubicBezTo>
                      <a:pt x="173" y="33"/>
                      <a:pt x="176" y="34"/>
                      <a:pt x="180" y="34"/>
                    </a:cubicBezTo>
                    <a:cubicBezTo>
                      <a:pt x="181" y="42"/>
                      <a:pt x="193" y="38"/>
                      <a:pt x="193" y="47"/>
                    </a:cubicBezTo>
                    <a:cubicBezTo>
                      <a:pt x="198" y="47"/>
                      <a:pt x="204" y="46"/>
                      <a:pt x="206" y="48"/>
                    </a:cubicBezTo>
                    <a:cubicBezTo>
                      <a:pt x="210" y="48"/>
                      <a:pt x="207" y="40"/>
                      <a:pt x="214" y="43"/>
                    </a:cubicBezTo>
                    <a:cubicBezTo>
                      <a:pt x="213" y="42"/>
                      <a:pt x="211" y="37"/>
                      <a:pt x="214" y="37"/>
                    </a:cubicBezTo>
                    <a:cubicBezTo>
                      <a:pt x="216" y="37"/>
                      <a:pt x="213" y="34"/>
                      <a:pt x="214" y="32"/>
                    </a:cubicBezTo>
                    <a:cubicBezTo>
                      <a:pt x="214" y="32"/>
                      <a:pt x="216" y="31"/>
                      <a:pt x="216" y="30"/>
                    </a:cubicBezTo>
                    <a:cubicBezTo>
                      <a:pt x="216" y="28"/>
                      <a:pt x="218" y="26"/>
                      <a:pt x="218" y="22"/>
                    </a:cubicBezTo>
                    <a:cubicBezTo>
                      <a:pt x="217" y="21"/>
                      <a:pt x="215" y="19"/>
                      <a:pt x="218" y="13"/>
                    </a:cubicBezTo>
                    <a:cubicBezTo>
                      <a:pt x="218" y="13"/>
                      <a:pt x="221" y="13"/>
                      <a:pt x="221" y="13"/>
                    </a:cubicBezTo>
                    <a:cubicBezTo>
                      <a:pt x="223" y="11"/>
                      <a:pt x="221" y="5"/>
                      <a:pt x="223" y="4"/>
                    </a:cubicBezTo>
                    <a:cubicBezTo>
                      <a:pt x="227" y="3"/>
                      <a:pt x="224" y="9"/>
                      <a:pt x="227" y="11"/>
                    </a:cubicBezTo>
                    <a:cubicBezTo>
                      <a:pt x="227" y="11"/>
                      <a:pt x="229" y="11"/>
                      <a:pt x="229" y="11"/>
                    </a:cubicBezTo>
                    <a:cubicBezTo>
                      <a:pt x="230" y="14"/>
                      <a:pt x="231" y="18"/>
                      <a:pt x="232" y="20"/>
                    </a:cubicBezTo>
                    <a:cubicBezTo>
                      <a:pt x="234" y="24"/>
                      <a:pt x="238" y="26"/>
                      <a:pt x="238" y="30"/>
                    </a:cubicBezTo>
                    <a:cubicBezTo>
                      <a:pt x="243" y="25"/>
                      <a:pt x="240" y="33"/>
                      <a:pt x="246" y="32"/>
                    </a:cubicBezTo>
                    <a:cubicBezTo>
                      <a:pt x="245" y="36"/>
                      <a:pt x="245" y="40"/>
                      <a:pt x="247" y="43"/>
                    </a:cubicBezTo>
                    <a:cubicBezTo>
                      <a:pt x="250" y="46"/>
                      <a:pt x="247" y="50"/>
                      <a:pt x="249" y="56"/>
                    </a:cubicBezTo>
                    <a:cubicBezTo>
                      <a:pt x="254" y="50"/>
                      <a:pt x="250" y="55"/>
                      <a:pt x="257" y="56"/>
                    </a:cubicBezTo>
                    <a:cubicBezTo>
                      <a:pt x="257" y="59"/>
                      <a:pt x="255" y="59"/>
                      <a:pt x="255" y="61"/>
                    </a:cubicBezTo>
                    <a:cubicBezTo>
                      <a:pt x="258" y="64"/>
                      <a:pt x="263" y="64"/>
                      <a:pt x="262" y="71"/>
                    </a:cubicBezTo>
                    <a:cubicBezTo>
                      <a:pt x="264" y="71"/>
                      <a:pt x="267" y="70"/>
                      <a:pt x="268" y="71"/>
                    </a:cubicBezTo>
                    <a:cubicBezTo>
                      <a:pt x="268" y="71"/>
                      <a:pt x="267" y="74"/>
                      <a:pt x="268" y="75"/>
                    </a:cubicBezTo>
                    <a:cubicBezTo>
                      <a:pt x="268" y="75"/>
                      <a:pt x="271" y="74"/>
                      <a:pt x="272" y="75"/>
                    </a:cubicBezTo>
                    <a:cubicBezTo>
                      <a:pt x="274" y="77"/>
                      <a:pt x="273" y="83"/>
                      <a:pt x="279" y="82"/>
                    </a:cubicBezTo>
                    <a:cubicBezTo>
                      <a:pt x="279" y="87"/>
                      <a:pt x="282" y="92"/>
                      <a:pt x="285" y="95"/>
                    </a:cubicBezTo>
                    <a:cubicBezTo>
                      <a:pt x="286" y="97"/>
                      <a:pt x="287" y="99"/>
                      <a:pt x="288" y="101"/>
                    </a:cubicBezTo>
                    <a:cubicBezTo>
                      <a:pt x="289" y="101"/>
                      <a:pt x="291" y="100"/>
                      <a:pt x="292" y="101"/>
                    </a:cubicBezTo>
                    <a:cubicBezTo>
                      <a:pt x="293" y="101"/>
                      <a:pt x="291" y="104"/>
                      <a:pt x="292" y="104"/>
                    </a:cubicBezTo>
                    <a:cubicBezTo>
                      <a:pt x="294" y="106"/>
                      <a:pt x="297" y="105"/>
                      <a:pt x="296" y="104"/>
                    </a:cubicBezTo>
                    <a:cubicBezTo>
                      <a:pt x="300" y="108"/>
                      <a:pt x="297" y="113"/>
                      <a:pt x="303" y="112"/>
                    </a:cubicBezTo>
                    <a:cubicBezTo>
                      <a:pt x="299" y="117"/>
                      <a:pt x="304" y="124"/>
                      <a:pt x="305" y="132"/>
                    </a:cubicBezTo>
                    <a:cubicBezTo>
                      <a:pt x="306" y="137"/>
                      <a:pt x="303" y="141"/>
                      <a:pt x="307" y="143"/>
                    </a:cubicBezTo>
                    <a:cubicBezTo>
                      <a:pt x="303" y="146"/>
                      <a:pt x="304" y="149"/>
                      <a:pt x="303" y="157"/>
                    </a:cubicBezTo>
                    <a:cubicBezTo>
                      <a:pt x="303" y="156"/>
                      <a:pt x="300" y="157"/>
                      <a:pt x="301" y="158"/>
                    </a:cubicBezTo>
                    <a:cubicBezTo>
                      <a:pt x="302" y="158"/>
                      <a:pt x="303" y="158"/>
                      <a:pt x="303" y="158"/>
                    </a:cubicBezTo>
                    <a:cubicBezTo>
                      <a:pt x="303" y="159"/>
                      <a:pt x="302" y="163"/>
                      <a:pt x="301" y="164"/>
                    </a:cubicBezTo>
                    <a:cubicBezTo>
                      <a:pt x="301" y="164"/>
                      <a:pt x="298" y="166"/>
                      <a:pt x="298" y="166"/>
                    </a:cubicBezTo>
                    <a:cubicBezTo>
                      <a:pt x="297" y="168"/>
                      <a:pt x="301" y="171"/>
                      <a:pt x="298" y="175"/>
                    </a:cubicBezTo>
                    <a:cubicBezTo>
                      <a:pt x="294" y="175"/>
                      <a:pt x="295" y="180"/>
                      <a:pt x="290" y="179"/>
                    </a:cubicBezTo>
                    <a:cubicBezTo>
                      <a:pt x="291" y="183"/>
                      <a:pt x="290" y="185"/>
                      <a:pt x="287" y="185"/>
                    </a:cubicBezTo>
                    <a:cubicBezTo>
                      <a:pt x="288" y="192"/>
                      <a:pt x="284" y="194"/>
                      <a:pt x="285" y="201"/>
                    </a:cubicBezTo>
                    <a:cubicBezTo>
                      <a:pt x="277" y="200"/>
                      <a:pt x="278" y="207"/>
                      <a:pt x="277" y="212"/>
                    </a:cubicBezTo>
                    <a:cubicBezTo>
                      <a:pt x="275" y="212"/>
                      <a:pt x="272" y="212"/>
                      <a:pt x="272" y="214"/>
                    </a:cubicBezTo>
                    <a:cubicBezTo>
                      <a:pt x="271" y="218"/>
                      <a:pt x="264" y="218"/>
                      <a:pt x="260" y="220"/>
                    </a:cubicBezTo>
                    <a:cubicBezTo>
                      <a:pt x="259" y="221"/>
                      <a:pt x="258" y="223"/>
                      <a:pt x="257" y="224"/>
                    </a:cubicBezTo>
                    <a:cubicBezTo>
                      <a:pt x="255" y="224"/>
                      <a:pt x="253" y="223"/>
                      <a:pt x="253" y="226"/>
                    </a:cubicBezTo>
                    <a:cubicBezTo>
                      <a:pt x="249" y="223"/>
                      <a:pt x="247" y="219"/>
                      <a:pt x="242" y="218"/>
                    </a:cubicBezTo>
                    <a:cubicBezTo>
                      <a:pt x="238" y="216"/>
                      <a:pt x="239" y="221"/>
                      <a:pt x="238" y="222"/>
                    </a:cubicBezTo>
                    <a:cubicBezTo>
                      <a:pt x="234" y="224"/>
                      <a:pt x="228" y="221"/>
                      <a:pt x="225" y="226"/>
                    </a:cubicBezTo>
                    <a:cubicBezTo>
                      <a:pt x="218" y="222"/>
                      <a:pt x="213" y="217"/>
                      <a:pt x="205" y="216"/>
                    </a:cubicBezTo>
                    <a:cubicBezTo>
                      <a:pt x="207" y="214"/>
                      <a:pt x="207" y="212"/>
                      <a:pt x="205" y="207"/>
                    </a:cubicBezTo>
                    <a:cubicBezTo>
                      <a:pt x="204" y="206"/>
                      <a:pt x="203" y="207"/>
                      <a:pt x="203" y="205"/>
                    </a:cubicBezTo>
                    <a:cubicBezTo>
                      <a:pt x="203" y="205"/>
                      <a:pt x="203" y="203"/>
                      <a:pt x="203" y="203"/>
                    </a:cubicBezTo>
                    <a:cubicBezTo>
                      <a:pt x="202" y="201"/>
                      <a:pt x="197" y="200"/>
                      <a:pt x="201" y="199"/>
                    </a:cubicBezTo>
                    <a:cubicBezTo>
                      <a:pt x="200" y="198"/>
                      <a:pt x="192" y="194"/>
                      <a:pt x="191" y="198"/>
                    </a:cubicBezTo>
                    <a:cubicBezTo>
                      <a:pt x="189" y="195"/>
                      <a:pt x="189" y="190"/>
                      <a:pt x="186" y="188"/>
                    </a:cubicBezTo>
                    <a:cubicBezTo>
                      <a:pt x="185" y="184"/>
                      <a:pt x="187" y="183"/>
                      <a:pt x="188" y="181"/>
                    </a:cubicBezTo>
                    <a:cubicBezTo>
                      <a:pt x="186" y="179"/>
                      <a:pt x="184" y="180"/>
                      <a:pt x="178" y="179"/>
                    </a:cubicBezTo>
                    <a:cubicBezTo>
                      <a:pt x="175" y="181"/>
                      <a:pt x="175" y="188"/>
                      <a:pt x="167" y="186"/>
                    </a:cubicBezTo>
                    <a:cubicBezTo>
                      <a:pt x="169" y="179"/>
                      <a:pt x="162" y="181"/>
                      <a:pt x="164" y="173"/>
                    </a:cubicBezTo>
                    <a:cubicBezTo>
                      <a:pt x="159" y="173"/>
                      <a:pt x="158" y="170"/>
                      <a:pt x="152" y="171"/>
                    </a:cubicBezTo>
                    <a:cubicBezTo>
                      <a:pt x="152" y="170"/>
                      <a:pt x="155" y="170"/>
                      <a:pt x="156" y="170"/>
                    </a:cubicBezTo>
                    <a:cubicBezTo>
                      <a:pt x="151" y="164"/>
                      <a:pt x="147" y="169"/>
                      <a:pt x="137" y="168"/>
                    </a:cubicBezTo>
                    <a:cubicBezTo>
                      <a:pt x="131" y="166"/>
                      <a:pt x="126" y="164"/>
                      <a:pt x="121" y="162"/>
                    </a:cubicBezTo>
                    <a:cubicBezTo>
                      <a:pt x="116" y="164"/>
                      <a:pt x="111" y="163"/>
                      <a:pt x="109" y="168"/>
                    </a:cubicBezTo>
                    <a:cubicBezTo>
                      <a:pt x="107" y="168"/>
                      <a:pt x="104" y="167"/>
                      <a:pt x="102" y="168"/>
                    </a:cubicBezTo>
                    <a:cubicBezTo>
                      <a:pt x="100" y="168"/>
                      <a:pt x="101" y="169"/>
                      <a:pt x="100" y="170"/>
                    </a:cubicBezTo>
                    <a:cubicBezTo>
                      <a:pt x="97" y="170"/>
                      <a:pt x="98" y="166"/>
                      <a:pt x="95" y="171"/>
                    </a:cubicBezTo>
                    <a:cubicBezTo>
                      <a:pt x="94" y="172"/>
                      <a:pt x="92" y="173"/>
                      <a:pt x="93" y="175"/>
                    </a:cubicBezTo>
                    <a:cubicBezTo>
                      <a:pt x="90" y="173"/>
                      <a:pt x="89" y="169"/>
                      <a:pt x="89" y="177"/>
                    </a:cubicBezTo>
                    <a:cubicBezTo>
                      <a:pt x="87" y="177"/>
                      <a:pt x="87" y="175"/>
                      <a:pt x="85" y="175"/>
                    </a:cubicBezTo>
                    <a:cubicBezTo>
                      <a:pt x="83" y="175"/>
                      <a:pt x="85" y="177"/>
                      <a:pt x="85" y="177"/>
                    </a:cubicBezTo>
                    <a:cubicBezTo>
                      <a:pt x="83" y="181"/>
                      <a:pt x="77" y="179"/>
                      <a:pt x="76" y="185"/>
                    </a:cubicBezTo>
                    <a:cubicBezTo>
                      <a:pt x="71" y="181"/>
                      <a:pt x="60" y="183"/>
                      <a:pt x="52" y="183"/>
                    </a:cubicBezTo>
                    <a:cubicBezTo>
                      <a:pt x="49" y="182"/>
                      <a:pt x="51" y="186"/>
                      <a:pt x="50" y="186"/>
                    </a:cubicBezTo>
                    <a:cubicBezTo>
                      <a:pt x="49" y="187"/>
                      <a:pt x="47" y="186"/>
                      <a:pt x="46" y="186"/>
                    </a:cubicBezTo>
                    <a:cubicBezTo>
                      <a:pt x="44" y="187"/>
                      <a:pt x="43" y="188"/>
                      <a:pt x="40" y="188"/>
                    </a:cubicBezTo>
                    <a:cubicBezTo>
                      <a:pt x="35" y="190"/>
                      <a:pt x="26" y="194"/>
                      <a:pt x="14" y="192"/>
                    </a:cubicBezTo>
                    <a:cubicBezTo>
                      <a:pt x="15" y="187"/>
                      <a:pt x="14" y="181"/>
                      <a:pt x="20" y="181"/>
                    </a:cubicBezTo>
                    <a:cubicBezTo>
                      <a:pt x="19" y="178"/>
                      <a:pt x="22" y="172"/>
                      <a:pt x="18" y="171"/>
                    </a:cubicBezTo>
                    <a:cubicBezTo>
                      <a:pt x="13" y="171"/>
                      <a:pt x="20" y="170"/>
                      <a:pt x="18" y="164"/>
                    </a:cubicBezTo>
                    <a:cubicBezTo>
                      <a:pt x="16" y="159"/>
                      <a:pt x="16" y="168"/>
                      <a:pt x="14" y="160"/>
                    </a:cubicBezTo>
                    <a:cubicBezTo>
                      <a:pt x="14" y="160"/>
                      <a:pt x="15" y="157"/>
                      <a:pt x="14" y="157"/>
                    </a:cubicBezTo>
                    <a:cubicBezTo>
                      <a:pt x="12" y="154"/>
                      <a:pt x="15" y="156"/>
                      <a:pt x="14" y="153"/>
                    </a:cubicBezTo>
                    <a:cubicBezTo>
                      <a:pt x="14" y="149"/>
                      <a:pt x="10" y="146"/>
                      <a:pt x="13" y="143"/>
                    </a:cubicBezTo>
                    <a:cubicBezTo>
                      <a:pt x="13" y="141"/>
                      <a:pt x="10" y="143"/>
                      <a:pt x="9" y="142"/>
                    </a:cubicBezTo>
                    <a:cubicBezTo>
                      <a:pt x="8" y="141"/>
                      <a:pt x="9" y="139"/>
                      <a:pt x="9" y="138"/>
                    </a:cubicBezTo>
                    <a:cubicBezTo>
                      <a:pt x="9" y="138"/>
                      <a:pt x="7" y="132"/>
                      <a:pt x="7" y="132"/>
                    </a:cubicBezTo>
                    <a:cubicBezTo>
                      <a:pt x="4" y="130"/>
                      <a:pt x="8" y="131"/>
                      <a:pt x="7" y="129"/>
                    </a:cubicBezTo>
                    <a:cubicBezTo>
                      <a:pt x="6" y="126"/>
                      <a:pt x="2" y="125"/>
                      <a:pt x="3" y="121"/>
                    </a:cubicBezTo>
                    <a:cubicBezTo>
                      <a:pt x="8" y="122"/>
                      <a:pt x="5" y="114"/>
                      <a:pt x="9" y="114"/>
                    </a:cubicBezTo>
                    <a:cubicBezTo>
                      <a:pt x="9" y="111"/>
                      <a:pt x="6" y="113"/>
                      <a:pt x="5" y="112"/>
                    </a:cubicBezTo>
                    <a:cubicBezTo>
                      <a:pt x="4" y="110"/>
                      <a:pt x="6" y="105"/>
                      <a:pt x="1" y="106"/>
                    </a:cubicBezTo>
                    <a:cubicBezTo>
                      <a:pt x="0" y="98"/>
                      <a:pt x="4" y="94"/>
                      <a:pt x="5" y="88"/>
                    </a:cubicBezTo>
                    <a:cubicBezTo>
                      <a:pt x="7" y="91"/>
                      <a:pt x="14" y="89"/>
                      <a:pt x="14" y="84"/>
                    </a:cubicBezTo>
                    <a:cubicBezTo>
                      <a:pt x="15" y="80"/>
                      <a:pt x="26" y="83"/>
                      <a:pt x="26" y="75"/>
                    </a:cubicBezTo>
                    <a:cubicBezTo>
                      <a:pt x="36" y="76"/>
                      <a:pt x="41" y="71"/>
                      <a:pt x="50" y="71"/>
                    </a:cubicBezTo>
                    <a:cubicBezTo>
                      <a:pt x="52" y="71"/>
                      <a:pt x="50" y="68"/>
                      <a:pt x="50" y="69"/>
                    </a:cubicBezTo>
                    <a:cubicBezTo>
                      <a:pt x="53" y="65"/>
                      <a:pt x="59" y="68"/>
                      <a:pt x="59" y="61"/>
                    </a:cubicBezTo>
                    <a:cubicBezTo>
                      <a:pt x="61" y="62"/>
                      <a:pt x="61" y="63"/>
                      <a:pt x="63" y="63"/>
                    </a:cubicBezTo>
                    <a:cubicBezTo>
                      <a:pt x="67" y="64"/>
                      <a:pt x="62" y="55"/>
                      <a:pt x="68" y="58"/>
                    </a:cubicBezTo>
                    <a:cubicBezTo>
                      <a:pt x="67" y="50"/>
                      <a:pt x="68" y="51"/>
                      <a:pt x="68" y="43"/>
                    </a:cubicBezTo>
                    <a:cubicBezTo>
                      <a:pt x="73" y="43"/>
                      <a:pt x="76" y="45"/>
                      <a:pt x="80" y="47"/>
                    </a:cubicBezTo>
                    <a:cubicBezTo>
                      <a:pt x="82" y="45"/>
                      <a:pt x="82" y="42"/>
                      <a:pt x="85" y="43"/>
                    </a:cubicBezTo>
                    <a:cubicBezTo>
                      <a:pt x="83" y="39"/>
                      <a:pt x="90" y="36"/>
                      <a:pt x="85" y="35"/>
                    </a:cubicBezTo>
                    <a:cubicBezTo>
                      <a:pt x="86" y="33"/>
                      <a:pt x="89" y="33"/>
                      <a:pt x="89" y="30"/>
                    </a:cubicBezTo>
                    <a:cubicBezTo>
                      <a:pt x="95" y="31"/>
                      <a:pt x="91" y="23"/>
                      <a:pt x="98" y="26"/>
                    </a:cubicBezTo>
                    <a:cubicBezTo>
                      <a:pt x="100" y="24"/>
                      <a:pt x="102" y="22"/>
                      <a:pt x="104" y="20"/>
                    </a:cubicBezTo>
                    <a:cubicBezTo>
                      <a:pt x="106" y="22"/>
                      <a:pt x="109" y="23"/>
                      <a:pt x="113" y="22"/>
                    </a:cubicBezTo>
                    <a:cubicBezTo>
                      <a:pt x="109" y="26"/>
                      <a:pt x="114" y="24"/>
                      <a:pt x="115" y="26"/>
                    </a:cubicBezTo>
                    <a:cubicBezTo>
                      <a:pt x="115" y="26"/>
                      <a:pt x="115" y="28"/>
                      <a:pt x="115" y="28"/>
                    </a:cubicBezTo>
                    <a:cubicBezTo>
                      <a:pt x="116" y="28"/>
                      <a:pt x="118" y="27"/>
                      <a:pt x="119" y="28"/>
                    </a:cubicBezTo>
                    <a:cubicBezTo>
                      <a:pt x="119" y="28"/>
                      <a:pt x="121" y="33"/>
                      <a:pt x="126" y="32"/>
                    </a:cubicBezTo>
                    <a:cubicBezTo>
                      <a:pt x="129" y="33"/>
                      <a:pt x="127" y="22"/>
                      <a:pt x="123" y="24"/>
                    </a:cubicBezTo>
                    <a:cubicBezTo>
                      <a:pt x="124" y="22"/>
                      <a:pt x="126" y="21"/>
                      <a:pt x="128" y="20"/>
                    </a:cubicBezTo>
                    <a:cubicBezTo>
                      <a:pt x="128" y="16"/>
                      <a:pt x="131" y="13"/>
                      <a:pt x="136" y="13"/>
                    </a:cubicBezTo>
                    <a:cubicBezTo>
                      <a:pt x="135" y="9"/>
                      <a:pt x="137" y="7"/>
                      <a:pt x="141" y="7"/>
                    </a:cubicBezTo>
                    <a:cubicBezTo>
                      <a:pt x="138" y="13"/>
                      <a:pt x="140" y="10"/>
                      <a:pt x="145" y="9"/>
                    </a:cubicBezTo>
                    <a:cubicBezTo>
                      <a:pt x="153" y="0"/>
                      <a:pt x="168" y="9"/>
                      <a:pt x="178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5" name="PA-îŝ1îďê">
              <a:extLst>
                <a:ext uri="{FF2B5EF4-FFF2-40B4-BE49-F238E27FC236}">
                  <a16:creationId xmlns="" xmlns:a16="http://schemas.microsoft.com/office/drawing/2014/main" id="{D4D105F8-7D7C-414C-B2A1-5A46611A581D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 bwMode="auto">
            <a:xfrm>
              <a:off x="677629" y="1119188"/>
              <a:ext cx="2875136" cy="355600"/>
            </a:xfrm>
            <a:prstGeom prst="homePlate">
              <a:avLst/>
            </a:prstGeom>
            <a:solidFill>
              <a:schemeClr val="accent1"/>
            </a:solidFill>
            <a:ln w="28575" algn="ctr">
              <a:noFill/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>
                  <a:solidFill>
                    <a:schemeClr val="bg1"/>
                  </a:solidFill>
                </a:rPr>
                <a:t>T</a:t>
              </a:r>
              <a:r>
                <a:rPr lang="en-US" altLang="zh-CN" sz="100" b="1" kern="0">
                  <a:solidFill>
                    <a:schemeClr val="bg1"/>
                  </a:solidFill>
                </a:rPr>
                <a:t> </a:t>
              </a:r>
              <a:r>
                <a:rPr lang="en-US" altLang="zh-CN" sz="1400" b="1" kern="0">
                  <a:solidFill>
                    <a:schemeClr val="bg1"/>
                  </a:solidFill>
                </a:rPr>
                <a:t>ext </a:t>
              </a:r>
              <a:r>
                <a:rPr lang="en-US" altLang="zh-CN" sz="1400" b="1" kern="0" dirty="0">
                  <a:solidFill>
                    <a:schemeClr val="bg1"/>
                  </a:solidFill>
                </a:rPr>
                <a:t>Here</a:t>
              </a:r>
              <a:endParaRPr lang="zh-CN" altLang="en-US" sz="14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6" name="PA-ïṥḷíḍè">
              <a:extLst>
                <a:ext uri="{FF2B5EF4-FFF2-40B4-BE49-F238E27FC236}">
                  <a16:creationId xmlns="" xmlns:a16="http://schemas.microsoft.com/office/drawing/2014/main" id="{7C9535AF-F02B-48C3-82CD-30B1ED4432C4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 bwMode="auto">
            <a:xfrm>
              <a:off x="8644543" y="1119188"/>
              <a:ext cx="2875945" cy="355600"/>
            </a:xfrm>
            <a:prstGeom prst="chevron">
              <a:avLst/>
            </a:prstGeom>
            <a:solidFill>
              <a:schemeClr val="accent2"/>
            </a:solidFill>
            <a:ln w="28575" algn="ctr">
              <a:noFill/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>
                  <a:solidFill>
                    <a:schemeClr val="bg1"/>
                  </a:solidFill>
                </a:rPr>
                <a:t>Text</a:t>
              </a:r>
              <a:r>
                <a:rPr lang="en-US" altLang="zh-CN" sz="100" b="1" kern="0">
                  <a:solidFill>
                    <a:schemeClr val="bg1"/>
                  </a:solidFill>
                </a:rPr>
                <a:t> </a:t>
              </a:r>
              <a:r>
                <a:rPr lang="en-US" altLang="zh-CN" sz="1400" b="1" kern="0">
                  <a:solidFill>
                    <a:schemeClr val="bg1"/>
                  </a:solidFill>
                </a:rPr>
                <a:t> </a:t>
              </a:r>
              <a:r>
                <a:rPr lang="en-US" altLang="zh-CN" sz="1400" b="1" kern="0" dirty="0">
                  <a:solidFill>
                    <a:schemeClr val="bg1"/>
                  </a:solidFill>
                </a:rPr>
                <a:t>Here</a:t>
              </a:r>
              <a:endParaRPr lang="zh-CN" altLang="en-US" sz="1400" b="1" kern="0" dirty="0">
                <a:solidFill>
                  <a:schemeClr val="bg1"/>
                </a:solidFill>
              </a:endParaRPr>
            </a:p>
          </p:txBody>
        </p:sp>
        <p:grpSp>
          <p:nvGrpSpPr>
            <p:cNvPr id="7" name="ïṥľîḋè">
              <a:extLst>
                <a:ext uri="{FF2B5EF4-FFF2-40B4-BE49-F238E27FC236}">
                  <a16:creationId xmlns="" xmlns:a16="http://schemas.microsoft.com/office/drawing/2014/main" id="{798665FF-A039-4A39-B0F9-DA2763E08FFD}"/>
                </a:ext>
              </a:extLst>
            </p:cNvPr>
            <p:cNvGrpSpPr/>
            <p:nvPr/>
          </p:nvGrpSpPr>
          <p:grpSpPr>
            <a:xfrm>
              <a:off x="678170" y="1537721"/>
              <a:ext cx="2875945" cy="1029692"/>
              <a:chOff x="8644542" y="2827390"/>
              <a:chExt cx="2875945" cy="1029692"/>
            </a:xfrm>
          </p:grpSpPr>
          <p:sp>
            <p:nvSpPr>
              <p:cNvPr id="50" name="PA-íšļïḓè">
                <a:extLst>
                  <a:ext uri="{FF2B5EF4-FFF2-40B4-BE49-F238E27FC236}">
                    <a16:creationId xmlns="" xmlns:a16="http://schemas.microsoft.com/office/drawing/2014/main" id="{F3162EFF-9873-460B-A5B4-8237CABD346A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</a:t>
                </a:r>
                <a:r>
                  <a:rPr lang="en-US" altLang="zh-CN" sz="800"/>
                  <a:t>paste fo</a:t>
                </a:r>
                <a:r>
                  <a:rPr lang="en-US" altLang="zh-CN" sz="100"/>
                  <a:t> </a:t>
                </a:r>
                <a:r>
                  <a:rPr lang="en-US" altLang="zh-CN" sz="800"/>
                  <a:t>nts</a:t>
                </a:r>
                <a:r>
                  <a:rPr lang="en-US" altLang="zh-CN" sz="800" dirty="0"/>
                  <a:t>. Choose the only option to retain text.</a:t>
                </a:r>
              </a:p>
            </p:txBody>
          </p:sp>
          <p:sp>
            <p:nvSpPr>
              <p:cNvPr id="51" name="PA-íślîde">
                <a:extLst>
                  <a:ext uri="{FF2B5EF4-FFF2-40B4-BE49-F238E27FC236}">
                    <a16:creationId xmlns="" xmlns:a16="http://schemas.microsoft.com/office/drawing/2014/main" id="{AE7C4DC7-8614-4317-A638-E5686D7E167E}"/>
                  </a:ext>
                </a:extLst>
              </p:cNvPr>
              <p:cNvSpPr txBox="1"/>
              <p:nvPr>
                <p:custDataLst>
                  <p:tags r:id="rId39"/>
                </p:custDataLst>
              </p:nvPr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>
                    <a:solidFill>
                      <a:schemeClr val="accent1"/>
                    </a:solidFill>
                  </a:rPr>
                  <a:t>Text</a:t>
                </a:r>
                <a:r>
                  <a:rPr lang="en-US" altLang="zh-CN" sz="100">
                    <a:solidFill>
                      <a:schemeClr val="accent1"/>
                    </a:solidFill>
                  </a:rPr>
                  <a:t> </a:t>
                </a:r>
                <a:r>
                  <a:rPr lang="en-US" altLang="zh-CN" sz="1600">
                    <a:solidFill>
                      <a:schemeClr val="accent1"/>
                    </a:solidFill>
                  </a:rPr>
                  <a:t> </a:t>
                </a:r>
                <a:r>
                  <a:rPr lang="en-US" altLang="zh-CN" sz="1600" dirty="0">
                    <a:solidFill>
                      <a:schemeClr val="accent1"/>
                    </a:solidFill>
                  </a:rPr>
                  <a:t>here</a:t>
                </a:r>
              </a:p>
            </p:txBody>
          </p:sp>
        </p:grpSp>
        <p:grpSp>
          <p:nvGrpSpPr>
            <p:cNvPr id="8" name="íṡļîdè">
              <a:extLst>
                <a:ext uri="{FF2B5EF4-FFF2-40B4-BE49-F238E27FC236}">
                  <a16:creationId xmlns="" xmlns:a16="http://schemas.microsoft.com/office/drawing/2014/main" id="{7005E328-1BD1-47F0-A218-7C15EF0B2AC9}"/>
                </a:ext>
              </a:extLst>
            </p:cNvPr>
            <p:cNvGrpSpPr/>
            <p:nvPr/>
          </p:nvGrpSpPr>
          <p:grpSpPr>
            <a:xfrm>
              <a:off x="678170" y="2764723"/>
              <a:ext cx="2875945" cy="1029692"/>
              <a:chOff x="8644542" y="3987446"/>
              <a:chExt cx="2875945" cy="1029692"/>
            </a:xfrm>
          </p:grpSpPr>
          <p:sp>
            <p:nvSpPr>
              <p:cNvPr id="48" name="PA-ïsḷiḍè">
                <a:extLst>
                  <a:ext uri="{FF2B5EF4-FFF2-40B4-BE49-F238E27FC236}">
                    <a16:creationId xmlns="" xmlns:a16="http://schemas.microsoft.com/office/drawing/2014/main" id="{AD9F3600-BC95-4E9A-AAE8-74B20D7D0302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</a:t>
                </a:r>
                <a:r>
                  <a:rPr lang="en-US" altLang="zh-CN" sz="800"/>
                  <a:t>paste fo</a:t>
                </a:r>
                <a:r>
                  <a:rPr lang="en-US" altLang="zh-CN" sz="100"/>
                  <a:t> </a:t>
                </a:r>
                <a:r>
                  <a:rPr lang="en-US" altLang="zh-CN" sz="800"/>
                  <a:t>nts</a:t>
                </a:r>
                <a:r>
                  <a:rPr lang="en-US" altLang="zh-CN" sz="800" dirty="0"/>
                  <a:t>. Choose the only option to retain text.</a:t>
                </a:r>
              </a:p>
            </p:txBody>
          </p:sp>
          <p:sp>
            <p:nvSpPr>
              <p:cNvPr id="49" name="PA-îšḷíḑê">
                <a:extLst>
                  <a:ext uri="{FF2B5EF4-FFF2-40B4-BE49-F238E27FC236}">
                    <a16:creationId xmlns="" xmlns:a16="http://schemas.microsoft.com/office/drawing/2014/main" id="{097E21CB-8287-4628-988E-A511FEB4EBE9}"/>
                  </a:ext>
                </a:extLst>
              </p:cNvPr>
              <p:cNvSpPr txBox="1"/>
              <p:nvPr>
                <p:custDataLst>
                  <p:tags r:id="rId37"/>
                </p:custDataLst>
              </p:nvPr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accent1"/>
                    </a:solidFill>
                  </a:rPr>
                  <a:t>Text</a:t>
                </a:r>
                <a:r>
                  <a:rPr lang="en-US" altLang="zh-CN" sz="100" b="1">
                    <a:solidFill>
                      <a:schemeClr val="accent1"/>
                    </a:solidFill>
                  </a:rPr>
                  <a:t> </a:t>
                </a:r>
                <a:r>
                  <a:rPr lang="en-US" altLang="zh-CN" sz="1600" b="1">
                    <a:solidFill>
                      <a:schemeClr val="accent1"/>
                    </a:solidFill>
                  </a:rPr>
                  <a:t> </a:t>
                </a:r>
                <a:r>
                  <a:rPr lang="en-US" altLang="zh-CN" sz="1600" b="1" dirty="0">
                    <a:solidFill>
                      <a:schemeClr val="accent1"/>
                    </a:solidFill>
                  </a:rPr>
                  <a:t>here</a:t>
                </a:r>
              </a:p>
            </p:txBody>
          </p:sp>
        </p:grpSp>
        <p:grpSp>
          <p:nvGrpSpPr>
            <p:cNvPr id="9" name="îṩ1iďé">
              <a:extLst>
                <a:ext uri="{FF2B5EF4-FFF2-40B4-BE49-F238E27FC236}">
                  <a16:creationId xmlns="" xmlns:a16="http://schemas.microsoft.com/office/drawing/2014/main" id="{AC4B8CB0-B086-41AB-AE11-66461B022194}"/>
                </a:ext>
              </a:extLst>
            </p:cNvPr>
            <p:cNvGrpSpPr/>
            <p:nvPr/>
          </p:nvGrpSpPr>
          <p:grpSpPr>
            <a:xfrm>
              <a:off x="678170" y="3991725"/>
              <a:ext cx="2875945" cy="1029692"/>
              <a:chOff x="8644542" y="5210771"/>
              <a:chExt cx="2875945" cy="1029692"/>
            </a:xfrm>
          </p:grpSpPr>
          <p:sp>
            <p:nvSpPr>
              <p:cNvPr id="46" name="PA-ïSľïḓè">
                <a:extLst>
                  <a:ext uri="{FF2B5EF4-FFF2-40B4-BE49-F238E27FC236}">
                    <a16:creationId xmlns="" xmlns:a16="http://schemas.microsoft.com/office/drawing/2014/main" id="{963F4C17-883A-48B8-B9FF-211199A45933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</a:t>
                </a:r>
                <a:r>
                  <a:rPr lang="en-US" altLang="zh-CN" sz="800"/>
                  <a:t>paste fo</a:t>
                </a:r>
                <a:r>
                  <a:rPr lang="en-US" altLang="zh-CN" sz="100"/>
                  <a:t> </a:t>
                </a:r>
                <a:r>
                  <a:rPr lang="en-US" altLang="zh-CN" sz="800"/>
                  <a:t>nts</a:t>
                </a:r>
                <a:r>
                  <a:rPr lang="en-US" altLang="zh-CN" sz="800" dirty="0"/>
                  <a:t>. Choose the only option to retain text.</a:t>
                </a:r>
              </a:p>
            </p:txBody>
          </p:sp>
          <p:sp>
            <p:nvSpPr>
              <p:cNvPr id="47" name="PA-í$ľîḍè">
                <a:extLst>
                  <a:ext uri="{FF2B5EF4-FFF2-40B4-BE49-F238E27FC236}">
                    <a16:creationId xmlns="" xmlns:a16="http://schemas.microsoft.com/office/drawing/2014/main" id="{6140EF37-2FB7-46BF-B86B-D101998CAFEA}"/>
                  </a:ext>
                </a:extLst>
              </p:cNvPr>
              <p:cNvSpPr txBox="1"/>
              <p:nvPr>
                <p:custDataLst>
                  <p:tags r:id="rId35"/>
                </p:custDataLst>
              </p:nvPr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accent1"/>
                    </a:solidFill>
                  </a:rPr>
                  <a:t>Text</a:t>
                </a:r>
                <a:r>
                  <a:rPr lang="en-US" altLang="zh-CN" sz="100" b="1">
                    <a:solidFill>
                      <a:schemeClr val="accent1"/>
                    </a:solidFill>
                  </a:rPr>
                  <a:t> </a:t>
                </a:r>
                <a:r>
                  <a:rPr lang="en-US" altLang="zh-CN" sz="1600" b="1">
                    <a:solidFill>
                      <a:schemeClr val="accent1"/>
                    </a:solidFill>
                  </a:rPr>
                  <a:t> </a:t>
                </a:r>
                <a:r>
                  <a:rPr lang="en-US" altLang="zh-CN" sz="1600" b="1" dirty="0">
                    <a:solidFill>
                      <a:schemeClr val="accent1"/>
                    </a:solidFill>
                  </a:rPr>
                  <a:t>here</a:t>
                </a:r>
              </a:p>
            </p:txBody>
          </p:sp>
        </p:grpSp>
        <p:cxnSp>
          <p:nvCxnSpPr>
            <p:cNvPr id="10" name="PA-直接连接符 9">
              <a:extLst>
                <a:ext uri="{FF2B5EF4-FFF2-40B4-BE49-F238E27FC236}">
                  <a16:creationId xmlns="" xmlns:a16="http://schemas.microsoft.com/office/drawing/2014/main" id="{71059E52-040A-4ED9-887B-E10ACA113388}"/>
                </a:ext>
              </a:extLst>
            </p:cNvPr>
            <p:cNvCxnSpPr/>
            <p:nvPr>
              <p:custDataLst>
                <p:tags r:id="rId6"/>
              </p:custDataLst>
            </p:nvPr>
          </p:nvCxnSpPr>
          <p:spPr>
            <a:xfrm>
              <a:off x="678980" y="2666068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A-直接连接符 10">
              <a:extLst>
                <a:ext uri="{FF2B5EF4-FFF2-40B4-BE49-F238E27FC236}">
                  <a16:creationId xmlns="" xmlns:a16="http://schemas.microsoft.com/office/drawing/2014/main" id="{77C993CC-0935-4F71-9078-28921D6CD9F4}"/>
                </a:ext>
              </a:extLst>
            </p:cNvPr>
            <p:cNvCxnSpPr/>
            <p:nvPr>
              <p:custDataLst>
                <p:tags r:id="rId7"/>
              </p:custDataLst>
            </p:nvPr>
          </p:nvCxnSpPr>
          <p:spPr>
            <a:xfrm>
              <a:off x="678980" y="3893070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ïŝlïďê">
              <a:extLst>
                <a:ext uri="{FF2B5EF4-FFF2-40B4-BE49-F238E27FC236}">
                  <a16:creationId xmlns="" xmlns:a16="http://schemas.microsoft.com/office/drawing/2014/main" id="{46D35A92-1700-44B0-AF63-6D982FF8EEA7}"/>
                </a:ext>
              </a:extLst>
            </p:cNvPr>
            <p:cNvGrpSpPr/>
            <p:nvPr/>
          </p:nvGrpSpPr>
          <p:grpSpPr>
            <a:xfrm>
              <a:off x="678170" y="5218727"/>
              <a:ext cx="2875945" cy="1029692"/>
              <a:chOff x="8644542" y="5210771"/>
              <a:chExt cx="2875945" cy="1029692"/>
            </a:xfrm>
          </p:grpSpPr>
          <p:sp>
            <p:nvSpPr>
              <p:cNvPr id="44" name="PA-ïSļïḓè">
                <a:extLst>
                  <a:ext uri="{FF2B5EF4-FFF2-40B4-BE49-F238E27FC236}">
                    <a16:creationId xmlns="" xmlns:a16="http://schemas.microsoft.com/office/drawing/2014/main" id="{7924BE78-1ECF-470C-B182-A70BE558DA7F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</a:t>
                </a:r>
                <a:r>
                  <a:rPr lang="en-US" altLang="zh-CN" sz="800"/>
                  <a:t>paste fo</a:t>
                </a:r>
                <a:r>
                  <a:rPr lang="en-US" altLang="zh-CN" sz="100"/>
                  <a:t> </a:t>
                </a:r>
                <a:r>
                  <a:rPr lang="en-US" altLang="zh-CN" sz="800"/>
                  <a:t>nts</a:t>
                </a:r>
                <a:r>
                  <a:rPr lang="en-US" altLang="zh-CN" sz="800" dirty="0"/>
                  <a:t>. Choose the only option to retain text.</a:t>
                </a:r>
              </a:p>
            </p:txBody>
          </p:sp>
          <p:sp>
            <p:nvSpPr>
              <p:cNvPr id="45" name="PA-íSļiďê">
                <a:extLst>
                  <a:ext uri="{FF2B5EF4-FFF2-40B4-BE49-F238E27FC236}">
                    <a16:creationId xmlns="" xmlns:a16="http://schemas.microsoft.com/office/drawing/2014/main" id="{EE24E53A-819D-4B64-890F-0A1797495428}"/>
                  </a:ext>
                </a:extLst>
              </p:cNvPr>
              <p:cNvSpPr txBox="1"/>
              <p:nvPr>
                <p:custDataLst>
                  <p:tags r:id="rId33"/>
                </p:custDataLst>
              </p:nvPr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accent1"/>
                    </a:solidFill>
                  </a:rPr>
                  <a:t>Text</a:t>
                </a:r>
                <a:r>
                  <a:rPr lang="en-US" altLang="zh-CN" sz="100" b="1">
                    <a:solidFill>
                      <a:schemeClr val="accent1"/>
                    </a:solidFill>
                  </a:rPr>
                  <a:t> </a:t>
                </a:r>
                <a:r>
                  <a:rPr lang="en-US" altLang="zh-CN" sz="1600" b="1">
                    <a:solidFill>
                      <a:schemeClr val="accent1"/>
                    </a:solidFill>
                  </a:rPr>
                  <a:t> </a:t>
                </a:r>
                <a:r>
                  <a:rPr lang="en-US" altLang="zh-CN" sz="1600" b="1" dirty="0">
                    <a:solidFill>
                      <a:schemeClr val="accent1"/>
                    </a:solidFill>
                  </a:rPr>
                  <a:t>here</a:t>
                </a:r>
              </a:p>
            </p:txBody>
          </p:sp>
        </p:grpSp>
        <p:cxnSp>
          <p:nvCxnSpPr>
            <p:cNvPr id="13" name="PA-直接连接符 12">
              <a:extLst>
                <a:ext uri="{FF2B5EF4-FFF2-40B4-BE49-F238E27FC236}">
                  <a16:creationId xmlns="" xmlns:a16="http://schemas.microsoft.com/office/drawing/2014/main" id="{54D729B0-23F8-465C-B9EB-F0FC3A966B41}"/>
                </a:ext>
              </a:extLst>
            </p:cNvPr>
            <p:cNvCxnSpPr/>
            <p:nvPr>
              <p:custDataLst>
                <p:tags r:id="rId8"/>
              </p:custDataLst>
            </p:nvPr>
          </p:nvCxnSpPr>
          <p:spPr>
            <a:xfrm>
              <a:off x="678980" y="5120072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i$lîḍe">
              <a:extLst>
                <a:ext uri="{FF2B5EF4-FFF2-40B4-BE49-F238E27FC236}">
                  <a16:creationId xmlns="" xmlns:a16="http://schemas.microsoft.com/office/drawing/2014/main" id="{D4839572-8996-42EA-9315-FECDAA389081}"/>
                </a:ext>
              </a:extLst>
            </p:cNvPr>
            <p:cNvGrpSpPr/>
            <p:nvPr/>
          </p:nvGrpSpPr>
          <p:grpSpPr>
            <a:xfrm>
              <a:off x="4388844" y="2039111"/>
              <a:ext cx="3414312" cy="3143319"/>
              <a:chOff x="4388844" y="2039111"/>
              <a:chExt cx="3414312" cy="3143319"/>
            </a:xfrm>
          </p:grpSpPr>
          <p:grpSp>
            <p:nvGrpSpPr>
              <p:cNvPr id="30" name="iSlîḍê">
                <a:extLst>
                  <a:ext uri="{FF2B5EF4-FFF2-40B4-BE49-F238E27FC236}">
                    <a16:creationId xmlns="" xmlns:a16="http://schemas.microsoft.com/office/drawing/2014/main" id="{BA39FEEB-E420-4BFD-840C-D7FDB039D8EE}"/>
                  </a:ext>
                </a:extLst>
              </p:cNvPr>
              <p:cNvGrpSpPr/>
              <p:nvPr/>
            </p:nvGrpSpPr>
            <p:grpSpPr>
              <a:xfrm>
                <a:off x="5306276" y="3141726"/>
                <a:ext cx="1579452" cy="938093"/>
                <a:chOff x="922942" y="1294557"/>
                <a:chExt cx="2306399" cy="1369855"/>
              </a:xfrm>
            </p:grpSpPr>
            <p:sp>
              <p:nvSpPr>
                <p:cNvPr id="41" name="PA-iŝ1íḓé">
                  <a:extLst>
                    <a:ext uri="{FF2B5EF4-FFF2-40B4-BE49-F238E27FC236}">
                      <a16:creationId xmlns="" xmlns:a16="http://schemas.microsoft.com/office/drawing/2014/main" id="{DE1370A0-4F95-4ADE-9FD6-86AB47559320}"/>
                    </a:ext>
                  </a:extLst>
                </p:cNvPr>
                <p:cNvSpPr txBox="1"/>
                <p:nvPr>
                  <p:custDataLst>
                    <p:tags r:id="rId29"/>
                  </p:custDataLst>
                </p:nvPr>
              </p:nvSpPr>
              <p:spPr>
                <a:xfrm>
                  <a:off x="922942" y="2194511"/>
                  <a:ext cx="2306399" cy="469901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600" b="0" i="0" u="none" strike="noStrike" kern="1200" cap="none" spc="0" normalizeH="0" baseline="0" noProof="0">
                      <a:ln>
                        <a:noFill/>
                      </a:ln>
                      <a:effectLst/>
                      <a:uLnTx/>
                      <a:uFillTx/>
                    </a:rPr>
                    <a:t>RE</a:t>
                  </a:r>
                  <a:r>
                    <a:rPr kumimoji="0" lang="en-US" altLang="zh-CN" sz="100" b="0" i="0" u="none" strike="noStrike" kern="1200" cap="none" spc="0" normalizeH="0" baseline="0" noProof="0">
                      <a:ln>
                        <a:noFill/>
                      </a:ln>
                      <a:effectLst/>
                      <a:uLnTx/>
                      <a:uFillTx/>
                    </a:rPr>
                    <a:t> </a:t>
                  </a:r>
                  <a:r>
                    <a:rPr kumimoji="0" lang="en-US" altLang="zh-CN" sz="16600" b="0" i="0" u="none" strike="noStrike" kern="1200" cap="none" spc="0" normalizeH="0" baseline="0" noProof="0">
                      <a:ln>
                        <a:noFill/>
                      </a:ln>
                      <a:effectLst/>
                      <a:uLnTx/>
                      <a:uFillTx/>
                    </a:rPr>
                    <a:t>PORT</a:t>
                  </a:r>
                  <a:endParaRPr kumimoji="0" lang="zh-CN" altLang="en-US" sz="16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PA-î$lîďé">
                  <a:extLst>
                    <a:ext uri="{FF2B5EF4-FFF2-40B4-BE49-F238E27FC236}">
                      <a16:creationId xmlns="" xmlns:a16="http://schemas.microsoft.com/office/drawing/2014/main" id="{93047B39-8070-4013-9549-87928F818ED0}"/>
                    </a:ext>
                  </a:extLst>
                </p:cNvPr>
                <p:cNvSpPr txBox="1"/>
                <p:nvPr>
                  <p:custDataLst>
                    <p:tags r:id="rId30"/>
                  </p:custDataLst>
                </p:nvPr>
              </p:nvSpPr>
              <p:spPr>
                <a:xfrm>
                  <a:off x="926965" y="1817115"/>
                  <a:ext cx="1645678" cy="281587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600" b="1" i="0" u="none" strike="noStrike" kern="1200" cap="none" spc="0" normalizeH="0" baseline="0" noProof="0">
                      <a:ln>
                        <a:noFill/>
                      </a:ln>
                      <a:effectLst/>
                      <a:uLnTx/>
                      <a:uFillTx/>
                    </a:rPr>
                    <a:t>AN</a:t>
                  </a:r>
                  <a:r>
                    <a:rPr kumimoji="0" lang="en-US" altLang="zh-CN" sz="100" b="1" i="0" u="none" strike="noStrike" kern="1200" cap="none" spc="0" normalizeH="0" baseline="0" noProof="0">
                      <a:ln>
                        <a:noFill/>
                      </a:ln>
                      <a:effectLst/>
                      <a:uLnTx/>
                      <a:uFillTx/>
                    </a:rPr>
                    <a:t> </a:t>
                  </a:r>
                  <a:r>
                    <a:rPr kumimoji="0" lang="en-US" altLang="zh-CN" sz="9600" b="1" i="0" u="none" strike="noStrike" kern="1200" cap="none" spc="0" normalizeH="0" baseline="0" noProof="0">
                      <a:ln>
                        <a:noFill/>
                      </a:ln>
                      <a:effectLst/>
                      <a:uLnTx/>
                      <a:uFillTx/>
                    </a:rPr>
                    <a:t>NUAL</a:t>
                  </a:r>
                  <a:endParaRPr kumimoji="0" lang="zh-CN" altLang="en-US" sz="9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PA-iṩļïḋê">
                  <a:extLst>
                    <a:ext uri="{FF2B5EF4-FFF2-40B4-BE49-F238E27FC236}">
                      <a16:creationId xmlns="" xmlns:a16="http://schemas.microsoft.com/office/drawing/2014/main" id="{4B7A164D-C4EA-427B-A8DD-D08835C5FD61}"/>
                    </a:ext>
                  </a:extLst>
                </p:cNvPr>
                <p:cNvSpPr txBox="1"/>
                <p:nvPr>
                  <p:custDataLst>
                    <p:tags r:id="rId31"/>
                  </p:custDataLst>
                </p:nvPr>
              </p:nvSpPr>
              <p:spPr>
                <a:xfrm>
                  <a:off x="1792429" y="1294557"/>
                  <a:ext cx="1027941" cy="421969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600" b="1" i="0" u="none" strike="noStrike" kern="1200" cap="none" spc="0" normalizeH="0" baseline="0" noProof="0">
                      <a:ln>
                        <a:noFill/>
                      </a:ln>
                      <a:effectLst/>
                      <a:uLnTx/>
                      <a:uFillTx/>
                    </a:rPr>
                    <a:t>2</a:t>
                  </a:r>
                  <a:r>
                    <a:rPr kumimoji="0" lang="en-US" altLang="zh-CN" sz="100" b="1" i="0" u="none" strike="noStrike" kern="1200" cap="none" spc="0" normalizeH="0" baseline="0" noProof="0">
                      <a:ln>
                        <a:noFill/>
                      </a:ln>
                      <a:effectLst/>
                      <a:uLnTx/>
                      <a:uFillTx/>
                    </a:rPr>
                    <a:t> </a:t>
                  </a:r>
                  <a:r>
                    <a:rPr kumimoji="0" lang="en-US" altLang="zh-CN" sz="9600" b="1" i="0" u="none" strike="noStrike" kern="1200" cap="none" spc="0" normalizeH="0" baseline="0" noProof="0">
                      <a:ln>
                        <a:noFill/>
                      </a:ln>
                      <a:effectLst/>
                      <a:uLnTx/>
                      <a:uFillTx/>
                    </a:rPr>
                    <a:t>017</a:t>
                  </a:r>
                  <a:endParaRPr kumimoji="0" lang="zh-CN" altLang="en-US" sz="9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1" name="PA-î$ļídè">
                <a:extLst>
                  <a:ext uri="{FF2B5EF4-FFF2-40B4-BE49-F238E27FC236}">
                    <a16:creationId xmlns="" xmlns:a16="http://schemas.microsoft.com/office/drawing/2014/main" id="{DE11D5D1-ADA3-4FD3-BB7D-5CE60CF70877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5306276" y="3141725"/>
                <a:ext cx="522487" cy="269540"/>
              </a:xfrm>
              <a:prstGeom prst="rect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PA-ïṧ1íďé">
                <a:extLst>
                  <a:ext uri="{FF2B5EF4-FFF2-40B4-BE49-F238E27FC236}">
                    <a16:creationId xmlns="" xmlns:a16="http://schemas.microsoft.com/office/drawing/2014/main" id="{0A1A44D2-69E2-4239-AE76-9E655A4B8EFF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5306275" y="3141725"/>
                <a:ext cx="156747" cy="26954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PA-iš1îḓe">
                <a:extLst>
                  <a:ext uri="{FF2B5EF4-FFF2-40B4-BE49-F238E27FC236}">
                    <a16:creationId xmlns="" xmlns:a16="http://schemas.microsoft.com/office/drawing/2014/main" id="{43957847-274D-4271-AC72-FB9EA62C9220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6508962" y="3313695"/>
                <a:ext cx="376766" cy="376196"/>
              </a:xfrm>
              <a:custGeom>
                <a:avLst/>
                <a:gdLst>
                  <a:gd name="connsiteX0" fmla="*/ 259984 w 607639"/>
                  <a:gd name="connsiteY0" fmla="*/ 430308 h 606722"/>
                  <a:gd name="connsiteX1" fmla="*/ 287837 w 607639"/>
                  <a:gd name="connsiteY1" fmla="*/ 458126 h 606722"/>
                  <a:gd name="connsiteX2" fmla="*/ 139047 w 607639"/>
                  <a:gd name="connsiteY2" fmla="*/ 606722 h 606722"/>
                  <a:gd name="connsiteX3" fmla="*/ 111282 w 607639"/>
                  <a:gd name="connsiteY3" fmla="*/ 578905 h 606722"/>
                  <a:gd name="connsiteX4" fmla="*/ 204460 w 607639"/>
                  <a:gd name="connsiteY4" fmla="*/ 374844 h 606722"/>
                  <a:gd name="connsiteX5" fmla="*/ 232231 w 607639"/>
                  <a:gd name="connsiteY5" fmla="*/ 402573 h 606722"/>
                  <a:gd name="connsiteX6" fmla="*/ 27771 w 607639"/>
                  <a:gd name="connsiteY6" fmla="*/ 606722 h 606722"/>
                  <a:gd name="connsiteX7" fmla="*/ 0 w 607639"/>
                  <a:gd name="connsiteY7" fmla="*/ 578904 h 606722"/>
                  <a:gd name="connsiteX8" fmla="*/ 148791 w 607639"/>
                  <a:gd name="connsiteY8" fmla="*/ 319309 h 606722"/>
                  <a:gd name="connsiteX9" fmla="*/ 176555 w 607639"/>
                  <a:gd name="connsiteY9" fmla="*/ 347040 h 606722"/>
                  <a:gd name="connsiteX10" fmla="*/ 27853 w 607639"/>
                  <a:gd name="connsiteY10" fmla="*/ 495652 h 606722"/>
                  <a:gd name="connsiteX11" fmla="*/ 0 w 607639"/>
                  <a:gd name="connsiteY11" fmla="*/ 467921 h 606722"/>
                  <a:gd name="connsiteX12" fmla="*/ 482456 w 607639"/>
                  <a:gd name="connsiteY12" fmla="*/ 291506 h 606722"/>
                  <a:gd name="connsiteX13" fmla="*/ 441354 w 607639"/>
                  <a:gd name="connsiteY13" fmla="*/ 444829 h 606722"/>
                  <a:gd name="connsiteX14" fmla="*/ 385749 w 607639"/>
                  <a:gd name="connsiteY14" fmla="*/ 500380 h 606722"/>
                  <a:gd name="connsiteX15" fmla="*/ 329611 w 607639"/>
                  <a:gd name="connsiteY15" fmla="*/ 444295 h 606722"/>
                  <a:gd name="connsiteX16" fmla="*/ 218312 w 607639"/>
                  <a:gd name="connsiteY16" fmla="*/ 277605 h 606722"/>
                  <a:gd name="connsiteX17" fmla="*/ 329470 w 607639"/>
                  <a:gd name="connsiteY17" fmla="*/ 388739 h 606722"/>
                  <a:gd name="connsiteX18" fmla="*/ 301703 w 607639"/>
                  <a:gd name="connsiteY18" fmla="*/ 416478 h 606722"/>
                  <a:gd name="connsiteX19" fmla="*/ 190456 w 607639"/>
                  <a:gd name="connsiteY19" fmla="*/ 305433 h 606722"/>
                  <a:gd name="connsiteX20" fmla="*/ 315639 w 607639"/>
                  <a:gd name="connsiteY20" fmla="*/ 124971 h 606722"/>
                  <a:gd name="connsiteX21" fmla="*/ 162720 w 607639"/>
                  <a:gd name="connsiteY21" fmla="*/ 277604 h 606722"/>
                  <a:gd name="connsiteX22" fmla="*/ 106554 w 607639"/>
                  <a:gd name="connsiteY22" fmla="*/ 221544 h 606722"/>
                  <a:gd name="connsiteX23" fmla="*/ 162097 w 607639"/>
                  <a:gd name="connsiteY23" fmla="*/ 166016 h 606722"/>
                  <a:gd name="connsiteX24" fmla="*/ 459243 w 607639"/>
                  <a:gd name="connsiteY24" fmla="*/ 120359 h 606722"/>
                  <a:gd name="connsiteX25" fmla="*/ 431471 w 607639"/>
                  <a:gd name="connsiteY25" fmla="*/ 148088 h 606722"/>
                  <a:gd name="connsiteX26" fmla="*/ 459243 w 607639"/>
                  <a:gd name="connsiteY26" fmla="*/ 175905 h 606722"/>
                  <a:gd name="connsiteX27" fmla="*/ 487103 w 607639"/>
                  <a:gd name="connsiteY27" fmla="*/ 148088 h 606722"/>
                  <a:gd name="connsiteX28" fmla="*/ 445357 w 607639"/>
                  <a:gd name="connsiteY28" fmla="*/ 50948 h 606722"/>
                  <a:gd name="connsiteX29" fmla="*/ 556620 w 607639"/>
                  <a:gd name="connsiteY29" fmla="*/ 161952 h 606722"/>
                  <a:gd name="connsiteX30" fmla="*/ 357326 w 607639"/>
                  <a:gd name="connsiteY30" fmla="*/ 360942 h 606722"/>
                  <a:gd name="connsiteX31" fmla="*/ 246062 w 607639"/>
                  <a:gd name="connsiteY31" fmla="*/ 249938 h 606722"/>
                  <a:gd name="connsiteX32" fmla="*/ 607639 w 607639"/>
                  <a:gd name="connsiteY32" fmla="*/ 0 h 606722"/>
                  <a:gd name="connsiteX33" fmla="*/ 576136 w 607639"/>
                  <a:gd name="connsiteY33" fmla="*/ 125818 h 606722"/>
                  <a:gd name="connsiteX34" fmla="*/ 481539 w 607639"/>
                  <a:gd name="connsiteY34" fmla="*/ 31454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7639" h="606722">
                    <a:moveTo>
                      <a:pt x="259984" y="430308"/>
                    </a:moveTo>
                    <a:lnTo>
                      <a:pt x="287837" y="458126"/>
                    </a:lnTo>
                    <a:lnTo>
                      <a:pt x="139047" y="606722"/>
                    </a:lnTo>
                    <a:lnTo>
                      <a:pt x="111282" y="578905"/>
                    </a:lnTo>
                    <a:close/>
                    <a:moveTo>
                      <a:pt x="204460" y="374844"/>
                    </a:moveTo>
                    <a:lnTo>
                      <a:pt x="232231" y="402573"/>
                    </a:lnTo>
                    <a:lnTo>
                      <a:pt x="27771" y="606722"/>
                    </a:lnTo>
                    <a:lnTo>
                      <a:pt x="0" y="578904"/>
                    </a:lnTo>
                    <a:close/>
                    <a:moveTo>
                      <a:pt x="148791" y="319309"/>
                    </a:moveTo>
                    <a:lnTo>
                      <a:pt x="176555" y="347040"/>
                    </a:lnTo>
                    <a:lnTo>
                      <a:pt x="27853" y="495652"/>
                    </a:lnTo>
                    <a:lnTo>
                      <a:pt x="0" y="467921"/>
                    </a:lnTo>
                    <a:close/>
                    <a:moveTo>
                      <a:pt x="482456" y="291506"/>
                    </a:moveTo>
                    <a:lnTo>
                      <a:pt x="441354" y="444829"/>
                    </a:lnTo>
                    <a:lnTo>
                      <a:pt x="385749" y="500380"/>
                    </a:lnTo>
                    <a:lnTo>
                      <a:pt x="329611" y="444295"/>
                    </a:lnTo>
                    <a:close/>
                    <a:moveTo>
                      <a:pt x="218312" y="277605"/>
                    </a:moveTo>
                    <a:lnTo>
                      <a:pt x="329470" y="388739"/>
                    </a:lnTo>
                    <a:lnTo>
                      <a:pt x="301703" y="416478"/>
                    </a:lnTo>
                    <a:lnTo>
                      <a:pt x="190456" y="305433"/>
                    </a:lnTo>
                    <a:close/>
                    <a:moveTo>
                      <a:pt x="315639" y="124971"/>
                    </a:moveTo>
                    <a:lnTo>
                      <a:pt x="162720" y="277604"/>
                    </a:lnTo>
                    <a:lnTo>
                      <a:pt x="106554" y="221544"/>
                    </a:lnTo>
                    <a:lnTo>
                      <a:pt x="162097" y="166016"/>
                    </a:lnTo>
                    <a:close/>
                    <a:moveTo>
                      <a:pt x="459243" y="120359"/>
                    </a:moveTo>
                    <a:lnTo>
                      <a:pt x="431471" y="148088"/>
                    </a:lnTo>
                    <a:lnTo>
                      <a:pt x="459243" y="175905"/>
                    </a:lnTo>
                    <a:lnTo>
                      <a:pt x="487103" y="148088"/>
                    </a:lnTo>
                    <a:close/>
                    <a:moveTo>
                      <a:pt x="445357" y="50948"/>
                    </a:moveTo>
                    <a:lnTo>
                      <a:pt x="556620" y="161952"/>
                    </a:lnTo>
                    <a:lnTo>
                      <a:pt x="357326" y="360942"/>
                    </a:lnTo>
                    <a:lnTo>
                      <a:pt x="246062" y="249938"/>
                    </a:lnTo>
                    <a:close/>
                    <a:moveTo>
                      <a:pt x="607639" y="0"/>
                    </a:moveTo>
                    <a:lnTo>
                      <a:pt x="576136" y="125818"/>
                    </a:lnTo>
                    <a:lnTo>
                      <a:pt x="481539" y="31454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PA-işļïďè">
                <a:extLst>
                  <a:ext uri="{FF2B5EF4-FFF2-40B4-BE49-F238E27FC236}">
                    <a16:creationId xmlns="" xmlns:a16="http://schemas.microsoft.com/office/drawing/2014/main" id="{1C72AC7E-A290-4A5E-BB64-215D64BC03B4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 flipH="1" flipV="1">
                <a:off x="4463193" y="2039111"/>
                <a:ext cx="3212401" cy="3143318"/>
              </a:xfrm>
              <a:prstGeom prst="blockArc">
                <a:avLst>
                  <a:gd name="adj1" fmla="val 21599999"/>
                  <a:gd name="adj2" fmla="val 8180671"/>
                  <a:gd name="adj3" fmla="val 11913"/>
                </a:avLst>
              </a:prstGeom>
              <a:solidFill>
                <a:schemeClr val="accent2">
                  <a:alpha val="80000"/>
                </a:schemeClr>
              </a:solidFill>
              <a:ln w="508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PA-ï$1ïḓè">
                <a:extLst>
                  <a:ext uri="{FF2B5EF4-FFF2-40B4-BE49-F238E27FC236}">
                    <a16:creationId xmlns="" xmlns:a16="http://schemas.microsoft.com/office/drawing/2014/main" id="{E7FC7282-FEE8-448E-BA42-D00F5F2DB1AA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 rot="18900000" flipH="1" flipV="1">
                <a:off x="6895654" y="2554414"/>
                <a:ext cx="645819" cy="556740"/>
              </a:xfrm>
              <a:prstGeom prst="triangle">
                <a:avLst/>
              </a:prstGeom>
              <a:solidFill>
                <a:schemeClr val="accent2">
                  <a:alpha val="80000"/>
                </a:schemeClr>
              </a:solidFill>
              <a:ln w="508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6" name="iṧļïḍê">
                <a:extLst>
                  <a:ext uri="{FF2B5EF4-FFF2-40B4-BE49-F238E27FC236}">
                    <a16:creationId xmlns="" xmlns:a16="http://schemas.microsoft.com/office/drawing/2014/main" id="{1B3C21D9-23F5-4E9B-AD52-19711F8E4501}"/>
                  </a:ext>
                </a:extLst>
              </p:cNvPr>
              <p:cNvGrpSpPr/>
              <p:nvPr/>
            </p:nvGrpSpPr>
            <p:grpSpPr>
              <a:xfrm>
                <a:off x="4463192" y="2039112"/>
                <a:ext cx="3212401" cy="3143318"/>
                <a:chOff x="3029446" y="2446284"/>
                <a:chExt cx="3141496" cy="3073942"/>
              </a:xfrm>
              <a:solidFill>
                <a:schemeClr val="accent3"/>
              </a:solidFill>
            </p:grpSpPr>
            <p:sp>
              <p:nvSpPr>
                <p:cNvPr id="39" name="PA-ïṩḷîḋé">
                  <a:extLst>
                    <a:ext uri="{FF2B5EF4-FFF2-40B4-BE49-F238E27FC236}">
                      <a16:creationId xmlns="" xmlns:a16="http://schemas.microsoft.com/office/drawing/2014/main" id="{33EE07A4-59D7-4C3C-AABE-CA703D6D4AB8}"/>
                    </a:ext>
                  </a:extLst>
                </p:cNvPr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3029446" y="2446284"/>
                  <a:ext cx="3141496" cy="3073942"/>
                </a:xfrm>
                <a:prstGeom prst="blockArc">
                  <a:avLst>
                    <a:gd name="adj1" fmla="val 21599999"/>
                    <a:gd name="adj2" fmla="val 8180671"/>
                    <a:gd name="adj3" fmla="val 11913"/>
                  </a:avLst>
                </a:prstGeom>
                <a:solidFill>
                  <a:schemeClr val="accent1">
                    <a:alpha val="80000"/>
                  </a:schemeClr>
                </a:solidFill>
                <a:ln w="508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square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PA-iṣļîḑê">
                  <a:extLst>
                    <a:ext uri="{FF2B5EF4-FFF2-40B4-BE49-F238E27FC236}">
                      <a16:creationId xmlns="" xmlns:a16="http://schemas.microsoft.com/office/drawing/2014/main" id="{7DB59AE2-BEE2-49C6-B20F-70741A55AB93}"/>
                    </a:ext>
                  </a:extLst>
                </p:cNvPr>
                <p:cNvSpPr/>
                <p:nvPr>
                  <p:custDataLst>
                    <p:tags r:id="rId28"/>
                  </p:custDataLst>
                </p:nvPr>
              </p:nvSpPr>
              <p:spPr>
                <a:xfrm rot="8100000" flipV="1">
                  <a:off x="3100799" y="4487660"/>
                  <a:ext cx="631564" cy="544452"/>
                </a:xfrm>
                <a:prstGeom prst="triangle">
                  <a:avLst/>
                </a:prstGeom>
                <a:solidFill>
                  <a:schemeClr val="accent1">
                    <a:alpha val="80000"/>
                  </a:schemeClr>
                </a:solidFill>
                <a:ln w="508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square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7" name="PA-í$lïḑe">
                <a:extLst>
                  <a:ext uri="{FF2B5EF4-FFF2-40B4-BE49-F238E27FC236}">
                    <a16:creationId xmlns="" xmlns:a16="http://schemas.microsoft.com/office/drawing/2014/main" id="{92455398-3746-4A32-A5EA-E9A0EE069D82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7166157" y="2771733"/>
                <a:ext cx="636999" cy="636998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latin typeface="Impact" panose="020B0806030902050204" pitchFamily="34" charset="0"/>
                  </a:rPr>
                  <a:t>2</a:t>
                </a:r>
                <a:r>
                  <a:rPr lang="en-US" altLang="zh-CN" sz="100">
                    <a:latin typeface="Impact" panose="020B0806030902050204" pitchFamily="34" charset="0"/>
                  </a:rPr>
                  <a:t> </a:t>
                </a:r>
                <a:r>
                  <a:rPr lang="en-US" altLang="zh-CN" sz="1600">
                    <a:latin typeface="Impact" panose="020B0806030902050204" pitchFamily="34" charset="0"/>
                  </a:rPr>
                  <a:t>017</a:t>
                </a:r>
                <a:endParaRPr sz="16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38" name="PA-îṩḷíḓè">
                <a:extLst>
                  <a:ext uri="{FF2B5EF4-FFF2-40B4-BE49-F238E27FC236}">
                    <a16:creationId xmlns="" xmlns:a16="http://schemas.microsoft.com/office/drawing/2014/main" id="{7F793413-FC3C-49F4-B9DC-FDE2357E9AA1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4388844" y="3767931"/>
                <a:ext cx="636999" cy="636998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latin typeface="Impact" panose="020B0806030902050204" pitchFamily="34" charset="0"/>
                  </a:rPr>
                  <a:t>2</a:t>
                </a:r>
                <a:r>
                  <a:rPr lang="en-US" altLang="zh-CN" sz="100">
                    <a:latin typeface="Impact" panose="020B0806030902050204" pitchFamily="34" charset="0"/>
                  </a:rPr>
                  <a:t> </a:t>
                </a:r>
                <a:r>
                  <a:rPr lang="en-US" altLang="zh-CN" sz="1600">
                    <a:latin typeface="Impact" panose="020B0806030902050204" pitchFamily="34" charset="0"/>
                  </a:rPr>
                  <a:t>018</a:t>
                </a:r>
                <a:endParaRPr sz="1600" dirty="0"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5" name="ïSľiḋè">
              <a:extLst>
                <a:ext uri="{FF2B5EF4-FFF2-40B4-BE49-F238E27FC236}">
                  <a16:creationId xmlns="" xmlns:a16="http://schemas.microsoft.com/office/drawing/2014/main" id="{CCFC3FA7-649B-4A6E-9A20-22DF8CD837C2}"/>
                </a:ext>
              </a:extLst>
            </p:cNvPr>
            <p:cNvGrpSpPr/>
            <p:nvPr/>
          </p:nvGrpSpPr>
          <p:grpSpPr>
            <a:xfrm>
              <a:off x="8637075" y="1537721"/>
              <a:ext cx="2875945" cy="1029692"/>
              <a:chOff x="8644542" y="2827390"/>
              <a:chExt cx="2875945" cy="1029692"/>
            </a:xfrm>
          </p:grpSpPr>
          <p:sp>
            <p:nvSpPr>
              <p:cNvPr id="28" name="PA-íšlíḑê">
                <a:extLst>
                  <a:ext uri="{FF2B5EF4-FFF2-40B4-BE49-F238E27FC236}">
                    <a16:creationId xmlns="" xmlns:a16="http://schemas.microsoft.com/office/drawing/2014/main" id="{77E7A4C1-4B3B-49BB-ADAF-F9887AD9DBFE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/>
                  <a:t>C</a:t>
                </a:r>
                <a:r>
                  <a:rPr lang="en-US" altLang="zh-CN" sz="100"/>
                  <a:t> </a:t>
                </a:r>
                <a:r>
                  <a:rPr lang="en-US" altLang="zh-CN" sz="800"/>
                  <a:t>opy </a:t>
                </a:r>
                <a:r>
                  <a:rPr lang="en-US" altLang="zh-CN" sz="800" dirty="0"/>
                  <a:t>paste fonts. Choose the only option to retain text.</a:t>
                </a:r>
              </a:p>
            </p:txBody>
          </p:sp>
          <p:sp>
            <p:nvSpPr>
              <p:cNvPr id="29" name="PA-íş1ïḓè">
                <a:extLst>
                  <a:ext uri="{FF2B5EF4-FFF2-40B4-BE49-F238E27FC236}">
                    <a16:creationId xmlns="" xmlns:a16="http://schemas.microsoft.com/office/drawing/2014/main" id="{0ECF16BD-4F55-450B-9759-8374C790EDF3}"/>
                  </a:ext>
                </a:extLst>
              </p:cNvPr>
              <p:cNvSpPr txBox="1"/>
              <p:nvPr>
                <p:custDataLst>
                  <p:tags r:id="rId19"/>
                </p:custDataLst>
              </p:nvPr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/>
                  <a:t>Tex</a:t>
                </a:r>
                <a:r>
                  <a:rPr lang="en-US" altLang="zh-CN" sz="100"/>
                  <a:t> </a:t>
                </a:r>
                <a:r>
                  <a:rPr lang="en-US" altLang="zh-CN" sz="1600"/>
                  <a:t>t </a:t>
                </a:r>
                <a:r>
                  <a:rPr lang="en-US" altLang="zh-CN" sz="1600" dirty="0"/>
                  <a:t>here</a:t>
                </a:r>
              </a:p>
            </p:txBody>
          </p:sp>
        </p:grpSp>
        <p:grpSp>
          <p:nvGrpSpPr>
            <p:cNvPr id="16" name="iṡlîḑè">
              <a:extLst>
                <a:ext uri="{FF2B5EF4-FFF2-40B4-BE49-F238E27FC236}">
                  <a16:creationId xmlns="" xmlns:a16="http://schemas.microsoft.com/office/drawing/2014/main" id="{DF2AD862-21B6-4928-8922-B436069E16B7}"/>
                </a:ext>
              </a:extLst>
            </p:cNvPr>
            <p:cNvGrpSpPr/>
            <p:nvPr/>
          </p:nvGrpSpPr>
          <p:grpSpPr>
            <a:xfrm>
              <a:off x="8637075" y="2764723"/>
              <a:ext cx="2875945" cy="1029692"/>
              <a:chOff x="8644542" y="3987446"/>
              <a:chExt cx="2875945" cy="1029692"/>
            </a:xfrm>
          </p:grpSpPr>
          <p:sp>
            <p:nvSpPr>
              <p:cNvPr id="26" name="PA-ïṩļíḍe">
                <a:extLst>
                  <a:ext uri="{FF2B5EF4-FFF2-40B4-BE49-F238E27FC236}">
                    <a16:creationId xmlns="" xmlns:a16="http://schemas.microsoft.com/office/drawing/2014/main" id="{7BF8D017-E046-4930-9489-F372569BFE69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/>
                  <a:t>C</a:t>
                </a:r>
                <a:r>
                  <a:rPr lang="en-US" altLang="zh-CN" sz="100"/>
                  <a:t> </a:t>
                </a:r>
                <a:r>
                  <a:rPr lang="en-US" altLang="zh-CN" sz="800"/>
                  <a:t>opy </a:t>
                </a:r>
                <a:r>
                  <a:rPr lang="en-US" altLang="zh-CN" sz="800" dirty="0"/>
                  <a:t>paste fonts. Choose the only option to retain text.</a:t>
                </a:r>
              </a:p>
            </p:txBody>
          </p:sp>
          <p:sp>
            <p:nvSpPr>
              <p:cNvPr id="27" name="PA-íṥľîḑé">
                <a:extLst>
                  <a:ext uri="{FF2B5EF4-FFF2-40B4-BE49-F238E27FC236}">
                    <a16:creationId xmlns="" xmlns:a16="http://schemas.microsoft.com/office/drawing/2014/main" id="{83EAEB90-FD82-4B87-AC2F-3B65797BC6CA}"/>
                  </a:ext>
                </a:extLst>
              </p:cNvPr>
              <p:cNvSpPr txBox="1"/>
              <p:nvPr>
                <p:custDataLst>
                  <p:tags r:id="rId17"/>
                </p:custDataLst>
              </p:nvPr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</a:rPr>
                  <a:t>Tex</a:t>
                </a:r>
                <a:r>
                  <a:rPr lang="en-US" altLang="zh-CN" sz="100" b="1">
                    <a:solidFill>
                      <a:schemeClr val="accent2"/>
                    </a:solidFill>
                  </a:rPr>
                  <a:t> </a:t>
                </a:r>
                <a:r>
                  <a:rPr lang="en-US" altLang="zh-CN" sz="1600" b="1">
                    <a:solidFill>
                      <a:schemeClr val="accent2"/>
                    </a:solidFill>
                  </a:rPr>
                  <a:t>t </a:t>
                </a:r>
                <a:r>
                  <a:rPr lang="en-US" altLang="zh-CN" sz="1600" b="1" dirty="0">
                    <a:solidFill>
                      <a:schemeClr val="accent2"/>
                    </a:solidFill>
                  </a:rPr>
                  <a:t>here</a:t>
                </a:r>
              </a:p>
            </p:txBody>
          </p:sp>
        </p:grpSp>
        <p:grpSp>
          <p:nvGrpSpPr>
            <p:cNvPr id="17" name="ïSļíḍe">
              <a:extLst>
                <a:ext uri="{FF2B5EF4-FFF2-40B4-BE49-F238E27FC236}">
                  <a16:creationId xmlns="" xmlns:a16="http://schemas.microsoft.com/office/drawing/2014/main" id="{38DD418F-32F8-4552-924D-A0E999CDF399}"/>
                </a:ext>
              </a:extLst>
            </p:cNvPr>
            <p:cNvGrpSpPr/>
            <p:nvPr/>
          </p:nvGrpSpPr>
          <p:grpSpPr>
            <a:xfrm>
              <a:off x="8637075" y="3991725"/>
              <a:ext cx="2875945" cy="1029692"/>
              <a:chOff x="8644542" y="5210771"/>
              <a:chExt cx="2875945" cy="1029692"/>
            </a:xfrm>
          </p:grpSpPr>
          <p:sp>
            <p:nvSpPr>
              <p:cNvPr id="24" name="PA-i$ļïḍè">
                <a:extLst>
                  <a:ext uri="{FF2B5EF4-FFF2-40B4-BE49-F238E27FC236}">
                    <a16:creationId xmlns="" xmlns:a16="http://schemas.microsoft.com/office/drawing/2014/main" id="{48921D1E-42C5-4A65-87F5-1891A2340D89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/>
                  <a:t>C</a:t>
                </a:r>
                <a:r>
                  <a:rPr lang="en-US" altLang="zh-CN" sz="100"/>
                  <a:t> </a:t>
                </a:r>
                <a:r>
                  <a:rPr lang="en-US" altLang="zh-CN" sz="800"/>
                  <a:t>opy </a:t>
                </a:r>
                <a:r>
                  <a:rPr lang="en-US" altLang="zh-CN" sz="800" dirty="0"/>
                  <a:t>paste fonts. Choose the only option to retain text.</a:t>
                </a:r>
              </a:p>
            </p:txBody>
          </p:sp>
          <p:sp>
            <p:nvSpPr>
              <p:cNvPr id="25" name="PA-îśḷíḍè">
                <a:extLst>
                  <a:ext uri="{FF2B5EF4-FFF2-40B4-BE49-F238E27FC236}">
                    <a16:creationId xmlns="" xmlns:a16="http://schemas.microsoft.com/office/drawing/2014/main" id="{F8AF93D7-719B-4102-9E82-FEDFA068C903}"/>
                  </a:ext>
                </a:extLst>
              </p:cNvPr>
              <p:cNvSpPr txBox="1"/>
              <p:nvPr>
                <p:custDataLst>
                  <p:tags r:id="rId15"/>
                </p:custDataLst>
              </p:nvPr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</a:rPr>
                  <a:t>Text </a:t>
                </a:r>
                <a:r>
                  <a:rPr lang="en-US" altLang="zh-CN" sz="100" b="1">
                    <a:solidFill>
                      <a:schemeClr val="accent2"/>
                    </a:solidFill>
                  </a:rPr>
                  <a:t> </a:t>
                </a:r>
                <a:r>
                  <a:rPr lang="en-US" altLang="zh-CN" sz="1600" b="1">
                    <a:solidFill>
                      <a:schemeClr val="accent2"/>
                    </a:solidFill>
                  </a:rPr>
                  <a:t>here</a:t>
                </a:r>
                <a:endParaRPr lang="en-US" altLang="zh-CN" sz="1600" b="1" dirty="0">
                  <a:solidFill>
                    <a:schemeClr val="accent2"/>
                  </a:solidFill>
                </a:endParaRPr>
              </a:p>
            </p:txBody>
          </p:sp>
        </p:grpSp>
        <p:cxnSp>
          <p:nvCxnSpPr>
            <p:cNvPr id="18" name="PA-直接连接符 17">
              <a:extLst>
                <a:ext uri="{FF2B5EF4-FFF2-40B4-BE49-F238E27FC236}">
                  <a16:creationId xmlns="" xmlns:a16="http://schemas.microsoft.com/office/drawing/2014/main" id="{3EC9EB2A-FFAB-4100-A0E4-673B503B1E6E}"/>
                </a:ext>
              </a:extLst>
            </p:cNvPr>
            <p:cNvCxnSpPr/>
            <p:nvPr>
              <p:custDataLst>
                <p:tags r:id="rId9"/>
              </p:custDataLst>
            </p:nvPr>
          </p:nvCxnSpPr>
          <p:spPr>
            <a:xfrm>
              <a:off x="8637885" y="2666068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PA-直接连接符 18">
              <a:extLst>
                <a:ext uri="{FF2B5EF4-FFF2-40B4-BE49-F238E27FC236}">
                  <a16:creationId xmlns="" xmlns:a16="http://schemas.microsoft.com/office/drawing/2014/main" id="{325573C9-C84A-42EF-8E14-85367B436EC4}"/>
                </a:ext>
              </a:extLst>
            </p:cNvPr>
            <p:cNvCxnSpPr/>
            <p:nvPr>
              <p:custDataLst>
                <p:tags r:id="rId10"/>
              </p:custDataLst>
            </p:nvPr>
          </p:nvCxnSpPr>
          <p:spPr>
            <a:xfrm>
              <a:off x="8637885" y="3893070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iṣḻíḍe">
              <a:extLst>
                <a:ext uri="{FF2B5EF4-FFF2-40B4-BE49-F238E27FC236}">
                  <a16:creationId xmlns="" xmlns:a16="http://schemas.microsoft.com/office/drawing/2014/main" id="{4EDCCAA3-E025-45E5-A243-3708072AA865}"/>
                </a:ext>
              </a:extLst>
            </p:cNvPr>
            <p:cNvGrpSpPr/>
            <p:nvPr/>
          </p:nvGrpSpPr>
          <p:grpSpPr>
            <a:xfrm>
              <a:off x="8637075" y="5218727"/>
              <a:ext cx="2875945" cy="1029692"/>
              <a:chOff x="8644542" y="5210771"/>
              <a:chExt cx="2875945" cy="1029692"/>
            </a:xfrm>
          </p:grpSpPr>
          <p:sp>
            <p:nvSpPr>
              <p:cNvPr id="22" name="PA-íš1îḋé">
                <a:extLst>
                  <a:ext uri="{FF2B5EF4-FFF2-40B4-BE49-F238E27FC236}">
                    <a16:creationId xmlns="" xmlns:a16="http://schemas.microsoft.com/office/drawing/2014/main" id="{4AF05869-3DC0-4B02-A9A5-773762416E91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</a:t>
                </a:r>
                <a:r>
                  <a:rPr lang="en-US" altLang="zh-CN" sz="800"/>
                  <a:t>Choose the</a:t>
                </a:r>
                <a:r>
                  <a:rPr lang="en-US" altLang="zh-CN" sz="100"/>
                  <a:t> </a:t>
                </a:r>
                <a:r>
                  <a:rPr lang="en-US" altLang="zh-CN" sz="800"/>
                  <a:t> </a:t>
                </a:r>
                <a:r>
                  <a:rPr lang="en-US" altLang="zh-CN" sz="800" dirty="0"/>
                  <a:t>only option to retain text.</a:t>
                </a:r>
              </a:p>
            </p:txBody>
          </p:sp>
          <p:sp>
            <p:nvSpPr>
              <p:cNvPr id="23" name="PA-ïṥľïďe">
                <a:extLst>
                  <a:ext uri="{FF2B5EF4-FFF2-40B4-BE49-F238E27FC236}">
                    <a16:creationId xmlns="" xmlns:a16="http://schemas.microsoft.com/office/drawing/2014/main" id="{CAA98EA7-BF38-47C5-A567-7E132343DF82}"/>
                  </a:ext>
                </a:extLst>
              </p:cNvPr>
              <p:cNvSpPr txBox="1"/>
              <p:nvPr>
                <p:custDataLst>
                  <p:tags r:id="rId13"/>
                </p:custDataLst>
              </p:nvPr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</a:rPr>
                  <a:t>Text </a:t>
                </a:r>
                <a:r>
                  <a:rPr lang="en-US" altLang="zh-CN" sz="100" b="1">
                    <a:solidFill>
                      <a:schemeClr val="accent2"/>
                    </a:solidFill>
                  </a:rPr>
                  <a:t> </a:t>
                </a:r>
                <a:r>
                  <a:rPr lang="en-US" altLang="zh-CN" sz="1600" b="1">
                    <a:solidFill>
                      <a:schemeClr val="accent2"/>
                    </a:solidFill>
                  </a:rPr>
                  <a:t>here</a:t>
                </a:r>
                <a:endParaRPr lang="en-US" altLang="zh-CN" sz="1600" b="1" dirty="0">
                  <a:solidFill>
                    <a:schemeClr val="accent2"/>
                  </a:solidFill>
                </a:endParaRPr>
              </a:p>
            </p:txBody>
          </p:sp>
        </p:grpSp>
        <p:cxnSp>
          <p:nvCxnSpPr>
            <p:cNvPr id="21" name="PA-直接连接符 20">
              <a:extLst>
                <a:ext uri="{FF2B5EF4-FFF2-40B4-BE49-F238E27FC236}">
                  <a16:creationId xmlns="" xmlns:a16="http://schemas.microsoft.com/office/drawing/2014/main" id="{6F0246A1-B7C3-4BE2-A5CF-028B96DC985F}"/>
                </a:ext>
              </a:extLst>
            </p:cNvPr>
            <p:cNvCxnSpPr/>
            <p:nvPr>
              <p:custDataLst>
                <p:tags r:id="rId11"/>
              </p:custDataLst>
            </p:nvPr>
          </p:nvCxnSpPr>
          <p:spPr>
            <a:xfrm>
              <a:off x="8637885" y="5120072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1" name="PA-TextPlaceholder 160">
            <a:extLst>
              <a:ext uri="{FF2B5EF4-FFF2-40B4-BE49-F238E27FC236}">
                <a16:creationId xmlns="" xmlns:a16="http://schemas.microsoft.com/office/drawing/2014/main" id="{4AA139A5-7C56-4F98-8E08-FD605DC1594A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661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ṩlïḓé">
            <a:extLst>
              <a:ext uri="{FF2B5EF4-FFF2-40B4-BE49-F238E27FC236}">
                <a16:creationId xmlns="" xmlns:a16="http://schemas.microsoft.com/office/drawing/2014/main" id="{488EA705-7B3C-4FF2-A932-AFD2CE3B3A74}"/>
              </a:ext>
            </a:extLst>
          </p:cNvPr>
          <p:cNvSpPr/>
          <p:nvPr/>
        </p:nvSpPr>
        <p:spPr>
          <a:xfrm>
            <a:off x="0" y="3614368"/>
            <a:ext cx="12192000" cy="3316147"/>
          </a:xfrm>
          <a:prstGeom prst="rect">
            <a:avLst/>
          </a:prstGeom>
          <a:solidFill>
            <a:schemeClr val="accent1"/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îṥlïďé">
            <a:extLst>
              <a:ext uri="{FF2B5EF4-FFF2-40B4-BE49-F238E27FC236}">
                <a16:creationId xmlns="" xmlns:a16="http://schemas.microsoft.com/office/drawing/2014/main" id="{D641133F-E12F-456B-AEDD-6D92F2B2FCAD}"/>
              </a:ext>
            </a:extLst>
          </p:cNvPr>
          <p:cNvSpPr/>
          <p:nvPr/>
        </p:nvSpPr>
        <p:spPr>
          <a:xfrm>
            <a:off x="2538731" y="1443942"/>
            <a:ext cx="7114538" cy="3970117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dirty="0"/>
          </a:p>
          <a:p>
            <a:pPr algn="ctr"/>
            <a:endParaRPr lang="en-US" altLang="zh-CN" dirty="0"/>
          </a:p>
        </p:txBody>
      </p:sp>
      <p:grpSp>
        <p:nvGrpSpPr>
          <p:cNvPr id="698" name="e591fbe5-d165-44e1-a355-fd8a9c0a6a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32F023E-A0B3-4E1B-B55B-BB10CADD10C7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003081" y="2312400"/>
            <a:ext cx="6200776" cy="2759075"/>
            <a:chOff x="2997200" y="2049463"/>
            <a:chExt cx="6200776" cy="2759075"/>
          </a:xfrm>
        </p:grpSpPr>
        <p:sp>
          <p:nvSpPr>
            <p:cNvPr id="699" name="îš1íḋê">
              <a:extLst>
                <a:ext uri="{FF2B5EF4-FFF2-40B4-BE49-F238E27FC236}">
                  <a16:creationId xmlns="" xmlns:a16="http://schemas.microsoft.com/office/drawing/2014/main" id="{EA68CFFA-66C3-4120-A65C-EE9D971B609B}"/>
                </a:ext>
              </a:extLst>
            </p:cNvPr>
            <p:cNvSpPr/>
            <p:nvPr/>
          </p:nvSpPr>
          <p:spPr bwMode="auto">
            <a:xfrm>
              <a:off x="5111751" y="4181476"/>
              <a:ext cx="1058863" cy="514350"/>
            </a:xfrm>
            <a:custGeom>
              <a:avLst/>
              <a:gdLst>
                <a:gd name="T0" fmla="*/ 0 w 284"/>
                <a:gd name="T1" fmla="*/ 0 h 138"/>
                <a:gd name="T2" fmla="*/ 248 w 284"/>
                <a:gd name="T3" fmla="*/ 0 h 138"/>
                <a:gd name="T4" fmla="*/ 284 w 284"/>
                <a:gd name="T5" fmla="*/ 36 h 138"/>
                <a:gd name="T6" fmla="*/ 284 w 284"/>
                <a:gd name="T7" fmla="*/ 102 h 138"/>
                <a:gd name="T8" fmla="*/ 248 w 284"/>
                <a:gd name="T9" fmla="*/ 138 h 138"/>
                <a:gd name="T10" fmla="*/ 0 w 284"/>
                <a:gd name="T11" fmla="*/ 138 h 138"/>
                <a:gd name="T12" fmla="*/ 0 w 284"/>
                <a:gd name="T1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38">
                  <a:moveTo>
                    <a:pt x="0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268" y="0"/>
                    <a:pt x="284" y="16"/>
                    <a:pt x="284" y="36"/>
                  </a:cubicBezTo>
                  <a:cubicBezTo>
                    <a:pt x="284" y="102"/>
                    <a:pt x="284" y="102"/>
                    <a:pt x="284" y="102"/>
                  </a:cubicBezTo>
                  <a:cubicBezTo>
                    <a:pt x="284" y="122"/>
                    <a:pt x="268" y="138"/>
                    <a:pt x="248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8" y="7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0" name="iṣļïďé">
              <a:extLst>
                <a:ext uri="{FF2B5EF4-FFF2-40B4-BE49-F238E27FC236}">
                  <a16:creationId xmlns="" xmlns:a16="http://schemas.microsoft.com/office/drawing/2014/main" id="{1C4EE0AC-68A7-4021-9943-014E1F27EA99}"/>
                </a:ext>
              </a:extLst>
            </p:cNvPr>
            <p:cNvSpPr/>
            <p:nvPr/>
          </p:nvSpPr>
          <p:spPr bwMode="auto">
            <a:xfrm>
              <a:off x="5126038" y="4206876"/>
              <a:ext cx="1044575" cy="358775"/>
            </a:xfrm>
            <a:custGeom>
              <a:avLst/>
              <a:gdLst>
                <a:gd name="T0" fmla="*/ 280 w 280"/>
                <a:gd name="T1" fmla="*/ 96 h 96"/>
                <a:gd name="T2" fmla="*/ 280 w 280"/>
                <a:gd name="T3" fmla="*/ 96 h 96"/>
                <a:gd name="T4" fmla="*/ 280 w 280"/>
                <a:gd name="T5" fmla="*/ 96 h 96"/>
                <a:gd name="T6" fmla="*/ 280 w 280"/>
                <a:gd name="T7" fmla="*/ 95 h 96"/>
                <a:gd name="T8" fmla="*/ 280 w 280"/>
                <a:gd name="T9" fmla="*/ 95 h 96"/>
                <a:gd name="T10" fmla="*/ 280 w 280"/>
                <a:gd name="T11" fmla="*/ 95 h 96"/>
                <a:gd name="T12" fmla="*/ 280 w 280"/>
                <a:gd name="T13" fmla="*/ 95 h 96"/>
                <a:gd name="T14" fmla="*/ 280 w 280"/>
                <a:gd name="T15" fmla="*/ 95 h 96"/>
                <a:gd name="T16" fmla="*/ 280 w 280"/>
                <a:gd name="T17" fmla="*/ 95 h 96"/>
                <a:gd name="T18" fmla="*/ 280 w 280"/>
                <a:gd name="T19" fmla="*/ 95 h 96"/>
                <a:gd name="T20" fmla="*/ 280 w 280"/>
                <a:gd name="T21" fmla="*/ 95 h 96"/>
                <a:gd name="T22" fmla="*/ 280 w 280"/>
                <a:gd name="T23" fmla="*/ 95 h 96"/>
                <a:gd name="T24" fmla="*/ 280 w 280"/>
                <a:gd name="T25" fmla="*/ 95 h 96"/>
                <a:gd name="T26" fmla="*/ 0 w 280"/>
                <a:gd name="T27" fmla="*/ 0 h 96"/>
                <a:gd name="T28" fmla="*/ 0 w 280"/>
                <a:gd name="T29" fmla="*/ 0 h 96"/>
                <a:gd name="T30" fmla="*/ 5 w 280"/>
                <a:gd name="T31" fmla="*/ 15 h 96"/>
                <a:gd name="T32" fmla="*/ 5 w 280"/>
                <a:gd name="T33" fmla="*/ 15 h 96"/>
                <a:gd name="T34" fmla="*/ 0 w 280"/>
                <a:gd name="T3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0" h="96">
                  <a:moveTo>
                    <a:pt x="280" y="96"/>
                  </a:moveTo>
                  <a:cubicBezTo>
                    <a:pt x="280" y="96"/>
                    <a:pt x="280" y="96"/>
                    <a:pt x="280" y="96"/>
                  </a:cubicBezTo>
                  <a:cubicBezTo>
                    <a:pt x="280" y="96"/>
                    <a:pt x="280" y="96"/>
                    <a:pt x="280" y="96"/>
                  </a:cubicBezTo>
                  <a:moveTo>
                    <a:pt x="280" y="95"/>
                  </a:move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moveTo>
                    <a:pt x="280" y="95"/>
                  </a:move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3" y="9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9"/>
                    <a:pt x="1" y="4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1" name="ïş1iḑê">
              <a:extLst>
                <a:ext uri="{FF2B5EF4-FFF2-40B4-BE49-F238E27FC236}">
                  <a16:creationId xmlns="" xmlns:a16="http://schemas.microsoft.com/office/drawing/2014/main" id="{B022992B-3B1A-4CB1-A532-CA87635830EB}"/>
                </a:ext>
              </a:extLst>
            </p:cNvPr>
            <p:cNvSpPr/>
            <p:nvPr/>
          </p:nvSpPr>
          <p:spPr bwMode="auto">
            <a:xfrm>
              <a:off x="5126038" y="4206876"/>
              <a:ext cx="1044575" cy="395288"/>
            </a:xfrm>
            <a:custGeom>
              <a:avLst/>
              <a:gdLst>
                <a:gd name="T0" fmla="*/ 265 w 280"/>
                <a:gd name="T1" fmla="*/ 0 h 106"/>
                <a:gd name="T2" fmla="*/ 0 w 280"/>
                <a:gd name="T3" fmla="*/ 0 h 106"/>
                <a:gd name="T4" fmla="*/ 5 w 280"/>
                <a:gd name="T5" fmla="*/ 15 h 106"/>
                <a:gd name="T6" fmla="*/ 242 w 280"/>
                <a:gd name="T7" fmla="*/ 15 h 106"/>
                <a:gd name="T8" fmla="*/ 278 w 280"/>
                <a:gd name="T9" fmla="*/ 50 h 106"/>
                <a:gd name="T10" fmla="*/ 278 w 280"/>
                <a:gd name="T11" fmla="*/ 106 h 106"/>
                <a:gd name="T12" fmla="*/ 280 w 280"/>
                <a:gd name="T13" fmla="*/ 96 h 106"/>
                <a:gd name="T14" fmla="*/ 280 w 280"/>
                <a:gd name="T15" fmla="*/ 96 h 106"/>
                <a:gd name="T16" fmla="*/ 280 w 280"/>
                <a:gd name="T17" fmla="*/ 95 h 106"/>
                <a:gd name="T18" fmla="*/ 280 w 280"/>
                <a:gd name="T19" fmla="*/ 95 h 106"/>
                <a:gd name="T20" fmla="*/ 280 w 280"/>
                <a:gd name="T21" fmla="*/ 95 h 106"/>
                <a:gd name="T22" fmla="*/ 280 w 280"/>
                <a:gd name="T23" fmla="*/ 95 h 106"/>
                <a:gd name="T24" fmla="*/ 280 w 280"/>
                <a:gd name="T25" fmla="*/ 95 h 106"/>
                <a:gd name="T26" fmla="*/ 280 w 280"/>
                <a:gd name="T27" fmla="*/ 95 h 106"/>
                <a:gd name="T28" fmla="*/ 280 w 280"/>
                <a:gd name="T29" fmla="*/ 29 h 106"/>
                <a:gd name="T30" fmla="*/ 280 w 280"/>
                <a:gd name="T31" fmla="*/ 29 h 106"/>
                <a:gd name="T32" fmla="*/ 280 w 280"/>
                <a:gd name="T33" fmla="*/ 29 h 106"/>
                <a:gd name="T34" fmla="*/ 280 w 280"/>
                <a:gd name="T35" fmla="*/ 29 h 106"/>
                <a:gd name="T36" fmla="*/ 280 w 280"/>
                <a:gd name="T37" fmla="*/ 29 h 106"/>
                <a:gd name="T38" fmla="*/ 280 w 280"/>
                <a:gd name="T39" fmla="*/ 28 h 106"/>
                <a:gd name="T40" fmla="*/ 280 w 280"/>
                <a:gd name="T41" fmla="*/ 28 h 106"/>
                <a:gd name="T42" fmla="*/ 280 w 280"/>
                <a:gd name="T43" fmla="*/ 28 h 106"/>
                <a:gd name="T44" fmla="*/ 280 w 280"/>
                <a:gd name="T45" fmla="*/ 28 h 106"/>
                <a:gd name="T46" fmla="*/ 280 w 280"/>
                <a:gd name="T47" fmla="*/ 28 h 106"/>
                <a:gd name="T48" fmla="*/ 280 w 280"/>
                <a:gd name="T49" fmla="*/ 28 h 106"/>
                <a:gd name="T50" fmla="*/ 280 w 280"/>
                <a:gd name="T51" fmla="*/ 28 h 106"/>
                <a:gd name="T52" fmla="*/ 280 w 280"/>
                <a:gd name="T53" fmla="*/ 28 h 106"/>
                <a:gd name="T54" fmla="*/ 280 w 280"/>
                <a:gd name="T55" fmla="*/ 28 h 106"/>
                <a:gd name="T56" fmla="*/ 265 w 280"/>
                <a:gd name="T5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0" h="106">
                  <a:moveTo>
                    <a:pt x="2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3" y="9"/>
                    <a:pt x="5" y="15"/>
                  </a:cubicBezTo>
                  <a:cubicBezTo>
                    <a:pt x="242" y="15"/>
                    <a:pt x="242" y="15"/>
                    <a:pt x="242" y="15"/>
                  </a:cubicBezTo>
                  <a:cubicBezTo>
                    <a:pt x="262" y="15"/>
                    <a:pt x="278" y="31"/>
                    <a:pt x="278" y="50"/>
                  </a:cubicBezTo>
                  <a:cubicBezTo>
                    <a:pt x="278" y="106"/>
                    <a:pt x="278" y="106"/>
                    <a:pt x="278" y="106"/>
                  </a:cubicBezTo>
                  <a:cubicBezTo>
                    <a:pt x="279" y="103"/>
                    <a:pt x="280" y="99"/>
                    <a:pt x="280" y="96"/>
                  </a:cubicBezTo>
                  <a:cubicBezTo>
                    <a:pt x="280" y="96"/>
                    <a:pt x="280" y="96"/>
                    <a:pt x="280" y="96"/>
                  </a:cubicBezTo>
                  <a:cubicBezTo>
                    <a:pt x="280" y="96"/>
                    <a:pt x="280" y="96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0" y="17"/>
                    <a:pt x="274" y="7"/>
                    <a:pt x="26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2" name="iŝḻíḓè">
              <a:extLst>
                <a:ext uri="{FF2B5EF4-FFF2-40B4-BE49-F238E27FC236}">
                  <a16:creationId xmlns="" xmlns:a16="http://schemas.microsoft.com/office/drawing/2014/main" id="{B8EF9A9D-9658-426B-9446-8AA43914AC89}"/>
                </a:ext>
              </a:extLst>
            </p:cNvPr>
            <p:cNvSpPr/>
            <p:nvPr/>
          </p:nvSpPr>
          <p:spPr bwMode="auto">
            <a:xfrm>
              <a:off x="5145088" y="4259263"/>
              <a:ext cx="969963" cy="11113"/>
            </a:xfrm>
            <a:custGeom>
              <a:avLst/>
              <a:gdLst>
                <a:gd name="T0" fmla="*/ 1 w 260"/>
                <a:gd name="T1" fmla="*/ 3 h 3"/>
                <a:gd name="T2" fmla="*/ 0 w 260"/>
                <a:gd name="T3" fmla="*/ 0 h 3"/>
                <a:gd name="T4" fmla="*/ 260 w 260"/>
                <a:gd name="T5" fmla="*/ 1 h 3"/>
                <a:gd name="T6" fmla="*/ 1 w 26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60" y="1"/>
                    <a:pt x="260" y="1"/>
                    <a:pt x="260" y="1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3" name="î$1iḑe">
              <a:extLst>
                <a:ext uri="{FF2B5EF4-FFF2-40B4-BE49-F238E27FC236}">
                  <a16:creationId xmlns="" xmlns:a16="http://schemas.microsoft.com/office/drawing/2014/main" id="{05C2BEA4-C807-4E27-933D-CE90DE708E24}"/>
                </a:ext>
              </a:extLst>
            </p:cNvPr>
            <p:cNvSpPr/>
            <p:nvPr/>
          </p:nvSpPr>
          <p:spPr bwMode="auto">
            <a:xfrm>
              <a:off x="5153026" y="4286251"/>
              <a:ext cx="849313" cy="6350"/>
            </a:xfrm>
            <a:custGeom>
              <a:avLst/>
              <a:gdLst>
                <a:gd name="T0" fmla="*/ 0 w 228"/>
                <a:gd name="T1" fmla="*/ 2 h 2"/>
                <a:gd name="T2" fmla="*/ 0 w 228"/>
                <a:gd name="T3" fmla="*/ 0 h 2"/>
                <a:gd name="T4" fmla="*/ 228 w 228"/>
                <a:gd name="T5" fmla="*/ 1 h 2"/>
                <a:gd name="T6" fmla="*/ 0 w 228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"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228" y="1"/>
                    <a:pt x="228" y="1"/>
                    <a:pt x="228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4" name="îṧḻîḑé">
              <a:extLst>
                <a:ext uri="{FF2B5EF4-FFF2-40B4-BE49-F238E27FC236}">
                  <a16:creationId xmlns="" xmlns:a16="http://schemas.microsoft.com/office/drawing/2014/main" id="{F1DFF013-E959-4735-BF98-E9436217AEF3}"/>
                </a:ext>
              </a:extLst>
            </p:cNvPr>
            <p:cNvSpPr/>
            <p:nvPr/>
          </p:nvSpPr>
          <p:spPr bwMode="auto">
            <a:xfrm>
              <a:off x="5159376" y="4322763"/>
              <a:ext cx="160338" cy="7938"/>
            </a:xfrm>
            <a:custGeom>
              <a:avLst/>
              <a:gdLst>
                <a:gd name="T0" fmla="*/ 1 w 43"/>
                <a:gd name="T1" fmla="*/ 2 h 2"/>
                <a:gd name="T2" fmla="*/ 0 w 43"/>
                <a:gd name="T3" fmla="*/ 0 h 2"/>
                <a:gd name="T4" fmla="*/ 43 w 43"/>
                <a:gd name="T5" fmla="*/ 1 h 2"/>
                <a:gd name="T6" fmla="*/ 1 w 4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2">
                  <a:moveTo>
                    <a:pt x="1" y="2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43" y="1"/>
                    <a:pt x="43" y="1"/>
                    <a:pt x="43" y="1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5" name="íṣ1idè">
              <a:extLst>
                <a:ext uri="{FF2B5EF4-FFF2-40B4-BE49-F238E27FC236}">
                  <a16:creationId xmlns="" xmlns:a16="http://schemas.microsoft.com/office/drawing/2014/main" id="{659480D5-63F9-4EBF-85F1-4FFB5FDEF17D}"/>
                </a:ext>
              </a:extLst>
            </p:cNvPr>
            <p:cNvSpPr/>
            <p:nvPr/>
          </p:nvSpPr>
          <p:spPr bwMode="auto">
            <a:xfrm>
              <a:off x="5170488" y="4394201"/>
              <a:ext cx="900113" cy="11113"/>
            </a:xfrm>
            <a:custGeom>
              <a:avLst/>
              <a:gdLst>
                <a:gd name="T0" fmla="*/ 1 w 241"/>
                <a:gd name="T1" fmla="*/ 3 h 3"/>
                <a:gd name="T2" fmla="*/ 0 w 241"/>
                <a:gd name="T3" fmla="*/ 0 h 3"/>
                <a:gd name="T4" fmla="*/ 241 w 241"/>
                <a:gd name="T5" fmla="*/ 1 h 3"/>
                <a:gd name="T6" fmla="*/ 1 w 24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41" y="1"/>
                    <a:pt x="241" y="1"/>
                    <a:pt x="241" y="1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6" name="î$liḑê">
              <a:extLst>
                <a:ext uri="{FF2B5EF4-FFF2-40B4-BE49-F238E27FC236}">
                  <a16:creationId xmlns="" xmlns:a16="http://schemas.microsoft.com/office/drawing/2014/main" id="{E4BC64A5-34EC-4F08-8A0E-C3685471A5A5}"/>
                </a:ext>
              </a:extLst>
            </p:cNvPr>
            <p:cNvSpPr/>
            <p:nvPr/>
          </p:nvSpPr>
          <p:spPr bwMode="auto">
            <a:xfrm>
              <a:off x="5175251" y="4405313"/>
              <a:ext cx="860425" cy="11113"/>
            </a:xfrm>
            <a:custGeom>
              <a:avLst/>
              <a:gdLst>
                <a:gd name="T0" fmla="*/ 0 w 231"/>
                <a:gd name="T1" fmla="*/ 3 h 3"/>
                <a:gd name="T2" fmla="*/ 0 w 231"/>
                <a:gd name="T3" fmla="*/ 0 h 3"/>
                <a:gd name="T4" fmla="*/ 231 w 231"/>
                <a:gd name="T5" fmla="*/ 1 h 3"/>
                <a:gd name="T6" fmla="*/ 0 w 23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31" y="1"/>
                    <a:pt x="231" y="1"/>
                    <a:pt x="231" y="1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7" name="ïŝľiďê">
              <a:extLst>
                <a:ext uri="{FF2B5EF4-FFF2-40B4-BE49-F238E27FC236}">
                  <a16:creationId xmlns="" xmlns:a16="http://schemas.microsoft.com/office/drawing/2014/main" id="{9CC3B698-F52E-4F2C-BD6B-83F82F0E5D26}"/>
                </a:ext>
              </a:extLst>
            </p:cNvPr>
            <p:cNvSpPr/>
            <p:nvPr/>
          </p:nvSpPr>
          <p:spPr bwMode="auto">
            <a:xfrm>
              <a:off x="5891213" y="4446588"/>
              <a:ext cx="268288" cy="11113"/>
            </a:xfrm>
            <a:custGeom>
              <a:avLst/>
              <a:gdLst>
                <a:gd name="T0" fmla="*/ 169 w 169"/>
                <a:gd name="T1" fmla="*/ 7 h 7"/>
                <a:gd name="T2" fmla="*/ 0 w 169"/>
                <a:gd name="T3" fmla="*/ 4 h 7"/>
                <a:gd name="T4" fmla="*/ 169 w 169"/>
                <a:gd name="T5" fmla="*/ 0 h 7"/>
                <a:gd name="T6" fmla="*/ 169 w 16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7">
                  <a:moveTo>
                    <a:pt x="169" y="7"/>
                  </a:moveTo>
                  <a:lnTo>
                    <a:pt x="0" y="4"/>
                  </a:lnTo>
                  <a:lnTo>
                    <a:pt x="169" y="0"/>
                  </a:lnTo>
                  <a:lnTo>
                    <a:pt x="169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8" name="ïṡlîḓe">
              <a:extLst>
                <a:ext uri="{FF2B5EF4-FFF2-40B4-BE49-F238E27FC236}">
                  <a16:creationId xmlns="" xmlns:a16="http://schemas.microsoft.com/office/drawing/2014/main" id="{2BBA84A8-D79A-49B9-95DF-39F82FC15317}"/>
                </a:ext>
              </a:extLst>
            </p:cNvPr>
            <p:cNvSpPr/>
            <p:nvPr/>
          </p:nvSpPr>
          <p:spPr bwMode="auto">
            <a:xfrm>
              <a:off x="5984876" y="4364038"/>
              <a:ext cx="182563" cy="11113"/>
            </a:xfrm>
            <a:custGeom>
              <a:avLst/>
              <a:gdLst>
                <a:gd name="T0" fmla="*/ 115 w 115"/>
                <a:gd name="T1" fmla="*/ 0 h 7"/>
                <a:gd name="T2" fmla="*/ 115 w 115"/>
                <a:gd name="T3" fmla="*/ 7 h 7"/>
                <a:gd name="T4" fmla="*/ 0 w 115"/>
                <a:gd name="T5" fmla="*/ 2 h 7"/>
                <a:gd name="T6" fmla="*/ 115 w 11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7">
                  <a:moveTo>
                    <a:pt x="115" y="0"/>
                  </a:moveTo>
                  <a:lnTo>
                    <a:pt x="115" y="7"/>
                  </a:lnTo>
                  <a:lnTo>
                    <a:pt x="0" y="2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9" name="ïš1îḋe">
              <a:extLst>
                <a:ext uri="{FF2B5EF4-FFF2-40B4-BE49-F238E27FC236}">
                  <a16:creationId xmlns="" xmlns:a16="http://schemas.microsoft.com/office/drawing/2014/main" id="{9DA65896-D568-49D6-B539-731B1322BC70}"/>
                </a:ext>
              </a:extLst>
            </p:cNvPr>
            <p:cNvSpPr/>
            <p:nvPr/>
          </p:nvSpPr>
          <p:spPr bwMode="auto">
            <a:xfrm>
              <a:off x="5205413" y="4524376"/>
              <a:ext cx="965200" cy="11113"/>
            </a:xfrm>
            <a:custGeom>
              <a:avLst/>
              <a:gdLst>
                <a:gd name="T0" fmla="*/ 608 w 608"/>
                <a:gd name="T1" fmla="*/ 0 h 7"/>
                <a:gd name="T2" fmla="*/ 608 w 608"/>
                <a:gd name="T3" fmla="*/ 7 h 7"/>
                <a:gd name="T4" fmla="*/ 0 w 608"/>
                <a:gd name="T5" fmla="*/ 5 h 7"/>
                <a:gd name="T6" fmla="*/ 608 w 60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7">
                  <a:moveTo>
                    <a:pt x="608" y="0"/>
                  </a:moveTo>
                  <a:lnTo>
                    <a:pt x="608" y="7"/>
                  </a:lnTo>
                  <a:lnTo>
                    <a:pt x="0" y="5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0" name="ïśľíḓê">
              <a:extLst>
                <a:ext uri="{FF2B5EF4-FFF2-40B4-BE49-F238E27FC236}">
                  <a16:creationId xmlns="" xmlns:a16="http://schemas.microsoft.com/office/drawing/2014/main" id="{627EC10A-3AF5-44E2-8B29-7AE2FC161B38}"/>
                </a:ext>
              </a:extLst>
            </p:cNvPr>
            <p:cNvSpPr/>
            <p:nvPr/>
          </p:nvSpPr>
          <p:spPr bwMode="auto">
            <a:xfrm>
              <a:off x="5357813" y="4562476"/>
              <a:ext cx="741363" cy="6350"/>
            </a:xfrm>
            <a:custGeom>
              <a:avLst/>
              <a:gdLst>
                <a:gd name="T0" fmla="*/ 0 w 199"/>
                <a:gd name="T1" fmla="*/ 1 h 2"/>
                <a:gd name="T2" fmla="*/ 168 w 199"/>
                <a:gd name="T3" fmla="*/ 0 h 2"/>
                <a:gd name="T4" fmla="*/ 199 w 199"/>
                <a:gd name="T5" fmla="*/ 1 h 2"/>
                <a:gd name="T6" fmla="*/ 168 w 199"/>
                <a:gd name="T7" fmla="*/ 2 h 2"/>
                <a:gd name="T8" fmla="*/ 0 w 19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2">
                  <a:moveTo>
                    <a:pt x="0" y="1"/>
                  </a:moveTo>
                  <a:cubicBezTo>
                    <a:pt x="10" y="1"/>
                    <a:pt x="158" y="1"/>
                    <a:pt x="168" y="0"/>
                  </a:cubicBezTo>
                  <a:cubicBezTo>
                    <a:pt x="178" y="1"/>
                    <a:pt x="188" y="1"/>
                    <a:pt x="199" y="1"/>
                  </a:cubicBezTo>
                  <a:cubicBezTo>
                    <a:pt x="188" y="2"/>
                    <a:pt x="178" y="2"/>
                    <a:pt x="168" y="2"/>
                  </a:cubicBezTo>
                  <a:cubicBezTo>
                    <a:pt x="158" y="2"/>
                    <a:pt x="10" y="2"/>
                    <a:pt x="0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1" name="ïšļîḓè">
              <a:extLst>
                <a:ext uri="{FF2B5EF4-FFF2-40B4-BE49-F238E27FC236}">
                  <a16:creationId xmlns="" xmlns:a16="http://schemas.microsoft.com/office/drawing/2014/main" id="{AABF6CEF-8AA1-4088-94BE-7CDC5974C265}"/>
                </a:ext>
              </a:extLst>
            </p:cNvPr>
            <p:cNvSpPr/>
            <p:nvPr/>
          </p:nvSpPr>
          <p:spPr bwMode="auto">
            <a:xfrm>
              <a:off x="5153026" y="4595813"/>
              <a:ext cx="185738" cy="6350"/>
            </a:xfrm>
            <a:custGeom>
              <a:avLst/>
              <a:gdLst>
                <a:gd name="T0" fmla="*/ 0 w 50"/>
                <a:gd name="T1" fmla="*/ 2 h 2"/>
                <a:gd name="T2" fmla="*/ 0 w 50"/>
                <a:gd name="T3" fmla="*/ 0 h 2"/>
                <a:gd name="T4" fmla="*/ 50 w 50"/>
                <a:gd name="T5" fmla="*/ 1 h 2"/>
                <a:gd name="T6" fmla="*/ 0 w 5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2" name="iṣļiḋê">
              <a:extLst>
                <a:ext uri="{FF2B5EF4-FFF2-40B4-BE49-F238E27FC236}">
                  <a16:creationId xmlns="" xmlns:a16="http://schemas.microsoft.com/office/drawing/2014/main" id="{3122E0BF-F8A3-485D-8AE5-6E838DBDE0AE}"/>
                </a:ext>
              </a:extLst>
            </p:cNvPr>
            <p:cNvSpPr/>
            <p:nvPr/>
          </p:nvSpPr>
          <p:spPr bwMode="auto">
            <a:xfrm>
              <a:off x="5145088" y="4613276"/>
              <a:ext cx="146050" cy="11113"/>
            </a:xfrm>
            <a:custGeom>
              <a:avLst/>
              <a:gdLst>
                <a:gd name="T0" fmla="*/ 0 w 39"/>
                <a:gd name="T1" fmla="*/ 3 h 3"/>
                <a:gd name="T2" fmla="*/ 1 w 39"/>
                <a:gd name="T3" fmla="*/ 0 h 3"/>
                <a:gd name="T4" fmla="*/ 39 w 39"/>
                <a:gd name="T5" fmla="*/ 2 h 3"/>
                <a:gd name="T6" fmla="*/ 0 w 3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">
                  <a:moveTo>
                    <a:pt x="0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3" name="îṣḻïḑè">
              <a:extLst>
                <a:ext uri="{FF2B5EF4-FFF2-40B4-BE49-F238E27FC236}">
                  <a16:creationId xmlns="" xmlns:a16="http://schemas.microsoft.com/office/drawing/2014/main" id="{AD6AE713-867A-4A7B-92B8-47C22892074E}"/>
                </a:ext>
              </a:extLst>
            </p:cNvPr>
            <p:cNvSpPr/>
            <p:nvPr/>
          </p:nvSpPr>
          <p:spPr bwMode="auto">
            <a:xfrm>
              <a:off x="5137151" y="4632326"/>
              <a:ext cx="950913" cy="7938"/>
            </a:xfrm>
            <a:custGeom>
              <a:avLst/>
              <a:gdLst>
                <a:gd name="T0" fmla="*/ 255 w 255"/>
                <a:gd name="T1" fmla="*/ 1 h 2"/>
                <a:gd name="T2" fmla="*/ 0 w 255"/>
                <a:gd name="T3" fmla="*/ 2 h 2"/>
                <a:gd name="T4" fmla="*/ 1 w 255"/>
                <a:gd name="T5" fmla="*/ 0 h 2"/>
                <a:gd name="T6" fmla="*/ 255 w 25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2">
                  <a:moveTo>
                    <a:pt x="255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55" y="1"/>
                    <a:pt x="255" y="1"/>
                    <a:pt x="255" y="1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4" name="íṧḻïḋe">
              <a:extLst>
                <a:ext uri="{FF2B5EF4-FFF2-40B4-BE49-F238E27FC236}">
                  <a16:creationId xmlns="" xmlns:a16="http://schemas.microsoft.com/office/drawing/2014/main" id="{F6C3E64D-9CC1-4875-86C0-6F99792713BA}"/>
                </a:ext>
              </a:extLst>
            </p:cNvPr>
            <p:cNvSpPr/>
            <p:nvPr/>
          </p:nvSpPr>
          <p:spPr bwMode="auto">
            <a:xfrm>
              <a:off x="5316538" y="4225926"/>
              <a:ext cx="823913" cy="7938"/>
            </a:xfrm>
            <a:custGeom>
              <a:avLst/>
              <a:gdLst>
                <a:gd name="T0" fmla="*/ 219 w 221"/>
                <a:gd name="T1" fmla="*/ 0 h 2"/>
                <a:gd name="T2" fmla="*/ 221 w 221"/>
                <a:gd name="T3" fmla="*/ 2 h 2"/>
                <a:gd name="T4" fmla="*/ 0 w 221"/>
                <a:gd name="T5" fmla="*/ 1 h 2"/>
                <a:gd name="T6" fmla="*/ 219 w 2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2">
                  <a:moveTo>
                    <a:pt x="219" y="0"/>
                  </a:moveTo>
                  <a:cubicBezTo>
                    <a:pt x="220" y="0"/>
                    <a:pt x="221" y="1"/>
                    <a:pt x="221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1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5" name="íş1iḋè">
              <a:extLst>
                <a:ext uri="{FF2B5EF4-FFF2-40B4-BE49-F238E27FC236}">
                  <a16:creationId xmlns="" xmlns:a16="http://schemas.microsoft.com/office/drawing/2014/main" id="{5E5F3E0C-447F-4C0F-85CB-B779B9BC104F}"/>
                </a:ext>
              </a:extLst>
            </p:cNvPr>
            <p:cNvSpPr/>
            <p:nvPr/>
          </p:nvSpPr>
          <p:spPr bwMode="auto">
            <a:xfrm>
              <a:off x="6065838" y="4303713"/>
              <a:ext cx="107950" cy="261938"/>
            </a:xfrm>
            <a:custGeom>
              <a:avLst/>
              <a:gdLst>
                <a:gd name="T0" fmla="*/ 29 w 29"/>
                <a:gd name="T1" fmla="*/ 0 h 70"/>
                <a:gd name="T2" fmla="*/ 29 w 29"/>
                <a:gd name="T3" fmla="*/ 70 h 70"/>
                <a:gd name="T4" fmla="*/ 29 w 29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0">
                  <a:moveTo>
                    <a:pt x="29" y="0"/>
                  </a:move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0" y="40"/>
                    <a:pt x="29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6" name="íṩḻídê">
              <a:extLst>
                <a:ext uri="{FF2B5EF4-FFF2-40B4-BE49-F238E27FC236}">
                  <a16:creationId xmlns="" xmlns:a16="http://schemas.microsoft.com/office/drawing/2014/main" id="{A93BCF83-CA0A-4B13-B44A-238958476ACD}"/>
                </a:ext>
              </a:extLst>
            </p:cNvPr>
            <p:cNvSpPr/>
            <p:nvPr/>
          </p:nvSpPr>
          <p:spPr bwMode="auto">
            <a:xfrm>
              <a:off x="5059363" y="4154488"/>
              <a:ext cx="1962150" cy="568325"/>
            </a:xfrm>
            <a:custGeom>
              <a:avLst/>
              <a:gdLst>
                <a:gd name="T0" fmla="*/ 7 w 526"/>
                <a:gd name="T1" fmla="*/ 138 h 152"/>
                <a:gd name="T2" fmla="*/ 283 w 526"/>
                <a:gd name="T3" fmla="*/ 138 h 152"/>
                <a:gd name="T4" fmla="*/ 298 w 526"/>
                <a:gd name="T5" fmla="*/ 109 h 152"/>
                <a:gd name="T6" fmla="*/ 298 w 526"/>
                <a:gd name="T7" fmla="*/ 43 h 152"/>
                <a:gd name="T8" fmla="*/ 283 w 526"/>
                <a:gd name="T9" fmla="*/ 14 h 152"/>
                <a:gd name="T10" fmla="*/ 7 w 526"/>
                <a:gd name="T11" fmla="*/ 14 h 152"/>
                <a:gd name="T12" fmla="*/ 0 w 526"/>
                <a:gd name="T13" fmla="*/ 7 h 152"/>
                <a:gd name="T14" fmla="*/ 7 w 526"/>
                <a:gd name="T15" fmla="*/ 0 h 152"/>
                <a:gd name="T16" fmla="*/ 483 w 526"/>
                <a:gd name="T17" fmla="*/ 0 h 152"/>
                <a:gd name="T18" fmla="*/ 526 w 526"/>
                <a:gd name="T19" fmla="*/ 43 h 152"/>
                <a:gd name="T20" fmla="*/ 526 w 526"/>
                <a:gd name="T21" fmla="*/ 109 h 152"/>
                <a:gd name="T22" fmla="*/ 483 w 526"/>
                <a:gd name="T23" fmla="*/ 152 h 152"/>
                <a:gd name="T24" fmla="*/ 7 w 526"/>
                <a:gd name="T25" fmla="*/ 152 h 152"/>
                <a:gd name="T26" fmla="*/ 0 w 526"/>
                <a:gd name="T27" fmla="*/ 145 h 152"/>
                <a:gd name="T28" fmla="*/ 7 w 526"/>
                <a:gd name="T2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6" h="152">
                  <a:moveTo>
                    <a:pt x="7" y="138"/>
                  </a:moveTo>
                  <a:cubicBezTo>
                    <a:pt x="283" y="138"/>
                    <a:pt x="283" y="138"/>
                    <a:pt x="283" y="138"/>
                  </a:cubicBezTo>
                  <a:cubicBezTo>
                    <a:pt x="292" y="131"/>
                    <a:pt x="298" y="121"/>
                    <a:pt x="298" y="109"/>
                  </a:cubicBezTo>
                  <a:cubicBezTo>
                    <a:pt x="298" y="43"/>
                    <a:pt x="298" y="43"/>
                    <a:pt x="298" y="43"/>
                  </a:cubicBezTo>
                  <a:cubicBezTo>
                    <a:pt x="298" y="31"/>
                    <a:pt x="292" y="21"/>
                    <a:pt x="28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507" y="0"/>
                    <a:pt x="526" y="19"/>
                    <a:pt x="526" y="43"/>
                  </a:cubicBezTo>
                  <a:cubicBezTo>
                    <a:pt x="526" y="109"/>
                    <a:pt x="526" y="109"/>
                    <a:pt x="526" y="109"/>
                  </a:cubicBezTo>
                  <a:cubicBezTo>
                    <a:pt x="526" y="133"/>
                    <a:pt x="507" y="152"/>
                    <a:pt x="483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3" y="152"/>
                    <a:pt x="0" y="149"/>
                    <a:pt x="0" y="145"/>
                  </a:cubicBezTo>
                  <a:cubicBezTo>
                    <a:pt x="0" y="141"/>
                    <a:pt x="3" y="138"/>
                    <a:pt x="7" y="138"/>
                  </a:cubicBezTo>
                </a:path>
              </a:pathLst>
            </a:custGeom>
            <a:solidFill>
              <a:srgbClr val="AF3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7" name="íśļïḑe">
              <a:extLst>
                <a:ext uri="{FF2B5EF4-FFF2-40B4-BE49-F238E27FC236}">
                  <a16:creationId xmlns="" xmlns:a16="http://schemas.microsoft.com/office/drawing/2014/main" id="{B20C9CA6-1E8F-4774-AC09-961C0D720FA7}"/>
                </a:ext>
              </a:extLst>
            </p:cNvPr>
            <p:cNvSpPr/>
            <p:nvPr/>
          </p:nvSpPr>
          <p:spPr bwMode="auto">
            <a:xfrm>
              <a:off x="5133976" y="4624388"/>
              <a:ext cx="1785938" cy="98425"/>
            </a:xfrm>
            <a:custGeom>
              <a:avLst/>
              <a:gdLst>
                <a:gd name="T0" fmla="*/ 474 w 479"/>
                <a:gd name="T1" fmla="*/ 0 h 26"/>
                <a:gd name="T2" fmla="*/ 379 w 479"/>
                <a:gd name="T3" fmla="*/ 19 h 26"/>
                <a:gd name="T4" fmla="*/ 368 w 479"/>
                <a:gd name="T5" fmla="*/ 19 h 26"/>
                <a:gd name="T6" fmla="*/ 4 w 479"/>
                <a:gd name="T7" fmla="*/ 19 h 26"/>
                <a:gd name="T8" fmla="*/ 0 w 479"/>
                <a:gd name="T9" fmla="*/ 26 h 26"/>
                <a:gd name="T10" fmla="*/ 463 w 479"/>
                <a:gd name="T11" fmla="*/ 26 h 26"/>
                <a:gd name="T12" fmla="*/ 479 w 479"/>
                <a:gd name="T13" fmla="*/ 23 h 26"/>
                <a:gd name="T14" fmla="*/ 474 w 479"/>
                <a:gd name="T15" fmla="*/ 7 h 26"/>
                <a:gd name="T16" fmla="*/ 474 w 479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9" h="26">
                  <a:moveTo>
                    <a:pt x="474" y="0"/>
                  </a:moveTo>
                  <a:cubicBezTo>
                    <a:pt x="444" y="12"/>
                    <a:pt x="412" y="19"/>
                    <a:pt x="379" y="19"/>
                  </a:cubicBezTo>
                  <a:cubicBezTo>
                    <a:pt x="375" y="19"/>
                    <a:pt x="372" y="19"/>
                    <a:pt x="368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21"/>
                    <a:pt x="2" y="24"/>
                    <a:pt x="0" y="26"/>
                  </a:cubicBezTo>
                  <a:cubicBezTo>
                    <a:pt x="463" y="26"/>
                    <a:pt x="463" y="26"/>
                    <a:pt x="463" y="26"/>
                  </a:cubicBezTo>
                  <a:cubicBezTo>
                    <a:pt x="469" y="26"/>
                    <a:pt x="474" y="25"/>
                    <a:pt x="479" y="23"/>
                  </a:cubicBezTo>
                  <a:cubicBezTo>
                    <a:pt x="476" y="19"/>
                    <a:pt x="474" y="13"/>
                    <a:pt x="474" y="7"/>
                  </a:cubicBezTo>
                  <a:cubicBezTo>
                    <a:pt x="474" y="0"/>
                    <a:pt x="474" y="0"/>
                    <a:pt x="474" y="0"/>
                  </a:cubicBezTo>
                </a:path>
              </a:pathLst>
            </a:custGeom>
            <a:solidFill>
              <a:srgbClr val="9D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8" name="íŝḷiďé">
              <a:extLst>
                <a:ext uri="{FF2B5EF4-FFF2-40B4-BE49-F238E27FC236}">
                  <a16:creationId xmlns="" xmlns:a16="http://schemas.microsoft.com/office/drawing/2014/main" id="{B3BAC478-6DDC-4262-AB9C-DA56F8B37312}"/>
                </a:ext>
              </a:extLst>
            </p:cNvPr>
            <p:cNvSpPr/>
            <p:nvPr/>
          </p:nvSpPr>
          <p:spPr bwMode="auto">
            <a:xfrm>
              <a:off x="5938838" y="3756026"/>
              <a:ext cx="1271588" cy="368300"/>
            </a:xfrm>
            <a:custGeom>
              <a:avLst/>
              <a:gdLst>
                <a:gd name="T0" fmla="*/ 341 w 341"/>
                <a:gd name="T1" fmla="*/ 0 h 99"/>
                <a:gd name="T2" fmla="*/ 36 w 341"/>
                <a:gd name="T3" fmla="*/ 0 h 99"/>
                <a:gd name="T4" fmla="*/ 0 w 341"/>
                <a:gd name="T5" fmla="*/ 36 h 99"/>
                <a:gd name="T6" fmla="*/ 0 w 341"/>
                <a:gd name="T7" fmla="*/ 63 h 99"/>
                <a:gd name="T8" fmla="*/ 36 w 341"/>
                <a:gd name="T9" fmla="*/ 99 h 99"/>
                <a:gd name="T10" fmla="*/ 341 w 341"/>
                <a:gd name="T11" fmla="*/ 99 h 99"/>
                <a:gd name="T12" fmla="*/ 341 w 341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99">
                  <a:moveTo>
                    <a:pt x="341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83"/>
                    <a:pt x="16" y="99"/>
                    <a:pt x="36" y="99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00" y="51"/>
                    <a:pt x="341" y="0"/>
                    <a:pt x="34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9" name="išḷidê">
              <a:extLst>
                <a:ext uri="{FF2B5EF4-FFF2-40B4-BE49-F238E27FC236}">
                  <a16:creationId xmlns="" xmlns:a16="http://schemas.microsoft.com/office/drawing/2014/main" id="{28766D9C-6ADC-4AC6-9705-E8FF88F98042}"/>
                </a:ext>
              </a:extLst>
            </p:cNvPr>
            <p:cNvSpPr/>
            <p:nvPr/>
          </p:nvSpPr>
          <p:spPr bwMode="auto">
            <a:xfrm>
              <a:off x="7165976" y="3789363"/>
              <a:ext cx="22225" cy="44450"/>
            </a:xfrm>
            <a:custGeom>
              <a:avLst/>
              <a:gdLst>
                <a:gd name="T0" fmla="*/ 6 w 6"/>
                <a:gd name="T1" fmla="*/ 0 h 12"/>
                <a:gd name="T2" fmla="*/ 6 w 6"/>
                <a:gd name="T3" fmla="*/ 0 h 12"/>
                <a:gd name="T4" fmla="*/ 0 w 6"/>
                <a:gd name="T5" fmla="*/ 12 h 12"/>
                <a:gd name="T6" fmla="*/ 0 w 6"/>
                <a:gd name="T7" fmla="*/ 12 h 12"/>
                <a:gd name="T8" fmla="*/ 6 w 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3"/>
                    <a:pt x="2" y="7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7"/>
                    <a:pt x="4" y="3"/>
                    <a:pt x="6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0" name="işļíḋé">
              <a:extLst>
                <a:ext uri="{FF2B5EF4-FFF2-40B4-BE49-F238E27FC236}">
                  <a16:creationId xmlns="" xmlns:a16="http://schemas.microsoft.com/office/drawing/2014/main" id="{90B29C31-72D8-4857-ADA6-32FEFBB2FD99}"/>
                </a:ext>
              </a:extLst>
            </p:cNvPr>
            <p:cNvSpPr/>
            <p:nvPr/>
          </p:nvSpPr>
          <p:spPr bwMode="auto">
            <a:xfrm>
              <a:off x="5938838" y="3789363"/>
              <a:ext cx="1249363" cy="104775"/>
            </a:xfrm>
            <a:custGeom>
              <a:avLst/>
              <a:gdLst>
                <a:gd name="T0" fmla="*/ 335 w 335"/>
                <a:gd name="T1" fmla="*/ 0 h 28"/>
                <a:gd name="T2" fmla="*/ 12 w 335"/>
                <a:gd name="T3" fmla="*/ 0 h 28"/>
                <a:gd name="T4" fmla="*/ 0 w 335"/>
                <a:gd name="T5" fmla="*/ 26 h 28"/>
                <a:gd name="T6" fmla="*/ 0 w 335"/>
                <a:gd name="T7" fmla="*/ 26 h 28"/>
                <a:gd name="T8" fmla="*/ 0 w 335"/>
                <a:gd name="T9" fmla="*/ 26 h 28"/>
                <a:gd name="T10" fmla="*/ 0 w 335"/>
                <a:gd name="T11" fmla="*/ 26 h 28"/>
                <a:gd name="T12" fmla="*/ 0 w 335"/>
                <a:gd name="T13" fmla="*/ 27 h 28"/>
                <a:gd name="T14" fmla="*/ 0 w 335"/>
                <a:gd name="T15" fmla="*/ 27 h 28"/>
                <a:gd name="T16" fmla="*/ 0 w 335"/>
                <a:gd name="T17" fmla="*/ 27 h 28"/>
                <a:gd name="T18" fmla="*/ 0 w 335"/>
                <a:gd name="T19" fmla="*/ 27 h 28"/>
                <a:gd name="T20" fmla="*/ 0 w 335"/>
                <a:gd name="T21" fmla="*/ 27 h 28"/>
                <a:gd name="T22" fmla="*/ 0 w 335"/>
                <a:gd name="T23" fmla="*/ 27 h 28"/>
                <a:gd name="T24" fmla="*/ 0 w 335"/>
                <a:gd name="T25" fmla="*/ 27 h 28"/>
                <a:gd name="T26" fmla="*/ 0 w 335"/>
                <a:gd name="T27" fmla="*/ 27 h 28"/>
                <a:gd name="T28" fmla="*/ 0 w 335"/>
                <a:gd name="T29" fmla="*/ 27 h 28"/>
                <a:gd name="T30" fmla="*/ 0 w 335"/>
                <a:gd name="T31" fmla="*/ 27 h 28"/>
                <a:gd name="T32" fmla="*/ 0 w 335"/>
                <a:gd name="T33" fmla="*/ 28 h 28"/>
                <a:gd name="T34" fmla="*/ 30 w 335"/>
                <a:gd name="T35" fmla="*/ 12 h 28"/>
                <a:gd name="T36" fmla="*/ 329 w 335"/>
                <a:gd name="T37" fmla="*/ 12 h 28"/>
                <a:gd name="T38" fmla="*/ 335 w 335"/>
                <a:gd name="T3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5" h="28">
                  <a:moveTo>
                    <a:pt x="33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7"/>
                    <a:pt x="0" y="1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7" y="18"/>
                    <a:pt x="18" y="12"/>
                    <a:pt x="30" y="12"/>
                  </a:cubicBezTo>
                  <a:cubicBezTo>
                    <a:pt x="329" y="12"/>
                    <a:pt x="329" y="12"/>
                    <a:pt x="329" y="12"/>
                  </a:cubicBezTo>
                  <a:cubicBezTo>
                    <a:pt x="331" y="7"/>
                    <a:pt x="333" y="3"/>
                    <a:pt x="33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1" name="íšľiḓé">
              <a:extLst>
                <a:ext uri="{FF2B5EF4-FFF2-40B4-BE49-F238E27FC236}">
                  <a16:creationId xmlns="" xmlns:a16="http://schemas.microsoft.com/office/drawing/2014/main" id="{CD74C325-2333-4903-804D-9C1B56D8031E}"/>
                </a:ext>
              </a:extLst>
            </p:cNvPr>
            <p:cNvSpPr/>
            <p:nvPr/>
          </p:nvSpPr>
          <p:spPr bwMode="auto">
            <a:xfrm>
              <a:off x="5961063" y="3897313"/>
              <a:ext cx="646113" cy="7938"/>
            </a:xfrm>
            <a:custGeom>
              <a:avLst/>
              <a:gdLst>
                <a:gd name="T0" fmla="*/ 0 w 407"/>
                <a:gd name="T1" fmla="*/ 0 h 5"/>
                <a:gd name="T2" fmla="*/ 0 w 407"/>
                <a:gd name="T3" fmla="*/ 5 h 5"/>
                <a:gd name="T4" fmla="*/ 407 w 407"/>
                <a:gd name="T5" fmla="*/ 2 h 5"/>
                <a:gd name="T6" fmla="*/ 0 w 40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5">
                  <a:moveTo>
                    <a:pt x="0" y="0"/>
                  </a:moveTo>
                  <a:lnTo>
                    <a:pt x="0" y="5"/>
                  </a:lnTo>
                  <a:lnTo>
                    <a:pt x="40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2" name="ïśľiḑè">
              <a:extLst>
                <a:ext uri="{FF2B5EF4-FFF2-40B4-BE49-F238E27FC236}">
                  <a16:creationId xmlns="" xmlns:a16="http://schemas.microsoft.com/office/drawing/2014/main" id="{53221DF1-E3E9-44F5-A1C7-DA6987F97F61}"/>
                </a:ext>
              </a:extLst>
            </p:cNvPr>
            <p:cNvSpPr/>
            <p:nvPr/>
          </p:nvSpPr>
          <p:spPr bwMode="auto">
            <a:xfrm>
              <a:off x="5961063" y="3935413"/>
              <a:ext cx="355600" cy="6350"/>
            </a:xfrm>
            <a:custGeom>
              <a:avLst/>
              <a:gdLst>
                <a:gd name="T0" fmla="*/ 0 w 224"/>
                <a:gd name="T1" fmla="*/ 0 h 4"/>
                <a:gd name="T2" fmla="*/ 0 w 224"/>
                <a:gd name="T3" fmla="*/ 4 h 4"/>
                <a:gd name="T4" fmla="*/ 224 w 224"/>
                <a:gd name="T5" fmla="*/ 2 h 4"/>
                <a:gd name="T6" fmla="*/ 0 w 22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4">
                  <a:moveTo>
                    <a:pt x="0" y="0"/>
                  </a:moveTo>
                  <a:lnTo>
                    <a:pt x="0" y="4"/>
                  </a:lnTo>
                  <a:lnTo>
                    <a:pt x="22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3" name="îṣlïḑé">
              <a:extLst>
                <a:ext uri="{FF2B5EF4-FFF2-40B4-BE49-F238E27FC236}">
                  <a16:creationId xmlns="" xmlns:a16="http://schemas.microsoft.com/office/drawing/2014/main" id="{404DE16F-3D0E-4027-BE24-D3B8EA5C6727}"/>
                </a:ext>
              </a:extLst>
            </p:cNvPr>
            <p:cNvSpPr/>
            <p:nvPr/>
          </p:nvSpPr>
          <p:spPr bwMode="auto">
            <a:xfrm>
              <a:off x="5965826" y="3952876"/>
              <a:ext cx="230188" cy="11113"/>
            </a:xfrm>
            <a:custGeom>
              <a:avLst/>
              <a:gdLst>
                <a:gd name="T0" fmla="*/ 0 w 145"/>
                <a:gd name="T1" fmla="*/ 0 h 7"/>
                <a:gd name="T2" fmla="*/ 0 w 145"/>
                <a:gd name="T3" fmla="*/ 7 h 7"/>
                <a:gd name="T4" fmla="*/ 145 w 145"/>
                <a:gd name="T5" fmla="*/ 5 h 7"/>
                <a:gd name="T6" fmla="*/ 0 w 14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0" y="0"/>
                  </a:moveTo>
                  <a:lnTo>
                    <a:pt x="0" y="7"/>
                  </a:lnTo>
                  <a:lnTo>
                    <a:pt x="145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4" name="í$1îdè">
              <a:extLst>
                <a:ext uri="{FF2B5EF4-FFF2-40B4-BE49-F238E27FC236}">
                  <a16:creationId xmlns="" xmlns:a16="http://schemas.microsoft.com/office/drawing/2014/main" id="{9AC7D3C8-0E6E-4D1B-BE4E-4056F9B82F1E}"/>
                </a:ext>
              </a:extLst>
            </p:cNvPr>
            <p:cNvSpPr/>
            <p:nvPr/>
          </p:nvSpPr>
          <p:spPr bwMode="auto">
            <a:xfrm>
              <a:off x="6054726" y="4016376"/>
              <a:ext cx="461963" cy="7938"/>
            </a:xfrm>
            <a:custGeom>
              <a:avLst/>
              <a:gdLst>
                <a:gd name="T0" fmla="*/ 62 w 124"/>
                <a:gd name="T1" fmla="*/ 2 h 2"/>
                <a:gd name="T2" fmla="*/ 93 w 124"/>
                <a:gd name="T3" fmla="*/ 2 h 2"/>
                <a:gd name="T4" fmla="*/ 124 w 124"/>
                <a:gd name="T5" fmla="*/ 1 h 2"/>
                <a:gd name="T6" fmla="*/ 93 w 124"/>
                <a:gd name="T7" fmla="*/ 0 h 2"/>
                <a:gd name="T8" fmla="*/ 62 w 124"/>
                <a:gd name="T9" fmla="*/ 0 h 2"/>
                <a:gd name="T10" fmla="*/ 31 w 124"/>
                <a:gd name="T11" fmla="*/ 0 h 2"/>
                <a:gd name="T12" fmla="*/ 0 w 124"/>
                <a:gd name="T13" fmla="*/ 1 h 2"/>
                <a:gd name="T14" fmla="*/ 31 w 124"/>
                <a:gd name="T15" fmla="*/ 2 h 2"/>
                <a:gd name="T16" fmla="*/ 62 w 124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">
                  <a:moveTo>
                    <a:pt x="62" y="2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104" y="1"/>
                    <a:pt x="114" y="1"/>
                    <a:pt x="124" y="1"/>
                  </a:cubicBezTo>
                  <a:cubicBezTo>
                    <a:pt x="114" y="1"/>
                    <a:pt x="104" y="0"/>
                    <a:pt x="9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1" y="0"/>
                    <a:pt x="11" y="1"/>
                    <a:pt x="0" y="1"/>
                  </a:cubicBezTo>
                  <a:cubicBezTo>
                    <a:pt x="11" y="1"/>
                    <a:pt x="21" y="1"/>
                    <a:pt x="31" y="2"/>
                  </a:cubicBezTo>
                  <a:lnTo>
                    <a:pt x="62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5" name="îṡľiḋe">
              <a:extLst>
                <a:ext uri="{FF2B5EF4-FFF2-40B4-BE49-F238E27FC236}">
                  <a16:creationId xmlns="" xmlns:a16="http://schemas.microsoft.com/office/drawing/2014/main" id="{36C98805-B55C-4952-B98F-7A0D8FFD4CAB}"/>
                </a:ext>
              </a:extLst>
            </p:cNvPr>
            <p:cNvSpPr/>
            <p:nvPr/>
          </p:nvSpPr>
          <p:spPr bwMode="auto">
            <a:xfrm>
              <a:off x="6121401" y="3836988"/>
              <a:ext cx="1044575" cy="12700"/>
            </a:xfrm>
            <a:custGeom>
              <a:avLst/>
              <a:gdLst>
                <a:gd name="T0" fmla="*/ 279 w 280"/>
                <a:gd name="T1" fmla="*/ 3 h 3"/>
                <a:gd name="T2" fmla="*/ 280 w 280"/>
                <a:gd name="T3" fmla="*/ 0 h 3"/>
                <a:gd name="T4" fmla="*/ 0 w 280"/>
                <a:gd name="T5" fmla="*/ 2 h 3"/>
                <a:gd name="T6" fmla="*/ 279 w 28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3">
                  <a:moveTo>
                    <a:pt x="279" y="3"/>
                  </a:moveTo>
                  <a:cubicBezTo>
                    <a:pt x="279" y="2"/>
                    <a:pt x="279" y="1"/>
                    <a:pt x="28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79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6" name="íš1ïḍé">
              <a:extLst>
                <a:ext uri="{FF2B5EF4-FFF2-40B4-BE49-F238E27FC236}">
                  <a16:creationId xmlns="" xmlns:a16="http://schemas.microsoft.com/office/drawing/2014/main" id="{34997D9B-5CE1-4227-844C-101B3D7C05DC}"/>
                </a:ext>
              </a:extLst>
            </p:cNvPr>
            <p:cNvSpPr/>
            <p:nvPr/>
          </p:nvSpPr>
          <p:spPr bwMode="auto">
            <a:xfrm>
              <a:off x="6723063" y="3863976"/>
              <a:ext cx="431800" cy="7938"/>
            </a:xfrm>
            <a:custGeom>
              <a:avLst/>
              <a:gdLst>
                <a:gd name="T0" fmla="*/ 116 w 116"/>
                <a:gd name="T1" fmla="*/ 2 h 2"/>
                <a:gd name="T2" fmla="*/ 116 w 116"/>
                <a:gd name="T3" fmla="*/ 0 h 2"/>
                <a:gd name="T4" fmla="*/ 0 w 116"/>
                <a:gd name="T5" fmla="*/ 1 h 2"/>
                <a:gd name="T6" fmla="*/ 116 w 11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2">
                  <a:moveTo>
                    <a:pt x="116" y="2"/>
                  </a:moveTo>
                  <a:cubicBezTo>
                    <a:pt x="116" y="2"/>
                    <a:pt x="116" y="1"/>
                    <a:pt x="116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16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7" name="î$1ïdé">
              <a:extLst>
                <a:ext uri="{FF2B5EF4-FFF2-40B4-BE49-F238E27FC236}">
                  <a16:creationId xmlns="" xmlns:a16="http://schemas.microsoft.com/office/drawing/2014/main" id="{C51C227E-DACD-4438-90FA-98E35057F558}"/>
                </a:ext>
              </a:extLst>
            </p:cNvPr>
            <p:cNvSpPr/>
            <p:nvPr/>
          </p:nvSpPr>
          <p:spPr bwMode="auto">
            <a:xfrm>
              <a:off x="6651626" y="3998913"/>
              <a:ext cx="495300" cy="6350"/>
            </a:xfrm>
            <a:custGeom>
              <a:avLst/>
              <a:gdLst>
                <a:gd name="T0" fmla="*/ 133 w 133"/>
                <a:gd name="T1" fmla="*/ 2 h 2"/>
                <a:gd name="T2" fmla="*/ 133 w 133"/>
                <a:gd name="T3" fmla="*/ 0 h 2"/>
                <a:gd name="T4" fmla="*/ 0 w 133"/>
                <a:gd name="T5" fmla="*/ 1 h 2"/>
                <a:gd name="T6" fmla="*/ 133 w 13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2">
                  <a:moveTo>
                    <a:pt x="133" y="2"/>
                  </a:moveTo>
                  <a:cubicBezTo>
                    <a:pt x="133" y="2"/>
                    <a:pt x="133" y="1"/>
                    <a:pt x="13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33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8" name="islíḍè">
              <a:extLst>
                <a:ext uri="{FF2B5EF4-FFF2-40B4-BE49-F238E27FC236}">
                  <a16:creationId xmlns="" xmlns:a16="http://schemas.microsoft.com/office/drawing/2014/main" id="{4EE53E34-96E3-41E1-BFAD-498F7D193007}"/>
                </a:ext>
              </a:extLst>
            </p:cNvPr>
            <p:cNvSpPr/>
            <p:nvPr/>
          </p:nvSpPr>
          <p:spPr bwMode="auto">
            <a:xfrm>
              <a:off x="6170613" y="4068763"/>
              <a:ext cx="1006475" cy="11113"/>
            </a:xfrm>
            <a:custGeom>
              <a:avLst/>
              <a:gdLst>
                <a:gd name="T0" fmla="*/ 270 w 270"/>
                <a:gd name="T1" fmla="*/ 3 h 3"/>
                <a:gd name="T2" fmla="*/ 269 w 270"/>
                <a:gd name="T3" fmla="*/ 0 h 3"/>
                <a:gd name="T4" fmla="*/ 0 w 270"/>
                <a:gd name="T5" fmla="*/ 2 h 3"/>
                <a:gd name="T6" fmla="*/ 270 w 27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">
                  <a:moveTo>
                    <a:pt x="270" y="3"/>
                  </a:moveTo>
                  <a:cubicBezTo>
                    <a:pt x="270" y="2"/>
                    <a:pt x="269" y="1"/>
                    <a:pt x="269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7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9" name="îśľiďe">
              <a:extLst>
                <a:ext uri="{FF2B5EF4-FFF2-40B4-BE49-F238E27FC236}">
                  <a16:creationId xmlns="" xmlns:a16="http://schemas.microsoft.com/office/drawing/2014/main" id="{471C1A86-0DFF-4E8C-9976-823162CD18EC}"/>
                </a:ext>
              </a:extLst>
            </p:cNvPr>
            <p:cNvSpPr/>
            <p:nvPr/>
          </p:nvSpPr>
          <p:spPr bwMode="auto">
            <a:xfrm>
              <a:off x="5938838" y="3844926"/>
              <a:ext cx="96838" cy="209550"/>
            </a:xfrm>
            <a:custGeom>
              <a:avLst/>
              <a:gdLst>
                <a:gd name="T0" fmla="*/ 0 w 26"/>
                <a:gd name="T1" fmla="*/ 0 h 56"/>
                <a:gd name="T2" fmla="*/ 0 w 26"/>
                <a:gd name="T3" fmla="*/ 56 h 56"/>
                <a:gd name="T4" fmla="*/ 0 w 26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56">
                  <a:moveTo>
                    <a:pt x="0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6" y="31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0" name="îšḷiḑè">
              <a:extLst>
                <a:ext uri="{FF2B5EF4-FFF2-40B4-BE49-F238E27FC236}">
                  <a16:creationId xmlns="" xmlns:a16="http://schemas.microsoft.com/office/drawing/2014/main" id="{9EAC8669-3BD3-4E5F-8FAE-D8D1EE059AA7}"/>
                </a:ext>
              </a:extLst>
            </p:cNvPr>
            <p:cNvSpPr/>
            <p:nvPr/>
          </p:nvSpPr>
          <p:spPr bwMode="auto">
            <a:xfrm>
              <a:off x="5103813" y="3725863"/>
              <a:ext cx="2178050" cy="433388"/>
            </a:xfrm>
            <a:custGeom>
              <a:avLst/>
              <a:gdLst>
                <a:gd name="T0" fmla="*/ 575 w 584"/>
                <a:gd name="T1" fmla="*/ 98 h 116"/>
                <a:gd name="T2" fmla="*/ 236 w 584"/>
                <a:gd name="T3" fmla="*/ 98 h 116"/>
                <a:gd name="T4" fmla="*/ 224 w 584"/>
                <a:gd name="T5" fmla="*/ 71 h 116"/>
                <a:gd name="T6" fmla="*/ 224 w 584"/>
                <a:gd name="T7" fmla="*/ 44 h 116"/>
                <a:gd name="T8" fmla="*/ 236 w 584"/>
                <a:gd name="T9" fmla="*/ 17 h 116"/>
                <a:gd name="T10" fmla="*/ 575 w 584"/>
                <a:gd name="T11" fmla="*/ 17 h 116"/>
                <a:gd name="T12" fmla="*/ 584 w 584"/>
                <a:gd name="T13" fmla="*/ 8 h 116"/>
                <a:gd name="T14" fmla="*/ 575 w 584"/>
                <a:gd name="T15" fmla="*/ 0 h 116"/>
                <a:gd name="T16" fmla="*/ 44 w 584"/>
                <a:gd name="T17" fmla="*/ 0 h 116"/>
                <a:gd name="T18" fmla="*/ 0 w 584"/>
                <a:gd name="T19" fmla="*/ 44 h 116"/>
                <a:gd name="T20" fmla="*/ 0 w 584"/>
                <a:gd name="T21" fmla="*/ 71 h 116"/>
                <a:gd name="T22" fmla="*/ 44 w 584"/>
                <a:gd name="T23" fmla="*/ 116 h 116"/>
                <a:gd name="T24" fmla="*/ 575 w 584"/>
                <a:gd name="T25" fmla="*/ 116 h 116"/>
                <a:gd name="T26" fmla="*/ 584 w 584"/>
                <a:gd name="T27" fmla="*/ 107 h 116"/>
                <a:gd name="T28" fmla="*/ 575 w 584"/>
                <a:gd name="T29" fmla="*/ 9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4" h="116">
                  <a:moveTo>
                    <a:pt x="575" y="98"/>
                  </a:moveTo>
                  <a:cubicBezTo>
                    <a:pt x="236" y="98"/>
                    <a:pt x="236" y="98"/>
                    <a:pt x="236" y="98"/>
                  </a:cubicBezTo>
                  <a:cubicBezTo>
                    <a:pt x="229" y="92"/>
                    <a:pt x="224" y="82"/>
                    <a:pt x="224" y="71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224" y="33"/>
                    <a:pt x="229" y="24"/>
                    <a:pt x="236" y="17"/>
                  </a:cubicBezTo>
                  <a:cubicBezTo>
                    <a:pt x="575" y="17"/>
                    <a:pt x="575" y="17"/>
                    <a:pt x="575" y="17"/>
                  </a:cubicBezTo>
                  <a:cubicBezTo>
                    <a:pt x="580" y="17"/>
                    <a:pt x="584" y="13"/>
                    <a:pt x="584" y="8"/>
                  </a:cubicBezTo>
                  <a:cubicBezTo>
                    <a:pt x="584" y="3"/>
                    <a:pt x="580" y="0"/>
                    <a:pt x="57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96"/>
                    <a:pt x="20" y="116"/>
                    <a:pt x="44" y="116"/>
                  </a:cubicBezTo>
                  <a:cubicBezTo>
                    <a:pt x="575" y="116"/>
                    <a:pt x="575" y="116"/>
                    <a:pt x="575" y="116"/>
                  </a:cubicBezTo>
                  <a:cubicBezTo>
                    <a:pt x="580" y="116"/>
                    <a:pt x="584" y="112"/>
                    <a:pt x="584" y="107"/>
                  </a:cubicBezTo>
                  <a:cubicBezTo>
                    <a:pt x="584" y="102"/>
                    <a:pt x="580" y="98"/>
                    <a:pt x="575" y="98"/>
                  </a:cubicBezTo>
                </a:path>
              </a:pathLst>
            </a:custGeom>
            <a:solidFill>
              <a:srgbClr val="C15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1" name="iş1íḓê">
              <a:extLst>
                <a:ext uri="{FF2B5EF4-FFF2-40B4-BE49-F238E27FC236}">
                  <a16:creationId xmlns="" xmlns:a16="http://schemas.microsoft.com/office/drawing/2014/main" id="{54D8E6AF-F37A-4520-BF57-C8C8A6D1260B}"/>
                </a:ext>
              </a:extLst>
            </p:cNvPr>
            <p:cNvSpPr/>
            <p:nvPr/>
          </p:nvSpPr>
          <p:spPr bwMode="auto">
            <a:xfrm>
              <a:off x="5178426" y="3759201"/>
              <a:ext cx="754063" cy="15875"/>
            </a:xfrm>
            <a:custGeom>
              <a:avLst/>
              <a:gdLst>
                <a:gd name="T0" fmla="*/ 200 w 202"/>
                <a:gd name="T1" fmla="*/ 0 h 4"/>
                <a:gd name="T2" fmla="*/ 2 w 202"/>
                <a:gd name="T3" fmla="*/ 0 h 4"/>
                <a:gd name="T4" fmla="*/ 0 w 202"/>
                <a:gd name="T5" fmla="*/ 2 h 4"/>
                <a:gd name="T6" fmla="*/ 2 w 202"/>
                <a:gd name="T7" fmla="*/ 4 h 4"/>
                <a:gd name="T8" fmla="*/ 200 w 202"/>
                <a:gd name="T9" fmla="*/ 4 h 4"/>
                <a:gd name="T10" fmla="*/ 202 w 202"/>
                <a:gd name="T11" fmla="*/ 2 h 4"/>
                <a:gd name="T12" fmla="*/ 200 w 20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4">
                  <a:moveTo>
                    <a:pt x="20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1" y="4"/>
                    <a:pt x="202" y="3"/>
                    <a:pt x="202" y="2"/>
                  </a:cubicBezTo>
                  <a:cubicBezTo>
                    <a:pt x="202" y="1"/>
                    <a:pt x="201" y="0"/>
                    <a:pt x="200" y="0"/>
                  </a:cubicBezTo>
                </a:path>
              </a:pathLst>
            </a:custGeom>
            <a:solidFill>
              <a:srgbClr val="8434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2" name="íṣlîdè">
              <a:extLst>
                <a:ext uri="{FF2B5EF4-FFF2-40B4-BE49-F238E27FC236}">
                  <a16:creationId xmlns="" xmlns:a16="http://schemas.microsoft.com/office/drawing/2014/main" id="{1B88A69D-DB1E-4924-BE29-7C8619073D9F}"/>
                </a:ext>
              </a:extLst>
            </p:cNvPr>
            <p:cNvSpPr/>
            <p:nvPr/>
          </p:nvSpPr>
          <p:spPr bwMode="auto">
            <a:xfrm>
              <a:off x="5178426" y="4113213"/>
              <a:ext cx="754063" cy="15875"/>
            </a:xfrm>
            <a:custGeom>
              <a:avLst/>
              <a:gdLst>
                <a:gd name="T0" fmla="*/ 200 w 202"/>
                <a:gd name="T1" fmla="*/ 0 h 4"/>
                <a:gd name="T2" fmla="*/ 2 w 202"/>
                <a:gd name="T3" fmla="*/ 0 h 4"/>
                <a:gd name="T4" fmla="*/ 0 w 202"/>
                <a:gd name="T5" fmla="*/ 2 h 4"/>
                <a:gd name="T6" fmla="*/ 2 w 202"/>
                <a:gd name="T7" fmla="*/ 4 h 4"/>
                <a:gd name="T8" fmla="*/ 200 w 202"/>
                <a:gd name="T9" fmla="*/ 4 h 4"/>
                <a:gd name="T10" fmla="*/ 202 w 202"/>
                <a:gd name="T11" fmla="*/ 2 h 4"/>
                <a:gd name="T12" fmla="*/ 200 w 20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4">
                  <a:moveTo>
                    <a:pt x="20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1" y="4"/>
                    <a:pt x="202" y="3"/>
                    <a:pt x="202" y="2"/>
                  </a:cubicBezTo>
                  <a:cubicBezTo>
                    <a:pt x="202" y="1"/>
                    <a:pt x="201" y="0"/>
                    <a:pt x="200" y="0"/>
                  </a:cubicBezTo>
                </a:path>
              </a:pathLst>
            </a:custGeom>
            <a:solidFill>
              <a:srgbClr val="8434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3" name="íṥ1íḍe">
              <a:extLst>
                <a:ext uri="{FF2B5EF4-FFF2-40B4-BE49-F238E27FC236}">
                  <a16:creationId xmlns="" xmlns:a16="http://schemas.microsoft.com/office/drawing/2014/main" id="{8144CE9B-E7BD-4BAD-B26C-3C801ADBC419}"/>
                </a:ext>
              </a:extLst>
            </p:cNvPr>
            <p:cNvSpPr/>
            <p:nvPr/>
          </p:nvSpPr>
          <p:spPr bwMode="auto">
            <a:xfrm>
              <a:off x="5103813" y="3990976"/>
              <a:ext cx="2178050" cy="168275"/>
            </a:xfrm>
            <a:custGeom>
              <a:avLst/>
              <a:gdLst>
                <a:gd name="T0" fmla="*/ 0 w 584"/>
                <a:gd name="T1" fmla="*/ 0 h 45"/>
                <a:gd name="T2" fmla="*/ 44 w 584"/>
                <a:gd name="T3" fmla="*/ 45 h 45"/>
                <a:gd name="T4" fmla="*/ 575 w 584"/>
                <a:gd name="T5" fmla="*/ 45 h 45"/>
                <a:gd name="T6" fmla="*/ 584 w 584"/>
                <a:gd name="T7" fmla="*/ 36 h 45"/>
                <a:gd name="T8" fmla="*/ 584 w 584"/>
                <a:gd name="T9" fmla="*/ 36 h 45"/>
                <a:gd name="T10" fmla="*/ 222 w 584"/>
                <a:gd name="T11" fmla="*/ 35 h 45"/>
                <a:gd name="T12" fmla="*/ 220 w 584"/>
                <a:gd name="T13" fmla="*/ 37 h 45"/>
                <a:gd name="T14" fmla="*/ 22 w 584"/>
                <a:gd name="T15" fmla="*/ 37 h 45"/>
                <a:gd name="T16" fmla="*/ 20 w 584"/>
                <a:gd name="T17" fmla="*/ 35 h 45"/>
                <a:gd name="T18" fmla="*/ 22 w 584"/>
                <a:gd name="T19" fmla="*/ 33 h 45"/>
                <a:gd name="T20" fmla="*/ 40 w 584"/>
                <a:gd name="T21" fmla="*/ 33 h 45"/>
                <a:gd name="T22" fmla="*/ 33 w 584"/>
                <a:gd name="T23" fmla="*/ 30 h 45"/>
                <a:gd name="T24" fmla="*/ 15 w 584"/>
                <a:gd name="T25" fmla="*/ 16 h 45"/>
                <a:gd name="T26" fmla="*/ 0 w 584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4" h="45">
                  <a:moveTo>
                    <a:pt x="0" y="0"/>
                  </a:moveTo>
                  <a:cubicBezTo>
                    <a:pt x="0" y="25"/>
                    <a:pt x="20" y="45"/>
                    <a:pt x="44" y="45"/>
                  </a:cubicBezTo>
                  <a:cubicBezTo>
                    <a:pt x="575" y="45"/>
                    <a:pt x="575" y="45"/>
                    <a:pt x="575" y="45"/>
                  </a:cubicBezTo>
                  <a:cubicBezTo>
                    <a:pt x="580" y="45"/>
                    <a:pt x="584" y="41"/>
                    <a:pt x="584" y="36"/>
                  </a:cubicBezTo>
                  <a:cubicBezTo>
                    <a:pt x="584" y="36"/>
                    <a:pt x="584" y="36"/>
                    <a:pt x="584" y="36"/>
                  </a:cubicBezTo>
                  <a:cubicBezTo>
                    <a:pt x="222" y="35"/>
                    <a:pt x="222" y="35"/>
                    <a:pt x="222" y="35"/>
                  </a:cubicBezTo>
                  <a:cubicBezTo>
                    <a:pt x="222" y="36"/>
                    <a:pt x="221" y="37"/>
                    <a:pt x="220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20" y="36"/>
                    <a:pt x="20" y="35"/>
                  </a:cubicBezTo>
                  <a:cubicBezTo>
                    <a:pt x="20" y="34"/>
                    <a:pt x="21" y="33"/>
                    <a:pt x="22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8" y="32"/>
                    <a:pt x="35" y="31"/>
                    <a:pt x="33" y="30"/>
                  </a:cubicBezTo>
                  <a:cubicBezTo>
                    <a:pt x="26" y="26"/>
                    <a:pt x="21" y="21"/>
                    <a:pt x="15" y="16"/>
                  </a:cubicBezTo>
                  <a:cubicBezTo>
                    <a:pt x="9" y="11"/>
                    <a:pt x="2" y="7"/>
                    <a:pt x="0" y="0"/>
                  </a:cubicBezTo>
                </a:path>
              </a:pathLst>
            </a:custGeom>
            <a:solidFill>
              <a:srgbClr val="AE4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4" name="i$ḻiḋê">
              <a:extLst>
                <a:ext uri="{FF2B5EF4-FFF2-40B4-BE49-F238E27FC236}">
                  <a16:creationId xmlns="" xmlns:a16="http://schemas.microsoft.com/office/drawing/2014/main" id="{5B000894-5BA6-4F2F-BC34-EDEF8B5C8084}"/>
                </a:ext>
              </a:extLst>
            </p:cNvPr>
            <p:cNvSpPr/>
            <p:nvPr/>
          </p:nvSpPr>
          <p:spPr bwMode="auto">
            <a:xfrm>
              <a:off x="5178426" y="4113213"/>
              <a:ext cx="754063" cy="15875"/>
            </a:xfrm>
            <a:custGeom>
              <a:avLst/>
              <a:gdLst>
                <a:gd name="T0" fmla="*/ 20 w 202"/>
                <a:gd name="T1" fmla="*/ 0 h 4"/>
                <a:gd name="T2" fmla="*/ 2 w 202"/>
                <a:gd name="T3" fmla="*/ 0 h 4"/>
                <a:gd name="T4" fmla="*/ 0 w 202"/>
                <a:gd name="T5" fmla="*/ 2 h 4"/>
                <a:gd name="T6" fmla="*/ 2 w 202"/>
                <a:gd name="T7" fmla="*/ 4 h 4"/>
                <a:gd name="T8" fmla="*/ 200 w 202"/>
                <a:gd name="T9" fmla="*/ 4 h 4"/>
                <a:gd name="T10" fmla="*/ 202 w 202"/>
                <a:gd name="T11" fmla="*/ 2 h 4"/>
                <a:gd name="T12" fmla="*/ 35 w 202"/>
                <a:gd name="T13" fmla="*/ 2 h 4"/>
                <a:gd name="T14" fmla="*/ 31 w 202"/>
                <a:gd name="T15" fmla="*/ 2 h 4"/>
                <a:gd name="T16" fmla="*/ 20 w 20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1" y="4"/>
                    <a:pt x="202" y="3"/>
                    <a:pt x="202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3" y="2"/>
                    <a:pt x="32" y="2"/>
                    <a:pt x="31" y="2"/>
                  </a:cubicBezTo>
                  <a:cubicBezTo>
                    <a:pt x="27" y="2"/>
                    <a:pt x="24" y="1"/>
                    <a:pt x="20" y="0"/>
                  </a:cubicBezTo>
                </a:path>
              </a:pathLst>
            </a:custGeom>
            <a:solidFill>
              <a:srgbClr val="772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5" name="ï$ḻïḍè">
              <a:extLst>
                <a:ext uri="{FF2B5EF4-FFF2-40B4-BE49-F238E27FC236}">
                  <a16:creationId xmlns="" xmlns:a16="http://schemas.microsoft.com/office/drawing/2014/main" id="{7E114FC9-1936-4A61-96F0-D1AE220D1346}"/>
                </a:ext>
              </a:extLst>
            </p:cNvPr>
            <p:cNvSpPr/>
            <p:nvPr/>
          </p:nvSpPr>
          <p:spPr bwMode="auto">
            <a:xfrm>
              <a:off x="5114926" y="3046413"/>
              <a:ext cx="1144588" cy="273050"/>
            </a:xfrm>
            <a:custGeom>
              <a:avLst/>
              <a:gdLst>
                <a:gd name="T0" fmla="*/ 307 w 307"/>
                <a:gd name="T1" fmla="*/ 73 h 73"/>
                <a:gd name="T2" fmla="*/ 30 w 307"/>
                <a:gd name="T3" fmla="*/ 73 h 73"/>
                <a:gd name="T4" fmla="*/ 0 w 307"/>
                <a:gd name="T5" fmla="*/ 44 h 73"/>
                <a:gd name="T6" fmla="*/ 0 w 307"/>
                <a:gd name="T7" fmla="*/ 29 h 73"/>
                <a:gd name="T8" fmla="*/ 30 w 307"/>
                <a:gd name="T9" fmla="*/ 0 h 73"/>
                <a:gd name="T10" fmla="*/ 307 w 307"/>
                <a:gd name="T11" fmla="*/ 0 h 73"/>
                <a:gd name="T12" fmla="*/ 297 w 307"/>
                <a:gd name="T13" fmla="*/ 35 h 73"/>
                <a:gd name="T14" fmla="*/ 307 w 307"/>
                <a:gd name="T1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" h="73">
                  <a:moveTo>
                    <a:pt x="307" y="73"/>
                  </a:moveTo>
                  <a:cubicBezTo>
                    <a:pt x="30" y="73"/>
                    <a:pt x="30" y="73"/>
                    <a:pt x="30" y="73"/>
                  </a:cubicBezTo>
                  <a:cubicBezTo>
                    <a:pt x="13" y="73"/>
                    <a:pt x="0" y="60"/>
                    <a:pt x="0" y="4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07" y="0"/>
                    <a:pt x="297" y="14"/>
                    <a:pt x="297" y="35"/>
                  </a:cubicBezTo>
                  <a:cubicBezTo>
                    <a:pt x="297" y="46"/>
                    <a:pt x="299" y="59"/>
                    <a:pt x="307" y="7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6" name="ïṣļîḓe">
              <a:extLst>
                <a:ext uri="{FF2B5EF4-FFF2-40B4-BE49-F238E27FC236}">
                  <a16:creationId xmlns="" xmlns:a16="http://schemas.microsoft.com/office/drawing/2014/main" id="{1FB4E095-DA58-4194-A686-578B0D632619}"/>
                </a:ext>
              </a:extLst>
            </p:cNvPr>
            <p:cNvSpPr/>
            <p:nvPr/>
          </p:nvSpPr>
          <p:spPr bwMode="auto">
            <a:xfrm>
              <a:off x="5114926" y="3109913"/>
              <a:ext cx="74613" cy="146050"/>
            </a:xfrm>
            <a:custGeom>
              <a:avLst/>
              <a:gdLst>
                <a:gd name="T0" fmla="*/ 7 w 20"/>
                <a:gd name="T1" fmla="*/ 0 h 39"/>
                <a:gd name="T2" fmla="*/ 7 w 20"/>
                <a:gd name="T3" fmla="*/ 39 h 39"/>
                <a:gd name="T4" fmla="*/ 2 w 20"/>
                <a:gd name="T5" fmla="*/ 36 h 39"/>
                <a:gd name="T6" fmla="*/ 0 w 20"/>
                <a:gd name="T7" fmla="*/ 22 h 39"/>
                <a:gd name="T8" fmla="*/ 0 w 20"/>
                <a:gd name="T9" fmla="*/ 5 h 39"/>
                <a:gd name="T10" fmla="*/ 7 w 20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0"/>
                  </a:moveTo>
                  <a:cubicBezTo>
                    <a:pt x="7" y="0"/>
                    <a:pt x="20" y="16"/>
                    <a:pt x="7" y="39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7" name="îṧľíḋê">
              <a:extLst>
                <a:ext uri="{FF2B5EF4-FFF2-40B4-BE49-F238E27FC236}">
                  <a16:creationId xmlns="" xmlns:a16="http://schemas.microsoft.com/office/drawing/2014/main" id="{4AB5EABE-7029-467E-AA85-7B263A15308F}"/>
                </a:ext>
              </a:extLst>
            </p:cNvPr>
            <p:cNvSpPr/>
            <p:nvPr/>
          </p:nvSpPr>
          <p:spPr bwMode="auto">
            <a:xfrm>
              <a:off x="6237288" y="3060701"/>
              <a:ext cx="11113" cy="26988"/>
            </a:xfrm>
            <a:custGeom>
              <a:avLst/>
              <a:gdLst>
                <a:gd name="T0" fmla="*/ 3 w 3"/>
                <a:gd name="T1" fmla="*/ 0 h 7"/>
                <a:gd name="T2" fmla="*/ 3 w 3"/>
                <a:gd name="T3" fmla="*/ 0 h 7"/>
                <a:gd name="T4" fmla="*/ 0 w 3"/>
                <a:gd name="T5" fmla="*/ 7 h 7"/>
                <a:gd name="T6" fmla="*/ 0 w 3"/>
                <a:gd name="T7" fmla="*/ 7 h 7"/>
                <a:gd name="T8" fmla="*/ 3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8" name="isliḑè">
              <a:extLst>
                <a:ext uri="{FF2B5EF4-FFF2-40B4-BE49-F238E27FC236}">
                  <a16:creationId xmlns="" xmlns:a16="http://schemas.microsoft.com/office/drawing/2014/main" id="{6E54BD5E-C263-4863-9D88-FE164853B7C6}"/>
                </a:ext>
              </a:extLst>
            </p:cNvPr>
            <p:cNvSpPr/>
            <p:nvPr/>
          </p:nvSpPr>
          <p:spPr bwMode="auto">
            <a:xfrm>
              <a:off x="5141913" y="3060701"/>
              <a:ext cx="1106488" cy="71438"/>
            </a:xfrm>
            <a:custGeom>
              <a:avLst/>
              <a:gdLst>
                <a:gd name="T0" fmla="*/ 297 w 297"/>
                <a:gd name="T1" fmla="*/ 0 h 19"/>
                <a:gd name="T2" fmla="*/ 23 w 297"/>
                <a:gd name="T3" fmla="*/ 0 h 19"/>
                <a:gd name="T4" fmla="*/ 0 w 297"/>
                <a:gd name="T5" fmla="*/ 13 h 19"/>
                <a:gd name="T6" fmla="*/ 3 w 297"/>
                <a:gd name="T7" fmla="*/ 19 h 19"/>
                <a:gd name="T8" fmla="*/ 27 w 297"/>
                <a:gd name="T9" fmla="*/ 7 h 19"/>
                <a:gd name="T10" fmla="*/ 294 w 297"/>
                <a:gd name="T11" fmla="*/ 7 h 19"/>
                <a:gd name="T12" fmla="*/ 297 w 29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19">
                  <a:moveTo>
                    <a:pt x="29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3" y="0"/>
                    <a:pt x="4" y="5"/>
                    <a:pt x="0" y="13"/>
                  </a:cubicBezTo>
                  <a:cubicBezTo>
                    <a:pt x="1" y="14"/>
                    <a:pt x="2" y="16"/>
                    <a:pt x="3" y="19"/>
                  </a:cubicBezTo>
                  <a:cubicBezTo>
                    <a:pt x="9" y="12"/>
                    <a:pt x="17" y="7"/>
                    <a:pt x="27" y="7"/>
                  </a:cubicBezTo>
                  <a:cubicBezTo>
                    <a:pt x="294" y="7"/>
                    <a:pt x="294" y="7"/>
                    <a:pt x="294" y="7"/>
                  </a:cubicBezTo>
                  <a:cubicBezTo>
                    <a:pt x="295" y="4"/>
                    <a:pt x="296" y="2"/>
                    <a:pt x="297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9" name="i$ľîďè">
              <a:extLst>
                <a:ext uri="{FF2B5EF4-FFF2-40B4-BE49-F238E27FC236}">
                  <a16:creationId xmlns="" xmlns:a16="http://schemas.microsoft.com/office/drawing/2014/main" id="{6BE374BB-2002-4D2B-8539-23B4FF4C6F27}"/>
                </a:ext>
              </a:extLst>
            </p:cNvPr>
            <p:cNvSpPr/>
            <p:nvPr/>
          </p:nvSpPr>
          <p:spPr bwMode="auto">
            <a:xfrm>
              <a:off x="5130801" y="3109913"/>
              <a:ext cx="22225" cy="85725"/>
            </a:xfrm>
            <a:custGeom>
              <a:avLst/>
              <a:gdLst>
                <a:gd name="T0" fmla="*/ 3 w 6"/>
                <a:gd name="T1" fmla="*/ 0 h 23"/>
                <a:gd name="T2" fmla="*/ 0 w 6"/>
                <a:gd name="T3" fmla="*/ 12 h 23"/>
                <a:gd name="T4" fmla="*/ 0 w 6"/>
                <a:gd name="T5" fmla="*/ 23 h 23"/>
                <a:gd name="T6" fmla="*/ 6 w 6"/>
                <a:gd name="T7" fmla="*/ 6 h 23"/>
                <a:gd name="T8" fmla="*/ 3 w 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3" y="0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3" y="11"/>
                    <a:pt x="6" y="6"/>
                  </a:cubicBezTo>
                  <a:cubicBezTo>
                    <a:pt x="5" y="3"/>
                    <a:pt x="4" y="1"/>
                    <a:pt x="3" y="0"/>
                  </a:cubicBezTo>
                </a:path>
              </a:pathLst>
            </a:custGeom>
            <a:solidFill>
              <a:srgbClr val="37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0" name="íSļiḑé">
              <a:extLst>
                <a:ext uri="{FF2B5EF4-FFF2-40B4-BE49-F238E27FC236}">
                  <a16:creationId xmlns="" xmlns:a16="http://schemas.microsoft.com/office/drawing/2014/main" id="{BFFB515B-9A42-414B-BA71-0F5E054EABE4}"/>
                </a:ext>
              </a:extLst>
            </p:cNvPr>
            <p:cNvSpPr/>
            <p:nvPr/>
          </p:nvSpPr>
          <p:spPr bwMode="auto">
            <a:xfrm>
              <a:off x="5100638" y="3032126"/>
              <a:ext cx="1189038" cy="301625"/>
            </a:xfrm>
            <a:custGeom>
              <a:avLst/>
              <a:gdLst>
                <a:gd name="T0" fmla="*/ 34 w 319"/>
                <a:gd name="T1" fmla="*/ 81 h 81"/>
                <a:gd name="T2" fmla="*/ 315 w 319"/>
                <a:gd name="T3" fmla="*/ 81 h 81"/>
                <a:gd name="T4" fmla="*/ 319 w 319"/>
                <a:gd name="T5" fmla="*/ 77 h 81"/>
                <a:gd name="T6" fmla="*/ 315 w 319"/>
                <a:gd name="T7" fmla="*/ 73 h 81"/>
                <a:gd name="T8" fmla="*/ 34 w 319"/>
                <a:gd name="T9" fmla="*/ 73 h 81"/>
                <a:gd name="T10" fmla="*/ 8 w 319"/>
                <a:gd name="T11" fmla="*/ 48 h 81"/>
                <a:gd name="T12" fmla="*/ 8 w 319"/>
                <a:gd name="T13" fmla="*/ 33 h 81"/>
                <a:gd name="T14" fmla="*/ 34 w 319"/>
                <a:gd name="T15" fmla="*/ 8 h 81"/>
                <a:gd name="T16" fmla="*/ 315 w 319"/>
                <a:gd name="T17" fmla="*/ 8 h 81"/>
                <a:gd name="T18" fmla="*/ 319 w 319"/>
                <a:gd name="T19" fmla="*/ 4 h 81"/>
                <a:gd name="T20" fmla="*/ 315 w 319"/>
                <a:gd name="T21" fmla="*/ 0 h 81"/>
                <a:gd name="T22" fmla="*/ 34 w 319"/>
                <a:gd name="T23" fmla="*/ 0 h 81"/>
                <a:gd name="T24" fmla="*/ 0 w 319"/>
                <a:gd name="T25" fmla="*/ 33 h 81"/>
                <a:gd name="T26" fmla="*/ 0 w 319"/>
                <a:gd name="T27" fmla="*/ 48 h 81"/>
                <a:gd name="T28" fmla="*/ 34 w 319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81">
                  <a:moveTo>
                    <a:pt x="34" y="81"/>
                  </a:moveTo>
                  <a:cubicBezTo>
                    <a:pt x="315" y="81"/>
                    <a:pt x="315" y="81"/>
                    <a:pt x="315" y="81"/>
                  </a:cubicBezTo>
                  <a:cubicBezTo>
                    <a:pt x="317" y="81"/>
                    <a:pt x="319" y="80"/>
                    <a:pt x="319" y="77"/>
                  </a:cubicBezTo>
                  <a:cubicBezTo>
                    <a:pt x="319" y="75"/>
                    <a:pt x="317" y="73"/>
                    <a:pt x="315" y="73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20" y="73"/>
                    <a:pt x="8" y="62"/>
                    <a:pt x="8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19"/>
                    <a:pt x="20" y="8"/>
                    <a:pt x="34" y="8"/>
                  </a:cubicBezTo>
                  <a:cubicBezTo>
                    <a:pt x="315" y="8"/>
                    <a:pt x="315" y="8"/>
                    <a:pt x="315" y="8"/>
                  </a:cubicBezTo>
                  <a:cubicBezTo>
                    <a:pt x="317" y="8"/>
                    <a:pt x="319" y="6"/>
                    <a:pt x="319" y="4"/>
                  </a:cubicBezTo>
                  <a:cubicBezTo>
                    <a:pt x="319" y="1"/>
                    <a:pt x="317" y="0"/>
                    <a:pt x="31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4"/>
                    <a:pt x="0" y="3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7"/>
                    <a:pt x="15" y="81"/>
                    <a:pt x="34" y="81"/>
                  </a:cubicBezTo>
                </a:path>
              </a:pathLst>
            </a:custGeom>
            <a:solidFill>
              <a:srgbClr val="336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1" name="ïṡlïḑè">
              <a:extLst>
                <a:ext uri="{FF2B5EF4-FFF2-40B4-BE49-F238E27FC236}">
                  <a16:creationId xmlns="" xmlns:a16="http://schemas.microsoft.com/office/drawing/2014/main" id="{41847985-1DC7-4CD3-849A-740167B8DEF0}"/>
                </a:ext>
              </a:extLst>
            </p:cNvPr>
            <p:cNvSpPr/>
            <p:nvPr/>
          </p:nvSpPr>
          <p:spPr bwMode="auto">
            <a:xfrm>
              <a:off x="5100638" y="3211513"/>
              <a:ext cx="1189038" cy="122238"/>
            </a:xfrm>
            <a:custGeom>
              <a:avLst/>
              <a:gdLst>
                <a:gd name="T0" fmla="*/ 0 w 319"/>
                <a:gd name="T1" fmla="*/ 0 h 33"/>
                <a:gd name="T2" fmla="*/ 34 w 319"/>
                <a:gd name="T3" fmla="*/ 33 h 33"/>
                <a:gd name="T4" fmla="*/ 54 w 319"/>
                <a:gd name="T5" fmla="*/ 33 h 33"/>
                <a:gd name="T6" fmla="*/ 58 w 319"/>
                <a:gd name="T7" fmla="*/ 32 h 33"/>
                <a:gd name="T8" fmla="*/ 318 w 319"/>
                <a:gd name="T9" fmla="*/ 32 h 33"/>
                <a:gd name="T10" fmla="*/ 319 w 319"/>
                <a:gd name="T11" fmla="*/ 29 h 33"/>
                <a:gd name="T12" fmla="*/ 319 w 319"/>
                <a:gd name="T13" fmla="*/ 29 h 33"/>
                <a:gd name="T14" fmla="*/ 319 w 319"/>
                <a:gd name="T15" fmla="*/ 29 h 33"/>
                <a:gd name="T16" fmla="*/ 317 w 319"/>
                <a:gd name="T17" fmla="*/ 29 h 33"/>
                <a:gd name="T18" fmla="*/ 315 w 319"/>
                <a:gd name="T19" fmla="*/ 29 h 33"/>
                <a:gd name="T20" fmla="*/ 315 w 319"/>
                <a:gd name="T21" fmla="*/ 29 h 33"/>
                <a:gd name="T22" fmla="*/ 239 w 319"/>
                <a:gd name="T23" fmla="*/ 29 h 33"/>
                <a:gd name="T24" fmla="*/ 99 w 319"/>
                <a:gd name="T25" fmla="*/ 29 h 33"/>
                <a:gd name="T26" fmla="*/ 45 w 319"/>
                <a:gd name="T27" fmla="*/ 29 h 33"/>
                <a:gd name="T28" fmla="*/ 30 w 319"/>
                <a:gd name="T29" fmla="*/ 30 h 33"/>
                <a:gd name="T30" fmla="*/ 25 w 319"/>
                <a:gd name="T31" fmla="*/ 29 h 33"/>
                <a:gd name="T32" fmla="*/ 0 w 319"/>
                <a:gd name="T3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9" h="33">
                  <a:moveTo>
                    <a:pt x="0" y="0"/>
                  </a:moveTo>
                  <a:cubicBezTo>
                    <a:pt x="0" y="19"/>
                    <a:pt x="15" y="33"/>
                    <a:pt x="34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2"/>
                    <a:pt x="56" y="32"/>
                    <a:pt x="58" y="32"/>
                  </a:cubicBezTo>
                  <a:cubicBezTo>
                    <a:pt x="318" y="32"/>
                    <a:pt x="318" y="32"/>
                    <a:pt x="318" y="32"/>
                  </a:cubicBezTo>
                  <a:cubicBezTo>
                    <a:pt x="319" y="31"/>
                    <a:pt x="319" y="30"/>
                    <a:pt x="319" y="29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8" y="29"/>
                    <a:pt x="318" y="29"/>
                    <a:pt x="317" y="29"/>
                  </a:cubicBezTo>
                  <a:cubicBezTo>
                    <a:pt x="317" y="29"/>
                    <a:pt x="316" y="29"/>
                    <a:pt x="315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290" y="29"/>
                    <a:pt x="264" y="29"/>
                    <a:pt x="239" y="29"/>
                  </a:cubicBezTo>
                  <a:cubicBezTo>
                    <a:pt x="192" y="29"/>
                    <a:pt x="146" y="29"/>
                    <a:pt x="99" y="29"/>
                  </a:cubicBezTo>
                  <a:cubicBezTo>
                    <a:pt x="81" y="29"/>
                    <a:pt x="63" y="29"/>
                    <a:pt x="45" y="29"/>
                  </a:cubicBezTo>
                  <a:cubicBezTo>
                    <a:pt x="40" y="29"/>
                    <a:pt x="35" y="30"/>
                    <a:pt x="30" y="30"/>
                  </a:cubicBezTo>
                  <a:cubicBezTo>
                    <a:pt x="28" y="30"/>
                    <a:pt x="26" y="29"/>
                    <a:pt x="25" y="29"/>
                  </a:cubicBezTo>
                  <a:cubicBezTo>
                    <a:pt x="12" y="27"/>
                    <a:pt x="5" y="10"/>
                    <a:pt x="0" y="0"/>
                  </a:cubicBezTo>
                </a:path>
              </a:pathLst>
            </a:custGeom>
            <a:solidFill>
              <a:srgbClr val="295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2" name="îṧḷïḓé">
              <a:extLst>
                <a:ext uri="{FF2B5EF4-FFF2-40B4-BE49-F238E27FC236}">
                  <a16:creationId xmlns="" xmlns:a16="http://schemas.microsoft.com/office/drawing/2014/main" id="{F29FA98F-0944-4603-8F2C-C0ECB4B3E27C}"/>
                </a:ext>
              </a:extLst>
            </p:cNvPr>
            <p:cNvSpPr/>
            <p:nvPr/>
          </p:nvSpPr>
          <p:spPr bwMode="auto">
            <a:xfrm>
              <a:off x="5189538" y="3198813"/>
              <a:ext cx="466725" cy="7938"/>
            </a:xfrm>
            <a:custGeom>
              <a:avLst/>
              <a:gdLst>
                <a:gd name="T0" fmla="*/ 0 w 125"/>
                <a:gd name="T1" fmla="*/ 1 h 2"/>
                <a:gd name="T2" fmla="*/ 31 w 125"/>
                <a:gd name="T3" fmla="*/ 1 h 2"/>
                <a:gd name="T4" fmla="*/ 63 w 125"/>
                <a:gd name="T5" fmla="*/ 0 h 2"/>
                <a:gd name="T6" fmla="*/ 94 w 125"/>
                <a:gd name="T7" fmla="*/ 1 h 2"/>
                <a:gd name="T8" fmla="*/ 125 w 125"/>
                <a:gd name="T9" fmla="*/ 1 h 2"/>
                <a:gd name="T10" fmla="*/ 94 w 125"/>
                <a:gd name="T11" fmla="*/ 2 h 2"/>
                <a:gd name="T12" fmla="*/ 63 w 125"/>
                <a:gd name="T13" fmla="*/ 2 h 2"/>
                <a:gd name="T14" fmla="*/ 31 w 125"/>
                <a:gd name="T15" fmla="*/ 2 h 2"/>
                <a:gd name="T16" fmla="*/ 0 w 125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">
                  <a:moveTo>
                    <a:pt x="0" y="1"/>
                  </a:moveTo>
                  <a:cubicBezTo>
                    <a:pt x="10" y="1"/>
                    <a:pt x="21" y="1"/>
                    <a:pt x="31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104" y="1"/>
                    <a:pt x="115" y="1"/>
                    <a:pt x="125" y="1"/>
                  </a:cubicBezTo>
                  <a:cubicBezTo>
                    <a:pt x="115" y="1"/>
                    <a:pt x="104" y="2"/>
                    <a:pt x="94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1" y="2"/>
                    <a:pt x="10" y="1"/>
                    <a:pt x="0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3" name="îŝ1ide">
              <a:extLst>
                <a:ext uri="{FF2B5EF4-FFF2-40B4-BE49-F238E27FC236}">
                  <a16:creationId xmlns="" xmlns:a16="http://schemas.microsoft.com/office/drawing/2014/main" id="{DE67356F-6587-456D-BBFB-52F166B2A450}"/>
                </a:ext>
              </a:extLst>
            </p:cNvPr>
            <p:cNvSpPr/>
            <p:nvPr/>
          </p:nvSpPr>
          <p:spPr bwMode="auto">
            <a:xfrm>
              <a:off x="5372101" y="3248026"/>
              <a:ext cx="749300" cy="3175"/>
            </a:xfrm>
            <a:custGeom>
              <a:avLst/>
              <a:gdLst>
                <a:gd name="T0" fmla="*/ 0 w 201"/>
                <a:gd name="T1" fmla="*/ 0 h 1"/>
                <a:gd name="T2" fmla="*/ 50 w 201"/>
                <a:gd name="T3" fmla="*/ 0 h 1"/>
                <a:gd name="T4" fmla="*/ 100 w 201"/>
                <a:gd name="T5" fmla="*/ 0 h 1"/>
                <a:gd name="T6" fmla="*/ 151 w 201"/>
                <a:gd name="T7" fmla="*/ 0 h 1"/>
                <a:gd name="T8" fmla="*/ 201 w 201"/>
                <a:gd name="T9" fmla="*/ 0 h 1"/>
                <a:gd name="T10" fmla="*/ 151 w 201"/>
                <a:gd name="T11" fmla="*/ 1 h 1"/>
                <a:gd name="T12" fmla="*/ 100 w 201"/>
                <a:gd name="T13" fmla="*/ 1 h 1"/>
                <a:gd name="T14" fmla="*/ 50 w 201"/>
                <a:gd name="T15" fmla="*/ 1 h 1"/>
                <a:gd name="T16" fmla="*/ 0 w 20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">
                  <a:moveTo>
                    <a:pt x="0" y="0"/>
                  </a:moveTo>
                  <a:cubicBezTo>
                    <a:pt x="16" y="0"/>
                    <a:pt x="33" y="0"/>
                    <a:pt x="5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68" y="0"/>
                    <a:pt x="184" y="0"/>
                    <a:pt x="201" y="0"/>
                  </a:cubicBezTo>
                  <a:cubicBezTo>
                    <a:pt x="184" y="1"/>
                    <a:pt x="168" y="1"/>
                    <a:pt x="151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33" y="1"/>
                    <a:pt x="16" y="1"/>
                    <a:pt x="0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4" name="îṣļîḓe">
              <a:extLst>
                <a:ext uri="{FF2B5EF4-FFF2-40B4-BE49-F238E27FC236}">
                  <a16:creationId xmlns="" xmlns:a16="http://schemas.microsoft.com/office/drawing/2014/main" id="{20F294F8-0CA9-4E01-B19C-73E76BC0CA70}"/>
                </a:ext>
              </a:extLst>
            </p:cNvPr>
            <p:cNvSpPr/>
            <p:nvPr/>
          </p:nvSpPr>
          <p:spPr bwMode="auto">
            <a:xfrm>
              <a:off x="5518151" y="3132138"/>
              <a:ext cx="708025" cy="7938"/>
            </a:xfrm>
            <a:custGeom>
              <a:avLst/>
              <a:gdLst>
                <a:gd name="T0" fmla="*/ 190 w 190"/>
                <a:gd name="T1" fmla="*/ 0 h 2"/>
                <a:gd name="T2" fmla="*/ 190 w 190"/>
                <a:gd name="T3" fmla="*/ 2 h 2"/>
                <a:gd name="T4" fmla="*/ 0 w 190"/>
                <a:gd name="T5" fmla="*/ 1 h 2"/>
                <a:gd name="T6" fmla="*/ 190 w 190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">
                  <a:moveTo>
                    <a:pt x="190" y="0"/>
                  </a:moveTo>
                  <a:cubicBezTo>
                    <a:pt x="190" y="0"/>
                    <a:pt x="190" y="1"/>
                    <a:pt x="190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9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5" name="i$ḷíḋé">
              <a:extLst>
                <a:ext uri="{FF2B5EF4-FFF2-40B4-BE49-F238E27FC236}">
                  <a16:creationId xmlns="" xmlns:a16="http://schemas.microsoft.com/office/drawing/2014/main" id="{32A7CD1B-192E-4685-BC34-618E06553BB5}"/>
                </a:ext>
              </a:extLst>
            </p:cNvPr>
            <p:cNvSpPr/>
            <p:nvPr/>
          </p:nvSpPr>
          <p:spPr bwMode="auto">
            <a:xfrm>
              <a:off x="5275263" y="3170238"/>
              <a:ext cx="947738" cy="6350"/>
            </a:xfrm>
            <a:custGeom>
              <a:avLst/>
              <a:gdLst>
                <a:gd name="T0" fmla="*/ 254 w 254"/>
                <a:gd name="T1" fmla="*/ 0 h 2"/>
                <a:gd name="T2" fmla="*/ 254 w 254"/>
                <a:gd name="T3" fmla="*/ 2 h 2"/>
                <a:gd name="T4" fmla="*/ 0 w 254"/>
                <a:gd name="T5" fmla="*/ 1 h 2"/>
                <a:gd name="T6" fmla="*/ 254 w 25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">
                  <a:moveTo>
                    <a:pt x="254" y="0"/>
                  </a:moveTo>
                  <a:cubicBezTo>
                    <a:pt x="254" y="1"/>
                    <a:pt x="254" y="1"/>
                    <a:pt x="254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5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6" name="îṥlïḑê">
              <a:extLst>
                <a:ext uri="{FF2B5EF4-FFF2-40B4-BE49-F238E27FC236}">
                  <a16:creationId xmlns="" xmlns:a16="http://schemas.microsoft.com/office/drawing/2014/main" id="{5EC46658-D352-4A58-A77A-138445B5EA5B}"/>
                </a:ext>
              </a:extLst>
            </p:cNvPr>
            <p:cNvSpPr/>
            <p:nvPr/>
          </p:nvSpPr>
          <p:spPr bwMode="auto">
            <a:xfrm>
              <a:off x="5824538" y="3278188"/>
              <a:ext cx="417513" cy="7938"/>
            </a:xfrm>
            <a:custGeom>
              <a:avLst/>
              <a:gdLst>
                <a:gd name="T0" fmla="*/ 111 w 112"/>
                <a:gd name="T1" fmla="*/ 0 h 2"/>
                <a:gd name="T2" fmla="*/ 112 w 112"/>
                <a:gd name="T3" fmla="*/ 2 h 2"/>
                <a:gd name="T4" fmla="*/ 0 w 112"/>
                <a:gd name="T5" fmla="*/ 1 h 2"/>
                <a:gd name="T6" fmla="*/ 111 w 11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">
                  <a:moveTo>
                    <a:pt x="111" y="0"/>
                  </a:moveTo>
                  <a:cubicBezTo>
                    <a:pt x="112" y="0"/>
                    <a:pt x="112" y="1"/>
                    <a:pt x="112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7" name="îśľîḑê">
              <a:extLst>
                <a:ext uri="{FF2B5EF4-FFF2-40B4-BE49-F238E27FC236}">
                  <a16:creationId xmlns="" xmlns:a16="http://schemas.microsoft.com/office/drawing/2014/main" id="{4D97CCEF-CA6F-4616-8497-4EDF730BA12F}"/>
                </a:ext>
              </a:extLst>
            </p:cNvPr>
            <p:cNvSpPr/>
            <p:nvPr/>
          </p:nvSpPr>
          <p:spPr bwMode="auto">
            <a:xfrm>
              <a:off x="5178426" y="3151188"/>
              <a:ext cx="1044575" cy="7938"/>
            </a:xfrm>
            <a:custGeom>
              <a:avLst/>
              <a:gdLst>
                <a:gd name="T0" fmla="*/ 280 w 280"/>
                <a:gd name="T1" fmla="*/ 0 h 2"/>
                <a:gd name="T2" fmla="*/ 280 w 280"/>
                <a:gd name="T3" fmla="*/ 2 h 2"/>
                <a:gd name="T4" fmla="*/ 0 w 280"/>
                <a:gd name="T5" fmla="*/ 1 h 2"/>
                <a:gd name="T6" fmla="*/ 280 w 280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2">
                  <a:moveTo>
                    <a:pt x="280" y="0"/>
                  </a:moveTo>
                  <a:cubicBezTo>
                    <a:pt x="280" y="0"/>
                    <a:pt x="280" y="1"/>
                    <a:pt x="280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8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8" name="î$ľïde">
              <a:extLst>
                <a:ext uri="{FF2B5EF4-FFF2-40B4-BE49-F238E27FC236}">
                  <a16:creationId xmlns="" xmlns:a16="http://schemas.microsoft.com/office/drawing/2014/main" id="{68E7DF2B-194F-4ACB-A41D-35E0D3F1F70C}"/>
                </a:ext>
              </a:extLst>
            </p:cNvPr>
            <p:cNvSpPr/>
            <p:nvPr/>
          </p:nvSpPr>
          <p:spPr bwMode="auto">
            <a:xfrm>
              <a:off x="5376863" y="3333751"/>
              <a:ext cx="738188" cy="388938"/>
            </a:xfrm>
            <a:custGeom>
              <a:avLst/>
              <a:gdLst>
                <a:gd name="T0" fmla="*/ 0 w 198"/>
                <a:gd name="T1" fmla="*/ 104 h 104"/>
                <a:gd name="T2" fmla="*/ 159 w 198"/>
                <a:gd name="T3" fmla="*/ 104 h 104"/>
                <a:gd name="T4" fmla="*/ 198 w 198"/>
                <a:gd name="T5" fmla="*/ 77 h 104"/>
                <a:gd name="T6" fmla="*/ 198 w 198"/>
                <a:gd name="T7" fmla="*/ 27 h 104"/>
                <a:gd name="T8" fmla="*/ 159 w 198"/>
                <a:gd name="T9" fmla="*/ 0 h 104"/>
                <a:gd name="T10" fmla="*/ 0 w 198"/>
                <a:gd name="T11" fmla="*/ 0 h 104"/>
                <a:gd name="T12" fmla="*/ 0 w 198"/>
                <a:gd name="T1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04">
                  <a:moveTo>
                    <a:pt x="0" y="104"/>
                  </a:moveTo>
                  <a:cubicBezTo>
                    <a:pt x="159" y="104"/>
                    <a:pt x="159" y="104"/>
                    <a:pt x="159" y="104"/>
                  </a:cubicBezTo>
                  <a:cubicBezTo>
                    <a:pt x="181" y="104"/>
                    <a:pt x="198" y="92"/>
                    <a:pt x="198" y="77"/>
                  </a:cubicBezTo>
                  <a:cubicBezTo>
                    <a:pt x="198" y="27"/>
                    <a:pt x="198" y="27"/>
                    <a:pt x="198" y="27"/>
                  </a:cubicBezTo>
                  <a:cubicBezTo>
                    <a:pt x="198" y="12"/>
                    <a:pt x="181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5" y="53"/>
                    <a:pt x="0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9" name="íṡḻíḋê">
              <a:extLst>
                <a:ext uri="{FF2B5EF4-FFF2-40B4-BE49-F238E27FC236}">
                  <a16:creationId xmlns="" xmlns:a16="http://schemas.microsoft.com/office/drawing/2014/main" id="{1A8A7D4C-9F57-491D-97D2-90F72E8323F0}"/>
                </a:ext>
              </a:extLst>
            </p:cNvPr>
            <p:cNvSpPr/>
            <p:nvPr/>
          </p:nvSpPr>
          <p:spPr bwMode="auto">
            <a:xfrm>
              <a:off x="5387976" y="3355976"/>
              <a:ext cx="22225" cy="41275"/>
            </a:xfrm>
            <a:custGeom>
              <a:avLst/>
              <a:gdLst>
                <a:gd name="T0" fmla="*/ 1 w 6"/>
                <a:gd name="T1" fmla="*/ 0 h 11"/>
                <a:gd name="T2" fmla="*/ 0 w 6"/>
                <a:gd name="T3" fmla="*/ 0 h 11"/>
                <a:gd name="T4" fmla="*/ 6 w 6"/>
                <a:gd name="T5" fmla="*/ 11 h 11"/>
                <a:gd name="T6" fmla="*/ 6 w 6"/>
                <a:gd name="T7" fmla="*/ 11 h 11"/>
                <a:gd name="T8" fmla="*/ 1 w 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4" y="7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7"/>
                    <a:pt x="2" y="3"/>
                    <a:pt x="1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0" name="iśļiḓè">
              <a:extLst>
                <a:ext uri="{FF2B5EF4-FFF2-40B4-BE49-F238E27FC236}">
                  <a16:creationId xmlns="" xmlns:a16="http://schemas.microsoft.com/office/drawing/2014/main" id="{30E7E9D6-A84D-4B4B-B5DE-895838266EDD}"/>
                </a:ext>
              </a:extLst>
            </p:cNvPr>
            <p:cNvSpPr/>
            <p:nvPr/>
          </p:nvSpPr>
          <p:spPr bwMode="auto">
            <a:xfrm>
              <a:off x="5391151" y="3355976"/>
              <a:ext cx="723900" cy="142875"/>
            </a:xfrm>
            <a:custGeom>
              <a:avLst/>
              <a:gdLst>
                <a:gd name="T0" fmla="*/ 0 w 194"/>
                <a:gd name="T1" fmla="*/ 0 h 38"/>
                <a:gd name="T2" fmla="*/ 155 w 194"/>
                <a:gd name="T3" fmla="*/ 11 h 38"/>
                <a:gd name="T4" fmla="*/ 194 w 194"/>
                <a:gd name="T5" fmla="*/ 21 h 38"/>
                <a:gd name="T6" fmla="*/ 194 w 194"/>
                <a:gd name="T7" fmla="*/ 20 h 38"/>
                <a:gd name="T8" fmla="*/ 194 w 194"/>
                <a:gd name="T9" fmla="*/ 20 h 38"/>
                <a:gd name="T10" fmla="*/ 194 w 194"/>
                <a:gd name="T11" fmla="*/ 20 h 38"/>
                <a:gd name="T12" fmla="*/ 194 w 194"/>
                <a:gd name="T13" fmla="*/ 20 h 38"/>
                <a:gd name="T14" fmla="*/ 194 w 194"/>
                <a:gd name="T15" fmla="*/ 20 h 38"/>
                <a:gd name="T16" fmla="*/ 194 w 194"/>
                <a:gd name="T17" fmla="*/ 20 h 38"/>
                <a:gd name="T18" fmla="*/ 194 w 194"/>
                <a:gd name="T19" fmla="*/ 20 h 38"/>
                <a:gd name="T20" fmla="*/ 194 w 194"/>
                <a:gd name="T21" fmla="*/ 20 h 38"/>
                <a:gd name="T22" fmla="*/ 194 w 194"/>
                <a:gd name="T23" fmla="*/ 20 h 38"/>
                <a:gd name="T24" fmla="*/ 194 w 194"/>
                <a:gd name="T25" fmla="*/ 20 h 38"/>
                <a:gd name="T26" fmla="*/ 194 w 194"/>
                <a:gd name="T27" fmla="*/ 20 h 38"/>
                <a:gd name="T28" fmla="*/ 194 w 194"/>
                <a:gd name="T29" fmla="*/ 19 h 38"/>
                <a:gd name="T30" fmla="*/ 194 w 194"/>
                <a:gd name="T31" fmla="*/ 19 h 38"/>
                <a:gd name="T32" fmla="*/ 194 w 194"/>
                <a:gd name="T33" fmla="*/ 19 h 38"/>
                <a:gd name="T34" fmla="*/ 194 w 194"/>
                <a:gd name="T35" fmla="*/ 19 h 38"/>
                <a:gd name="T36" fmla="*/ 194 w 194"/>
                <a:gd name="T37" fmla="*/ 19 h 38"/>
                <a:gd name="T38" fmla="*/ 194 w 194"/>
                <a:gd name="T39" fmla="*/ 19 h 38"/>
                <a:gd name="T40" fmla="*/ 194 w 194"/>
                <a:gd name="T41" fmla="*/ 19 h 38"/>
                <a:gd name="T42" fmla="*/ 194 w 194"/>
                <a:gd name="T43" fmla="*/ 19 h 38"/>
                <a:gd name="T44" fmla="*/ 194 w 194"/>
                <a:gd name="T45" fmla="*/ 19 h 38"/>
                <a:gd name="T46" fmla="*/ 194 w 194"/>
                <a:gd name="T47" fmla="*/ 19 h 38"/>
                <a:gd name="T48" fmla="*/ 194 w 194"/>
                <a:gd name="T49" fmla="*/ 19 h 38"/>
                <a:gd name="T50" fmla="*/ 194 w 194"/>
                <a:gd name="T51" fmla="*/ 19 h 38"/>
                <a:gd name="T52" fmla="*/ 194 w 194"/>
                <a:gd name="T53" fmla="*/ 18 h 38"/>
                <a:gd name="T54" fmla="*/ 194 w 194"/>
                <a:gd name="T55" fmla="*/ 18 h 38"/>
                <a:gd name="T56" fmla="*/ 194 w 194"/>
                <a:gd name="T57" fmla="*/ 18 h 38"/>
                <a:gd name="T58" fmla="*/ 194 w 194"/>
                <a:gd name="T59" fmla="*/ 18 h 38"/>
                <a:gd name="T60" fmla="*/ 194 w 194"/>
                <a:gd name="T61" fmla="*/ 18 h 38"/>
                <a:gd name="T62" fmla="*/ 194 w 194"/>
                <a:gd name="T63" fmla="*/ 18 h 38"/>
                <a:gd name="T64" fmla="*/ 194 w 194"/>
                <a:gd name="T65" fmla="*/ 18 h 38"/>
                <a:gd name="T66" fmla="*/ 194 w 194"/>
                <a:gd name="T67" fmla="*/ 18 h 38"/>
                <a:gd name="T68" fmla="*/ 194 w 194"/>
                <a:gd name="T69" fmla="*/ 18 h 38"/>
                <a:gd name="T70" fmla="*/ 194 w 194"/>
                <a:gd name="T71" fmla="*/ 18 h 38"/>
                <a:gd name="T72" fmla="*/ 194 w 194"/>
                <a:gd name="T73" fmla="*/ 18 h 38"/>
                <a:gd name="T74" fmla="*/ 194 w 194"/>
                <a:gd name="T75" fmla="*/ 17 h 38"/>
                <a:gd name="T76" fmla="*/ 194 w 194"/>
                <a:gd name="T77" fmla="*/ 17 h 38"/>
                <a:gd name="T78" fmla="*/ 194 w 194"/>
                <a:gd name="T79" fmla="*/ 17 h 38"/>
                <a:gd name="T80" fmla="*/ 194 w 194"/>
                <a:gd name="T81" fmla="*/ 17 h 38"/>
                <a:gd name="T82" fmla="*/ 194 w 194"/>
                <a:gd name="T83" fmla="*/ 17 h 38"/>
                <a:gd name="T84" fmla="*/ 194 w 194"/>
                <a:gd name="T85" fmla="*/ 17 h 38"/>
                <a:gd name="T86" fmla="*/ 194 w 194"/>
                <a:gd name="T87" fmla="*/ 17 h 38"/>
                <a:gd name="T88" fmla="*/ 194 w 194"/>
                <a:gd name="T89" fmla="*/ 17 h 38"/>
                <a:gd name="T90" fmla="*/ 194 w 194"/>
                <a:gd name="T91" fmla="*/ 17 h 38"/>
                <a:gd name="T92" fmla="*/ 180 w 194"/>
                <a:gd name="T9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" h="38">
                  <a:moveTo>
                    <a:pt x="18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7"/>
                    <a:pt x="5" y="11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77" y="11"/>
                    <a:pt x="194" y="24"/>
                    <a:pt x="194" y="38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21"/>
                    <a:pt x="194" y="21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4" y="18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3" y="10"/>
                    <a:pt x="187" y="4"/>
                    <a:pt x="18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1" name="ïśļiḋe">
              <a:extLst>
                <a:ext uri="{FF2B5EF4-FFF2-40B4-BE49-F238E27FC236}">
                  <a16:creationId xmlns="" xmlns:a16="http://schemas.microsoft.com/office/drawing/2014/main" id="{2354CF79-D7C4-41E8-B3E8-FE0205AC4979}"/>
                </a:ext>
              </a:extLst>
            </p:cNvPr>
            <p:cNvSpPr/>
            <p:nvPr/>
          </p:nvSpPr>
          <p:spPr bwMode="auto">
            <a:xfrm>
              <a:off x="5537201" y="3486151"/>
              <a:ext cx="550863" cy="7938"/>
            </a:xfrm>
            <a:custGeom>
              <a:avLst/>
              <a:gdLst>
                <a:gd name="T0" fmla="*/ 347 w 347"/>
                <a:gd name="T1" fmla="*/ 0 h 5"/>
                <a:gd name="T2" fmla="*/ 347 w 347"/>
                <a:gd name="T3" fmla="*/ 5 h 5"/>
                <a:gd name="T4" fmla="*/ 0 w 347"/>
                <a:gd name="T5" fmla="*/ 3 h 5"/>
                <a:gd name="T6" fmla="*/ 347 w 34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5">
                  <a:moveTo>
                    <a:pt x="347" y="0"/>
                  </a:moveTo>
                  <a:lnTo>
                    <a:pt x="347" y="5"/>
                  </a:lnTo>
                  <a:lnTo>
                    <a:pt x="0" y="3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2" name="íš1iḍê">
              <a:extLst>
                <a:ext uri="{FF2B5EF4-FFF2-40B4-BE49-F238E27FC236}">
                  <a16:creationId xmlns="" xmlns:a16="http://schemas.microsoft.com/office/drawing/2014/main" id="{1D2A1C5B-774B-4906-BDCE-5A99FDAD9C99}"/>
                </a:ext>
              </a:extLst>
            </p:cNvPr>
            <p:cNvSpPr/>
            <p:nvPr/>
          </p:nvSpPr>
          <p:spPr bwMode="auto">
            <a:xfrm>
              <a:off x="5526088" y="3509963"/>
              <a:ext cx="561975" cy="6350"/>
            </a:xfrm>
            <a:custGeom>
              <a:avLst/>
              <a:gdLst>
                <a:gd name="T0" fmla="*/ 354 w 354"/>
                <a:gd name="T1" fmla="*/ 4 h 4"/>
                <a:gd name="T2" fmla="*/ 0 w 354"/>
                <a:gd name="T3" fmla="*/ 2 h 4"/>
                <a:gd name="T4" fmla="*/ 354 w 354"/>
                <a:gd name="T5" fmla="*/ 0 h 4"/>
                <a:gd name="T6" fmla="*/ 354 w 35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4">
                  <a:moveTo>
                    <a:pt x="354" y="4"/>
                  </a:moveTo>
                  <a:lnTo>
                    <a:pt x="0" y="2"/>
                  </a:lnTo>
                  <a:lnTo>
                    <a:pt x="354" y="0"/>
                  </a:lnTo>
                  <a:lnTo>
                    <a:pt x="354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3" name="îş1îḓé">
              <a:extLst>
                <a:ext uri="{FF2B5EF4-FFF2-40B4-BE49-F238E27FC236}">
                  <a16:creationId xmlns="" xmlns:a16="http://schemas.microsoft.com/office/drawing/2014/main" id="{5E558077-433B-4B38-B219-651A3F6D4272}"/>
                </a:ext>
              </a:extLst>
            </p:cNvPr>
            <p:cNvSpPr/>
            <p:nvPr/>
          </p:nvSpPr>
          <p:spPr bwMode="auto">
            <a:xfrm>
              <a:off x="5797551" y="3538538"/>
              <a:ext cx="295275" cy="7938"/>
            </a:xfrm>
            <a:custGeom>
              <a:avLst/>
              <a:gdLst>
                <a:gd name="T0" fmla="*/ 186 w 186"/>
                <a:gd name="T1" fmla="*/ 0 h 5"/>
                <a:gd name="T2" fmla="*/ 186 w 186"/>
                <a:gd name="T3" fmla="*/ 5 h 5"/>
                <a:gd name="T4" fmla="*/ 0 w 186"/>
                <a:gd name="T5" fmla="*/ 3 h 5"/>
                <a:gd name="T6" fmla="*/ 186 w 18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5">
                  <a:moveTo>
                    <a:pt x="186" y="0"/>
                  </a:moveTo>
                  <a:lnTo>
                    <a:pt x="186" y="5"/>
                  </a:lnTo>
                  <a:lnTo>
                    <a:pt x="0" y="3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4" name="ï$líďê">
              <a:extLst>
                <a:ext uri="{FF2B5EF4-FFF2-40B4-BE49-F238E27FC236}">
                  <a16:creationId xmlns="" xmlns:a16="http://schemas.microsoft.com/office/drawing/2014/main" id="{D2AD3AA8-C7C6-4713-A343-60C0E0D2B1CF}"/>
                </a:ext>
              </a:extLst>
            </p:cNvPr>
            <p:cNvSpPr/>
            <p:nvPr/>
          </p:nvSpPr>
          <p:spPr bwMode="auto">
            <a:xfrm>
              <a:off x="5491163" y="3602038"/>
              <a:ext cx="612775" cy="7938"/>
            </a:xfrm>
            <a:custGeom>
              <a:avLst/>
              <a:gdLst>
                <a:gd name="T0" fmla="*/ 386 w 386"/>
                <a:gd name="T1" fmla="*/ 0 h 5"/>
                <a:gd name="T2" fmla="*/ 386 w 386"/>
                <a:gd name="T3" fmla="*/ 5 h 5"/>
                <a:gd name="T4" fmla="*/ 0 w 386"/>
                <a:gd name="T5" fmla="*/ 3 h 5"/>
                <a:gd name="T6" fmla="*/ 386 w 38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6" h="5">
                  <a:moveTo>
                    <a:pt x="386" y="0"/>
                  </a:moveTo>
                  <a:lnTo>
                    <a:pt x="386" y="5"/>
                  </a:lnTo>
                  <a:lnTo>
                    <a:pt x="0" y="3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5" name="îslíḓè">
              <a:extLst>
                <a:ext uri="{FF2B5EF4-FFF2-40B4-BE49-F238E27FC236}">
                  <a16:creationId xmlns="" xmlns:a16="http://schemas.microsoft.com/office/drawing/2014/main" id="{ADEBDABA-599D-4BD2-98C2-E8259092BBA2}"/>
                </a:ext>
              </a:extLst>
            </p:cNvPr>
            <p:cNvSpPr/>
            <p:nvPr/>
          </p:nvSpPr>
          <p:spPr bwMode="auto">
            <a:xfrm>
              <a:off x="5540376" y="3636963"/>
              <a:ext cx="417513" cy="3175"/>
            </a:xfrm>
            <a:custGeom>
              <a:avLst/>
              <a:gdLst>
                <a:gd name="T0" fmla="*/ 56 w 112"/>
                <a:gd name="T1" fmla="*/ 0 h 1"/>
                <a:gd name="T2" fmla="*/ 84 w 112"/>
                <a:gd name="T3" fmla="*/ 0 h 1"/>
                <a:gd name="T4" fmla="*/ 112 w 112"/>
                <a:gd name="T5" fmla="*/ 0 h 1"/>
                <a:gd name="T6" fmla="*/ 84 w 112"/>
                <a:gd name="T7" fmla="*/ 1 h 1"/>
                <a:gd name="T8" fmla="*/ 56 w 112"/>
                <a:gd name="T9" fmla="*/ 1 h 1"/>
                <a:gd name="T10" fmla="*/ 28 w 112"/>
                <a:gd name="T11" fmla="*/ 1 h 1"/>
                <a:gd name="T12" fmla="*/ 0 w 112"/>
                <a:gd name="T13" fmla="*/ 0 h 1"/>
                <a:gd name="T14" fmla="*/ 28 w 112"/>
                <a:gd name="T15" fmla="*/ 0 h 1"/>
                <a:gd name="T16" fmla="*/ 56 w 11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">
                  <a:moveTo>
                    <a:pt x="56" y="0"/>
                  </a:moveTo>
                  <a:cubicBezTo>
                    <a:pt x="65" y="0"/>
                    <a:pt x="75" y="0"/>
                    <a:pt x="84" y="0"/>
                  </a:cubicBezTo>
                  <a:cubicBezTo>
                    <a:pt x="93" y="0"/>
                    <a:pt x="103" y="0"/>
                    <a:pt x="112" y="0"/>
                  </a:cubicBezTo>
                  <a:cubicBezTo>
                    <a:pt x="103" y="1"/>
                    <a:pt x="93" y="1"/>
                    <a:pt x="84" y="1"/>
                  </a:cubicBezTo>
                  <a:cubicBezTo>
                    <a:pt x="75" y="1"/>
                    <a:pt x="65" y="1"/>
                    <a:pt x="56" y="1"/>
                  </a:cubicBezTo>
                  <a:cubicBezTo>
                    <a:pt x="47" y="1"/>
                    <a:pt x="37" y="1"/>
                    <a:pt x="28" y="1"/>
                  </a:cubicBezTo>
                  <a:cubicBezTo>
                    <a:pt x="19" y="1"/>
                    <a:pt x="9" y="1"/>
                    <a:pt x="0" y="0"/>
                  </a:cubicBezTo>
                  <a:cubicBezTo>
                    <a:pt x="9" y="0"/>
                    <a:pt x="19" y="0"/>
                    <a:pt x="28" y="0"/>
                  </a:cubicBezTo>
                  <a:cubicBezTo>
                    <a:pt x="37" y="0"/>
                    <a:pt x="47" y="0"/>
                    <a:pt x="5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6" name="iṩľiďe">
              <a:extLst>
                <a:ext uri="{FF2B5EF4-FFF2-40B4-BE49-F238E27FC236}">
                  <a16:creationId xmlns="" xmlns:a16="http://schemas.microsoft.com/office/drawing/2014/main" id="{1B001128-72D7-4778-A26A-63741D4B948F}"/>
                </a:ext>
              </a:extLst>
            </p:cNvPr>
            <p:cNvSpPr/>
            <p:nvPr/>
          </p:nvSpPr>
          <p:spPr bwMode="auto">
            <a:xfrm>
              <a:off x="5413376" y="3408363"/>
              <a:ext cx="511175" cy="7938"/>
            </a:xfrm>
            <a:custGeom>
              <a:avLst/>
              <a:gdLst>
                <a:gd name="T0" fmla="*/ 0 w 137"/>
                <a:gd name="T1" fmla="*/ 2 h 2"/>
                <a:gd name="T2" fmla="*/ 0 w 137"/>
                <a:gd name="T3" fmla="*/ 0 h 2"/>
                <a:gd name="T4" fmla="*/ 137 w 137"/>
                <a:gd name="T5" fmla="*/ 1 h 2"/>
                <a:gd name="T6" fmla="*/ 0 w 13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37" y="1"/>
                    <a:pt x="137" y="1"/>
                    <a:pt x="137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7" name="íŝḻiḍe">
              <a:extLst>
                <a:ext uri="{FF2B5EF4-FFF2-40B4-BE49-F238E27FC236}">
                  <a16:creationId xmlns="" xmlns:a16="http://schemas.microsoft.com/office/drawing/2014/main" id="{792624DC-3B22-4763-B9D8-0D94D87BBFB7}"/>
                </a:ext>
              </a:extLst>
            </p:cNvPr>
            <p:cNvSpPr/>
            <p:nvPr/>
          </p:nvSpPr>
          <p:spPr bwMode="auto">
            <a:xfrm>
              <a:off x="5429251" y="3471863"/>
              <a:ext cx="301625" cy="7938"/>
            </a:xfrm>
            <a:custGeom>
              <a:avLst/>
              <a:gdLst>
                <a:gd name="T0" fmla="*/ 0 w 81"/>
                <a:gd name="T1" fmla="*/ 2 h 2"/>
                <a:gd name="T2" fmla="*/ 0 w 81"/>
                <a:gd name="T3" fmla="*/ 0 h 2"/>
                <a:gd name="T4" fmla="*/ 81 w 81"/>
                <a:gd name="T5" fmla="*/ 1 h 2"/>
                <a:gd name="T6" fmla="*/ 0 w 8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81" y="1"/>
                    <a:pt x="81" y="1"/>
                    <a:pt x="81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8" name="isḻiḓè">
              <a:extLst>
                <a:ext uri="{FF2B5EF4-FFF2-40B4-BE49-F238E27FC236}">
                  <a16:creationId xmlns="" xmlns:a16="http://schemas.microsoft.com/office/drawing/2014/main" id="{7D99D3B5-2707-4A22-889C-B245BF866E78}"/>
                </a:ext>
              </a:extLst>
            </p:cNvPr>
            <p:cNvSpPr/>
            <p:nvPr/>
          </p:nvSpPr>
          <p:spPr bwMode="auto">
            <a:xfrm>
              <a:off x="5405438" y="3662363"/>
              <a:ext cx="612775" cy="7938"/>
            </a:xfrm>
            <a:custGeom>
              <a:avLst/>
              <a:gdLst>
                <a:gd name="T0" fmla="*/ 0 w 164"/>
                <a:gd name="T1" fmla="*/ 2 h 2"/>
                <a:gd name="T2" fmla="*/ 1 w 164"/>
                <a:gd name="T3" fmla="*/ 0 h 2"/>
                <a:gd name="T4" fmla="*/ 164 w 164"/>
                <a:gd name="T5" fmla="*/ 1 h 2"/>
                <a:gd name="T6" fmla="*/ 0 w 16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2">
                  <a:moveTo>
                    <a:pt x="0" y="2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64" y="1"/>
                    <a:pt x="164" y="1"/>
                    <a:pt x="164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9" name="ïśľiḋé">
              <a:extLst>
                <a:ext uri="{FF2B5EF4-FFF2-40B4-BE49-F238E27FC236}">
                  <a16:creationId xmlns="" xmlns:a16="http://schemas.microsoft.com/office/drawing/2014/main" id="{40C2E4DD-7B9F-4B0E-8ADD-CEF3A2EF3992}"/>
                </a:ext>
              </a:extLst>
            </p:cNvPr>
            <p:cNvSpPr/>
            <p:nvPr/>
          </p:nvSpPr>
          <p:spPr bwMode="auto">
            <a:xfrm>
              <a:off x="5399088" y="3676651"/>
              <a:ext cx="268288" cy="7938"/>
            </a:xfrm>
            <a:custGeom>
              <a:avLst/>
              <a:gdLst>
                <a:gd name="T0" fmla="*/ 72 w 72"/>
                <a:gd name="T1" fmla="*/ 1 h 2"/>
                <a:gd name="T2" fmla="*/ 0 w 72"/>
                <a:gd name="T3" fmla="*/ 2 h 2"/>
                <a:gd name="T4" fmla="*/ 1 w 72"/>
                <a:gd name="T5" fmla="*/ 0 h 2"/>
                <a:gd name="T6" fmla="*/ 72 w 7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">
                  <a:moveTo>
                    <a:pt x="72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lnTo>
                    <a:pt x="72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0" name="iṡľîḋe">
              <a:extLst>
                <a:ext uri="{FF2B5EF4-FFF2-40B4-BE49-F238E27FC236}">
                  <a16:creationId xmlns="" xmlns:a16="http://schemas.microsoft.com/office/drawing/2014/main" id="{F0586983-428B-4145-BF8F-6D916D430098}"/>
                </a:ext>
              </a:extLst>
            </p:cNvPr>
            <p:cNvSpPr/>
            <p:nvPr/>
          </p:nvSpPr>
          <p:spPr bwMode="auto">
            <a:xfrm>
              <a:off x="6018213" y="3419476"/>
              <a:ext cx="103188" cy="209550"/>
            </a:xfrm>
            <a:custGeom>
              <a:avLst/>
              <a:gdLst>
                <a:gd name="T0" fmla="*/ 28 w 28"/>
                <a:gd name="T1" fmla="*/ 0 h 56"/>
                <a:gd name="T2" fmla="*/ 28 w 28"/>
                <a:gd name="T3" fmla="*/ 56 h 56"/>
                <a:gd name="T4" fmla="*/ 28 w 28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0" y="34"/>
                    <a:pt x="28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1" name="ïS1îde">
              <a:extLst>
                <a:ext uri="{FF2B5EF4-FFF2-40B4-BE49-F238E27FC236}">
                  <a16:creationId xmlns="" xmlns:a16="http://schemas.microsoft.com/office/drawing/2014/main" id="{E99EE2C6-A6EA-454A-B149-58234F87C131}"/>
                </a:ext>
              </a:extLst>
            </p:cNvPr>
            <p:cNvSpPr/>
            <p:nvPr/>
          </p:nvSpPr>
          <p:spPr bwMode="auto">
            <a:xfrm>
              <a:off x="5297488" y="3330576"/>
              <a:ext cx="1735138" cy="395288"/>
            </a:xfrm>
            <a:custGeom>
              <a:avLst/>
              <a:gdLst>
                <a:gd name="T0" fmla="*/ 5 w 465"/>
                <a:gd name="T1" fmla="*/ 99 h 106"/>
                <a:gd name="T2" fmla="*/ 205 w 465"/>
                <a:gd name="T3" fmla="*/ 99 h 106"/>
                <a:gd name="T4" fmla="*/ 219 w 465"/>
                <a:gd name="T5" fmla="*/ 78 h 106"/>
                <a:gd name="T6" fmla="*/ 219 w 465"/>
                <a:gd name="T7" fmla="*/ 28 h 106"/>
                <a:gd name="T8" fmla="*/ 205 w 465"/>
                <a:gd name="T9" fmla="*/ 7 h 106"/>
                <a:gd name="T10" fmla="*/ 5 w 465"/>
                <a:gd name="T11" fmla="*/ 7 h 106"/>
                <a:gd name="T12" fmla="*/ 0 w 465"/>
                <a:gd name="T13" fmla="*/ 3 h 106"/>
                <a:gd name="T14" fmla="*/ 5 w 465"/>
                <a:gd name="T15" fmla="*/ 0 h 106"/>
                <a:gd name="T16" fmla="*/ 428 w 465"/>
                <a:gd name="T17" fmla="*/ 0 h 106"/>
                <a:gd name="T18" fmla="*/ 432 w 465"/>
                <a:gd name="T19" fmla="*/ 1 h 106"/>
                <a:gd name="T20" fmla="*/ 465 w 465"/>
                <a:gd name="T21" fmla="*/ 35 h 106"/>
                <a:gd name="T22" fmla="*/ 465 w 465"/>
                <a:gd name="T23" fmla="*/ 71 h 106"/>
                <a:gd name="T24" fmla="*/ 432 w 465"/>
                <a:gd name="T25" fmla="*/ 104 h 106"/>
                <a:gd name="T26" fmla="*/ 428 w 465"/>
                <a:gd name="T27" fmla="*/ 106 h 106"/>
                <a:gd name="T28" fmla="*/ 5 w 465"/>
                <a:gd name="T29" fmla="*/ 106 h 106"/>
                <a:gd name="T30" fmla="*/ 0 w 465"/>
                <a:gd name="T31" fmla="*/ 102 h 106"/>
                <a:gd name="T32" fmla="*/ 5 w 465"/>
                <a:gd name="T33" fmla="*/ 9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5" h="106">
                  <a:moveTo>
                    <a:pt x="5" y="99"/>
                  </a:moveTo>
                  <a:cubicBezTo>
                    <a:pt x="205" y="99"/>
                    <a:pt x="205" y="99"/>
                    <a:pt x="205" y="99"/>
                  </a:cubicBezTo>
                  <a:cubicBezTo>
                    <a:pt x="214" y="94"/>
                    <a:pt x="219" y="86"/>
                    <a:pt x="219" y="78"/>
                  </a:cubicBezTo>
                  <a:cubicBezTo>
                    <a:pt x="219" y="28"/>
                    <a:pt x="219" y="28"/>
                    <a:pt x="219" y="28"/>
                  </a:cubicBezTo>
                  <a:cubicBezTo>
                    <a:pt x="219" y="19"/>
                    <a:pt x="214" y="12"/>
                    <a:pt x="20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429" y="0"/>
                    <a:pt x="431" y="0"/>
                    <a:pt x="432" y="1"/>
                  </a:cubicBezTo>
                  <a:cubicBezTo>
                    <a:pt x="451" y="3"/>
                    <a:pt x="465" y="21"/>
                    <a:pt x="465" y="35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84"/>
                    <a:pt x="451" y="102"/>
                    <a:pt x="432" y="104"/>
                  </a:cubicBezTo>
                  <a:cubicBezTo>
                    <a:pt x="431" y="105"/>
                    <a:pt x="429" y="106"/>
                    <a:pt x="428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6"/>
                    <a:pt x="0" y="104"/>
                    <a:pt x="0" y="102"/>
                  </a:cubicBezTo>
                  <a:cubicBezTo>
                    <a:pt x="0" y="100"/>
                    <a:pt x="2" y="99"/>
                    <a:pt x="5" y="99"/>
                  </a:cubicBezTo>
                </a:path>
              </a:pathLst>
            </a:custGeom>
            <a:solidFill>
              <a:srgbClr val="35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2" name="íṣ1ïḍe">
              <a:extLst>
                <a:ext uri="{FF2B5EF4-FFF2-40B4-BE49-F238E27FC236}">
                  <a16:creationId xmlns="" xmlns:a16="http://schemas.microsoft.com/office/drawing/2014/main" id="{01EB5E2F-EB42-4DD4-91FB-FED23D008A0E}"/>
                </a:ext>
              </a:extLst>
            </p:cNvPr>
            <p:cNvSpPr/>
            <p:nvPr/>
          </p:nvSpPr>
          <p:spPr bwMode="auto">
            <a:xfrm>
              <a:off x="5297488" y="3698876"/>
              <a:ext cx="93663" cy="12700"/>
            </a:xfrm>
            <a:custGeom>
              <a:avLst/>
              <a:gdLst>
                <a:gd name="T0" fmla="*/ 25 w 25"/>
                <a:gd name="T1" fmla="*/ 0 h 3"/>
                <a:gd name="T2" fmla="*/ 5 w 25"/>
                <a:gd name="T3" fmla="*/ 0 h 3"/>
                <a:gd name="T4" fmla="*/ 0 w 25"/>
                <a:gd name="T5" fmla="*/ 3 h 3"/>
                <a:gd name="T6" fmla="*/ 0 w 25"/>
                <a:gd name="T7" fmla="*/ 3 h 3"/>
                <a:gd name="T8" fmla="*/ 5 w 25"/>
                <a:gd name="T9" fmla="*/ 0 h 3"/>
                <a:gd name="T10" fmla="*/ 25 w 25"/>
                <a:gd name="T11" fmla="*/ 0 h 3"/>
                <a:gd name="T12" fmla="*/ 25 w 2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">
                  <a:moveTo>
                    <a:pt x="2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3" name="îṣḻïḋê">
              <a:extLst>
                <a:ext uri="{FF2B5EF4-FFF2-40B4-BE49-F238E27FC236}">
                  <a16:creationId xmlns="" xmlns:a16="http://schemas.microsoft.com/office/drawing/2014/main" id="{7F776867-68D1-4FB0-9383-C18BC3F41A5D}"/>
                </a:ext>
              </a:extLst>
            </p:cNvPr>
            <p:cNvSpPr/>
            <p:nvPr/>
          </p:nvSpPr>
          <p:spPr bwMode="auto">
            <a:xfrm>
              <a:off x="5391151" y="3695701"/>
              <a:ext cx="679450" cy="3175"/>
            </a:xfrm>
            <a:custGeom>
              <a:avLst/>
              <a:gdLst>
                <a:gd name="T0" fmla="*/ 182 w 182"/>
                <a:gd name="T1" fmla="*/ 0 h 1"/>
                <a:gd name="T2" fmla="*/ 0 w 182"/>
                <a:gd name="T3" fmla="*/ 1 h 1"/>
                <a:gd name="T4" fmla="*/ 0 w 182"/>
                <a:gd name="T5" fmla="*/ 1 h 1"/>
                <a:gd name="T6" fmla="*/ 180 w 182"/>
                <a:gd name="T7" fmla="*/ 1 h 1"/>
                <a:gd name="T8" fmla="*/ 182 w 18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">
                  <a:moveTo>
                    <a:pt x="18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80" y="0"/>
                    <a:pt x="181" y="0"/>
                    <a:pt x="18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4" name="ïṣľïḍè">
              <a:extLst>
                <a:ext uri="{FF2B5EF4-FFF2-40B4-BE49-F238E27FC236}">
                  <a16:creationId xmlns="" xmlns:a16="http://schemas.microsoft.com/office/drawing/2014/main" id="{30990F2C-EE91-4B71-9D33-C151DB6173BF}"/>
                </a:ext>
              </a:extLst>
            </p:cNvPr>
            <p:cNvSpPr/>
            <p:nvPr/>
          </p:nvSpPr>
          <p:spPr bwMode="auto">
            <a:xfrm>
              <a:off x="5297488" y="3595688"/>
              <a:ext cx="1735138" cy="130175"/>
            </a:xfrm>
            <a:custGeom>
              <a:avLst/>
              <a:gdLst>
                <a:gd name="T0" fmla="*/ 465 w 465"/>
                <a:gd name="T1" fmla="*/ 0 h 35"/>
                <a:gd name="T2" fmla="*/ 428 w 465"/>
                <a:gd name="T3" fmla="*/ 26 h 35"/>
                <a:gd name="T4" fmla="*/ 207 w 465"/>
                <a:gd name="T5" fmla="*/ 27 h 35"/>
                <a:gd name="T6" fmla="*/ 205 w 465"/>
                <a:gd name="T7" fmla="*/ 28 h 35"/>
                <a:gd name="T8" fmla="*/ 25 w 465"/>
                <a:gd name="T9" fmla="*/ 28 h 35"/>
                <a:gd name="T10" fmla="*/ 5 w 465"/>
                <a:gd name="T11" fmla="*/ 28 h 35"/>
                <a:gd name="T12" fmla="*/ 0 w 465"/>
                <a:gd name="T13" fmla="*/ 31 h 35"/>
                <a:gd name="T14" fmla="*/ 5 w 465"/>
                <a:gd name="T15" fmla="*/ 35 h 35"/>
                <a:gd name="T16" fmla="*/ 428 w 465"/>
                <a:gd name="T17" fmla="*/ 35 h 35"/>
                <a:gd name="T18" fmla="*/ 432 w 465"/>
                <a:gd name="T19" fmla="*/ 33 h 35"/>
                <a:gd name="T20" fmla="*/ 465 w 465"/>
                <a:gd name="T21" fmla="*/ 0 h 35"/>
                <a:gd name="T22" fmla="*/ 465 w 46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5" h="35">
                  <a:moveTo>
                    <a:pt x="465" y="0"/>
                  </a:moveTo>
                  <a:cubicBezTo>
                    <a:pt x="457" y="9"/>
                    <a:pt x="442" y="22"/>
                    <a:pt x="428" y="26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06" y="27"/>
                    <a:pt x="205" y="27"/>
                    <a:pt x="20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9"/>
                    <a:pt x="0" y="31"/>
                  </a:cubicBezTo>
                  <a:cubicBezTo>
                    <a:pt x="0" y="33"/>
                    <a:pt x="2" y="35"/>
                    <a:pt x="5" y="35"/>
                  </a:cubicBezTo>
                  <a:cubicBezTo>
                    <a:pt x="428" y="35"/>
                    <a:pt x="428" y="35"/>
                    <a:pt x="428" y="35"/>
                  </a:cubicBezTo>
                  <a:cubicBezTo>
                    <a:pt x="429" y="35"/>
                    <a:pt x="431" y="34"/>
                    <a:pt x="432" y="33"/>
                  </a:cubicBezTo>
                  <a:cubicBezTo>
                    <a:pt x="451" y="31"/>
                    <a:pt x="465" y="13"/>
                    <a:pt x="465" y="0"/>
                  </a:cubicBezTo>
                  <a:cubicBezTo>
                    <a:pt x="465" y="0"/>
                    <a:pt x="465" y="0"/>
                    <a:pt x="465" y="0"/>
                  </a:cubicBezTo>
                </a:path>
              </a:pathLst>
            </a:custGeom>
            <a:solidFill>
              <a:srgbClr val="2B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5" name="ï$1ïďé">
              <a:extLst>
                <a:ext uri="{FF2B5EF4-FFF2-40B4-BE49-F238E27FC236}">
                  <a16:creationId xmlns="" xmlns:a16="http://schemas.microsoft.com/office/drawing/2014/main" id="{A17F19B6-543F-4295-85C7-8E0803622BEA}"/>
                </a:ext>
              </a:extLst>
            </p:cNvPr>
            <p:cNvSpPr/>
            <p:nvPr/>
          </p:nvSpPr>
          <p:spPr bwMode="auto">
            <a:xfrm>
              <a:off x="7870826" y="4479926"/>
              <a:ext cx="1260475" cy="254000"/>
            </a:xfrm>
            <a:custGeom>
              <a:avLst/>
              <a:gdLst>
                <a:gd name="T0" fmla="*/ 0 w 338"/>
                <a:gd name="T1" fmla="*/ 46 h 68"/>
                <a:gd name="T2" fmla="*/ 0 w 338"/>
                <a:gd name="T3" fmla="*/ 22 h 68"/>
                <a:gd name="T4" fmla="*/ 21 w 338"/>
                <a:gd name="T5" fmla="*/ 0 h 68"/>
                <a:gd name="T6" fmla="*/ 338 w 338"/>
                <a:gd name="T7" fmla="*/ 0 h 68"/>
                <a:gd name="T8" fmla="*/ 338 w 338"/>
                <a:gd name="T9" fmla="*/ 68 h 68"/>
                <a:gd name="T10" fmla="*/ 21 w 338"/>
                <a:gd name="T11" fmla="*/ 68 h 68"/>
                <a:gd name="T12" fmla="*/ 0 w 338"/>
                <a:gd name="T13" fmla="*/ 4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68">
                  <a:moveTo>
                    <a:pt x="0" y="46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338" y="0"/>
                    <a:pt x="308" y="35"/>
                    <a:pt x="338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9" y="68"/>
                    <a:pt x="0" y="58"/>
                    <a:pt x="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6" name="ïṣľïḋè">
              <a:extLst>
                <a:ext uri="{FF2B5EF4-FFF2-40B4-BE49-F238E27FC236}">
                  <a16:creationId xmlns="" xmlns:a16="http://schemas.microsoft.com/office/drawing/2014/main" id="{2096A76C-8B48-4DBB-ADA3-F8A485E7781D}"/>
                </a:ext>
              </a:extLst>
            </p:cNvPr>
            <p:cNvSpPr/>
            <p:nvPr/>
          </p:nvSpPr>
          <p:spPr bwMode="auto">
            <a:xfrm>
              <a:off x="8069263" y="4557713"/>
              <a:ext cx="1020763" cy="11113"/>
            </a:xfrm>
            <a:custGeom>
              <a:avLst/>
              <a:gdLst>
                <a:gd name="T0" fmla="*/ 274 w 274"/>
                <a:gd name="T1" fmla="*/ 0 h 3"/>
                <a:gd name="T2" fmla="*/ 273 w 274"/>
                <a:gd name="T3" fmla="*/ 3 h 3"/>
                <a:gd name="T4" fmla="*/ 0 w 274"/>
                <a:gd name="T5" fmla="*/ 2 h 3"/>
                <a:gd name="T6" fmla="*/ 274 w 27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4" h="3">
                  <a:moveTo>
                    <a:pt x="274" y="0"/>
                  </a:moveTo>
                  <a:cubicBezTo>
                    <a:pt x="274" y="1"/>
                    <a:pt x="274" y="2"/>
                    <a:pt x="273" y="3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7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7" name="iṥ1ïḓe">
              <a:extLst>
                <a:ext uri="{FF2B5EF4-FFF2-40B4-BE49-F238E27FC236}">
                  <a16:creationId xmlns="" xmlns:a16="http://schemas.microsoft.com/office/drawing/2014/main" id="{3B5F37D7-6D80-4C99-84AC-D88CE0FC1587}"/>
                </a:ext>
              </a:extLst>
            </p:cNvPr>
            <p:cNvSpPr/>
            <p:nvPr/>
          </p:nvSpPr>
          <p:spPr bwMode="auto">
            <a:xfrm>
              <a:off x="8154988" y="4584701"/>
              <a:ext cx="931863" cy="11113"/>
            </a:xfrm>
            <a:custGeom>
              <a:avLst/>
              <a:gdLst>
                <a:gd name="T0" fmla="*/ 250 w 250"/>
                <a:gd name="T1" fmla="*/ 0 h 3"/>
                <a:gd name="T2" fmla="*/ 249 w 250"/>
                <a:gd name="T3" fmla="*/ 3 h 3"/>
                <a:gd name="T4" fmla="*/ 0 w 250"/>
                <a:gd name="T5" fmla="*/ 1 h 3"/>
                <a:gd name="T6" fmla="*/ 250 w 250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0" h="3">
                  <a:moveTo>
                    <a:pt x="250" y="0"/>
                  </a:moveTo>
                  <a:cubicBezTo>
                    <a:pt x="249" y="1"/>
                    <a:pt x="249" y="2"/>
                    <a:pt x="249" y="3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5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8" name="ísḻíḍé">
              <a:extLst>
                <a:ext uri="{FF2B5EF4-FFF2-40B4-BE49-F238E27FC236}">
                  <a16:creationId xmlns="" xmlns:a16="http://schemas.microsoft.com/office/drawing/2014/main" id="{4828614F-5969-4DCB-9ED9-EF9137F39DB6}"/>
                </a:ext>
              </a:extLst>
            </p:cNvPr>
            <p:cNvSpPr/>
            <p:nvPr/>
          </p:nvSpPr>
          <p:spPr bwMode="auto">
            <a:xfrm>
              <a:off x="7945438" y="4676776"/>
              <a:ext cx="1155700" cy="11113"/>
            </a:xfrm>
            <a:custGeom>
              <a:avLst/>
              <a:gdLst>
                <a:gd name="T0" fmla="*/ 309 w 310"/>
                <a:gd name="T1" fmla="*/ 0 h 3"/>
                <a:gd name="T2" fmla="*/ 310 w 310"/>
                <a:gd name="T3" fmla="*/ 3 h 3"/>
                <a:gd name="T4" fmla="*/ 0 w 310"/>
                <a:gd name="T5" fmla="*/ 2 h 3"/>
                <a:gd name="T6" fmla="*/ 309 w 310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" h="3">
                  <a:moveTo>
                    <a:pt x="309" y="0"/>
                  </a:moveTo>
                  <a:cubicBezTo>
                    <a:pt x="309" y="1"/>
                    <a:pt x="309" y="2"/>
                    <a:pt x="310" y="3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30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9" name="îś1îḓé">
              <a:extLst>
                <a:ext uri="{FF2B5EF4-FFF2-40B4-BE49-F238E27FC236}">
                  <a16:creationId xmlns="" xmlns:a16="http://schemas.microsoft.com/office/drawing/2014/main" id="{C4922F84-9DAA-4740-AC35-A43F81E8E5F7}"/>
                </a:ext>
              </a:extLst>
            </p:cNvPr>
            <p:cNvSpPr/>
            <p:nvPr/>
          </p:nvSpPr>
          <p:spPr bwMode="auto">
            <a:xfrm>
              <a:off x="8774113" y="4654551"/>
              <a:ext cx="315913" cy="7938"/>
            </a:xfrm>
            <a:custGeom>
              <a:avLst/>
              <a:gdLst>
                <a:gd name="T0" fmla="*/ 84 w 85"/>
                <a:gd name="T1" fmla="*/ 0 h 2"/>
                <a:gd name="T2" fmla="*/ 85 w 85"/>
                <a:gd name="T3" fmla="*/ 2 h 2"/>
                <a:gd name="T4" fmla="*/ 0 w 85"/>
                <a:gd name="T5" fmla="*/ 1 h 2"/>
                <a:gd name="T6" fmla="*/ 84 w 8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2">
                  <a:moveTo>
                    <a:pt x="84" y="0"/>
                  </a:moveTo>
                  <a:cubicBezTo>
                    <a:pt x="84" y="1"/>
                    <a:pt x="85" y="1"/>
                    <a:pt x="85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0" name="îSļîḓê">
              <a:extLst>
                <a:ext uri="{FF2B5EF4-FFF2-40B4-BE49-F238E27FC236}">
                  <a16:creationId xmlns="" xmlns:a16="http://schemas.microsoft.com/office/drawing/2014/main" id="{A6621DA1-D3DB-4010-BC7A-DE3DCDC8626B}"/>
                </a:ext>
              </a:extLst>
            </p:cNvPr>
            <p:cNvSpPr/>
            <p:nvPr/>
          </p:nvSpPr>
          <p:spPr bwMode="auto">
            <a:xfrm>
              <a:off x="7878763" y="4606926"/>
              <a:ext cx="260350" cy="11113"/>
            </a:xfrm>
            <a:custGeom>
              <a:avLst/>
              <a:gdLst>
                <a:gd name="T0" fmla="*/ 0 w 164"/>
                <a:gd name="T1" fmla="*/ 7 h 7"/>
                <a:gd name="T2" fmla="*/ 164 w 164"/>
                <a:gd name="T3" fmla="*/ 2 h 7"/>
                <a:gd name="T4" fmla="*/ 0 w 164"/>
                <a:gd name="T5" fmla="*/ 0 h 7"/>
                <a:gd name="T6" fmla="*/ 0 w 16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7">
                  <a:moveTo>
                    <a:pt x="0" y="7"/>
                  </a:moveTo>
                  <a:lnTo>
                    <a:pt x="164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1" name="ïṡḷíďê">
              <a:extLst>
                <a:ext uri="{FF2B5EF4-FFF2-40B4-BE49-F238E27FC236}">
                  <a16:creationId xmlns="" xmlns:a16="http://schemas.microsoft.com/office/drawing/2014/main" id="{C69A2483-0773-483D-8C0B-75F6908BC48C}"/>
                </a:ext>
              </a:extLst>
            </p:cNvPr>
            <p:cNvSpPr/>
            <p:nvPr/>
          </p:nvSpPr>
          <p:spPr bwMode="auto">
            <a:xfrm>
              <a:off x="7878763" y="4606926"/>
              <a:ext cx="260350" cy="11113"/>
            </a:xfrm>
            <a:custGeom>
              <a:avLst/>
              <a:gdLst>
                <a:gd name="T0" fmla="*/ 0 w 164"/>
                <a:gd name="T1" fmla="*/ 7 h 7"/>
                <a:gd name="T2" fmla="*/ 164 w 164"/>
                <a:gd name="T3" fmla="*/ 2 h 7"/>
                <a:gd name="T4" fmla="*/ 0 w 164"/>
                <a:gd name="T5" fmla="*/ 0 h 7"/>
                <a:gd name="T6" fmla="*/ 0 w 16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7">
                  <a:moveTo>
                    <a:pt x="0" y="7"/>
                  </a:moveTo>
                  <a:lnTo>
                    <a:pt x="164" y="2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2" name="îŝľîḓé">
              <a:extLst>
                <a:ext uri="{FF2B5EF4-FFF2-40B4-BE49-F238E27FC236}">
                  <a16:creationId xmlns="" xmlns:a16="http://schemas.microsoft.com/office/drawing/2014/main" id="{2052ECC4-1A47-4D2D-A504-6F1C4D149EBC}"/>
                </a:ext>
              </a:extLst>
            </p:cNvPr>
            <p:cNvSpPr/>
            <p:nvPr/>
          </p:nvSpPr>
          <p:spPr bwMode="auto">
            <a:xfrm>
              <a:off x="7870826" y="4640263"/>
              <a:ext cx="231775" cy="11113"/>
            </a:xfrm>
            <a:custGeom>
              <a:avLst/>
              <a:gdLst>
                <a:gd name="T0" fmla="*/ 0 w 146"/>
                <a:gd name="T1" fmla="*/ 7 h 7"/>
                <a:gd name="T2" fmla="*/ 146 w 146"/>
                <a:gd name="T3" fmla="*/ 2 h 7"/>
                <a:gd name="T4" fmla="*/ 0 w 146"/>
                <a:gd name="T5" fmla="*/ 0 h 7"/>
                <a:gd name="T6" fmla="*/ 0 w 146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7">
                  <a:moveTo>
                    <a:pt x="0" y="7"/>
                  </a:moveTo>
                  <a:lnTo>
                    <a:pt x="146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3" name="îşḻíḑè">
              <a:extLst>
                <a:ext uri="{FF2B5EF4-FFF2-40B4-BE49-F238E27FC236}">
                  <a16:creationId xmlns="" xmlns:a16="http://schemas.microsoft.com/office/drawing/2014/main" id="{75087EFB-EA3C-4C94-ABBC-1F457A075915}"/>
                </a:ext>
              </a:extLst>
            </p:cNvPr>
            <p:cNvSpPr/>
            <p:nvPr/>
          </p:nvSpPr>
          <p:spPr bwMode="auto">
            <a:xfrm>
              <a:off x="7870826" y="4640263"/>
              <a:ext cx="231775" cy="11113"/>
            </a:xfrm>
            <a:custGeom>
              <a:avLst/>
              <a:gdLst>
                <a:gd name="T0" fmla="*/ 0 w 146"/>
                <a:gd name="T1" fmla="*/ 7 h 7"/>
                <a:gd name="T2" fmla="*/ 146 w 146"/>
                <a:gd name="T3" fmla="*/ 2 h 7"/>
                <a:gd name="T4" fmla="*/ 0 w 146"/>
                <a:gd name="T5" fmla="*/ 0 h 7"/>
                <a:gd name="T6" fmla="*/ 0 w 146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7">
                  <a:moveTo>
                    <a:pt x="0" y="7"/>
                  </a:moveTo>
                  <a:lnTo>
                    <a:pt x="146" y="2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4" name="îṥḷíḋé">
              <a:extLst>
                <a:ext uri="{FF2B5EF4-FFF2-40B4-BE49-F238E27FC236}">
                  <a16:creationId xmlns="" xmlns:a16="http://schemas.microsoft.com/office/drawing/2014/main" id="{97C68410-629F-4A2A-AC80-3B1DF55A6893}"/>
                </a:ext>
              </a:extLst>
            </p:cNvPr>
            <p:cNvSpPr/>
            <p:nvPr/>
          </p:nvSpPr>
          <p:spPr bwMode="auto">
            <a:xfrm>
              <a:off x="7859713" y="4521201"/>
              <a:ext cx="1196975" cy="11113"/>
            </a:xfrm>
            <a:custGeom>
              <a:avLst/>
              <a:gdLst>
                <a:gd name="T0" fmla="*/ 0 w 754"/>
                <a:gd name="T1" fmla="*/ 7 h 7"/>
                <a:gd name="T2" fmla="*/ 754 w 754"/>
                <a:gd name="T3" fmla="*/ 2 h 7"/>
                <a:gd name="T4" fmla="*/ 0 w 754"/>
                <a:gd name="T5" fmla="*/ 0 h 7"/>
                <a:gd name="T6" fmla="*/ 0 w 75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4" h="7">
                  <a:moveTo>
                    <a:pt x="0" y="7"/>
                  </a:moveTo>
                  <a:lnTo>
                    <a:pt x="754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5" name="í$ḷîḋe">
              <a:extLst>
                <a:ext uri="{FF2B5EF4-FFF2-40B4-BE49-F238E27FC236}">
                  <a16:creationId xmlns="" xmlns:a16="http://schemas.microsoft.com/office/drawing/2014/main" id="{CF0F3303-27B4-4C71-827C-52DBA6AFC35A}"/>
                </a:ext>
              </a:extLst>
            </p:cNvPr>
            <p:cNvSpPr/>
            <p:nvPr/>
          </p:nvSpPr>
          <p:spPr bwMode="auto">
            <a:xfrm>
              <a:off x="7859713" y="4521201"/>
              <a:ext cx="1196975" cy="11113"/>
            </a:xfrm>
            <a:custGeom>
              <a:avLst/>
              <a:gdLst>
                <a:gd name="T0" fmla="*/ 0 w 754"/>
                <a:gd name="T1" fmla="*/ 7 h 7"/>
                <a:gd name="T2" fmla="*/ 754 w 754"/>
                <a:gd name="T3" fmla="*/ 2 h 7"/>
                <a:gd name="T4" fmla="*/ 0 w 754"/>
                <a:gd name="T5" fmla="*/ 0 h 7"/>
                <a:gd name="T6" fmla="*/ 0 w 75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4" h="7">
                  <a:moveTo>
                    <a:pt x="0" y="7"/>
                  </a:moveTo>
                  <a:lnTo>
                    <a:pt x="754" y="2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6" name="îṥḷidè">
              <a:extLst>
                <a:ext uri="{FF2B5EF4-FFF2-40B4-BE49-F238E27FC236}">
                  <a16:creationId xmlns="" xmlns:a16="http://schemas.microsoft.com/office/drawing/2014/main" id="{4C4369AD-1073-4FAF-BA16-ABC5241C3290}"/>
                </a:ext>
              </a:extLst>
            </p:cNvPr>
            <p:cNvSpPr/>
            <p:nvPr/>
          </p:nvSpPr>
          <p:spPr bwMode="auto">
            <a:xfrm>
              <a:off x="7870826" y="4505326"/>
              <a:ext cx="1241425" cy="149225"/>
            </a:xfrm>
            <a:custGeom>
              <a:avLst/>
              <a:gdLst>
                <a:gd name="T0" fmla="*/ 0 w 333"/>
                <a:gd name="T1" fmla="*/ 40 h 40"/>
                <a:gd name="T2" fmla="*/ 0 w 333"/>
                <a:gd name="T3" fmla="*/ 40 h 40"/>
                <a:gd name="T4" fmla="*/ 0 w 333"/>
                <a:gd name="T5" fmla="*/ 40 h 40"/>
                <a:gd name="T6" fmla="*/ 0 w 333"/>
                <a:gd name="T7" fmla="*/ 40 h 40"/>
                <a:gd name="T8" fmla="*/ 0 w 333"/>
                <a:gd name="T9" fmla="*/ 40 h 40"/>
                <a:gd name="T10" fmla="*/ 0 w 333"/>
                <a:gd name="T11" fmla="*/ 40 h 40"/>
                <a:gd name="T12" fmla="*/ 0 w 333"/>
                <a:gd name="T13" fmla="*/ 40 h 40"/>
                <a:gd name="T14" fmla="*/ 0 w 333"/>
                <a:gd name="T15" fmla="*/ 40 h 40"/>
                <a:gd name="T16" fmla="*/ 0 w 333"/>
                <a:gd name="T17" fmla="*/ 40 h 40"/>
                <a:gd name="T18" fmla="*/ 0 w 333"/>
                <a:gd name="T19" fmla="*/ 40 h 40"/>
                <a:gd name="T20" fmla="*/ 0 w 333"/>
                <a:gd name="T21" fmla="*/ 40 h 40"/>
                <a:gd name="T22" fmla="*/ 0 w 333"/>
                <a:gd name="T23" fmla="*/ 40 h 40"/>
                <a:gd name="T24" fmla="*/ 0 w 333"/>
                <a:gd name="T25" fmla="*/ 40 h 40"/>
                <a:gd name="T26" fmla="*/ 0 w 333"/>
                <a:gd name="T27" fmla="*/ 40 h 40"/>
                <a:gd name="T28" fmla="*/ 0 w 333"/>
                <a:gd name="T29" fmla="*/ 40 h 40"/>
                <a:gd name="T30" fmla="*/ 0 w 333"/>
                <a:gd name="T31" fmla="*/ 40 h 40"/>
                <a:gd name="T32" fmla="*/ 0 w 333"/>
                <a:gd name="T33" fmla="*/ 39 h 40"/>
                <a:gd name="T34" fmla="*/ 0 w 333"/>
                <a:gd name="T35" fmla="*/ 40 h 40"/>
                <a:gd name="T36" fmla="*/ 0 w 333"/>
                <a:gd name="T37" fmla="*/ 40 h 40"/>
                <a:gd name="T38" fmla="*/ 0 w 333"/>
                <a:gd name="T39" fmla="*/ 39 h 40"/>
                <a:gd name="T40" fmla="*/ 333 w 333"/>
                <a:gd name="T41" fmla="*/ 0 h 40"/>
                <a:gd name="T42" fmla="*/ 333 w 333"/>
                <a:gd name="T43" fmla="*/ 0 h 40"/>
                <a:gd name="T44" fmla="*/ 329 w 333"/>
                <a:gd name="T45" fmla="*/ 8 h 40"/>
                <a:gd name="T46" fmla="*/ 329 w 333"/>
                <a:gd name="T47" fmla="*/ 8 h 40"/>
                <a:gd name="T48" fmla="*/ 333 w 333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3" h="40"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333" y="0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332" y="2"/>
                    <a:pt x="331" y="5"/>
                    <a:pt x="329" y="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1" y="5"/>
                    <a:pt x="332" y="2"/>
                    <a:pt x="33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7" name="íṧliḑê">
              <a:extLst>
                <a:ext uri="{FF2B5EF4-FFF2-40B4-BE49-F238E27FC236}">
                  <a16:creationId xmlns="" xmlns:a16="http://schemas.microsoft.com/office/drawing/2014/main" id="{4FD92A5F-1A08-47F3-881D-CA2DCBF67C85}"/>
                </a:ext>
              </a:extLst>
            </p:cNvPr>
            <p:cNvSpPr/>
            <p:nvPr/>
          </p:nvSpPr>
          <p:spPr bwMode="auto">
            <a:xfrm>
              <a:off x="7870826" y="4505326"/>
              <a:ext cx="1241425" cy="190500"/>
            </a:xfrm>
            <a:custGeom>
              <a:avLst/>
              <a:gdLst>
                <a:gd name="T0" fmla="*/ 5 w 333"/>
                <a:gd name="T1" fmla="*/ 0 h 51"/>
                <a:gd name="T2" fmla="*/ 2 w 333"/>
                <a:gd name="T3" fmla="*/ 4 h 51"/>
                <a:gd name="T4" fmla="*/ 8 w 333"/>
                <a:gd name="T5" fmla="*/ 4 h 51"/>
                <a:gd name="T6" fmla="*/ 5 w 333"/>
                <a:gd name="T7" fmla="*/ 0 h 51"/>
                <a:gd name="T8" fmla="*/ 333 w 333"/>
                <a:gd name="T9" fmla="*/ 0 h 51"/>
                <a:gd name="T10" fmla="*/ 9 w 333"/>
                <a:gd name="T11" fmla="*/ 0 h 51"/>
                <a:gd name="T12" fmla="*/ 9 w 333"/>
                <a:gd name="T13" fmla="*/ 4 h 51"/>
                <a:gd name="T14" fmla="*/ 318 w 333"/>
                <a:gd name="T15" fmla="*/ 5 h 51"/>
                <a:gd name="T16" fmla="*/ 1 w 333"/>
                <a:gd name="T17" fmla="*/ 7 h 51"/>
                <a:gd name="T18" fmla="*/ 0 w 333"/>
                <a:gd name="T19" fmla="*/ 14 h 51"/>
                <a:gd name="T20" fmla="*/ 0 w 333"/>
                <a:gd name="T21" fmla="*/ 14 h 51"/>
                <a:gd name="T22" fmla="*/ 0 w 333"/>
                <a:gd name="T23" fmla="*/ 14 h 51"/>
                <a:gd name="T24" fmla="*/ 0 w 333"/>
                <a:gd name="T25" fmla="*/ 14 h 51"/>
                <a:gd name="T26" fmla="*/ 0 w 333"/>
                <a:gd name="T27" fmla="*/ 14 h 51"/>
                <a:gd name="T28" fmla="*/ 0 w 333"/>
                <a:gd name="T29" fmla="*/ 14 h 51"/>
                <a:gd name="T30" fmla="*/ 0 w 333"/>
                <a:gd name="T31" fmla="*/ 14 h 51"/>
                <a:gd name="T32" fmla="*/ 0 w 333"/>
                <a:gd name="T33" fmla="*/ 14 h 51"/>
                <a:gd name="T34" fmla="*/ 0 w 333"/>
                <a:gd name="T35" fmla="*/ 14 h 51"/>
                <a:gd name="T36" fmla="*/ 0 w 333"/>
                <a:gd name="T37" fmla="*/ 14 h 51"/>
                <a:gd name="T38" fmla="*/ 0 w 333"/>
                <a:gd name="T39" fmla="*/ 14 h 51"/>
                <a:gd name="T40" fmla="*/ 0 w 333"/>
                <a:gd name="T41" fmla="*/ 14 h 51"/>
                <a:gd name="T42" fmla="*/ 0 w 333"/>
                <a:gd name="T43" fmla="*/ 14 h 51"/>
                <a:gd name="T44" fmla="*/ 0 w 333"/>
                <a:gd name="T45" fmla="*/ 15 h 51"/>
                <a:gd name="T46" fmla="*/ 0 w 333"/>
                <a:gd name="T47" fmla="*/ 39 h 51"/>
                <a:gd name="T48" fmla="*/ 0 w 333"/>
                <a:gd name="T49" fmla="*/ 39 h 51"/>
                <a:gd name="T50" fmla="*/ 0 w 333"/>
                <a:gd name="T51" fmla="*/ 40 h 51"/>
                <a:gd name="T52" fmla="*/ 0 w 333"/>
                <a:gd name="T53" fmla="*/ 40 h 51"/>
                <a:gd name="T54" fmla="*/ 0 w 333"/>
                <a:gd name="T55" fmla="*/ 40 h 51"/>
                <a:gd name="T56" fmla="*/ 0 w 333"/>
                <a:gd name="T57" fmla="*/ 40 h 51"/>
                <a:gd name="T58" fmla="*/ 0 w 333"/>
                <a:gd name="T59" fmla="*/ 40 h 51"/>
                <a:gd name="T60" fmla="*/ 0 w 333"/>
                <a:gd name="T61" fmla="*/ 40 h 51"/>
                <a:gd name="T62" fmla="*/ 0 w 333"/>
                <a:gd name="T63" fmla="*/ 40 h 51"/>
                <a:gd name="T64" fmla="*/ 0 w 333"/>
                <a:gd name="T65" fmla="*/ 40 h 51"/>
                <a:gd name="T66" fmla="*/ 0 w 333"/>
                <a:gd name="T67" fmla="*/ 40 h 51"/>
                <a:gd name="T68" fmla="*/ 0 w 333"/>
                <a:gd name="T69" fmla="*/ 40 h 51"/>
                <a:gd name="T70" fmla="*/ 0 w 333"/>
                <a:gd name="T71" fmla="*/ 40 h 51"/>
                <a:gd name="T72" fmla="*/ 0 w 333"/>
                <a:gd name="T73" fmla="*/ 40 h 51"/>
                <a:gd name="T74" fmla="*/ 0 w 333"/>
                <a:gd name="T75" fmla="*/ 40 h 51"/>
                <a:gd name="T76" fmla="*/ 0 w 333"/>
                <a:gd name="T77" fmla="*/ 40 h 51"/>
                <a:gd name="T78" fmla="*/ 3 w 333"/>
                <a:gd name="T79" fmla="*/ 51 h 51"/>
                <a:gd name="T80" fmla="*/ 3 w 333"/>
                <a:gd name="T81" fmla="*/ 39 h 51"/>
                <a:gd name="T82" fmla="*/ 0 w 333"/>
                <a:gd name="T83" fmla="*/ 39 h 51"/>
                <a:gd name="T84" fmla="*/ 0 w 333"/>
                <a:gd name="T85" fmla="*/ 36 h 51"/>
                <a:gd name="T86" fmla="*/ 3 w 333"/>
                <a:gd name="T87" fmla="*/ 36 h 51"/>
                <a:gd name="T88" fmla="*/ 3 w 333"/>
                <a:gd name="T89" fmla="*/ 30 h 51"/>
                <a:gd name="T90" fmla="*/ 2 w 333"/>
                <a:gd name="T91" fmla="*/ 30 h 51"/>
                <a:gd name="T92" fmla="*/ 2 w 333"/>
                <a:gd name="T93" fmla="*/ 27 h 51"/>
                <a:gd name="T94" fmla="*/ 3 w 333"/>
                <a:gd name="T95" fmla="*/ 27 h 51"/>
                <a:gd name="T96" fmla="*/ 25 w 333"/>
                <a:gd name="T97" fmla="*/ 8 h 51"/>
                <a:gd name="T98" fmla="*/ 329 w 333"/>
                <a:gd name="T99" fmla="*/ 8 h 51"/>
                <a:gd name="T100" fmla="*/ 333 w 333"/>
                <a:gd name="T10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3" h="51">
                  <a:moveTo>
                    <a:pt x="5" y="0"/>
                  </a:moveTo>
                  <a:cubicBezTo>
                    <a:pt x="4" y="1"/>
                    <a:pt x="3" y="3"/>
                    <a:pt x="2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33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9"/>
                    <a:pt x="0" y="11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1" y="48"/>
                    <a:pt x="3" y="51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16"/>
                    <a:pt x="14" y="8"/>
                    <a:pt x="25" y="8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1" y="5"/>
                    <a:pt x="332" y="2"/>
                    <a:pt x="33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8" name="ísľíďê">
              <a:extLst>
                <a:ext uri="{FF2B5EF4-FFF2-40B4-BE49-F238E27FC236}">
                  <a16:creationId xmlns="" xmlns:a16="http://schemas.microsoft.com/office/drawing/2014/main" id="{C5D84748-C089-466D-A657-AFDAFB6AAB54}"/>
                </a:ext>
              </a:extLst>
            </p:cNvPr>
            <p:cNvSpPr/>
            <p:nvPr/>
          </p:nvSpPr>
          <p:spPr bwMode="auto">
            <a:xfrm>
              <a:off x="7878763" y="4606926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9" name="ïṡľídè">
              <a:extLst>
                <a:ext uri="{FF2B5EF4-FFF2-40B4-BE49-F238E27FC236}">
                  <a16:creationId xmlns="" xmlns:a16="http://schemas.microsoft.com/office/drawing/2014/main" id="{3541708E-19EC-4B8A-BC99-1B026B95A9A7}"/>
                </a:ext>
              </a:extLst>
            </p:cNvPr>
            <p:cNvSpPr/>
            <p:nvPr/>
          </p:nvSpPr>
          <p:spPr bwMode="auto">
            <a:xfrm>
              <a:off x="7870826" y="4640263"/>
              <a:ext cx="11113" cy="11113"/>
            </a:xfrm>
            <a:prstGeom prst="rect">
              <a:avLst/>
            </a:pr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0" name="iṩ1idé">
              <a:extLst>
                <a:ext uri="{FF2B5EF4-FFF2-40B4-BE49-F238E27FC236}">
                  <a16:creationId xmlns="" xmlns:a16="http://schemas.microsoft.com/office/drawing/2014/main" id="{4BEF3DEB-D31D-470C-A19B-8F65943C81B0}"/>
                </a:ext>
              </a:extLst>
            </p:cNvPr>
            <p:cNvSpPr/>
            <p:nvPr/>
          </p:nvSpPr>
          <p:spPr bwMode="auto">
            <a:xfrm>
              <a:off x="7870826" y="4640263"/>
              <a:ext cx="11113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1" name="ïSľíďe">
              <a:extLst>
                <a:ext uri="{FF2B5EF4-FFF2-40B4-BE49-F238E27FC236}">
                  <a16:creationId xmlns="" xmlns:a16="http://schemas.microsoft.com/office/drawing/2014/main" id="{1245ABA6-F42D-4B7A-8E46-D04A33D3A0AE}"/>
                </a:ext>
              </a:extLst>
            </p:cNvPr>
            <p:cNvSpPr/>
            <p:nvPr/>
          </p:nvSpPr>
          <p:spPr bwMode="auto">
            <a:xfrm>
              <a:off x="7875588" y="4521201"/>
              <a:ext cx="1181100" cy="11113"/>
            </a:xfrm>
            <a:custGeom>
              <a:avLst/>
              <a:gdLst>
                <a:gd name="T0" fmla="*/ 1 w 317"/>
                <a:gd name="T1" fmla="*/ 0 h 3"/>
                <a:gd name="T2" fmla="*/ 0 w 317"/>
                <a:gd name="T3" fmla="*/ 3 h 3"/>
                <a:gd name="T4" fmla="*/ 317 w 317"/>
                <a:gd name="T5" fmla="*/ 1 h 3"/>
                <a:gd name="T6" fmla="*/ 8 w 317"/>
                <a:gd name="T7" fmla="*/ 0 h 3"/>
                <a:gd name="T8" fmla="*/ 8 w 317"/>
                <a:gd name="T9" fmla="*/ 2 h 3"/>
                <a:gd name="T10" fmla="*/ 7 w 317"/>
                <a:gd name="T11" fmla="*/ 0 h 3"/>
                <a:gd name="T12" fmla="*/ 1 w 317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3"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317" y="1"/>
                    <a:pt x="317" y="1"/>
                    <a:pt x="317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2" name="iṩḻíďê">
              <a:extLst>
                <a:ext uri="{FF2B5EF4-FFF2-40B4-BE49-F238E27FC236}">
                  <a16:creationId xmlns="" xmlns:a16="http://schemas.microsoft.com/office/drawing/2014/main" id="{9883D112-BCE9-4EF8-BF49-BDE688C7897D}"/>
                </a:ext>
              </a:extLst>
            </p:cNvPr>
            <p:cNvSpPr/>
            <p:nvPr/>
          </p:nvSpPr>
          <p:spPr bwMode="auto">
            <a:xfrm>
              <a:off x="7867651" y="4549776"/>
              <a:ext cx="52388" cy="112713"/>
            </a:xfrm>
            <a:custGeom>
              <a:avLst/>
              <a:gdLst>
                <a:gd name="T0" fmla="*/ 0 w 14"/>
                <a:gd name="T1" fmla="*/ 0 h 30"/>
                <a:gd name="T2" fmla="*/ 0 w 14"/>
                <a:gd name="T3" fmla="*/ 30 h 30"/>
                <a:gd name="T4" fmla="*/ 0 w 14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0">
                  <a:moveTo>
                    <a:pt x="0" y="0"/>
                  </a:moveTo>
                  <a:cubicBezTo>
                    <a:pt x="0" y="0"/>
                    <a:pt x="14" y="16"/>
                    <a:pt x="0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3" name="iṡḻïde">
              <a:extLst>
                <a:ext uri="{FF2B5EF4-FFF2-40B4-BE49-F238E27FC236}">
                  <a16:creationId xmlns="" xmlns:a16="http://schemas.microsoft.com/office/drawing/2014/main" id="{69A08CB9-0CEB-43BE-875B-BC249EB958CD}"/>
                </a:ext>
              </a:extLst>
            </p:cNvPr>
            <p:cNvSpPr/>
            <p:nvPr/>
          </p:nvSpPr>
          <p:spPr bwMode="auto">
            <a:xfrm>
              <a:off x="6900863" y="4452938"/>
              <a:ext cx="2297113" cy="306388"/>
            </a:xfrm>
            <a:custGeom>
              <a:avLst/>
              <a:gdLst>
                <a:gd name="T0" fmla="*/ 29 w 616"/>
                <a:gd name="T1" fmla="*/ 0 h 82"/>
                <a:gd name="T2" fmla="*/ 609 w 616"/>
                <a:gd name="T3" fmla="*/ 0 h 82"/>
                <a:gd name="T4" fmla="*/ 616 w 616"/>
                <a:gd name="T5" fmla="*/ 7 h 82"/>
                <a:gd name="T6" fmla="*/ 609 w 616"/>
                <a:gd name="T7" fmla="*/ 14 h 82"/>
                <a:gd name="T8" fmla="*/ 265 w 616"/>
                <a:gd name="T9" fmla="*/ 14 h 82"/>
                <a:gd name="T10" fmla="*/ 260 w 616"/>
                <a:gd name="T11" fmla="*/ 29 h 82"/>
                <a:gd name="T12" fmla="*/ 260 w 616"/>
                <a:gd name="T13" fmla="*/ 53 h 82"/>
                <a:gd name="T14" fmla="*/ 265 w 616"/>
                <a:gd name="T15" fmla="*/ 68 h 82"/>
                <a:gd name="T16" fmla="*/ 609 w 616"/>
                <a:gd name="T17" fmla="*/ 68 h 82"/>
                <a:gd name="T18" fmla="*/ 616 w 616"/>
                <a:gd name="T19" fmla="*/ 75 h 82"/>
                <a:gd name="T20" fmla="*/ 609 w 616"/>
                <a:gd name="T21" fmla="*/ 82 h 82"/>
                <a:gd name="T22" fmla="*/ 29 w 616"/>
                <a:gd name="T23" fmla="*/ 82 h 82"/>
                <a:gd name="T24" fmla="*/ 0 w 616"/>
                <a:gd name="T25" fmla="*/ 53 h 82"/>
                <a:gd name="T26" fmla="*/ 0 w 616"/>
                <a:gd name="T27" fmla="*/ 29 h 82"/>
                <a:gd name="T28" fmla="*/ 29 w 616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6" h="82">
                  <a:moveTo>
                    <a:pt x="29" y="0"/>
                  </a:moveTo>
                  <a:cubicBezTo>
                    <a:pt x="609" y="0"/>
                    <a:pt x="609" y="0"/>
                    <a:pt x="609" y="0"/>
                  </a:cubicBezTo>
                  <a:cubicBezTo>
                    <a:pt x="613" y="0"/>
                    <a:pt x="616" y="3"/>
                    <a:pt x="616" y="7"/>
                  </a:cubicBezTo>
                  <a:cubicBezTo>
                    <a:pt x="616" y="11"/>
                    <a:pt x="613" y="14"/>
                    <a:pt x="609" y="14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262" y="18"/>
                    <a:pt x="260" y="23"/>
                    <a:pt x="260" y="29"/>
                  </a:cubicBezTo>
                  <a:cubicBezTo>
                    <a:pt x="260" y="53"/>
                    <a:pt x="260" y="53"/>
                    <a:pt x="260" y="53"/>
                  </a:cubicBezTo>
                  <a:cubicBezTo>
                    <a:pt x="260" y="59"/>
                    <a:pt x="262" y="64"/>
                    <a:pt x="265" y="68"/>
                  </a:cubicBezTo>
                  <a:cubicBezTo>
                    <a:pt x="609" y="68"/>
                    <a:pt x="609" y="68"/>
                    <a:pt x="609" y="68"/>
                  </a:cubicBezTo>
                  <a:cubicBezTo>
                    <a:pt x="613" y="68"/>
                    <a:pt x="616" y="71"/>
                    <a:pt x="616" y="75"/>
                  </a:cubicBezTo>
                  <a:cubicBezTo>
                    <a:pt x="616" y="79"/>
                    <a:pt x="613" y="82"/>
                    <a:pt x="60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13" y="82"/>
                    <a:pt x="0" y="69"/>
                    <a:pt x="0" y="5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</a:path>
              </a:pathLst>
            </a:custGeom>
            <a:solidFill>
              <a:srgbClr val="994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4" name="iSľiďê">
              <a:extLst>
                <a:ext uri="{FF2B5EF4-FFF2-40B4-BE49-F238E27FC236}">
                  <a16:creationId xmlns="" xmlns:a16="http://schemas.microsoft.com/office/drawing/2014/main" id="{2B12B39C-CD5A-4E08-905C-90B302F7027F}"/>
                </a:ext>
              </a:extLst>
            </p:cNvPr>
            <p:cNvSpPr/>
            <p:nvPr/>
          </p:nvSpPr>
          <p:spPr bwMode="auto">
            <a:xfrm>
              <a:off x="6900863" y="4651376"/>
              <a:ext cx="2297113" cy="107950"/>
            </a:xfrm>
            <a:custGeom>
              <a:avLst/>
              <a:gdLst>
                <a:gd name="T0" fmla="*/ 0 w 616"/>
                <a:gd name="T1" fmla="*/ 0 h 29"/>
                <a:gd name="T2" fmla="*/ 0 w 616"/>
                <a:gd name="T3" fmla="*/ 0 h 29"/>
                <a:gd name="T4" fmla="*/ 29 w 616"/>
                <a:gd name="T5" fmla="*/ 29 h 29"/>
                <a:gd name="T6" fmla="*/ 609 w 616"/>
                <a:gd name="T7" fmla="*/ 29 h 29"/>
                <a:gd name="T8" fmla="*/ 616 w 616"/>
                <a:gd name="T9" fmla="*/ 22 h 29"/>
                <a:gd name="T10" fmla="*/ 616 w 616"/>
                <a:gd name="T11" fmla="*/ 22 h 29"/>
                <a:gd name="T12" fmla="*/ 611 w 616"/>
                <a:gd name="T13" fmla="*/ 19 h 29"/>
                <a:gd name="T14" fmla="*/ 487 w 616"/>
                <a:gd name="T15" fmla="*/ 19 h 29"/>
                <a:gd name="T16" fmla="*/ 135 w 616"/>
                <a:gd name="T17" fmla="*/ 19 h 29"/>
                <a:gd name="T18" fmla="*/ 87 w 616"/>
                <a:gd name="T19" fmla="*/ 19 h 29"/>
                <a:gd name="T20" fmla="*/ 38 w 616"/>
                <a:gd name="T21" fmla="*/ 19 h 29"/>
                <a:gd name="T22" fmla="*/ 28 w 616"/>
                <a:gd name="T23" fmla="*/ 19 h 29"/>
                <a:gd name="T24" fmla="*/ 25 w 616"/>
                <a:gd name="T25" fmla="*/ 19 h 29"/>
                <a:gd name="T26" fmla="*/ 21 w 616"/>
                <a:gd name="T27" fmla="*/ 19 h 29"/>
                <a:gd name="T28" fmla="*/ 9 w 616"/>
                <a:gd name="T29" fmla="*/ 12 h 29"/>
                <a:gd name="T30" fmla="*/ 0 w 616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6" h="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13" y="29"/>
                    <a:pt x="29" y="29"/>
                  </a:cubicBezTo>
                  <a:cubicBezTo>
                    <a:pt x="609" y="29"/>
                    <a:pt x="609" y="29"/>
                    <a:pt x="609" y="29"/>
                  </a:cubicBezTo>
                  <a:cubicBezTo>
                    <a:pt x="613" y="29"/>
                    <a:pt x="616" y="26"/>
                    <a:pt x="616" y="22"/>
                  </a:cubicBezTo>
                  <a:cubicBezTo>
                    <a:pt x="616" y="22"/>
                    <a:pt x="616" y="22"/>
                    <a:pt x="616" y="22"/>
                  </a:cubicBezTo>
                  <a:cubicBezTo>
                    <a:pt x="614" y="22"/>
                    <a:pt x="613" y="19"/>
                    <a:pt x="611" y="19"/>
                  </a:cubicBezTo>
                  <a:cubicBezTo>
                    <a:pt x="570" y="19"/>
                    <a:pt x="529" y="19"/>
                    <a:pt x="487" y="19"/>
                  </a:cubicBezTo>
                  <a:cubicBezTo>
                    <a:pt x="407" y="19"/>
                    <a:pt x="215" y="19"/>
                    <a:pt x="135" y="19"/>
                  </a:cubicBezTo>
                  <a:cubicBezTo>
                    <a:pt x="119" y="19"/>
                    <a:pt x="103" y="19"/>
                    <a:pt x="87" y="19"/>
                  </a:cubicBezTo>
                  <a:cubicBezTo>
                    <a:pt x="71" y="19"/>
                    <a:pt x="54" y="19"/>
                    <a:pt x="38" y="19"/>
                  </a:cubicBezTo>
                  <a:cubicBezTo>
                    <a:pt x="35" y="19"/>
                    <a:pt x="31" y="19"/>
                    <a:pt x="28" y="19"/>
                  </a:cubicBezTo>
                  <a:cubicBezTo>
                    <a:pt x="27" y="19"/>
                    <a:pt x="26" y="19"/>
                    <a:pt x="25" y="19"/>
                  </a:cubicBezTo>
                  <a:cubicBezTo>
                    <a:pt x="24" y="19"/>
                    <a:pt x="22" y="19"/>
                    <a:pt x="21" y="19"/>
                  </a:cubicBezTo>
                  <a:cubicBezTo>
                    <a:pt x="17" y="18"/>
                    <a:pt x="12" y="16"/>
                    <a:pt x="9" y="12"/>
                  </a:cubicBezTo>
                  <a:cubicBezTo>
                    <a:pt x="5" y="9"/>
                    <a:pt x="3" y="4"/>
                    <a:pt x="0" y="0"/>
                  </a:cubicBezTo>
                </a:path>
              </a:pathLst>
            </a:custGeom>
            <a:solidFill>
              <a:srgbClr val="7B3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5" name="îśļídé">
              <a:extLst>
                <a:ext uri="{FF2B5EF4-FFF2-40B4-BE49-F238E27FC236}">
                  <a16:creationId xmlns="" xmlns:a16="http://schemas.microsoft.com/office/drawing/2014/main" id="{4AD063AB-B52C-4993-B3EC-DDA5E743F910}"/>
                </a:ext>
              </a:extLst>
            </p:cNvPr>
            <p:cNvSpPr/>
            <p:nvPr/>
          </p:nvSpPr>
          <p:spPr bwMode="auto">
            <a:xfrm>
              <a:off x="7232651" y="3624263"/>
              <a:ext cx="731838" cy="792163"/>
            </a:xfrm>
            <a:custGeom>
              <a:avLst/>
              <a:gdLst>
                <a:gd name="T0" fmla="*/ 0 w 196"/>
                <a:gd name="T1" fmla="*/ 0 h 212"/>
                <a:gd name="T2" fmla="*/ 161 w 196"/>
                <a:gd name="T3" fmla="*/ 0 h 212"/>
                <a:gd name="T4" fmla="*/ 196 w 196"/>
                <a:gd name="T5" fmla="*/ 54 h 212"/>
                <a:gd name="T6" fmla="*/ 196 w 196"/>
                <a:gd name="T7" fmla="*/ 157 h 212"/>
                <a:gd name="T8" fmla="*/ 161 w 196"/>
                <a:gd name="T9" fmla="*/ 212 h 212"/>
                <a:gd name="T10" fmla="*/ 0 w 196"/>
                <a:gd name="T11" fmla="*/ 212 h 212"/>
                <a:gd name="T12" fmla="*/ 0 w 196"/>
                <a:gd name="T1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212">
                  <a:moveTo>
                    <a:pt x="0" y="0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180" y="0"/>
                    <a:pt x="196" y="24"/>
                    <a:pt x="196" y="54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6" y="187"/>
                    <a:pt x="180" y="212"/>
                    <a:pt x="161" y="212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38" y="106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6" name="ísḷíḋé">
              <a:extLst>
                <a:ext uri="{FF2B5EF4-FFF2-40B4-BE49-F238E27FC236}">
                  <a16:creationId xmlns="" xmlns:a16="http://schemas.microsoft.com/office/drawing/2014/main" id="{B713B6F1-030F-4FDE-BB32-26DEB174848E}"/>
                </a:ext>
              </a:extLst>
            </p:cNvPr>
            <p:cNvSpPr/>
            <p:nvPr/>
          </p:nvSpPr>
          <p:spPr bwMode="auto">
            <a:xfrm>
              <a:off x="7248526" y="3662363"/>
              <a:ext cx="14288" cy="63500"/>
            </a:xfrm>
            <a:custGeom>
              <a:avLst/>
              <a:gdLst>
                <a:gd name="T0" fmla="*/ 0 w 4"/>
                <a:gd name="T1" fmla="*/ 0 h 17"/>
                <a:gd name="T2" fmla="*/ 0 w 4"/>
                <a:gd name="T3" fmla="*/ 0 h 17"/>
                <a:gd name="T4" fmla="*/ 4 w 4"/>
                <a:gd name="T5" fmla="*/ 17 h 17"/>
                <a:gd name="T6" fmla="*/ 4 w 4"/>
                <a:gd name="T7" fmla="*/ 17 h 17"/>
                <a:gd name="T8" fmla="*/ 0 w 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2" y="11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1"/>
                    <a:pt x="1" y="5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7" name="íSliḍè">
              <a:extLst>
                <a:ext uri="{FF2B5EF4-FFF2-40B4-BE49-F238E27FC236}">
                  <a16:creationId xmlns="" xmlns:a16="http://schemas.microsoft.com/office/drawing/2014/main" id="{9E6870A1-E0FF-4912-A551-7578330A1E03}"/>
                </a:ext>
              </a:extLst>
            </p:cNvPr>
            <p:cNvSpPr/>
            <p:nvPr/>
          </p:nvSpPr>
          <p:spPr bwMode="auto">
            <a:xfrm>
              <a:off x="7262813" y="3725863"/>
              <a:ext cx="4763" cy="19050"/>
            </a:xfrm>
            <a:custGeom>
              <a:avLst/>
              <a:gdLst>
                <a:gd name="T0" fmla="*/ 0 w 1"/>
                <a:gd name="T1" fmla="*/ 0 h 5"/>
                <a:gd name="T2" fmla="*/ 1 w 1"/>
                <a:gd name="T3" fmla="*/ 5 h 5"/>
                <a:gd name="T4" fmla="*/ 1 w 1"/>
                <a:gd name="T5" fmla="*/ 5 h 5"/>
                <a:gd name="T6" fmla="*/ 0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2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B4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8" name="ïṡľîḋé">
              <a:extLst>
                <a:ext uri="{FF2B5EF4-FFF2-40B4-BE49-F238E27FC236}">
                  <a16:creationId xmlns="" xmlns:a16="http://schemas.microsoft.com/office/drawing/2014/main" id="{15EFA0AF-E68A-459A-87C4-55DD02092BED}"/>
                </a:ext>
              </a:extLst>
            </p:cNvPr>
            <p:cNvSpPr/>
            <p:nvPr/>
          </p:nvSpPr>
          <p:spPr bwMode="auto">
            <a:xfrm>
              <a:off x="7248526" y="3662363"/>
              <a:ext cx="715963" cy="612775"/>
            </a:xfrm>
            <a:custGeom>
              <a:avLst/>
              <a:gdLst>
                <a:gd name="T0" fmla="*/ 191 w 192"/>
                <a:gd name="T1" fmla="*/ 135 h 164"/>
                <a:gd name="T2" fmla="*/ 191 w 192"/>
                <a:gd name="T3" fmla="*/ 164 h 164"/>
                <a:gd name="T4" fmla="*/ 192 w 192"/>
                <a:gd name="T5" fmla="*/ 147 h 164"/>
                <a:gd name="T6" fmla="*/ 192 w 192"/>
                <a:gd name="T7" fmla="*/ 147 h 164"/>
                <a:gd name="T8" fmla="*/ 192 w 192"/>
                <a:gd name="T9" fmla="*/ 147 h 164"/>
                <a:gd name="T10" fmla="*/ 192 w 192"/>
                <a:gd name="T11" fmla="*/ 147 h 164"/>
                <a:gd name="T12" fmla="*/ 192 w 192"/>
                <a:gd name="T13" fmla="*/ 147 h 164"/>
                <a:gd name="T14" fmla="*/ 192 w 192"/>
                <a:gd name="T15" fmla="*/ 147 h 164"/>
                <a:gd name="T16" fmla="*/ 192 w 192"/>
                <a:gd name="T17" fmla="*/ 135 h 164"/>
                <a:gd name="T18" fmla="*/ 191 w 192"/>
                <a:gd name="T19" fmla="*/ 135 h 164"/>
                <a:gd name="T20" fmla="*/ 178 w 192"/>
                <a:gd name="T21" fmla="*/ 0 h 164"/>
                <a:gd name="T22" fmla="*/ 0 w 192"/>
                <a:gd name="T23" fmla="*/ 0 h 164"/>
                <a:gd name="T24" fmla="*/ 4 w 192"/>
                <a:gd name="T25" fmla="*/ 17 h 164"/>
                <a:gd name="T26" fmla="*/ 5 w 192"/>
                <a:gd name="T27" fmla="*/ 22 h 164"/>
                <a:gd name="T28" fmla="*/ 155 w 192"/>
                <a:gd name="T29" fmla="*/ 22 h 164"/>
                <a:gd name="T30" fmla="*/ 191 w 192"/>
                <a:gd name="T31" fmla="*/ 77 h 164"/>
                <a:gd name="T32" fmla="*/ 191 w 192"/>
                <a:gd name="T33" fmla="*/ 131 h 164"/>
                <a:gd name="T34" fmla="*/ 192 w 192"/>
                <a:gd name="T35" fmla="*/ 131 h 164"/>
                <a:gd name="T36" fmla="*/ 192 w 192"/>
                <a:gd name="T37" fmla="*/ 44 h 164"/>
                <a:gd name="T38" fmla="*/ 192 w 192"/>
                <a:gd name="T39" fmla="*/ 44 h 164"/>
                <a:gd name="T40" fmla="*/ 192 w 192"/>
                <a:gd name="T41" fmla="*/ 44 h 164"/>
                <a:gd name="T42" fmla="*/ 192 w 192"/>
                <a:gd name="T43" fmla="*/ 44 h 164"/>
                <a:gd name="T44" fmla="*/ 192 w 192"/>
                <a:gd name="T45" fmla="*/ 44 h 164"/>
                <a:gd name="T46" fmla="*/ 192 w 192"/>
                <a:gd name="T47" fmla="*/ 44 h 164"/>
                <a:gd name="T48" fmla="*/ 192 w 192"/>
                <a:gd name="T49" fmla="*/ 44 h 164"/>
                <a:gd name="T50" fmla="*/ 192 w 192"/>
                <a:gd name="T51" fmla="*/ 44 h 164"/>
                <a:gd name="T52" fmla="*/ 192 w 192"/>
                <a:gd name="T53" fmla="*/ 44 h 164"/>
                <a:gd name="T54" fmla="*/ 192 w 192"/>
                <a:gd name="T55" fmla="*/ 44 h 164"/>
                <a:gd name="T56" fmla="*/ 178 w 192"/>
                <a:gd name="T5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164">
                  <a:moveTo>
                    <a:pt x="191" y="135"/>
                  </a:moveTo>
                  <a:cubicBezTo>
                    <a:pt x="191" y="164"/>
                    <a:pt x="191" y="164"/>
                    <a:pt x="191" y="164"/>
                  </a:cubicBezTo>
                  <a:cubicBezTo>
                    <a:pt x="192" y="158"/>
                    <a:pt x="192" y="153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35"/>
                    <a:pt x="192" y="135"/>
                    <a:pt x="192" y="135"/>
                  </a:cubicBezTo>
                  <a:cubicBezTo>
                    <a:pt x="191" y="135"/>
                    <a:pt x="191" y="135"/>
                    <a:pt x="191" y="135"/>
                  </a:cubicBezTo>
                  <a:moveTo>
                    <a:pt x="1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2" y="11"/>
                    <a:pt x="4" y="17"/>
                  </a:cubicBezTo>
                  <a:cubicBezTo>
                    <a:pt x="4" y="19"/>
                    <a:pt x="5" y="21"/>
                    <a:pt x="5" y="22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75" y="22"/>
                    <a:pt x="191" y="47"/>
                    <a:pt x="191" y="77"/>
                  </a:cubicBezTo>
                  <a:cubicBezTo>
                    <a:pt x="191" y="131"/>
                    <a:pt x="191" y="131"/>
                    <a:pt x="191" y="131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2" y="26"/>
                    <a:pt x="187" y="10"/>
                    <a:pt x="178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9" name="íśľïdê">
              <a:extLst>
                <a:ext uri="{FF2B5EF4-FFF2-40B4-BE49-F238E27FC236}">
                  <a16:creationId xmlns="" xmlns:a16="http://schemas.microsoft.com/office/drawing/2014/main" id="{8F98CE2D-8E67-494B-8673-FD5BAACFC80F}"/>
                </a:ext>
              </a:extLst>
            </p:cNvPr>
            <p:cNvSpPr/>
            <p:nvPr/>
          </p:nvSpPr>
          <p:spPr bwMode="auto">
            <a:xfrm>
              <a:off x="7267576" y="3744913"/>
              <a:ext cx="644525" cy="14288"/>
            </a:xfrm>
            <a:custGeom>
              <a:avLst/>
              <a:gdLst>
                <a:gd name="T0" fmla="*/ 1 w 173"/>
                <a:gd name="T1" fmla="*/ 4 h 4"/>
                <a:gd name="T2" fmla="*/ 0 w 173"/>
                <a:gd name="T3" fmla="*/ 0 h 4"/>
                <a:gd name="T4" fmla="*/ 173 w 173"/>
                <a:gd name="T5" fmla="*/ 2 h 4"/>
                <a:gd name="T6" fmla="*/ 1 w 17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4">
                  <a:moveTo>
                    <a:pt x="1" y="4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73" y="2"/>
                    <a:pt x="173" y="2"/>
                    <a:pt x="173" y="2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0" name="íş1îḑé">
              <a:extLst>
                <a:ext uri="{FF2B5EF4-FFF2-40B4-BE49-F238E27FC236}">
                  <a16:creationId xmlns="" xmlns:a16="http://schemas.microsoft.com/office/drawing/2014/main" id="{01FB086B-145A-413A-8E69-E2BB56039BAC}"/>
                </a:ext>
              </a:extLst>
            </p:cNvPr>
            <p:cNvSpPr/>
            <p:nvPr/>
          </p:nvSpPr>
          <p:spPr bwMode="auto">
            <a:xfrm>
              <a:off x="7273926" y="3781426"/>
              <a:ext cx="522288" cy="15875"/>
            </a:xfrm>
            <a:custGeom>
              <a:avLst/>
              <a:gdLst>
                <a:gd name="T0" fmla="*/ 1 w 140"/>
                <a:gd name="T1" fmla="*/ 4 h 4"/>
                <a:gd name="T2" fmla="*/ 0 w 140"/>
                <a:gd name="T3" fmla="*/ 0 h 4"/>
                <a:gd name="T4" fmla="*/ 140 w 140"/>
                <a:gd name="T5" fmla="*/ 2 h 4"/>
                <a:gd name="T6" fmla="*/ 1 w 14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4">
                  <a:moveTo>
                    <a:pt x="1" y="4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40" y="2"/>
                    <a:pt x="140" y="2"/>
                    <a:pt x="140" y="2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1" name="îṣľíḋê">
              <a:extLst>
                <a:ext uri="{FF2B5EF4-FFF2-40B4-BE49-F238E27FC236}">
                  <a16:creationId xmlns="" xmlns:a16="http://schemas.microsoft.com/office/drawing/2014/main" id="{B60A43A8-3513-42F2-8BD6-5FFC1313A083}"/>
                </a:ext>
              </a:extLst>
            </p:cNvPr>
            <p:cNvSpPr/>
            <p:nvPr/>
          </p:nvSpPr>
          <p:spPr bwMode="auto">
            <a:xfrm>
              <a:off x="7281863" y="3836988"/>
              <a:ext cx="346075" cy="15875"/>
            </a:xfrm>
            <a:custGeom>
              <a:avLst/>
              <a:gdLst>
                <a:gd name="T0" fmla="*/ 1 w 93"/>
                <a:gd name="T1" fmla="*/ 4 h 4"/>
                <a:gd name="T2" fmla="*/ 0 w 93"/>
                <a:gd name="T3" fmla="*/ 0 h 4"/>
                <a:gd name="T4" fmla="*/ 93 w 93"/>
                <a:gd name="T5" fmla="*/ 2 h 4"/>
                <a:gd name="T6" fmla="*/ 1 w 9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93" y="2"/>
                    <a:pt x="93" y="2"/>
                    <a:pt x="93" y="2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2" name="ïŝlíḑe">
              <a:extLst>
                <a:ext uri="{FF2B5EF4-FFF2-40B4-BE49-F238E27FC236}">
                  <a16:creationId xmlns="" xmlns:a16="http://schemas.microsoft.com/office/drawing/2014/main" id="{C86F6DF4-769E-4139-9B3F-96B48C5A4EFF}"/>
                </a:ext>
              </a:extLst>
            </p:cNvPr>
            <p:cNvSpPr/>
            <p:nvPr/>
          </p:nvSpPr>
          <p:spPr bwMode="auto">
            <a:xfrm>
              <a:off x="7296151" y="3949701"/>
              <a:ext cx="571500" cy="14288"/>
            </a:xfrm>
            <a:custGeom>
              <a:avLst/>
              <a:gdLst>
                <a:gd name="T0" fmla="*/ 0 w 153"/>
                <a:gd name="T1" fmla="*/ 4 h 4"/>
                <a:gd name="T2" fmla="*/ 0 w 153"/>
                <a:gd name="T3" fmla="*/ 0 h 4"/>
                <a:gd name="T4" fmla="*/ 153 w 153"/>
                <a:gd name="T5" fmla="*/ 2 h 4"/>
                <a:gd name="T6" fmla="*/ 0 w 15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4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3" name="išḷïḋé">
              <a:extLst>
                <a:ext uri="{FF2B5EF4-FFF2-40B4-BE49-F238E27FC236}">
                  <a16:creationId xmlns="" xmlns:a16="http://schemas.microsoft.com/office/drawing/2014/main" id="{F30852D1-DABB-4B10-85F4-3935CA3ABBAA}"/>
                </a:ext>
              </a:extLst>
            </p:cNvPr>
            <p:cNvSpPr/>
            <p:nvPr/>
          </p:nvSpPr>
          <p:spPr bwMode="auto">
            <a:xfrm>
              <a:off x="7296151" y="3968751"/>
              <a:ext cx="533400" cy="14288"/>
            </a:xfrm>
            <a:custGeom>
              <a:avLst/>
              <a:gdLst>
                <a:gd name="T0" fmla="*/ 0 w 143"/>
                <a:gd name="T1" fmla="*/ 4 h 4"/>
                <a:gd name="T2" fmla="*/ 0 w 143"/>
                <a:gd name="T3" fmla="*/ 0 h 4"/>
                <a:gd name="T4" fmla="*/ 143 w 143"/>
                <a:gd name="T5" fmla="*/ 2 h 4"/>
                <a:gd name="T6" fmla="*/ 0 w 14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4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4" name="îs1ïdê">
              <a:extLst>
                <a:ext uri="{FF2B5EF4-FFF2-40B4-BE49-F238E27FC236}">
                  <a16:creationId xmlns="" xmlns:a16="http://schemas.microsoft.com/office/drawing/2014/main" id="{58B8D9B1-089F-41B9-82B7-276881DD190C}"/>
                </a:ext>
              </a:extLst>
            </p:cNvPr>
            <p:cNvSpPr/>
            <p:nvPr/>
          </p:nvSpPr>
          <p:spPr bwMode="auto">
            <a:xfrm>
              <a:off x="7685088" y="4032251"/>
              <a:ext cx="271463" cy="14288"/>
            </a:xfrm>
            <a:custGeom>
              <a:avLst/>
              <a:gdLst>
                <a:gd name="T0" fmla="*/ 171 w 171"/>
                <a:gd name="T1" fmla="*/ 9 h 9"/>
                <a:gd name="T2" fmla="*/ 0 w 171"/>
                <a:gd name="T3" fmla="*/ 4 h 9"/>
                <a:gd name="T4" fmla="*/ 171 w 171"/>
                <a:gd name="T5" fmla="*/ 0 h 9"/>
                <a:gd name="T6" fmla="*/ 171 w 17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9">
                  <a:moveTo>
                    <a:pt x="171" y="9"/>
                  </a:moveTo>
                  <a:lnTo>
                    <a:pt x="0" y="4"/>
                  </a:lnTo>
                  <a:lnTo>
                    <a:pt x="171" y="0"/>
                  </a:lnTo>
                  <a:lnTo>
                    <a:pt x="171" y="9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5" name="iṡḻïdè">
              <a:extLst>
                <a:ext uri="{FF2B5EF4-FFF2-40B4-BE49-F238E27FC236}">
                  <a16:creationId xmlns="" xmlns:a16="http://schemas.microsoft.com/office/drawing/2014/main" id="{E8A703C0-53D5-4DEE-B0D6-48BEDDDCC5A2}"/>
                </a:ext>
              </a:extLst>
            </p:cNvPr>
            <p:cNvSpPr/>
            <p:nvPr/>
          </p:nvSpPr>
          <p:spPr bwMode="auto">
            <a:xfrm>
              <a:off x="7685088" y="4032251"/>
              <a:ext cx="271463" cy="14288"/>
            </a:xfrm>
            <a:custGeom>
              <a:avLst/>
              <a:gdLst>
                <a:gd name="T0" fmla="*/ 171 w 171"/>
                <a:gd name="T1" fmla="*/ 9 h 9"/>
                <a:gd name="T2" fmla="*/ 0 w 171"/>
                <a:gd name="T3" fmla="*/ 4 h 9"/>
                <a:gd name="T4" fmla="*/ 171 w 171"/>
                <a:gd name="T5" fmla="*/ 0 h 9"/>
                <a:gd name="T6" fmla="*/ 171 w 17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9">
                  <a:moveTo>
                    <a:pt x="171" y="9"/>
                  </a:moveTo>
                  <a:lnTo>
                    <a:pt x="0" y="4"/>
                  </a:lnTo>
                  <a:lnTo>
                    <a:pt x="171" y="0"/>
                  </a:lnTo>
                  <a:lnTo>
                    <a:pt x="171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6" name="íŝľîḑé">
              <a:extLst>
                <a:ext uri="{FF2B5EF4-FFF2-40B4-BE49-F238E27FC236}">
                  <a16:creationId xmlns="" xmlns:a16="http://schemas.microsoft.com/office/drawing/2014/main" id="{40AFE9DC-17C4-4CC0-B705-2A7F1CE84427}"/>
                </a:ext>
              </a:extLst>
            </p:cNvPr>
            <p:cNvSpPr/>
            <p:nvPr/>
          </p:nvSpPr>
          <p:spPr bwMode="auto">
            <a:xfrm>
              <a:off x="7777163" y="3905251"/>
              <a:ext cx="187325" cy="14288"/>
            </a:xfrm>
            <a:custGeom>
              <a:avLst/>
              <a:gdLst>
                <a:gd name="T0" fmla="*/ 118 w 118"/>
                <a:gd name="T1" fmla="*/ 0 h 9"/>
                <a:gd name="T2" fmla="*/ 118 w 118"/>
                <a:gd name="T3" fmla="*/ 9 h 9"/>
                <a:gd name="T4" fmla="*/ 0 w 118"/>
                <a:gd name="T5" fmla="*/ 4 h 9"/>
                <a:gd name="T6" fmla="*/ 118 w 1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9">
                  <a:moveTo>
                    <a:pt x="118" y="0"/>
                  </a:moveTo>
                  <a:lnTo>
                    <a:pt x="118" y="9"/>
                  </a:lnTo>
                  <a:lnTo>
                    <a:pt x="0" y="4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7" name="ïṩ1íḑé">
              <a:extLst>
                <a:ext uri="{FF2B5EF4-FFF2-40B4-BE49-F238E27FC236}">
                  <a16:creationId xmlns="" xmlns:a16="http://schemas.microsoft.com/office/drawing/2014/main" id="{1E49B91A-9C71-4117-800E-5D5822BD821C}"/>
                </a:ext>
              </a:extLst>
            </p:cNvPr>
            <p:cNvSpPr/>
            <p:nvPr/>
          </p:nvSpPr>
          <p:spPr bwMode="auto">
            <a:xfrm>
              <a:off x="7326313" y="4151313"/>
              <a:ext cx="638175" cy="14288"/>
            </a:xfrm>
            <a:custGeom>
              <a:avLst/>
              <a:gdLst>
                <a:gd name="T0" fmla="*/ 402 w 402"/>
                <a:gd name="T1" fmla="*/ 0 h 9"/>
                <a:gd name="T2" fmla="*/ 402 w 402"/>
                <a:gd name="T3" fmla="*/ 9 h 9"/>
                <a:gd name="T4" fmla="*/ 0 w 402"/>
                <a:gd name="T5" fmla="*/ 5 h 9"/>
                <a:gd name="T6" fmla="*/ 402 w 40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9">
                  <a:moveTo>
                    <a:pt x="402" y="0"/>
                  </a:moveTo>
                  <a:lnTo>
                    <a:pt x="402" y="9"/>
                  </a:lnTo>
                  <a:lnTo>
                    <a:pt x="0" y="5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8" name="íšḷíďè">
              <a:extLst>
                <a:ext uri="{FF2B5EF4-FFF2-40B4-BE49-F238E27FC236}">
                  <a16:creationId xmlns="" xmlns:a16="http://schemas.microsoft.com/office/drawing/2014/main" id="{EDCFCC9E-4C42-4615-81A8-CF061967331C}"/>
                </a:ext>
              </a:extLst>
            </p:cNvPr>
            <p:cNvSpPr/>
            <p:nvPr/>
          </p:nvSpPr>
          <p:spPr bwMode="auto">
            <a:xfrm>
              <a:off x="7326313" y="4151313"/>
              <a:ext cx="638175" cy="14288"/>
            </a:xfrm>
            <a:custGeom>
              <a:avLst/>
              <a:gdLst>
                <a:gd name="T0" fmla="*/ 402 w 402"/>
                <a:gd name="T1" fmla="*/ 0 h 9"/>
                <a:gd name="T2" fmla="*/ 402 w 402"/>
                <a:gd name="T3" fmla="*/ 9 h 9"/>
                <a:gd name="T4" fmla="*/ 0 w 402"/>
                <a:gd name="T5" fmla="*/ 5 h 9"/>
                <a:gd name="T6" fmla="*/ 402 w 40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9">
                  <a:moveTo>
                    <a:pt x="402" y="0"/>
                  </a:moveTo>
                  <a:lnTo>
                    <a:pt x="402" y="9"/>
                  </a:lnTo>
                  <a:lnTo>
                    <a:pt x="0" y="5"/>
                  </a:lnTo>
                  <a:lnTo>
                    <a:pt x="4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9" name="iṡḷîdè">
              <a:extLst>
                <a:ext uri="{FF2B5EF4-FFF2-40B4-BE49-F238E27FC236}">
                  <a16:creationId xmlns="" xmlns:a16="http://schemas.microsoft.com/office/drawing/2014/main" id="{3764DA38-55AD-4F55-9B03-E2578AE893DB}"/>
                </a:ext>
              </a:extLst>
            </p:cNvPr>
            <p:cNvSpPr/>
            <p:nvPr/>
          </p:nvSpPr>
          <p:spPr bwMode="auto">
            <a:xfrm>
              <a:off x="7666038" y="4211638"/>
              <a:ext cx="227013" cy="11113"/>
            </a:xfrm>
            <a:custGeom>
              <a:avLst/>
              <a:gdLst>
                <a:gd name="T0" fmla="*/ 0 w 61"/>
                <a:gd name="T1" fmla="*/ 1 h 3"/>
                <a:gd name="T2" fmla="*/ 31 w 61"/>
                <a:gd name="T3" fmla="*/ 0 h 3"/>
                <a:gd name="T4" fmla="*/ 61 w 61"/>
                <a:gd name="T5" fmla="*/ 1 h 3"/>
                <a:gd name="T6" fmla="*/ 31 w 61"/>
                <a:gd name="T7" fmla="*/ 3 h 3"/>
                <a:gd name="T8" fmla="*/ 0 w 6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0" y="1"/>
                  </a:moveTo>
                  <a:cubicBezTo>
                    <a:pt x="11" y="0"/>
                    <a:pt x="21" y="0"/>
                    <a:pt x="31" y="0"/>
                  </a:cubicBezTo>
                  <a:cubicBezTo>
                    <a:pt x="41" y="0"/>
                    <a:pt x="51" y="0"/>
                    <a:pt x="61" y="1"/>
                  </a:cubicBezTo>
                  <a:cubicBezTo>
                    <a:pt x="51" y="2"/>
                    <a:pt x="41" y="3"/>
                    <a:pt x="31" y="3"/>
                  </a:cubicBezTo>
                  <a:cubicBezTo>
                    <a:pt x="21" y="3"/>
                    <a:pt x="11" y="2"/>
                    <a:pt x="0" y="1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0" name="îŝļîḋê">
              <a:extLst>
                <a:ext uri="{FF2B5EF4-FFF2-40B4-BE49-F238E27FC236}">
                  <a16:creationId xmlns="" xmlns:a16="http://schemas.microsoft.com/office/drawing/2014/main" id="{7075EB0D-F673-4DA8-BE3C-02A6A239BABB}"/>
                </a:ext>
              </a:extLst>
            </p:cNvPr>
            <p:cNvSpPr/>
            <p:nvPr/>
          </p:nvSpPr>
          <p:spPr bwMode="auto">
            <a:xfrm>
              <a:off x="7273926" y="4259263"/>
              <a:ext cx="373063" cy="15875"/>
            </a:xfrm>
            <a:custGeom>
              <a:avLst/>
              <a:gdLst>
                <a:gd name="T0" fmla="*/ 0 w 100"/>
                <a:gd name="T1" fmla="*/ 4 h 4"/>
                <a:gd name="T2" fmla="*/ 1 w 100"/>
                <a:gd name="T3" fmla="*/ 0 h 4"/>
                <a:gd name="T4" fmla="*/ 100 w 100"/>
                <a:gd name="T5" fmla="*/ 2 h 4"/>
                <a:gd name="T6" fmla="*/ 0 w 10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4">
                  <a:moveTo>
                    <a:pt x="0" y="4"/>
                  </a:moveTo>
                  <a:cubicBezTo>
                    <a:pt x="0" y="3"/>
                    <a:pt x="0" y="1"/>
                    <a:pt x="1" y="0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1" name="ïsļïdê">
              <a:extLst>
                <a:ext uri="{FF2B5EF4-FFF2-40B4-BE49-F238E27FC236}">
                  <a16:creationId xmlns="" xmlns:a16="http://schemas.microsoft.com/office/drawing/2014/main" id="{0485F43F-DA15-4D75-9D5F-829403B3B611}"/>
                </a:ext>
              </a:extLst>
            </p:cNvPr>
            <p:cNvSpPr/>
            <p:nvPr/>
          </p:nvSpPr>
          <p:spPr bwMode="auto">
            <a:xfrm>
              <a:off x="7267576" y="4292601"/>
              <a:ext cx="144463" cy="11113"/>
            </a:xfrm>
            <a:custGeom>
              <a:avLst/>
              <a:gdLst>
                <a:gd name="T0" fmla="*/ 0 w 39"/>
                <a:gd name="T1" fmla="*/ 3 h 3"/>
                <a:gd name="T2" fmla="*/ 1 w 39"/>
                <a:gd name="T3" fmla="*/ 0 h 3"/>
                <a:gd name="T4" fmla="*/ 39 w 39"/>
                <a:gd name="T5" fmla="*/ 1 h 3"/>
                <a:gd name="T6" fmla="*/ 0 w 3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">
                  <a:moveTo>
                    <a:pt x="0" y="3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39" y="1"/>
                    <a:pt x="39" y="1"/>
                    <a:pt x="39" y="1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2" name="îṩlidé">
              <a:extLst>
                <a:ext uri="{FF2B5EF4-FFF2-40B4-BE49-F238E27FC236}">
                  <a16:creationId xmlns="" xmlns:a16="http://schemas.microsoft.com/office/drawing/2014/main" id="{4C6CE249-3016-487F-94DC-AB40ED161445}"/>
                </a:ext>
              </a:extLst>
            </p:cNvPr>
            <p:cNvSpPr/>
            <p:nvPr/>
          </p:nvSpPr>
          <p:spPr bwMode="auto">
            <a:xfrm>
              <a:off x="7259638" y="4314826"/>
              <a:ext cx="627063" cy="15875"/>
            </a:xfrm>
            <a:custGeom>
              <a:avLst/>
              <a:gdLst>
                <a:gd name="T0" fmla="*/ 168 w 168"/>
                <a:gd name="T1" fmla="*/ 2 h 4"/>
                <a:gd name="T2" fmla="*/ 0 w 168"/>
                <a:gd name="T3" fmla="*/ 4 h 4"/>
                <a:gd name="T4" fmla="*/ 1 w 168"/>
                <a:gd name="T5" fmla="*/ 0 h 4"/>
                <a:gd name="T6" fmla="*/ 168 w 168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4">
                  <a:moveTo>
                    <a:pt x="168" y="2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68" y="2"/>
                    <a:pt x="168" y="2"/>
                    <a:pt x="168" y="2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3" name="íSļîḑè">
              <a:extLst>
                <a:ext uri="{FF2B5EF4-FFF2-40B4-BE49-F238E27FC236}">
                  <a16:creationId xmlns="" xmlns:a16="http://schemas.microsoft.com/office/drawing/2014/main" id="{FCF95E22-529E-4B4A-8F5A-3921BAE89FF6}"/>
                </a:ext>
              </a:extLst>
            </p:cNvPr>
            <p:cNvSpPr/>
            <p:nvPr/>
          </p:nvSpPr>
          <p:spPr bwMode="auto">
            <a:xfrm>
              <a:off x="7624763" y="3687763"/>
              <a:ext cx="312738" cy="15875"/>
            </a:xfrm>
            <a:custGeom>
              <a:avLst/>
              <a:gdLst>
                <a:gd name="T0" fmla="*/ 82 w 84"/>
                <a:gd name="T1" fmla="*/ 0 h 4"/>
                <a:gd name="T2" fmla="*/ 84 w 84"/>
                <a:gd name="T3" fmla="*/ 4 h 4"/>
                <a:gd name="T4" fmla="*/ 0 w 84"/>
                <a:gd name="T5" fmla="*/ 2 h 4"/>
                <a:gd name="T6" fmla="*/ 82 w 8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">
                  <a:moveTo>
                    <a:pt x="82" y="0"/>
                  </a:moveTo>
                  <a:cubicBezTo>
                    <a:pt x="83" y="2"/>
                    <a:pt x="83" y="3"/>
                    <a:pt x="84" y="4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4" name="ïšļîḑê">
              <a:extLst>
                <a:ext uri="{FF2B5EF4-FFF2-40B4-BE49-F238E27FC236}">
                  <a16:creationId xmlns="" xmlns:a16="http://schemas.microsoft.com/office/drawing/2014/main" id="{F96753BF-4423-4579-96EA-AAF2D293D0D7}"/>
                </a:ext>
              </a:extLst>
            </p:cNvPr>
            <p:cNvSpPr/>
            <p:nvPr/>
          </p:nvSpPr>
          <p:spPr bwMode="auto">
            <a:xfrm>
              <a:off x="7862888" y="3811588"/>
              <a:ext cx="112713" cy="406400"/>
            </a:xfrm>
            <a:custGeom>
              <a:avLst/>
              <a:gdLst>
                <a:gd name="T0" fmla="*/ 30 w 30"/>
                <a:gd name="T1" fmla="*/ 0 h 109"/>
                <a:gd name="T2" fmla="*/ 30 w 30"/>
                <a:gd name="T3" fmla="*/ 109 h 109"/>
                <a:gd name="T4" fmla="*/ 30 w 30"/>
                <a:gd name="T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09">
                  <a:moveTo>
                    <a:pt x="30" y="0"/>
                  </a:move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0" y="61"/>
                    <a:pt x="3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5" name="îṧļidê">
              <a:extLst>
                <a:ext uri="{FF2B5EF4-FFF2-40B4-BE49-F238E27FC236}">
                  <a16:creationId xmlns="" xmlns:a16="http://schemas.microsoft.com/office/drawing/2014/main" id="{4D7B1A03-7F4A-4CD6-9D22-B8AF3604A228}"/>
                </a:ext>
              </a:extLst>
            </p:cNvPr>
            <p:cNvSpPr/>
            <p:nvPr/>
          </p:nvSpPr>
          <p:spPr bwMode="auto">
            <a:xfrm>
              <a:off x="7181851" y="3584576"/>
              <a:ext cx="1982788" cy="873125"/>
            </a:xfrm>
            <a:custGeom>
              <a:avLst/>
              <a:gdLst>
                <a:gd name="T0" fmla="*/ 489 w 532"/>
                <a:gd name="T1" fmla="*/ 0 h 234"/>
                <a:gd name="T2" fmla="*/ 7 w 532"/>
                <a:gd name="T3" fmla="*/ 0 h 234"/>
                <a:gd name="T4" fmla="*/ 0 w 532"/>
                <a:gd name="T5" fmla="*/ 11 h 234"/>
                <a:gd name="T6" fmla="*/ 7 w 532"/>
                <a:gd name="T7" fmla="*/ 21 h 234"/>
                <a:gd name="T8" fmla="*/ 196 w 532"/>
                <a:gd name="T9" fmla="*/ 21 h 234"/>
                <a:gd name="T10" fmla="*/ 210 w 532"/>
                <a:gd name="T11" fmla="*/ 65 h 234"/>
                <a:gd name="T12" fmla="*/ 210 w 532"/>
                <a:gd name="T13" fmla="*/ 168 h 234"/>
                <a:gd name="T14" fmla="*/ 196 w 532"/>
                <a:gd name="T15" fmla="*/ 212 h 234"/>
                <a:gd name="T16" fmla="*/ 7 w 532"/>
                <a:gd name="T17" fmla="*/ 212 h 234"/>
                <a:gd name="T18" fmla="*/ 0 w 532"/>
                <a:gd name="T19" fmla="*/ 223 h 234"/>
                <a:gd name="T20" fmla="*/ 7 w 532"/>
                <a:gd name="T21" fmla="*/ 234 h 234"/>
                <a:gd name="T22" fmla="*/ 489 w 532"/>
                <a:gd name="T23" fmla="*/ 234 h 234"/>
                <a:gd name="T24" fmla="*/ 532 w 532"/>
                <a:gd name="T25" fmla="*/ 168 h 234"/>
                <a:gd name="T26" fmla="*/ 532 w 532"/>
                <a:gd name="T27" fmla="*/ 65 h 234"/>
                <a:gd name="T28" fmla="*/ 489 w 532"/>
                <a:gd name="T29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2" h="234">
                  <a:moveTo>
                    <a:pt x="4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7"/>
                    <a:pt x="3" y="21"/>
                    <a:pt x="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205" y="32"/>
                    <a:pt x="210" y="47"/>
                    <a:pt x="210" y="65"/>
                  </a:cubicBezTo>
                  <a:cubicBezTo>
                    <a:pt x="210" y="168"/>
                    <a:pt x="210" y="168"/>
                    <a:pt x="210" y="168"/>
                  </a:cubicBezTo>
                  <a:cubicBezTo>
                    <a:pt x="210" y="186"/>
                    <a:pt x="205" y="202"/>
                    <a:pt x="196" y="212"/>
                  </a:cubicBezTo>
                  <a:cubicBezTo>
                    <a:pt x="7" y="212"/>
                    <a:pt x="7" y="212"/>
                    <a:pt x="7" y="212"/>
                  </a:cubicBezTo>
                  <a:cubicBezTo>
                    <a:pt x="3" y="212"/>
                    <a:pt x="0" y="217"/>
                    <a:pt x="0" y="223"/>
                  </a:cubicBezTo>
                  <a:cubicBezTo>
                    <a:pt x="0" y="229"/>
                    <a:pt x="3" y="234"/>
                    <a:pt x="7" y="234"/>
                  </a:cubicBezTo>
                  <a:cubicBezTo>
                    <a:pt x="489" y="234"/>
                    <a:pt x="489" y="234"/>
                    <a:pt x="489" y="234"/>
                  </a:cubicBezTo>
                  <a:cubicBezTo>
                    <a:pt x="513" y="234"/>
                    <a:pt x="532" y="204"/>
                    <a:pt x="532" y="168"/>
                  </a:cubicBezTo>
                  <a:cubicBezTo>
                    <a:pt x="532" y="65"/>
                    <a:pt x="532" y="65"/>
                    <a:pt x="532" y="65"/>
                  </a:cubicBezTo>
                  <a:cubicBezTo>
                    <a:pt x="532" y="29"/>
                    <a:pt x="513" y="0"/>
                    <a:pt x="489" y="0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6" name="iślíḑè">
              <a:extLst>
                <a:ext uri="{FF2B5EF4-FFF2-40B4-BE49-F238E27FC236}">
                  <a16:creationId xmlns="" xmlns:a16="http://schemas.microsoft.com/office/drawing/2014/main" id="{ABB4B26B-E5EA-42A0-BF7E-237D8C488A84}"/>
                </a:ext>
              </a:extLst>
            </p:cNvPr>
            <p:cNvSpPr/>
            <p:nvPr/>
          </p:nvSpPr>
          <p:spPr bwMode="auto">
            <a:xfrm>
              <a:off x="9164638" y="4211638"/>
              <a:ext cx="4763" cy="6350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1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7" name="ïṩḷiḓè">
              <a:extLst>
                <a:ext uri="{FF2B5EF4-FFF2-40B4-BE49-F238E27FC236}">
                  <a16:creationId xmlns="" xmlns:a16="http://schemas.microsoft.com/office/drawing/2014/main" id="{466FF49F-2FF9-4411-B1A5-61E0038A4CDA}"/>
                </a:ext>
              </a:extLst>
            </p:cNvPr>
            <p:cNvSpPr/>
            <p:nvPr/>
          </p:nvSpPr>
          <p:spPr bwMode="auto">
            <a:xfrm>
              <a:off x="7181851" y="4211638"/>
              <a:ext cx="1982788" cy="246063"/>
            </a:xfrm>
            <a:custGeom>
              <a:avLst/>
              <a:gdLst>
                <a:gd name="T0" fmla="*/ 122 w 532"/>
                <a:gd name="T1" fmla="*/ 54 h 66"/>
                <a:gd name="T2" fmla="*/ 0 w 532"/>
                <a:gd name="T3" fmla="*/ 55 h 66"/>
                <a:gd name="T4" fmla="*/ 0 w 532"/>
                <a:gd name="T5" fmla="*/ 55 h 66"/>
                <a:gd name="T6" fmla="*/ 7 w 532"/>
                <a:gd name="T7" fmla="*/ 66 h 66"/>
                <a:gd name="T8" fmla="*/ 122 w 532"/>
                <a:gd name="T9" fmla="*/ 66 h 66"/>
                <a:gd name="T10" fmla="*/ 122 w 532"/>
                <a:gd name="T11" fmla="*/ 54 h 66"/>
                <a:gd name="T12" fmla="*/ 170 w 532"/>
                <a:gd name="T13" fmla="*/ 54 h 66"/>
                <a:gd name="T14" fmla="*/ 144 w 532"/>
                <a:gd name="T15" fmla="*/ 54 h 66"/>
                <a:gd name="T16" fmla="*/ 136 w 532"/>
                <a:gd name="T17" fmla="*/ 66 h 66"/>
                <a:gd name="T18" fmla="*/ 179 w 532"/>
                <a:gd name="T19" fmla="*/ 66 h 66"/>
                <a:gd name="T20" fmla="*/ 170 w 532"/>
                <a:gd name="T21" fmla="*/ 54 h 66"/>
                <a:gd name="T22" fmla="*/ 532 w 532"/>
                <a:gd name="T23" fmla="*/ 2 h 66"/>
                <a:gd name="T24" fmla="*/ 528 w 532"/>
                <a:gd name="T25" fmla="*/ 6 h 66"/>
                <a:gd name="T26" fmla="*/ 405 w 532"/>
                <a:gd name="T27" fmla="*/ 55 h 66"/>
                <a:gd name="T28" fmla="*/ 394 w 532"/>
                <a:gd name="T29" fmla="*/ 54 h 66"/>
                <a:gd name="T30" fmla="*/ 193 w 532"/>
                <a:gd name="T31" fmla="*/ 54 h 66"/>
                <a:gd name="T32" fmla="*/ 194 w 532"/>
                <a:gd name="T33" fmla="*/ 66 h 66"/>
                <a:gd name="T34" fmla="*/ 489 w 532"/>
                <a:gd name="T35" fmla="*/ 66 h 66"/>
                <a:gd name="T36" fmla="*/ 532 w 532"/>
                <a:gd name="T37" fmla="*/ 2 h 66"/>
                <a:gd name="T38" fmla="*/ 532 w 532"/>
                <a:gd name="T39" fmla="*/ 0 h 66"/>
                <a:gd name="T40" fmla="*/ 532 w 532"/>
                <a:gd name="T41" fmla="*/ 2 h 66"/>
                <a:gd name="T42" fmla="*/ 532 w 532"/>
                <a:gd name="T43" fmla="*/ 2 h 66"/>
                <a:gd name="T44" fmla="*/ 532 w 532"/>
                <a:gd name="T45" fmla="*/ 0 h 66"/>
                <a:gd name="T46" fmla="*/ 532 w 532"/>
                <a:gd name="T4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2" h="66">
                  <a:moveTo>
                    <a:pt x="122" y="54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3" y="66"/>
                    <a:pt x="7" y="66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2" y="54"/>
                    <a:pt x="122" y="54"/>
                    <a:pt x="122" y="54"/>
                  </a:cubicBezTo>
                  <a:moveTo>
                    <a:pt x="170" y="54"/>
                  </a:moveTo>
                  <a:cubicBezTo>
                    <a:pt x="144" y="54"/>
                    <a:pt x="144" y="54"/>
                    <a:pt x="144" y="54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79" y="66"/>
                    <a:pt x="179" y="66"/>
                    <a:pt x="179" y="66"/>
                  </a:cubicBezTo>
                  <a:cubicBezTo>
                    <a:pt x="170" y="54"/>
                    <a:pt x="170" y="54"/>
                    <a:pt x="170" y="54"/>
                  </a:cubicBezTo>
                  <a:moveTo>
                    <a:pt x="532" y="2"/>
                  </a:moveTo>
                  <a:cubicBezTo>
                    <a:pt x="531" y="4"/>
                    <a:pt x="530" y="5"/>
                    <a:pt x="528" y="6"/>
                  </a:cubicBezTo>
                  <a:cubicBezTo>
                    <a:pt x="491" y="37"/>
                    <a:pt x="448" y="55"/>
                    <a:pt x="405" y="55"/>
                  </a:cubicBezTo>
                  <a:cubicBezTo>
                    <a:pt x="401" y="55"/>
                    <a:pt x="398" y="54"/>
                    <a:pt x="394" y="54"/>
                  </a:cubicBezTo>
                  <a:cubicBezTo>
                    <a:pt x="193" y="54"/>
                    <a:pt x="193" y="54"/>
                    <a:pt x="193" y="54"/>
                  </a:cubicBezTo>
                  <a:cubicBezTo>
                    <a:pt x="194" y="66"/>
                    <a:pt x="194" y="66"/>
                    <a:pt x="194" y="66"/>
                  </a:cubicBezTo>
                  <a:cubicBezTo>
                    <a:pt x="489" y="66"/>
                    <a:pt x="489" y="66"/>
                    <a:pt x="489" y="66"/>
                  </a:cubicBezTo>
                  <a:cubicBezTo>
                    <a:pt x="512" y="66"/>
                    <a:pt x="531" y="37"/>
                    <a:pt x="532" y="2"/>
                  </a:cubicBezTo>
                  <a:moveTo>
                    <a:pt x="532" y="0"/>
                  </a:moveTo>
                  <a:cubicBezTo>
                    <a:pt x="532" y="1"/>
                    <a:pt x="532" y="1"/>
                    <a:pt x="532" y="2"/>
                  </a:cubicBezTo>
                  <a:cubicBezTo>
                    <a:pt x="532" y="2"/>
                    <a:pt x="532" y="2"/>
                    <a:pt x="532" y="2"/>
                  </a:cubicBezTo>
                  <a:cubicBezTo>
                    <a:pt x="532" y="1"/>
                    <a:pt x="532" y="1"/>
                    <a:pt x="532" y="0"/>
                  </a:cubicBezTo>
                  <a:cubicBezTo>
                    <a:pt x="532" y="0"/>
                    <a:pt x="532" y="0"/>
                    <a:pt x="532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8" name="ï$ľiḋe">
              <a:extLst>
                <a:ext uri="{FF2B5EF4-FFF2-40B4-BE49-F238E27FC236}">
                  <a16:creationId xmlns="" xmlns:a16="http://schemas.microsoft.com/office/drawing/2014/main" id="{BF781686-9124-45E4-ACDB-1B4BBED93EFD}"/>
                </a:ext>
              </a:extLst>
            </p:cNvPr>
            <p:cNvSpPr/>
            <p:nvPr/>
          </p:nvSpPr>
          <p:spPr bwMode="auto">
            <a:xfrm>
              <a:off x="8594726" y="3273426"/>
              <a:ext cx="331788" cy="284163"/>
            </a:xfrm>
            <a:custGeom>
              <a:avLst/>
              <a:gdLst>
                <a:gd name="T0" fmla="*/ 0 w 89"/>
                <a:gd name="T1" fmla="*/ 49 h 76"/>
                <a:gd name="T2" fmla="*/ 0 w 89"/>
                <a:gd name="T3" fmla="*/ 27 h 76"/>
                <a:gd name="T4" fmla="*/ 28 w 89"/>
                <a:gd name="T5" fmla="*/ 0 h 76"/>
                <a:gd name="T6" fmla="*/ 89 w 89"/>
                <a:gd name="T7" fmla="*/ 0 h 76"/>
                <a:gd name="T8" fmla="*/ 89 w 89"/>
                <a:gd name="T9" fmla="*/ 76 h 76"/>
                <a:gd name="T10" fmla="*/ 28 w 89"/>
                <a:gd name="T11" fmla="*/ 76 h 76"/>
                <a:gd name="T12" fmla="*/ 0 w 89"/>
                <a:gd name="T13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76">
                  <a:moveTo>
                    <a:pt x="0" y="49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57" y="43"/>
                    <a:pt x="89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13" y="76"/>
                    <a:pt x="0" y="64"/>
                    <a:pt x="0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9" name="ïşliḓè">
              <a:extLst>
                <a:ext uri="{FF2B5EF4-FFF2-40B4-BE49-F238E27FC236}">
                  <a16:creationId xmlns="" xmlns:a16="http://schemas.microsoft.com/office/drawing/2014/main" id="{A047AA6C-3CF9-4F92-BDE9-13037E16FB4D}"/>
                </a:ext>
              </a:extLst>
            </p:cNvPr>
            <p:cNvSpPr/>
            <p:nvPr/>
          </p:nvSpPr>
          <p:spPr bwMode="auto">
            <a:xfrm>
              <a:off x="8691563" y="3435351"/>
              <a:ext cx="182563" cy="3175"/>
            </a:xfrm>
            <a:custGeom>
              <a:avLst/>
              <a:gdLst>
                <a:gd name="T0" fmla="*/ 49 w 49"/>
                <a:gd name="T1" fmla="*/ 0 h 1"/>
                <a:gd name="T2" fmla="*/ 49 w 49"/>
                <a:gd name="T3" fmla="*/ 1 h 1"/>
                <a:gd name="T4" fmla="*/ 0 w 49"/>
                <a:gd name="T5" fmla="*/ 0 h 1"/>
                <a:gd name="T6" fmla="*/ 49 w 4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">
                  <a:moveTo>
                    <a:pt x="49" y="0"/>
                  </a:moveTo>
                  <a:cubicBezTo>
                    <a:pt x="49" y="0"/>
                    <a:pt x="49" y="0"/>
                    <a:pt x="49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0" name="í$ļïḍè">
              <a:extLst>
                <a:ext uri="{FF2B5EF4-FFF2-40B4-BE49-F238E27FC236}">
                  <a16:creationId xmlns="" xmlns:a16="http://schemas.microsoft.com/office/drawing/2014/main" id="{35804F3B-069C-45EE-8AC1-F26EE36894BE}"/>
                </a:ext>
              </a:extLst>
            </p:cNvPr>
            <p:cNvSpPr/>
            <p:nvPr/>
          </p:nvSpPr>
          <p:spPr bwMode="auto">
            <a:xfrm>
              <a:off x="8716963" y="3416301"/>
              <a:ext cx="157163" cy="3175"/>
            </a:xfrm>
            <a:custGeom>
              <a:avLst/>
              <a:gdLst>
                <a:gd name="T0" fmla="*/ 42 w 42"/>
                <a:gd name="T1" fmla="*/ 0 h 1"/>
                <a:gd name="T2" fmla="*/ 42 w 42"/>
                <a:gd name="T3" fmla="*/ 1 h 1"/>
                <a:gd name="T4" fmla="*/ 0 w 42"/>
                <a:gd name="T5" fmla="*/ 0 h 1"/>
                <a:gd name="T6" fmla="*/ 42 w 4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">
                  <a:moveTo>
                    <a:pt x="42" y="0"/>
                  </a:moveTo>
                  <a:cubicBezTo>
                    <a:pt x="42" y="0"/>
                    <a:pt x="42" y="0"/>
                    <a:pt x="42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1" name="iṥľîďé">
              <a:extLst>
                <a:ext uri="{FF2B5EF4-FFF2-40B4-BE49-F238E27FC236}">
                  <a16:creationId xmlns="" xmlns:a16="http://schemas.microsoft.com/office/drawing/2014/main" id="{57E2E80F-F6FC-4BFB-8B81-BF996CE55BE1}"/>
                </a:ext>
              </a:extLst>
            </p:cNvPr>
            <p:cNvSpPr/>
            <p:nvPr/>
          </p:nvSpPr>
          <p:spPr bwMode="auto">
            <a:xfrm>
              <a:off x="8553451" y="3494088"/>
              <a:ext cx="49213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2" name="îSľiḑe">
              <a:extLst>
                <a:ext uri="{FF2B5EF4-FFF2-40B4-BE49-F238E27FC236}">
                  <a16:creationId xmlns="" xmlns:a16="http://schemas.microsoft.com/office/drawing/2014/main" id="{9897F99A-2FD1-4E8E-9A30-D0189029E814}"/>
                </a:ext>
              </a:extLst>
            </p:cNvPr>
            <p:cNvSpPr/>
            <p:nvPr/>
          </p:nvSpPr>
          <p:spPr bwMode="auto">
            <a:xfrm>
              <a:off x="8602663" y="3494088"/>
              <a:ext cx="282575" cy="4763"/>
            </a:xfrm>
            <a:custGeom>
              <a:avLst/>
              <a:gdLst>
                <a:gd name="T0" fmla="*/ 0 w 76"/>
                <a:gd name="T1" fmla="*/ 0 h 1"/>
                <a:gd name="T2" fmla="*/ 76 w 76"/>
                <a:gd name="T3" fmla="*/ 0 h 1"/>
                <a:gd name="T4" fmla="*/ 76 w 76"/>
                <a:gd name="T5" fmla="*/ 1 h 1"/>
                <a:gd name="T6" fmla="*/ 0 w 7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">
                  <a:moveTo>
                    <a:pt x="0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1"/>
                    <a:pt x="76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3" name="íş1iḓè">
              <a:extLst>
                <a:ext uri="{FF2B5EF4-FFF2-40B4-BE49-F238E27FC236}">
                  <a16:creationId xmlns="" xmlns:a16="http://schemas.microsoft.com/office/drawing/2014/main" id="{AD4AA976-2020-44EA-8483-49FDF3ABA3C7}"/>
                </a:ext>
              </a:extLst>
            </p:cNvPr>
            <p:cNvSpPr/>
            <p:nvPr/>
          </p:nvSpPr>
          <p:spPr bwMode="auto">
            <a:xfrm>
              <a:off x="8586788" y="3336926"/>
              <a:ext cx="15875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4" name="íṩļîḋe">
              <a:extLst>
                <a:ext uri="{FF2B5EF4-FFF2-40B4-BE49-F238E27FC236}">
                  <a16:creationId xmlns="" xmlns:a16="http://schemas.microsoft.com/office/drawing/2014/main" id="{EC59B19C-0782-4825-ADB8-8BB56475A454}"/>
                </a:ext>
              </a:extLst>
            </p:cNvPr>
            <p:cNvSpPr/>
            <p:nvPr/>
          </p:nvSpPr>
          <p:spPr bwMode="auto">
            <a:xfrm>
              <a:off x="8586788" y="3336926"/>
              <a:ext cx="15875" cy="0"/>
            </a:xfrm>
            <a:custGeom>
              <a:avLst/>
              <a:gdLst>
                <a:gd name="T0" fmla="*/ 0 w 10"/>
                <a:gd name="T1" fmla="*/ 10 w 10"/>
                <a:gd name="T2" fmla="*/ 10 w 10"/>
                <a:gd name="T3" fmla="*/ 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lnTo>
                    <a:pt x="10" y="0"/>
                  </a:lnTo>
                  <a:lnTo>
                    <a:pt x="1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5" name="îşļïďè">
              <a:extLst>
                <a:ext uri="{FF2B5EF4-FFF2-40B4-BE49-F238E27FC236}">
                  <a16:creationId xmlns="" xmlns:a16="http://schemas.microsoft.com/office/drawing/2014/main" id="{81D1F50E-9211-457A-B093-1B02C13D7419}"/>
                </a:ext>
              </a:extLst>
            </p:cNvPr>
            <p:cNvSpPr/>
            <p:nvPr/>
          </p:nvSpPr>
          <p:spPr bwMode="auto">
            <a:xfrm>
              <a:off x="8602663" y="3333751"/>
              <a:ext cx="290513" cy="3175"/>
            </a:xfrm>
            <a:custGeom>
              <a:avLst/>
              <a:gdLst>
                <a:gd name="T0" fmla="*/ 0 w 78"/>
                <a:gd name="T1" fmla="*/ 1 h 1"/>
                <a:gd name="T2" fmla="*/ 78 w 78"/>
                <a:gd name="T3" fmla="*/ 0 h 1"/>
                <a:gd name="T4" fmla="*/ 78 w 78"/>
                <a:gd name="T5" fmla="*/ 1 h 1"/>
                <a:gd name="T6" fmla="*/ 0 w 78"/>
                <a:gd name="T7" fmla="*/ 1 h 1"/>
                <a:gd name="T8" fmla="*/ 0 w 78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">
                  <a:moveTo>
                    <a:pt x="0" y="1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1"/>
                    <a:pt x="7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6" name="ïs1îďe">
              <a:extLst>
                <a:ext uri="{FF2B5EF4-FFF2-40B4-BE49-F238E27FC236}">
                  <a16:creationId xmlns="" xmlns:a16="http://schemas.microsoft.com/office/drawing/2014/main" id="{6E54A04E-3A2C-4E8F-9F29-8A1F464BC445}"/>
                </a:ext>
              </a:extLst>
            </p:cNvPr>
            <p:cNvSpPr/>
            <p:nvPr/>
          </p:nvSpPr>
          <p:spPr bwMode="auto">
            <a:xfrm>
              <a:off x="8605838" y="3375026"/>
              <a:ext cx="276225" cy="3175"/>
            </a:xfrm>
            <a:custGeom>
              <a:avLst/>
              <a:gdLst>
                <a:gd name="T0" fmla="*/ 74 w 74"/>
                <a:gd name="T1" fmla="*/ 0 h 1"/>
                <a:gd name="T2" fmla="*/ 73 w 74"/>
                <a:gd name="T3" fmla="*/ 1 h 1"/>
                <a:gd name="T4" fmla="*/ 0 w 74"/>
                <a:gd name="T5" fmla="*/ 1 h 1"/>
                <a:gd name="T6" fmla="*/ 74 w 7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">
                  <a:moveTo>
                    <a:pt x="74" y="0"/>
                  </a:moveTo>
                  <a:cubicBezTo>
                    <a:pt x="74" y="0"/>
                    <a:pt x="73" y="1"/>
                    <a:pt x="7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7" name="ïṩľîḍe">
              <a:extLst>
                <a:ext uri="{FF2B5EF4-FFF2-40B4-BE49-F238E27FC236}">
                  <a16:creationId xmlns="" xmlns:a16="http://schemas.microsoft.com/office/drawing/2014/main" id="{44D34E40-9297-42CC-B488-065B7F3061A2}"/>
                </a:ext>
              </a:extLst>
            </p:cNvPr>
            <p:cNvSpPr/>
            <p:nvPr/>
          </p:nvSpPr>
          <p:spPr bwMode="auto">
            <a:xfrm>
              <a:off x="8464551" y="3475038"/>
              <a:ext cx="417513" cy="7938"/>
            </a:xfrm>
            <a:custGeom>
              <a:avLst/>
              <a:gdLst>
                <a:gd name="T0" fmla="*/ 0 w 263"/>
                <a:gd name="T1" fmla="*/ 0 h 5"/>
                <a:gd name="T2" fmla="*/ 0 w 263"/>
                <a:gd name="T3" fmla="*/ 5 h 5"/>
                <a:gd name="T4" fmla="*/ 263 w 263"/>
                <a:gd name="T5" fmla="*/ 3 h 5"/>
                <a:gd name="T6" fmla="*/ 0 w 26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5">
                  <a:moveTo>
                    <a:pt x="0" y="0"/>
                  </a:moveTo>
                  <a:lnTo>
                    <a:pt x="0" y="5"/>
                  </a:lnTo>
                  <a:lnTo>
                    <a:pt x="26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8" name="îṧliḓé">
              <a:extLst>
                <a:ext uri="{FF2B5EF4-FFF2-40B4-BE49-F238E27FC236}">
                  <a16:creationId xmlns="" xmlns:a16="http://schemas.microsoft.com/office/drawing/2014/main" id="{0B0BB8DA-B65B-4128-B8D8-213E3C804778}"/>
                </a:ext>
              </a:extLst>
            </p:cNvPr>
            <p:cNvSpPr/>
            <p:nvPr/>
          </p:nvSpPr>
          <p:spPr bwMode="auto">
            <a:xfrm>
              <a:off x="8378826" y="3463926"/>
              <a:ext cx="349250" cy="7938"/>
            </a:xfrm>
            <a:custGeom>
              <a:avLst/>
              <a:gdLst>
                <a:gd name="T0" fmla="*/ 0 w 220"/>
                <a:gd name="T1" fmla="*/ 0 h 5"/>
                <a:gd name="T2" fmla="*/ 0 w 220"/>
                <a:gd name="T3" fmla="*/ 5 h 5"/>
                <a:gd name="T4" fmla="*/ 220 w 220"/>
                <a:gd name="T5" fmla="*/ 3 h 5"/>
                <a:gd name="T6" fmla="*/ 0 w 22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5">
                  <a:moveTo>
                    <a:pt x="0" y="0"/>
                  </a:moveTo>
                  <a:lnTo>
                    <a:pt x="0" y="5"/>
                  </a:lnTo>
                  <a:lnTo>
                    <a:pt x="22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9" name="i$ļiḍê">
              <a:extLst>
                <a:ext uri="{FF2B5EF4-FFF2-40B4-BE49-F238E27FC236}">
                  <a16:creationId xmlns="" xmlns:a16="http://schemas.microsoft.com/office/drawing/2014/main" id="{0ACDF676-F20F-46A9-99DE-5182ED673FC0}"/>
                </a:ext>
              </a:extLst>
            </p:cNvPr>
            <p:cNvSpPr/>
            <p:nvPr/>
          </p:nvSpPr>
          <p:spPr bwMode="auto">
            <a:xfrm>
              <a:off x="8378826" y="3463926"/>
              <a:ext cx="349250" cy="7938"/>
            </a:xfrm>
            <a:custGeom>
              <a:avLst/>
              <a:gdLst>
                <a:gd name="T0" fmla="*/ 0 w 220"/>
                <a:gd name="T1" fmla="*/ 0 h 5"/>
                <a:gd name="T2" fmla="*/ 0 w 220"/>
                <a:gd name="T3" fmla="*/ 5 h 5"/>
                <a:gd name="T4" fmla="*/ 220 w 220"/>
                <a:gd name="T5" fmla="*/ 3 h 5"/>
                <a:gd name="T6" fmla="*/ 0 w 22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5">
                  <a:moveTo>
                    <a:pt x="0" y="0"/>
                  </a:moveTo>
                  <a:lnTo>
                    <a:pt x="0" y="5"/>
                  </a:lnTo>
                  <a:lnTo>
                    <a:pt x="220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0" name="îṥlíďê">
              <a:extLst>
                <a:ext uri="{FF2B5EF4-FFF2-40B4-BE49-F238E27FC236}">
                  <a16:creationId xmlns="" xmlns:a16="http://schemas.microsoft.com/office/drawing/2014/main" id="{9A2353B4-32DF-47B8-BD0A-F78632170636}"/>
                </a:ext>
              </a:extLst>
            </p:cNvPr>
            <p:cNvSpPr/>
            <p:nvPr/>
          </p:nvSpPr>
          <p:spPr bwMode="auto">
            <a:xfrm>
              <a:off x="8464551" y="3319463"/>
              <a:ext cx="417513" cy="6350"/>
            </a:xfrm>
            <a:custGeom>
              <a:avLst/>
              <a:gdLst>
                <a:gd name="T0" fmla="*/ 0 w 263"/>
                <a:gd name="T1" fmla="*/ 0 h 4"/>
                <a:gd name="T2" fmla="*/ 0 w 263"/>
                <a:gd name="T3" fmla="*/ 4 h 4"/>
                <a:gd name="T4" fmla="*/ 263 w 263"/>
                <a:gd name="T5" fmla="*/ 2 h 4"/>
                <a:gd name="T6" fmla="*/ 0 w 26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4">
                  <a:moveTo>
                    <a:pt x="0" y="0"/>
                  </a:moveTo>
                  <a:lnTo>
                    <a:pt x="0" y="4"/>
                  </a:lnTo>
                  <a:lnTo>
                    <a:pt x="26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1" name="iŝ1idè">
              <a:extLst>
                <a:ext uri="{FF2B5EF4-FFF2-40B4-BE49-F238E27FC236}">
                  <a16:creationId xmlns="" xmlns:a16="http://schemas.microsoft.com/office/drawing/2014/main" id="{FFCB61F5-B198-4240-9D2D-113C67539167}"/>
                </a:ext>
              </a:extLst>
            </p:cNvPr>
            <p:cNvSpPr/>
            <p:nvPr/>
          </p:nvSpPr>
          <p:spPr bwMode="auto">
            <a:xfrm>
              <a:off x="8464551" y="3319463"/>
              <a:ext cx="417513" cy="6350"/>
            </a:xfrm>
            <a:custGeom>
              <a:avLst/>
              <a:gdLst>
                <a:gd name="T0" fmla="*/ 0 w 263"/>
                <a:gd name="T1" fmla="*/ 0 h 4"/>
                <a:gd name="T2" fmla="*/ 0 w 263"/>
                <a:gd name="T3" fmla="*/ 4 h 4"/>
                <a:gd name="T4" fmla="*/ 263 w 263"/>
                <a:gd name="T5" fmla="*/ 2 h 4"/>
                <a:gd name="T6" fmla="*/ 0 w 26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4">
                  <a:moveTo>
                    <a:pt x="0" y="0"/>
                  </a:moveTo>
                  <a:lnTo>
                    <a:pt x="0" y="4"/>
                  </a:lnTo>
                  <a:lnTo>
                    <a:pt x="263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2" name="iš1ïde">
              <a:extLst>
                <a:ext uri="{FF2B5EF4-FFF2-40B4-BE49-F238E27FC236}">
                  <a16:creationId xmlns="" xmlns:a16="http://schemas.microsoft.com/office/drawing/2014/main" id="{9B67ED7B-C3CB-417C-B1EB-856EFB52877B}"/>
                </a:ext>
              </a:extLst>
            </p:cNvPr>
            <p:cNvSpPr/>
            <p:nvPr/>
          </p:nvSpPr>
          <p:spPr bwMode="auto">
            <a:xfrm>
              <a:off x="8901113" y="3300413"/>
              <a:ext cx="11113" cy="19050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0 w 3"/>
                <a:gd name="T5" fmla="*/ 5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2" y="1"/>
                    <a:pt x="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3" name="iṧ1íďè">
              <a:extLst>
                <a:ext uri="{FF2B5EF4-FFF2-40B4-BE49-F238E27FC236}">
                  <a16:creationId xmlns="" xmlns:a16="http://schemas.microsoft.com/office/drawing/2014/main" id="{CF979042-7C4A-4723-931A-AD0B5711A67B}"/>
                </a:ext>
              </a:extLst>
            </p:cNvPr>
            <p:cNvSpPr/>
            <p:nvPr/>
          </p:nvSpPr>
          <p:spPr bwMode="auto">
            <a:xfrm>
              <a:off x="8594726" y="3300413"/>
              <a:ext cx="317500" cy="168275"/>
            </a:xfrm>
            <a:custGeom>
              <a:avLst/>
              <a:gdLst>
                <a:gd name="T0" fmla="*/ 2 w 85"/>
                <a:gd name="T1" fmla="*/ 10 h 45"/>
                <a:gd name="T2" fmla="*/ 0 w 85"/>
                <a:gd name="T3" fmla="*/ 20 h 45"/>
                <a:gd name="T4" fmla="*/ 0 w 85"/>
                <a:gd name="T5" fmla="*/ 20 h 45"/>
                <a:gd name="T6" fmla="*/ 0 w 85"/>
                <a:gd name="T7" fmla="*/ 20 h 45"/>
                <a:gd name="T8" fmla="*/ 0 w 85"/>
                <a:gd name="T9" fmla="*/ 20 h 45"/>
                <a:gd name="T10" fmla="*/ 0 w 85"/>
                <a:gd name="T11" fmla="*/ 20 h 45"/>
                <a:gd name="T12" fmla="*/ 0 w 85"/>
                <a:gd name="T13" fmla="*/ 20 h 45"/>
                <a:gd name="T14" fmla="*/ 0 w 85"/>
                <a:gd name="T15" fmla="*/ 20 h 45"/>
                <a:gd name="T16" fmla="*/ 0 w 85"/>
                <a:gd name="T17" fmla="*/ 20 h 45"/>
                <a:gd name="T18" fmla="*/ 0 w 85"/>
                <a:gd name="T19" fmla="*/ 20 h 45"/>
                <a:gd name="T20" fmla="*/ 0 w 85"/>
                <a:gd name="T21" fmla="*/ 20 h 45"/>
                <a:gd name="T22" fmla="*/ 0 w 85"/>
                <a:gd name="T23" fmla="*/ 20 h 45"/>
                <a:gd name="T24" fmla="*/ 0 w 85"/>
                <a:gd name="T25" fmla="*/ 20 h 45"/>
                <a:gd name="T26" fmla="*/ 0 w 85"/>
                <a:gd name="T27" fmla="*/ 20 h 45"/>
                <a:gd name="T28" fmla="*/ 0 w 85"/>
                <a:gd name="T29" fmla="*/ 20 h 45"/>
                <a:gd name="T30" fmla="*/ 0 w 85"/>
                <a:gd name="T31" fmla="*/ 42 h 45"/>
                <a:gd name="T32" fmla="*/ 0 w 85"/>
                <a:gd name="T33" fmla="*/ 42 h 45"/>
                <a:gd name="T34" fmla="*/ 0 w 85"/>
                <a:gd name="T35" fmla="*/ 45 h 45"/>
                <a:gd name="T36" fmla="*/ 0 w 85"/>
                <a:gd name="T37" fmla="*/ 45 h 45"/>
                <a:gd name="T38" fmla="*/ 0 w 85"/>
                <a:gd name="T39" fmla="*/ 32 h 45"/>
                <a:gd name="T40" fmla="*/ 3 w 85"/>
                <a:gd name="T41" fmla="*/ 21 h 45"/>
                <a:gd name="T42" fmla="*/ 3 w 85"/>
                <a:gd name="T43" fmla="*/ 21 h 45"/>
                <a:gd name="T44" fmla="*/ 3 w 85"/>
                <a:gd name="T45" fmla="*/ 21 h 45"/>
                <a:gd name="T46" fmla="*/ 12 w 85"/>
                <a:gd name="T47" fmla="*/ 10 h 45"/>
                <a:gd name="T48" fmla="*/ 2 w 85"/>
                <a:gd name="T49" fmla="*/ 10 h 45"/>
                <a:gd name="T50" fmla="*/ 19 w 85"/>
                <a:gd name="T51" fmla="*/ 6 h 45"/>
                <a:gd name="T52" fmla="*/ 4 w 85"/>
                <a:gd name="T53" fmla="*/ 6 h 45"/>
                <a:gd name="T54" fmla="*/ 2 w 85"/>
                <a:gd name="T55" fmla="*/ 10 h 45"/>
                <a:gd name="T56" fmla="*/ 13 w 85"/>
                <a:gd name="T57" fmla="*/ 9 h 45"/>
                <a:gd name="T58" fmla="*/ 19 w 85"/>
                <a:gd name="T59" fmla="*/ 6 h 45"/>
                <a:gd name="T60" fmla="*/ 85 w 85"/>
                <a:gd name="T61" fmla="*/ 0 h 45"/>
                <a:gd name="T62" fmla="*/ 10 w 85"/>
                <a:gd name="T63" fmla="*/ 0 h 45"/>
                <a:gd name="T64" fmla="*/ 5 w 85"/>
                <a:gd name="T65" fmla="*/ 5 h 45"/>
                <a:gd name="T66" fmla="*/ 22 w 85"/>
                <a:gd name="T67" fmla="*/ 5 h 45"/>
                <a:gd name="T68" fmla="*/ 28 w 85"/>
                <a:gd name="T69" fmla="*/ 5 h 45"/>
                <a:gd name="T70" fmla="*/ 82 w 85"/>
                <a:gd name="T71" fmla="*/ 5 h 45"/>
                <a:gd name="T72" fmla="*/ 85 w 85"/>
                <a:gd name="T7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45">
                  <a:moveTo>
                    <a:pt x="2" y="10"/>
                  </a:moveTo>
                  <a:cubicBezTo>
                    <a:pt x="1" y="13"/>
                    <a:pt x="0" y="16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8"/>
                    <a:pt x="1" y="24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16"/>
                    <a:pt x="8" y="12"/>
                    <a:pt x="1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19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8"/>
                    <a:pt x="2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8"/>
                    <a:pt x="16" y="7"/>
                    <a:pt x="19" y="6"/>
                  </a:cubicBezTo>
                  <a:moveTo>
                    <a:pt x="8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6" y="3"/>
                    <a:pt x="5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4" y="5"/>
                    <a:pt x="26" y="5"/>
                    <a:pt x="28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3" y="3"/>
                    <a:pt x="84" y="1"/>
                    <a:pt x="8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4" name="ïṩlïḑê">
              <a:extLst>
                <a:ext uri="{FF2B5EF4-FFF2-40B4-BE49-F238E27FC236}">
                  <a16:creationId xmlns="" xmlns:a16="http://schemas.microsoft.com/office/drawing/2014/main" id="{78AE045D-CCDF-46A1-9F24-970192645311}"/>
                </a:ext>
              </a:extLst>
            </p:cNvPr>
            <p:cNvSpPr/>
            <p:nvPr/>
          </p:nvSpPr>
          <p:spPr bwMode="auto">
            <a:xfrm>
              <a:off x="8602663" y="3333751"/>
              <a:ext cx="39688" cy="3175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1 h 1"/>
                <a:gd name="T4" fmla="*/ 0 w 11"/>
                <a:gd name="T5" fmla="*/ 1 h 1"/>
                <a:gd name="T6" fmla="*/ 10 w 11"/>
                <a:gd name="T7" fmla="*/ 1 h 1"/>
                <a:gd name="T8" fmla="*/ 11 w 1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5" name="ïṧḷiďè">
              <a:extLst>
                <a:ext uri="{FF2B5EF4-FFF2-40B4-BE49-F238E27FC236}">
                  <a16:creationId xmlns="" xmlns:a16="http://schemas.microsoft.com/office/drawing/2014/main" id="{180F9AB0-2E7E-4037-88BA-45EE606C1813}"/>
                </a:ext>
              </a:extLst>
            </p:cNvPr>
            <p:cNvSpPr/>
            <p:nvPr/>
          </p:nvSpPr>
          <p:spPr bwMode="auto">
            <a:xfrm>
              <a:off x="8605838" y="3378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6" name="ïŝļíḑé">
              <a:extLst>
                <a:ext uri="{FF2B5EF4-FFF2-40B4-BE49-F238E27FC236}">
                  <a16:creationId xmlns="" xmlns:a16="http://schemas.microsoft.com/office/drawing/2014/main" id="{B29BBD64-ABF2-4A98-AB3F-FB995E251036}"/>
                </a:ext>
              </a:extLst>
            </p:cNvPr>
            <p:cNvSpPr/>
            <p:nvPr/>
          </p:nvSpPr>
          <p:spPr bwMode="auto">
            <a:xfrm>
              <a:off x="8594726" y="3468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7" name="iṡļïdê">
              <a:extLst>
                <a:ext uri="{FF2B5EF4-FFF2-40B4-BE49-F238E27FC236}">
                  <a16:creationId xmlns="" xmlns:a16="http://schemas.microsoft.com/office/drawing/2014/main" id="{0EF2BC77-BC4E-448D-B001-72B7AEDBA4BD}"/>
                </a:ext>
              </a:extLst>
            </p:cNvPr>
            <p:cNvSpPr/>
            <p:nvPr/>
          </p:nvSpPr>
          <p:spPr bwMode="auto">
            <a:xfrm>
              <a:off x="8609013" y="3319463"/>
              <a:ext cx="68263" cy="3175"/>
            </a:xfrm>
            <a:custGeom>
              <a:avLst/>
              <a:gdLst>
                <a:gd name="T0" fmla="*/ 1 w 18"/>
                <a:gd name="T1" fmla="*/ 0 h 1"/>
                <a:gd name="T2" fmla="*/ 0 w 18"/>
                <a:gd name="T3" fmla="*/ 1 h 1"/>
                <a:gd name="T4" fmla="*/ 15 w 18"/>
                <a:gd name="T5" fmla="*/ 1 h 1"/>
                <a:gd name="T6" fmla="*/ 18 w 18"/>
                <a:gd name="T7" fmla="*/ 0 h 1"/>
                <a:gd name="T8" fmla="*/ 1 w 1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7" y="1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8" name="îś1ídé">
              <a:extLst>
                <a:ext uri="{FF2B5EF4-FFF2-40B4-BE49-F238E27FC236}">
                  <a16:creationId xmlns="" xmlns:a16="http://schemas.microsoft.com/office/drawing/2014/main" id="{4A8367B3-F130-4D41-8A46-7EFA27F2F016}"/>
                </a:ext>
              </a:extLst>
            </p:cNvPr>
            <p:cNvSpPr/>
            <p:nvPr/>
          </p:nvSpPr>
          <p:spPr bwMode="auto">
            <a:xfrm>
              <a:off x="7621588" y="3248026"/>
              <a:ext cx="1341438" cy="336550"/>
            </a:xfrm>
            <a:custGeom>
              <a:avLst/>
              <a:gdLst>
                <a:gd name="T0" fmla="*/ 353 w 360"/>
                <a:gd name="T1" fmla="*/ 76 h 90"/>
                <a:gd name="T2" fmla="*/ 271 w 360"/>
                <a:gd name="T3" fmla="*/ 76 h 90"/>
                <a:gd name="T4" fmla="*/ 261 w 360"/>
                <a:gd name="T5" fmla="*/ 56 h 90"/>
                <a:gd name="T6" fmla="*/ 261 w 360"/>
                <a:gd name="T7" fmla="*/ 34 h 90"/>
                <a:gd name="T8" fmla="*/ 271 w 360"/>
                <a:gd name="T9" fmla="*/ 14 h 90"/>
                <a:gd name="T10" fmla="*/ 353 w 360"/>
                <a:gd name="T11" fmla="*/ 14 h 90"/>
                <a:gd name="T12" fmla="*/ 360 w 360"/>
                <a:gd name="T13" fmla="*/ 7 h 90"/>
                <a:gd name="T14" fmla="*/ 353 w 360"/>
                <a:gd name="T15" fmla="*/ 0 h 90"/>
                <a:gd name="T16" fmla="*/ 35 w 360"/>
                <a:gd name="T17" fmla="*/ 0 h 90"/>
                <a:gd name="T18" fmla="*/ 0 w 360"/>
                <a:gd name="T19" fmla="*/ 34 h 90"/>
                <a:gd name="T20" fmla="*/ 0 w 360"/>
                <a:gd name="T21" fmla="*/ 56 h 90"/>
                <a:gd name="T22" fmla="*/ 35 w 360"/>
                <a:gd name="T23" fmla="*/ 90 h 90"/>
                <a:gd name="T24" fmla="*/ 353 w 360"/>
                <a:gd name="T25" fmla="*/ 90 h 90"/>
                <a:gd name="T26" fmla="*/ 360 w 360"/>
                <a:gd name="T27" fmla="*/ 83 h 90"/>
                <a:gd name="T28" fmla="*/ 353 w 360"/>
                <a:gd name="T29" fmla="*/ 7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0" h="90">
                  <a:moveTo>
                    <a:pt x="353" y="76"/>
                  </a:moveTo>
                  <a:cubicBezTo>
                    <a:pt x="271" y="76"/>
                    <a:pt x="271" y="76"/>
                    <a:pt x="271" y="76"/>
                  </a:cubicBezTo>
                  <a:cubicBezTo>
                    <a:pt x="265" y="71"/>
                    <a:pt x="261" y="64"/>
                    <a:pt x="261" y="56"/>
                  </a:cubicBezTo>
                  <a:cubicBezTo>
                    <a:pt x="261" y="34"/>
                    <a:pt x="261" y="34"/>
                    <a:pt x="261" y="34"/>
                  </a:cubicBezTo>
                  <a:cubicBezTo>
                    <a:pt x="261" y="26"/>
                    <a:pt x="265" y="19"/>
                    <a:pt x="271" y="14"/>
                  </a:cubicBezTo>
                  <a:cubicBezTo>
                    <a:pt x="353" y="14"/>
                    <a:pt x="353" y="14"/>
                    <a:pt x="353" y="14"/>
                  </a:cubicBezTo>
                  <a:cubicBezTo>
                    <a:pt x="357" y="14"/>
                    <a:pt x="360" y="11"/>
                    <a:pt x="360" y="7"/>
                  </a:cubicBezTo>
                  <a:cubicBezTo>
                    <a:pt x="360" y="3"/>
                    <a:pt x="357" y="0"/>
                    <a:pt x="35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75"/>
                    <a:pt x="16" y="90"/>
                    <a:pt x="35" y="90"/>
                  </a:cubicBezTo>
                  <a:cubicBezTo>
                    <a:pt x="353" y="90"/>
                    <a:pt x="353" y="90"/>
                    <a:pt x="353" y="90"/>
                  </a:cubicBezTo>
                  <a:cubicBezTo>
                    <a:pt x="357" y="90"/>
                    <a:pt x="360" y="87"/>
                    <a:pt x="360" y="83"/>
                  </a:cubicBezTo>
                  <a:cubicBezTo>
                    <a:pt x="360" y="79"/>
                    <a:pt x="357" y="76"/>
                    <a:pt x="353" y="76"/>
                  </a:cubicBezTo>
                </a:path>
              </a:pathLst>
            </a:custGeom>
            <a:solidFill>
              <a:srgbClr val="76A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9" name="ïṡļïḍè">
              <a:extLst>
                <a:ext uri="{FF2B5EF4-FFF2-40B4-BE49-F238E27FC236}">
                  <a16:creationId xmlns="" xmlns:a16="http://schemas.microsoft.com/office/drawing/2014/main" id="{34478EC7-03CC-4033-8723-6AFF1C4E0080}"/>
                </a:ext>
              </a:extLst>
            </p:cNvPr>
            <p:cNvSpPr/>
            <p:nvPr/>
          </p:nvSpPr>
          <p:spPr bwMode="auto">
            <a:xfrm>
              <a:off x="7621588" y="3457576"/>
              <a:ext cx="1341438" cy="127000"/>
            </a:xfrm>
            <a:custGeom>
              <a:avLst/>
              <a:gdLst>
                <a:gd name="T0" fmla="*/ 0 w 360"/>
                <a:gd name="T1" fmla="*/ 0 h 34"/>
                <a:gd name="T2" fmla="*/ 35 w 360"/>
                <a:gd name="T3" fmla="*/ 34 h 34"/>
                <a:gd name="T4" fmla="*/ 353 w 360"/>
                <a:gd name="T5" fmla="*/ 34 h 34"/>
                <a:gd name="T6" fmla="*/ 360 w 360"/>
                <a:gd name="T7" fmla="*/ 27 h 34"/>
                <a:gd name="T8" fmla="*/ 360 w 360"/>
                <a:gd name="T9" fmla="*/ 27 h 34"/>
                <a:gd name="T10" fmla="*/ 356 w 360"/>
                <a:gd name="T11" fmla="*/ 26 h 34"/>
                <a:gd name="T12" fmla="*/ 355 w 360"/>
                <a:gd name="T13" fmla="*/ 26 h 34"/>
                <a:gd name="T14" fmla="*/ 36 w 360"/>
                <a:gd name="T15" fmla="*/ 26 h 34"/>
                <a:gd name="T16" fmla="*/ 33 w 360"/>
                <a:gd name="T17" fmla="*/ 25 h 34"/>
                <a:gd name="T18" fmla="*/ 0 w 360"/>
                <a:gd name="T1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34">
                  <a:moveTo>
                    <a:pt x="0" y="0"/>
                  </a:moveTo>
                  <a:cubicBezTo>
                    <a:pt x="0" y="19"/>
                    <a:pt x="16" y="34"/>
                    <a:pt x="35" y="34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57" y="34"/>
                    <a:pt x="360" y="31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58" y="27"/>
                    <a:pt x="357" y="26"/>
                    <a:pt x="356" y="26"/>
                  </a:cubicBezTo>
                  <a:cubicBezTo>
                    <a:pt x="356" y="26"/>
                    <a:pt x="355" y="26"/>
                    <a:pt x="355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4" y="25"/>
                    <a:pt x="33" y="25"/>
                  </a:cubicBezTo>
                  <a:cubicBezTo>
                    <a:pt x="20" y="22"/>
                    <a:pt x="5" y="13"/>
                    <a:pt x="0" y="0"/>
                  </a:cubicBezTo>
                </a:path>
              </a:pathLst>
            </a:custGeom>
            <a:solidFill>
              <a:srgbClr val="6A9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0" name="î$1íḍè">
              <a:extLst>
                <a:ext uri="{FF2B5EF4-FFF2-40B4-BE49-F238E27FC236}">
                  <a16:creationId xmlns="" xmlns:a16="http://schemas.microsoft.com/office/drawing/2014/main" id="{8E105A4F-88CA-4816-AC7C-9237F6E5C440}"/>
                </a:ext>
              </a:extLst>
            </p:cNvPr>
            <p:cNvSpPr/>
            <p:nvPr/>
          </p:nvSpPr>
          <p:spPr bwMode="auto">
            <a:xfrm>
              <a:off x="7616826" y="3054351"/>
              <a:ext cx="1100138" cy="182563"/>
            </a:xfrm>
            <a:custGeom>
              <a:avLst/>
              <a:gdLst>
                <a:gd name="T0" fmla="*/ 0 w 295"/>
                <a:gd name="T1" fmla="*/ 49 h 49"/>
                <a:gd name="T2" fmla="*/ 261 w 295"/>
                <a:gd name="T3" fmla="*/ 49 h 49"/>
                <a:gd name="T4" fmla="*/ 295 w 295"/>
                <a:gd name="T5" fmla="*/ 30 h 49"/>
                <a:gd name="T6" fmla="*/ 295 w 295"/>
                <a:gd name="T7" fmla="*/ 19 h 49"/>
                <a:gd name="T8" fmla="*/ 261 w 295"/>
                <a:gd name="T9" fmla="*/ 0 h 49"/>
                <a:gd name="T10" fmla="*/ 0 w 295"/>
                <a:gd name="T11" fmla="*/ 0 h 49"/>
                <a:gd name="T12" fmla="*/ 11 w 295"/>
                <a:gd name="T13" fmla="*/ 24 h 49"/>
                <a:gd name="T14" fmla="*/ 0 w 295"/>
                <a:gd name="T1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49">
                  <a:moveTo>
                    <a:pt x="0" y="49"/>
                  </a:moveTo>
                  <a:cubicBezTo>
                    <a:pt x="261" y="49"/>
                    <a:pt x="261" y="49"/>
                    <a:pt x="261" y="49"/>
                  </a:cubicBezTo>
                  <a:cubicBezTo>
                    <a:pt x="280" y="49"/>
                    <a:pt x="295" y="40"/>
                    <a:pt x="295" y="30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9"/>
                    <a:pt x="280" y="0"/>
                    <a:pt x="26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9"/>
                    <a:pt x="11" y="24"/>
                  </a:cubicBezTo>
                  <a:cubicBezTo>
                    <a:pt x="11" y="31"/>
                    <a:pt x="9" y="40"/>
                    <a:pt x="0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1" name="îş1ïdè">
              <a:extLst>
                <a:ext uri="{FF2B5EF4-FFF2-40B4-BE49-F238E27FC236}">
                  <a16:creationId xmlns="" xmlns:a16="http://schemas.microsoft.com/office/drawing/2014/main" id="{F8E848FB-9CF4-4CED-BD45-445B92423F10}"/>
                </a:ext>
              </a:extLst>
            </p:cNvPr>
            <p:cNvSpPr/>
            <p:nvPr/>
          </p:nvSpPr>
          <p:spPr bwMode="auto">
            <a:xfrm>
              <a:off x="8658226" y="3095626"/>
              <a:ext cx="69850" cy="100013"/>
            </a:xfrm>
            <a:custGeom>
              <a:avLst/>
              <a:gdLst>
                <a:gd name="T0" fmla="*/ 15 w 19"/>
                <a:gd name="T1" fmla="*/ 0 h 27"/>
                <a:gd name="T2" fmla="*/ 15 w 19"/>
                <a:gd name="T3" fmla="*/ 27 h 27"/>
                <a:gd name="T4" fmla="*/ 19 w 19"/>
                <a:gd name="T5" fmla="*/ 24 h 27"/>
                <a:gd name="T6" fmla="*/ 19 w 19"/>
                <a:gd name="T7" fmla="*/ 15 h 27"/>
                <a:gd name="T8" fmla="*/ 19 w 19"/>
                <a:gd name="T9" fmla="*/ 3 h 27"/>
                <a:gd name="T10" fmla="*/ 15 w 19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7">
                  <a:moveTo>
                    <a:pt x="15" y="0"/>
                  </a:moveTo>
                  <a:cubicBezTo>
                    <a:pt x="15" y="0"/>
                    <a:pt x="0" y="11"/>
                    <a:pt x="15" y="27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2" name="îṥlíḋé">
              <a:extLst>
                <a:ext uri="{FF2B5EF4-FFF2-40B4-BE49-F238E27FC236}">
                  <a16:creationId xmlns="" xmlns:a16="http://schemas.microsoft.com/office/drawing/2014/main" id="{0D6558EA-90CB-4D9A-A7CD-7E206580E62D}"/>
                </a:ext>
              </a:extLst>
            </p:cNvPr>
            <p:cNvSpPr/>
            <p:nvPr/>
          </p:nvSpPr>
          <p:spPr bwMode="auto">
            <a:xfrm>
              <a:off x="7627938" y="3065463"/>
              <a:ext cx="15875" cy="19050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4 w 4"/>
                <a:gd name="T5" fmla="*/ 5 h 5"/>
                <a:gd name="T6" fmla="*/ 4 w 4"/>
                <a:gd name="T7" fmla="*/ 5 h 5"/>
                <a:gd name="T8" fmla="*/ 0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3" name="ïSľíḋè">
              <a:extLst>
                <a:ext uri="{FF2B5EF4-FFF2-40B4-BE49-F238E27FC236}">
                  <a16:creationId xmlns="" xmlns:a16="http://schemas.microsoft.com/office/drawing/2014/main" id="{036D7607-716F-4568-88C5-43894F25066B}"/>
                </a:ext>
              </a:extLst>
            </p:cNvPr>
            <p:cNvSpPr/>
            <p:nvPr/>
          </p:nvSpPr>
          <p:spPr bwMode="auto">
            <a:xfrm>
              <a:off x="7627938" y="3065463"/>
              <a:ext cx="1082675" cy="138113"/>
            </a:xfrm>
            <a:custGeom>
              <a:avLst/>
              <a:gdLst>
                <a:gd name="T0" fmla="*/ 287 w 290"/>
                <a:gd name="T1" fmla="*/ 30 h 37"/>
                <a:gd name="T2" fmla="*/ 287 w 290"/>
                <a:gd name="T3" fmla="*/ 34 h 37"/>
                <a:gd name="T4" fmla="*/ 287 w 290"/>
                <a:gd name="T5" fmla="*/ 37 h 37"/>
                <a:gd name="T6" fmla="*/ 290 w 290"/>
                <a:gd name="T7" fmla="*/ 33 h 37"/>
                <a:gd name="T8" fmla="*/ 287 w 290"/>
                <a:gd name="T9" fmla="*/ 30 h 37"/>
                <a:gd name="T10" fmla="*/ 258 w 290"/>
                <a:gd name="T11" fmla="*/ 0 h 37"/>
                <a:gd name="T12" fmla="*/ 0 w 290"/>
                <a:gd name="T13" fmla="*/ 0 h 37"/>
                <a:gd name="T14" fmla="*/ 4 w 290"/>
                <a:gd name="T15" fmla="*/ 5 h 37"/>
                <a:gd name="T16" fmla="*/ 253 w 290"/>
                <a:gd name="T17" fmla="*/ 5 h 37"/>
                <a:gd name="T18" fmla="*/ 285 w 290"/>
                <a:gd name="T19" fmla="*/ 17 h 37"/>
                <a:gd name="T20" fmla="*/ 290 w 290"/>
                <a:gd name="T21" fmla="*/ 9 h 37"/>
                <a:gd name="T22" fmla="*/ 286 w 290"/>
                <a:gd name="T23" fmla="*/ 5 h 37"/>
                <a:gd name="T24" fmla="*/ 258 w 290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0" h="37">
                  <a:moveTo>
                    <a:pt x="287" y="30"/>
                  </a:moveTo>
                  <a:cubicBezTo>
                    <a:pt x="287" y="34"/>
                    <a:pt x="287" y="34"/>
                    <a:pt x="287" y="34"/>
                  </a:cubicBezTo>
                  <a:cubicBezTo>
                    <a:pt x="287" y="35"/>
                    <a:pt x="287" y="36"/>
                    <a:pt x="287" y="37"/>
                  </a:cubicBezTo>
                  <a:cubicBezTo>
                    <a:pt x="288" y="36"/>
                    <a:pt x="289" y="35"/>
                    <a:pt x="290" y="33"/>
                  </a:cubicBezTo>
                  <a:cubicBezTo>
                    <a:pt x="289" y="32"/>
                    <a:pt x="288" y="31"/>
                    <a:pt x="287" y="30"/>
                  </a:cubicBezTo>
                  <a:moveTo>
                    <a:pt x="2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5"/>
                  </a:cubicBezTo>
                  <a:cubicBezTo>
                    <a:pt x="253" y="5"/>
                    <a:pt x="253" y="5"/>
                    <a:pt x="253" y="5"/>
                  </a:cubicBezTo>
                  <a:cubicBezTo>
                    <a:pt x="268" y="5"/>
                    <a:pt x="280" y="10"/>
                    <a:pt x="285" y="17"/>
                  </a:cubicBezTo>
                  <a:cubicBezTo>
                    <a:pt x="286" y="13"/>
                    <a:pt x="289" y="11"/>
                    <a:pt x="290" y="9"/>
                  </a:cubicBezTo>
                  <a:cubicBezTo>
                    <a:pt x="289" y="8"/>
                    <a:pt x="288" y="7"/>
                    <a:pt x="286" y="5"/>
                  </a:cubicBezTo>
                  <a:cubicBezTo>
                    <a:pt x="280" y="1"/>
                    <a:pt x="269" y="0"/>
                    <a:pt x="258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4" name="îṩḷidè">
              <a:extLst>
                <a:ext uri="{FF2B5EF4-FFF2-40B4-BE49-F238E27FC236}">
                  <a16:creationId xmlns="" xmlns:a16="http://schemas.microsoft.com/office/drawing/2014/main" id="{DE173B41-9CCB-4A1E-9E6C-E7C123F4FB23}"/>
                </a:ext>
              </a:extLst>
            </p:cNvPr>
            <p:cNvSpPr/>
            <p:nvPr/>
          </p:nvSpPr>
          <p:spPr bwMode="auto">
            <a:xfrm>
              <a:off x="8691563" y="3098801"/>
              <a:ext cx="22225" cy="88900"/>
            </a:xfrm>
            <a:custGeom>
              <a:avLst/>
              <a:gdLst>
                <a:gd name="T0" fmla="*/ 5 w 6"/>
                <a:gd name="T1" fmla="*/ 0 h 24"/>
                <a:gd name="T2" fmla="*/ 5 w 6"/>
                <a:gd name="T3" fmla="*/ 0 h 24"/>
                <a:gd name="T4" fmla="*/ 0 w 6"/>
                <a:gd name="T5" fmla="*/ 8 h 24"/>
                <a:gd name="T6" fmla="*/ 2 w 6"/>
                <a:gd name="T7" fmla="*/ 15 h 24"/>
                <a:gd name="T8" fmla="*/ 2 w 6"/>
                <a:gd name="T9" fmla="*/ 21 h 24"/>
                <a:gd name="T10" fmla="*/ 5 w 6"/>
                <a:gd name="T11" fmla="*/ 24 h 24"/>
                <a:gd name="T12" fmla="*/ 6 w 6"/>
                <a:gd name="T13" fmla="*/ 24 h 24"/>
                <a:gd name="T14" fmla="*/ 6 w 6"/>
                <a:gd name="T15" fmla="*/ 21 h 24"/>
                <a:gd name="T16" fmla="*/ 6 w 6"/>
                <a:gd name="T17" fmla="*/ 4 h 24"/>
                <a:gd name="T18" fmla="*/ 6 w 6"/>
                <a:gd name="T19" fmla="*/ 1 h 24"/>
                <a:gd name="T20" fmla="*/ 5 w 6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1" y="4"/>
                    <a:pt x="0" y="8"/>
                  </a:cubicBezTo>
                  <a:cubicBezTo>
                    <a:pt x="2" y="10"/>
                    <a:pt x="2" y="12"/>
                    <a:pt x="2" y="15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2"/>
                    <a:pt x="4" y="23"/>
                    <a:pt x="5" y="24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6" y="23"/>
                    <a:pt x="6" y="22"/>
                    <a:pt x="6" y="2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2"/>
                    <a:pt x="6" y="1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37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5" name="îsliḓè">
              <a:extLst>
                <a:ext uri="{FF2B5EF4-FFF2-40B4-BE49-F238E27FC236}">
                  <a16:creationId xmlns="" xmlns:a16="http://schemas.microsoft.com/office/drawing/2014/main" id="{8E4A1107-4CA9-4081-8657-3745A12FFE7B}"/>
                </a:ext>
              </a:extLst>
            </p:cNvPr>
            <p:cNvSpPr/>
            <p:nvPr/>
          </p:nvSpPr>
          <p:spPr bwMode="auto">
            <a:xfrm>
              <a:off x="7588251" y="3043238"/>
              <a:ext cx="1147763" cy="204788"/>
            </a:xfrm>
            <a:custGeom>
              <a:avLst/>
              <a:gdLst>
                <a:gd name="T0" fmla="*/ 269 w 308"/>
                <a:gd name="T1" fmla="*/ 55 h 55"/>
                <a:gd name="T2" fmla="*/ 3 w 308"/>
                <a:gd name="T3" fmla="*/ 55 h 55"/>
                <a:gd name="T4" fmla="*/ 0 w 308"/>
                <a:gd name="T5" fmla="*/ 52 h 55"/>
                <a:gd name="T6" fmla="*/ 3 w 308"/>
                <a:gd name="T7" fmla="*/ 49 h 55"/>
                <a:gd name="T8" fmla="*/ 269 w 308"/>
                <a:gd name="T9" fmla="*/ 49 h 55"/>
                <a:gd name="T10" fmla="*/ 302 w 308"/>
                <a:gd name="T11" fmla="*/ 36 h 55"/>
                <a:gd name="T12" fmla="*/ 302 w 308"/>
                <a:gd name="T13" fmla="*/ 19 h 55"/>
                <a:gd name="T14" fmla="*/ 269 w 308"/>
                <a:gd name="T15" fmla="*/ 6 h 55"/>
                <a:gd name="T16" fmla="*/ 3 w 308"/>
                <a:gd name="T17" fmla="*/ 6 h 55"/>
                <a:gd name="T18" fmla="*/ 0 w 308"/>
                <a:gd name="T19" fmla="*/ 3 h 55"/>
                <a:gd name="T20" fmla="*/ 3 w 308"/>
                <a:gd name="T21" fmla="*/ 0 h 55"/>
                <a:gd name="T22" fmla="*/ 269 w 308"/>
                <a:gd name="T23" fmla="*/ 0 h 55"/>
                <a:gd name="T24" fmla="*/ 308 w 308"/>
                <a:gd name="T25" fmla="*/ 15 h 55"/>
                <a:gd name="T26" fmla="*/ 308 w 308"/>
                <a:gd name="T27" fmla="*/ 40 h 55"/>
                <a:gd name="T28" fmla="*/ 269 w 308"/>
                <a:gd name="T2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8" h="55">
                  <a:moveTo>
                    <a:pt x="269" y="55"/>
                  </a:moveTo>
                  <a:cubicBezTo>
                    <a:pt x="3" y="55"/>
                    <a:pt x="3" y="55"/>
                    <a:pt x="3" y="55"/>
                  </a:cubicBezTo>
                  <a:cubicBezTo>
                    <a:pt x="0" y="55"/>
                    <a:pt x="0" y="53"/>
                    <a:pt x="0" y="52"/>
                  </a:cubicBezTo>
                  <a:cubicBezTo>
                    <a:pt x="0" y="50"/>
                    <a:pt x="0" y="49"/>
                    <a:pt x="3" y="49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85" y="49"/>
                    <a:pt x="302" y="45"/>
                    <a:pt x="302" y="36"/>
                  </a:cubicBezTo>
                  <a:cubicBezTo>
                    <a:pt x="302" y="19"/>
                    <a:pt x="302" y="19"/>
                    <a:pt x="302" y="19"/>
                  </a:cubicBezTo>
                  <a:cubicBezTo>
                    <a:pt x="302" y="9"/>
                    <a:pt x="285" y="6"/>
                    <a:pt x="26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0" y="1"/>
                    <a:pt x="0" y="0"/>
                    <a:pt x="3" y="0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91" y="0"/>
                    <a:pt x="308" y="3"/>
                    <a:pt x="308" y="15"/>
                  </a:cubicBezTo>
                  <a:cubicBezTo>
                    <a:pt x="308" y="40"/>
                    <a:pt x="308" y="40"/>
                    <a:pt x="308" y="40"/>
                  </a:cubicBezTo>
                  <a:cubicBezTo>
                    <a:pt x="308" y="52"/>
                    <a:pt x="291" y="55"/>
                    <a:pt x="269" y="55"/>
                  </a:cubicBezTo>
                </a:path>
              </a:pathLst>
            </a:custGeom>
            <a:solidFill>
              <a:srgbClr val="8434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6" name="îṧḻíḋe">
              <a:extLst>
                <a:ext uri="{FF2B5EF4-FFF2-40B4-BE49-F238E27FC236}">
                  <a16:creationId xmlns="" xmlns:a16="http://schemas.microsoft.com/office/drawing/2014/main" id="{C2F4BA61-FFCA-4791-80BB-6E226FDFDDB6}"/>
                </a:ext>
              </a:extLst>
            </p:cNvPr>
            <p:cNvSpPr/>
            <p:nvPr/>
          </p:nvSpPr>
          <p:spPr bwMode="auto">
            <a:xfrm>
              <a:off x="7588251" y="3192463"/>
              <a:ext cx="1147763" cy="55563"/>
            </a:xfrm>
            <a:custGeom>
              <a:avLst/>
              <a:gdLst>
                <a:gd name="T0" fmla="*/ 308 w 308"/>
                <a:gd name="T1" fmla="*/ 0 h 15"/>
                <a:gd name="T2" fmla="*/ 279 w 308"/>
                <a:gd name="T3" fmla="*/ 12 h 15"/>
                <a:gd name="T4" fmla="*/ 273 w 308"/>
                <a:gd name="T5" fmla="*/ 12 h 15"/>
                <a:gd name="T6" fmla="*/ 256 w 308"/>
                <a:gd name="T7" fmla="*/ 12 h 15"/>
                <a:gd name="T8" fmla="*/ 192 w 308"/>
                <a:gd name="T9" fmla="*/ 12 h 15"/>
                <a:gd name="T10" fmla="*/ 92 w 308"/>
                <a:gd name="T11" fmla="*/ 12 h 15"/>
                <a:gd name="T12" fmla="*/ 3 w 308"/>
                <a:gd name="T13" fmla="*/ 12 h 15"/>
                <a:gd name="T14" fmla="*/ 2 w 308"/>
                <a:gd name="T15" fmla="*/ 12 h 15"/>
                <a:gd name="T16" fmla="*/ 1 w 308"/>
                <a:gd name="T17" fmla="*/ 12 h 15"/>
                <a:gd name="T18" fmla="*/ 0 w 308"/>
                <a:gd name="T19" fmla="*/ 12 h 15"/>
                <a:gd name="T20" fmla="*/ 0 w 308"/>
                <a:gd name="T21" fmla="*/ 12 h 15"/>
                <a:gd name="T22" fmla="*/ 0 w 308"/>
                <a:gd name="T23" fmla="*/ 12 h 15"/>
                <a:gd name="T24" fmla="*/ 3 w 308"/>
                <a:gd name="T25" fmla="*/ 15 h 15"/>
                <a:gd name="T26" fmla="*/ 269 w 308"/>
                <a:gd name="T27" fmla="*/ 15 h 15"/>
                <a:gd name="T28" fmla="*/ 308 w 308"/>
                <a:gd name="T29" fmla="*/ 0 h 15"/>
                <a:gd name="T30" fmla="*/ 308 w 308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8" h="15">
                  <a:moveTo>
                    <a:pt x="308" y="0"/>
                  </a:moveTo>
                  <a:cubicBezTo>
                    <a:pt x="302" y="6"/>
                    <a:pt x="294" y="10"/>
                    <a:pt x="279" y="12"/>
                  </a:cubicBezTo>
                  <a:cubicBezTo>
                    <a:pt x="278" y="12"/>
                    <a:pt x="275" y="12"/>
                    <a:pt x="273" y="12"/>
                  </a:cubicBezTo>
                  <a:cubicBezTo>
                    <a:pt x="268" y="12"/>
                    <a:pt x="261" y="12"/>
                    <a:pt x="256" y="12"/>
                  </a:cubicBezTo>
                  <a:cubicBezTo>
                    <a:pt x="235" y="12"/>
                    <a:pt x="214" y="12"/>
                    <a:pt x="192" y="12"/>
                  </a:cubicBezTo>
                  <a:cubicBezTo>
                    <a:pt x="138" y="12"/>
                    <a:pt x="146" y="12"/>
                    <a:pt x="92" y="12"/>
                  </a:cubicBezTo>
                  <a:cubicBezTo>
                    <a:pt x="62" y="12"/>
                    <a:pt x="32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2" y="12"/>
                    <a:pt x="1" y="12"/>
                    <a:pt x="1" y="12"/>
                  </a:cubicBezTo>
                  <a:cubicBezTo>
                    <a:pt x="1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5"/>
                    <a:pt x="3" y="15"/>
                  </a:cubicBezTo>
                  <a:cubicBezTo>
                    <a:pt x="269" y="15"/>
                    <a:pt x="269" y="15"/>
                    <a:pt x="269" y="15"/>
                  </a:cubicBezTo>
                  <a:cubicBezTo>
                    <a:pt x="291" y="15"/>
                    <a:pt x="308" y="12"/>
                    <a:pt x="308" y="0"/>
                  </a:cubicBezTo>
                  <a:cubicBezTo>
                    <a:pt x="308" y="0"/>
                    <a:pt x="308" y="0"/>
                    <a:pt x="308" y="0"/>
                  </a:cubicBezTo>
                </a:path>
              </a:pathLst>
            </a:custGeom>
            <a:solidFill>
              <a:srgbClr val="6A2A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7" name="ïṧlîḑé">
              <a:extLst>
                <a:ext uri="{FF2B5EF4-FFF2-40B4-BE49-F238E27FC236}">
                  <a16:creationId xmlns="" xmlns:a16="http://schemas.microsoft.com/office/drawing/2014/main" id="{5991A094-8B14-4C9B-82AA-DD9DB6EC911D}"/>
                </a:ext>
              </a:extLst>
            </p:cNvPr>
            <p:cNvSpPr/>
            <p:nvPr/>
          </p:nvSpPr>
          <p:spPr bwMode="auto">
            <a:xfrm>
              <a:off x="8086726" y="3154363"/>
              <a:ext cx="544513" cy="7938"/>
            </a:xfrm>
            <a:custGeom>
              <a:avLst/>
              <a:gdLst>
                <a:gd name="T0" fmla="*/ 146 w 146"/>
                <a:gd name="T1" fmla="*/ 1 h 2"/>
                <a:gd name="T2" fmla="*/ 110 w 146"/>
                <a:gd name="T3" fmla="*/ 2 h 2"/>
                <a:gd name="T4" fmla="*/ 73 w 146"/>
                <a:gd name="T5" fmla="*/ 2 h 2"/>
                <a:gd name="T6" fmla="*/ 36 w 146"/>
                <a:gd name="T7" fmla="*/ 2 h 2"/>
                <a:gd name="T8" fmla="*/ 0 w 146"/>
                <a:gd name="T9" fmla="*/ 1 h 2"/>
                <a:gd name="T10" fmla="*/ 36 w 146"/>
                <a:gd name="T11" fmla="*/ 1 h 2"/>
                <a:gd name="T12" fmla="*/ 73 w 146"/>
                <a:gd name="T13" fmla="*/ 0 h 2"/>
                <a:gd name="T14" fmla="*/ 110 w 146"/>
                <a:gd name="T15" fmla="*/ 1 h 2"/>
                <a:gd name="T16" fmla="*/ 146 w 146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2">
                  <a:moveTo>
                    <a:pt x="146" y="1"/>
                  </a:moveTo>
                  <a:cubicBezTo>
                    <a:pt x="134" y="1"/>
                    <a:pt x="122" y="2"/>
                    <a:pt x="110" y="2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24" y="2"/>
                    <a:pt x="12" y="1"/>
                    <a:pt x="0" y="1"/>
                  </a:cubicBezTo>
                  <a:cubicBezTo>
                    <a:pt x="12" y="1"/>
                    <a:pt x="24" y="1"/>
                    <a:pt x="36" y="1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22" y="1"/>
                    <a:pt x="134" y="1"/>
                    <a:pt x="146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8" name="íŝlidè">
              <a:extLst>
                <a:ext uri="{FF2B5EF4-FFF2-40B4-BE49-F238E27FC236}">
                  <a16:creationId xmlns="" xmlns:a16="http://schemas.microsoft.com/office/drawing/2014/main" id="{DA755218-65FE-45A5-AB6E-9BC0F7D00EAD}"/>
                </a:ext>
              </a:extLst>
            </p:cNvPr>
            <p:cNvSpPr/>
            <p:nvPr/>
          </p:nvSpPr>
          <p:spPr bwMode="auto">
            <a:xfrm>
              <a:off x="7773988" y="3187701"/>
              <a:ext cx="644525" cy="4763"/>
            </a:xfrm>
            <a:custGeom>
              <a:avLst/>
              <a:gdLst>
                <a:gd name="T0" fmla="*/ 173 w 173"/>
                <a:gd name="T1" fmla="*/ 0 h 1"/>
                <a:gd name="T2" fmla="*/ 130 w 173"/>
                <a:gd name="T3" fmla="*/ 1 h 1"/>
                <a:gd name="T4" fmla="*/ 87 w 173"/>
                <a:gd name="T5" fmla="*/ 1 h 1"/>
                <a:gd name="T6" fmla="*/ 44 w 173"/>
                <a:gd name="T7" fmla="*/ 1 h 1"/>
                <a:gd name="T8" fmla="*/ 0 w 173"/>
                <a:gd name="T9" fmla="*/ 0 h 1"/>
                <a:gd name="T10" fmla="*/ 44 w 173"/>
                <a:gd name="T11" fmla="*/ 0 h 1"/>
                <a:gd name="T12" fmla="*/ 87 w 173"/>
                <a:gd name="T13" fmla="*/ 0 h 1"/>
                <a:gd name="T14" fmla="*/ 130 w 173"/>
                <a:gd name="T15" fmla="*/ 0 h 1"/>
                <a:gd name="T16" fmla="*/ 173 w 173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">
                  <a:moveTo>
                    <a:pt x="173" y="0"/>
                  </a:moveTo>
                  <a:cubicBezTo>
                    <a:pt x="159" y="1"/>
                    <a:pt x="145" y="1"/>
                    <a:pt x="130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29" y="1"/>
                    <a:pt x="15" y="1"/>
                    <a:pt x="0" y="0"/>
                  </a:cubicBezTo>
                  <a:cubicBezTo>
                    <a:pt x="15" y="0"/>
                    <a:pt x="29" y="0"/>
                    <a:pt x="44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45" y="0"/>
                    <a:pt x="159" y="0"/>
                    <a:pt x="173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9" name="iśḻïḑê">
              <a:extLst>
                <a:ext uri="{FF2B5EF4-FFF2-40B4-BE49-F238E27FC236}">
                  <a16:creationId xmlns="" xmlns:a16="http://schemas.microsoft.com/office/drawing/2014/main" id="{A6E73CDF-0798-4864-AB6F-664B2AA9A9E9}"/>
                </a:ext>
              </a:extLst>
            </p:cNvPr>
            <p:cNvSpPr/>
            <p:nvPr/>
          </p:nvSpPr>
          <p:spPr bwMode="auto">
            <a:xfrm>
              <a:off x="7654926" y="3109913"/>
              <a:ext cx="592138" cy="7938"/>
            </a:xfrm>
            <a:custGeom>
              <a:avLst/>
              <a:gdLst>
                <a:gd name="T0" fmla="*/ 0 w 159"/>
                <a:gd name="T1" fmla="*/ 0 h 2"/>
                <a:gd name="T2" fmla="*/ 0 w 159"/>
                <a:gd name="T3" fmla="*/ 2 h 2"/>
                <a:gd name="T4" fmla="*/ 159 w 159"/>
                <a:gd name="T5" fmla="*/ 1 h 2"/>
                <a:gd name="T6" fmla="*/ 0 w 159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59" y="1"/>
                    <a:pt x="159" y="1"/>
                    <a:pt x="159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0" name="îṩḷîdê">
              <a:extLst>
                <a:ext uri="{FF2B5EF4-FFF2-40B4-BE49-F238E27FC236}">
                  <a16:creationId xmlns="" xmlns:a16="http://schemas.microsoft.com/office/drawing/2014/main" id="{E72A15F9-B220-47B3-B683-E410F0483574}"/>
                </a:ext>
              </a:extLst>
            </p:cNvPr>
            <p:cNvSpPr/>
            <p:nvPr/>
          </p:nvSpPr>
          <p:spPr bwMode="auto">
            <a:xfrm>
              <a:off x="7658101" y="3136901"/>
              <a:ext cx="873125" cy="3175"/>
            </a:xfrm>
            <a:custGeom>
              <a:avLst/>
              <a:gdLst>
                <a:gd name="T0" fmla="*/ 0 w 234"/>
                <a:gd name="T1" fmla="*/ 0 h 1"/>
                <a:gd name="T2" fmla="*/ 0 w 234"/>
                <a:gd name="T3" fmla="*/ 1 h 1"/>
                <a:gd name="T4" fmla="*/ 234 w 234"/>
                <a:gd name="T5" fmla="*/ 1 h 1"/>
                <a:gd name="T6" fmla="*/ 0 w 23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4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34" y="1"/>
                    <a:pt x="234" y="1"/>
                    <a:pt x="234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1" name="iṣḷïḑè">
              <a:extLst>
                <a:ext uri="{FF2B5EF4-FFF2-40B4-BE49-F238E27FC236}">
                  <a16:creationId xmlns="" xmlns:a16="http://schemas.microsoft.com/office/drawing/2014/main" id="{930C7E5E-4152-4DD7-95DE-6531118555F8}"/>
                </a:ext>
              </a:extLst>
            </p:cNvPr>
            <p:cNvSpPr/>
            <p:nvPr/>
          </p:nvSpPr>
          <p:spPr bwMode="auto">
            <a:xfrm>
              <a:off x="7635876" y="3206751"/>
              <a:ext cx="488950" cy="4763"/>
            </a:xfrm>
            <a:custGeom>
              <a:avLst/>
              <a:gdLst>
                <a:gd name="T0" fmla="*/ 1 w 131"/>
                <a:gd name="T1" fmla="*/ 0 h 1"/>
                <a:gd name="T2" fmla="*/ 0 w 131"/>
                <a:gd name="T3" fmla="*/ 1 h 1"/>
                <a:gd name="T4" fmla="*/ 131 w 131"/>
                <a:gd name="T5" fmla="*/ 1 h 1"/>
                <a:gd name="T6" fmla="*/ 1 w 13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31" y="1"/>
                    <a:pt x="131" y="1"/>
                    <a:pt x="13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2" name="îṥḻiḑè">
              <a:extLst>
                <a:ext uri="{FF2B5EF4-FFF2-40B4-BE49-F238E27FC236}">
                  <a16:creationId xmlns="" xmlns:a16="http://schemas.microsoft.com/office/drawing/2014/main" id="{0FB1D0B8-D606-4EA8-B6BB-A4676869F76A}"/>
                </a:ext>
              </a:extLst>
            </p:cNvPr>
            <p:cNvSpPr/>
            <p:nvPr/>
          </p:nvSpPr>
          <p:spPr bwMode="auto">
            <a:xfrm>
              <a:off x="7658101" y="3124201"/>
              <a:ext cx="989013" cy="4763"/>
            </a:xfrm>
            <a:custGeom>
              <a:avLst/>
              <a:gdLst>
                <a:gd name="T0" fmla="*/ 0 w 265"/>
                <a:gd name="T1" fmla="*/ 0 h 1"/>
                <a:gd name="T2" fmla="*/ 0 w 265"/>
                <a:gd name="T3" fmla="*/ 1 h 1"/>
                <a:gd name="T4" fmla="*/ 265 w 265"/>
                <a:gd name="T5" fmla="*/ 0 h 1"/>
                <a:gd name="T6" fmla="*/ 0 w 26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265" y="0"/>
                    <a:pt x="265" y="0"/>
                    <a:pt x="26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3" name="iSḷiḓè">
              <a:extLst>
                <a:ext uri="{FF2B5EF4-FFF2-40B4-BE49-F238E27FC236}">
                  <a16:creationId xmlns="" xmlns:a16="http://schemas.microsoft.com/office/drawing/2014/main" id="{62AE1698-F9FD-4959-9B27-8CEA0A87FC25}"/>
                </a:ext>
              </a:extLst>
            </p:cNvPr>
            <p:cNvSpPr/>
            <p:nvPr/>
          </p:nvSpPr>
          <p:spPr bwMode="auto">
            <a:xfrm>
              <a:off x="7550151" y="2643188"/>
              <a:ext cx="1268413" cy="369888"/>
            </a:xfrm>
            <a:custGeom>
              <a:avLst/>
              <a:gdLst>
                <a:gd name="T0" fmla="*/ 0 w 340"/>
                <a:gd name="T1" fmla="*/ 0 h 99"/>
                <a:gd name="T2" fmla="*/ 304 w 340"/>
                <a:gd name="T3" fmla="*/ 0 h 99"/>
                <a:gd name="T4" fmla="*/ 340 w 340"/>
                <a:gd name="T5" fmla="*/ 36 h 99"/>
                <a:gd name="T6" fmla="*/ 340 w 340"/>
                <a:gd name="T7" fmla="*/ 63 h 99"/>
                <a:gd name="T8" fmla="*/ 304 w 340"/>
                <a:gd name="T9" fmla="*/ 99 h 99"/>
                <a:gd name="T10" fmla="*/ 0 w 340"/>
                <a:gd name="T11" fmla="*/ 99 h 99"/>
                <a:gd name="T12" fmla="*/ 0 w 340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99">
                  <a:moveTo>
                    <a:pt x="0" y="0"/>
                  </a:moveTo>
                  <a:cubicBezTo>
                    <a:pt x="304" y="0"/>
                    <a:pt x="304" y="0"/>
                    <a:pt x="304" y="0"/>
                  </a:cubicBezTo>
                  <a:cubicBezTo>
                    <a:pt x="324" y="0"/>
                    <a:pt x="340" y="16"/>
                    <a:pt x="340" y="36"/>
                  </a:cubicBezTo>
                  <a:cubicBezTo>
                    <a:pt x="340" y="63"/>
                    <a:pt x="340" y="63"/>
                    <a:pt x="340" y="63"/>
                  </a:cubicBezTo>
                  <a:cubicBezTo>
                    <a:pt x="340" y="83"/>
                    <a:pt x="324" y="99"/>
                    <a:pt x="304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40" y="51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4" name="iŝ1ïďè">
              <a:extLst>
                <a:ext uri="{FF2B5EF4-FFF2-40B4-BE49-F238E27FC236}">
                  <a16:creationId xmlns="" xmlns:a16="http://schemas.microsoft.com/office/drawing/2014/main" id="{FFA352FC-F73B-40DB-B213-5B6708001EB7}"/>
                </a:ext>
              </a:extLst>
            </p:cNvPr>
            <p:cNvSpPr/>
            <p:nvPr/>
          </p:nvSpPr>
          <p:spPr bwMode="auto">
            <a:xfrm>
              <a:off x="7572376" y="2676526"/>
              <a:ext cx="19050" cy="41275"/>
            </a:xfrm>
            <a:custGeom>
              <a:avLst/>
              <a:gdLst>
                <a:gd name="T0" fmla="*/ 0 w 5"/>
                <a:gd name="T1" fmla="*/ 0 h 11"/>
                <a:gd name="T2" fmla="*/ 0 w 5"/>
                <a:gd name="T3" fmla="*/ 0 h 11"/>
                <a:gd name="T4" fmla="*/ 5 w 5"/>
                <a:gd name="T5" fmla="*/ 11 h 11"/>
                <a:gd name="T6" fmla="*/ 5 w 5"/>
                <a:gd name="T7" fmla="*/ 11 h 11"/>
                <a:gd name="T8" fmla="*/ 0 w 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7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7"/>
                    <a:pt x="1" y="3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5" name="îṧliḑé">
              <a:extLst>
                <a:ext uri="{FF2B5EF4-FFF2-40B4-BE49-F238E27FC236}">
                  <a16:creationId xmlns="" xmlns:a16="http://schemas.microsoft.com/office/drawing/2014/main" id="{6F63C2CE-B795-47D4-955F-C15DBEF913C0}"/>
                </a:ext>
              </a:extLst>
            </p:cNvPr>
            <p:cNvSpPr/>
            <p:nvPr/>
          </p:nvSpPr>
          <p:spPr bwMode="auto">
            <a:xfrm>
              <a:off x="7572376" y="2676526"/>
              <a:ext cx="1246188" cy="101600"/>
            </a:xfrm>
            <a:custGeom>
              <a:avLst/>
              <a:gdLst>
                <a:gd name="T0" fmla="*/ 322 w 334"/>
                <a:gd name="T1" fmla="*/ 0 h 27"/>
                <a:gd name="T2" fmla="*/ 0 w 334"/>
                <a:gd name="T3" fmla="*/ 0 h 27"/>
                <a:gd name="T4" fmla="*/ 5 w 334"/>
                <a:gd name="T5" fmla="*/ 11 h 27"/>
                <a:gd name="T6" fmla="*/ 304 w 334"/>
                <a:gd name="T7" fmla="*/ 11 h 27"/>
                <a:gd name="T8" fmla="*/ 334 w 334"/>
                <a:gd name="T9" fmla="*/ 27 h 27"/>
                <a:gd name="T10" fmla="*/ 334 w 334"/>
                <a:gd name="T11" fmla="*/ 27 h 27"/>
                <a:gd name="T12" fmla="*/ 334 w 334"/>
                <a:gd name="T13" fmla="*/ 27 h 27"/>
                <a:gd name="T14" fmla="*/ 334 w 334"/>
                <a:gd name="T15" fmla="*/ 27 h 27"/>
                <a:gd name="T16" fmla="*/ 334 w 334"/>
                <a:gd name="T17" fmla="*/ 27 h 27"/>
                <a:gd name="T18" fmla="*/ 334 w 334"/>
                <a:gd name="T19" fmla="*/ 26 h 27"/>
                <a:gd name="T20" fmla="*/ 334 w 334"/>
                <a:gd name="T21" fmla="*/ 26 h 27"/>
                <a:gd name="T22" fmla="*/ 334 w 334"/>
                <a:gd name="T23" fmla="*/ 26 h 27"/>
                <a:gd name="T24" fmla="*/ 334 w 334"/>
                <a:gd name="T25" fmla="*/ 26 h 27"/>
                <a:gd name="T26" fmla="*/ 334 w 334"/>
                <a:gd name="T27" fmla="*/ 26 h 27"/>
                <a:gd name="T28" fmla="*/ 334 w 334"/>
                <a:gd name="T29" fmla="*/ 26 h 27"/>
                <a:gd name="T30" fmla="*/ 334 w 334"/>
                <a:gd name="T31" fmla="*/ 26 h 27"/>
                <a:gd name="T32" fmla="*/ 334 w 334"/>
                <a:gd name="T33" fmla="*/ 26 h 27"/>
                <a:gd name="T34" fmla="*/ 334 w 334"/>
                <a:gd name="T35" fmla="*/ 26 h 27"/>
                <a:gd name="T36" fmla="*/ 334 w 334"/>
                <a:gd name="T37" fmla="*/ 26 h 27"/>
                <a:gd name="T38" fmla="*/ 322 w 334"/>
                <a:gd name="T3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4" h="27">
                  <a:moveTo>
                    <a:pt x="3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7"/>
                    <a:pt x="5" y="11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317" y="11"/>
                    <a:pt x="328" y="18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7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16"/>
                    <a:pt x="329" y="6"/>
                    <a:pt x="32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6" name="ísḷíḑe">
              <a:extLst>
                <a:ext uri="{FF2B5EF4-FFF2-40B4-BE49-F238E27FC236}">
                  <a16:creationId xmlns="" xmlns:a16="http://schemas.microsoft.com/office/drawing/2014/main" id="{2B3DE2EB-C7B7-405C-B4C3-DE67049C8700}"/>
                </a:ext>
              </a:extLst>
            </p:cNvPr>
            <p:cNvSpPr/>
            <p:nvPr/>
          </p:nvSpPr>
          <p:spPr bwMode="auto">
            <a:xfrm>
              <a:off x="8150226" y="2781301"/>
              <a:ext cx="649288" cy="11113"/>
            </a:xfrm>
            <a:custGeom>
              <a:avLst/>
              <a:gdLst>
                <a:gd name="T0" fmla="*/ 409 w 409"/>
                <a:gd name="T1" fmla="*/ 0 h 7"/>
                <a:gd name="T2" fmla="*/ 409 w 409"/>
                <a:gd name="T3" fmla="*/ 7 h 7"/>
                <a:gd name="T4" fmla="*/ 0 w 409"/>
                <a:gd name="T5" fmla="*/ 5 h 7"/>
                <a:gd name="T6" fmla="*/ 409 w 40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9" h="7">
                  <a:moveTo>
                    <a:pt x="409" y="0"/>
                  </a:moveTo>
                  <a:lnTo>
                    <a:pt x="409" y="7"/>
                  </a:lnTo>
                  <a:lnTo>
                    <a:pt x="0" y="5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7" name="ïṣ1ïḍè">
              <a:extLst>
                <a:ext uri="{FF2B5EF4-FFF2-40B4-BE49-F238E27FC236}">
                  <a16:creationId xmlns="" xmlns:a16="http://schemas.microsoft.com/office/drawing/2014/main" id="{93B47042-4714-499F-9AD0-0C0F0387B4BE}"/>
                </a:ext>
              </a:extLst>
            </p:cNvPr>
            <p:cNvSpPr/>
            <p:nvPr/>
          </p:nvSpPr>
          <p:spPr bwMode="auto">
            <a:xfrm>
              <a:off x="8445501" y="2819401"/>
              <a:ext cx="350838" cy="11113"/>
            </a:xfrm>
            <a:custGeom>
              <a:avLst/>
              <a:gdLst>
                <a:gd name="T0" fmla="*/ 221 w 221"/>
                <a:gd name="T1" fmla="*/ 0 h 7"/>
                <a:gd name="T2" fmla="*/ 221 w 221"/>
                <a:gd name="T3" fmla="*/ 7 h 7"/>
                <a:gd name="T4" fmla="*/ 0 w 221"/>
                <a:gd name="T5" fmla="*/ 4 h 7"/>
                <a:gd name="T6" fmla="*/ 221 w 22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7">
                  <a:moveTo>
                    <a:pt x="221" y="0"/>
                  </a:moveTo>
                  <a:lnTo>
                    <a:pt x="221" y="7"/>
                  </a:lnTo>
                  <a:lnTo>
                    <a:pt x="0" y="4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8" name="îşḷíḓé">
              <a:extLst>
                <a:ext uri="{FF2B5EF4-FFF2-40B4-BE49-F238E27FC236}">
                  <a16:creationId xmlns="" xmlns:a16="http://schemas.microsoft.com/office/drawing/2014/main" id="{C53A5AAD-9BD0-4EA3-B71B-C9620A13095E}"/>
                </a:ext>
              </a:extLst>
            </p:cNvPr>
            <p:cNvSpPr/>
            <p:nvPr/>
          </p:nvSpPr>
          <p:spPr bwMode="auto">
            <a:xfrm>
              <a:off x="8561388" y="2841626"/>
              <a:ext cx="230188" cy="11113"/>
            </a:xfrm>
            <a:custGeom>
              <a:avLst/>
              <a:gdLst>
                <a:gd name="T0" fmla="*/ 145 w 145"/>
                <a:gd name="T1" fmla="*/ 0 h 7"/>
                <a:gd name="T2" fmla="*/ 145 w 145"/>
                <a:gd name="T3" fmla="*/ 7 h 7"/>
                <a:gd name="T4" fmla="*/ 0 w 145"/>
                <a:gd name="T5" fmla="*/ 2 h 7"/>
                <a:gd name="T6" fmla="*/ 145 w 14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145" y="0"/>
                  </a:moveTo>
                  <a:lnTo>
                    <a:pt x="145" y="7"/>
                  </a:lnTo>
                  <a:lnTo>
                    <a:pt x="0" y="2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9" name="iṩļíḍè">
              <a:extLst>
                <a:ext uri="{FF2B5EF4-FFF2-40B4-BE49-F238E27FC236}">
                  <a16:creationId xmlns="" xmlns:a16="http://schemas.microsoft.com/office/drawing/2014/main" id="{6EC18C57-AD48-4BF0-BDF7-E0F1DE6D826E}"/>
                </a:ext>
              </a:extLst>
            </p:cNvPr>
            <p:cNvSpPr/>
            <p:nvPr/>
          </p:nvSpPr>
          <p:spPr bwMode="auto">
            <a:xfrm>
              <a:off x="8240713" y="2905126"/>
              <a:ext cx="461963" cy="3175"/>
            </a:xfrm>
            <a:custGeom>
              <a:avLst/>
              <a:gdLst>
                <a:gd name="T0" fmla="*/ 62 w 124"/>
                <a:gd name="T1" fmla="*/ 1 h 1"/>
                <a:gd name="T2" fmla="*/ 31 w 124"/>
                <a:gd name="T3" fmla="*/ 1 h 1"/>
                <a:gd name="T4" fmla="*/ 0 w 124"/>
                <a:gd name="T5" fmla="*/ 1 h 1"/>
                <a:gd name="T6" fmla="*/ 31 w 124"/>
                <a:gd name="T7" fmla="*/ 0 h 1"/>
                <a:gd name="T8" fmla="*/ 62 w 124"/>
                <a:gd name="T9" fmla="*/ 0 h 1"/>
                <a:gd name="T10" fmla="*/ 93 w 124"/>
                <a:gd name="T11" fmla="*/ 0 h 1"/>
                <a:gd name="T12" fmla="*/ 124 w 124"/>
                <a:gd name="T13" fmla="*/ 1 h 1"/>
                <a:gd name="T14" fmla="*/ 93 w 124"/>
                <a:gd name="T15" fmla="*/ 1 h 1"/>
                <a:gd name="T16" fmla="*/ 62 w 124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">
                  <a:moveTo>
                    <a:pt x="62" y="1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21" y="1"/>
                    <a:pt x="10" y="1"/>
                    <a:pt x="0" y="1"/>
                  </a:cubicBezTo>
                  <a:cubicBezTo>
                    <a:pt x="10" y="0"/>
                    <a:pt x="21" y="0"/>
                    <a:pt x="31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3" y="0"/>
                    <a:pt x="114" y="0"/>
                    <a:pt x="124" y="1"/>
                  </a:cubicBezTo>
                  <a:cubicBezTo>
                    <a:pt x="114" y="1"/>
                    <a:pt x="103" y="1"/>
                    <a:pt x="93" y="1"/>
                  </a:cubicBezTo>
                  <a:lnTo>
                    <a:pt x="62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0" name="ï$ḷíḋê">
              <a:extLst>
                <a:ext uri="{FF2B5EF4-FFF2-40B4-BE49-F238E27FC236}">
                  <a16:creationId xmlns="" xmlns:a16="http://schemas.microsoft.com/office/drawing/2014/main" id="{9534B2BB-9E8F-4860-B56A-DD4EFD392F6D}"/>
                </a:ext>
              </a:extLst>
            </p:cNvPr>
            <p:cNvSpPr/>
            <p:nvPr/>
          </p:nvSpPr>
          <p:spPr bwMode="auto">
            <a:xfrm>
              <a:off x="7594601" y="2725738"/>
              <a:ext cx="1041400" cy="11113"/>
            </a:xfrm>
            <a:custGeom>
              <a:avLst/>
              <a:gdLst>
                <a:gd name="T0" fmla="*/ 1 w 279"/>
                <a:gd name="T1" fmla="*/ 3 h 3"/>
                <a:gd name="T2" fmla="*/ 0 w 279"/>
                <a:gd name="T3" fmla="*/ 0 h 3"/>
                <a:gd name="T4" fmla="*/ 279 w 279"/>
                <a:gd name="T5" fmla="*/ 1 h 3"/>
                <a:gd name="T6" fmla="*/ 1 w 27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9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79" y="1"/>
                    <a:pt x="279" y="1"/>
                    <a:pt x="279" y="1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1" name="iṣḻiḓè">
              <a:extLst>
                <a:ext uri="{FF2B5EF4-FFF2-40B4-BE49-F238E27FC236}">
                  <a16:creationId xmlns="" xmlns:a16="http://schemas.microsoft.com/office/drawing/2014/main" id="{3FFDF916-B5D6-4ECE-98E6-726AE8976B85}"/>
                </a:ext>
              </a:extLst>
            </p:cNvPr>
            <p:cNvSpPr/>
            <p:nvPr/>
          </p:nvSpPr>
          <p:spPr bwMode="auto">
            <a:xfrm>
              <a:off x="7602538" y="2747963"/>
              <a:ext cx="433388" cy="11113"/>
            </a:xfrm>
            <a:custGeom>
              <a:avLst/>
              <a:gdLst>
                <a:gd name="T0" fmla="*/ 1 w 116"/>
                <a:gd name="T1" fmla="*/ 3 h 3"/>
                <a:gd name="T2" fmla="*/ 0 w 116"/>
                <a:gd name="T3" fmla="*/ 0 h 3"/>
                <a:gd name="T4" fmla="*/ 116 w 116"/>
                <a:gd name="T5" fmla="*/ 2 h 3"/>
                <a:gd name="T6" fmla="*/ 1 w 11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3">
                  <a:moveTo>
                    <a:pt x="1" y="3"/>
                  </a:moveTo>
                  <a:cubicBezTo>
                    <a:pt x="1" y="2"/>
                    <a:pt x="0" y="1"/>
                    <a:pt x="0" y="0"/>
                  </a:cubicBezTo>
                  <a:cubicBezTo>
                    <a:pt x="116" y="2"/>
                    <a:pt x="116" y="2"/>
                    <a:pt x="116" y="2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2" name="îšļïḍe">
              <a:extLst>
                <a:ext uri="{FF2B5EF4-FFF2-40B4-BE49-F238E27FC236}">
                  <a16:creationId xmlns="" xmlns:a16="http://schemas.microsoft.com/office/drawing/2014/main" id="{DA32928F-FF14-4C12-AF29-62E7F1B2A6C1}"/>
                </a:ext>
              </a:extLst>
            </p:cNvPr>
            <p:cNvSpPr/>
            <p:nvPr/>
          </p:nvSpPr>
          <p:spPr bwMode="auto">
            <a:xfrm>
              <a:off x="7610476" y="2886076"/>
              <a:ext cx="500063" cy="7938"/>
            </a:xfrm>
            <a:custGeom>
              <a:avLst/>
              <a:gdLst>
                <a:gd name="T0" fmla="*/ 0 w 134"/>
                <a:gd name="T1" fmla="*/ 2 h 2"/>
                <a:gd name="T2" fmla="*/ 1 w 134"/>
                <a:gd name="T3" fmla="*/ 0 h 2"/>
                <a:gd name="T4" fmla="*/ 134 w 134"/>
                <a:gd name="T5" fmla="*/ 1 h 2"/>
                <a:gd name="T6" fmla="*/ 0 w 13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2">
                  <a:moveTo>
                    <a:pt x="0" y="2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34" y="1"/>
                    <a:pt x="134" y="1"/>
                    <a:pt x="134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3" name="íṩlîḍe">
              <a:extLst>
                <a:ext uri="{FF2B5EF4-FFF2-40B4-BE49-F238E27FC236}">
                  <a16:creationId xmlns="" xmlns:a16="http://schemas.microsoft.com/office/drawing/2014/main" id="{BF6FAD28-FB2A-4816-9A35-8D841DAE0CE8}"/>
                </a:ext>
              </a:extLst>
            </p:cNvPr>
            <p:cNvSpPr/>
            <p:nvPr/>
          </p:nvSpPr>
          <p:spPr bwMode="auto">
            <a:xfrm>
              <a:off x="7580313" y="2957513"/>
              <a:ext cx="1006475" cy="11113"/>
            </a:xfrm>
            <a:custGeom>
              <a:avLst/>
              <a:gdLst>
                <a:gd name="T0" fmla="*/ 0 w 270"/>
                <a:gd name="T1" fmla="*/ 3 h 3"/>
                <a:gd name="T2" fmla="*/ 2 w 270"/>
                <a:gd name="T3" fmla="*/ 0 h 3"/>
                <a:gd name="T4" fmla="*/ 270 w 270"/>
                <a:gd name="T5" fmla="*/ 1 h 3"/>
                <a:gd name="T6" fmla="*/ 0 w 27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">
                  <a:moveTo>
                    <a:pt x="0" y="3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70" y="1"/>
                    <a:pt x="270" y="1"/>
                    <a:pt x="270" y="1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4" name="îS1îḓe">
              <a:extLst>
                <a:ext uri="{FF2B5EF4-FFF2-40B4-BE49-F238E27FC236}">
                  <a16:creationId xmlns="" xmlns:a16="http://schemas.microsoft.com/office/drawing/2014/main" id="{2943FE63-26C6-445D-BD7B-CB2BB4BAAC03}"/>
                </a:ext>
              </a:extLst>
            </p:cNvPr>
            <p:cNvSpPr/>
            <p:nvPr/>
          </p:nvSpPr>
          <p:spPr bwMode="auto">
            <a:xfrm>
              <a:off x="8721726" y="2733676"/>
              <a:ext cx="100013" cy="207963"/>
            </a:xfrm>
            <a:custGeom>
              <a:avLst/>
              <a:gdLst>
                <a:gd name="T0" fmla="*/ 27 w 27"/>
                <a:gd name="T1" fmla="*/ 0 h 56"/>
                <a:gd name="T2" fmla="*/ 27 w 27"/>
                <a:gd name="T3" fmla="*/ 56 h 56"/>
                <a:gd name="T4" fmla="*/ 27 w 27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56">
                  <a:moveTo>
                    <a:pt x="27" y="0"/>
                  </a:moveTo>
                  <a:cubicBezTo>
                    <a:pt x="27" y="56"/>
                    <a:pt x="27" y="56"/>
                    <a:pt x="27" y="56"/>
                  </a:cubicBezTo>
                  <a:cubicBezTo>
                    <a:pt x="27" y="56"/>
                    <a:pt x="0" y="31"/>
                    <a:pt x="27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5" name="iSḷíḍè">
              <a:extLst>
                <a:ext uri="{FF2B5EF4-FFF2-40B4-BE49-F238E27FC236}">
                  <a16:creationId xmlns="" xmlns:a16="http://schemas.microsoft.com/office/drawing/2014/main" id="{7576155B-47D2-4A37-BD87-D29A49D9B439}"/>
                </a:ext>
              </a:extLst>
            </p:cNvPr>
            <p:cNvSpPr/>
            <p:nvPr/>
          </p:nvSpPr>
          <p:spPr bwMode="auto">
            <a:xfrm>
              <a:off x="7475538" y="2609851"/>
              <a:ext cx="1514475" cy="436563"/>
            </a:xfrm>
            <a:custGeom>
              <a:avLst/>
              <a:gdLst>
                <a:gd name="T0" fmla="*/ 362 w 406"/>
                <a:gd name="T1" fmla="*/ 0 h 117"/>
                <a:gd name="T2" fmla="*/ 9 w 406"/>
                <a:gd name="T3" fmla="*/ 0 h 117"/>
                <a:gd name="T4" fmla="*/ 0 w 406"/>
                <a:gd name="T5" fmla="*/ 9 h 117"/>
                <a:gd name="T6" fmla="*/ 9 w 406"/>
                <a:gd name="T7" fmla="*/ 18 h 117"/>
                <a:gd name="T8" fmla="*/ 348 w 406"/>
                <a:gd name="T9" fmla="*/ 18 h 117"/>
                <a:gd name="T10" fmla="*/ 360 w 406"/>
                <a:gd name="T11" fmla="*/ 45 h 117"/>
                <a:gd name="T12" fmla="*/ 360 w 406"/>
                <a:gd name="T13" fmla="*/ 72 h 117"/>
                <a:gd name="T14" fmla="*/ 348 w 406"/>
                <a:gd name="T15" fmla="*/ 99 h 117"/>
                <a:gd name="T16" fmla="*/ 9 w 406"/>
                <a:gd name="T17" fmla="*/ 99 h 117"/>
                <a:gd name="T18" fmla="*/ 0 w 406"/>
                <a:gd name="T19" fmla="*/ 108 h 117"/>
                <a:gd name="T20" fmla="*/ 9 w 406"/>
                <a:gd name="T21" fmla="*/ 117 h 117"/>
                <a:gd name="T22" fmla="*/ 362 w 406"/>
                <a:gd name="T23" fmla="*/ 117 h 117"/>
                <a:gd name="T24" fmla="*/ 406 w 406"/>
                <a:gd name="T25" fmla="*/ 72 h 117"/>
                <a:gd name="T26" fmla="*/ 406 w 406"/>
                <a:gd name="T27" fmla="*/ 45 h 117"/>
                <a:gd name="T28" fmla="*/ 362 w 406"/>
                <a:gd name="T2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6" h="117">
                  <a:moveTo>
                    <a:pt x="36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55" y="25"/>
                    <a:pt x="360" y="34"/>
                    <a:pt x="360" y="45"/>
                  </a:cubicBezTo>
                  <a:cubicBezTo>
                    <a:pt x="360" y="72"/>
                    <a:pt x="360" y="72"/>
                    <a:pt x="360" y="72"/>
                  </a:cubicBezTo>
                  <a:cubicBezTo>
                    <a:pt x="360" y="83"/>
                    <a:pt x="355" y="92"/>
                    <a:pt x="348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4" y="99"/>
                    <a:pt x="0" y="103"/>
                    <a:pt x="0" y="108"/>
                  </a:cubicBezTo>
                  <a:cubicBezTo>
                    <a:pt x="0" y="113"/>
                    <a:pt x="4" y="117"/>
                    <a:pt x="9" y="117"/>
                  </a:cubicBezTo>
                  <a:cubicBezTo>
                    <a:pt x="362" y="117"/>
                    <a:pt x="362" y="117"/>
                    <a:pt x="362" y="117"/>
                  </a:cubicBezTo>
                  <a:cubicBezTo>
                    <a:pt x="386" y="117"/>
                    <a:pt x="406" y="97"/>
                    <a:pt x="406" y="72"/>
                  </a:cubicBezTo>
                  <a:cubicBezTo>
                    <a:pt x="406" y="45"/>
                    <a:pt x="406" y="45"/>
                    <a:pt x="406" y="45"/>
                  </a:cubicBezTo>
                  <a:cubicBezTo>
                    <a:pt x="406" y="20"/>
                    <a:pt x="386" y="0"/>
                    <a:pt x="362" y="0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6" name="íṩliḑê">
              <a:extLst>
                <a:ext uri="{FF2B5EF4-FFF2-40B4-BE49-F238E27FC236}">
                  <a16:creationId xmlns="" xmlns:a16="http://schemas.microsoft.com/office/drawing/2014/main" id="{58672614-93F7-4AE3-8280-5532B7A75F38}"/>
                </a:ext>
              </a:extLst>
            </p:cNvPr>
            <p:cNvSpPr/>
            <p:nvPr/>
          </p:nvSpPr>
          <p:spPr bwMode="auto">
            <a:xfrm>
              <a:off x="7475538" y="2882901"/>
              <a:ext cx="1514475" cy="163513"/>
            </a:xfrm>
            <a:custGeom>
              <a:avLst/>
              <a:gdLst>
                <a:gd name="T0" fmla="*/ 0 w 406"/>
                <a:gd name="T1" fmla="*/ 35 h 44"/>
                <a:gd name="T2" fmla="*/ 9 w 406"/>
                <a:gd name="T3" fmla="*/ 44 h 44"/>
                <a:gd name="T4" fmla="*/ 31 w 406"/>
                <a:gd name="T5" fmla="*/ 44 h 44"/>
                <a:gd name="T6" fmla="*/ 31 w 406"/>
                <a:gd name="T7" fmla="*/ 44 h 44"/>
                <a:gd name="T8" fmla="*/ 9 w 406"/>
                <a:gd name="T9" fmla="*/ 44 h 44"/>
                <a:gd name="T10" fmla="*/ 0 w 406"/>
                <a:gd name="T11" fmla="*/ 35 h 44"/>
                <a:gd name="T12" fmla="*/ 406 w 406"/>
                <a:gd name="T13" fmla="*/ 0 h 44"/>
                <a:gd name="T14" fmla="*/ 362 w 406"/>
                <a:gd name="T15" fmla="*/ 44 h 44"/>
                <a:gd name="T16" fmla="*/ 313 w 406"/>
                <a:gd name="T17" fmla="*/ 44 h 44"/>
                <a:gd name="T18" fmla="*/ 313 w 406"/>
                <a:gd name="T19" fmla="*/ 44 h 44"/>
                <a:gd name="T20" fmla="*/ 362 w 406"/>
                <a:gd name="T21" fmla="*/ 44 h 44"/>
                <a:gd name="T22" fmla="*/ 406 w 406"/>
                <a:gd name="T2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6" h="44">
                  <a:moveTo>
                    <a:pt x="0" y="35"/>
                  </a:moveTo>
                  <a:cubicBezTo>
                    <a:pt x="0" y="40"/>
                    <a:pt x="4" y="44"/>
                    <a:pt x="9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4" y="44"/>
                    <a:pt x="0" y="40"/>
                    <a:pt x="0" y="35"/>
                  </a:cubicBezTo>
                  <a:moveTo>
                    <a:pt x="406" y="0"/>
                  </a:moveTo>
                  <a:cubicBezTo>
                    <a:pt x="406" y="24"/>
                    <a:pt x="386" y="44"/>
                    <a:pt x="362" y="44"/>
                  </a:cubicBezTo>
                  <a:cubicBezTo>
                    <a:pt x="313" y="44"/>
                    <a:pt x="313" y="44"/>
                    <a:pt x="313" y="44"/>
                  </a:cubicBezTo>
                  <a:cubicBezTo>
                    <a:pt x="313" y="44"/>
                    <a:pt x="313" y="44"/>
                    <a:pt x="313" y="44"/>
                  </a:cubicBezTo>
                  <a:cubicBezTo>
                    <a:pt x="362" y="44"/>
                    <a:pt x="362" y="44"/>
                    <a:pt x="362" y="44"/>
                  </a:cubicBezTo>
                  <a:cubicBezTo>
                    <a:pt x="386" y="44"/>
                    <a:pt x="406" y="24"/>
                    <a:pt x="40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7" name="îṩ1íḓê">
              <a:extLst>
                <a:ext uri="{FF2B5EF4-FFF2-40B4-BE49-F238E27FC236}">
                  <a16:creationId xmlns="" xmlns:a16="http://schemas.microsoft.com/office/drawing/2014/main" id="{A700CD29-7FFE-4446-BCB5-4136991FCB9C}"/>
                </a:ext>
              </a:extLst>
            </p:cNvPr>
            <p:cNvSpPr/>
            <p:nvPr/>
          </p:nvSpPr>
          <p:spPr bwMode="auto">
            <a:xfrm>
              <a:off x="7591426" y="3046413"/>
              <a:ext cx="1050925" cy="0"/>
            </a:xfrm>
            <a:custGeom>
              <a:avLst/>
              <a:gdLst>
                <a:gd name="T0" fmla="*/ 282 w 282"/>
                <a:gd name="T1" fmla="*/ 0 w 282"/>
                <a:gd name="T2" fmla="*/ 0 w 282"/>
                <a:gd name="T3" fmla="*/ 282 w 282"/>
                <a:gd name="T4" fmla="*/ 282 w 28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82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2" y="0"/>
                    <a:pt x="282" y="0"/>
                    <a:pt x="282" y="0"/>
                  </a:cubicBezTo>
                </a:path>
              </a:pathLst>
            </a:custGeom>
            <a:solidFill>
              <a:srgbClr val="772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8" name="iṡ1íďê">
              <a:extLst>
                <a:ext uri="{FF2B5EF4-FFF2-40B4-BE49-F238E27FC236}">
                  <a16:creationId xmlns="" xmlns:a16="http://schemas.microsoft.com/office/drawing/2014/main" id="{25B72969-D1AC-4844-B294-2F5FC62C0E0A}"/>
                </a:ext>
              </a:extLst>
            </p:cNvPr>
            <p:cNvSpPr/>
            <p:nvPr/>
          </p:nvSpPr>
          <p:spPr bwMode="auto">
            <a:xfrm>
              <a:off x="7475538" y="2878138"/>
              <a:ext cx="1514475" cy="168275"/>
            </a:xfrm>
            <a:custGeom>
              <a:avLst/>
              <a:gdLst>
                <a:gd name="T0" fmla="*/ 406 w 406"/>
                <a:gd name="T1" fmla="*/ 0 h 45"/>
                <a:gd name="T2" fmla="*/ 391 w 406"/>
                <a:gd name="T3" fmla="*/ 16 h 45"/>
                <a:gd name="T4" fmla="*/ 373 w 406"/>
                <a:gd name="T5" fmla="*/ 29 h 45"/>
                <a:gd name="T6" fmla="*/ 355 w 406"/>
                <a:gd name="T7" fmla="*/ 35 h 45"/>
                <a:gd name="T8" fmla="*/ 351 w 406"/>
                <a:gd name="T9" fmla="*/ 34 h 45"/>
                <a:gd name="T10" fmla="*/ 0 w 406"/>
                <a:gd name="T11" fmla="*/ 36 h 45"/>
                <a:gd name="T12" fmla="*/ 0 w 406"/>
                <a:gd name="T13" fmla="*/ 36 h 45"/>
                <a:gd name="T14" fmla="*/ 0 w 406"/>
                <a:gd name="T15" fmla="*/ 36 h 45"/>
                <a:gd name="T16" fmla="*/ 9 w 406"/>
                <a:gd name="T17" fmla="*/ 45 h 45"/>
                <a:gd name="T18" fmla="*/ 31 w 406"/>
                <a:gd name="T19" fmla="*/ 45 h 45"/>
                <a:gd name="T20" fmla="*/ 313 w 406"/>
                <a:gd name="T21" fmla="*/ 45 h 45"/>
                <a:gd name="T22" fmla="*/ 362 w 406"/>
                <a:gd name="T23" fmla="*/ 45 h 45"/>
                <a:gd name="T24" fmla="*/ 406 w 406"/>
                <a:gd name="T25" fmla="*/ 1 h 45"/>
                <a:gd name="T26" fmla="*/ 406 w 406"/>
                <a:gd name="T27" fmla="*/ 0 h 45"/>
                <a:gd name="T28" fmla="*/ 406 w 406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6" h="45">
                  <a:moveTo>
                    <a:pt x="406" y="0"/>
                  </a:moveTo>
                  <a:cubicBezTo>
                    <a:pt x="404" y="7"/>
                    <a:pt x="397" y="11"/>
                    <a:pt x="391" y="16"/>
                  </a:cubicBezTo>
                  <a:cubicBezTo>
                    <a:pt x="385" y="21"/>
                    <a:pt x="380" y="26"/>
                    <a:pt x="373" y="29"/>
                  </a:cubicBezTo>
                  <a:cubicBezTo>
                    <a:pt x="368" y="32"/>
                    <a:pt x="361" y="35"/>
                    <a:pt x="355" y="35"/>
                  </a:cubicBezTo>
                  <a:cubicBezTo>
                    <a:pt x="354" y="35"/>
                    <a:pt x="353" y="35"/>
                    <a:pt x="351" y="3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1"/>
                    <a:pt x="4" y="45"/>
                    <a:pt x="9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3" y="45"/>
                    <a:pt x="313" y="45"/>
                    <a:pt x="313" y="45"/>
                  </a:cubicBezTo>
                  <a:cubicBezTo>
                    <a:pt x="362" y="45"/>
                    <a:pt x="362" y="45"/>
                    <a:pt x="362" y="45"/>
                  </a:cubicBezTo>
                  <a:cubicBezTo>
                    <a:pt x="386" y="45"/>
                    <a:pt x="406" y="25"/>
                    <a:pt x="406" y="1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9" name="iśḻîḑe">
              <a:extLst>
                <a:ext uri="{FF2B5EF4-FFF2-40B4-BE49-F238E27FC236}">
                  <a16:creationId xmlns="" xmlns:a16="http://schemas.microsoft.com/office/drawing/2014/main" id="{041FB47E-93D9-44B6-AB53-7541DD0334EA}"/>
                </a:ext>
              </a:extLst>
            </p:cNvPr>
            <p:cNvSpPr/>
            <p:nvPr/>
          </p:nvSpPr>
          <p:spPr bwMode="auto">
            <a:xfrm>
              <a:off x="8097838" y="2057401"/>
              <a:ext cx="739775" cy="549275"/>
            </a:xfrm>
            <a:custGeom>
              <a:avLst/>
              <a:gdLst>
                <a:gd name="T0" fmla="*/ 198 w 198"/>
                <a:gd name="T1" fmla="*/ 147 h 147"/>
                <a:gd name="T2" fmla="*/ 39 w 198"/>
                <a:gd name="T3" fmla="*/ 147 h 147"/>
                <a:gd name="T4" fmla="*/ 0 w 198"/>
                <a:gd name="T5" fmla="*/ 109 h 147"/>
                <a:gd name="T6" fmla="*/ 0 w 198"/>
                <a:gd name="T7" fmla="*/ 38 h 147"/>
                <a:gd name="T8" fmla="*/ 39 w 198"/>
                <a:gd name="T9" fmla="*/ 0 h 147"/>
                <a:gd name="T10" fmla="*/ 198 w 198"/>
                <a:gd name="T11" fmla="*/ 0 h 147"/>
                <a:gd name="T12" fmla="*/ 198 w 198"/>
                <a:gd name="T1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47">
                  <a:moveTo>
                    <a:pt x="198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17" y="147"/>
                    <a:pt x="0" y="130"/>
                    <a:pt x="0" y="10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63" y="75"/>
                    <a:pt x="198" y="1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0" name="îṣḷîdé">
              <a:extLst>
                <a:ext uri="{FF2B5EF4-FFF2-40B4-BE49-F238E27FC236}">
                  <a16:creationId xmlns="" xmlns:a16="http://schemas.microsoft.com/office/drawing/2014/main" id="{F0DC92D8-78A5-4321-B590-D4E283D22393}"/>
                </a:ext>
              </a:extLst>
            </p:cNvPr>
            <p:cNvSpPr/>
            <p:nvPr/>
          </p:nvSpPr>
          <p:spPr bwMode="auto">
            <a:xfrm>
              <a:off x="8802688" y="2090738"/>
              <a:ext cx="19050" cy="60325"/>
            </a:xfrm>
            <a:custGeom>
              <a:avLst/>
              <a:gdLst>
                <a:gd name="T0" fmla="*/ 5 w 5"/>
                <a:gd name="T1" fmla="*/ 0 h 16"/>
                <a:gd name="T2" fmla="*/ 5 w 5"/>
                <a:gd name="T3" fmla="*/ 0 h 16"/>
                <a:gd name="T4" fmla="*/ 0 w 5"/>
                <a:gd name="T5" fmla="*/ 16 h 16"/>
                <a:gd name="T6" fmla="*/ 0 w 5"/>
                <a:gd name="T7" fmla="*/ 16 h 16"/>
                <a:gd name="T8" fmla="*/ 5 w 5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6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9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9"/>
                    <a:pt x="4" y="4"/>
                    <a:pt x="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1" name="îṡľiḍê">
              <a:extLst>
                <a:ext uri="{FF2B5EF4-FFF2-40B4-BE49-F238E27FC236}">
                  <a16:creationId xmlns="" xmlns:a16="http://schemas.microsoft.com/office/drawing/2014/main" id="{4D026BBD-A3D9-4AC5-93F7-AA4F27B688D1}"/>
                </a:ext>
              </a:extLst>
            </p:cNvPr>
            <p:cNvSpPr/>
            <p:nvPr/>
          </p:nvSpPr>
          <p:spPr bwMode="auto">
            <a:xfrm>
              <a:off x="8097838" y="2090738"/>
              <a:ext cx="723900" cy="201613"/>
            </a:xfrm>
            <a:custGeom>
              <a:avLst/>
              <a:gdLst>
                <a:gd name="T0" fmla="*/ 14 w 194"/>
                <a:gd name="T1" fmla="*/ 0 h 54"/>
                <a:gd name="T2" fmla="*/ 0 w 194"/>
                <a:gd name="T3" fmla="*/ 24 h 54"/>
                <a:gd name="T4" fmla="*/ 0 w 194"/>
                <a:gd name="T5" fmla="*/ 24 h 54"/>
                <a:gd name="T6" fmla="*/ 0 w 194"/>
                <a:gd name="T7" fmla="*/ 25 h 54"/>
                <a:gd name="T8" fmla="*/ 0 w 194"/>
                <a:gd name="T9" fmla="*/ 25 h 54"/>
                <a:gd name="T10" fmla="*/ 0 w 194"/>
                <a:gd name="T11" fmla="*/ 25 h 54"/>
                <a:gd name="T12" fmla="*/ 0 w 194"/>
                <a:gd name="T13" fmla="*/ 25 h 54"/>
                <a:gd name="T14" fmla="*/ 0 w 194"/>
                <a:gd name="T15" fmla="*/ 25 h 54"/>
                <a:gd name="T16" fmla="*/ 0 w 194"/>
                <a:gd name="T17" fmla="*/ 25 h 54"/>
                <a:gd name="T18" fmla="*/ 0 w 194"/>
                <a:gd name="T19" fmla="*/ 26 h 54"/>
                <a:gd name="T20" fmla="*/ 0 w 194"/>
                <a:gd name="T21" fmla="*/ 26 h 54"/>
                <a:gd name="T22" fmla="*/ 0 w 194"/>
                <a:gd name="T23" fmla="*/ 26 h 54"/>
                <a:gd name="T24" fmla="*/ 0 w 194"/>
                <a:gd name="T25" fmla="*/ 26 h 54"/>
                <a:gd name="T26" fmla="*/ 0 w 194"/>
                <a:gd name="T27" fmla="*/ 26 h 54"/>
                <a:gd name="T28" fmla="*/ 0 w 194"/>
                <a:gd name="T29" fmla="*/ 26 h 54"/>
                <a:gd name="T30" fmla="*/ 0 w 194"/>
                <a:gd name="T31" fmla="*/ 26 h 54"/>
                <a:gd name="T32" fmla="*/ 0 w 194"/>
                <a:gd name="T33" fmla="*/ 26 h 54"/>
                <a:gd name="T34" fmla="*/ 0 w 194"/>
                <a:gd name="T35" fmla="*/ 26 h 54"/>
                <a:gd name="T36" fmla="*/ 0 w 194"/>
                <a:gd name="T37" fmla="*/ 27 h 54"/>
                <a:gd name="T38" fmla="*/ 0 w 194"/>
                <a:gd name="T39" fmla="*/ 27 h 54"/>
                <a:gd name="T40" fmla="*/ 0 w 194"/>
                <a:gd name="T41" fmla="*/ 27 h 54"/>
                <a:gd name="T42" fmla="*/ 0 w 194"/>
                <a:gd name="T43" fmla="*/ 27 h 54"/>
                <a:gd name="T44" fmla="*/ 0 w 194"/>
                <a:gd name="T45" fmla="*/ 27 h 54"/>
                <a:gd name="T46" fmla="*/ 0 w 194"/>
                <a:gd name="T47" fmla="*/ 27 h 54"/>
                <a:gd name="T48" fmla="*/ 0 w 194"/>
                <a:gd name="T49" fmla="*/ 27 h 54"/>
                <a:gd name="T50" fmla="*/ 0 w 194"/>
                <a:gd name="T51" fmla="*/ 27 h 54"/>
                <a:gd name="T52" fmla="*/ 0 w 194"/>
                <a:gd name="T53" fmla="*/ 28 h 54"/>
                <a:gd name="T54" fmla="*/ 0 w 194"/>
                <a:gd name="T55" fmla="*/ 28 h 54"/>
                <a:gd name="T56" fmla="*/ 0 w 194"/>
                <a:gd name="T57" fmla="*/ 28 h 54"/>
                <a:gd name="T58" fmla="*/ 0 w 194"/>
                <a:gd name="T59" fmla="*/ 28 h 54"/>
                <a:gd name="T60" fmla="*/ 0 w 194"/>
                <a:gd name="T61" fmla="*/ 28 h 54"/>
                <a:gd name="T62" fmla="*/ 0 w 194"/>
                <a:gd name="T63" fmla="*/ 28 h 54"/>
                <a:gd name="T64" fmla="*/ 0 w 194"/>
                <a:gd name="T65" fmla="*/ 28 h 54"/>
                <a:gd name="T66" fmla="*/ 0 w 194"/>
                <a:gd name="T67" fmla="*/ 28 h 54"/>
                <a:gd name="T68" fmla="*/ 0 w 194"/>
                <a:gd name="T69" fmla="*/ 29 h 54"/>
                <a:gd name="T70" fmla="*/ 0 w 194"/>
                <a:gd name="T71" fmla="*/ 29 h 54"/>
                <a:gd name="T72" fmla="*/ 39 w 194"/>
                <a:gd name="T73" fmla="*/ 16 h 54"/>
                <a:gd name="T74" fmla="*/ 194 w 194"/>
                <a:gd name="T7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4" h="54">
                  <a:moveTo>
                    <a:pt x="19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6"/>
                    <a:pt x="1" y="1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33"/>
                    <a:pt x="17" y="16"/>
                    <a:pt x="39" y="16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91" y="9"/>
                    <a:pt x="193" y="4"/>
                    <a:pt x="194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2" name="ïśḻídê">
              <a:extLst>
                <a:ext uri="{FF2B5EF4-FFF2-40B4-BE49-F238E27FC236}">
                  <a16:creationId xmlns="" xmlns:a16="http://schemas.microsoft.com/office/drawing/2014/main" id="{07DFB5C7-B3A1-4F26-8A9E-76FE2BE602E6}"/>
                </a:ext>
              </a:extLst>
            </p:cNvPr>
            <p:cNvSpPr/>
            <p:nvPr/>
          </p:nvSpPr>
          <p:spPr bwMode="auto">
            <a:xfrm>
              <a:off x="8124826" y="2273301"/>
              <a:ext cx="552450" cy="7938"/>
            </a:xfrm>
            <a:custGeom>
              <a:avLst/>
              <a:gdLst>
                <a:gd name="T0" fmla="*/ 0 w 348"/>
                <a:gd name="T1" fmla="*/ 0 h 5"/>
                <a:gd name="T2" fmla="*/ 0 w 348"/>
                <a:gd name="T3" fmla="*/ 5 h 5"/>
                <a:gd name="T4" fmla="*/ 348 w 348"/>
                <a:gd name="T5" fmla="*/ 3 h 5"/>
                <a:gd name="T6" fmla="*/ 0 w 34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8" h="5">
                  <a:moveTo>
                    <a:pt x="0" y="0"/>
                  </a:moveTo>
                  <a:lnTo>
                    <a:pt x="0" y="5"/>
                  </a:lnTo>
                  <a:lnTo>
                    <a:pt x="34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3" name="ïṡlíḑè">
              <a:extLst>
                <a:ext uri="{FF2B5EF4-FFF2-40B4-BE49-F238E27FC236}">
                  <a16:creationId xmlns="" xmlns:a16="http://schemas.microsoft.com/office/drawing/2014/main" id="{88BA5179-FA7B-4E6E-9F7D-FBFDAE2CFB0E}"/>
                </a:ext>
              </a:extLst>
            </p:cNvPr>
            <p:cNvSpPr/>
            <p:nvPr/>
          </p:nvSpPr>
          <p:spPr bwMode="auto">
            <a:xfrm>
              <a:off x="8124826" y="2303463"/>
              <a:ext cx="563563" cy="11113"/>
            </a:xfrm>
            <a:custGeom>
              <a:avLst/>
              <a:gdLst>
                <a:gd name="T0" fmla="*/ 0 w 355"/>
                <a:gd name="T1" fmla="*/ 7 h 7"/>
                <a:gd name="T2" fmla="*/ 355 w 355"/>
                <a:gd name="T3" fmla="*/ 5 h 7"/>
                <a:gd name="T4" fmla="*/ 0 w 355"/>
                <a:gd name="T5" fmla="*/ 0 h 7"/>
                <a:gd name="T6" fmla="*/ 0 w 35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7">
                  <a:moveTo>
                    <a:pt x="0" y="7"/>
                  </a:moveTo>
                  <a:lnTo>
                    <a:pt x="355" y="5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4" name="iṣlïḋe">
              <a:extLst>
                <a:ext uri="{FF2B5EF4-FFF2-40B4-BE49-F238E27FC236}">
                  <a16:creationId xmlns="" xmlns:a16="http://schemas.microsoft.com/office/drawing/2014/main" id="{86401680-8FB7-4E15-88A2-BBF9FDE4D6B8}"/>
                </a:ext>
              </a:extLst>
            </p:cNvPr>
            <p:cNvSpPr/>
            <p:nvPr/>
          </p:nvSpPr>
          <p:spPr bwMode="auto">
            <a:xfrm>
              <a:off x="8121651" y="2347913"/>
              <a:ext cx="293688" cy="7938"/>
            </a:xfrm>
            <a:custGeom>
              <a:avLst/>
              <a:gdLst>
                <a:gd name="T0" fmla="*/ 0 w 185"/>
                <a:gd name="T1" fmla="*/ 0 h 5"/>
                <a:gd name="T2" fmla="*/ 0 w 185"/>
                <a:gd name="T3" fmla="*/ 5 h 5"/>
                <a:gd name="T4" fmla="*/ 185 w 185"/>
                <a:gd name="T5" fmla="*/ 3 h 5"/>
                <a:gd name="T6" fmla="*/ 0 w 18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5">
                  <a:moveTo>
                    <a:pt x="0" y="0"/>
                  </a:moveTo>
                  <a:lnTo>
                    <a:pt x="0" y="5"/>
                  </a:lnTo>
                  <a:lnTo>
                    <a:pt x="18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5" name="íŝḻiḍê">
              <a:extLst>
                <a:ext uri="{FF2B5EF4-FFF2-40B4-BE49-F238E27FC236}">
                  <a16:creationId xmlns="" xmlns:a16="http://schemas.microsoft.com/office/drawing/2014/main" id="{267A0E01-0EF0-4046-B1FB-E5A0FAF63668}"/>
                </a:ext>
              </a:extLst>
            </p:cNvPr>
            <p:cNvSpPr/>
            <p:nvPr/>
          </p:nvSpPr>
          <p:spPr bwMode="auto">
            <a:xfrm>
              <a:off x="8110538" y="2438401"/>
              <a:ext cx="606425" cy="7938"/>
            </a:xfrm>
            <a:custGeom>
              <a:avLst/>
              <a:gdLst>
                <a:gd name="T0" fmla="*/ 0 w 382"/>
                <a:gd name="T1" fmla="*/ 0 h 5"/>
                <a:gd name="T2" fmla="*/ 0 w 382"/>
                <a:gd name="T3" fmla="*/ 5 h 5"/>
                <a:gd name="T4" fmla="*/ 382 w 382"/>
                <a:gd name="T5" fmla="*/ 2 h 5"/>
                <a:gd name="T6" fmla="*/ 0 w 38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2" h="5">
                  <a:moveTo>
                    <a:pt x="0" y="0"/>
                  </a:moveTo>
                  <a:lnTo>
                    <a:pt x="0" y="5"/>
                  </a:lnTo>
                  <a:lnTo>
                    <a:pt x="38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6" name="iṧľíḓè">
              <a:extLst>
                <a:ext uri="{FF2B5EF4-FFF2-40B4-BE49-F238E27FC236}">
                  <a16:creationId xmlns="" xmlns:a16="http://schemas.microsoft.com/office/drawing/2014/main" id="{F64C035E-A96D-459A-95AA-5AB7BF73C2D1}"/>
                </a:ext>
              </a:extLst>
            </p:cNvPr>
            <p:cNvSpPr/>
            <p:nvPr/>
          </p:nvSpPr>
          <p:spPr bwMode="auto">
            <a:xfrm>
              <a:off x="8255001" y="2482851"/>
              <a:ext cx="417513" cy="7938"/>
            </a:xfrm>
            <a:custGeom>
              <a:avLst/>
              <a:gdLst>
                <a:gd name="T0" fmla="*/ 56 w 112"/>
                <a:gd name="T1" fmla="*/ 0 h 2"/>
                <a:gd name="T2" fmla="*/ 28 w 112"/>
                <a:gd name="T3" fmla="*/ 1 h 2"/>
                <a:gd name="T4" fmla="*/ 0 w 112"/>
                <a:gd name="T5" fmla="*/ 1 h 2"/>
                <a:gd name="T6" fmla="*/ 28 w 112"/>
                <a:gd name="T7" fmla="*/ 2 h 2"/>
                <a:gd name="T8" fmla="*/ 56 w 112"/>
                <a:gd name="T9" fmla="*/ 2 h 2"/>
                <a:gd name="T10" fmla="*/ 84 w 112"/>
                <a:gd name="T11" fmla="*/ 2 h 2"/>
                <a:gd name="T12" fmla="*/ 112 w 112"/>
                <a:gd name="T13" fmla="*/ 1 h 2"/>
                <a:gd name="T14" fmla="*/ 84 w 112"/>
                <a:gd name="T15" fmla="*/ 1 h 2"/>
                <a:gd name="T16" fmla="*/ 56 w 112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2">
                  <a:moveTo>
                    <a:pt x="56" y="0"/>
                  </a:moveTo>
                  <a:cubicBezTo>
                    <a:pt x="47" y="0"/>
                    <a:pt x="37" y="0"/>
                    <a:pt x="28" y="1"/>
                  </a:cubicBezTo>
                  <a:cubicBezTo>
                    <a:pt x="18" y="1"/>
                    <a:pt x="9" y="1"/>
                    <a:pt x="0" y="1"/>
                  </a:cubicBezTo>
                  <a:cubicBezTo>
                    <a:pt x="9" y="1"/>
                    <a:pt x="18" y="2"/>
                    <a:pt x="28" y="2"/>
                  </a:cubicBezTo>
                  <a:cubicBezTo>
                    <a:pt x="37" y="2"/>
                    <a:pt x="47" y="2"/>
                    <a:pt x="56" y="2"/>
                  </a:cubicBezTo>
                  <a:cubicBezTo>
                    <a:pt x="65" y="2"/>
                    <a:pt x="75" y="2"/>
                    <a:pt x="84" y="2"/>
                  </a:cubicBezTo>
                  <a:cubicBezTo>
                    <a:pt x="93" y="2"/>
                    <a:pt x="103" y="1"/>
                    <a:pt x="112" y="1"/>
                  </a:cubicBezTo>
                  <a:cubicBezTo>
                    <a:pt x="103" y="1"/>
                    <a:pt x="93" y="1"/>
                    <a:pt x="84" y="1"/>
                  </a:cubicBezTo>
                  <a:cubicBezTo>
                    <a:pt x="75" y="0"/>
                    <a:pt x="65" y="0"/>
                    <a:pt x="5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7" name="íṧḻiḍé">
              <a:extLst>
                <a:ext uri="{FF2B5EF4-FFF2-40B4-BE49-F238E27FC236}">
                  <a16:creationId xmlns="" xmlns:a16="http://schemas.microsoft.com/office/drawing/2014/main" id="{545707D1-B39E-423A-A8AD-1A788F58A59D}"/>
                </a:ext>
              </a:extLst>
            </p:cNvPr>
            <p:cNvSpPr/>
            <p:nvPr/>
          </p:nvSpPr>
          <p:spPr bwMode="auto">
            <a:xfrm>
              <a:off x="8288338" y="2165351"/>
              <a:ext cx="511175" cy="7938"/>
            </a:xfrm>
            <a:custGeom>
              <a:avLst/>
              <a:gdLst>
                <a:gd name="T0" fmla="*/ 137 w 137"/>
                <a:gd name="T1" fmla="*/ 2 h 2"/>
                <a:gd name="T2" fmla="*/ 137 w 137"/>
                <a:gd name="T3" fmla="*/ 0 h 2"/>
                <a:gd name="T4" fmla="*/ 0 w 137"/>
                <a:gd name="T5" fmla="*/ 1 h 2"/>
                <a:gd name="T6" fmla="*/ 137 w 13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">
                  <a:moveTo>
                    <a:pt x="137" y="2"/>
                  </a:moveTo>
                  <a:cubicBezTo>
                    <a:pt x="137" y="2"/>
                    <a:pt x="137" y="1"/>
                    <a:pt x="137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37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8" name="iṣlïḓe">
              <a:extLst>
                <a:ext uri="{FF2B5EF4-FFF2-40B4-BE49-F238E27FC236}">
                  <a16:creationId xmlns="" xmlns:a16="http://schemas.microsoft.com/office/drawing/2014/main" id="{C467FE3E-B15E-45CC-B2CC-576C7C3FDC64}"/>
                </a:ext>
              </a:extLst>
            </p:cNvPr>
            <p:cNvSpPr/>
            <p:nvPr/>
          </p:nvSpPr>
          <p:spPr bwMode="auto">
            <a:xfrm>
              <a:off x="8482013" y="2255838"/>
              <a:ext cx="303213" cy="11113"/>
            </a:xfrm>
            <a:custGeom>
              <a:avLst/>
              <a:gdLst>
                <a:gd name="T0" fmla="*/ 80 w 81"/>
                <a:gd name="T1" fmla="*/ 3 h 3"/>
                <a:gd name="T2" fmla="*/ 81 w 81"/>
                <a:gd name="T3" fmla="*/ 0 h 3"/>
                <a:gd name="T4" fmla="*/ 0 w 81"/>
                <a:gd name="T5" fmla="*/ 1 h 3"/>
                <a:gd name="T6" fmla="*/ 80 w 8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3">
                  <a:moveTo>
                    <a:pt x="80" y="3"/>
                  </a:moveTo>
                  <a:cubicBezTo>
                    <a:pt x="81" y="2"/>
                    <a:pt x="81" y="1"/>
                    <a:pt x="8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8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9" name="ïṩḻíḑè">
              <a:extLst>
                <a:ext uri="{FF2B5EF4-FFF2-40B4-BE49-F238E27FC236}">
                  <a16:creationId xmlns="" xmlns:a16="http://schemas.microsoft.com/office/drawing/2014/main" id="{6480BBFC-69EA-4A4B-A7A8-F2FB5150BF5A}"/>
                </a:ext>
              </a:extLst>
            </p:cNvPr>
            <p:cNvSpPr/>
            <p:nvPr/>
          </p:nvSpPr>
          <p:spPr bwMode="auto">
            <a:xfrm>
              <a:off x="8196263" y="2520951"/>
              <a:ext cx="611188" cy="11113"/>
            </a:xfrm>
            <a:custGeom>
              <a:avLst/>
              <a:gdLst>
                <a:gd name="T0" fmla="*/ 164 w 164"/>
                <a:gd name="T1" fmla="*/ 3 h 3"/>
                <a:gd name="T2" fmla="*/ 163 w 164"/>
                <a:gd name="T3" fmla="*/ 0 h 3"/>
                <a:gd name="T4" fmla="*/ 0 w 164"/>
                <a:gd name="T5" fmla="*/ 1 h 3"/>
                <a:gd name="T6" fmla="*/ 164 w 16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3">
                  <a:moveTo>
                    <a:pt x="164" y="3"/>
                  </a:moveTo>
                  <a:cubicBezTo>
                    <a:pt x="164" y="2"/>
                    <a:pt x="163" y="1"/>
                    <a:pt x="16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64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0" name="îṧ1íḓé">
              <a:extLst>
                <a:ext uri="{FF2B5EF4-FFF2-40B4-BE49-F238E27FC236}">
                  <a16:creationId xmlns="" xmlns:a16="http://schemas.microsoft.com/office/drawing/2014/main" id="{3085B746-41C4-4CB6-85CC-FD01A1B4385E}"/>
                </a:ext>
              </a:extLst>
            </p:cNvPr>
            <p:cNvSpPr/>
            <p:nvPr/>
          </p:nvSpPr>
          <p:spPr bwMode="auto">
            <a:xfrm>
              <a:off x="8545513" y="2543176"/>
              <a:ext cx="268288" cy="6350"/>
            </a:xfrm>
            <a:custGeom>
              <a:avLst/>
              <a:gdLst>
                <a:gd name="T0" fmla="*/ 0 w 72"/>
                <a:gd name="T1" fmla="*/ 1 h 2"/>
                <a:gd name="T2" fmla="*/ 72 w 72"/>
                <a:gd name="T3" fmla="*/ 2 h 2"/>
                <a:gd name="T4" fmla="*/ 71 w 72"/>
                <a:gd name="T5" fmla="*/ 0 h 2"/>
                <a:gd name="T6" fmla="*/ 0 w 7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">
                  <a:moveTo>
                    <a:pt x="0" y="1"/>
                  </a:move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1" y="1"/>
                    <a:pt x="7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1" name="ïšḷïḍè">
              <a:extLst>
                <a:ext uri="{FF2B5EF4-FFF2-40B4-BE49-F238E27FC236}">
                  <a16:creationId xmlns="" xmlns:a16="http://schemas.microsoft.com/office/drawing/2014/main" id="{EBDA90B5-3395-4523-873A-64FD21992C26}"/>
                </a:ext>
              </a:extLst>
            </p:cNvPr>
            <p:cNvSpPr/>
            <p:nvPr/>
          </p:nvSpPr>
          <p:spPr bwMode="auto">
            <a:xfrm>
              <a:off x="8091488" y="2181226"/>
              <a:ext cx="104775" cy="293688"/>
            </a:xfrm>
            <a:custGeom>
              <a:avLst/>
              <a:gdLst>
                <a:gd name="T0" fmla="*/ 0 w 28"/>
                <a:gd name="T1" fmla="*/ 0 h 79"/>
                <a:gd name="T2" fmla="*/ 0 w 28"/>
                <a:gd name="T3" fmla="*/ 79 h 79"/>
                <a:gd name="T4" fmla="*/ 0 w 28"/>
                <a:gd name="T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28" y="47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2" name="îṥļïďê">
              <a:extLst>
                <a:ext uri="{FF2B5EF4-FFF2-40B4-BE49-F238E27FC236}">
                  <a16:creationId xmlns="" xmlns:a16="http://schemas.microsoft.com/office/drawing/2014/main" id="{432EEA34-85DC-4C04-9184-1F3F92D1642F}"/>
                </a:ext>
              </a:extLst>
            </p:cNvPr>
            <p:cNvSpPr/>
            <p:nvPr/>
          </p:nvSpPr>
          <p:spPr bwMode="auto">
            <a:xfrm>
              <a:off x="7181851" y="2049463"/>
              <a:ext cx="1733550" cy="560388"/>
            </a:xfrm>
            <a:custGeom>
              <a:avLst/>
              <a:gdLst>
                <a:gd name="T0" fmla="*/ 460 w 465"/>
                <a:gd name="T1" fmla="*/ 140 h 150"/>
                <a:gd name="T2" fmla="*/ 260 w 465"/>
                <a:gd name="T3" fmla="*/ 140 h 150"/>
                <a:gd name="T4" fmla="*/ 246 w 465"/>
                <a:gd name="T5" fmla="*/ 111 h 150"/>
                <a:gd name="T6" fmla="*/ 246 w 465"/>
                <a:gd name="T7" fmla="*/ 40 h 150"/>
                <a:gd name="T8" fmla="*/ 260 w 465"/>
                <a:gd name="T9" fmla="*/ 11 h 150"/>
                <a:gd name="T10" fmla="*/ 460 w 465"/>
                <a:gd name="T11" fmla="*/ 11 h 150"/>
                <a:gd name="T12" fmla="*/ 465 w 465"/>
                <a:gd name="T13" fmla="*/ 5 h 150"/>
                <a:gd name="T14" fmla="*/ 460 w 465"/>
                <a:gd name="T15" fmla="*/ 0 h 150"/>
                <a:gd name="T16" fmla="*/ 37 w 465"/>
                <a:gd name="T17" fmla="*/ 0 h 150"/>
                <a:gd name="T18" fmla="*/ 33 w 465"/>
                <a:gd name="T19" fmla="*/ 2 h 150"/>
                <a:gd name="T20" fmla="*/ 0 w 465"/>
                <a:gd name="T21" fmla="*/ 50 h 150"/>
                <a:gd name="T22" fmla="*/ 0 w 465"/>
                <a:gd name="T23" fmla="*/ 101 h 150"/>
                <a:gd name="T24" fmla="*/ 33 w 465"/>
                <a:gd name="T25" fmla="*/ 148 h 150"/>
                <a:gd name="T26" fmla="*/ 37 w 465"/>
                <a:gd name="T27" fmla="*/ 150 h 150"/>
                <a:gd name="T28" fmla="*/ 460 w 465"/>
                <a:gd name="T29" fmla="*/ 150 h 150"/>
                <a:gd name="T30" fmla="*/ 465 w 465"/>
                <a:gd name="T31" fmla="*/ 145 h 150"/>
                <a:gd name="T32" fmla="*/ 460 w 465"/>
                <a:gd name="T33" fmla="*/ 1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5" h="150">
                  <a:moveTo>
                    <a:pt x="460" y="140"/>
                  </a:moveTo>
                  <a:cubicBezTo>
                    <a:pt x="260" y="140"/>
                    <a:pt x="260" y="140"/>
                    <a:pt x="260" y="140"/>
                  </a:cubicBezTo>
                  <a:cubicBezTo>
                    <a:pt x="251" y="133"/>
                    <a:pt x="246" y="123"/>
                    <a:pt x="246" y="111"/>
                  </a:cubicBezTo>
                  <a:cubicBezTo>
                    <a:pt x="246" y="40"/>
                    <a:pt x="246" y="40"/>
                    <a:pt x="246" y="40"/>
                  </a:cubicBezTo>
                  <a:cubicBezTo>
                    <a:pt x="246" y="28"/>
                    <a:pt x="251" y="17"/>
                    <a:pt x="260" y="11"/>
                  </a:cubicBezTo>
                  <a:cubicBezTo>
                    <a:pt x="460" y="11"/>
                    <a:pt x="460" y="11"/>
                    <a:pt x="460" y="11"/>
                  </a:cubicBezTo>
                  <a:cubicBezTo>
                    <a:pt x="463" y="11"/>
                    <a:pt x="465" y="8"/>
                    <a:pt x="465" y="5"/>
                  </a:cubicBezTo>
                  <a:cubicBezTo>
                    <a:pt x="465" y="2"/>
                    <a:pt x="463" y="0"/>
                    <a:pt x="46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4" y="1"/>
                    <a:pt x="33" y="2"/>
                  </a:cubicBezTo>
                  <a:cubicBezTo>
                    <a:pt x="14" y="5"/>
                    <a:pt x="0" y="31"/>
                    <a:pt x="0" y="5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20"/>
                    <a:pt x="14" y="145"/>
                    <a:pt x="33" y="148"/>
                  </a:cubicBezTo>
                  <a:cubicBezTo>
                    <a:pt x="34" y="150"/>
                    <a:pt x="36" y="150"/>
                    <a:pt x="37" y="150"/>
                  </a:cubicBezTo>
                  <a:cubicBezTo>
                    <a:pt x="460" y="150"/>
                    <a:pt x="460" y="150"/>
                    <a:pt x="460" y="150"/>
                  </a:cubicBezTo>
                  <a:cubicBezTo>
                    <a:pt x="463" y="150"/>
                    <a:pt x="465" y="148"/>
                    <a:pt x="465" y="145"/>
                  </a:cubicBezTo>
                  <a:cubicBezTo>
                    <a:pt x="465" y="142"/>
                    <a:pt x="463" y="140"/>
                    <a:pt x="460" y="140"/>
                  </a:cubicBezTo>
                </a:path>
              </a:pathLst>
            </a:custGeom>
            <a:solidFill>
              <a:srgbClr val="233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3" name="íslîḓé">
              <a:extLst>
                <a:ext uri="{FF2B5EF4-FFF2-40B4-BE49-F238E27FC236}">
                  <a16:creationId xmlns="" xmlns:a16="http://schemas.microsoft.com/office/drawing/2014/main" id="{2E18D8C3-62F2-47AF-8242-605ABD7F07F1}"/>
                </a:ext>
              </a:extLst>
            </p:cNvPr>
            <p:cNvSpPr/>
            <p:nvPr/>
          </p:nvSpPr>
          <p:spPr bwMode="auto">
            <a:xfrm>
              <a:off x="8821738" y="2573338"/>
              <a:ext cx="93663" cy="17463"/>
            </a:xfrm>
            <a:custGeom>
              <a:avLst/>
              <a:gdLst>
                <a:gd name="T0" fmla="*/ 0 w 25"/>
                <a:gd name="T1" fmla="*/ 0 h 5"/>
                <a:gd name="T2" fmla="*/ 0 w 25"/>
                <a:gd name="T3" fmla="*/ 0 h 5"/>
                <a:gd name="T4" fmla="*/ 20 w 25"/>
                <a:gd name="T5" fmla="*/ 0 h 5"/>
                <a:gd name="T6" fmla="*/ 25 w 25"/>
                <a:gd name="T7" fmla="*/ 5 h 5"/>
                <a:gd name="T8" fmla="*/ 25 w 25"/>
                <a:gd name="T9" fmla="*/ 5 h 5"/>
                <a:gd name="T10" fmla="*/ 20 w 25"/>
                <a:gd name="T11" fmla="*/ 0 h 5"/>
                <a:gd name="T12" fmla="*/ 0 w 2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5" y="2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2"/>
                    <a:pt x="23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4" name="ïṩḻîdê">
              <a:extLst>
                <a:ext uri="{FF2B5EF4-FFF2-40B4-BE49-F238E27FC236}">
                  <a16:creationId xmlns="" xmlns:a16="http://schemas.microsoft.com/office/drawing/2014/main" id="{02B6F361-4968-48A8-BAC4-7D42AA061FF3}"/>
                </a:ext>
              </a:extLst>
            </p:cNvPr>
            <p:cNvSpPr/>
            <p:nvPr/>
          </p:nvSpPr>
          <p:spPr bwMode="auto">
            <a:xfrm>
              <a:off x="8143876" y="2568576"/>
              <a:ext cx="677863" cy="4763"/>
            </a:xfrm>
            <a:custGeom>
              <a:avLst/>
              <a:gdLst>
                <a:gd name="T0" fmla="*/ 0 w 182"/>
                <a:gd name="T1" fmla="*/ 0 h 1"/>
                <a:gd name="T2" fmla="*/ 2 w 182"/>
                <a:gd name="T3" fmla="*/ 1 h 1"/>
                <a:gd name="T4" fmla="*/ 182 w 182"/>
                <a:gd name="T5" fmla="*/ 1 h 1"/>
                <a:gd name="T6" fmla="*/ 182 w 182"/>
                <a:gd name="T7" fmla="*/ 1 h 1"/>
                <a:gd name="T8" fmla="*/ 0 w 18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5" name="ïŝlïďê">
              <a:extLst>
                <a:ext uri="{FF2B5EF4-FFF2-40B4-BE49-F238E27FC236}">
                  <a16:creationId xmlns="" xmlns:a16="http://schemas.microsoft.com/office/drawing/2014/main" id="{9D55EB4A-8143-4B33-B2BF-3A85051C96D5}"/>
                </a:ext>
              </a:extLst>
            </p:cNvPr>
            <p:cNvSpPr/>
            <p:nvPr/>
          </p:nvSpPr>
          <p:spPr bwMode="auto">
            <a:xfrm>
              <a:off x="7181851" y="2427288"/>
              <a:ext cx="1733550" cy="182563"/>
            </a:xfrm>
            <a:custGeom>
              <a:avLst/>
              <a:gdLst>
                <a:gd name="T0" fmla="*/ 0 w 465"/>
                <a:gd name="T1" fmla="*/ 0 h 49"/>
                <a:gd name="T2" fmla="*/ 33 w 465"/>
                <a:gd name="T3" fmla="*/ 47 h 49"/>
                <a:gd name="T4" fmla="*/ 37 w 465"/>
                <a:gd name="T5" fmla="*/ 49 h 49"/>
                <a:gd name="T6" fmla="*/ 460 w 465"/>
                <a:gd name="T7" fmla="*/ 49 h 49"/>
                <a:gd name="T8" fmla="*/ 465 w 465"/>
                <a:gd name="T9" fmla="*/ 44 h 49"/>
                <a:gd name="T10" fmla="*/ 460 w 465"/>
                <a:gd name="T11" fmla="*/ 39 h 49"/>
                <a:gd name="T12" fmla="*/ 440 w 465"/>
                <a:gd name="T13" fmla="*/ 39 h 49"/>
                <a:gd name="T14" fmla="*/ 260 w 465"/>
                <a:gd name="T15" fmla="*/ 39 h 49"/>
                <a:gd name="T16" fmla="*/ 258 w 465"/>
                <a:gd name="T17" fmla="*/ 38 h 49"/>
                <a:gd name="T18" fmla="*/ 37 w 465"/>
                <a:gd name="T19" fmla="*/ 36 h 49"/>
                <a:gd name="T20" fmla="*/ 0 w 465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5" h="49">
                  <a:moveTo>
                    <a:pt x="0" y="0"/>
                  </a:moveTo>
                  <a:cubicBezTo>
                    <a:pt x="0" y="19"/>
                    <a:pt x="14" y="44"/>
                    <a:pt x="33" y="47"/>
                  </a:cubicBezTo>
                  <a:cubicBezTo>
                    <a:pt x="34" y="49"/>
                    <a:pt x="36" y="49"/>
                    <a:pt x="37" y="49"/>
                  </a:cubicBezTo>
                  <a:cubicBezTo>
                    <a:pt x="460" y="49"/>
                    <a:pt x="460" y="49"/>
                    <a:pt x="460" y="49"/>
                  </a:cubicBezTo>
                  <a:cubicBezTo>
                    <a:pt x="463" y="49"/>
                    <a:pt x="465" y="47"/>
                    <a:pt x="465" y="44"/>
                  </a:cubicBezTo>
                  <a:cubicBezTo>
                    <a:pt x="465" y="41"/>
                    <a:pt x="463" y="39"/>
                    <a:pt x="460" y="39"/>
                  </a:cubicBezTo>
                  <a:cubicBezTo>
                    <a:pt x="440" y="39"/>
                    <a:pt x="440" y="39"/>
                    <a:pt x="440" y="39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59" y="39"/>
                    <a:pt x="259" y="38"/>
                    <a:pt x="258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22" y="31"/>
                    <a:pt x="8" y="13"/>
                    <a:pt x="0" y="0"/>
                  </a:cubicBezTo>
                </a:path>
              </a:pathLst>
            </a:custGeom>
            <a:solidFill>
              <a:srgbClr val="1C2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6" name="íš1ídé">
              <a:extLst>
                <a:ext uri="{FF2B5EF4-FFF2-40B4-BE49-F238E27FC236}">
                  <a16:creationId xmlns="" xmlns:a16="http://schemas.microsoft.com/office/drawing/2014/main" id="{3C99DD2E-287A-41A4-BA52-CEBC19FE9E13}"/>
                </a:ext>
              </a:extLst>
            </p:cNvPr>
            <p:cNvSpPr/>
            <p:nvPr/>
          </p:nvSpPr>
          <p:spPr bwMode="auto">
            <a:xfrm>
              <a:off x="7889876" y="4505326"/>
              <a:ext cx="14288" cy="15875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4 h 4"/>
                <a:gd name="T8" fmla="*/ 4 w 4"/>
                <a:gd name="T9" fmla="*/ 4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4A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7" name="ïS1ïḍè">
              <a:extLst>
                <a:ext uri="{FF2B5EF4-FFF2-40B4-BE49-F238E27FC236}">
                  <a16:creationId xmlns="" xmlns:a16="http://schemas.microsoft.com/office/drawing/2014/main" id="{2B175254-2345-4113-B2C4-C41C914ED435}"/>
                </a:ext>
              </a:extLst>
            </p:cNvPr>
            <p:cNvSpPr/>
            <p:nvPr/>
          </p:nvSpPr>
          <p:spPr bwMode="auto">
            <a:xfrm>
              <a:off x="7900988" y="4521201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0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7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8" name="îSľiďè">
              <a:extLst>
                <a:ext uri="{FF2B5EF4-FFF2-40B4-BE49-F238E27FC236}">
                  <a16:creationId xmlns="" xmlns:a16="http://schemas.microsoft.com/office/drawing/2014/main" id="{9D3827D8-6CD1-4E05-B258-B1E918881A6B}"/>
                </a:ext>
              </a:extLst>
            </p:cNvPr>
            <p:cNvSpPr/>
            <p:nvPr/>
          </p:nvSpPr>
          <p:spPr bwMode="auto">
            <a:xfrm>
              <a:off x="7900988" y="4521201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0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9" name="iş1íḑè">
              <a:extLst>
                <a:ext uri="{FF2B5EF4-FFF2-40B4-BE49-F238E27FC236}">
                  <a16:creationId xmlns="" xmlns:a16="http://schemas.microsoft.com/office/drawing/2014/main" id="{150EA05E-CCF4-4050-84D8-628DAF1100FC}"/>
                </a:ext>
              </a:extLst>
            </p:cNvPr>
            <p:cNvSpPr/>
            <p:nvPr/>
          </p:nvSpPr>
          <p:spPr bwMode="auto">
            <a:xfrm>
              <a:off x="7635876" y="4457701"/>
              <a:ext cx="268288" cy="74613"/>
            </a:xfrm>
            <a:custGeom>
              <a:avLst/>
              <a:gdLst>
                <a:gd name="T0" fmla="*/ 14 w 72"/>
                <a:gd name="T1" fmla="*/ 0 h 20"/>
                <a:gd name="T2" fmla="*/ 0 w 72"/>
                <a:gd name="T3" fmla="*/ 0 h 20"/>
                <a:gd name="T4" fmla="*/ 0 w 72"/>
                <a:gd name="T5" fmla="*/ 20 h 20"/>
                <a:gd name="T6" fmla="*/ 14 w 72"/>
                <a:gd name="T7" fmla="*/ 0 h 20"/>
                <a:gd name="T8" fmla="*/ 72 w 72"/>
                <a:gd name="T9" fmla="*/ 0 h 20"/>
                <a:gd name="T10" fmla="*/ 57 w 72"/>
                <a:gd name="T11" fmla="*/ 0 h 20"/>
                <a:gd name="T12" fmla="*/ 68 w 72"/>
                <a:gd name="T13" fmla="*/ 13 h 20"/>
                <a:gd name="T14" fmla="*/ 68 w 72"/>
                <a:gd name="T15" fmla="*/ 13 h 20"/>
                <a:gd name="T16" fmla="*/ 72 w 72"/>
                <a:gd name="T17" fmla="*/ 13 h 20"/>
                <a:gd name="T18" fmla="*/ 72 w 72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20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72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0"/>
                    <a:pt x="72" y="0"/>
                    <a:pt x="72" y="0"/>
                  </a:cubicBezTo>
                </a:path>
              </a:pathLst>
            </a:custGeom>
            <a:solidFill>
              <a:srgbClr val="7B3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0" name="ïśḷïďê">
              <a:extLst>
                <a:ext uri="{FF2B5EF4-FFF2-40B4-BE49-F238E27FC236}">
                  <a16:creationId xmlns="" xmlns:a16="http://schemas.microsoft.com/office/drawing/2014/main" id="{B0F27F70-0519-4A50-B444-EB9E5607B1E7}"/>
                </a:ext>
              </a:extLst>
            </p:cNvPr>
            <p:cNvSpPr/>
            <p:nvPr/>
          </p:nvSpPr>
          <p:spPr bwMode="auto">
            <a:xfrm>
              <a:off x="7635876" y="3949701"/>
              <a:ext cx="265113" cy="425450"/>
            </a:xfrm>
            <a:custGeom>
              <a:avLst/>
              <a:gdLst>
                <a:gd name="T0" fmla="*/ 39 w 71"/>
                <a:gd name="T1" fmla="*/ 73 h 114"/>
                <a:gd name="T2" fmla="*/ 8 w 71"/>
                <a:gd name="T3" fmla="*/ 71 h 114"/>
                <a:gd name="T4" fmla="*/ 39 w 71"/>
                <a:gd name="T5" fmla="*/ 70 h 114"/>
                <a:gd name="T6" fmla="*/ 69 w 71"/>
                <a:gd name="T7" fmla="*/ 71 h 114"/>
                <a:gd name="T8" fmla="*/ 39 w 71"/>
                <a:gd name="T9" fmla="*/ 73 h 114"/>
                <a:gd name="T10" fmla="*/ 0 w 71"/>
                <a:gd name="T11" fmla="*/ 57 h 114"/>
                <a:gd name="T12" fmla="*/ 0 w 71"/>
                <a:gd name="T13" fmla="*/ 85 h 114"/>
                <a:gd name="T14" fmla="*/ 3 w 71"/>
                <a:gd name="T15" fmla="*/ 85 h 114"/>
                <a:gd name="T16" fmla="*/ 0 w 71"/>
                <a:gd name="T17" fmla="*/ 85 h 114"/>
                <a:gd name="T18" fmla="*/ 0 w 71"/>
                <a:gd name="T19" fmla="*/ 99 h 114"/>
                <a:gd name="T20" fmla="*/ 67 w 71"/>
                <a:gd name="T21" fmla="*/ 100 h 114"/>
                <a:gd name="T22" fmla="*/ 0 w 71"/>
                <a:gd name="T23" fmla="*/ 101 h 114"/>
                <a:gd name="T24" fmla="*/ 0 w 71"/>
                <a:gd name="T25" fmla="*/ 114 h 114"/>
                <a:gd name="T26" fmla="*/ 30 w 71"/>
                <a:gd name="T27" fmla="*/ 114 h 114"/>
                <a:gd name="T28" fmla="*/ 34 w 71"/>
                <a:gd name="T29" fmla="*/ 108 h 114"/>
                <a:gd name="T30" fmla="*/ 39 w 71"/>
                <a:gd name="T31" fmla="*/ 114 h 114"/>
                <a:gd name="T32" fmla="*/ 71 w 71"/>
                <a:gd name="T33" fmla="*/ 114 h 114"/>
                <a:gd name="T34" fmla="*/ 69 w 71"/>
                <a:gd name="T35" fmla="*/ 58 h 114"/>
                <a:gd name="T36" fmla="*/ 0 w 71"/>
                <a:gd name="T37" fmla="*/ 57 h 114"/>
                <a:gd name="T38" fmla="*/ 0 w 71"/>
                <a:gd name="T39" fmla="*/ 0 h 114"/>
                <a:gd name="T40" fmla="*/ 0 w 71"/>
                <a:gd name="T41" fmla="*/ 1 h 114"/>
                <a:gd name="T42" fmla="*/ 62 w 71"/>
                <a:gd name="T43" fmla="*/ 2 h 114"/>
                <a:gd name="T44" fmla="*/ 0 w 71"/>
                <a:gd name="T45" fmla="*/ 3 h 114"/>
                <a:gd name="T46" fmla="*/ 0 w 71"/>
                <a:gd name="T47" fmla="*/ 6 h 114"/>
                <a:gd name="T48" fmla="*/ 52 w 71"/>
                <a:gd name="T49" fmla="*/ 7 h 114"/>
                <a:gd name="T50" fmla="*/ 0 w 71"/>
                <a:gd name="T51" fmla="*/ 8 h 114"/>
                <a:gd name="T52" fmla="*/ 0 w 71"/>
                <a:gd name="T53" fmla="*/ 55 h 114"/>
                <a:gd name="T54" fmla="*/ 69 w 71"/>
                <a:gd name="T55" fmla="*/ 54 h 114"/>
                <a:gd name="T56" fmla="*/ 68 w 71"/>
                <a:gd name="T57" fmla="*/ 26 h 114"/>
                <a:gd name="T58" fmla="*/ 13 w 71"/>
                <a:gd name="T59" fmla="*/ 24 h 114"/>
                <a:gd name="T60" fmla="*/ 68 w 71"/>
                <a:gd name="T61" fmla="*/ 22 h 114"/>
                <a:gd name="T62" fmla="*/ 67 w 71"/>
                <a:gd name="T63" fmla="*/ 1 h 114"/>
                <a:gd name="T64" fmla="*/ 0 w 71"/>
                <a:gd name="T6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1" h="114">
                  <a:moveTo>
                    <a:pt x="39" y="73"/>
                  </a:moveTo>
                  <a:cubicBezTo>
                    <a:pt x="29" y="73"/>
                    <a:pt x="19" y="72"/>
                    <a:pt x="8" y="71"/>
                  </a:cubicBezTo>
                  <a:cubicBezTo>
                    <a:pt x="19" y="70"/>
                    <a:pt x="29" y="70"/>
                    <a:pt x="39" y="70"/>
                  </a:cubicBezTo>
                  <a:cubicBezTo>
                    <a:pt x="49" y="70"/>
                    <a:pt x="59" y="70"/>
                    <a:pt x="69" y="71"/>
                  </a:cubicBezTo>
                  <a:cubicBezTo>
                    <a:pt x="59" y="72"/>
                    <a:pt x="49" y="73"/>
                    <a:pt x="39" y="73"/>
                  </a:cubicBezTo>
                  <a:moveTo>
                    <a:pt x="0" y="57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1" name="iṣļîḑe">
              <a:extLst>
                <a:ext uri="{FF2B5EF4-FFF2-40B4-BE49-F238E27FC236}">
                  <a16:creationId xmlns="" xmlns:a16="http://schemas.microsoft.com/office/drawing/2014/main" id="{4B14449B-35FB-4B45-9084-9DD6A5923C55}"/>
                </a:ext>
              </a:extLst>
            </p:cNvPr>
            <p:cNvSpPr/>
            <p:nvPr/>
          </p:nvSpPr>
          <p:spPr bwMode="auto">
            <a:xfrm>
              <a:off x="7635876" y="3952876"/>
              <a:ext cx="231775" cy="7938"/>
            </a:xfrm>
            <a:custGeom>
              <a:avLst/>
              <a:gdLst>
                <a:gd name="T0" fmla="*/ 0 w 146"/>
                <a:gd name="T1" fmla="*/ 0 h 5"/>
                <a:gd name="T2" fmla="*/ 0 w 146"/>
                <a:gd name="T3" fmla="*/ 5 h 5"/>
                <a:gd name="T4" fmla="*/ 146 w 146"/>
                <a:gd name="T5" fmla="*/ 3 h 5"/>
                <a:gd name="T6" fmla="*/ 0 w 14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5">
                  <a:moveTo>
                    <a:pt x="0" y="0"/>
                  </a:moveTo>
                  <a:lnTo>
                    <a:pt x="0" y="5"/>
                  </a:lnTo>
                  <a:lnTo>
                    <a:pt x="14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2" name="î$ḻîďê">
              <a:extLst>
                <a:ext uri="{FF2B5EF4-FFF2-40B4-BE49-F238E27FC236}">
                  <a16:creationId xmlns="" xmlns:a16="http://schemas.microsoft.com/office/drawing/2014/main" id="{A6A1CB5B-F1D1-44D3-A782-4725B6609DD0}"/>
                </a:ext>
              </a:extLst>
            </p:cNvPr>
            <p:cNvSpPr/>
            <p:nvPr/>
          </p:nvSpPr>
          <p:spPr bwMode="auto">
            <a:xfrm>
              <a:off x="7635876" y="3952876"/>
              <a:ext cx="231775" cy="7938"/>
            </a:xfrm>
            <a:custGeom>
              <a:avLst/>
              <a:gdLst>
                <a:gd name="T0" fmla="*/ 0 w 146"/>
                <a:gd name="T1" fmla="*/ 0 h 5"/>
                <a:gd name="T2" fmla="*/ 0 w 146"/>
                <a:gd name="T3" fmla="*/ 5 h 5"/>
                <a:gd name="T4" fmla="*/ 146 w 146"/>
                <a:gd name="T5" fmla="*/ 3 h 5"/>
                <a:gd name="T6" fmla="*/ 0 w 14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5">
                  <a:moveTo>
                    <a:pt x="0" y="0"/>
                  </a:moveTo>
                  <a:lnTo>
                    <a:pt x="0" y="5"/>
                  </a:lnTo>
                  <a:lnTo>
                    <a:pt x="146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3" name="îS1îde">
              <a:extLst>
                <a:ext uri="{FF2B5EF4-FFF2-40B4-BE49-F238E27FC236}">
                  <a16:creationId xmlns="" xmlns:a16="http://schemas.microsoft.com/office/drawing/2014/main" id="{2F8D55B6-6F8B-4282-B236-386E45866013}"/>
                </a:ext>
              </a:extLst>
            </p:cNvPr>
            <p:cNvSpPr/>
            <p:nvPr/>
          </p:nvSpPr>
          <p:spPr bwMode="auto">
            <a:xfrm>
              <a:off x="7635876" y="3971926"/>
              <a:ext cx="193675" cy="7938"/>
            </a:xfrm>
            <a:custGeom>
              <a:avLst/>
              <a:gdLst>
                <a:gd name="T0" fmla="*/ 0 w 122"/>
                <a:gd name="T1" fmla="*/ 0 h 5"/>
                <a:gd name="T2" fmla="*/ 0 w 122"/>
                <a:gd name="T3" fmla="*/ 5 h 5"/>
                <a:gd name="T4" fmla="*/ 122 w 122"/>
                <a:gd name="T5" fmla="*/ 2 h 5"/>
                <a:gd name="T6" fmla="*/ 0 w 12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5">
                  <a:moveTo>
                    <a:pt x="0" y="0"/>
                  </a:moveTo>
                  <a:lnTo>
                    <a:pt x="0" y="5"/>
                  </a:lnTo>
                  <a:lnTo>
                    <a:pt x="12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4" name="íṧḷîḓê">
              <a:extLst>
                <a:ext uri="{FF2B5EF4-FFF2-40B4-BE49-F238E27FC236}">
                  <a16:creationId xmlns="" xmlns:a16="http://schemas.microsoft.com/office/drawing/2014/main" id="{B640BE58-3297-4C78-AA58-F8D539720662}"/>
                </a:ext>
              </a:extLst>
            </p:cNvPr>
            <p:cNvSpPr/>
            <p:nvPr/>
          </p:nvSpPr>
          <p:spPr bwMode="auto">
            <a:xfrm>
              <a:off x="7635876" y="3971926"/>
              <a:ext cx="193675" cy="7938"/>
            </a:xfrm>
            <a:custGeom>
              <a:avLst/>
              <a:gdLst>
                <a:gd name="T0" fmla="*/ 0 w 122"/>
                <a:gd name="T1" fmla="*/ 0 h 5"/>
                <a:gd name="T2" fmla="*/ 0 w 122"/>
                <a:gd name="T3" fmla="*/ 5 h 5"/>
                <a:gd name="T4" fmla="*/ 122 w 122"/>
                <a:gd name="T5" fmla="*/ 2 h 5"/>
                <a:gd name="T6" fmla="*/ 0 w 12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5">
                  <a:moveTo>
                    <a:pt x="0" y="0"/>
                  </a:moveTo>
                  <a:lnTo>
                    <a:pt x="0" y="5"/>
                  </a:lnTo>
                  <a:lnTo>
                    <a:pt x="12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5" name="ïşľïḍê">
              <a:extLst>
                <a:ext uri="{FF2B5EF4-FFF2-40B4-BE49-F238E27FC236}">
                  <a16:creationId xmlns="" xmlns:a16="http://schemas.microsoft.com/office/drawing/2014/main" id="{9A3015FF-5173-444D-8BB8-BE1A38CF68EF}"/>
                </a:ext>
              </a:extLst>
            </p:cNvPr>
            <p:cNvSpPr/>
            <p:nvPr/>
          </p:nvSpPr>
          <p:spPr bwMode="auto">
            <a:xfrm>
              <a:off x="7685088" y="4032251"/>
              <a:ext cx="204788" cy="14288"/>
            </a:xfrm>
            <a:custGeom>
              <a:avLst/>
              <a:gdLst>
                <a:gd name="T0" fmla="*/ 129 w 129"/>
                <a:gd name="T1" fmla="*/ 0 h 9"/>
                <a:gd name="T2" fmla="*/ 0 w 129"/>
                <a:gd name="T3" fmla="*/ 4 h 9"/>
                <a:gd name="T4" fmla="*/ 129 w 129"/>
                <a:gd name="T5" fmla="*/ 9 h 9"/>
                <a:gd name="T6" fmla="*/ 129 w 12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9">
                  <a:moveTo>
                    <a:pt x="129" y="0"/>
                  </a:moveTo>
                  <a:lnTo>
                    <a:pt x="0" y="4"/>
                  </a:lnTo>
                  <a:lnTo>
                    <a:pt x="129" y="9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6" name="ïš1íḓê">
              <a:extLst>
                <a:ext uri="{FF2B5EF4-FFF2-40B4-BE49-F238E27FC236}">
                  <a16:creationId xmlns="" xmlns:a16="http://schemas.microsoft.com/office/drawing/2014/main" id="{2A9DE098-FD99-420F-9B9D-42EECBF55226}"/>
                </a:ext>
              </a:extLst>
            </p:cNvPr>
            <p:cNvSpPr/>
            <p:nvPr/>
          </p:nvSpPr>
          <p:spPr bwMode="auto">
            <a:xfrm>
              <a:off x="7685088" y="4032251"/>
              <a:ext cx="204788" cy="14288"/>
            </a:xfrm>
            <a:custGeom>
              <a:avLst/>
              <a:gdLst>
                <a:gd name="T0" fmla="*/ 129 w 129"/>
                <a:gd name="T1" fmla="*/ 0 h 9"/>
                <a:gd name="T2" fmla="*/ 0 w 129"/>
                <a:gd name="T3" fmla="*/ 4 h 9"/>
                <a:gd name="T4" fmla="*/ 129 w 129"/>
                <a:gd name="T5" fmla="*/ 9 h 9"/>
                <a:gd name="T6" fmla="*/ 129 w 12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9">
                  <a:moveTo>
                    <a:pt x="129" y="0"/>
                  </a:moveTo>
                  <a:lnTo>
                    <a:pt x="0" y="4"/>
                  </a:lnTo>
                  <a:lnTo>
                    <a:pt x="129" y="9"/>
                  </a:lnTo>
                  <a:lnTo>
                    <a:pt x="1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7" name="îšļíḍé">
              <a:extLst>
                <a:ext uri="{FF2B5EF4-FFF2-40B4-BE49-F238E27FC236}">
                  <a16:creationId xmlns="" xmlns:a16="http://schemas.microsoft.com/office/drawing/2014/main" id="{EB9F341E-5D3F-481B-8B48-3EC46517957C}"/>
                </a:ext>
              </a:extLst>
            </p:cNvPr>
            <p:cNvSpPr/>
            <p:nvPr/>
          </p:nvSpPr>
          <p:spPr bwMode="auto">
            <a:xfrm>
              <a:off x="7635876" y="4151313"/>
              <a:ext cx="257175" cy="14288"/>
            </a:xfrm>
            <a:custGeom>
              <a:avLst/>
              <a:gdLst>
                <a:gd name="T0" fmla="*/ 162 w 162"/>
                <a:gd name="T1" fmla="*/ 0 h 9"/>
                <a:gd name="T2" fmla="*/ 0 w 162"/>
                <a:gd name="T3" fmla="*/ 2 h 9"/>
                <a:gd name="T4" fmla="*/ 0 w 162"/>
                <a:gd name="T5" fmla="*/ 7 h 9"/>
                <a:gd name="T6" fmla="*/ 162 w 162"/>
                <a:gd name="T7" fmla="*/ 9 h 9"/>
                <a:gd name="T8" fmla="*/ 162 w 16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">
                  <a:moveTo>
                    <a:pt x="162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162" y="9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8" name="îṣ1iḓè">
              <a:extLst>
                <a:ext uri="{FF2B5EF4-FFF2-40B4-BE49-F238E27FC236}">
                  <a16:creationId xmlns="" xmlns:a16="http://schemas.microsoft.com/office/drawing/2014/main" id="{13A444AA-F74E-45E2-9BFA-6305AF73DD93}"/>
                </a:ext>
              </a:extLst>
            </p:cNvPr>
            <p:cNvSpPr/>
            <p:nvPr/>
          </p:nvSpPr>
          <p:spPr bwMode="auto">
            <a:xfrm>
              <a:off x="7635876" y="4151313"/>
              <a:ext cx="257175" cy="14288"/>
            </a:xfrm>
            <a:custGeom>
              <a:avLst/>
              <a:gdLst>
                <a:gd name="T0" fmla="*/ 162 w 162"/>
                <a:gd name="T1" fmla="*/ 0 h 9"/>
                <a:gd name="T2" fmla="*/ 0 w 162"/>
                <a:gd name="T3" fmla="*/ 2 h 9"/>
                <a:gd name="T4" fmla="*/ 0 w 162"/>
                <a:gd name="T5" fmla="*/ 7 h 9"/>
                <a:gd name="T6" fmla="*/ 162 w 162"/>
                <a:gd name="T7" fmla="*/ 9 h 9"/>
                <a:gd name="T8" fmla="*/ 162 w 16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9">
                  <a:moveTo>
                    <a:pt x="162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162" y="9"/>
                  </a:lnTo>
                  <a:lnTo>
                    <a:pt x="1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9" name="islîḍe">
              <a:extLst>
                <a:ext uri="{FF2B5EF4-FFF2-40B4-BE49-F238E27FC236}">
                  <a16:creationId xmlns="" xmlns:a16="http://schemas.microsoft.com/office/drawing/2014/main" id="{4F2649A4-08FC-40F3-B197-8F3279C1F6F3}"/>
                </a:ext>
              </a:extLst>
            </p:cNvPr>
            <p:cNvSpPr/>
            <p:nvPr/>
          </p:nvSpPr>
          <p:spPr bwMode="auto">
            <a:xfrm>
              <a:off x="7666038" y="4211638"/>
              <a:ext cx="227013" cy="11113"/>
            </a:xfrm>
            <a:custGeom>
              <a:avLst/>
              <a:gdLst>
                <a:gd name="T0" fmla="*/ 31 w 61"/>
                <a:gd name="T1" fmla="*/ 0 h 3"/>
                <a:gd name="T2" fmla="*/ 0 w 61"/>
                <a:gd name="T3" fmla="*/ 1 h 3"/>
                <a:gd name="T4" fmla="*/ 31 w 61"/>
                <a:gd name="T5" fmla="*/ 3 h 3"/>
                <a:gd name="T6" fmla="*/ 61 w 61"/>
                <a:gd name="T7" fmla="*/ 1 h 3"/>
                <a:gd name="T8" fmla="*/ 31 w 6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31" y="0"/>
                  </a:moveTo>
                  <a:cubicBezTo>
                    <a:pt x="21" y="0"/>
                    <a:pt x="11" y="0"/>
                    <a:pt x="0" y="1"/>
                  </a:cubicBezTo>
                  <a:cubicBezTo>
                    <a:pt x="11" y="2"/>
                    <a:pt x="21" y="3"/>
                    <a:pt x="31" y="3"/>
                  </a:cubicBezTo>
                  <a:cubicBezTo>
                    <a:pt x="41" y="3"/>
                    <a:pt x="51" y="2"/>
                    <a:pt x="61" y="1"/>
                  </a:cubicBezTo>
                  <a:cubicBezTo>
                    <a:pt x="51" y="0"/>
                    <a:pt x="41" y="0"/>
                    <a:pt x="3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0" name="ïṡḻîďé">
              <a:extLst>
                <a:ext uri="{FF2B5EF4-FFF2-40B4-BE49-F238E27FC236}">
                  <a16:creationId xmlns="" xmlns:a16="http://schemas.microsoft.com/office/drawing/2014/main" id="{00584E71-A95B-42CB-BFC9-8FE5F415B403}"/>
                </a:ext>
              </a:extLst>
            </p:cNvPr>
            <p:cNvSpPr/>
            <p:nvPr/>
          </p:nvSpPr>
          <p:spPr bwMode="auto">
            <a:xfrm>
              <a:off x="7635876" y="4267201"/>
              <a:ext cx="11113" cy="0"/>
            </a:xfrm>
            <a:custGeom>
              <a:avLst/>
              <a:gdLst>
                <a:gd name="T0" fmla="*/ 0 w 7"/>
                <a:gd name="T1" fmla="*/ 0 w 7"/>
                <a:gd name="T2" fmla="*/ 7 w 7"/>
                <a:gd name="T3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1" name="îşḷiḓê">
              <a:extLst>
                <a:ext uri="{FF2B5EF4-FFF2-40B4-BE49-F238E27FC236}">
                  <a16:creationId xmlns="" xmlns:a16="http://schemas.microsoft.com/office/drawing/2014/main" id="{9BBAE28F-FBEB-4DAE-906A-D6F2E765EE6F}"/>
                </a:ext>
              </a:extLst>
            </p:cNvPr>
            <p:cNvSpPr/>
            <p:nvPr/>
          </p:nvSpPr>
          <p:spPr bwMode="auto">
            <a:xfrm>
              <a:off x="7635876" y="4267201"/>
              <a:ext cx="11113" cy="0"/>
            </a:xfrm>
            <a:custGeom>
              <a:avLst/>
              <a:gdLst>
                <a:gd name="T0" fmla="*/ 0 w 7"/>
                <a:gd name="T1" fmla="*/ 0 w 7"/>
                <a:gd name="T2" fmla="*/ 7 w 7"/>
                <a:gd name="T3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2" name="î$líde">
              <a:extLst>
                <a:ext uri="{FF2B5EF4-FFF2-40B4-BE49-F238E27FC236}">
                  <a16:creationId xmlns="" xmlns:a16="http://schemas.microsoft.com/office/drawing/2014/main" id="{ED099F91-2E2B-4DD4-84B0-2FB2C7A14A49}"/>
                </a:ext>
              </a:extLst>
            </p:cNvPr>
            <p:cNvSpPr/>
            <p:nvPr/>
          </p:nvSpPr>
          <p:spPr bwMode="auto">
            <a:xfrm>
              <a:off x="7635876" y="4319588"/>
              <a:ext cx="250825" cy="6350"/>
            </a:xfrm>
            <a:custGeom>
              <a:avLst/>
              <a:gdLst>
                <a:gd name="T0" fmla="*/ 0 w 158"/>
                <a:gd name="T1" fmla="*/ 0 h 4"/>
                <a:gd name="T2" fmla="*/ 0 w 158"/>
                <a:gd name="T3" fmla="*/ 4 h 4"/>
                <a:gd name="T4" fmla="*/ 158 w 158"/>
                <a:gd name="T5" fmla="*/ 2 h 4"/>
                <a:gd name="T6" fmla="*/ 0 w 15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4">
                  <a:moveTo>
                    <a:pt x="0" y="0"/>
                  </a:moveTo>
                  <a:lnTo>
                    <a:pt x="0" y="4"/>
                  </a:lnTo>
                  <a:lnTo>
                    <a:pt x="15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3" name="îSliḋe">
              <a:extLst>
                <a:ext uri="{FF2B5EF4-FFF2-40B4-BE49-F238E27FC236}">
                  <a16:creationId xmlns="" xmlns:a16="http://schemas.microsoft.com/office/drawing/2014/main" id="{FAA0EBDC-7C43-44A2-A293-8CF7E444E5C2}"/>
                </a:ext>
              </a:extLst>
            </p:cNvPr>
            <p:cNvSpPr/>
            <p:nvPr/>
          </p:nvSpPr>
          <p:spPr bwMode="auto">
            <a:xfrm>
              <a:off x="7635876" y="4319588"/>
              <a:ext cx="250825" cy="6350"/>
            </a:xfrm>
            <a:custGeom>
              <a:avLst/>
              <a:gdLst>
                <a:gd name="T0" fmla="*/ 0 w 158"/>
                <a:gd name="T1" fmla="*/ 0 h 4"/>
                <a:gd name="T2" fmla="*/ 0 w 158"/>
                <a:gd name="T3" fmla="*/ 4 h 4"/>
                <a:gd name="T4" fmla="*/ 158 w 158"/>
                <a:gd name="T5" fmla="*/ 2 h 4"/>
                <a:gd name="T6" fmla="*/ 0 w 15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4">
                  <a:moveTo>
                    <a:pt x="0" y="0"/>
                  </a:moveTo>
                  <a:lnTo>
                    <a:pt x="0" y="4"/>
                  </a:lnTo>
                  <a:lnTo>
                    <a:pt x="158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4" name="ïṣlïḑè">
              <a:extLst>
                <a:ext uri="{FF2B5EF4-FFF2-40B4-BE49-F238E27FC236}">
                  <a16:creationId xmlns="" xmlns:a16="http://schemas.microsoft.com/office/drawing/2014/main" id="{C73863EA-A3B2-456E-96A3-C3E968755BB3}"/>
                </a:ext>
              </a:extLst>
            </p:cNvPr>
            <p:cNvSpPr/>
            <p:nvPr/>
          </p:nvSpPr>
          <p:spPr bwMode="auto">
            <a:xfrm>
              <a:off x="7635876" y="4375151"/>
              <a:ext cx="265113" cy="36513"/>
            </a:xfrm>
            <a:custGeom>
              <a:avLst/>
              <a:gdLst>
                <a:gd name="T0" fmla="*/ 71 w 167"/>
                <a:gd name="T1" fmla="*/ 0 h 23"/>
                <a:gd name="T2" fmla="*/ 0 w 167"/>
                <a:gd name="T3" fmla="*/ 0 h 23"/>
                <a:gd name="T4" fmla="*/ 0 w 167"/>
                <a:gd name="T5" fmla="*/ 23 h 23"/>
                <a:gd name="T6" fmla="*/ 52 w 167"/>
                <a:gd name="T7" fmla="*/ 23 h 23"/>
                <a:gd name="T8" fmla="*/ 71 w 167"/>
                <a:gd name="T9" fmla="*/ 0 h 23"/>
                <a:gd name="T10" fmla="*/ 167 w 167"/>
                <a:gd name="T11" fmla="*/ 0 h 23"/>
                <a:gd name="T12" fmla="*/ 92 w 167"/>
                <a:gd name="T13" fmla="*/ 0 h 23"/>
                <a:gd name="T14" fmla="*/ 113 w 167"/>
                <a:gd name="T15" fmla="*/ 23 h 23"/>
                <a:gd name="T16" fmla="*/ 167 w 167"/>
                <a:gd name="T17" fmla="*/ 23 h 23"/>
                <a:gd name="T18" fmla="*/ 167 w 16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23">
                  <a:moveTo>
                    <a:pt x="71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52" y="23"/>
                  </a:lnTo>
                  <a:lnTo>
                    <a:pt x="71" y="0"/>
                  </a:lnTo>
                  <a:close/>
                  <a:moveTo>
                    <a:pt x="167" y="0"/>
                  </a:moveTo>
                  <a:lnTo>
                    <a:pt x="92" y="0"/>
                  </a:lnTo>
                  <a:lnTo>
                    <a:pt x="113" y="23"/>
                  </a:lnTo>
                  <a:lnTo>
                    <a:pt x="167" y="23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588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5" name="îsļïḍè">
              <a:extLst>
                <a:ext uri="{FF2B5EF4-FFF2-40B4-BE49-F238E27FC236}">
                  <a16:creationId xmlns="" xmlns:a16="http://schemas.microsoft.com/office/drawing/2014/main" id="{03B608C7-8611-437F-95BB-E2D03FC29C50}"/>
                </a:ext>
              </a:extLst>
            </p:cNvPr>
            <p:cNvSpPr/>
            <p:nvPr/>
          </p:nvSpPr>
          <p:spPr bwMode="auto">
            <a:xfrm>
              <a:off x="7635876" y="4375151"/>
              <a:ext cx="265113" cy="36513"/>
            </a:xfrm>
            <a:custGeom>
              <a:avLst/>
              <a:gdLst>
                <a:gd name="T0" fmla="*/ 71 w 167"/>
                <a:gd name="T1" fmla="*/ 0 h 23"/>
                <a:gd name="T2" fmla="*/ 0 w 167"/>
                <a:gd name="T3" fmla="*/ 0 h 23"/>
                <a:gd name="T4" fmla="*/ 0 w 167"/>
                <a:gd name="T5" fmla="*/ 23 h 23"/>
                <a:gd name="T6" fmla="*/ 52 w 167"/>
                <a:gd name="T7" fmla="*/ 23 h 23"/>
                <a:gd name="T8" fmla="*/ 71 w 167"/>
                <a:gd name="T9" fmla="*/ 0 h 23"/>
                <a:gd name="T10" fmla="*/ 167 w 167"/>
                <a:gd name="T11" fmla="*/ 0 h 23"/>
                <a:gd name="T12" fmla="*/ 92 w 167"/>
                <a:gd name="T13" fmla="*/ 0 h 23"/>
                <a:gd name="T14" fmla="*/ 113 w 167"/>
                <a:gd name="T15" fmla="*/ 23 h 23"/>
                <a:gd name="T16" fmla="*/ 167 w 167"/>
                <a:gd name="T17" fmla="*/ 23 h 23"/>
                <a:gd name="T18" fmla="*/ 167 w 16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23">
                  <a:moveTo>
                    <a:pt x="71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52" y="23"/>
                  </a:lnTo>
                  <a:lnTo>
                    <a:pt x="71" y="0"/>
                  </a:lnTo>
                  <a:moveTo>
                    <a:pt x="167" y="0"/>
                  </a:moveTo>
                  <a:lnTo>
                    <a:pt x="92" y="0"/>
                  </a:lnTo>
                  <a:lnTo>
                    <a:pt x="113" y="23"/>
                  </a:lnTo>
                  <a:lnTo>
                    <a:pt x="167" y="23"/>
                  </a:lnTo>
                  <a:lnTo>
                    <a:pt x="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6" name="ïš1ïḓé">
              <a:extLst>
                <a:ext uri="{FF2B5EF4-FFF2-40B4-BE49-F238E27FC236}">
                  <a16:creationId xmlns="" xmlns:a16="http://schemas.microsoft.com/office/drawing/2014/main" id="{31760606-965E-473D-9512-6A5477C9DBF5}"/>
                </a:ext>
              </a:extLst>
            </p:cNvPr>
            <p:cNvSpPr/>
            <p:nvPr/>
          </p:nvSpPr>
          <p:spPr bwMode="auto">
            <a:xfrm>
              <a:off x="7635876" y="4411663"/>
              <a:ext cx="268288" cy="46038"/>
            </a:xfrm>
            <a:custGeom>
              <a:avLst/>
              <a:gdLst>
                <a:gd name="T0" fmla="*/ 52 w 169"/>
                <a:gd name="T1" fmla="*/ 0 h 29"/>
                <a:gd name="T2" fmla="*/ 0 w 169"/>
                <a:gd name="T3" fmla="*/ 0 h 29"/>
                <a:gd name="T4" fmla="*/ 0 w 169"/>
                <a:gd name="T5" fmla="*/ 29 h 29"/>
                <a:gd name="T6" fmla="*/ 33 w 169"/>
                <a:gd name="T7" fmla="*/ 29 h 29"/>
                <a:gd name="T8" fmla="*/ 52 w 169"/>
                <a:gd name="T9" fmla="*/ 0 h 29"/>
                <a:gd name="T10" fmla="*/ 167 w 169"/>
                <a:gd name="T11" fmla="*/ 0 h 29"/>
                <a:gd name="T12" fmla="*/ 113 w 169"/>
                <a:gd name="T13" fmla="*/ 0 h 29"/>
                <a:gd name="T14" fmla="*/ 134 w 169"/>
                <a:gd name="T15" fmla="*/ 29 h 29"/>
                <a:gd name="T16" fmla="*/ 169 w 169"/>
                <a:gd name="T17" fmla="*/ 29 h 29"/>
                <a:gd name="T18" fmla="*/ 167 w 16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29">
                  <a:moveTo>
                    <a:pt x="52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3" y="29"/>
                  </a:lnTo>
                  <a:lnTo>
                    <a:pt x="52" y="0"/>
                  </a:lnTo>
                  <a:close/>
                  <a:moveTo>
                    <a:pt x="167" y="0"/>
                  </a:moveTo>
                  <a:lnTo>
                    <a:pt x="113" y="0"/>
                  </a:lnTo>
                  <a:lnTo>
                    <a:pt x="134" y="29"/>
                  </a:lnTo>
                  <a:lnTo>
                    <a:pt x="169" y="29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507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7" name="iśḷiḑé">
              <a:extLst>
                <a:ext uri="{FF2B5EF4-FFF2-40B4-BE49-F238E27FC236}">
                  <a16:creationId xmlns="" xmlns:a16="http://schemas.microsoft.com/office/drawing/2014/main" id="{11DB3F13-081C-41A0-B354-4D0334F5EF7A}"/>
                </a:ext>
              </a:extLst>
            </p:cNvPr>
            <p:cNvSpPr/>
            <p:nvPr/>
          </p:nvSpPr>
          <p:spPr bwMode="auto">
            <a:xfrm>
              <a:off x="7635876" y="4411663"/>
              <a:ext cx="268288" cy="46038"/>
            </a:xfrm>
            <a:custGeom>
              <a:avLst/>
              <a:gdLst>
                <a:gd name="T0" fmla="*/ 52 w 169"/>
                <a:gd name="T1" fmla="*/ 0 h 29"/>
                <a:gd name="T2" fmla="*/ 0 w 169"/>
                <a:gd name="T3" fmla="*/ 0 h 29"/>
                <a:gd name="T4" fmla="*/ 0 w 169"/>
                <a:gd name="T5" fmla="*/ 29 h 29"/>
                <a:gd name="T6" fmla="*/ 33 w 169"/>
                <a:gd name="T7" fmla="*/ 29 h 29"/>
                <a:gd name="T8" fmla="*/ 52 w 169"/>
                <a:gd name="T9" fmla="*/ 0 h 29"/>
                <a:gd name="T10" fmla="*/ 167 w 169"/>
                <a:gd name="T11" fmla="*/ 0 h 29"/>
                <a:gd name="T12" fmla="*/ 113 w 169"/>
                <a:gd name="T13" fmla="*/ 0 h 29"/>
                <a:gd name="T14" fmla="*/ 134 w 169"/>
                <a:gd name="T15" fmla="*/ 29 h 29"/>
                <a:gd name="T16" fmla="*/ 169 w 169"/>
                <a:gd name="T17" fmla="*/ 29 h 29"/>
                <a:gd name="T18" fmla="*/ 167 w 16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29">
                  <a:moveTo>
                    <a:pt x="52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3" y="29"/>
                  </a:lnTo>
                  <a:lnTo>
                    <a:pt x="52" y="0"/>
                  </a:lnTo>
                  <a:moveTo>
                    <a:pt x="167" y="0"/>
                  </a:moveTo>
                  <a:lnTo>
                    <a:pt x="113" y="0"/>
                  </a:lnTo>
                  <a:lnTo>
                    <a:pt x="134" y="29"/>
                  </a:lnTo>
                  <a:lnTo>
                    <a:pt x="169" y="29"/>
                  </a:lnTo>
                  <a:lnTo>
                    <a:pt x="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8" name="iš1iḋè">
              <a:extLst>
                <a:ext uri="{FF2B5EF4-FFF2-40B4-BE49-F238E27FC236}">
                  <a16:creationId xmlns="" xmlns:a16="http://schemas.microsoft.com/office/drawing/2014/main" id="{7E21D2C2-5CE9-450A-8989-AA831BCC1086}"/>
                </a:ext>
              </a:extLst>
            </p:cNvPr>
            <p:cNvSpPr/>
            <p:nvPr/>
          </p:nvSpPr>
          <p:spPr bwMode="auto">
            <a:xfrm>
              <a:off x="7594601" y="3949701"/>
              <a:ext cx="292100" cy="560388"/>
            </a:xfrm>
            <a:custGeom>
              <a:avLst/>
              <a:gdLst>
                <a:gd name="T0" fmla="*/ 184 w 184"/>
                <a:gd name="T1" fmla="*/ 2 h 353"/>
                <a:gd name="T2" fmla="*/ 172 w 184"/>
                <a:gd name="T3" fmla="*/ 350 h 353"/>
                <a:gd name="T4" fmla="*/ 94 w 184"/>
                <a:gd name="T5" fmla="*/ 242 h 353"/>
                <a:gd name="T6" fmla="*/ 0 w 184"/>
                <a:gd name="T7" fmla="*/ 353 h 353"/>
                <a:gd name="T8" fmla="*/ 12 w 184"/>
                <a:gd name="T9" fmla="*/ 0 h 353"/>
                <a:gd name="T10" fmla="*/ 184 w 184"/>
                <a:gd name="T11" fmla="*/ 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353">
                  <a:moveTo>
                    <a:pt x="184" y="2"/>
                  </a:moveTo>
                  <a:lnTo>
                    <a:pt x="172" y="350"/>
                  </a:lnTo>
                  <a:lnTo>
                    <a:pt x="94" y="242"/>
                  </a:lnTo>
                  <a:lnTo>
                    <a:pt x="0" y="353"/>
                  </a:lnTo>
                  <a:lnTo>
                    <a:pt x="12" y="0"/>
                  </a:lnTo>
                  <a:lnTo>
                    <a:pt x="184" y="2"/>
                  </a:lnTo>
                  <a:close/>
                </a:path>
              </a:pathLst>
            </a:custGeom>
            <a:solidFill>
              <a:srgbClr val="B23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9" name="ïşlîďe">
              <a:extLst>
                <a:ext uri="{FF2B5EF4-FFF2-40B4-BE49-F238E27FC236}">
                  <a16:creationId xmlns="" xmlns:a16="http://schemas.microsoft.com/office/drawing/2014/main" id="{3740B5EB-5AAC-472A-BA97-37B3D504A74D}"/>
                </a:ext>
              </a:extLst>
            </p:cNvPr>
            <p:cNvSpPr/>
            <p:nvPr/>
          </p:nvSpPr>
          <p:spPr bwMode="auto">
            <a:xfrm>
              <a:off x="3182938" y="4303713"/>
              <a:ext cx="1965325" cy="477838"/>
            </a:xfrm>
            <a:custGeom>
              <a:avLst/>
              <a:gdLst>
                <a:gd name="T0" fmla="*/ 0 w 527"/>
                <a:gd name="T1" fmla="*/ 128 h 128"/>
                <a:gd name="T2" fmla="*/ 477 w 527"/>
                <a:gd name="T3" fmla="*/ 128 h 128"/>
                <a:gd name="T4" fmla="*/ 527 w 527"/>
                <a:gd name="T5" fmla="*/ 78 h 128"/>
                <a:gd name="T6" fmla="*/ 527 w 527"/>
                <a:gd name="T7" fmla="*/ 51 h 128"/>
                <a:gd name="T8" fmla="*/ 477 w 527"/>
                <a:gd name="T9" fmla="*/ 0 h 128"/>
                <a:gd name="T10" fmla="*/ 0 w 527"/>
                <a:gd name="T11" fmla="*/ 0 h 128"/>
                <a:gd name="T12" fmla="*/ 17 w 527"/>
                <a:gd name="T13" fmla="*/ 62 h 128"/>
                <a:gd name="T14" fmla="*/ 0 w 527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7" h="128">
                  <a:moveTo>
                    <a:pt x="0" y="128"/>
                  </a:moveTo>
                  <a:cubicBezTo>
                    <a:pt x="477" y="128"/>
                    <a:pt x="477" y="128"/>
                    <a:pt x="477" y="128"/>
                  </a:cubicBezTo>
                  <a:cubicBezTo>
                    <a:pt x="504" y="128"/>
                    <a:pt x="527" y="106"/>
                    <a:pt x="527" y="78"/>
                  </a:cubicBezTo>
                  <a:cubicBezTo>
                    <a:pt x="527" y="51"/>
                    <a:pt x="527" y="51"/>
                    <a:pt x="527" y="51"/>
                  </a:cubicBezTo>
                  <a:cubicBezTo>
                    <a:pt x="527" y="23"/>
                    <a:pt x="504" y="0"/>
                    <a:pt x="47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7" y="25"/>
                    <a:pt x="17" y="62"/>
                  </a:cubicBezTo>
                  <a:cubicBezTo>
                    <a:pt x="17" y="81"/>
                    <a:pt x="13" y="104"/>
                    <a:pt x="0" y="12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0" name="íṧľíḑé">
              <a:extLst>
                <a:ext uri="{FF2B5EF4-FFF2-40B4-BE49-F238E27FC236}">
                  <a16:creationId xmlns="" xmlns:a16="http://schemas.microsoft.com/office/drawing/2014/main" id="{A9D67B39-3C0C-4974-AB0C-3E5EB11D79A8}"/>
                </a:ext>
              </a:extLst>
            </p:cNvPr>
            <p:cNvSpPr/>
            <p:nvPr/>
          </p:nvSpPr>
          <p:spPr bwMode="auto">
            <a:xfrm>
              <a:off x="5021263" y="4416426"/>
              <a:ext cx="131763" cy="257175"/>
            </a:xfrm>
            <a:custGeom>
              <a:avLst/>
              <a:gdLst>
                <a:gd name="T0" fmla="*/ 22 w 35"/>
                <a:gd name="T1" fmla="*/ 0 h 69"/>
                <a:gd name="T2" fmla="*/ 22 w 35"/>
                <a:gd name="T3" fmla="*/ 69 h 69"/>
                <a:gd name="T4" fmla="*/ 31 w 35"/>
                <a:gd name="T5" fmla="*/ 63 h 69"/>
                <a:gd name="T6" fmla="*/ 35 w 35"/>
                <a:gd name="T7" fmla="*/ 38 h 69"/>
                <a:gd name="T8" fmla="*/ 35 w 35"/>
                <a:gd name="T9" fmla="*/ 9 h 69"/>
                <a:gd name="T10" fmla="*/ 22 w 3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69">
                  <a:moveTo>
                    <a:pt x="22" y="0"/>
                  </a:moveTo>
                  <a:cubicBezTo>
                    <a:pt x="22" y="0"/>
                    <a:pt x="0" y="28"/>
                    <a:pt x="22" y="69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1" name="íṧḷïḍe">
              <a:extLst>
                <a:ext uri="{FF2B5EF4-FFF2-40B4-BE49-F238E27FC236}">
                  <a16:creationId xmlns="" xmlns:a16="http://schemas.microsoft.com/office/drawing/2014/main" id="{A429C811-4A00-45FD-B6CC-3E9883774289}"/>
                </a:ext>
              </a:extLst>
            </p:cNvPr>
            <p:cNvSpPr/>
            <p:nvPr/>
          </p:nvSpPr>
          <p:spPr bwMode="auto">
            <a:xfrm>
              <a:off x="3198813" y="4330701"/>
              <a:ext cx="22225" cy="52388"/>
            </a:xfrm>
            <a:custGeom>
              <a:avLst/>
              <a:gdLst>
                <a:gd name="T0" fmla="*/ 0 w 6"/>
                <a:gd name="T1" fmla="*/ 0 h 14"/>
                <a:gd name="T2" fmla="*/ 0 w 6"/>
                <a:gd name="T3" fmla="*/ 0 h 14"/>
                <a:gd name="T4" fmla="*/ 6 w 6"/>
                <a:gd name="T5" fmla="*/ 14 h 14"/>
                <a:gd name="T6" fmla="*/ 6 w 6"/>
                <a:gd name="T7" fmla="*/ 14 h 14"/>
                <a:gd name="T8" fmla="*/ 0 w 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8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4" y="8"/>
                    <a:pt x="2" y="4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2" name="iṥlïdê">
              <a:extLst>
                <a:ext uri="{FF2B5EF4-FFF2-40B4-BE49-F238E27FC236}">
                  <a16:creationId xmlns="" xmlns:a16="http://schemas.microsoft.com/office/drawing/2014/main" id="{8D503F59-62FD-47DA-ABD2-2D2C344A0657}"/>
                </a:ext>
              </a:extLst>
            </p:cNvPr>
            <p:cNvSpPr/>
            <p:nvPr/>
          </p:nvSpPr>
          <p:spPr bwMode="auto">
            <a:xfrm>
              <a:off x="3198813" y="4330701"/>
              <a:ext cx="1905000" cy="127000"/>
            </a:xfrm>
            <a:custGeom>
              <a:avLst/>
              <a:gdLst>
                <a:gd name="T0" fmla="*/ 473 w 511"/>
                <a:gd name="T1" fmla="*/ 0 h 34"/>
                <a:gd name="T2" fmla="*/ 0 w 511"/>
                <a:gd name="T3" fmla="*/ 0 h 34"/>
                <a:gd name="T4" fmla="*/ 6 w 511"/>
                <a:gd name="T5" fmla="*/ 14 h 34"/>
                <a:gd name="T6" fmla="*/ 465 w 511"/>
                <a:gd name="T7" fmla="*/ 14 h 34"/>
                <a:gd name="T8" fmla="*/ 506 w 511"/>
                <a:gd name="T9" fmla="*/ 34 h 34"/>
                <a:gd name="T10" fmla="*/ 511 w 511"/>
                <a:gd name="T11" fmla="*/ 24 h 34"/>
                <a:gd name="T12" fmla="*/ 473 w 511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34">
                  <a:moveTo>
                    <a:pt x="4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8"/>
                    <a:pt x="6" y="14"/>
                  </a:cubicBezTo>
                  <a:cubicBezTo>
                    <a:pt x="465" y="14"/>
                    <a:pt x="465" y="14"/>
                    <a:pt x="465" y="14"/>
                  </a:cubicBezTo>
                  <a:cubicBezTo>
                    <a:pt x="482" y="14"/>
                    <a:pt x="496" y="21"/>
                    <a:pt x="506" y="34"/>
                  </a:cubicBezTo>
                  <a:cubicBezTo>
                    <a:pt x="508" y="28"/>
                    <a:pt x="510" y="24"/>
                    <a:pt x="511" y="24"/>
                  </a:cubicBezTo>
                  <a:cubicBezTo>
                    <a:pt x="504" y="10"/>
                    <a:pt x="489" y="0"/>
                    <a:pt x="47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3" name="íŝ1îḓé">
              <a:extLst>
                <a:ext uri="{FF2B5EF4-FFF2-40B4-BE49-F238E27FC236}">
                  <a16:creationId xmlns="" xmlns:a16="http://schemas.microsoft.com/office/drawing/2014/main" id="{2A6B01B6-8A7E-4CD5-BF06-2A53548BAB66}"/>
                </a:ext>
              </a:extLst>
            </p:cNvPr>
            <p:cNvSpPr/>
            <p:nvPr/>
          </p:nvSpPr>
          <p:spPr bwMode="auto">
            <a:xfrm>
              <a:off x="5084763" y="4419601"/>
              <a:ext cx="38100" cy="176213"/>
            </a:xfrm>
            <a:custGeom>
              <a:avLst/>
              <a:gdLst>
                <a:gd name="T0" fmla="*/ 5 w 10"/>
                <a:gd name="T1" fmla="*/ 0 h 47"/>
                <a:gd name="T2" fmla="*/ 0 w 10"/>
                <a:gd name="T3" fmla="*/ 10 h 47"/>
                <a:gd name="T4" fmla="*/ 10 w 10"/>
                <a:gd name="T5" fmla="*/ 40 h 47"/>
                <a:gd name="T6" fmla="*/ 10 w 10"/>
                <a:gd name="T7" fmla="*/ 47 h 47"/>
                <a:gd name="T8" fmla="*/ 10 w 10"/>
                <a:gd name="T9" fmla="*/ 47 h 47"/>
                <a:gd name="T10" fmla="*/ 10 w 10"/>
                <a:gd name="T11" fmla="*/ 20 h 47"/>
                <a:gd name="T12" fmla="*/ 5 w 10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7">
                  <a:moveTo>
                    <a:pt x="5" y="0"/>
                  </a:moveTo>
                  <a:cubicBezTo>
                    <a:pt x="4" y="0"/>
                    <a:pt x="2" y="4"/>
                    <a:pt x="0" y="10"/>
                  </a:cubicBezTo>
                  <a:cubicBezTo>
                    <a:pt x="6" y="18"/>
                    <a:pt x="10" y="29"/>
                    <a:pt x="10" y="4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2"/>
                    <a:pt x="8" y="6"/>
                    <a:pt x="5" y="0"/>
                  </a:cubicBezTo>
                </a:path>
              </a:pathLst>
            </a:custGeom>
            <a:solidFill>
              <a:srgbClr val="37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4" name="íṥḻidè">
              <a:extLst>
                <a:ext uri="{FF2B5EF4-FFF2-40B4-BE49-F238E27FC236}">
                  <a16:creationId xmlns="" xmlns:a16="http://schemas.microsoft.com/office/drawing/2014/main" id="{7A030FC6-F7D0-46CD-837B-D8D830CDD535}"/>
                </a:ext>
              </a:extLst>
            </p:cNvPr>
            <p:cNvSpPr/>
            <p:nvPr/>
          </p:nvSpPr>
          <p:spPr bwMode="auto">
            <a:xfrm>
              <a:off x="3132138" y="4278313"/>
              <a:ext cx="2043113" cy="530225"/>
            </a:xfrm>
            <a:custGeom>
              <a:avLst/>
              <a:gdLst>
                <a:gd name="T0" fmla="*/ 491 w 548"/>
                <a:gd name="T1" fmla="*/ 142 h 142"/>
                <a:gd name="T2" fmla="*/ 7 w 548"/>
                <a:gd name="T3" fmla="*/ 142 h 142"/>
                <a:gd name="T4" fmla="*/ 0 w 548"/>
                <a:gd name="T5" fmla="*/ 135 h 142"/>
                <a:gd name="T6" fmla="*/ 7 w 548"/>
                <a:gd name="T7" fmla="*/ 128 h 142"/>
                <a:gd name="T8" fmla="*/ 491 w 548"/>
                <a:gd name="T9" fmla="*/ 128 h 142"/>
                <a:gd name="T10" fmla="*/ 534 w 548"/>
                <a:gd name="T11" fmla="*/ 85 h 142"/>
                <a:gd name="T12" fmla="*/ 534 w 548"/>
                <a:gd name="T13" fmla="*/ 58 h 142"/>
                <a:gd name="T14" fmla="*/ 491 w 548"/>
                <a:gd name="T15" fmla="*/ 14 h 142"/>
                <a:gd name="T16" fmla="*/ 7 w 548"/>
                <a:gd name="T17" fmla="*/ 14 h 142"/>
                <a:gd name="T18" fmla="*/ 0 w 548"/>
                <a:gd name="T19" fmla="*/ 7 h 142"/>
                <a:gd name="T20" fmla="*/ 7 w 548"/>
                <a:gd name="T21" fmla="*/ 0 h 142"/>
                <a:gd name="T22" fmla="*/ 491 w 548"/>
                <a:gd name="T23" fmla="*/ 0 h 142"/>
                <a:gd name="T24" fmla="*/ 548 w 548"/>
                <a:gd name="T25" fmla="*/ 58 h 142"/>
                <a:gd name="T26" fmla="*/ 548 w 548"/>
                <a:gd name="T27" fmla="*/ 85 h 142"/>
                <a:gd name="T28" fmla="*/ 491 w 548"/>
                <a:gd name="T2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142">
                  <a:moveTo>
                    <a:pt x="491" y="142"/>
                  </a:move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39"/>
                    <a:pt x="0" y="135"/>
                  </a:cubicBezTo>
                  <a:cubicBezTo>
                    <a:pt x="0" y="131"/>
                    <a:pt x="3" y="128"/>
                    <a:pt x="7" y="128"/>
                  </a:cubicBezTo>
                  <a:cubicBezTo>
                    <a:pt x="491" y="128"/>
                    <a:pt x="491" y="128"/>
                    <a:pt x="491" y="128"/>
                  </a:cubicBezTo>
                  <a:cubicBezTo>
                    <a:pt x="514" y="128"/>
                    <a:pt x="534" y="109"/>
                    <a:pt x="534" y="85"/>
                  </a:cubicBezTo>
                  <a:cubicBezTo>
                    <a:pt x="534" y="58"/>
                    <a:pt x="534" y="58"/>
                    <a:pt x="534" y="58"/>
                  </a:cubicBezTo>
                  <a:cubicBezTo>
                    <a:pt x="534" y="34"/>
                    <a:pt x="514" y="14"/>
                    <a:pt x="491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522" y="0"/>
                    <a:pt x="548" y="26"/>
                    <a:pt x="548" y="58"/>
                  </a:cubicBezTo>
                  <a:cubicBezTo>
                    <a:pt x="548" y="85"/>
                    <a:pt x="548" y="85"/>
                    <a:pt x="548" y="85"/>
                  </a:cubicBezTo>
                  <a:cubicBezTo>
                    <a:pt x="548" y="117"/>
                    <a:pt x="522" y="142"/>
                    <a:pt x="491" y="142"/>
                  </a:cubicBezTo>
                </a:path>
              </a:pathLst>
            </a:custGeom>
            <a:solidFill>
              <a:srgbClr val="76A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5" name="i$1ïḑe">
              <a:extLst>
                <a:ext uri="{FF2B5EF4-FFF2-40B4-BE49-F238E27FC236}">
                  <a16:creationId xmlns="" xmlns:a16="http://schemas.microsoft.com/office/drawing/2014/main" id="{BAE7CBC5-6696-493A-AE70-79594D79CCDB}"/>
                </a:ext>
              </a:extLst>
            </p:cNvPr>
            <p:cNvSpPr/>
            <p:nvPr/>
          </p:nvSpPr>
          <p:spPr bwMode="auto">
            <a:xfrm>
              <a:off x="3132138" y="4595813"/>
              <a:ext cx="2043113" cy="212725"/>
            </a:xfrm>
            <a:custGeom>
              <a:avLst/>
              <a:gdLst>
                <a:gd name="T0" fmla="*/ 548 w 548"/>
                <a:gd name="T1" fmla="*/ 0 h 57"/>
                <a:gd name="T2" fmla="*/ 506 w 548"/>
                <a:gd name="T3" fmla="*/ 50 h 57"/>
                <a:gd name="T4" fmla="*/ 497 w 548"/>
                <a:gd name="T5" fmla="*/ 51 h 57"/>
                <a:gd name="T6" fmla="*/ 472 w 548"/>
                <a:gd name="T7" fmla="*/ 49 h 57"/>
                <a:gd name="T8" fmla="*/ 378 w 548"/>
                <a:gd name="T9" fmla="*/ 49 h 57"/>
                <a:gd name="T10" fmla="*/ 138 w 548"/>
                <a:gd name="T11" fmla="*/ 49 h 57"/>
                <a:gd name="T12" fmla="*/ 7 w 548"/>
                <a:gd name="T13" fmla="*/ 49 h 57"/>
                <a:gd name="T14" fmla="*/ 6 w 548"/>
                <a:gd name="T15" fmla="*/ 49 h 57"/>
                <a:gd name="T16" fmla="*/ 3 w 548"/>
                <a:gd name="T17" fmla="*/ 50 h 57"/>
                <a:gd name="T18" fmla="*/ 1 w 548"/>
                <a:gd name="T19" fmla="*/ 50 h 57"/>
                <a:gd name="T20" fmla="*/ 0 w 548"/>
                <a:gd name="T21" fmla="*/ 50 h 57"/>
                <a:gd name="T22" fmla="*/ 0 w 548"/>
                <a:gd name="T23" fmla="*/ 50 h 57"/>
                <a:gd name="T24" fmla="*/ 7 w 548"/>
                <a:gd name="T25" fmla="*/ 57 h 57"/>
                <a:gd name="T26" fmla="*/ 491 w 548"/>
                <a:gd name="T27" fmla="*/ 57 h 57"/>
                <a:gd name="T28" fmla="*/ 548 w 548"/>
                <a:gd name="T29" fmla="*/ 0 h 57"/>
                <a:gd name="T30" fmla="*/ 548 w 548"/>
                <a:gd name="T3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8" h="57">
                  <a:moveTo>
                    <a:pt x="548" y="0"/>
                  </a:moveTo>
                  <a:cubicBezTo>
                    <a:pt x="540" y="17"/>
                    <a:pt x="527" y="46"/>
                    <a:pt x="506" y="50"/>
                  </a:cubicBezTo>
                  <a:cubicBezTo>
                    <a:pt x="503" y="50"/>
                    <a:pt x="500" y="51"/>
                    <a:pt x="497" y="51"/>
                  </a:cubicBezTo>
                  <a:cubicBezTo>
                    <a:pt x="488" y="51"/>
                    <a:pt x="479" y="49"/>
                    <a:pt x="472" y="49"/>
                  </a:cubicBezTo>
                  <a:cubicBezTo>
                    <a:pt x="440" y="49"/>
                    <a:pt x="409" y="49"/>
                    <a:pt x="378" y="49"/>
                  </a:cubicBezTo>
                  <a:cubicBezTo>
                    <a:pt x="298" y="49"/>
                    <a:pt x="218" y="49"/>
                    <a:pt x="138" y="49"/>
                  </a:cubicBezTo>
                  <a:cubicBezTo>
                    <a:pt x="94" y="49"/>
                    <a:pt x="50" y="49"/>
                    <a:pt x="7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5" y="49"/>
                    <a:pt x="4" y="50"/>
                    <a:pt x="3" y="50"/>
                  </a:cubicBezTo>
                  <a:cubicBezTo>
                    <a:pt x="2" y="50"/>
                    <a:pt x="2" y="50"/>
                    <a:pt x="1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4"/>
                    <a:pt x="3" y="57"/>
                    <a:pt x="7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522" y="57"/>
                    <a:pt x="548" y="32"/>
                    <a:pt x="548" y="0"/>
                  </a:cubicBezTo>
                  <a:cubicBezTo>
                    <a:pt x="548" y="0"/>
                    <a:pt x="548" y="0"/>
                    <a:pt x="548" y="0"/>
                  </a:cubicBezTo>
                </a:path>
              </a:pathLst>
            </a:custGeom>
            <a:solidFill>
              <a:srgbClr val="5F8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6" name="iŝḷiḓê">
              <a:extLst>
                <a:ext uri="{FF2B5EF4-FFF2-40B4-BE49-F238E27FC236}">
                  <a16:creationId xmlns="" xmlns:a16="http://schemas.microsoft.com/office/drawing/2014/main" id="{59DA4F71-BA3C-4196-BE15-2C3FCC578B04}"/>
                </a:ext>
              </a:extLst>
            </p:cNvPr>
            <p:cNvSpPr/>
            <p:nvPr/>
          </p:nvSpPr>
          <p:spPr bwMode="auto">
            <a:xfrm>
              <a:off x="4219575" y="4576763"/>
              <a:ext cx="801688" cy="7938"/>
            </a:xfrm>
            <a:custGeom>
              <a:avLst/>
              <a:gdLst>
                <a:gd name="T0" fmla="*/ 505 w 505"/>
                <a:gd name="T1" fmla="*/ 2 h 5"/>
                <a:gd name="T2" fmla="*/ 442 w 505"/>
                <a:gd name="T3" fmla="*/ 5 h 5"/>
                <a:gd name="T4" fmla="*/ 379 w 505"/>
                <a:gd name="T5" fmla="*/ 5 h 5"/>
                <a:gd name="T6" fmla="*/ 252 w 505"/>
                <a:gd name="T7" fmla="*/ 5 h 5"/>
                <a:gd name="T8" fmla="*/ 127 w 505"/>
                <a:gd name="T9" fmla="*/ 5 h 5"/>
                <a:gd name="T10" fmla="*/ 64 w 505"/>
                <a:gd name="T11" fmla="*/ 5 h 5"/>
                <a:gd name="T12" fmla="*/ 0 w 505"/>
                <a:gd name="T13" fmla="*/ 2 h 5"/>
                <a:gd name="T14" fmla="*/ 64 w 505"/>
                <a:gd name="T15" fmla="*/ 0 h 5"/>
                <a:gd name="T16" fmla="*/ 127 w 505"/>
                <a:gd name="T17" fmla="*/ 0 h 5"/>
                <a:gd name="T18" fmla="*/ 252 w 505"/>
                <a:gd name="T19" fmla="*/ 0 h 5"/>
                <a:gd name="T20" fmla="*/ 379 w 505"/>
                <a:gd name="T21" fmla="*/ 0 h 5"/>
                <a:gd name="T22" fmla="*/ 442 w 505"/>
                <a:gd name="T23" fmla="*/ 0 h 5"/>
                <a:gd name="T24" fmla="*/ 505 w 505"/>
                <a:gd name="T2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5" h="5">
                  <a:moveTo>
                    <a:pt x="505" y="2"/>
                  </a:moveTo>
                  <a:lnTo>
                    <a:pt x="442" y="5"/>
                  </a:lnTo>
                  <a:lnTo>
                    <a:pt x="379" y="5"/>
                  </a:lnTo>
                  <a:lnTo>
                    <a:pt x="252" y="5"/>
                  </a:lnTo>
                  <a:lnTo>
                    <a:pt x="127" y="5"/>
                  </a:lnTo>
                  <a:lnTo>
                    <a:pt x="64" y="5"/>
                  </a:lnTo>
                  <a:lnTo>
                    <a:pt x="0" y="2"/>
                  </a:lnTo>
                  <a:lnTo>
                    <a:pt x="64" y="0"/>
                  </a:lnTo>
                  <a:lnTo>
                    <a:pt x="127" y="0"/>
                  </a:lnTo>
                  <a:lnTo>
                    <a:pt x="252" y="0"/>
                  </a:lnTo>
                  <a:lnTo>
                    <a:pt x="379" y="0"/>
                  </a:lnTo>
                  <a:lnTo>
                    <a:pt x="442" y="0"/>
                  </a:lnTo>
                  <a:lnTo>
                    <a:pt x="505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7" name="ïśļïďé">
              <a:extLst>
                <a:ext uri="{FF2B5EF4-FFF2-40B4-BE49-F238E27FC236}">
                  <a16:creationId xmlns="" xmlns:a16="http://schemas.microsoft.com/office/drawing/2014/main" id="{88240175-87E3-45E8-B39E-5F6F0F35ACF8}"/>
                </a:ext>
              </a:extLst>
            </p:cNvPr>
            <p:cNvSpPr/>
            <p:nvPr/>
          </p:nvSpPr>
          <p:spPr bwMode="auto">
            <a:xfrm>
              <a:off x="3417888" y="4654551"/>
              <a:ext cx="1290638" cy="11113"/>
            </a:xfrm>
            <a:custGeom>
              <a:avLst/>
              <a:gdLst>
                <a:gd name="T0" fmla="*/ 813 w 813"/>
                <a:gd name="T1" fmla="*/ 3 h 7"/>
                <a:gd name="T2" fmla="*/ 712 w 813"/>
                <a:gd name="T3" fmla="*/ 5 h 7"/>
                <a:gd name="T4" fmla="*/ 611 w 813"/>
                <a:gd name="T5" fmla="*/ 5 h 7"/>
                <a:gd name="T6" fmla="*/ 407 w 813"/>
                <a:gd name="T7" fmla="*/ 7 h 7"/>
                <a:gd name="T8" fmla="*/ 205 w 813"/>
                <a:gd name="T9" fmla="*/ 5 h 7"/>
                <a:gd name="T10" fmla="*/ 101 w 813"/>
                <a:gd name="T11" fmla="*/ 5 h 7"/>
                <a:gd name="T12" fmla="*/ 0 w 813"/>
                <a:gd name="T13" fmla="*/ 3 h 7"/>
                <a:gd name="T14" fmla="*/ 101 w 813"/>
                <a:gd name="T15" fmla="*/ 3 h 7"/>
                <a:gd name="T16" fmla="*/ 205 w 813"/>
                <a:gd name="T17" fmla="*/ 0 h 7"/>
                <a:gd name="T18" fmla="*/ 407 w 813"/>
                <a:gd name="T19" fmla="*/ 0 h 7"/>
                <a:gd name="T20" fmla="*/ 611 w 813"/>
                <a:gd name="T21" fmla="*/ 0 h 7"/>
                <a:gd name="T22" fmla="*/ 712 w 813"/>
                <a:gd name="T23" fmla="*/ 3 h 7"/>
                <a:gd name="T24" fmla="*/ 813 w 813"/>
                <a:gd name="T2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3" h="7">
                  <a:moveTo>
                    <a:pt x="813" y="3"/>
                  </a:moveTo>
                  <a:lnTo>
                    <a:pt x="712" y="5"/>
                  </a:lnTo>
                  <a:lnTo>
                    <a:pt x="611" y="5"/>
                  </a:lnTo>
                  <a:lnTo>
                    <a:pt x="407" y="7"/>
                  </a:lnTo>
                  <a:lnTo>
                    <a:pt x="205" y="5"/>
                  </a:lnTo>
                  <a:lnTo>
                    <a:pt x="101" y="5"/>
                  </a:lnTo>
                  <a:lnTo>
                    <a:pt x="0" y="3"/>
                  </a:lnTo>
                  <a:lnTo>
                    <a:pt x="101" y="3"/>
                  </a:lnTo>
                  <a:lnTo>
                    <a:pt x="205" y="0"/>
                  </a:lnTo>
                  <a:lnTo>
                    <a:pt x="407" y="0"/>
                  </a:lnTo>
                  <a:lnTo>
                    <a:pt x="611" y="0"/>
                  </a:lnTo>
                  <a:lnTo>
                    <a:pt x="712" y="3"/>
                  </a:lnTo>
                  <a:lnTo>
                    <a:pt x="813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8" name="isḻíḋe">
              <a:extLst>
                <a:ext uri="{FF2B5EF4-FFF2-40B4-BE49-F238E27FC236}">
                  <a16:creationId xmlns="" xmlns:a16="http://schemas.microsoft.com/office/drawing/2014/main" id="{8BEB6FF0-9620-4957-81EB-C0222A09829B}"/>
                </a:ext>
              </a:extLst>
            </p:cNvPr>
            <p:cNvSpPr/>
            <p:nvPr/>
          </p:nvSpPr>
          <p:spPr bwMode="auto">
            <a:xfrm>
              <a:off x="3240088" y="4452938"/>
              <a:ext cx="1219200" cy="15875"/>
            </a:xfrm>
            <a:custGeom>
              <a:avLst/>
              <a:gdLst>
                <a:gd name="T0" fmla="*/ 0 w 327"/>
                <a:gd name="T1" fmla="*/ 0 h 4"/>
                <a:gd name="T2" fmla="*/ 1 w 327"/>
                <a:gd name="T3" fmla="*/ 4 h 4"/>
                <a:gd name="T4" fmla="*/ 327 w 327"/>
                <a:gd name="T5" fmla="*/ 2 h 4"/>
                <a:gd name="T6" fmla="*/ 0 w 32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4">
                  <a:moveTo>
                    <a:pt x="0" y="0"/>
                  </a:moveTo>
                  <a:cubicBezTo>
                    <a:pt x="0" y="1"/>
                    <a:pt x="1" y="2"/>
                    <a:pt x="1" y="4"/>
                  </a:cubicBezTo>
                  <a:cubicBezTo>
                    <a:pt x="327" y="2"/>
                    <a:pt x="327" y="2"/>
                    <a:pt x="327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9" name="iš1îde">
              <a:extLst>
                <a:ext uri="{FF2B5EF4-FFF2-40B4-BE49-F238E27FC236}">
                  <a16:creationId xmlns="" xmlns:a16="http://schemas.microsoft.com/office/drawing/2014/main" id="{DD19F34A-FD44-4A20-8B94-66C3BB2015CA}"/>
                </a:ext>
              </a:extLst>
            </p:cNvPr>
            <p:cNvSpPr/>
            <p:nvPr/>
          </p:nvSpPr>
          <p:spPr bwMode="auto">
            <a:xfrm>
              <a:off x="3246438" y="4521201"/>
              <a:ext cx="1627188" cy="11113"/>
            </a:xfrm>
            <a:custGeom>
              <a:avLst/>
              <a:gdLst>
                <a:gd name="T0" fmla="*/ 0 w 436"/>
                <a:gd name="T1" fmla="*/ 0 h 3"/>
                <a:gd name="T2" fmla="*/ 0 w 436"/>
                <a:gd name="T3" fmla="*/ 3 h 3"/>
                <a:gd name="T4" fmla="*/ 436 w 436"/>
                <a:gd name="T5" fmla="*/ 2 h 3"/>
                <a:gd name="T6" fmla="*/ 0 w 43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6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436" y="2"/>
                    <a:pt x="436" y="2"/>
                    <a:pt x="436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0" name="ï$ḷíḓe">
              <a:extLst>
                <a:ext uri="{FF2B5EF4-FFF2-40B4-BE49-F238E27FC236}">
                  <a16:creationId xmlns="" xmlns:a16="http://schemas.microsoft.com/office/drawing/2014/main" id="{87F6C39E-6EC2-4C40-A3B0-7AC527700DDE}"/>
                </a:ext>
              </a:extLst>
            </p:cNvPr>
            <p:cNvSpPr/>
            <p:nvPr/>
          </p:nvSpPr>
          <p:spPr bwMode="auto">
            <a:xfrm>
              <a:off x="3213100" y="4706938"/>
              <a:ext cx="715963" cy="11113"/>
            </a:xfrm>
            <a:custGeom>
              <a:avLst/>
              <a:gdLst>
                <a:gd name="T0" fmla="*/ 1 w 192"/>
                <a:gd name="T1" fmla="*/ 0 h 3"/>
                <a:gd name="T2" fmla="*/ 0 w 192"/>
                <a:gd name="T3" fmla="*/ 3 h 3"/>
                <a:gd name="T4" fmla="*/ 192 w 192"/>
                <a:gd name="T5" fmla="*/ 2 h 3"/>
                <a:gd name="T6" fmla="*/ 1 w 19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92" y="2"/>
                    <a:pt x="192" y="2"/>
                    <a:pt x="192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1" name="iśḻíḑè">
              <a:extLst>
                <a:ext uri="{FF2B5EF4-FFF2-40B4-BE49-F238E27FC236}">
                  <a16:creationId xmlns="" xmlns:a16="http://schemas.microsoft.com/office/drawing/2014/main" id="{388A912F-05F4-47BA-B464-9CBDD3C30F04}"/>
                </a:ext>
              </a:extLst>
            </p:cNvPr>
            <p:cNvSpPr/>
            <p:nvPr/>
          </p:nvSpPr>
          <p:spPr bwMode="auto">
            <a:xfrm>
              <a:off x="3243263" y="4487863"/>
              <a:ext cx="1801813" cy="14288"/>
            </a:xfrm>
            <a:custGeom>
              <a:avLst/>
              <a:gdLst>
                <a:gd name="T0" fmla="*/ 0 w 483"/>
                <a:gd name="T1" fmla="*/ 0 h 4"/>
                <a:gd name="T2" fmla="*/ 1 w 483"/>
                <a:gd name="T3" fmla="*/ 4 h 4"/>
                <a:gd name="T4" fmla="*/ 483 w 483"/>
                <a:gd name="T5" fmla="*/ 2 h 4"/>
                <a:gd name="T6" fmla="*/ 0 w 48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4">
                  <a:moveTo>
                    <a:pt x="0" y="0"/>
                  </a:moveTo>
                  <a:cubicBezTo>
                    <a:pt x="1" y="1"/>
                    <a:pt x="1" y="2"/>
                    <a:pt x="1" y="4"/>
                  </a:cubicBezTo>
                  <a:cubicBezTo>
                    <a:pt x="483" y="2"/>
                    <a:pt x="483" y="2"/>
                    <a:pt x="483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2" name="iśḻiḓè">
              <a:extLst>
                <a:ext uri="{FF2B5EF4-FFF2-40B4-BE49-F238E27FC236}">
                  <a16:creationId xmlns="" xmlns:a16="http://schemas.microsoft.com/office/drawing/2014/main" id="{B610FF51-A581-4C8A-9348-9EA747F535E9}"/>
                </a:ext>
              </a:extLst>
            </p:cNvPr>
            <p:cNvSpPr/>
            <p:nvPr/>
          </p:nvSpPr>
          <p:spPr bwMode="auto">
            <a:xfrm>
              <a:off x="3206750" y="3430588"/>
              <a:ext cx="841375" cy="254000"/>
            </a:xfrm>
            <a:custGeom>
              <a:avLst/>
              <a:gdLst>
                <a:gd name="T0" fmla="*/ 226 w 226"/>
                <a:gd name="T1" fmla="*/ 46 h 68"/>
                <a:gd name="T2" fmla="*/ 226 w 226"/>
                <a:gd name="T3" fmla="*/ 21 h 68"/>
                <a:gd name="T4" fmla="*/ 205 w 226"/>
                <a:gd name="T5" fmla="*/ 0 h 68"/>
                <a:gd name="T6" fmla="*/ 0 w 226"/>
                <a:gd name="T7" fmla="*/ 0 h 68"/>
                <a:gd name="T8" fmla="*/ 0 w 226"/>
                <a:gd name="T9" fmla="*/ 68 h 68"/>
                <a:gd name="T10" fmla="*/ 205 w 226"/>
                <a:gd name="T11" fmla="*/ 68 h 68"/>
                <a:gd name="T12" fmla="*/ 226 w 226"/>
                <a:gd name="T13" fmla="*/ 4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68">
                  <a:moveTo>
                    <a:pt x="226" y="46"/>
                  </a:moveTo>
                  <a:cubicBezTo>
                    <a:pt x="226" y="21"/>
                    <a:pt x="226" y="21"/>
                    <a:pt x="226" y="21"/>
                  </a:cubicBezTo>
                  <a:cubicBezTo>
                    <a:pt x="226" y="10"/>
                    <a:pt x="217" y="0"/>
                    <a:pt x="2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0" y="35"/>
                    <a:pt x="0" y="68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17" y="68"/>
                    <a:pt x="226" y="58"/>
                    <a:pt x="226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3" name="iṩḷídê">
              <a:extLst>
                <a:ext uri="{FF2B5EF4-FFF2-40B4-BE49-F238E27FC236}">
                  <a16:creationId xmlns="" xmlns:a16="http://schemas.microsoft.com/office/drawing/2014/main" id="{3197A9F4-582A-445C-8203-1371017C96DB}"/>
                </a:ext>
              </a:extLst>
            </p:cNvPr>
            <p:cNvSpPr/>
            <p:nvPr/>
          </p:nvSpPr>
          <p:spPr bwMode="auto">
            <a:xfrm>
              <a:off x="3246438" y="3509963"/>
              <a:ext cx="604838" cy="11113"/>
            </a:xfrm>
            <a:custGeom>
              <a:avLst/>
              <a:gdLst>
                <a:gd name="T0" fmla="*/ 0 w 162"/>
                <a:gd name="T1" fmla="*/ 0 h 3"/>
                <a:gd name="T2" fmla="*/ 0 w 162"/>
                <a:gd name="T3" fmla="*/ 3 h 3"/>
                <a:gd name="T4" fmla="*/ 162 w 162"/>
                <a:gd name="T5" fmla="*/ 2 h 3"/>
                <a:gd name="T6" fmla="*/ 0 w 16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4" name="îṧḻïḓé">
              <a:extLst>
                <a:ext uri="{FF2B5EF4-FFF2-40B4-BE49-F238E27FC236}">
                  <a16:creationId xmlns="" xmlns:a16="http://schemas.microsoft.com/office/drawing/2014/main" id="{9694AB2E-1595-46A6-92FB-78607A843E76}"/>
                </a:ext>
              </a:extLst>
            </p:cNvPr>
            <p:cNvSpPr/>
            <p:nvPr/>
          </p:nvSpPr>
          <p:spPr bwMode="auto">
            <a:xfrm>
              <a:off x="3251200" y="3535363"/>
              <a:ext cx="514350" cy="7938"/>
            </a:xfrm>
            <a:custGeom>
              <a:avLst/>
              <a:gdLst>
                <a:gd name="T0" fmla="*/ 0 w 138"/>
                <a:gd name="T1" fmla="*/ 0 h 2"/>
                <a:gd name="T2" fmla="*/ 1 w 138"/>
                <a:gd name="T3" fmla="*/ 2 h 2"/>
                <a:gd name="T4" fmla="*/ 138 w 138"/>
                <a:gd name="T5" fmla="*/ 1 h 2"/>
                <a:gd name="T6" fmla="*/ 0 w 13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2">
                  <a:moveTo>
                    <a:pt x="0" y="0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5" name="ïṩļîḍé">
              <a:extLst>
                <a:ext uri="{FF2B5EF4-FFF2-40B4-BE49-F238E27FC236}">
                  <a16:creationId xmlns="" xmlns:a16="http://schemas.microsoft.com/office/drawing/2014/main" id="{00C3D998-BC76-4F5A-B33F-EC33AA5CF2F2}"/>
                </a:ext>
              </a:extLst>
            </p:cNvPr>
            <p:cNvSpPr/>
            <p:nvPr/>
          </p:nvSpPr>
          <p:spPr bwMode="auto">
            <a:xfrm>
              <a:off x="3235325" y="3629026"/>
              <a:ext cx="738188" cy="11113"/>
            </a:xfrm>
            <a:custGeom>
              <a:avLst/>
              <a:gdLst>
                <a:gd name="T0" fmla="*/ 1 w 198"/>
                <a:gd name="T1" fmla="*/ 0 h 3"/>
                <a:gd name="T2" fmla="*/ 0 w 198"/>
                <a:gd name="T3" fmla="*/ 3 h 3"/>
                <a:gd name="T4" fmla="*/ 198 w 198"/>
                <a:gd name="T5" fmla="*/ 2 h 3"/>
                <a:gd name="T6" fmla="*/ 1 w 19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98" y="2"/>
                    <a:pt x="198" y="2"/>
                    <a:pt x="198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6" name="iṩļíḑé">
              <a:extLst>
                <a:ext uri="{FF2B5EF4-FFF2-40B4-BE49-F238E27FC236}">
                  <a16:creationId xmlns="" xmlns:a16="http://schemas.microsoft.com/office/drawing/2014/main" id="{C92CFDFF-BFC4-445A-A7B0-FF153E304BA9}"/>
                </a:ext>
              </a:extLst>
            </p:cNvPr>
            <p:cNvSpPr/>
            <p:nvPr/>
          </p:nvSpPr>
          <p:spPr bwMode="auto">
            <a:xfrm>
              <a:off x="3246438" y="3606801"/>
              <a:ext cx="317500" cy="6350"/>
            </a:xfrm>
            <a:custGeom>
              <a:avLst/>
              <a:gdLst>
                <a:gd name="T0" fmla="*/ 1 w 85"/>
                <a:gd name="T1" fmla="*/ 0 h 2"/>
                <a:gd name="T2" fmla="*/ 0 w 85"/>
                <a:gd name="T3" fmla="*/ 2 h 2"/>
                <a:gd name="T4" fmla="*/ 85 w 85"/>
                <a:gd name="T5" fmla="*/ 1 h 2"/>
                <a:gd name="T6" fmla="*/ 1 w 8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85" y="1"/>
                    <a:pt x="85" y="1"/>
                    <a:pt x="85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7" name="îṧļîde">
              <a:extLst>
                <a:ext uri="{FF2B5EF4-FFF2-40B4-BE49-F238E27FC236}">
                  <a16:creationId xmlns="" xmlns:a16="http://schemas.microsoft.com/office/drawing/2014/main" id="{AAAE930D-8655-4F7B-AA51-9E962E684002}"/>
                </a:ext>
              </a:extLst>
            </p:cNvPr>
            <p:cNvSpPr/>
            <p:nvPr/>
          </p:nvSpPr>
          <p:spPr bwMode="auto">
            <a:xfrm>
              <a:off x="3779838" y="3557588"/>
              <a:ext cx="261938" cy="11113"/>
            </a:xfrm>
            <a:custGeom>
              <a:avLst/>
              <a:gdLst>
                <a:gd name="T0" fmla="*/ 165 w 165"/>
                <a:gd name="T1" fmla="*/ 7 h 7"/>
                <a:gd name="T2" fmla="*/ 0 w 165"/>
                <a:gd name="T3" fmla="*/ 3 h 7"/>
                <a:gd name="T4" fmla="*/ 165 w 165"/>
                <a:gd name="T5" fmla="*/ 0 h 7"/>
                <a:gd name="T6" fmla="*/ 165 w 16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7">
                  <a:moveTo>
                    <a:pt x="165" y="7"/>
                  </a:moveTo>
                  <a:lnTo>
                    <a:pt x="0" y="3"/>
                  </a:lnTo>
                  <a:lnTo>
                    <a:pt x="165" y="0"/>
                  </a:lnTo>
                  <a:lnTo>
                    <a:pt x="165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8" name="iş1îḑé">
              <a:extLst>
                <a:ext uri="{FF2B5EF4-FFF2-40B4-BE49-F238E27FC236}">
                  <a16:creationId xmlns="" xmlns:a16="http://schemas.microsoft.com/office/drawing/2014/main" id="{5B38082B-77AA-4C79-A1F4-26A2AFAF98C0}"/>
                </a:ext>
              </a:extLst>
            </p:cNvPr>
            <p:cNvSpPr/>
            <p:nvPr/>
          </p:nvSpPr>
          <p:spPr bwMode="auto">
            <a:xfrm>
              <a:off x="3779838" y="3557588"/>
              <a:ext cx="261938" cy="11113"/>
            </a:xfrm>
            <a:custGeom>
              <a:avLst/>
              <a:gdLst>
                <a:gd name="T0" fmla="*/ 165 w 165"/>
                <a:gd name="T1" fmla="*/ 7 h 7"/>
                <a:gd name="T2" fmla="*/ 0 w 165"/>
                <a:gd name="T3" fmla="*/ 3 h 7"/>
                <a:gd name="T4" fmla="*/ 165 w 165"/>
                <a:gd name="T5" fmla="*/ 0 h 7"/>
                <a:gd name="T6" fmla="*/ 165 w 16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7">
                  <a:moveTo>
                    <a:pt x="165" y="7"/>
                  </a:moveTo>
                  <a:lnTo>
                    <a:pt x="0" y="3"/>
                  </a:lnTo>
                  <a:lnTo>
                    <a:pt x="165" y="0"/>
                  </a:lnTo>
                  <a:lnTo>
                    <a:pt x="165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9" name="íṩ1ïḓê">
              <a:extLst>
                <a:ext uri="{FF2B5EF4-FFF2-40B4-BE49-F238E27FC236}">
                  <a16:creationId xmlns="" xmlns:a16="http://schemas.microsoft.com/office/drawing/2014/main" id="{413927A9-3246-4B71-8DB5-4C5BEBBD826B}"/>
                </a:ext>
              </a:extLst>
            </p:cNvPr>
            <p:cNvSpPr/>
            <p:nvPr/>
          </p:nvSpPr>
          <p:spPr bwMode="auto">
            <a:xfrm>
              <a:off x="3817938" y="3590926"/>
              <a:ext cx="230188" cy="11113"/>
            </a:xfrm>
            <a:custGeom>
              <a:avLst/>
              <a:gdLst>
                <a:gd name="T0" fmla="*/ 145 w 145"/>
                <a:gd name="T1" fmla="*/ 7 h 7"/>
                <a:gd name="T2" fmla="*/ 0 w 145"/>
                <a:gd name="T3" fmla="*/ 3 h 7"/>
                <a:gd name="T4" fmla="*/ 145 w 145"/>
                <a:gd name="T5" fmla="*/ 0 h 7"/>
                <a:gd name="T6" fmla="*/ 145 w 14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145" y="7"/>
                  </a:moveTo>
                  <a:lnTo>
                    <a:pt x="0" y="3"/>
                  </a:lnTo>
                  <a:lnTo>
                    <a:pt x="145" y="0"/>
                  </a:lnTo>
                  <a:lnTo>
                    <a:pt x="145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0" name="íśļiḍe">
              <a:extLst>
                <a:ext uri="{FF2B5EF4-FFF2-40B4-BE49-F238E27FC236}">
                  <a16:creationId xmlns="" xmlns:a16="http://schemas.microsoft.com/office/drawing/2014/main" id="{8E5B5F73-C7F4-4C9B-ACE9-3CD55278B167}"/>
                </a:ext>
              </a:extLst>
            </p:cNvPr>
            <p:cNvSpPr/>
            <p:nvPr/>
          </p:nvSpPr>
          <p:spPr bwMode="auto">
            <a:xfrm>
              <a:off x="3817938" y="3590926"/>
              <a:ext cx="230188" cy="11113"/>
            </a:xfrm>
            <a:custGeom>
              <a:avLst/>
              <a:gdLst>
                <a:gd name="T0" fmla="*/ 145 w 145"/>
                <a:gd name="T1" fmla="*/ 7 h 7"/>
                <a:gd name="T2" fmla="*/ 0 w 145"/>
                <a:gd name="T3" fmla="*/ 3 h 7"/>
                <a:gd name="T4" fmla="*/ 145 w 145"/>
                <a:gd name="T5" fmla="*/ 0 h 7"/>
                <a:gd name="T6" fmla="*/ 145 w 14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7">
                  <a:moveTo>
                    <a:pt x="145" y="7"/>
                  </a:moveTo>
                  <a:lnTo>
                    <a:pt x="0" y="3"/>
                  </a:lnTo>
                  <a:lnTo>
                    <a:pt x="145" y="0"/>
                  </a:lnTo>
                  <a:lnTo>
                    <a:pt x="145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1" name="îṥḻíde">
              <a:extLst>
                <a:ext uri="{FF2B5EF4-FFF2-40B4-BE49-F238E27FC236}">
                  <a16:creationId xmlns="" xmlns:a16="http://schemas.microsoft.com/office/drawing/2014/main" id="{6099FBE8-B297-4B43-8221-22DE5689A87D}"/>
                </a:ext>
              </a:extLst>
            </p:cNvPr>
            <p:cNvSpPr/>
            <p:nvPr/>
          </p:nvSpPr>
          <p:spPr bwMode="auto">
            <a:xfrm>
              <a:off x="3279775" y="3471863"/>
              <a:ext cx="779463" cy="11113"/>
            </a:xfrm>
            <a:custGeom>
              <a:avLst/>
              <a:gdLst>
                <a:gd name="T0" fmla="*/ 491 w 491"/>
                <a:gd name="T1" fmla="*/ 7 h 7"/>
                <a:gd name="T2" fmla="*/ 0 w 491"/>
                <a:gd name="T3" fmla="*/ 2 h 7"/>
                <a:gd name="T4" fmla="*/ 491 w 491"/>
                <a:gd name="T5" fmla="*/ 0 h 7"/>
                <a:gd name="T6" fmla="*/ 491 w 491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1" h="7">
                  <a:moveTo>
                    <a:pt x="491" y="7"/>
                  </a:moveTo>
                  <a:lnTo>
                    <a:pt x="0" y="2"/>
                  </a:lnTo>
                  <a:lnTo>
                    <a:pt x="491" y="0"/>
                  </a:lnTo>
                  <a:lnTo>
                    <a:pt x="491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2" name="ïšḻiḑè">
              <a:extLst>
                <a:ext uri="{FF2B5EF4-FFF2-40B4-BE49-F238E27FC236}">
                  <a16:creationId xmlns="" xmlns:a16="http://schemas.microsoft.com/office/drawing/2014/main" id="{076C2616-77E3-4CCD-8BED-936DB894B932}"/>
                </a:ext>
              </a:extLst>
            </p:cNvPr>
            <p:cNvSpPr/>
            <p:nvPr/>
          </p:nvSpPr>
          <p:spPr bwMode="auto">
            <a:xfrm>
              <a:off x="3279775" y="3471863"/>
              <a:ext cx="779463" cy="11113"/>
            </a:xfrm>
            <a:custGeom>
              <a:avLst/>
              <a:gdLst>
                <a:gd name="T0" fmla="*/ 491 w 491"/>
                <a:gd name="T1" fmla="*/ 7 h 7"/>
                <a:gd name="T2" fmla="*/ 0 w 491"/>
                <a:gd name="T3" fmla="*/ 2 h 7"/>
                <a:gd name="T4" fmla="*/ 491 w 491"/>
                <a:gd name="T5" fmla="*/ 0 h 7"/>
                <a:gd name="T6" fmla="*/ 491 w 491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1" h="7">
                  <a:moveTo>
                    <a:pt x="491" y="7"/>
                  </a:moveTo>
                  <a:lnTo>
                    <a:pt x="0" y="2"/>
                  </a:lnTo>
                  <a:lnTo>
                    <a:pt x="491" y="0"/>
                  </a:lnTo>
                  <a:lnTo>
                    <a:pt x="491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3" name="íşḷïḑê">
              <a:extLst>
                <a:ext uri="{FF2B5EF4-FFF2-40B4-BE49-F238E27FC236}">
                  <a16:creationId xmlns="" xmlns:a16="http://schemas.microsoft.com/office/drawing/2014/main" id="{9D61CABE-B37E-4CC8-9CD5-D279FB850EA4}"/>
                </a:ext>
              </a:extLst>
            </p:cNvPr>
            <p:cNvSpPr/>
            <p:nvPr/>
          </p:nvSpPr>
          <p:spPr bwMode="auto">
            <a:xfrm>
              <a:off x="3224213" y="3457576"/>
              <a:ext cx="11113" cy="28575"/>
            </a:xfrm>
            <a:custGeom>
              <a:avLst/>
              <a:gdLst>
                <a:gd name="T0" fmla="*/ 0 w 3"/>
                <a:gd name="T1" fmla="*/ 0 h 8"/>
                <a:gd name="T2" fmla="*/ 0 w 3"/>
                <a:gd name="T3" fmla="*/ 0 h 8"/>
                <a:gd name="T4" fmla="*/ 3 w 3"/>
                <a:gd name="T5" fmla="*/ 8 h 8"/>
                <a:gd name="T6" fmla="*/ 3 w 3"/>
                <a:gd name="T7" fmla="*/ 8 h 8"/>
                <a:gd name="T8" fmla="*/ 0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5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5"/>
                    <a:pt x="1" y="2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4" name="î$ḻiḋê">
              <a:extLst>
                <a:ext uri="{FF2B5EF4-FFF2-40B4-BE49-F238E27FC236}">
                  <a16:creationId xmlns="" xmlns:a16="http://schemas.microsoft.com/office/drawing/2014/main" id="{446C791E-CDA9-4730-B05A-6FE3BD6C9622}"/>
                </a:ext>
              </a:extLst>
            </p:cNvPr>
            <p:cNvSpPr/>
            <p:nvPr/>
          </p:nvSpPr>
          <p:spPr bwMode="auto">
            <a:xfrm>
              <a:off x="3224213" y="3457576"/>
              <a:ext cx="823913" cy="190500"/>
            </a:xfrm>
            <a:custGeom>
              <a:avLst/>
              <a:gdLst>
                <a:gd name="T0" fmla="*/ 153 w 221"/>
                <a:gd name="T1" fmla="*/ 6 h 51"/>
                <a:gd name="T2" fmla="*/ 153 w 221"/>
                <a:gd name="T3" fmla="*/ 8 h 51"/>
                <a:gd name="T4" fmla="*/ 197 w 221"/>
                <a:gd name="T5" fmla="*/ 8 h 51"/>
                <a:gd name="T6" fmla="*/ 218 w 221"/>
                <a:gd name="T7" fmla="*/ 27 h 51"/>
                <a:gd name="T8" fmla="*/ 219 w 221"/>
                <a:gd name="T9" fmla="*/ 27 h 51"/>
                <a:gd name="T10" fmla="*/ 219 w 221"/>
                <a:gd name="T11" fmla="*/ 30 h 51"/>
                <a:gd name="T12" fmla="*/ 218 w 221"/>
                <a:gd name="T13" fmla="*/ 30 h 51"/>
                <a:gd name="T14" fmla="*/ 218 w 221"/>
                <a:gd name="T15" fmla="*/ 36 h 51"/>
                <a:gd name="T16" fmla="*/ 221 w 221"/>
                <a:gd name="T17" fmla="*/ 36 h 51"/>
                <a:gd name="T18" fmla="*/ 221 w 221"/>
                <a:gd name="T19" fmla="*/ 39 h 51"/>
                <a:gd name="T20" fmla="*/ 218 w 221"/>
                <a:gd name="T21" fmla="*/ 39 h 51"/>
                <a:gd name="T22" fmla="*/ 218 w 221"/>
                <a:gd name="T23" fmla="*/ 51 h 51"/>
                <a:gd name="T24" fmla="*/ 221 w 221"/>
                <a:gd name="T25" fmla="*/ 40 h 51"/>
                <a:gd name="T26" fmla="*/ 221 w 221"/>
                <a:gd name="T27" fmla="*/ 40 h 51"/>
                <a:gd name="T28" fmla="*/ 221 w 221"/>
                <a:gd name="T29" fmla="*/ 40 h 51"/>
                <a:gd name="T30" fmla="*/ 221 w 221"/>
                <a:gd name="T31" fmla="*/ 40 h 51"/>
                <a:gd name="T32" fmla="*/ 221 w 221"/>
                <a:gd name="T33" fmla="*/ 40 h 51"/>
                <a:gd name="T34" fmla="*/ 221 w 221"/>
                <a:gd name="T35" fmla="*/ 40 h 51"/>
                <a:gd name="T36" fmla="*/ 221 w 221"/>
                <a:gd name="T37" fmla="*/ 40 h 51"/>
                <a:gd name="T38" fmla="*/ 221 w 221"/>
                <a:gd name="T39" fmla="*/ 39 h 51"/>
                <a:gd name="T40" fmla="*/ 221 w 221"/>
                <a:gd name="T41" fmla="*/ 39 h 51"/>
                <a:gd name="T42" fmla="*/ 221 w 221"/>
                <a:gd name="T43" fmla="*/ 39 h 51"/>
                <a:gd name="T44" fmla="*/ 221 w 221"/>
                <a:gd name="T45" fmla="*/ 14 h 51"/>
                <a:gd name="T46" fmla="*/ 220 w 221"/>
                <a:gd name="T47" fmla="*/ 7 h 51"/>
                <a:gd name="T48" fmla="*/ 153 w 221"/>
                <a:gd name="T49" fmla="*/ 6 h 51"/>
                <a:gd name="T50" fmla="*/ 116 w 221"/>
                <a:gd name="T51" fmla="*/ 6 h 51"/>
                <a:gd name="T52" fmla="*/ 115 w 221"/>
                <a:gd name="T53" fmla="*/ 8 h 51"/>
                <a:gd name="T54" fmla="*/ 143 w 221"/>
                <a:gd name="T55" fmla="*/ 8 h 51"/>
                <a:gd name="T56" fmla="*/ 141 w 221"/>
                <a:gd name="T57" fmla="*/ 6 h 51"/>
                <a:gd name="T58" fmla="*/ 116 w 221"/>
                <a:gd name="T59" fmla="*/ 6 h 51"/>
                <a:gd name="T60" fmla="*/ 105 w 221"/>
                <a:gd name="T61" fmla="*/ 0 h 51"/>
                <a:gd name="T62" fmla="*/ 0 w 221"/>
                <a:gd name="T63" fmla="*/ 0 h 51"/>
                <a:gd name="T64" fmla="*/ 3 w 221"/>
                <a:gd name="T65" fmla="*/ 8 h 51"/>
                <a:gd name="T66" fmla="*/ 105 w 221"/>
                <a:gd name="T67" fmla="*/ 8 h 51"/>
                <a:gd name="T68" fmla="*/ 105 w 221"/>
                <a:gd name="T69" fmla="*/ 6 h 51"/>
                <a:gd name="T70" fmla="*/ 15 w 221"/>
                <a:gd name="T71" fmla="*/ 5 h 51"/>
                <a:gd name="T72" fmla="*/ 105 w 221"/>
                <a:gd name="T73" fmla="*/ 5 h 51"/>
                <a:gd name="T74" fmla="*/ 105 w 221"/>
                <a:gd name="T75" fmla="*/ 0 h 51"/>
                <a:gd name="T76" fmla="*/ 137 w 221"/>
                <a:gd name="T77" fmla="*/ 0 h 51"/>
                <a:gd name="T78" fmla="*/ 121 w 221"/>
                <a:gd name="T79" fmla="*/ 0 h 51"/>
                <a:gd name="T80" fmla="*/ 117 w 221"/>
                <a:gd name="T81" fmla="*/ 5 h 51"/>
                <a:gd name="T82" fmla="*/ 140 w 221"/>
                <a:gd name="T83" fmla="*/ 4 h 51"/>
                <a:gd name="T84" fmla="*/ 137 w 221"/>
                <a:gd name="T85" fmla="*/ 0 h 51"/>
                <a:gd name="T86" fmla="*/ 216 w 221"/>
                <a:gd name="T87" fmla="*/ 0 h 51"/>
                <a:gd name="T88" fmla="*/ 153 w 221"/>
                <a:gd name="T89" fmla="*/ 0 h 51"/>
                <a:gd name="T90" fmla="*/ 153 w 221"/>
                <a:gd name="T91" fmla="*/ 4 h 51"/>
                <a:gd name="T92" fmla="*/ 219 w 221"/>
                <a:gd name="T93" fmla="*/ 4 h 51"/>
                <a:gd name="T94" fmla="*/ 216 w 221"/>
                <a:gd name="T9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1" h="51">
                  <a:moveTo>
                    <a:pt x="153" y="6"/>
                  </a:moveTo>
                  <a:cubicBezTo>
                    <a:pt x="153" y="8"/>
                    <a:pt x="153" y="8"/>
                    <a:pt x="153" y="8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208" y="8"/>
                    <a:pt x="217" y="16"/>
                    <a:pt x="218" y="27"/>
                  </a:cubicBezTo>
                  <a:cubicBezTo>
                    <a:pt x="219" y="27"/>
                    <a:pt x="219" y="27"/>
                    <a:pt x="219" y="27"/>
                  </a:cubicBezTo>
                  <a:cubicBezTo>
                    <a:pt x="219" y="30"/>
                    <a:pt x="219" y="30"/>
                    <a:pt x="219" y="30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8" y="36"/>
                    <a:pt x="218" y="36"/>
                    <a:pt x="218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51"/>
                    <a:pt x="218" y="51"/>
                    <a:pt x="218" y="51"/>
                  </a:cubicBezTo>
                  <a:cubicBezTo>
                    <a:pt x="220" y="48"/>
                    <a:pt x="221" y="44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21" y="12"/>
                    <a:pt x="221" y="9"/>
                    <a:pt x="220" y="7"/>
                  </a:cubicBezTo>
                  <a:cubicBezTo>
                    <a:pt x="153" y="6"/>
                    <a:pt x="153" y="6"/>
                    <a:pt x="153" y="6"/>
                  </a:cubicBezTo>
                  <a:moveTo>
                    <a:pt x="116" y="6"/>
                  </a:moveTo>
                  <a:cubicBezTo>
                    <a:pt x="115" y="8"/>
                    <a:pt x="115" y="8"/>
                    <a:pt x="115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16" y="6"/>
                    <a:pt x="116" y="6"/>
                    <a:pt x="116" y="6"/>
                  </a:cubicBezTo>
                  <a:moveTo>
                    <a:pt x="10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5"/>
                    <a:pt x="3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0"/>
                    <a:pt x="105" y="0"/>
                    <a:pt x="105" y="0"/>
                  </a:cubicBezTo>
                  <a:moveTo>
                    <a:pt x="137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7" y="0"/>
                    <a:pt x="137" y="0"/>
                    <a:pt x="137" y="0"/>
                  </a:cubicBezTo>
                  <a:moveTo>
                    <a:pt x="216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8" y="3"/>
                    <a:pt x="217" y="1"/>
                    <a:pt x="216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5" name="î$ḷîdè">
              <a:extLst>
                <a:ext uri="{FF2B5EF4-FFF2-40B4-BE49-F238E27FC236}">
                  <a16:creationId xmlns="" xmlns:a16="http://schemas.microsoft.com/office/drawing/2014/main" id="{CA1A7AC0-5500-4AC1-A8F8-587A71ACA7FA}"/>
                </a:ext>
              </a:extLst>
            </p:cNvPr>
            <p:cNvSpPr/>
            <p:nvPr/>
          </p:nvSpPr>
          <p:spPr bwMode="auto">
            <a:xfrm>
              <a:off x="4037013" y="3557588"/>
              <a:ext cx="4763" cy="1111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1 w 1"/>
                <a:gd name="T9" fmla="*/ 3 h 3"/>
                <a:gd name="T10" fmla="*/ 1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6" name="ïṡľíďé">
              <a:extLst>
                <a:ext uri="{FF2B5EF4-FFF2-40B4-BE49-F238E27FC236}">
                  <a16:creationId xmlns="" xmlns:a16="http://schemas.microsoft.com/office/drawing/2014/main" id="{BBFAFF5F-9944-4301-9E0B-0FEC5C4547CE}"/>
                </a:ext>
              </a:extLst>
            </p:cNvPr>
            <p:cNvSpPr/>
            <p:nvPr/>
          </p:nvSpPr>
          <p:spPr bwMode="auto">
            <a:xfrm>
              <a:off x="4037013" y="3590926"/>
              <a:ext cx="11113" cy="11113"/>
            </a:xfrm>
            <a:prstGeom prst="rect">
              <a:avLst/>
            </a:pr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7" name="iṧḷïďé">
              <a:extLst>
                <a:ext uri="{FF2B5EF4-FFF2-40B4-BE49-F238E27FC236}">
                  <a16:creationId xmlns="" xmlns:a16="http://schemas.microsoft.com/office/drawing/2014/main" id="{9A611BA2-DDB7-428B-B72E-0B7B6691DD76}"/>
                </a:ext>
              </a:extLst>
            </p:cNvPr>
            <p:cNvSpPr/>
            <p:nvPr/>
          </p:nvSpPr>
          <p:spPr bwMode="auto">
            <a:xfrm>
              <a:off x="4037013" y="3590926"/>
              <a:ext cx="11113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8" name="îsḷîḑê">
              <a:extLst>
                <a:ext uri="{FF2B5EF4-FFF2-40B4-BE49-F238E27FC236}">
                  <a16:creationId xmlns="" xmlns:a16="http://schemas.microsoft.com/office/drawing/2014/main" id="{19A67839-25CD-40D0-9A00-34265DCCF10C}"/>
                </a:ext>
              </a:extLst>
            </p:cNvPr>
            <p:cNvSpPr/>
            <p:nvPr/>
          </p:nvSpPr>
          <p:spPr bwMode="auto">
            <a:xfrm>
              <a:off x="3279775" y="3471863"/>
              <a:ext cx="765175" cy="11113"/>
            </a:xfrm>
            <a:custGeom>
              <a:avLst/>
              <a:gdLst>
                <a:gd name="T0" fmla="*/ 90 w 205"/>
                <a:gd name="T1" fmla="*/ 1 h 3"/>
                <a:gd name="T2" fmla="*/ 0 w 205"/>
                <a:gd name="T3" fmla="*/ 1 h 3"/>
                <a:gd name="T4" fmla="*/ 90 w 205"/>
                <a:gd name="T5" fmla="*/ 2 h 3"/>
                <a:gd name="T6" fmla="*/ 90 w 205"/>
                <a:gd name="T7" fmla="*/ 1 h 3"/>
                <a:gd name="T8" fmla="*/ 125 w 205"/>
                <a:gd name="T9" fmla="*/ 0 h 3"/>
                <a:gd name="T10" fmla="*/ 102 w 205"/>
                <a:gd name="T11" fmla="*/ 1 h 3"/>
                <a:gd name="T12" fmla="*/ 101 w 205"/>
                <a:gd name="T13" fmla="*/ 2 h 3"/>
                <a:gd name="T14" fmla="*/ 126 w 205"/>
                <a:gd name="T15" fmla="*/ 2 h 3"/>
                <a:gd name="T16" fmla="*/ 125 w 205"/>
                <a:gd name="T17" fmla="*/ 0 h 3"/>
                <a:gd name="T18" fmla="*/ 204 w 205"/>
                <a:gd name="T19" fmla="*/ 0 h 3"/>
                <a:gd name="T20" fmla="*/ 204 w 205"/>
                <a:gd name="T21" fmla="*/ 0 h 3"/>
                <a:gd name="T22" fmla="*/ 138 w 205"/>
                <a:gd name="T23" fmla="*/ 0 h 3"/>
                <a:gd name="T24" fmla="*/ 138 w 205"/>
                <a:gd name="T25" fmla="*/ 2 h 3"/>
                <a:gd name="T26" fmla="*/ 205 w 205"/>
                <a:gd name="T27" fmla="*/ 3 h 3"/>
                <a:gd name="T28" fmla="*/ 204 w 205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3">
                  <a:moveTo>
                    <a:pt x="9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0" y="1"/>
                    <a:pt x="90" y="1"/>
                    <a:pt x="90" y="1"/>
                  </a:cubicBezTo>
                  <a:moveTo>
                    <a:pt x="125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204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2"/>
                    <a:pt x="138" y="2"/>
                    <a:pt x="138" y="2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2"/>
                    <a:pt x="204" y="1"/>
                    <a:pt x="204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9" name="iṡḷïḑe">
              <a:extLst>
                <a:ext uri="{FF2B5EF4-FFF2-40B4-BE49-F238E27FC236}">
                  <a16:creationId xmlns="" xmlns:a16="http://schemas.microsoft.com/office/drawing/2014/main" id="{592A9323-77A1-40CF-BB06-26C268C7390D}"/>
                </a:ext>
              </a:extLst>
            </p:cNvPr>
            <p:cNvSpPr/>
            <p:nvPr/>
          </p:nvSpPr>
          <p:spPr bwMode="auto">
            <a:xfrm>
              <a:off x="4003675" y="3502026"/>
              <a:ext cx="49213" cy="111125"/>
            </a:xfrm>
            <a:custGeom>
              <a:avLst/>
              <a:gdLst>
                <a:gd name="T0" fmla="*/ 13 w 13"/>
                <a:gd name="T1" fmla="*/ 0 h 30"/>
                <a:gd name="T2" fmla="*/ 13 w 13"/>
                <a:gd name="T3" fmla="*/ 30 h 30"/>
                <a:gd name="T4" fmla="*/ 13 w 13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0">
                  <a:moveTo>
                    <a:pt x="13" y="0"/>
                  </a:moveTo>
                  <a:cubicBezTo>
                    <a:pt x="13" y="0"/>
                    <a:pt x="0" y="15"/>
                    <a:pt x="13" y="3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0" name="iṥliďê">
              <a:extLst>
                <a:ext uri="{FF2B5EF4-FFF2-40B4-BE49-F238E27FC236}">
                  <a16:creationId xmlns="" xmlns:a16="http://schemas.microsoft.com/office/drawing/2014/main" id="{5995DEFB-BD42-4A6C-B4B5-B8323F9BD2B7}"/>
                </a:ext>
              </a:extLst>
            </p:cNvPr>
            <p:cNvSpPr/>
            <p:nvPr/>
          </p:nvSpPr>
          <p:spPr bwMode="auto">
            <a:xfrm>
              <a:off x="3138488" y="3405188"/>
              <a:ext cx="2081213" cy="306388"/>
            </a:xfrm>
            <a:custGeom>
              <a:avLst/>
              <a:gdLst>
                <a:gd name="T0" fmla="*/ 530 w 558"/>
                <a:gd name="T1" fmla="*/ 82 h 82"/>
                <a:gd name="T2" fmla="*/ 7 w 558"/>
                <a:gd name="T3" fmla="*/ 82 h 82"/>
                <a:gd name="T4" fmla="*/ 0 w 558"/>
                <a:gd name="T5" fmla="*/ 75 h 82"/>
                <a:gd name="T6" fmla="*/ 7 w 558"/>
                <a:gd name="T7" fmla="*/ 68 h 82"/>
                <a:gd name="T8" fmla="*/ 530 w 558"/>
                <a:gd name="T9" fmla="*/ 68 h 82"/>
                <a:gd name="T10" fmla="*/ 544 w 558"/>
                <a:gd name="T11" fmla="*/ 53 h 82"/>
                <a:gd name="T12" fmla="*/ 544 w 558"/>
                <a:gd name="T13" fmla="*/ 28 h 82"/>
                <a:gd name="T14" fmla="*/ 530 w 558"/>
                <a:gd name="T15" fmla="*/ 14 h 82"/>
                <a:gd name="T16" fmla="*/ 7 w 558"/>
                <a:gd name="T17" fmla="*/ 14 h 82"/>
                <a:gd name="T18" fmla="*/ 0 w 558"/>
                <a:gd name="T19" fmla="*/ 7 h 82"/>
                <a:gd name="T20" fmla="*/ 7 w 558"/>
                <a:gd name="T21" fmla="*/ 0 h 82"/>
                <a:gd name="T22" fmla="*/ 530 w 558"/>
                <a:gd name="T23" fmla="*/ 0 h 82"/>
                <a:gd name="T24" fmla="*/ 558 w 558"/>
                <a:gd name="T25" fmla="*/ 28 h 82"/>
                <a:gd name="T26" fmla="*/ 558 w 558"/>
                <a:gd name="T27" fmla="*/ 53 h 82"/>
                <a:gd name="T28" fmla="*/ 530 w 55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8" h="82">
                  <a:moveTo>
                    <a:pt x="530" y="82"/>
                  </a:moveTo>
                  <a:cubicBezTo>
                    <a:pt x="7" y="82"/>
                    <a:pt x="7" y="82"/>
                    <a:pt x="7" y="82"/>
                  </a:cubicBezTo>
                  <a:cubicBezTo>
                    <a:pt x="3" y="82"/>
                    <a:pt x="0" y="79"/>
                    <a:pt x="0" y="75"/>
                  </a:cubicBezTo>
                  <a:cubicBezTo>
                    <a:pt x="0" y="71"/>
                    <a:pt x="3" y="68"/>
                    <a:pt x="7" y="68"/>
                  </a:cubicBezTo>
                  <a:cubicBezTo>
                    <a:pt x="530" y="68"/>
                    <a:pt x="530" y="68"/>
                    <a:pt x="530" y="68"/>
                  </a:cubicBezTo>
                  <a:cubicBezTo>
                    <a:pt x="537" y="68"/>
                    <a:pt x="544" y="61"/>
                    <a:pt x="544" y="53"/>
                  </a:cubicBezTo>
                  <a:cubicBezTo>
                    <a:pt x="544" y="28"/>
                    <a:pt x="544" y="28"/>
                    <a:pt x="544" y="28"/>
                  </a:cubicBezTo>
                  <a:cubicBezTo>
                    <a:pt x="544" y="21"/>
                    <a:pt x="537" y="14"/>
                    <a:pt x="530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530" y="0"/>
                    <a:pt x="530" y="0"/>
                    <a:pt x="530" y="0"/>
                  </a:cubicBezTo>
                  <a:cubicBezTo>
                    <a:pt x="545" y="0"/>
                    <a:pt x="558" y="13"/>
                    <a:pt x="558" y="28"/>
                  </a:cubicBezTo>
                  <a:cubicBezTo>
                    <a:pt x="558" y="53"/>
                    <a:pt x="558" y="53"/>
                    <a:pt x="558" y="53"/>
                  </a:cubicBezTo>
                  <a:cubicBezTo>
                    <a:pt x="558" y="69"/>
                    <a:pt x="545" y="82"/>
                    <a:pt x="530" y="82"/>
                  </a:cubicBezTo>
                </a:path>
              </a:pathLst>
            </a:custGeom>
            <a:solidFill>
              <a:srgbClr val="436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1" name="î$ḷîḋe">
              <a:extLst>
                <a:ext uri="{FF2B5EF4-FFF2-40B4-BE49-F238E27FC236}">
                  <a16:creationId xmlns="" xmlns:a16="http://schemas.microsoft.com/office/drawing/2014/main" id="{7F3CDC09-61A6-4456-A52A-F5B37BF508CB}"/>
                </a:ext>
              </a:extLst>
            </p:cNvPr>
            <p:cNvSpPr/>
            <p:nvPr/>
          </p:nvSpPr>
          <p:spPr bwMode="auto">
            <a:xfrm>
              <a:off x="3970338" y="3430588"/>
              <a:ext cx="1223963" cy="254000"/>
            </a:xfrm>
            <a:custGeom>
              <a:avLst/>
              <a:gdLst>
                <a:gd name="T0" fmla="*/ 307 w 328"/>
                <a:gd name="T1" fmla="*/ 0 h 68"/>
                <a:gd name="T2" fmla="*/ 0 w 328"/>
                <a:gd name="T3" fmla="*/ 0 h 68"/>
                <a:gd name="T4" fmla="*/ 21 w 328"/>
                <a:gd name="T5" fmla="*/ 21 h 68"/>
                <a:gd name="T6" fmla="*/ 21 w 328"/>
                <a:gd name="T7" fmla="*/ 46 h 68"/>
                <a:gd name="T8" fmla="*/ 0 w 328"/>
                <a:gd name="T9" fmla="*/ 68 h 68"/>
                <a:gd name="T10" fmla="*/ 307 w 328"/>
                <a:gd name="T11" fmla="*/ 68 h 68"/>
                <a:gd name="T12" fmla="*/ 328 w 328"/>
                <a:gd name="T13" fmla="*/ 46 h 68"/>
                <a:gd name="T14" fmla="*/ 328 w 328"/>
                <a:gd name="T15" fmla="*/ 21 h 68"/>
                <a:gd name="T16" fmla="*/ 307 w 328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68">
                  <a:moveTo>
                    <a:pt x="30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21" y="10"/>
                    <a:pt x="21" y="21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58"/>
                    <a:pt x="12" y="68"/>
                    <a:pt x="0" y="68"/>
                  </a:cubicBezTo>
                  <a:cubicBezTo>
                    <a:pt x="307" y="68"/>
                    <a:pt x="307" y="68"/>
                    <a:pt x="307" y="68"/>
                  </a:cubicBezTo>
                  <a:cubicBezTo>
                    <a:pt x="318" y="68"/>
                    <a:pt x="328" y="58"/>
                    <a:pt x="328" y="46"/>
                  </a:cubicBezTo>
                  <a:cubicBezTo>
                    <a:pt x="328" y="21"/>
                    <a:pt x="328" y="21"/>
                    <a:pt x="328" y="21"/>
                  </a:cubicBezTo>
                  <a:cubicBezTo>
                    <a:pt x="328" y="10"/>
                    <a:pt x="318" y="0"/>
                    <a:pt x="307" y="0"/>
                  </a:cubicBezTo>
                </a:path>
              </a:pathLst>
            </a:custGeom>
            <a:solidFill>
              <a:srgbClr val="436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2" name="ïš1iḓê">
              <a:extLst>
                <a:ext uri="{FF2B5EF4-FFF2-40B4-BE49-F238E27FC236}">
                  <a16:creationId xmlns="" xmlns:a16="http://schemas.microsoft.com/office/drawing/2014/main" id="{6C0B8501-3510-4F0D-B689-5533119711CF}"/>
                </a:ext>
              </a:extLst>
            </p:cNvPr>
            <p:cNvSpPr/>
            <p:nvPr/>
          </p:nvSpPr>
          <p:spPr bwMode="auto">
            <a:xfrm>
              <a:off x="4111625" y="3446463"/>
              <a:ext cx="1036638" cy="14288"/>
            </a:xfrm>
            <a:custGeom>
              <a:avLst/>
              <a:gdLst>
                <a:gd name="T0" fmla="*/ 2 w 278"/>
                <a:gd name="T1" fmla="*/ 4 h 4"/>
                <a:gd name="T2" fmla="*/ 276 w 278"/>
                <a:gd name="T3" fmla="*/ 4 h 4"/>
                <a:gd name="T4" fmla="*/ 278 w 278"/>
                <a:gd name="T5" fmla="*/ 2 h 4"/>
                <a:gd name="T6" fmla="*/ 276 w 278"/>
                <a:gd name="T7" fmla="*/ 0 h 4"/>
                <a:gd name="T8" fmla="*/ 2 w 278"/>
                <a:gd name="T9" fmla="*/ 0 h 4"/>
                <a:gd name="T10" fmla="*/ 0 w 278"/>
                <a:gd name="T11" fmla="*/ 2 h 4"/>
                <a:gd name="T12" fmla="*/ 2 w 27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4">
                  <a:moveTo>
                    <a:pt x="2" y="4"/>
                  </a:moveTo>
                  <a:cubicBezTo>
                    <a:pt x="276" y="4"/>
                    <a:pt x="276" y="4"/>
                    <a:pt x="276" y="4"/>
                  </a:cubicBezTo>
                  <a:cubicBezTo>
                    <a:pt x="277" y="4"/>
                    <a:pt x="278" y="3"/>
                    <a:pt x="278" y="2"/>
                  </a:cubicBezTo>
                  <a:cubicBezTo>
                    <a:pt x="278" y="1"/>
                    <a:pt x="277" y="0"/>
                    <a:pt x="27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2F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3" name="ïŝlíḍe">
              <a:extLst>
                <a:ext uri="{FF2B5EF4-FFF2-40B4-BE49-F238E27FC236}">
                  <a16:creationId xmlns="" xmlns:a16="http://schemas.microsoft.com/office/drawing/2014/main" id="{AB3195F8-B6AF-4B31-B3BC-C66919BB342E}"/>
                </a:ext>
              </a:extLst>
            </p:cNvPr>
            <p:cNvSpPr/>
            <p:nvPr/>
          </p:nvSpPr>
          <p:spPr bwMode="auto">
            <a:xfrm>
              <a:off x="4111625" y="3654426"/>
              <a:ext cx="1036638" cy="15875"/>
            </a:xfrm>
            <a:custGeom>
              <a:avLst/>
              <a:gdLst>
                <a:gd name="T0" fmla="*/ 2 w 278"/>
                <a:gd name="T1" fmla="*/ 4 h 4"/>
                <a:gd name="T2" fmla="*/ 276 w 278"/>
                <a:gd name="T3" fmla="*/ 4 h 4"/>
                <a:gd name="T4" fmla="*/ 278 w 278"/>
                <a:gd name="T5" fmla="*/ 2 h 4"/>
                <a:gd name="T6" fmla="*/ 276 w 278"/>
                <a:gd name="T7" fmla="*/ 0 h 4"/>
                <a:gd name="T8" fmla="*/ 2 w 278"/>
                <a:gd name="T9" fmla="*/ 0 h 4"/>
                <a:gd name="T10" fmla="*/ 0 w 278"/>
                <a:gd name="T11" fmla="*/ 2 h 4"/>
                <a:gd name="T12" fmla="*/ 2 w 27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4">
                  <a:moveTo>
                    <a:pt x="2" y="4"/>
                  </a:moveTo>
                  <a:cubicBezTo>
                    <a:pt x="276" y="4"/>
                    <a:pt x="276" y="4"/>
                    <a:pt x="276" y="4"/>
                  </a:cubicBezTo>
                  <a:cubicBezTo>
                    <a:pt x="277" y="4"/>
                    <a:pt x="278" y="3"/>
                    <a:pt x="278" y="2"/>
                  </a:cubicBezTo>
                  <a:cubicBezTo>
                    <a:pt x="278" y="1"/>
                    <a:pt x="277" y="0"/>
                    <a:pt x="27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2F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4" name="išļïḍé">
              <a:extLst>
                <a:ext uri="{FF2B5EF4-FFF2-40B4-BE49-F238E27FC236}">
                  <a16:creationId xmlns="" xmlns:a16="http://schemas.microsoft.com/office/drawing/2014/main" id="{974E5D49-E0F4-4AF8-A2CD-568B5BF4D7BB}"/>
                </a:ext>
              </a:extLst>
            </p:cNvPr>
            <p:cNvSpPr/>
            <p:nvPr/>
          </p:nvSpPr>
          <p:spPr bwMode="auto">
            <a:xfrm>
              <a:off x="3138488" y="3602038"/>
              <a:ext cx="2081213" cy="109538"/>
            </a:xfrm>
            <a:custGeom>
              <a:avLst/>
              <a:gdLst>
                <a:gd name="T0" fmla="*/ 558 w 558"/>
                <a:gd name="T1" fmla="*/ 0 h 29"/>
                <a:gd name="T2" fmla="*/ 549 w 558"/>
                <a:gd name="T3" fmla="*/ 10 h 29"/>
                <a:gd name="T4" fmla="*/ 530 w 558"/>
                <a:gd name="T5" fmla="*/ 22 h 29"/>
                <a:gd name="T6" fmla="*/ 223 w 558"/>
                <a:gd name="T7" fmla="*/ 22 h 29"/>
                <a:gd name="T8" fmla="*/ 234 w 558"/>
                <a:gd name="T9" fmla="*/ 19 h 29"/>
                <a:gd name="T10" fmla="*/ 129 w 558"/>
                <a:gd name="T11" fmla="*/ 19 h 29"/>
                <a:gd name="T12" fmla="*/ 5 w 558"/>
                <a:gd name="T13" fmla="*/ 19 h 29"/>
                <a:gd name="T14" fmla="*/ 0 w 558"/>
                <a:gd name="T15" fmla="*/ 22 h 29"/>
                <a:gd name="T16" fmla="*/ 0 w 558"/>
                <a:gd name="T17" fmla="*/ 22 h 29"/>
                <a:gd name="T18" fmla="*/ 7 w 558"/>
                <a:gd name="T19" fmla="*/ 29 h 29"/>
                <a:gd name="T20" fmla="*/ 22 w 558"/>
                <a:gd name="T21" fmla="*/ 29 h 29"/>
                <a:gd name="T22" fmla="*/ 24 w 558"/>
                <a:gd name="T23" fmla="*/ 28 h 29"/>
                <a:gd name="T24" fmla="*/ 510 w 558"/>
                <a:gd name="T25" fmla="*/ 28 h 29"/>
                <a:gd name="T26" fmla="*/ 512 w 558"/>
                <a:gd name="T27" fmla="*/ 29 h 29"/>
                <a:gd name="T28" fmla="*/ 530 w 558"/>
                <a:gd name="T29" fmla="*/ 29 h 29"/>
                <a:gd name="T30" fmla="*/ 558 w 558"/>
                <a:gd name="T31" fmla="*/ 0 h 29"/>
                <a:gd name="T32" fmla="*/ 558 w 558"/>
                <a:gd name="T33" fmla="*/ 0 h 29"/>
                <a:gd name="T34" fmla="*/ 558 w 558"/>
                <a:gd name="T3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8" h="29">
                  <a:moveTo>
                    <a:pt x="558" y="0"/>
                  </a:moveTo>
                  <a:cubicBezTo>
                    <a:pt x="555" y="4"/>
                    <a:pt x="552" y="7"/>
                    <a:pt x="549" y="10"/>
                  </a:cubicBezTo>
                  <a:cubicBezTo>
                    <a:pt x="545" y="17"/>
                    <a:pt x="538" y="22"/>
                    <a:pt x="530" y="22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27" y="22"/>
                    <a:pt x="231" y="21"/>
                    <a:pt x="234" y="19"/>
                  </a:cubicBezTo>
                  <a:cubicBezTo>
                    <a:pt x="199" y="19"/>
                    <a:pt x="164" y="19"/>
                    <a:pt x="129" y="19"/>
                  </a:cubicBezTo>
                  <a:cubicBezTo>
                    <a:pt x="87" y="19"/>
                    <a:pt x="46" y="19"/>
                    <a:pt x="5" y="19"/>
                  </a:cubicBezTo>
                  <a:cubicBezTo>
                    <a:pt x="3" y="19"/>
                    <a:pt x="2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6"/>
                    <a:pt x="3" y="29"/>
                    <a:pt x="7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29"/>
                    <a:pt x="24" y="28"/>
                    <a:pt x="24" y="28"/>
                  </a:cubicBezTo>
                  <a:cubicBezTo>
                    <a:pt x="510" y="28"/>
                    <a:pt x="510" y="28"/>
                    <a:pt x="510" y="28"/>
                  </a:cubicBezTo>
                  <a:cubicBezTo>
                    <a:pt x="510" y="28"/>
                    <a:pt x="511" y="29"/>
                    <a:pt x="512" y="29"/>
                  </a:cubicBezTo>
                  <a:cubicBezTo>
                    <a:pt x="530" y="29"/>
                    <a:pt x="530" y="29"/>
                    <a:pt x="530" y="29"/>
                  </a:cubicBezTo>
                  <a:cubicBezTo>
                    <a:pt x="545" y="29"/>
                    <a:pt x="558" y="16"/>
                    <a:pt x="558" y="0"/>
                  </a:cubicBezTo>
                  <a:cubicBezTo>
                    <a:pt x="558" y="0"/>
                    <a:pt x="558" y="0"/>
                    <a:pt x="558" y="0"/>
                  </a:cubicBezTo>
                  <a:cubicBezTo>
                    <a:pt x="558" y="0"/>
                    <a:pt x="558" y="0"/>
                    <a:pt x="558" y="0"/>
                  </a:cubicBezTo>
                </a:path>
              </a:pathLst>
            </a:custGeom>
            <a:solidFill>
              <a:srgbClr val="364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5" name="îsḷíḋè">
              <a:extLst>
                <a:ext uri="{FF2B5EF4-FFF2-40B4-BE49-F238E27FC236}">
                  <a16:creationId xmlns="" xmlns:a16="http://schemas.microsoft.com/office/drawing/2014/main" id="{22D88C60-8808-465F-A0A5-CC57ADACDD1F}"/>
                </a:ext>
              </a:extLst>
            </p:cNvPr>
            <p:cNvSpPr/>
            <p:nvPr/>
          </p:nvSpPr>
          <p:spPr bwMode="auto">
            <a:xfrm>
              <a:off x="3970338" y="3640138"/>
              <a:ext cx="1216025" cy="44450"/>
            </a:xfrm>
            <a:custGeom>
              <a:avLst/>
              <a:gdLst>
                <a:gd name="T0" fmla="*/ 326 w 326"/>
                <a:gd name="T1" fmla="*/ 0 h 12"/>
                <a:gd name="T2" fmla="*/ 316 w 326"/>
                <a:gd name="T3" fmla="*/ 5 h 12"/>
                <a:gd name="T4" fmla="*/ 316 w 326"/>
                <a:gd name="T5" fmla="*/ 6 h 12"/>
                <a:gd name="T6" fmla="*/ 314 w 326"/>
                <a:gd name="T7" fmla="*/ 8 h 12"/>
                <a:gd name="T8" fmla="*/ 305 w 326"/>
                <a:gd name="T9" fmla="*/ 8 h 12"/>
                <a:gd name="T10" fmla="*/ 281 w 326"/>
                <a:gd name="T11" fmla="*/ 10 h 12"/>
                <a:gd name="T12" fmla="*/ 246 w 326"/>
                <a:gd name="T13" fmla="*/ 9 h 12"/>
                <a:gd name="T14" fmla="*/ 146 w 326"/>
                <a:gd name="T15" fmla="*/ 9 h 12"/>
                <a:gd name="T16" fmla="*/ 11 w 326"/>
                <a:gd name="T17" fmla="*/ 9 h 12"/>
                <a:gd name="T18" fmla="*/ 0 w 326"/>
                <a:gd name="T19" fmla="*/ 12 h 12"/>
                <a:gd name="T20" fmla="*/ 307 w 326"/>
                <a:gd name="T21" fmla="*/ 12 h 12"/>
                <a:gd name="T22" fmla="*/ 326 w 326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12">
                  <a:moveTo>
                    <a:pt x="326" y="0"/>
                  </a:moveTo>
                  <a:cubicBezTo>
                    <a:pt x="323" y="2"/>
                    <a:pt x="319" y="4"/>
                    <a:pt x="316" y="5"/>
                  </a:cubicBezTo>
                  <a:cubicBezTo>
                    <a:pt x="316" y="5"/>
                    <a:pt x="316" y="6"/>
                    <a:pt x="316" y="6"/>
                  </a:cubicBezTo>
                  <a:cubicBezTo>
                    <a:pt x="316" y="7"/>
                    <a:pt x="315" y="8"/>
                    <a:pt x="314" y="8"/>
                  </a:cubicBezTo>
                  <a:cubicBezTo>
                    <a:pt x="305" y="8"/>
                    <a:pt x="305" y="8"/>
                    <a:pt x="305" y="8"/>
                  </a:cubicBezTo>
                  <a:cubicBezTo>
                    <a:pt x="298" y="9"/>
                    <a:pt x="289" y="10"/>
                    <a:pt x="281" y="10"/>
                  </a:cubicBezTo>
                  <a:cubicBezTo>
                    <a:pt x="269" y="10"/>
                    <a:pt x="256" y="9"/>
                    <a:pt x="246" y="9"/>
                  </a:cubicBezTo>
                  <a:cubicBezTo>
                    <a:pt x="213" y="9"/>
                    <a:pt x="179" y="9"/>
                    <a:pt x="146" y="9"/>
                  </a:cubicBezTo>
                  <a:cubicBezTo>
                    <a:pt x="101" y="9"/>
                    <a:pt x="56" y="9"/>
                    <a:pt x="11" y="9"/>
                  </a:cubicBezTo>
                  <a:cubicBezTo>
                    <a:pt x="8" y="11"/>
                    <a:pt x="4" y="12"/>
                    <a:pt x="0" y="12"/>
                  </a:cubicBezTo>
                  <a:cubicBezTo>
                    <a:pt x="307" y="12"/>
                    <a:pt x="307" y="12"/>
                    <a:pt x="307" y="12"/>
                  </a:cubicBezTo>
                  <a:cubicBezTo>
                    <a:pt x="315" y="12"/>
                    <a:pt x="322" y="7"/>
                    <a:pt x="326" y="0"/>
                  </a:cubicBezTo>
                </a:path>
              </a:pathLst>
            </a:custGeom>
            <a:solidFill>
              <a:srgbClr val="364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6" name="iSḻïḍé">
              <a:extLst>
                <a:ext uri="{FF2B5EF4-FFF2-40B4-BE49-F238E27FC236}">
                  <a16:creationId xmlns="" xmlns:a16="http://schemas.microsoft.com/office/drawing/2014/main" id="{02CDF1DD-DCB6-46D5-9B39-255DD7E4A927}"/>
                </a:ext>
              </a:extLst>
            </p:cNvPr>
            <p:cNvSpPr/>
            <p:nvPr/>
          </p:nvSpPr>
          <p:spPr bwMode="auto">
            <a:xfrm>
              <a:off x="5108575" y="3659188"/>
              <a:ext cx="39688" cy="11113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9 w 11"/>
                <a:gd name="T5" fmla="*/ 3 h 3"/>
                <a:gd name="T6" fmla="*/ 11 w 11"/>
                <a:gd name="T7" fmla="*/ 1 h 3"/>
                <a:gd name="T8" fmla="*/ 11 w 1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1" y="2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</a:path>
              </a:pathLst>
            </a:custGeom>
            <a:solidFill>
              <a:srgbClr val="263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7" name="ï$ḻîḓé">
              <a:extLst>
                <a:ext uri="{FF2B5EF4-FFF2-40B4-BE49-F238E27FC236}">
                  <a16:creationId xmlns="" xmlns:a16="http://schemas.microsoft.com/office/drawing/2014/main" id="{D3352F4A-8153-4585-823E-BE88BA09CAFE}"/>
                </a:ext>
              </a:extLst>
            </p:cNvPr>
            <p:cNvSpPr/>
            <p:nvPr/>
          </p:nvSpPr>
          <p:spPr bwMode="auto">
            <a:xfrm>
              <a:off x="3470275" y="3009901"/>
              <a:ext cx="1271588" cy="368300"/>
            </a:xfrm>
            <a:custGeom>
              <a:avLst/>
              <a:gdLst>
                <a:gd name="T0" fmla="*/ 341 w 341"/>
                <a:gd name="T1" fmla="*/ 0 h 99"/>
                <a:gd name="T2" fmla="*/ 36 w 341"/>
                <a:gd name="T3" fmla="*/ 0 h 99"/>
                <a:gd name="T4" fmla="*/ 0 w 341"/>
                <a:gd name="T5" fmla="*/ 36 h 99"/>
                <a:gd name="T6" fmla="*/ 0 w 341"/>
                <a:gd name="T7" fmla="*/ 63 h 99"/>
                <a:gd name="T8" fmla="*/ 36 w 341"/>
                <a:gd name="T9" fmla="*/ 99 h 99"/>
                <a:gd name="T10" fmla="*/ 341 w 341"/>
                <a:gd name="T11" fmla="*/ 99 h 99"/>
                <a:gd name="T12" fmla="*/ 341 w 341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99">
                  <a:moveTo>
                    <a:pt x="341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83"/>
                    <a:pt x="17" y="99"/>
                    <a:pt x="36" y="99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00" y="51"/>
                    <a:pt x="341" y="0"/>
                    <a:pt x="34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8" name="ïSļïďê">
              <a:extLst>
                <a:ext uri="{FF2B5EF4-FFF2-40B4-BE49-F238E27FC236}">
                  <a16:creationId xmlns="" xmlns:a16="http://schemas.microsoft.com/office/drawing/2014/main" id="{35D34173-5E13-47C9-92E7-27A546C7031C}"/>
                </a:ext>
              </a:extLst>
            </p:cNvPr>
            <p:cNvSpPr/>
            <p:nvPr/>
          </p:nvSpPr>
          <p:spPr bwMode="auto">
            <a:xfrm>
              <a:off x="3470275" y="3009901"/>
              <a:ext cx="1271588" cy="133350"/>
            </a:xfrm>
            <a:custGeom>
              <a:avLst/>
              <a:gdLst>
                <a:gd name="T0" fmla="*/ 30 w 341"/>
                <a:gd name="T1" fmla="*/ 20 h 36"/>
                <a:gd name="T2" fmla="*/ 330 w 341"/>
                <a:gd name="T3" fmla="*/ 20 h 36"/>
                <a:gd name="T4" fmla="*/ 341 w 341"/>
                <a:gd name="T5" fmla="*/ 0 h 36"/>
                <a:gd name="T6" fmla="*/ 36 w 341"/>
                <a:gd name="T7" fmla="*/ 0 h 36"/>
                <a:gd name="T8" fmla="*/ 0 w 341"/>
                <a:gd name="T9" fmla="*/ 36 h 36"/>
                <a:gd name="T10" fmla="*/ 0 w 341"/>
                <a:gd name="T11" fmla="*/ 36 h 36"/>
                <a:gd name="T12" fmla="*/ 30 w 341"/>
                <a:gd name="T13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6">
                  <a:moveTo>
                    <a:pt x="30" y="20"/>
                  </a:moveTo>
                  <a:cubicBezTo>
                    <a:pt x="330" y="20"/>
                    <a:pt x="330" y="20"/>
                    <a:pt x="330" y="20"/>
                  </a:cubicBezTo>
                  <a:cubicBezTo>
                    <a:pt x="335" y="8"/>
                    <a:pt x="341" y="0"/>
                    <a:pt x="34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7" y="27"/>
                    <a:pt x="18" y="20"/>
                    <a:pt x="30" y="20"/>
                  </a:cubicBez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9" name="ïš1iďê">
              <a:extLst>
                <a:ext uri="{FF2B5EF4-FFF2-40B4-BE49-F238E27FC236}">
                  <a16:creationId xmlns="" xmlns:a16="http://schemas.microsoft.com/office/drawing/2014/main" id="{927CE38F-EDED-4189-B44B-E506250EB6F7}"/>
                </a:ext>
              </a:extLst>
            </p:cNvPr>
            <p:cNvSpPr/>
            <p:nvPr/>
          </p:nvSpPr>
          <p:spPr bwMode="auto">
            <a:xfrm>
              <a:off x="3492500" y="3148013"/>
              <a:ext cx="646113" cy="11113"/>
            </a:xfrm>
            <a:custGeom>
              <a:avLst/>
              <a:gdLst>
                <a:gd name="T0" fmla="*/ 0 w 407"/>
                <a:gd name="T1" fmla="*/ 0 h 7"/>
                <a:gd name="T2" fmla="*/ 0 w 407"/>
                <a:gd name="T3" fmla="*/ 7 h 7"/>
                <a:gd name="T4" fmla="*/ 407 w 407"/>
                <a:gd name="T5" fmla="*/ 4 h 7"/>
                <a:gd name="T6" fmla="*/ 0 w 40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7">
                  <a:moveTo>
                    <a:pt x="0" y="0"/>
                  </a:moveTo>
                  <a:lnTo>
                    <a:pt x="0" y="7"/>
                  </a:lnTo>
                  <a:lnTo>
                    <a:pt x="40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0" name="íṧḻiďe">
              <a:extLst>
                <a:ext uri="{FF2B5EF4-FFF2-40B4-BE49-F238E27FC236}">
                  <a16:creationId xmlns="" xmlns:a16="http://schemas.microsoft.com/office/drawing/2014/main" id="{1F27F90A-77FF-4159-B066-12B6CB673410}"/>
                </a:ext>
              </a:extLst>
            </p:cNvPr>
            <p:cNvSpPr/>
            <p:nvPr/>
          </p:nvSpPr>
          <p:spPr bwMode="auto">
            <a:xfrm>
              <a:off x="3492500" y="3148013"/>
              <a:ext cx="646113" cy="11113"/>
            </a:xfrm>
            <a:custGeom>
              <a:avLst/>
              <a:gdLst>
                <a:gd name="T0" fmla="*/ 0 w 407"/>
                <a:gd name="T1" fmla="*/ 0 h 7"/>
                <a:gd name="T2" fmla="*/ 0 w 407"/>
                <a:gd name="T3" fmla="*/ 7 h 7"/>
                <a:gd name="T4" fmla="*/ 407 w 407"/>
                <a:gd name="T5" fmla="*/ 4 h 7"/>
                <a:gd name="T6" fmla="*/ 0 w 40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7">
                  <a:moveTo>
                    <a:pt x="0" y="0"/>
                  </a:moveTo>
                  <a:lnTo>
                    <a:pt x="0" y="7"/>
                  </a:lnTo>
                  <a:lnTo>
                    <a:pt x="407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1" name="íṣļîďé">
              <a:extLst>
                <a:ext uri="{FF2B5EF4-FFF2-40B4-BE49-F238E27FC236}">
                  <a16:creationId xmlns="" xmlns:a16="http://schemas.microsoft.com/office/drawing/2014/main" id="{C06C0A5A-1FAC-4FC0-8498-066CE5048101}"/>
                </a:ext>
              </a:extLst>
            </p:cNvPr>
            <p:cNvSpPr/>
            <p:nvPr/>
          </p:nvSpPr>
          <p:spPr bwMode="auto">
            <a:xfrm>
              <a:off x="3492500" y="3187701"/>
              <a:ext cx="355600" cy="7938"/>
            </a:xfrm>
            <a:custGeom>
              <a:avLst/>
              <a:gdLst>
                <a:gd name="T0" fmla="*/ 0 w 224"/>
                <a:gd name="T1" fmla="*/ 0 h 5"/>
                <a:gd name="T2" fmla="*/ 0 w 224"/>
                <a:gd name="T3" fmla="*/ 5 h 5"/>
                <a:gd name="T4" fmla="*/ 224 w 224"/>
                <a:gd name="T5" fmla="*/ 3 h 5"/>
                <a:gd name="T6" fmla="*/ 0 w 22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5">
                  <a:moveTo>
                    <a:pt x="0" y="0"/>
                  </a:moveTo>
                  <a:lnTo>
                    <a:pt x="0" y="5"/>
                  </a:lnTo>
                  <a:lnTo>
                    <a:pt x="22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2" name="ïslîḍè">
              <a:extLst>
                <a:ext uri="{FF2B5EF4-FFF2-40B4-BE49-F238E27FC236}">
                  <a16:creationId xmlns="" xmlns:a16="http://schemas.microsoft.com/office/drawing/2014/main" id="{6FE9C632-60FE-451F-9617-068F5166B124}"/>
                </a:ext>
              </a:extLst>
            </p:cNvPr>
            <p:cNvSpPr/>
            <p:nvPr/>
          </p:nvSpPr>
          <p:spPr bwMode="auto">
            <a:xfrm>
              <a:off x="3492500" y="3187701"/>
              <a:ext cx="355600" cy="7938"/>
            </a:xfrm>
            <a:custGeom>
              <a:avLst/>
              <a:gdLst>
                <a:gd name="T0" fmla="*/ 0 w 224"/>
                <a:gd name="T1" fmla="*/ 0 h 5"/>
                <a:gd name="T2" fmla="*/ 0 w 224"/>
                <a:gd name="T3" fmla="*/ 5 h 5"/>
                <a:gd name="T4" fmla="*/ 224 w 224"/>
                <a:gd name="T5" fmla="*/ 3 h 5"/>
                <a:gd name="T6" fmla="*/ 0 w 22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5">
                  <a:moveTo>
                    <a:pt x="0" y="0"/>
                  </a:moveTo>
                  <a:lnTo>
                    <a:pt x="0" y="5"/>
                  </a:lnTo>
                  <a:lnTo>
                    <a:pt x="224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3" name="iṥlïďè">
              <a:extLst>
                <a:ext uri="{FF2B5EF4-FFF2-40B4-BE49-F238E27FC236}">
                  <a16:creationId xmlns="" xmlns:a16="http://schemas.microsoft.com/office/drawing/2014/main" id="{16207D4F-6A8C-466E-939D-C568EB1E07F3}"/>
                </a:ext>
              </a:extLst>
            </p:cNvPr>
            <p:cNvSpPr/>
            <p:nvPr/>
          </p:nvSpPr>
          <p:spPr bwMode="auto">
            <a:xfrm>
              <a:off x="3497263" y="3206751"/>
              <a:ext cx="234950" cy="11113"/>
            </a:xfrm>
            <a:custGeom>
              <a:avLst/>
              <a:gdLst>
                <a:gd name="T0" fmla="*/ 0 w 148"/>
                <a:gd name="T1" fmla="*/ 0 h 7"/>
                <a:gd name="T2" fmla="*/ 0 w 148"/>
                <a:gd name="T3" fmla="*/ 7 h 7"/>
                <a:gd name="T4" fmla="*/ 148 w 148"/>
                <a:gd name="T5" fmla="*/ 5 h 7"/>
                <a:gd name="T6" fmla="*/ 0 w 14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7">
                  <a:moveTo>
                    <a:pt x="0" y="0"/>
                  </a:moveTo>
                  <a:lnTo>
                    <a:pt x="0" y="7"/>
                  </a:lnTo>
                  <a:lnTo>
                    <a:pt x="148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4" name="išlïḍè">
              <a:extLst>
                <a:ext uri="{FF2B5EF4-FFF2-40B4-BE49-F238E27FC236}">
                  <a16:creationId xmlns="" xmlns:a16="http://schemas.microsoft.com/office/drawing/2014/main" id="{473B0F48-6A7A-48BE-8B02-4FCBDA8EBA7B}"/>
                </a:ext>
              </a:extLst>
            </p:cNvPr>
            <p:cNvSpPr/>
            <p:nvPr/>
          </p:nvSpPr>
          <p:spPr bwMode="auto">
            <a:xfrm>
              <a:off x="3497263" y="3206751"/>
              <a:ext cx="234950" cy="11113"/>
            </a:xfrm>
            <a:custGeom>
              <a:avLst/>
              <a:gdLst>
                <a:gd name="T0" fmla="*/ 0 w 148"/>
                <a:gd name="T1" fmla="*/ 0 h 7"/>
                <a:gd name="T2" fmla="*/ 0 w 148"/>
                <a:gd name="T3" fmla="*/ 7 h 7"/>
                <a:gd name="T4" fmla="*/ 148 w 148"/>
                <a:gd name="T5" fmla="*/ 5 h 7"/>
                <a:gd name="T6" fmla="*/ 0 w 14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7">
                  <a:moveTo>
                    <a:pt x="0" y="0"/>
                  </a:moveTo>
                  <a:lnTo>
                    <a:pt x="0" y="7"/>
                  </a:lnTo>
                  <a:lnTo>
                    <a:pt x="148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5" name="is1ïḑé">
              <a:extLst>
                <a:ext uri="{FF2B5EF4-FFF2-40B4-BE49-F238E27FC236}">
                  <a16:creationId xmlns="" xmlns:a16="http://schemas.microsoft.com/office/drawing/2014/main" id="{E2156EFA-20D3-4386-89EC-7F9CA020F885}"/>
                </a:ext>
              </a:extLst>
            </p:cNvPr>
            <p:cNvSpPr/>
            <p:nvPr/>
          </p:nvSpPr>
          <p:spPr bwMode="auto">
            <a:xfrm>
              <a:off x="3589338" y="3270251"/>
              <a:ext cx="458788" cy="7938"/>
            </a:xfrm>
            <a:custGeom>
              <a:avLst/>
              <a:gdLst>
                <a:gd name="T0" fmla="*/ 62 w 123"/>
                <a:gd name="T1" fmla="*/ 2 h 2"/>
                <a:gd name="T2" fmla="*/ 92 w 123"/>
                <a:gd name="T3" fmla="*/ 1 h 2"/>
                <a:gd name="T4" fmla="*/ 123 w 123"/>
                <a:gd name="T5" fmla="*/ 1 h 2"/>
                <a:gd name="T6" fmla="*/ 92 w 123"/>
                <a:gd name="T7" fmla="*/ 0 h 2"/>
                <a:gd name="T8" fmla="*/ 62 w 123"/>
                <a:gd name="T9" fmla="*/ 0 h 2"/>
                <a:gd name="T10" fmla="*/ 31 w 123"/>
                <a:gd name="T11" fmla="*/ 0 h 2"/>
                <a:gd name="T12" fmla="*/ 0 w 123"/>
                <a:gd name="T13" fmla="*/ 1 h 2"/>
                <a:gd name="T14" fmla="*/ 31 w 123"/>
                <a:gd name="T15" fmla="*/ 1 h 2"/>
                <a:gd name="T16" fmla="*/ 62 w 123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2">
                  <a:moveTo>
                    <a:pt x="62" y="2"/>
                  </a:moveTo>
                  <a:cubicBezTo>
                    <a:pt x="92" y="1"/>
                    <a:pt x="92" y="1"/>
                    <a:pt x="92" y="1"/>
                  </a:cubicBezTo>
                  <a:cubicBezTo>
                    <a:pt x="103" y="1"/>
                    <a:pt x="113" y="1"/>
                    <a:pt x="123" y="1"/>
                  </a:cubicBezTo>
                  <a:cubicBezTo>
                    <a:pt x="113" y="0"/>
                    <a:pt x="103" y="0"/>
                    <a:pt x="9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0" y="0"/>
                    <a:pt x="10" y="0"/>
                    <a:pt x="0" y="1"/>
                  </a:cubicBezTo>
                  <a:cubicBezTo>
                    <a:pt x="10" y="1"/>
                    <a:pt x="20" y="1"/>
                    <a:pt x="31" y="1"/>
                  </a:cubicBezTo>
                  <a:cubicBezTo>
                    <a:pt x="62" y="2"/>
                    <a:pt x="62" y="2"/>
                    <a:pt x="62" y="2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6" name="ïṧlïde">
              <a:extLst>
                <a:ext uri="{FF2B5EF4-FFF2-40B4-BE49-F238E27FC236}">
                  <a16:creationId xmlns="" xmlns:a16="http://schemas.microsoft.com/office/drawing/2014/main" id="{7761BA19-0D95-43AC-80A9-7D29021C55AF}"/>
                </a:ext>
              </a:extLst>
            </p:cNvPr>
            <p:cNvSpPr/>
            <p:nvPr/>
          </p:nvSpPr>
          <p:spPr bwMode="auto">
            <a:xfrm>
              <a:off x="3652838" y="3090863"/>
              <a:ext cx="1044575" cy="11113"/>
            </a:xfrm>
            <a:custGeom>
              <a:avLst/>
              <a:gdLst>
                <a:gd name="T0" fmla="*/ 279 w 280"/>
                <a:gd name="T1" fmla="*/ 3 h 3"/>
                <a:gd name="T2" fmla="*/ 280 w 280"/>
                <a:gd name="T3" fmla="*/ 0 h 3"/>
                <a:gd name="T4" fmla="*/ 0 w 280"/>
                <a:gd name="T5" fmla="*/ 1 h 3"/>
                <a:gd name="T6" fmla="*/ 279 w 28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3">
                  <a:moveTo>
                    <a:pt x="279" y="3"/>
                  </a:moveTo>
                  <a:cubicBezTo>
                    <a:pt x="279" y="2"/>
                    <a:pt x="279" y="1"/>
                    <a:pt x="28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79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7" name="i$1ïḓé">
              <a:extLst>
                <a:ext uri="{FF2B5EF4-FFF2-40B4-BE49-F238E27FC236}">
                  <a16:creationId xmlns="" xmlns:a16="http://schemas.microsoft.com/office/drawing/2014/main" id="{D4CFEEEA-A88D-4640-B946-104ECE91759F}"/>
                </a:ext>
              </a:extLst>
            </p:cNvPr>
            <p:cNvSpPr/>
            <p:nvPr/>
          </p:nvSpPr>
          <p:spPr bwMode="auto">
            <a:xfrm>
              <a:off x="4254500" y="3117851"/>
              <a:ext cx="434975" cy="6350"/>
            </a:xfrm>
            <a:custGeom>
              <a:avLst/>
              <a:gdLst>
                <a:gd name="T0" fmla="*/ 116 w 117"/>
                <a:gd name="T1" fmla="*/ 2 h 2"/>
                <a:gd name="T2" fmla="*/ 117 w 117"/>
                <a:gd name="T3" fmla="*/ 0 h 2"/>
                <a:gd name="T4" fmla="*/ 0 w 117"/>
                <a:gd name="T5" fmla="*/ 1 h 2"/>
                <a:gd name="T6" fmla="*/ 116 w 11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2">
                  <a:moveTo>
                    <a:pt x="116" y="2"/>
                  </a:moveTo>
                  <a:cubicBezTo>
                    <a:pt x="116" y="1"/>
                    <a:pt x="116" y="0"/>
                    <a:pt x="117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16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8" name="îśļïďè">
              <a:extLst>
                <a:ext uri="{FF2B5EF4-FFF2-40B4-BE49-F238E27FC236}">
                  <a16:creationId xmlns="" xmlns:a16="http://schemas.microsoft.com/office/drawing/2014/main" id="{24875C92-5531-4F40-8512-6A4F430F4B00}"/>
                </a:ext>
              </a:extLst>
            </p:cNvPr>
            <p:cNvSpPr/>
            <p:nvPr/>
          </p:nvSpPr>
          <p:spPr bwMode="auto">
            <a:xfrm>
              <a:off x="4183063" y="3251201"/>
              <a:ext cx="500063" cy="7938"/>
            </a:xfrm>
            <a:custGeom>
              <a:avLst/>
              <a:gdLst>
                <a:gd name="T0" fmla="*/ 134 w 134"/>
                <a:gd name="T1" fmla="*/ 2 h 2"/>
                <a:gd name="T2" fmla="*/ 133 w 134"/>
                <a:gd name="T3" fmla="*/ 0 h 2"/>
                <a:gd name="T4" fmla="*/ 0 w 134"/>
                <a:gd name="T5" fmla="*/ 1 h 2"/>
                <a:gd name="T6" fmla="*/ 134 w 13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2">
                  <a:moveTo>
                    <a:pt x="134" y="2"/>
                  </a:moveTo>
                  <a:cubicBezTo>
                    <a:pt x="133" y="1"/>
                    <a:pt x="133" y="1"/>
                    <a:pt x="13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34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9" name="ïṡḻíde">
              <a:extLst>
                <a:ext uri="{FF2B5EF4-FFF2-40B4-BE49-F238E27FC236}">
                  <a16:creationId xmlns="" xmlns:a16="http://schemas.microsoft.com/office/drawing/2014/main" id="{F28CFAC3-12E5-406D-92EA-A7DFDCCAD8D3}"/>
                </a:ext>
              </a:extLst>
            </p:cNvPr>
            <p:cNvSpPr/>
            <p:nvPr/>
          </p:nvSpPr>
          <p:spPr bwMode="auto">
            <a:xfrm>
              <a:off x="3705225" y="3322638"/>
              <a:ext cx="1003300" cy="11113"/>
            </a:xfrm>
            <a:custGeom>
              <a:avLst/>
              <a:gdLst>
                <a:gd name="T0" fmla="*/ 269 w 269"/>
                <a:gd name="T1" fmla="*/ 3 h 3"/>
                <a:gd name="T2" fmla="*/ 268 w 269"/>
                <a:gd name="T3" fmla="*/ 0 h 3"/>
                <a:gd name="T4" fmla="*/ 0 w 269"/>
                <a:gd name="T5" fmla="*/ 2 h 3"/>
                <a:gd name="T6" fmla="*/ 269 w 26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">
                  <a:moveTo>
                    <a:pt x="269" y="3"/>
                  </a:moveTo>
                  <a:cubicBezTo>
                    <a:pt x="269" y="2"/>
                    <a:pt x="268" y="1"/>
                    <a:pt x="268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69" y="3"/>
                    <a:pt x="269" y="3"/>
                    <a:pt x="269" y="3"/>
                  </a:cubicBezTo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0" name="ïṣlíḍê">
              <a:extLst>
                <a:ext uri="{FF2B5EF4-FFF2-40B4-BE49-F238E27FC236}">
                  <a16:creationId xmlns="" xmlns:a16="http://schemas.microsoft.com/office/drawing/2014/main" id="{EAA76752-BF62-439B-9E23-1BAC999E52EF}"/>
                </a:ext>
              </a:extLst>
            </p:cNvPr>
            <p:cNvSpPr/>
            <p:nvPr/>
          </p:nvSpPr>
          <p:spPr bwMode="auto">
            <a:xfrm>
              <a:off x="3470275" y="3098801"/>
              <a:ext cx="96838" cy="209550"/>
            </a:xfrm>
            <a:custGeom>
              <a:avLst/>
              <a:gdLst>
                <a:gd name="T0" fmla="*/ 0 w 26"/>
                <a:gd name="T1" fmla="*/ 0 h 56"/>
                <a:gd name="T2" fmla="*/ 0 w 26"/>
                <a:gd name="T3" fmla="*/ 56 h 56"/>
                <a:gd name="T4" fmla="*/ 0 w 26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56">
                  <a:moveTo>
                    <a:pt x="0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6" y="31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1" name="îSļîḓé">
              <a:extLst>
                <a:ext uri="{FF2B5EF4-FFF2-40B4-BE49-F238E27FC236}">
                  <a16:creationId xmlns="" xmlns:a16="http://schemas.microsoft.com/office/drawing/2014/main" id="{60467F41-9964-4A15-AD62-188412A4CED5}"/>
                </a:ext>
              </a:extLst>
            </p:cNvPr>
            <p:cNvSpPr/>
            <p:nvPr/>
          </p:nvSpPr>
          <p:spPr bwMode="auto">
            <a:xfrm>
              <a:off x="3179763" y="2974976"/>
              <a:ext cx="1633538" cy="436563"/>
            </a:xfrm>
            <a:custGeom>
              <a:avLst/>
              <a:gdLst>
                <a:gd name="T0" fmla="*/ 429 w 438"/>
                <a:gd name="T1" fmla="*/ 117 h 117"/>
                <a:gd name="T2" fmla="*/ 45 w 438"/>
                <a:gd name="T3" fmla="*/ 117 h 117"/>
                <a:gd name="T4" fmla="*/ 0 w 438"/>
                <a:gd name="T5" fmla="*/ 72 h 117"/>
                <a:gd name="T6" fmla="*/ 0 w 438"/>
                <a:gd name="T7" fmla="*/ 45 h 117"/>
                <a:gd name="T8" fmla="*/ 45 w 438"/>
                <a:gd name="T9" fmla="*/ 0 h 117"/>
                <a:gd name="T10" fmla="*/ 429 w 438"/>
                <a:gd name="T11" fmla="*/ 0 h 117"/>
                <a:gd name="T12" fmla="*/ 438 w 438"/>
                <a:gd name="T13" fmla="*/ 9 h 117"/>
                <a:gd name="T14" fmla="*/ 429 w 438"/>
                <a:gd name="T15" fmla="*/ 18 h 117"/>
                <a:gd name="T16" fmla="*/ 45 w 438"/>
                <a:gd name="T17" fmla="*/ 18 h 117"/>
                <a:gd name="T18" fmla="*/ 18 w 438"/>
                <a:gd name="T19" fmla="*/ 45 h 117"/>
                <a:gd name="T20" fmla="*/ 18 w 438"/>
                <a:gd name="T21" fmla="*/ 72 h 117"/>
                <a:gd name="T22" fmla="*/ 45 w 438"/>
                <a:gd name="T23" fmla="*/ 99 h 117"/>
                <a:gd name="T24" fmla="*/ 429 w 438"/>
                <a:gd name="T25" fmla="*/ 99 h 117"/>
                <a:gd name="T26" fmla="*/ 438 w 438"/>
                <a:gd name="T27" fmla="*/ 108 h 117"/>
                <a:gd name="T28" fmla="*/ 429 w 438"/>
                <a:gd name="T2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8" h="117">
                  <a:moveTo>
                    <a:pt x="429" y="117"/>
                  </a:moveTo>
                  <a:cubicBezTo>
                    <a:pt x="45" y="117"/>
                    <a:pt x="45" y="117"/>
                    <a:pt x="45" y="117"/>
                  </a:cubicBezTo>
                  <a:cubicBezTo>
                    <a:pt x="20" y="117"/>
                    <a:pt x="0" y="97"/>
                    <a:pt x="0" y="7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429" y="0"/>
                    <a:pt x="429" y="0"/>
                    <a:pt x="429" y="0"/>
                  </a:cubicBezTo>
                  <a:cubicBezTo>
                    <a:pt x="434" y="0"/>
                    <a:pt x="438" y="4"/>
                    <a:pt x="438" y="9"/>
                  </a:cubicBezTo>
                  <a:cubicBezTo>
                    <a:pt x="438" y="14"/>
                    <a:pt x="434" y="18"/>
                    <a:pt x="429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0" y="18"/>
                    <a:pt x="18" y="30"/>
                    <a:pt x="18" y="45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87"/>
                    <a:pt x="30" y="99"/>
                    <a:pt x="45" y="99"/>
                  </a:cubicBezTo>
                  <a:cubicBezTo>
                    <a:pt x="429" y="99"/>
                    <a:pt x="429" y="99"/>
                    <a:pt x="429" y="99"/>
                  </a:cubicBezTo>
                  <a:cubicBezTo>
                    <a:pt x="434" y="99"/>
                    <a:pt x="438" y="103"/>
                    <a:pt x="438" y="108"/>
                  </a:cubicBezTo>
                  <a:cubicBezTo>
                    <a:pt x="438" y="113"/>
                    <a:pt x="434" y="117"/>
                    <a:pt x="429" y="117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2" name="ïṡļiďé">
              <a:extLst>
                <a:ext uri="{FF2B5EF4-FFF2-40B4-BE49-F238E27FC236}">
                  <a16:creationId xmlns="" xmlns:a16="http://schemas.microsoft.com/office/drawing/2014/main" id="{7FBA77BC-F2FD-4B03-B2F6-FF818C16A8F7}"/>
                </a:ext>
              </a:extLst>
            </p:cNvPr>
            <p:cNvSpPr/>
            <p:nvPr/>
          </p:nvSpPr>
          <p:spPr bwMode="auto">
            <a:xfrm>
              <a:off x="3213100" y="3009901"/>
              <a:ext cx="392113" cy="368300"/>
            </a:xfrm>
            <a:custGeom>
              <a:avLst/>
              <a:gdLst>
                <a:gd name="T0" fmla="*/ 69 w 105"/>
                <a:gd name="T1" fmla="*/ 63 h 99"/>
                <a:gd name="T2" fmla="*/ 69 w 105"/>
                <a:gd name="T3" fmla="*/ 36 h 99"/>
                <a:gd name="T4" fmla="*/ 105 w 105"/>
                <a:gd name="T5" fmla="*/ 0 h 99"/>
                <a:gd name="T6" fmla="*/ 36 w 105"/>
                <a:gd name="T7" fmla="*/ 0 h 99"/>
                <a:gd name="T8" fmla="*/ 0 w 105"/>
                <a:gd name="T9" fmla="*/ 36 h 99"/>
                <a:gd name="T10" fmla="*/ 0 w 105"/>
                <a:gd name="T11" fmla="*/ 63 h 99"/>
                <a:gd name="T12" fmla="*/ 36 w 105"/>
                <a:gd name="T13" fmla="*/ 99 h 99"/>
                <a:gd name="T14" fmla="*/ 105 w 105"/>
                <a:gd name="T15" fmla="*/ 99 h 99"/>
                <a:gd name="T16" fmla="*/ 69 w 105"/>
                <a:gd name="T17" fmla="*/ 6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99">
                  <a:moveTo>
                    <a:pt x="69" y="63"/>
                  </a:moveTo>
                  <a:cubicBezTo>
                    <a:pt x="69" y="36"/>
                    <a:pt x="69" y="36"/>
                    <a:pt x="69" y="36"/>
                  </a:cubicBezTo>
                  <a:cubicBezTo>
                    <a:pt x="69" y="16"/>
                    <a:pt x="86" y="0"/>
                    <a:pt x="10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83"/>
                    <a:pt x="16" y="99"/>
                    <a:pt x="36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86" y="99"/>
                    <a:pt x="69" y="83"/>
                    <a:pt x="69" y="63"/>
                  </a:cubicBezTo>
                </a:path>
              </a:pathLst>
            </a:custGeom>
            <a:solidFill>
              <a:srgbClr val="6EA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3" name="íS1îḋe">
              <a:extLst>
                <a:ext uri="{FF2B5EF4-FFF2-40B4-BE49-F238E27FC236}">
                  <a16:creationId xmlns="" xmlns:a16="http://schemas.microsoft.com/office/drawing/2014/main" id="{D3EE01A2-E20E-4F98-898C-7986822FDAB1}"/>
                </a:ext>
              </a:extLst>
            </p:cNvPr>
            <p:cNvSpPr/>
            <p:nvPr/>
          </p:nvSpPr>
          <p:spPr bwMode="auto">
            <a:xfrm>
              <a:off x="3179763" y="3244851"/>
              <a:ext cx="439738" cy="166688"/>
            </a:xfrm>
            <a:custGeom>
              <a:avLst/>
              <a:gdLst>
                <a:gd name="T0" fmla="*/ 0 w 118"/>
                <a:gd name="T1" fmla="*/ 0 h 45"/>
                <a:gd name="T2" fmla="*/ 45 w 118"/>
                <a:gd name="T3" fmla="*/ 45 h 45"/>
                <a:gd name="T4" fmla="*/ 117 w 118"/>
                <a:gd name="T5" fmla="*/ 45 h 45"/>
                <a:gd name="T6" fmla="*/ 118 w 118"/>
                <a:gd name="T7" fmla="*/ 35 h 45"/>
                <a:gd name="T8" fmla="*/ 106 w 118"/>
                <a:gd name="T9" fmla="*/ 35 h 45"/>
                <a:gd name="T10" fmla="*/ 114 w 118"/>
                <a:gd name="T11" fmla="*/ 36 h 45"/>
                <a:gd name="T12" fmla="*/ 45 w 118"/>
                <a:gd name="T13" fmla="*/ 36 h 45"/>
                <a:gd name="T14" fmla="*/ 11 w 118"/>
                <a:gd name="T15" fmla="*/ 13 h 45"/>
                <a:gd name="T16" fmla="*/ 0 w 118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45">
                  <a:moveTo>
                    <a:pt x="0" y="0"/>
                  </a:moveTo>
                  <a:cubicBezTo>
                    <a:pt x="0" y="25"/>
                    <a:pt x="20" y="45"/>
                    <a:pt x="45" y="45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8" y="35"/>
                    <a:pt x="111" y="36"/>
                    <a:pt x="114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29" y="36"/>
                    <a:pt x="16" y="26"/>
                    <a:pt x="11" y="13"/>
                  </a:cubicBezTo>
                  <a:cubicBezTo>
                    <a:pt x="7" y="9"/>
                    <a:pt x="2" y="5"/>
                    <a:pt x="0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4" name="ïṡlïde">
              <a:extLst>
                <a:ext uri="{FF2B5EF4-FFF2-40B4-BE49-F238E27FC236}">
                  <a16:creationId xmlns="" xmlns:a16="http://schemas.microsoft.com/office/drawing/2014/main" id="{8F1C11DA-63F7-4EAF-A573-787F5C08DA62}"/>
                </a:ext>
              </a:extLst>
            </p:cNvPr>
            <p:cNvSpPr/>
            <p:nvPr/>
          </p:nvSpPr>
          <p:spPr bwMode="auto">
            <a:xfrm>
              <a:off x="3795713" y="3375026"/>
              <a:ext cx="1017588" cy="36513"/>
            </a:xfrm>
            <a:custGeom>
              <a:avLst/>
              <a:gdLst>
                <a:gd name="T0" fmla="*/ 0 w 273"/>
                <a:gd name="T1" fmla="*/ 0 h 10"/>
                <a:gd name="T2" fmla="*/ 0 w 273"/>
                <a:gd name="T3" fmla="*/ 10 h 10"/>
                <a:gd name="T4" fmla="*/ 264 w 273"/>
                <a:gd name="T5" fmla="*/ 10 h 10"/>
                <a:gd name="T6" fmla="*/ 273 w 273"/>
                <a:gd name="T7" fmla="*/ 1 h 10"/>
                <a:gd name="T8" fmla="*/ 273 w 273"/>
                <a:gd name="T9" fmla="*/ 1 h 10"/>
                <a:gd name="T10" fmla="*/ 0 w 27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64" y="10"/>
                    <a:pt x="264" y="10"/>
                    <a:pt x="264" y="10"/>
                  </a:cubicBezTo>
                  <a:cubicBezTo>
                    <a:pt x="269" y="10"/>
                    <a:pt x="273" y="6"/>
                    <a:pt x="273" y="1"/>
                  </a:cubicBezTo>
                  <a:cubicBezTo>
                    <a:pt x="273" y="1"/>
                    <a:pt x="273" y="1"/>
                    <a:pt x="27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5" name="îṡḷíďè">
              <a:extLst>
                <a:ext uri="{FF2B5EF4-FFF2-40B4-BE49-F238E27FC236}">
                  <a16:creationId xmlns="" xmlns:a16="http://schemas.microsoft.com/office/drawing/2014/main" id="{3DCC6590-5337-461C-B3BC-8E15210A1351}"/>
                </a:ext>
              </a:extLst>
            </p:cNvPr>
            <p:cNvSpPr/>
            <p:nvPr/>
          </p:nvSpPr>
          <p:spPr bwMode="auto">
            <a:xfrm>
              <a:off x="3221038" y="3292476"/>
              <a:ext cx="384175" cy="85725"/>
            </a:xfrm>
            <a:custGeom>
              <a:avLst/>
              <a:gdLst>
                <a:gd name="T0" fmla="*/ 0 w 103"/>
                <a:gd name="T1" fmla="*/ 0 h 23"/>
                <a:gd name="T2" fmla="*/ 34 w 103"/>
                <a:gd name="T3" fmla="*/ 23 h 23"/>
                <a:gd name="T4" fmla="*/ 103 w 103"/>
                <a:gd name="T5" fmla="*/ 23 h 23"/>
                <a:gd name="T6" fmla="*/ 95 w 103"/>
                <a:gd name="T7" fmla="*/ 22 h 23"/>
                <a:gd name="T8" fmla="*/ 44 w 103"/>
                <a:gd name="T9" fmla="*/ 22 h 23"/>
                <a:gd name="T10" fmla="*/ 40 w 103"/>
                <a:gd name="T11" fmla="*/ 22 h 23"/>
                <a:gd name="T12" fmla="*/ 22 w 103"/>
                <a:gd name="T13" fmla="*/ 17 h 23"/>
                <a:gd name="T14" fmla="*/ 4 w 103"/>
                <a:gd name="T15" fmla="*/ 3 h 23"/>
                <a:gd name="T16" fmla="*/ 0 w 103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23">
                  <a:moveTo>
                    <a:pt x="0" y="0"/>
                  </a:moveTo>
                  <a:cubicBezTo>
                    <a:pt x="5" y="13"/>
                    <a:pt x="18" y="23"/>
                    <a:pt x="34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0" y="23"/>
                    <a:pt x="97" y="22"/>
                    <a:pt x="95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3" y="22"/>
                    <a:pt x="42" y="22"/>
                    <a:pt x="40" y="22"/>
                  </a:cubicBezTo>
                  <a:cubicBezTo>
                    <a:pt x="34" y="22"/>
                    <a:pt x="28" y="20"/>
                    <a:pt x="22" y="17"/>
                  </a:cubicBezTo>
                  <a:cubicBezTo>
                    <a:pt x="16" y="13"/>
                    <a:pt x="10" y="8"/>
                    <a:pt x="4" y="3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639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6" name="ïŝḷiḍê">
              <a:extLst>
                <a:ext uri="{FF2B5EF4-FFF2-40B4-BE49-F238E27FC236}">
                  <a16:creationId xmlns="" xmlns:a16="http://schemas.microsoft.com/office/drawing/2014/main" id="{B9F4B346-1D3A-47B9-9599-F97DC71512C5}"/>
                </a:ext>
              </a:extLst>
            </p:cNvPr>
            <p:cNvSpPr/>
            <p:nvPr/>
          </p:nvSpPr>
          <p:spPr bwMode="auto">
            <a:xfrm>
              <a:off x="3619500" y="3159126"/>
              <a:ext cx="176213" cy="185738"/>
            </a:xfrm>
            <a:custGeom>
              <a:avLst/>
              <a:gdLst>
                <a:gd name="T0" fmla="*/ 0 w 47"/>
                <a:gd name="T1" fmla="*/ 31 h 50"/>
                <a:gd name="T2" fmla="*/ 0 w 47"/>
                <a:gd name="T3" fmla="*/ 50 h 50"/>
                <a:gd name="T4" fmla="*/ 47 w 47"/>
                <a:gd name="T5" fmla="*/ 50 h 50"/>
                <a:gd name="T6" fmla="*/ 47 w 47"/>
                <a:gd name="T7" fmla="*/ 46 h 50"/>
                <a:gd name="T8" fmla="*/ 23 w 47"/>
                <a:gd name="T9" fmla="*/ 46 h 50"/>
                <a:gd name="T10" fmla="*/ 47 w 47"/>
                <a:gd name="T11" fmla="*/ 45 h 50"/>
                <a:gd name="T12" fmla="*/ 47 w 47"/>
                <a:gd name="T13" fmla="*/ 32 h 50"/>
                <a:gd name="T14" fmla="*/ 23 w 47"/>
                <a:gd name="T15" fmla="*/ 31 h 50"/>
                <a:gd name="T16" fmla="*/ 0 w 47"/>
                <a:gd name="T17" fmla="*/ 31 h 50"/>
                <a:gd name="T18" fmla="*/ 47 w 47"/>
                <a:gd name="T19" fmla="*/ 9 h 50"/>
                <a:gd name="T20" fmla="*/ 1 w 47"/>
                <a:gd name="T21" fmla="*/ 10 h 50"/>
                <a:gd name="T22" fmla="*/ 1 w 47"/>
                <a:gd name="T23" fmla="*/ 14 h 50"/>
                <a:gd name="T24" fmla="*/ 30 w 47"/>
                <a:gd name="T25" fmla="*/ 15 h 50"/>
                <a:gd name="T26" fmla="*/ 1 w 47"/>
                <a:gd name="T27" fmla="*/ 15 h 50"/>
                <a:gd name="T28" fmla="*/ 0 w 47"/>
                <a:gd name="T29" fmla="*/ 30 h 50"/>
                <a:gd name="T30" fmla="*/ 23 w 47"/>
                <a:gd name="T31" fmla="*/ 30 h 50"/>
                <a:gd name="T32" fmla="*/ 47 w 47"/>
                <a:gd name="T33" fmla="*/ 30 h 50"/>
                <a:gd name="T34" fmla="*/ 47 w 47"/>
                <a:gd name="T35" fmla="*/ 9 h 50"/>
                <a:gd name="T36" fmla="*/ 47 w 47"/>
                <a:gd name="T37" fmla="*/ 0 h 50"/>
                <a:gd name="T38" fmla="*/ 2 w 47"/>
                <a:gd name="T39" fmla="*/ 0 h 50"/>
                <a:gd name="T40" fmla="*/ 1 w 47"/>
                <a:gd name="T41" fmla="*/ 8 h 50"/>
                <a:gd name="T42" fmla="*/ 47 w 47"/>
                <a:gd name="T43" fmla="*/ 9 h 50"/>
                <a:gd name="T44" fmla="*/ 47 w 47"/>
                <a:gd name="T4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50">
                  <a:moveTo>
                    <a:pt x="0" y="31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5" y="31"/>
                    <a:pt x="8" y="31"/>
                    <a:pt x="0" y="31"/>
                  </a:cubicBezTo>
                  <a:moveTo>
                    <a:pt x="47" y="9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8" y="30"/>
                    <a:pt x="15" y="30"/>
                    <a:pt x="23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9"/>
                    <a:pt x="47" y="9"/>
                    <a:pt x="47" y="9"/>
                  </a:cubicBezTo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7" name="işļïďé">
              <a:extLst>
                <a:ext uri="{FF2B5EF4-FFF2-40B4-BE49-F238E27FC236}">
                  <a16:creationId xmlns="" xmlns:a16="http://schemas.microsoft.com/office/drawing/2014/main" id="{6B6F7490-8B90-4331-897A-4D91718DD304}"/>
                </a:ext>
              </a:extLst>
            </p:cNvPr>
            <p:cNvSpPr/>
            <p:nvPr/>
          </p:nvSpPr>
          <p:spPr bwMode="auto">
            <a:xfrm>
              <a:off x="3627438" y="3151188"/>
              <a:ext cx="168275" cy="7938"/>
            </a:xfrm>
            <a:prstGeom prst="rect">
              <a:avLst/>
            </a:pr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8" name="ïŝľide">
              <a:extLst>
                <a:ext uri="{FF2B5EF4-FFF2-40B4-BE49-F238E27FC236}">
                  <a16:creationId xmlns="" xmlns:a16="http://schemas.microsoft.com/office/drawing/2014/main" id="{78D711BF-95C7-4AB6-A439-F01FB65AC4A6}"/>
                </a:ext>
              </a:extLst>
            </p:cNvPr>
            <p:cNvSpPr/>
            <p:nvPr/>
          </p:nvSpPr>
          <p:spPr bwMode="auto">
            <a:xfrm>
              <a:off x="3627438" y="3151188"/>
              <a:ext cx="168275" cy="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9" name="ïśľiḍe">
              <a:extLst>
                <a:ext uri="{FF2B5EF4-FFF2-40B4-BE49-F238E27FC236}">
                  <a16:creationId xmlns="" xmlns:a16="http://schemas.microsoft.com/office/drawing/2014/main" id="{B65C388E-828C-45B0-A814-2D71E9C2224F}"/>
                </a:ext>
              </a:extLst>
            </p:cNvPr>
            <p:cNvSpPr/>
            <p:nvPr/>
          </p:nvSpPr>
          <p:spPr bwMode="auto">
            <a:xfrm>
              <a:off x="3624263" y="3187701"/>
              <a:ext cx="171450" cy="7938"/>
            </a:xfrm>
            <a:custGeom>
              <a:avLst/>
              <a:gdLst>
                <a:gd name="T0" fmla="*/ 0 w 108"/>
                <a:gd name="T1" fmla="*/ 0 h 5"/>
                <a:gd name="T2" fmla="*/ 0 w 108"/>
                <a:gd name="T3" fmla="*/ 5 h 5"/>
                <a:gd name="T4" fmla="*/ 108 w 108"/>
                <a:gd name="T5" fmla="*/ 3 h 5"/>
                <a:gd name="T6" fmla="*/ 108 w 108"/>
                <a:gd name="T7" fmla="*/ 3 h 5"/>
                <a:gd name="T8" fmla="*/ 0 w 10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5">
                  <a:moveTo>
                    <a:pt x="0" y="0"/>
                  </a:moveTo>
                  <a:lnTo>
                    <a:pt x="0" y="5"/>
                  </a:lnTo>
                  <a:lnTo>
                    <a:pt x="108" y="3"/>
                  </a:lnTo>
                  <a:lnTo>
                    <a:pt x="10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0" name="îŝḻíďè">
              <a:extLst>
                <a:ext uri="{FF2B5EF4-FFF2-40B4-BE49-F238E27FC236}">
                  <a16:creationId xmlns="" xmlns:a16="http://schemas.microsoft.com/office/drawing/2014/main" id="{85FE6201-7F80-4D34-A4E7-CCA3D29BD1B3}"/>
                </a:ext>
              </a:extLst>
            </p:cNvPr>
            <p:cNvSpPr/>
            <p:nvPr/>
          </p:nvSpPr>
          <p:spPr bwMode="auto">
            <a:xfrm>
              <a:off x="3624263" y="3187701"/>
              <a:ext cx="171450" cy="7938"/>
            </a:xfrm>
            <a:custGeom>
              <a:avLst/>
              <a:gdLst>
                <a:gd name="T0" fmla="*/ 0 w 108"/>
                <a:gd name="T1" fmla="*/ 0 h 5"/>
                <a:gd name="T2" fmla="*/ 0 w 108"/>
                <a:gd name="T3" fmla="*/ 5 h 5"/>
                <a:gd name="T4" fmla="*/ 108 w 108"/>
                <a:gd name="T5" fmla="*/ 3 h 5"/>
                <a:gd name="T6" fmla="*/ 108 w 108"/>
                <a:gd name="T7" fmla="*/ 3 h 5"/>
                <a:gd name="T8" fmla="*/ 0 w 10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5">
                  <a:moveTo>
                    <a:pt x="0" y="0"/>
                  </a:moveTo>
                  <a:lnTo>
                    <a:pt x="0" y="5"/>
                  </a:lnTo>
                  <a:lnTo>
                    <a:pt x="108" y="3"/>
                  </a:lnTo>
                  <a:lnTo>
                    <a:pt x="108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1" name="ïŝľiḍè">
              <a:extLst>
                <a:ext uri="{FF2B5EF4-FFF2-40B4-BE49-F238E27FC236}">
                  <a16:creationId xmlns="" xmlns:a16="http://schemas.microsoft.com/office/drawing/2014/main" id="{07D2C110-2E79-40AD-905C-D7D343AE9A13}"/>
                </a:ext>
              </a:extLst>
            </p:cNvPr>
            <p:cNvSpPr/>
            <p:nvPr/>
          </p:nvSpPr>
          <p:spPr bwMode="auto">
            <a:xfrm>
              <a:off x="3624263" y="3211513"/>
              <a:ext cx="107950" cy="3175"/>
            </a:xfrm>
            <a:custGeom>
              <a:avLst/>
              <a:gdLst>
                <a:gd name="T0" fmla="*/ 0 w 68"/>
                <a:gd name="T1" fmla="*/ 0 h 2"/>
                <a:gd name="T2" fmla="*/ 0 w 68"/>
                <a:gd name="T3" fmla="*/ 2 h 2"/>
                <a:gd name="T4" fmla="*/ 68 w 68"/>
                <a:gd name="T5" fmla="*/ 2 h 2"/>
                <a:gd name="T6" fmla="*/ 0 w 6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2">
                  <a:moveTo>
                    <a:pt x="0" y="0"/>
                  </a:moveTo>
                  <a:lnTo>
                    <a:pt x="0" y="2"/>
                  </a:lnTo>
                  <a:lnTo>
                    <a:pt x="6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2" name="ï$ļiḍè">
              <a:extLst>
                <a:ext uri="{FF2B5EF4-FFF2-40B4-BE49-F238E27FC236}">
                  <a16:creationId xmlns="" xmlns:a16="http://schemas.microsoft.com/office/drawing/2014/main" id="{019CEB59-3867-48EE-9F75-99608405AF1B}"/>
                </a:ext>
              </a:extLst>
            </p:cNvPr>
            <p:cNvSpPr/>
            <p:nvPr/>
          </p:nvSpPr>
          <p:spPr bwMode="auto">
            <a:xfrm>
              <a:off x="3624263" y="3211513"/>
              <a:ext cx="107950" cy="3175"/>
            </a:xfrm>
            <a:custGeom>
              <a:avLst/>
              <a:gdLst>
                <a:gd name="T0" fmla="*/ 0 w 68"/>
                <a:gd name="T1" fmla="*/ 0 h 2"/>
                <a:gd name="T2" fmla="*/ 0 w 68"/>
                <a:gd name="T3" fmla="*/ 2 h 2"/>
                <a:gd name="T4" fmla="*/ 68 w 68"/>
                <a:gd name="T5" fmla="*/ 2 h 2"/>
                <a:gd name="T6" fmla="*/ 0 w 6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2">
                  <a:moveTo>
                    <a:pt x="0" y="0"/>
                  </a:moveTo>
                  <a:lnTo>
                    <a:pt x="0" y="2"/>
                  </a:lnTo>
                  <a:lnTo>
                    <a:pt x="68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3" name="îšľîďè">
              <a:extLst>
                <a:ext uri="{FF2B5EF4-FFF2-40B4-BE49-F238E27FC236}">
                  <a16:creationId xmlns="" xmlns:a16="http://schemas.microsoft.com/office/drawing/2014/main" id="{372E0421-CCD4-4826-BD14-55A7D5DDD6DF}"/>
                </a:ext>
              </a:extLst>
            </p:cNvPr>
            <p:cNvSpPr/>
            <p:nvPr/>
          </p:nvSpPr>
          <p:spPr bwMode="auto">
            <a:xfrm>
              <a:off x="3619500" y="3270251"/>
              <a:ext cx="176213" cy="7938"/>
            </a:xfrm>
            <a:custGeom>
              <a:avLst/>
              <a:gdLst>
                <a:gd name="T0" fmla="*/ 47 w 47"/>
                <a:gd name="T1" fmla="*/ 0 h 2"/>
                <a:gd name="T2" fmla="*/ 23 w 47"/>
                <a:gd name="T3" fmla="*/ 0 h 2"/>
                <a:gd name="T4" fmla="*/ 0 w 47"/>
                <a:gd name="T5" fmla="*/ 0 h 2"/>
                <a:gd name="T6" fmla="*/ 0 w 47"/>
                <a:gd name="T7" fmla="*/ 1 h 2"/>
                <a:gd name="T8" fmla="*/ 23 w 47"/>
                <a:gd name="T9" fmla="*/ 1 h 2"/>
                <a:gd name="T10" fmla="*/ 47 w 47"/>
                <a:gd name="T11" fmla="*/ 2 h 2"/>
                <a:gd name="T12" fmla="*/ 47 w 47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">
                  <a:moveTo>
                    <a:pt x="4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5" y="0"/>
                    <a:pt x="8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15" y="1"/>
                    <a:pt x="23" y="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4" name="ïṥlîḋé">
              <a:extLst>
                <a:ext uri="{FF2B5EF4-FFF2-40B4-BE49-F238E27FC236}">
                  <a16:creationId xmlns="" xmlns:a16="http://schemas.microsoft.com/office/drawing/2014/main" id="{E1336DA1-F53A-4D19-8BBA-711D2DB55BDA}"/>
                </a:ext>
              </a:extLst>
            </p:cNvPr>
            <p:cNvSpPr/>
            <p:nvPr/>
          </p:nvSpPr>
          <p:spPr bwMode="auto">
            <a:xfrm>
              <a:off x="3705225" y="3325813"/>
              <a:ext cx="90488" cy="4763"/>
            </a:xfrm>
            <a:custGeom>
              <a:avLst/>
              <a:gdLst>
                <a:gd name="T0" fmla="*/ 57 w 57"/>
                <a:gd name="T1" fmla="*/ 0 h 3"/>
                <a:gd name="T2" fmla="*/ 0 w 57"/>
                <a:gd name="T3" fmla="*/ 3 h 3"/>
                <a:gd name="T4" fmla="*/ 57 w 57"/>
                <a:gd name="T5" fmla="*/ 3 h 3"/>
                <a:gd name="T6" fmla="*/ 57 w 5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">
                  <a:moveTo>
                    <a:pt x="57" y="0"/>
                  </a:moveTo>
                  <a:lnTo>
                    <a:pt x="0" y="3"/>
                  </a:lnTo>
                  <a:lnTo>
                    <a:pt x="57" y="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5" name="ïṣlïḍê">
              <a:extLst>
                <a:ext uri="{FF2B5EF4-FFF2-40B4-BE49-F238E27FC236}">
                  <a16:creationId xmlns="" xmlns:a16="http://schemas.microsoft.com/office/drawing/2014/main" id="{59C1202F-AECE-424A-8A15-3156B42A5425}"/>
                </a:ext>
              </a:extLst>
            </p:cNvPr>
            <p:cNvSpPr/>
            <p:nvPr/>
          </p:nvSpPr>
          <p:spPr bwMode="auto">
            <a:xfrm>
              <a:off x="3705225" y="3325813"/>
              <a:ext cx="90488" cy="4763"/>
            </a:xfrm>
            <a:custGeom>
              <a:avLst/>
              <a:gdLst>
                <a:gd name="T0" fmla="*/ 57 w 57"/>
                <a:gd name="T1" fmla="*/ 0 h 3"/>
                <a:gd name="T2" fmla="*/ 0 w 57"/>
                <a:gd name="T3" fmla="*/ 3 h 3"/>
                <a:gd name="T4" fmla="*/ 57 w 57"/>
                <a:gd name="T5" fmla="*/ 3 h 3"/>
                <a:gd name="T6" fmla="*/ 57 w 5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">
                  <a:moveTo>
                    <a:pt x="57" y="0"/>
                  </a:moveTo>
                  <a:lnTo>
                    <a:pt x="0" y="3"/>
                  </a:lnTo>
                  <a:lnTo>
                    <a:pt x="57" y="3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6" name="ïṧḻide">
              <a:extLst>
                <a:ext uri="{FF2B5EF4-FFF2-40B4-BE49-F238E27FC236}">
                  <a16:creationId xmlns="" xmlns:a16="http://schemas.microsoft.com/office/drawing/2014/main" id="{9456DC08-3DCD-422A-BBDA-FC3E2A2F0D4C}"/>
                </a:ext>
              </a:extLst>
            </p:cNvPr>
            <p:cNvSpPr/>
            <p:nvPr/>
          </p:nvSpPr>
          <p:spPr bwMode="auto">
            <a:xfrm>
              <a:off x="3619500" y="3344863"/>
              <a:ext cx="176213" cy="30163"/>
            </a:xfrm>
            <a:prstGeom prst="rect">
              <a:avLst/>
            </a:prstGeom>
            <a:solidFill>
              <a:srgbClr val="588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7" name="iṧliḍê">
              <a:extLst>
                <a:ext uri="{FF2B5EF4-FFF2-40B4-BE49-F238E27FC236}">
                  <a16:creationId xmlns="" xmlns:a16="http://schemas.microsoft.com/office/drawing/2014/main" id="{4DDF92CE-3023-4DA2-BFCC-2C925373E600}"/>
                </a:ext>
              </a:extLst>
            </p:cNvPr>
            <p:cNvSpPr/>
            <p:nvPr/>
          </p:nvSpPr>
          <p:spPr bwMode="auto">
            <a:xfrm>
              <a:off x="3619500" y="3344863"/>
              <a:ext cx="176213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8" name="íŝḻiḑé">
              <a:extLst>
                <a:ext uri="{FF2B5EF4-FFF2-40B4-BE49-F238E27FC236}">
                  <a16:creationId xmlns="" xmlns:a16="http://schemas.microsoft.com/office/drawing/2014/main" id="{888ED950-1A84-439E-B520-4F8DFA368679}"/>
                </a:ext>
              </a:extLst>
            </p:cNvPr>
            <p:cNvSpPr/>
            <p:nvPr/>
          </p:nvSpPr>
          <p:spPr bwMode="auto">
            <a:xfrm>
              <a:off x="3613150" y="3486151"/>
              <a:ext cx="182563" cy="52388"/>
            </a:xfrm>
            <a:custGeom>
              <a:avLst/>
              <a:gdLst>
                <a:gd name="T0" fmla="*/ 9 w 115"/>
                <a:gd name="T1" fmla="*/ 19 h 33"/>
                <a:gd name="T2" fmla="*/ 0 w 115"/>
                <a:gd name="T3" fmla="*/ 19 h 33"/>
                <a:gd name="T4" fmla="*/ 0 w 115"/>
                <a:gd name="T5" fmla="*/ 31 h 33"/>
                <a:gd name="T6" fmla="*/ 9 w 115"/>
                <a:gd name="T7" fmla="*/ 19 h 33"/>
                <a:gd name="T8" fmla="*/ 115 w 115"/>
                <a:gd name="T9" fmla="*/ 19 h 33"/>
                <a:gd name="T10" fmla="*/ 103 w 115"/>
                <a:gd name="T11" fmla="*/ 19 h 33"/>
                <a:gd name="T12" fmla="*/ 115 w 115"/>
                <a:gd name="T13" fmla="*/ 33 h 33"/>
                <a:gd name="T14" fmla="*/ 115 w 115"/>
                <a:gd name="T15" fmla="*/ 19 h 33"/>
                <a:gd name="T16" fmla="*/ 25 w 115"/>
                <a:gd name="T17" fmla="*/ 0 h 33"/>
                <a:gd name="T18" fmla="*/ 2 w 115"/>
                <a:gd name="T19" fmla="*/ 0 h 33"/>
                <a:gd name="T20" fmla="*/ 0 w 115"/>
                <a:gd name="T21" fmla="*/ 17 h 33"/>
                <a:gd name="T22" fmla="*/ 11 w 115"/>
                <a:gd name="T23" fmla="*/ 17 h 33"/>
                <a:gd name="T24" fmla="*/ 25 w 115"/>
                <a:gd name="T25" fmla="*/ 0 h 33"/>
                <a:gd name="T26" fmla="*/ 115 w 115"/>
                <a:gd name="T27" fmla="*/ 0 h 33"/>
                <a:gd name="T28" fmla="*/ 91 w 115"/>
                <a:gd name="T29" fmla="*/ 0 h 33"/>
                <a:gd name="T30" fmla="*/ 103 w 115"/>
                <a:gd name="T31" fmla="*/ 17 h 33"/>
                <a:gd name="T32" fmla="*/ 115 w 115"/>
                <a:gd name="T33" fmla="*/ 17 h 33"/>
                <a:gd name="T34" fmla="*/ 115 w 115"/>
                <a:gd name="T3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33">
                  <a:moveTo>
                    <a:pt x="9" y="19"/>
                  </a:moveTo>
                  <a:lnTo>
                    <a:pt x="0" y="19"/>
                  </a:lnTo>
                  <a:lnTo>
                    <a:pt x="0" y="31"/>
                  </a:lnTo>
                  <a:lnTo>
                    <a:pt x="9" y="19"/>
                  </a:lnTo>
                  <a:close/>
                  <a:moveTo>
                    <a:pt x="115" y="19"/>
                  </a:moveTo>
                  <a:lnTo>
                    <a:pt x="103" y="19"/>
                  </a:lnTo>
                  <a:lnTo>
                    <a:pt x="115" y="33"/>
                  </a:lnTo>
                  <a:lnTo>
                    <a:pt x="115" y="19"/>
                  </a:lnTo>
                  <a:close/>
                  <a:moveTo>
                    <a:pt x="25" y="0"/>
                  </a:moveTo>
                  <a:lnTo>
                    <a:pt x="2" y="0"/>
                  </a:lnTo>
                  <a:lnTo>
                    <a:pt x="0" y="17"/>
                  </a:lnTo>
                  <a:lnTo>
                    <a:pt x="11" y="17"/>
                  </a:lnTo>
                  <a:lnTo>
                    <a:pt x="25" y="0"/>
                  </a:lnTo>
                  <a:close/>
                  <a:moveTo>
                    <a:pt x="115" y="0"/>
                  </a:moveTo>
                  <a:lnTo>
                    <a:pt x="91" y="0"/>
                  </a:lnTo>
                  <a:lnTo>
                    <a:pt x="103" y="17"/>
                  </a:lnTo>
                  <a:lnTo>
                    <a:pt x="115" y="17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9" name="îSḷíḑè">
              <a:extLst>
                <a:ext uri="{FF2B5EF4-FFF2-40B4-BE49-F238E27FC236}">
                  <a16:creationId xmlns="" xmlns:a16="http://schemas.microsoft.com/office/drawing/2014/main" id="{F8B5E416-D8EF-4D1B-85F1-D36EFA8D15FF}"/>
                </a:ext>
              </a:extLst>
            </p:cNvPr>
            <p:cNvSpPr/>
            <p:nvPr/>
          </p:nvSpPr>
          <p:spPr bwMode="auto">
            <a:xfrm>
              <a:off x="3613150" y="3486151"/>
              <a:ext cx="182563" cy="52388"/>
            </a:xfrm>
            <a:custGeom>
              <a:avLst/>
              <a:gdLst>
                <a:gd name="T0" fmla="*/ 9 w 115"/>
                <a:gd name="T1" fmla="*/ 19 h 33"/>
                <a:gd name="T2" fmla="*/ 0 w 115"/>
                <a:gd name="T3" fmla="*/ 19 h 33"/>
                <a:gd name="T4" fmla="*/ 0 w 115"/>
                <a:gd name="T5" fmla="*/ 31 h 33"/>
                <a:gd name="T6" fmla="*/ 9 w 115"/>
                <a:gd name="T7" fmla="*/ 19 h 33"/>
                <a:gd name="T8" fmla="*/ 115 w 115"/>
                <a:gd name="T9" fmla="*/ 19 h 33"/>
                <a:gd name="T10" fmla="*/ 103 w 115"/>
                <a:gd name="T11" fmla="*/ 19 h 33"/>
                <a:gd name="T12" fmla="*/ 115 w 115"/>
                <a:gd name="T13" fmla="*/ 33 h 33"/>
                <a:gd name="T14" fmla="*/ 115 w 115"/>
                <a:gd name="T15" fmla="*/ 19 h 33"/>
                <a:gd name="T16" fmla="*/ 25 w 115"/>
                <a:gd name="T17" fmla="*/ 0 h 33"/>
                <a:gd name="T18" fmla="*/ 2 w 115"/>
                <a:gd name="T19" fmla="*/ 0 h 33"/>
                <a:gd name="T20" fmla="*/ 0 w 115"/>
                <a:gd name="T21" fmla="*/ 17 h 33"/>
                <a:gd name="T22" fmla="*/ 11 w 115"/>
                <a:gd name="T23" fmla="*/ 17 h 33"/>
                <a:gd name="T24" fmla="*/ 25 w 115"/>
                <a:gd name="T25" fmla="*/ 0 h 33"/>
                <a:gd name="T26" fmla="*/ 115 w 115"/>
                <a:gd name="T27" fmla="*/ 0 h 33"/>
                <a:gd name="T28" fmla="*/ 91 w 115"/>
                <a:gd name="T29" fmla="*/ 0 h 33"/>
                <a:gd name="T30" fmla="*/ 103 w 115"/>
                <a:gd name="T31" fmla="*/ 17 h 33"/>
                <a:gd name="T32" fmla="*/ 115 w 115"/>
                <a:gd name="T33" fmla="*/ 17 h 33"/>
                <a:gd name="T34" fmla="*/ 115 w 115"/>
                <a:gd name="T3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33">
                  <a:moveTo>
                    <a:pt x="9" y="19"/>
                  </a:moveTo>
                  <a:lnTo>
                    <a:pt x="0" y="19"/>
                  </a:lnTo>
                  <a:lnTo>
                    <a:pt x="0" y="31"/>
                  </a:lnTo>
                  <a:lnTo>
                    <a:pt x="9" y="19"/>
                  </a:lnTo>
                  <a:moveTo>
                    <a:pt x="115" y="19"/>
                  </a:moveTo>
                  <a:lnTo>
                    <a:pt x="103" y="19"/>
                  </a:lnTo>
                  <a:lnTo>
                    <a:pt x="115" y="33"/>
                  </a:lnTo>
                  <a:lnTo>
                    <a:pt x="115" y="19"/>
                  </a:lnTo>
                  <a:moveTo>
                    <a:pt x="25" y="0"/>
                  </a:moveTo>
                  <a:lnTo>
                    <a:pt x="2" y="0"/>
                  </a:lnTo>
                  <a:lnTo>
                    <a:pt x="0" y="17"/>
                  </a:lnTo>
                  <a:lnTo>
                    <a:pt x="11" y="17"/>
                  </a:lnTo>
                  <a:lnTo>
                    <a:pt x="25" y="0"/>
                  </a:lnTo>
                  <a:moveTo>
                    <a:pt x="115" y="0"/>
                  </a:moveTo>
                  <a:lnTo>
                    <a:pt x="91" y="0"/>
                  </a:lnTo>
                  <a:lnTo>
                    <a:pt x="103" y="17"/>
                  </a:lnTo>
                  <a:lnTo>
                    <a:pt x="115" y="17"/>
                  </a:lnTo>
                  <a:lnTo>
                    <a:pt x="1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0" name="isľïdé">
              <a:extLst>
                <a:ext uri="{FF2B5EF4-FFF2-40B4-BE49-F238E27FC236}">
                  <a16:creationId xmlns="" xmlns:a16="http://schemas.microsoft.com/office/drawing/2014/main" id="{7B93FC35-618F-4ACB-9F41-A7DEEDD7CCB3}"/>
                </a:ext>
              </a:extLst>
            </p:cNvPr>
            <p:cNvSpPr/>
            <p:nvPr/>
          </p:nvSpPr>
          <p:spPr bwMode="auto">
            <a:xfrm>
              <a:off x="3613150" y="3513138"/>
              <a:ext cx="182563" cy="3175"/>
            </a:xfrm>
            <a:custGeom>
              <a:avLst/>
              <a:gdLst>
                <a:gd name="T0" fmla="*/ 103 w 115"/>
                <a:gd name="T1" fmla="*/ 0 h 2"/>
                <a:gd name="T2" fmla="*/ 103 w 115"/>
                <a:gd name="T3" fmla="*/ 2 h 2"/>
                <a:gd name="T4" fmla="*/ 115 w 115"/>
                <a:gd name="T5" fmla="*/ 2 h 2"/>
                <a:gd name="T6" fmla="*/ 115 w 115"/>
                <a:gd name="T7" fmla="*/ 0 h 2"/>
                <a:gd name="T8" fmla="*/ 103 w 115"/>
                <a:gd name="T9" fmla="*/ 0 h 2"/>
                <a:gd name="T10" fmla="*/ 0 w 115"/>
                <a:gd name="T11" fmla="*/ 0 h 2"/>
                <a:gd name="T12" fmla="*/ 0 w 115"/>
                <a:gd name="T13" fmla="*/ 2 h 2"/>
                <a:gd name="T14" fmla="*/ 9 w 115"/>
                <a:gd name="T15" fmla="*/ 2 h 2"/>
                <a:gd name="T16" fmla="*/ 11 w 115"/>
                <a:gd name="T17" fmla="*/ 0 h 2"/>
                <a:gd name="T18" fmla="*/ 0 w 11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2">
                  <a:moveTo>
                    <a:pt x="103" y="0"/>
                  </a:moveTo>
                  <a:lnTo>
                    <a:pt x="103" y="2"/>
                  </a:lnTo>
                  <a:lnTo>
                    <a:pt x="115" y="2"/>
                  </a:lnTo>
                  <a:lnTo>
                    <a:pt x="115" y="0"/>
                  </a:lnTo>
                  <a:lnTo>
                    <a:pt x="103" y="0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9" y="2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1" name="iSḷïḍé">
              <a:extLst>
                <a:ext uri="{FF2B5EF4-FFF2-40B4-BE49-F238E27FC236}">
                  <a16:creationId xmlns="" xmlns:a16="http://schemas.microsoft.com/office/drawing/2014/main" id="{C1DF58E3-8189-4E4F-97F9-9E3DDFB830E5}"/>
                </a:ext>
              </a:extLst>
            </p:cNvPr>
            <p:cNvSpPr/>
            <p:nvPr/>
          </p:nvSpPr>
          <p:spPr bwMode="auto">
            <a:xfrm>
              <a:off x="3613150" y="3513138"/>
              <a:ext cx="182563" cy="3175"/>
            </a:xfrm>
            <a:custGeom>
              <a:avLst/>
              <a:gdLst>
                <a:gd name="T0" fmla="*/ 103 w 115"/>
                <a:gd name="T1" fmla="*/ 0 h 2"/>
                <a:gd name="T2" fmla="*/ 103 w 115"/>
                <a:gd name="T3" fmla="*/ 2 h 2"/>
                <a:gd name="T4" fmla="*/ 115 w 115"/>
                <a:gd name="T5" fmla="*/ 2 h 2"/>
                <a:gd name="T6" fmla="*/ 115 w 115"/>
                <a:gd name="T7" fmla="*/ 0 h 2"/>
                <a:gd name="T8" fmla="*/ 103 w 115"/>
                <a:gd name="T9" fmla="*/ 0 h 2"/>
                <a:gd name="T10" fmla="*/ 0 w 115"/>
                <a:gd name="T11" fmla="*/ 0 h 2"/>
                <a:gd name="T12" fmla="*/ 0 w 115"/>
                <a:gd name="T13" fmla="*/ 2 h 2"/>
                <a:gd name="T14" fmla="*/ 9 w 115"/>
                <a:gd name="T15" fmla="*/ 2 h 2"/>
                <a:gd name="T16" fmla="*/ 11 w 115"/>
                <a:gd name="T17" fmla="*/ 0 h 2"/>
                <a:gd name="T18" fmla="*/ 0 w 11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2">
                  <a:moveTo>
                    <a:pt x="103" y="0"/>
                  </a:moveTo>
                  <a:lnTo>
                    <a:pt x="103" y="2"/>
                  </a:lnTo>
                  <a:lnTo>
                    <a:pt x="115" y="2"/>
                  </a:lnTo>
                  <a:lnTo>
                    <a:pt x="115" y="0"/>
                  </a:lnTo>
                  <a:lnTo>
                    <a:pt x="103" y="0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9" y="2"/>
                  </a:lnTo>
                  <a:lnTo>
                    <a:pt x="1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2" name="íṩḷíḑe">
              <a:extLst>
                <a:ext uri="{FF2B5EF4-FFF2-40B4-BE49-F238E27FC236}">
                  <a16:creationId xmlns="" xmlns:a16="http://schemas.microsoft.com/office/drawing/2014/main" id="{F9146ECE-2200-4226-A754-33F9D467CB88}"/>
                </a:ext>
              </a:extLst>
            </p:cNvPr>
            <p:cNvSpPr/>
            <p:nvPr/>
          </p:nvSpPr>
          <p:spPr bwMode="auto">
            <a:xfrm>
              <a:off x="3616325" y="3457576"/>
              <a:ext cx="179388" cy="28575"/>
            </a:xfrm>
            <a:custGeom>
              <a:avLst/>
              <a:gdLst>
                <a:gd name="T0" fmla="*/ 84 w 113"/>
                <a:gd name="T1" fmla="*/ 14 h 18"/>
                <a:gd name="T2" fmla="*/ 89 w 113"/>
                <a:gd name="T3" fmla="*/ 18 h 18"/>
                <a:gd name="T4" fmla="*/ 113 w 113"/>
                <a:gd name="T5" fmla="*/ 18 h 18"/>
                <a:gd name="T6" fmla="*/ 113 w 113"/>
                <a:gd name="T7" fmla="*/ 14 h 18"/>
                <a:gd name="T8" fmla="*/ 84 w 113"/>
                <a:gd name="T9" fmla="*/ 14 h 18"/>
                <a:gd name="T10" fmla="*/ 0 w 113"/>
                <a:gd name="T11" fmla="*/ 14 h 18"/>
                <a:gd name="T12" fmla="*/ 0 w 113"/>
                <a:gd name="T13" fmla="*/ 18 h 18"/>
                <a:gd name="T14" fmla="*/ 23 w 113"/>
                <a:gd name="T15" fmla="*/ 18 h 18"/>
                <a:gd name="T16" fmla="*/ 26 w 113"/>
                <a:gd name="T17" fmla="*/ 14 h 18"/>
                <a:gd name="T18" fmla="*/ 0 w 113"/>
                <a:gd name="T19" fmla="*/ 14 h 18"/>
                <a:gd name="T20" fmla="*/ 37 w 113"/>
                <a:gd name="T21" fmla="*/ 0 h 18"/>
                <a:gd name="T22" fmla="*/ 0 w 113"/>
                <a:gd name="T23" fmla="*/ 0 h 18"/>
                <a:gd name="T24" fmla="*/ 0 w 113"/>
                <a:gd name="T25" fmla="*/ 11 h 18"/>
                <a:gd name="T26" fmla="*/ 28 w 113"/>
                <a:gd name="T27" fmla="*/ 11 h 18"/>
                <a:gd name="T28" fmla="*/ 37 w 113"/>
                <a:gd name="T29" fmla="*/ 0 h 18"/>
                <a:gd name="T30" fmla="*/ 113 w 113"/>
                <a:gd name="T31" fmla="*/ 0 h 18"/>
                <a:gd name="T32" fmla="*/ 75 w 113"/>
                <a:gd name="T33" fmla="*/ 0 h 18"/>
                <a:gd name="T34" fmla="*/ 82 w 113"/>
                <a:gd name="T35" fmla="*/ 9 h 18"/>
                <a:gd name="T36" fmla="*/ 113 w 113"/>
                <a:gd name="T37" fmla="*/ 9 h 18"/>
                <a:gd name="T38" fmla="*/ 113 w 113"/>
                <a:gd name="T3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3" h="18">
                  <a:moveTo>
                    <a:pt x="84" y="14"/>
                  </a:moveTo>
                  <a:lnTo>
                    <a:pt x="89" y="18"/>
                  </a:lnTo>
                  <a:lnTo>
                    <a:pt x="113" y="18"/>
                  </a:lnTo>
                  <a:lnTo>
                    <a:pt x="113" y="14"/>
                  </a:lnTo>
                  <a:lnTo>
                    <a:pt x="84" y="14"/>
                  </a:lnTo>
                  <a:close/>
                  <a:moveTo>
                    <a:pt x="0" y="14"/>
                  </a:moveTo>
                  <a:lnTo>
                    <a:pt x="0" y="18"/>
                  </a:lnTo>
                  <a:lnTo>
                    <a:pt x="23" y="18"/>
                  </a:lnTo>
                  <a:lnTo>
                    <a:pt x="26" y="14"/>
                  </a:lnTo>
                  <a:lnTo>
                    <a:pt x="0" y="14"/>
                  </a:lnTo>
                  <a:close/>
                  <a:moveTo>
                    <a:pt x="37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28" y="11"/>
                  </a:lnTo>
                  <a:lnTo>
                    <a:pt x="37" y="0"/>
                  </a:lnTo>
                  <a:close/>
                  <a:moveTo>
                    <a:pt x="113" y="0"/>
                  </a:moveTo>
                  <a:lnTo>
                    <a:pt x="75" y="0"/>
                  </a:lnTo>
                  <a:lnTo>
                    <a:pt x="82" y="9"/>
                  </a:lnTo>
                  <a:lnTo>
                    <a:pt x="113" y="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A4A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3" name="iṣliḋé">
              <a:extLst>
                <a:ext uri="{FF2B5EF4-FFF2-40B4-BE49-F238E27FC236}">
                  <a16:creationId xmlns="" xmlns:a16="http://schemas.microsoft.com/office/drawing/2014/main" id="{0BE3FFD3-911B-47DE-97F6-D75C9DC1B778}"/>
                </a:ext>
              </a:extLst>
            </p:cNvPr>
            <p:cNvSpPr/>
            <p:nvPr/>
          </p:nvSpPr>
          <p:spPr bwMode="auto">
            <a:xfrm>
              <a:off x="3616325" y="3457576"/>
              <a:ext cx="179388" cy="28575"/>
            </a:xfrm>
            <a:custGeom>
              <a:avLst/>
              <a:gdLst>
                <a:gd name="T0" fmla="*/ 84 w 113"/>
                <a:gd name="T1" fmla="*/ 14 h 18"/>
                <a:gd name="T2" fmla="*/ 89 w 113"/>
                <a:gd name="T3" fmla="*/ 18 h 18"/>
                <a:gd name="T4" fmla="*/ 113 w 113"/>
                <a:gd name="T5" fmla="*/ 18 h 18"/>
                <a:gd name="T6" fmla="*/ 113 w 113"/>
                <a:gd name="T7" fmla="*/ 14 h 18"/>
                <a:gd name="T8" fmla="*/ 84 w 113"/>
                <a:gd name="T9" fmla="*/ 14 h 18"/>
                <a:gd name="T10" fmla="*/ 0 w 113"/>
                <a:gd name="T11" fmla="*/ 14 h 18"/>
                <a:gd name="T12" fmla="*/ 0 w 113"/>
                <a:gd name="T13" fmla="*/ 18 h 18"/>
                <a:gd name="T14" fmla="*/ 23 w 113"/>
                <a:gd name="T15" fmla="*/ 18 h 18"/>
                <a:gd name="T16" fmla="*/ 26 w 113"/>
                <a:gd name="T17" fmla="*/ 14 h 18"/>
                <a:gd name="T18" fmla="*/ 0 w 113"/>
                <a:gd name="T19" fmla="*/ 14 h 18"/>
                <a:gd name="T20" fmla="*/ 37 w 113"/>
                <a:gd name="T21" fmla="*/ 0 h 18"/>
                <a:gd name="T22" fmla="*/ 0 w 113"/>
                <a:gd name="T23" fmla="*/ 0 h 18"/>
                <a:gd name="T24" fmla="*/ 0 w 113"/>
                <a:gd name="T25" fmla="*/ 11 h 18"/>
                <a:gd name="T26" fmla="*/ 28 w 113"/>
                <a:gd name="T27" fmla="*/ 11 h 18"/>
                <a:gd name="T28" fmla="*/ 37 w 113"/>
                <a:gd name="T29" fmla="*/ 0 h 18"/>
                <a:gd name="T30" fmla="*/ 113 w 113"/>
                <a:gd name="T31" fmla="*/ 0 h 18"/>
                <a:gd name="T32" fmla="*/ 75 w 113"/>
                <a:gd name="T33" fmla="*/ 0 h 18"/>
                <a:gd name="T34" fmla="*/ 82 w 113"/>
                <a:gd name="T35" fmla="*/ 9 h 18"/>
                <a:gd name="T36" fmla="*/ 113 w 113"/>
                <a:gd name="T37" fmla="*/ 9 h 18"/>
                <a:gd name="T38" fmla="*/ 113 w 113"/>
                <a:gd name="T3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3" h="18">
                  <a:moveTo>
                    <a:pt x="84" y="14"/>
                  </a:moveTo>
                  <a:lnTo>
                    <a:pt x="89" y="18"/>
                  </a:lnTo>
                  <a:lnTo>
                    <a:pt x="113" y="18"/>
                  </a:lnTo>
                  <a:lnTo>
                    <a:pt x="113" y="14"/>
                  </a:lnTo>
                  <a:lnTo>
                    <a:pt x="84" y="14"/>
                  </a:lnTo>
                  <a:moveTo>
                    <a:pt x="0" y="14"/>
                  </a:moveTo>
                  <a:lnTo>
                    <a:pt x="0" y="18"/>
                  </a:lnTo>
                  <a:lnTo>
                    <a:pt x="23" y="18"/>
                  </a:lnTo>
                  <a:lnTo>
                    <a:pt x="26" y="14"/>
                  </a:lnTo>
                  <a:lnTo>
                    <a:pt x="0" y="14"/>
                  </a:lnTo>
                  <a:moveTo>
                    <a:pt x="37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28" y="11"/>
                  </a:lnTo>
                  <a:lnTo>
                    <a:pt x="37" y="0"/>
                  </a:lnTo>
                  <a:moveTo>
                    <a:pt x="113" y="0"/>
                  </a:moveTo>
                  <a:lnTo>
                    <a:pt x="75" y="0"/>
                  </a:lnTo>
                  <a:lnTo>
                    <a:pt x="82" y="9"/>
                  </a:lnTo>
                  <a:lnTo>
                    <a:pt x="113" y="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4" name="îṧ1îḋè">
              <a:extLst>
                <a:ext uri="{FF2B5EF4-FFF2-40B4-BE49-F238E27FC236}">
                  <a16:creationId xmlns="" xmlns:a16="http://schemas.microsoft.com/office/drawing/2014/main" id="{A5C677B1-1581-4D4B-86BD-C871D857A201}"/>
                </a:ext>
              </a:extLst>
            </p:cNvPr>
            <p:cNvSpPr/>
            <p:nvPr/>
          </p:nvSpPr>
          <p:spPr bwMode="auto">
            <a:xfrm>
              <a:off x="3616325" y="3471863"/>
              <a:ext cx="179388" cy="7938"/>
            </a:xfrm>
            <a:custGeom>
              <a:avLst/>
              <a:gdLst>
                <a:gd name="T0" fmla="*/ 28 w 113"/>
                <a:gd name="T1" fmla="*/ 2 h 5"/>
                <a:gd name="T2" fmla="*/ 0 w 113"/>
                <a:gd name="T3" fmla="*/ 2 h 5"/>
                <a:gd name="T4" fmla="*/ 0 w 113"/>
                <a:gd name="T5" fmla="*/ 5 h 5"/>
                <a:gd name="T6" fmla="*/ 26 w 113"/>
                <a:gd name="T7" fmla="*/ 5 h 5"/>
                <a:gd name="T8" fmla="*/ 28 w 113"/>
                <a:gd name="T9" fmla="*/ 2 h 5"/>
                <a:gd name="T10" fmla="*/ 113 w 113"/>
                <a:gd name="T11" fmla="*/ 0 h 5"/>
                <a:gd name="T12" fmla="*/ 82 w 113"/>
                <a:gd name="T13" fmla="*/ 0 h 5"/>
                <a:gd name="T14" fmla="*/ 84 w 113"/>
                <a:gd name="T15" fmla="*/ 5 h 5"/>
                <a:gd name="T16" fmla="*/ 113 w 113"/>
                <a:gd name="T17" fmla="*/ 5 h 5"/>
                <a:gd name="T18" fmla="*/ 113 w 113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5">
                  <a:moveTo>
                    <a:pt x="28" y="2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26" y="5"/>
                  </a:lnTo>
                  <a:lnTo>
                    <a:pt x="28" y="2"/>
                  </a:lnTo>
                  <a:close/>
                  <a:moveTo>
                    <a:pt x="113" y="0"/>
                  </a:moveTo>
                  <a:lnTo>
                    <a:pt x="82" y="0"/>
                  </a:lnTo>
                  <a:lnTo>
                    <a:pt x="84" y="5"/>
                  </a:lnTo>
                  <a:lnTo>
                    <a:pt x="113" y="5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7D7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5" name="iṡ1íďe">
              <a:extLst>
                <a:ext uri="{FF2B5EF4-FFF2-40B4-BE49-F238E27FC236}">
                  <a16:creationId xmlns="" xmlns:a16="http://schemas.microsoft.com/office/drawing/2014/main" id="{258B083E-AB81-4274-A3AB-8AD67DD5DFA6}"/>
                </a:ext>
              </a:extLst>
            </p:cNvPr>
            <p:cNvSpPr/>
            <p:nvPr/>
          </p:nvSpPr>
          <p:spPr bwMode="auto">
            <a:xfrm>
              <a:off x="3616325" y="3471863"/>
              <a:ext cx="179388" cy="7938"/>
            </a:xfrm>
            <a:custGeom>
              <a:avLst/>
              <a:gdLst>
                <a:gd name="T0" fmla="*/ 28 w 113"/>
                <a:gd name="T1" fmla="*/ 2 h 5"/>
                <a:gd name="T2" fmla="*/ 0 w 113"/>
                <a:gd name="T3" fmla="*/ 2 h 5"/>
                <a:gd name="T4" fmla="*/ 0 w 113"/>
                <a:gd name="T5" fmla="*/ 5 h 5"/>
                <a:gd name="T6" fmla="*/ 26 w 113"/>
                <a:gd name="T7" fmla="*/ 5 h 5"/>
                <a:gd name="T8" fmla="*/ 28 w 113"/>
                <a:gd name="T9" fmla="*/ 2 h 5"/>
                <a:gd name="T10" fmla="*/ 113 w 113"/>
                <a:gd name="T11" fmla="*/ 0 h 5"/>
                <a:gd name="T12" fmla="*/ 82 w 113"/>
                <a:gd name="T13" fmla="*/ 0 h 5"/>
                <a:gd name="T14" fmla="*/ 84 w 113"/>
                <a:gd name="T15" fmla="*/ 5 h 5"/>
                <a:gd name="T16" fmla="*/ 113 w 113"/>
                <a:gd name="T17" fmla="*/ 5 h 5"/>
                <a:gd name="T18" fmla="*/ 113 w 113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5">
                  <a:moveTo>
                    <a:pt x="28" y="2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26" y="5"/>
                  </a:lnTo>
                  <a:lnTo>
                    <a:pt x="28" y="2"/>
                  </a:lnTo>
                  <a:moveTo>
                    <a:pt x="113" y="0"/>
                  </a:moveTo>
                  <a:lnTo>
                    <a:pt x="82" y="0"/>
                  </a:lnTo>
                  <a:lnTo>
                    <a:pt x="84" y="5"/>
                  </a:lnTo>
                  <a:lnTo>
                    <a:pt x="113" y="5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6" name="ïṡḷîdè">
              <a:extLst>
                <a:ext uri="{FF2B5EF4-FFF2-40B4-BE49-F238E27FC236}">
                  <a16:creationId xmlns="" xmlns:a16="http://schemas.microsoft.com/office/drawing/2014/main" id="{F805D124-872C-48F6-A3CA-1D62C78B930E}"/>
                </a:ext>
              </a:extLst>
            </p:cNvPr>
            <p:cNvSpPr/>
            <p:nvPr/>
          </p:nvSpPr>
          <p:spPr bwMode="auto">
            <a:xfrm>
              <a:off x="3616325" y="3411538"/>
              <a:ext cx="179388" cy="46038"/>
            </a:xfrm>
            <a:custGeom>
              <a:avLst/>
              <a:gdLst>
                <a:gd name="T0" fmla="*/ 113 w 113"/>
                <a:gd name="T1" fmla="*/ 0 h 29"/>
                <a:gd name="T2" fmla="*/ 0 w 113"/>
                <a:gd name="T3" fmla="*/ 0 h 29"/>
                <a:gd name="T4" fmla="*/ 0 w 113"/>
                <a:gd name="T5" fmla="*/ 29 h 29"/>
                <a:gd name="T6" fmla="*/ 37 w 113"/>
                <a:gd name="T7" fmla="*/ 29 h 29"/>
                <a:gd name="T8" fmla="*/ 59 w 113"/>
                <a:gd name="T9" fmla="*/ 5 h 29"/>
                <a:gd name="T10" fmla="*/ 75 w 113"/>
                <a:gd name="T11" fmla="*/ 29 h 29"/>
                <a:gd name="T12" fmla="*/ 113 w 113"/>
                <a:gd name="T13" fmla="*/ 29 h 29"/>
                <a:gd name="T14" fmla="*/ 113 w 113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29">
                  <a:moveTo>
                    <a:pt x="113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7" y="29"/>
                  </a:lnTo>
                  <a:lnTo>
                    <a:pt x="59" y="5"/>
                  </a:lnTo>
                  <a:lnTo>
                    <a:pt x="75" y="29"/>
                  </a:lnTo>
                  <a:lnTo>
                    <a:pt x="113" y="2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364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7" name="iŝľíḓe">
              <a:extLst>
                <a:ext uri="{FF2B5EF4-FFF2-40B4-BE49-F238E27FC236}">
                  <a16:creationId xmlns="" xmlns:a16="http://schemas.microsoft.com/office/drawing/2014/main" id="{CE99CE96-3B4C-4968-A2E5-7CD380F9161B}"/>
                </a:ext>
              </a:extLst>
            </p:cNvPr>
            <p:cNvSpPr/>
            <p:nvPr/>
          </p:nvSpPr>
          <p:spPr bwMode="auto">
            <a:xfrm>
              <a:off x="3616325" y="3411538"/>
              <a:ext cx="179388" cy="46038"/>
            </a:xfrm>
            <a:custGeom>
              <a:avLst/>
              <a:gdLst>
                <a:gd name="T0" fmla="*/ 113 w 113"/>
                <a:gd name="T1" fmla="*/ 0 h 29"/>
                <a:gd name="T2" fmla="*/ 0 w 113"/>
                <a:gd name="T3" fmla="*/ 0 h 29"/>
                <a:gd name="T4" fmla="*/ 0 w 113"/>
                <a:gd name="T5" fmla="*/ 29 h 29"/>
                <a:gd name="T6" fmla="*/ 37 w 113"/>
                <a:gd name="T7" fmla="*/ 29 h 29"/>
                <a:gd name="T8" fmla="*/ 59 w 113"/>
                <a:gd name="T9" fmla="*/ 5 h 29"/>
                <a:gd name="T10" fmla="*/ 75 w 113"/>
                <a:gd name="T11" fmla="*/ 29 h 29"/>
                <a:gd name="T12" fmla="*/ 113 w 113"/>
                <a:gd name="T13" fmla="*/ 29 h 29"/>
                <a:gd name="T14" fmla="*/ 113 w 113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29">
                  <a:moveTo>
                    <a:pt x="113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7" y="29"/>
                  </a:lnTo>
                  <a:lnTo>
                    <a:pt x="59" y="5"/>
                  </a:lnTo>
                  <a:lnTo>
                    <a:pt x="75" y="29"/>
                  </a:lnTo>
                  <a:lnTo>
                    <a:pt x="113" y="29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8" name="ï$ļíḍe">
              <a:extLst>
                <a:ext uri="{FF2B5EF4-FFF2-40B4-BE49-F238E27FC236}">
                  <a16:creationId xmlns="" xmlns:a16="http://schemas.microsoft.com/office/drawing/2014/main" id="{46F419F9-3914-4EEE-A157-7AFCCD71DF24}"/>
                </a:ext>
              </a:extLst>
            </p:cNvPr>
            <p:cNvSpPr/>
            <p:nvPr/>
          </p:nvSpPr>
          <p:spPr bwMode="auto">
            <a:xfrm>
              <a:off x="3616325" y="3375026"/>
              <a:ext cx="179388" cy="36513"/>
            </a:xfrm>
            <a:custGeom>
              <a:avLst/>
              <a:gdLst>
                <a:gd name="T0" fmla="*/ 2 w 113"/>
                <a:gd name="T1" fmla="*/ 0 h 23"/>
                <a:gd name="T2" fmla="*/ 0 w 113"/>
                <a:gd name="T3" fmla="*/ 23 h 23"/>
                <a:gd name="T4" fmla="*/ 113 w 113"/>
                <a:gd name="T5" fmla="*/ 23 h 23"/>
                <a:gd name="T6" fmla="*/ 113 w 113"/>
                <a:gd name="T7" fmla="*/ 0 h 23"/>
                <a:gd name="T8" fmla="*/ 2 w 11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3">
                  <a:moveTo>
                    <a:pt x="2" y="0"/>
                  </a:moveTo>
                  <a:lnTo>
                    <a:pt x="0" y="23"/>
                  </a:lnTo>
                  <a:lnTo>
                    <a:pt x="113" y="23"/>
                  </a:lnTo>
                  <a:lnTo>
                    <a:pt x="11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07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9" name="íSḻïdè">
              <a:extLst>
                <a:ext uri="{FF2B5EF4-FFF2-40B4-BE49-F238E27FC236}">
                  <a16:creationId xmlns="" xmlns:a16="http://schemas.microsoft.com/office/drawing/2014/main" id="{6848AF41-708B-415D-9BFA-B3132D6AB883}"/>
                </a:ext>
              </a:extLst>
            </p:cNvPr>
            <p:cNvSpPr/>
            <p:nvPr/>
          </p:nvSpPr>
          <p:spPr bwMode="auto">
            <a:xfrm>
              <a:off x="3616325" y="3375026"/>
              <a:ext cx="179388" cy="36513"/>
            </a:xfrm>
            <a:custGeom>
              <a:avLst/>
              <a:gdLst>
                <a:gd name="T0" fmla="*/ 2 w 113"/>
                <a:gd name="T1" fmla="*/ 0 h 23"/>
                <a:gd name="T2" fmla="*/ 0 w 113"/>
                <a:gd name="T3" fmla="*/ 23 h 23"/>
                <a:gd name="T4" fmla="*/ 113 w 113"/>
                <a:gd name="T5" fmla="*/ 23 h 23"/>
                <a:gd name="T6" fmla="*/ 113 w 113"/>
                <a:gd name="T7" fmla="*/ 0 h 23"/>
                <a:gd name="T8" fmla="*/ 2 w 11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3">
                  <a:moveTo>
                    <a:pt x="2" y="0"/>
                  </a:moveTo>
                  <a:lnTo>
                    <a:pt x="0" y="23"/>
                  </a:lnTo>
                  <a:lnTo>
                    <a:pt x="113" y="23"/>
                  </a:lnTo>
                  <a:lnTo>
                    <a:pt x="113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0" name="îṩḷíḓê">
              <a:extLst>
                <a:ext uri="{FF2B5EF4-FFF2-40B4-BE49-F238E27FC236}">
                  <a16:creationId xmlns="" xmlns:a16="http://schemas.microsoft.com/office/drawing/2014/main" id="{E3F5CE34-D65C-469D-8656-20EE2046793A}"/>
                </a:ext>
              </a:extLst>
            </p:cNvPr>
            <p:cNvSpPr/>
            <p:nvPr/>
          </p:nvSpPr>
          <p:spPr bwMode="auto">
            <a:xfrm>
              <a:off x="3627438" y="3151188"/>
              <a:ext cx="179388" cy="373063"/>
            </a:xfrm>
            <a:custGeom>
              <a:avLst/>
              <a:gdLst>
                <a:gd name="T0" fmla="*/ 0 w 113"/>
                <a:gd name="T1" fmla="*/ 0 h 235"/>
                <a:gd name="T2" fmla="*/ 0 w 113"/>
                <a:gd name="T3" fmla="*/ 233 h 235"/>
                <a:gd name="T4" fmla="*/ 59 w 113"/>
                <a:gd name="T5" fmla="*/ 160 h 235"/>
                <a:gd name="T6" fmla="*/ 113 w 113"/>
                <a:gd name="T7" fmla="*/ 235 h 235"/>
                <a:gd name="T8" fmla="*/ 113 w 113"/>
                <a:gd name="T9" fmla="*/ 0 h 235"/>
                <a:gd name="T10" fmla="*/ 0 w 113"/>
                <a:gd name="T1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235">
                  <a:moveTo>
                    <a:pt x="0" y="0"/>
                  </a:moveTo>
                  <a:lnTo>
                    <a:pt x="0" y="233"/>
                  </a:lnTo>
                  <a:lnTo>
                    <a:pt x="59" y="160"/>
                  </a:lnTo>
                  <a:lnTo>
                    <a:pt x="113" y="235"/>
                  </a:lnTo>
                  <a:lnTo>
                    <a:pt x="1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1" name="íšļîḍe">
              <a:extLst>
                <a:ext uri="{FF2B5EF4-FFF2-40B4-BE49-F238E27FC236}">
                  <a16:creationId xmlns="" xmlns:a16="http://schemas.microsoft.com/office/drawing/2014/main" id="{03B5B719-DFE1-4353-8126-E02BD04EBFB9}"/>
                </a:ext>
              </a:extLst>
            </p:cNvPr>
            <p:cNvSpPr/>
            <p:nvPr/>
          </p:nvSpPr>
          <p:spPr bwMode="auto">
            <a:xfrm>
              <a:off x="4294188" y="2438401"/>
              <a:ext cx="544513" cy="514350"/>
            </a:xfrm>
            <a:custGeom>
              <a:avLst/>
              <a:gdLst>
                <a:gd name="T0" fmla="*/ 146 w 146"/>
                <a:gd name="T1" fmla="*/ 0 h 138"/>
                <a:gd name="T2" fmla="*/ 35 w 146"/>
                <a:gd name="T3" fmla="*/ 0 h 138"/>
                <a:gd name="T4" fmla="*/ 0 w 146"/>
                <a:gd name="T5" fmla="*/ 36 h 138"/>
                <a:gd name="T6" fmla="*/ 0 w 146"/>
                <a:gd name="T7" fmla="*/ 102 h 138"/>
                <a:gd name="T8" fmla="*/ 35 w 146"/>
                <a:gd name="T9" fmla="*/ 138 h 138"/>
                <a:gd name="T10" fmla="*/ 146 w 146"/>
                <a:gd name="T11" fmla="*/ 138 h 138"/>
                <a:gd name="T12" fmla="*/ 146 w 146"/>
                <a:gd name="T1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38">
                  <a:moveTo>
                    <a:pt x="146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2"/>
                    <a:pt x="16" y="138"/>
                    <a:pt x="35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08" y="69"/>
                    <a:pt x="146" y="0"/>
                    <a:pt x="14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2" name="îṩľïďé">
              <a:extLst>
                <a:ext uri="{FF2B5EF4-FFF2-40B4-BE49-F238E27FC236}">
                  <a16:creationId xmlns="" xmlns:a16="http://schemas.microsoft.com/office/drawing/2014/main" id="{03128360-3524-4769-80C9-E2240E89AB72}"/>
                </a:ext>
              </a:extLst>
            </p:cNvPr>
            <p:cNvSpPr/>
            <p:nvPr/>
          </p:nvSpPr>
          <p:spPr bwMode="auto">
            <a:xfrm>
              <a:off x="4805363" y="2463801"/>
              <a:ext cx="19050" cy="52388"/>
            </a:xfrm>
            <a:custGeom>
              <a:avLst/>
              <a:gdLst>
                <a:gd name="T0" fmla="*/ 5 w 5"/>
                <a:gd name="T1" fmla="*/ 0 h 14"/>
                <a:gd name="T2" fmla="*/ 5 w 5"/>
                <a:gd name="T3" fmla="*/ 0 h 14"/>
                <a:gd name="T4" fmla="*/ 0 w 5"/>
                <a:gd name="T5" fmla="*/ 14 h 14"/>
                <a:gd name="T6" fmla="*/ 0 w 5"/>
                <a:gd name="T7" fmla="*/ 14 h 14"/>
                <a:gd name="T8" fmla="*/ 5 w 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9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9"/>
                    <a:pt x="4" y="4"/>
                    <a:pt x="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3" name="iṡ1ïḓe">
              <a:extLst>
                <a:ext uri="{FF2B5EF4-FFF2-40B4-BE49-F238E27FC236}">
                  <a16:creationId xmlns="" xmlns:a16="http://schemas.microsoft.com/office/drawing/2014/main" id="{2495F09C-1F89-49C2-B3DD-3BC2682ABF3B}"/>
                </a:ext>
              </a:extLst>
            </p:cNvPr>
            <p:cNvSpPr/>
            <p:nvPr/>
          </p:nvSpPr>
          <p:spPr bwMode="auto">
            <a:xfrm>
              <a:off x="4294188" y="2463801"/>
              <a:ext cx="530225" cy="396875"/>
            </a:xfrm>
            <a:custGeom>
              <a:avLst/>
              <a:gdLst>
                <a:gd name="T0" fmla="*/ 142 w 142"/>
                <a:gd name="T1" fmla="*/ 0 h 106"/>
                <a:gd name="T2" fmla="*/ 14 w 142"/>
                <a:gd name="T3" fmla="*/ 0 h 106"/>
                <a:gd name="T4" fmla="*/ 0 w 142"/>
                <a:gd name="T5" fmla="*/ 29 h 106"/>
                <a:gd name="T6" fmla="*/ 0 w 142"/>
                <a:gd name="T7" fmla="*/ 95 h 106"/>
                <a:gd name="T8" fmla="*/ 0 w 142"/>
                <a:gd name="T9" fmla="*/ 95 h 106"/>
                <a:gd name="T10" fmla="*/ 0 w 142"/>
                <a:gd name="T11" fmla="*/ 95 h 106"/>
                <a:gd name="T12" fmla="*/ 0 w 142"/>
                <a:gd name="T13" fmla="*/ 95 h 106"/>
                <a:gd name="T14" fmla="*/ 0 w 142"/>
                <a:gd name="T15" fmla="*/ 95 h 106"/>
                <a:gd name="T16" fmla="*/ 0 w 142"/>
                <a:gd name="T17" fmla="*/ 95 h 106"/>
                <a:gd name="T18" fmla="*/ 2 w 142"/>
                <a:gd name="T19" fmla="*/ 106 h 106"/>
                <a:gd name="T20" fmla="*/ 2 w 142"/>
                <a:gd name="T21" fmla="*/ 50 h 106"/>
                <a:gd name="T22" fmla="*/ 37 w 142"/>
                <a:gd name="T23" fmla="*/ 14 h 106"/>
                <a:gd name="T24" fmla="*/ 137 w 142"/>
                <a:gd name="T25" fmla="*/ 14 h 106"/>
                <a:gd name="T26" fmla="*/ 142 w 142"/>
                <a:gd name="T2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06">
                  <a:moveTo>
                    <a:pt x="14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7"/>
                    <a:pt x="0" y="17"/>
                    <a:pt x="0" y="2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0" y="103"/>
                    <a:pt x="2" y="106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30"/>
                    <a:pt x="18" y="14"/>
                    <a:pt x="37" y="14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9" y="9"/>
                    <a:pt x="141" y="4"/>
                    <a:pt x="14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4" name="ïṥ1iḋê">
              <a:extLst>
                <a:ext uri="{FF2B5EF4-FFF2-40B4-BE49-F238E27FC236}">
                  <a16:creationId xmlns="" xmlns:a16="http://schemas.microsoft.com/office/drawing/2014/main" id="{C9F99DB3-76A9-473C-99F6-DF02993F9FCA}"/>
                </a:ext>
              </a:extLst>
            </p:cNvPr>
            <p:cNvSpPr/>
            <p:nvPr/>
          </p:nvSpPr>
          <p:spPr bwMode="auto">
            <a:xfrm>
              <a:off x="3094038" y="2411413"/>
              <a:ext cx="1797050" cy="568325"/>
            </a:xfrm>
            <a:custGeom>
              <a:avLst/>
              <a:gdLst>
                <a:gd name="T0" fmla="*/ 475 w 482"/>
                <a:gd name="T1" fmla="*/ 152 h 152"/>
                <a:gd name="T2" fmla="*/ 43 w 482"/>
                <a:gd name="T3" fmla="*/ 152 h 152"/>
                <a:gd name="T4" fmla="*/ 0 w 482"/>
                <a:gd name="T5" fmla="*/ 109 h 152"/>
                <a:gd name="T6" fmla="*/ 0 w 482"/>
                <a:gd name="T7" fmla="*/ 43 h 152"/>
                <a:gd name="T8" fmla="*/ 43 w 482"/>
                <a:gd name="T9" fmla="*/ 0 h 152"/>
                <a:gd name="T10" fmla="*/ 475 w 482"/>
                <a:gd name="T11" fmla="*/ 0 h 152"/>
                <a:gd name="T12" fmla="*/ 482 w 482"/>
                <a:gd name="T13" fmla="*/ 7 h 152"/>
                <a:gd name="T14" fmla="*/ 475 w 482"/>
                <a:gd name="T15" fmla="*/ 14 h 152"/>
                <a:gd name="T16" fmla="*/ 43 w 482"/>
                <a:gd name="T17" fmla="*/ 14 h 152"/>
                <a:gd name="T18" fmla="*/ 14 w 482"/>
                <a:gd name="T19" fmla="*/ 43 h 152"/>
                <a:gd name="T20" fmla="*/ 14 w 482"/>
                <a:gd name="T21" fmla="*/ 109 h 152"/>
                <a:gd name="T22" fmla="*/ 43 w 482"/>
                <a:gd name="T23" fmla="*/ 138 h 152"/>
                <a:gd name="T24" fmla="*/ 475 w 482"/>
                <a:gd name="T25" fmla="*/ 138 h 152"/>
                <a:gd name="T26" fmla="*/ 482 w 482"/>
                <a:gd name="T27" fmla="*/ 145 h 152"/>
                <a:gd name="T28" fmla="*/ 475 w 482"/>
                <a:gd name="T2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2" h="152">
                  <a:moveTo>
                    <a:pt x="475" y="152"/>
                  </a:moveTo>
                  <a:cubicBezTo>
                    <a:pt x="43" y="152"/>
                    <a:pt x="43" y="152"/>
                    <a:pt x="43" y="152"/>
                  </a:cubicBezTo>
                  <a:cubicBezTo>
                    <a:pt x="19" y="152"/>
                    <a:pt x="0" y="133"/>
                    <a:pt x="0" y="10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475" y="0"/>
                    <a:pt x="475" y="0"/>
                    <a:pt x="475" y="0"/>
                  </a:cubicBezTo>
                  <a:cubicBezTo>
                    <a:pt x="479" y="0"/>
                    <a:pt x="482" y="3"/>
                    <a:pt x="482" y="7"/>
                  </a:cubicBezTo>
                  <a:cubicBezTo>
                    <a:pt x="482" y="11"/>
                    <a:pt x="479" y="14"/>
                    <a:pt x="475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27" y="14"/>
                    <a:pt x="14" y="27"/>
                    <a:pt x="14" y="43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4" y="125"/>
                    <a:pt x="27" y="138"/>
                    <a:pt x="43" y="138"/>
                  </a:cubicBezTo>
                  <a:cubicBezTo>
                    <a:pt x="475" y="138"/>
                    <a:pt x="475" y="138"/>
                    <a:pt x="475" y="138"/>
                  </a:cubicBezTo>
                  <a:cubicBezTo>
                    <a:pt x="479" y="138"/>
                    <a:pt x="482" y="141"/>
                    <a:pt x="482" y="145"/>
                  </a:cubicBezTo>
                  <a:cubicBezTo>
                    <a:pt x="482" y="149"/>
                    <a:pt x="479" y="152"/>
                    <a:pt x="475" y="152"/>
                  </a:cubicBezTo>
                </a:path>
              </a:pathLst>
            </a:custGeom>
            <a:solidFill>
              <a:srgbClr val="AF3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5" name="iSlídé">
              <a:extLst>
                <a:ext uri="{FF2B5EF4-FFF2-40B4-BE49-F238E27FC236}">
                  <a16:creationId xmlns="" xmlns:a16="http://schemas.microsoft.com/office/drawing/2014/main" id="{84A309ED-6A28-4180-B586-A2AABC5083D2}"/>
                </a:ext>
              </a:extLst>
            </p:cNvPr>
            <p:cNvSpPr/>
            <p:nvPr/>
          </p:nvSpPr>
          <p:spPr bwMode="auto">
            <a:xfrm>
              <a:off x="4346575" y="2516188"/>
              <a:ext cx="458788" cy="7938"/>
            </a:xfrm>
            <a:custGeom>
              <a:avLst/>
              <a:gdLst>
                <a:gd name="T0" fmla="*/ 123 w 123"/>
                <a:gd name="T1" fmla="*/ 2 h 2"/>
                <a:gd name="T2" fmla="*/ 123 w 123"/>
                <a:gd name="T3" fmla="*/ 0 h 2"/>
                <a:gd name="T4" fmla="*/ 0 w 123"/>
                <a:gd name="T5" fmla="*/ 1 h 2"/>
                <a:gd name="T6" fmla="*/ 123 w 12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">
                  <a:moveTo>
                    <a:pt x="123" y="2"/>
                  </a:moveTo>
                  <a:cubicBezTo>
                    <a:pt x="123" y="2"/>
                    <a:pt x="123" y="1"/>
                    <a:pt x="12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23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6" name="íšḻíďê">
              <a:extLst>
                <a:ext uri="{FF2B5EF4-FFF2-40B4-BE49-F238E27FC236}">
                  <a16:creationId xmlns="" xmlns:a16="http://schemas.microsoft.com/office/drawing/2014/main" id="{1A24EC4E-66AD-40B4-A9F0-8EB1F5192F86}"/>
                </a:ext>
              </a:extLst>
            </p:cNvPr>
            <p:cNvSpPr/>
            <p:nvPr/>
          </p:nvSpPr>
          <p:spPr bwMode="auto">
            <a:xfrm>
              <a:off x="4462463" y="2543176"/>
              <a:ext cx="336550" cy="6350"/>
            </a:xfrm>
            <a:custGeom>
              <a:avLst/>
              <a:gdLst>
                <a:gd name="T0" fmla="*/ 90 w 90"/>
                <a:gd name="T1" fmla="*/ 2 h 2"/>
                <a:gd name="T2" fmla="*/ 90 w 90"/>
                <a:gd name="T3" fmla="*/ 0 h 2"/>
                <a:gd name="T4" fmla="*/ 0 w 90"/>
                <a:gd name="T5" fmla="*/ 1 h 2"/>
                <a:gd name="T6" fmla="*/ 90 w 9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">
                  <a:moveTo>
                    <a:pt x="90" y="2"/>
                  </a:moveTo>
                  <a:cubicBezTo>
                    <a:pt x="90" y="1"/>
                    <a:pt x="90" y="0"/>
                    <a:pt x="9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9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7" name="îsḷíďê">
              <a:extLst>
                <a:ext uri="{FF2B5EF4-FFF2-40B4-BE49-F238E27FC236}">
                  <a16:creationId xmlns="" xmlns:a16="http://schemas.microsoft.com/office/drawing/2014/main" id="{D2056951-D368-4ECC-A4FD-D3EE41A644BB}"/>
                </a:ext>
              </a:extLst>
            </p:cNvPr>
            <p:cNvSpPr/>
            <p:nvPr/>
          </p:nvSpPr>
          <p:spPr bwMode="auto">
            <a:xfrm>
              <a:off x="4630738" y="2576513"/>
              <a:ext cx="160338" cy="11113"/>
            </a:xfrm>
            <a:custGeom>
              <a:avLst/>
              <a:gdLst>
                <a:gd name="T0" fmla="*/ 42 w 43"/>
                <a:gd name="T1" fmla="*/ 3 h 3"/>
                <a:gd name="T2" fmla="*/ 43 w 43"/>
                <a:gd name="T3" fmla="*/ 0 h 3"/>
                <a:gd name="T4" fmla="*/ 0 w 43"/>
                <a:gd name="T5" fmla="*/ 2 h 3"/>
                <a:gd name="T6" fmla="*/ 42 w 4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">
                  <a:moveTo>
                    <a:pt x="42" y="3"/>
                  </a:moveTo>
                  <a:cubicBezTo>
                    <a:pt x="42" y="2"/>
                    <a:pt x="43" y="1"/>
                    <a:pt x="43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42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8" name="îṡ1íḑé">
              <a:extLst>
                <a:ext uri="{FF2B5EF4-FFF2-40B4-BE49-F238E27FC236}">
                  <a16:creationId xmlns="" xmlns:a16="http://schemas.microsoft.com/office/drawing/2014/main" id="{7A7ECC05-EF13-47A7-A9D7-E941C836663D}"/>
                </a:ext>
              </a:extLst>
            </p:cNvPr>
            <p:cNvSpPr/>
            <p:nvPr/>
          </p:nvSpPr>
          <p:spPr bwMode="auto">
            <a:xfrm>
              <a:off x="4392613" y="2651126"/>
              <a:ext cx="387350" cy="7938"/>
            </a:xfrm>
            <a:custGeom>
              <a:avLst/>
              <a:gdLst>
                <a:gd name="T0" fmla="*/ 103 w 104"/>
                <a:gd name="T1" fmla="*/ 2 h 2"/>
                <a:gd name="T2" fmla="*/ 104 w 104"/>
                <a:gd name="T3" fmla="*/ 0 h 2"/>
                <a:gd name="T4" fmla="*/ 0 w 104"/>
                <a:gd name="T5" fmla="*/ 1 h 2"/>
                <a:gd name="T6" fmla="*/ 103 w 10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2">
                  <a:moveTo>
                    <a:pt x="103" y="2"/>
                  </a:moveTo>
                  <a:cubicBezTo>
                    <a:pt x="104" y="2"/>
                    <a:pt x="104" y="1"/>
                    <a:pt x="104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03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9" name="íŝļïḑe">
              <a:extLst>
                <a:ext uri="{FF2B5EF4-FFF2-40B4-BE49-F238E27FC236}">
                  <a16:creationId xmlns="" xmlns:a16="http://schemas.microsoft.com/office/drawing/2014/main" id="{C1C4432B-5A02-4AE5-AF3E-205E0F94FD2A}"/>
                </a:ext>
              </a:extLst>
            </p:cNvPr>
            <p:cNvSpPr/>
            <p:nvPr/>
          </p:nvSpPr>
          <p:spPr bwMode="auto">
            <a:xfrm>
              <a:off x="4429125" y="2662238"/>
              <a:ext cx="346075" cy="11113"/>
            </a:xfrm>
            <a:custGeom>
              <a:avLst/>
              <a:gdLst>
                <a:gd name="T0" fmla="*/ 93 w 93"/>
                <a:gd name="T1" fmla="*/ 3 h 3"/>
                <a:gd name="T2" fmla="*/ 93 w 93"/>
                <a:gd name="T3" fmla="*/ 0 h 3"/>
                <a:gd name="T4" fmla="*/ 0 w 93"/>
                <a:gd name="T5" fmla="*/ 1 h 3"/>
                <a:gd name="T6" fmla="*/ 93 w 9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3">
                  <a:moveTo>
                    <a:pt x="93" y="3"/>
                  </a:moveTo>
                  <a:cubicBezTo>
                    <a:pt x="93" y="2"/>
                    <a:pt x="93" y="1"/>
                    <a:pt x="9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93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0" name="ïṡļîḑè">
              <a:extLst>
                <a:ext uri="{FF2B5EF4-FFF2-40B4-BE49-F238E27FC236}">
                  <a16:creationId xmlns="" xmlns:a16="http://schemas.microsoft.com/office/drawing/2014/main" id="{A2FF2193-A2D2-45E4-8821-81B4C4CBEF22}"/>
                </a:ext>
              </a:extLst>
            </p:cNvPr>
            <p:cNvSpPr/>
            <p:nvPr/>
          </p:nvSpPr>
          <p:spPr bwMode="auto">
            <a:xfrm>
              <a:off x="4305300" y="2703513"/>
              <a:ext cx="269875" cy="11113"/>
            </a:xfrm>
            <a:custGeom>
              <a:avLst/>
              <a:gdLst>
                <a:gd name="T0" fmla="*/ 0 w 170"/>
                <a:gd name="T1" fmla="*/ 7 h 7"/>
                <a:gd name="T2" fmla="*/ 170 w 170"/>
                <a:gd name="T3" fmla="*/ 2 h 7"/>
                <a:gd name="T4" fmla="*/ 0 w 170"/>
                <a:gd name="T5" fmla="*/ 0 h 7"/>
                <a:gd name="T6" fmla="*/ 0 w 170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7">
                  <a:moveTo>
                    <a:pt x="0" y="7"/>
                  </a:moveTo>
                  <a:lnTo>
                    <a:pt x="170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1" name="ïsľïḍe">
              <a:extLst>
                <a:ext uri="{FF2B5EF4-FFF2-40B4-BE49-F238E27FC236}">
                  <a16:creationId xmlns="" xmlns:a16="http://schemas.microsoft.com/office/drawing/2014/main" id="{52F97553-F4AC-4DDE-AF18-06E76C3D6689}"/>
                </a:ext>
              </a:extLst>
            </p:cNvPr>
            <p:cNvSpPr/>
            <p:nvPr/>
          </p:nvSpPr>
          <p:spPr bwMode="auto">
            <a:xfrm>
              <a:off x="4294188" y="2620963"/>
              <a:ext cx="187325" cy="11113"/>
            </a:xfrm>
            <a:custGeom>
              <a:avLst/>
              <a:gdLst>
                <a:gd name="T0" fmla="*/ 0 w 118"/>
                <a:gd name="T1" fmla="*/ 0 h 7"/>
                <a:gd name="T2" fmla="*/ 0 w 118"/>
                <a:gd name="T3" fmla="*/ 7 h 7"/>
                <a:gd name="T4" fmla="*/ 118 w 118"/>
                <a:gd name="T5" fmla="*/ 2 h 7"/>
                <a:gd name="T6" fmla="*/ 0 w 11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7">
                  <a:moveTo>
                    <a:pt x="0" y="0"/>
                  </a:moveTo>
                  <a:lnTo>
                    <a:pt x="0" y="7"/>
                  </a:lnTo>
                  <a:lnTo>
                    <a:pt x="11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2" name="îṧļiḋé">
              <a:extLst>
                <a:ext uri="{FF2B5EF4-FFF2-40B4-BE49-F238E27FC236}">
                  <a16:creationId xmlns="" xmlns:a16="http://schemas.microsoft.com/office/drawing/2014/main" id="{75C52C25-6398-4C61-A9D4-877FE2DCE0C7}"/>
                </a:ext>
              </a:extLst>
            </p:cNvPr>
            <p:cNvSpPr/>
            <p:nvPr/>
          </p:nvSpPr>
          <p:spPr bwMode="auto">
            <a:xfrm>
              <a:off x="4294188" y="2781301"/>
              <a:ext cx="455613" cy="11113"/>
            </a:xfrm>
            <a:custGeom>
              <a:avLst/>
              <a:gdLst>
                <a:gd name="T0" fmla="*/ 0 w 287"/>
                <a:gd name="T1" fmla="*/ 0 h 7"/>
                <a:gd name="T2" fmla="*/ 0 w 287"/>
                <a:gd name="T3" fmla="*/ 7 h 7"/>
                <a:gd name="T4" fmla="*/ 287 w 287"/>
                <a:gd name="T5" fmla="*/ 3 h 7"/>
                <a:gd name="T6" fmla="*/ 0 w 28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7">
                  <a:moveTo>
                    <a:pt x="0" y="0"/>
                  </a:moveTo>
                  <a:lnTo>
                    <a:pt x="0" y="7"/>
                  </a:lnTo>
                  <a:lnTo>
                    <a:pt x="28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3" name="iṡļiḑê">
              <a:extLst>
                <a:ext uri="{FF2B5EF4-FFF2-40B4-BE49-F238E27FC236}">
                  <a16:creationId xmlns="" xmlns:a16="http://schemas.microsoft.com/office/drawing/2014/main" id="{BA4F2F84-020E-4E96-ADE4-36FE09D4978F}"/>
                </a:ext>
              </a:extLst>
            </p:cNvPr>
            <p:cNvSpPr/>
            <p:nvPr/>
          </p:nvSpPr>
          <p:spPr bwMode="auto">
            <a:xfrm>
              <a:off x="4365625" y="2819401"/>
              <a:ext cx="227013" cy="6350"/>
            </a:xfrm>
            <a:custGeom>
              <a:avLst/>
              <a:gdLst>
                <a:gd name="T0" fmla="*/ 61 w 61"/>
                <a:gd name="T1" fmla="*/ 1 h 2"/>
                <a:gd name="T2" fmla="*/ 30 w 61"/>
                <a:gd name="T3" fmla="*/ 0 h 2"/>
                <a:gd name="T4" fmla="*/ 0 w 61"/>
                <a:gd name="T5" fmla="*/ 1 h 2"/>
                <a:gd name="T6" fmla="*/ 30 w 61"/>
                <a:gd name="T7" fmla="*/ 2 h 2"/>
                <a:gd name="T8" fmla="*/ 61 w 6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">
                  <a:moveTo>
                    <a:pt x="61" y="1"/>
                  </a:moveTo>
                  <a:cubicBezTo>
                    <a:pt x="51" y="0"/>
                    <a:pt x="40" y="0"/>
                    <a:pt x="30" y="0"/>
                  </a:cubicBezTo>
                  <a:cubicBezTo>
                    <a:pt x="20" y="0"/>
                    <a:pt x="10" y="0"/>
                    <a:pt x="0" y="1"/>
                  </a:cubicBezTo>
                  <a:cubicBezTo>
                    <a:pt x="10" y="2"/>
                    <a:pt x="20" y="2"/>
                    <a:pt x="30" y="2"/>
                  </a:cubicBezTo>
                  <a:cubicBezTo>
                    <a:pt x="40" y="2"/>
                    <a:pt x="51" y="2"/>
                    <a:pt x="61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4" name="ïṧľîdè">
              <a:extLst>
                <a:ext uri="{FF2B5EF4-FFF2-40B4-BE49-F238E27FC236}">
                  <a16:creationId xmlns="" xmlns:a16="http://schemas.microsoft.com/office/drawing/2014/main" id="{EC211C2C-C59A-4780-9394-74934F240076}"/>
                </a:ext>
              </a:extLst>
            </p:cNvPr>
            <p:cNvSpPr/>
            <p:nvPr/>
          </p:nvSpPr>
          <p:spPr bwMode="auto">
            <a:xfrm>
              <a:off x="4611688" y="2852738"/>
              <a:ext cx="187325" cy="7938"/>
            </a:xfrm>
            <a:custGeom>
              <a:avLst/>
              <a:gdLst>
                <a:gd name="T0" fmla="*/ 50 w 50"/>
                <a:gd name="T1" fmla="*/ 2 h 2"/>
                <a:gd name="T2" fmla="*/ 50 w 50"/>
                <a:gd name="T3" fmla="*/ 0 h 2"/>
                <a:gd name="T4" fmla="*/ 0 w 50"/>
                <a:gd name="T5" fmla="*/ 1 h 2"/>
                <a:gd name="T6" fmla="*/ 50 w 5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">
                  <a:moveTo>
                    <a:pt x="50" y="2"/>
                  </a:moveTo>
                  <a:cubicBezTo>
                    <a:pt x="50" y="1"/>
                    <a:pt x="50" y="1"/>
                    <a:pt x="5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50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5" name="iŝľïḍè">
              <a:extLst>
                <a:ext uri="{FF2B5EF4-FFF2-40B4-BE49-F238E27FC236}">
                  <a16:creationId xmlns="" xmlns:a16="http://schemas.microsoft.com/office/drawing/2014/main" id="{64281C32-FA53-48E4-9104-05929104F549}"/>
                </a:ext>
              </a:extLst>
            </p:cNvPr>
            <p:cNvSpPr/>
            <p:nvPr/>
          </p:nvSpPr>
          <p:spPr bwMode="auto">
            <a:xfrm>
              <a:off x="4660900" y="2871788"/>
              <a:ext cx="144463" cy="11113"/>
            </a:xfrm>
            <a:custGeom>
              <a:avLst/>
              <a:gdLst>
                <a:gd name="T0" fmla="*/ 39 w 39"/>
                <a:gd name="T1" fmla="*/ 3 h 3"/>
                <a:gd name="T2" fmla="*/ 38 w 39"/>
                <a:gd name="T3" fmla="*/ 0 h 3"/>
                <a:gd name="T4" fmla="*/ 0 w 39"/>
                <a:gd name="T5" fmla="*/ 1 h 3"/>
                <a:gd name="T6" fmla="*/ 39 w 3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">
                  <a:moveTo>
                    <a:pt x="39" y="3"/>
                  </a:moveTo>
                  <a:cubicBezTo>
                    <a:pt x="39" y="2"/>
                    <a:pt x="39" y="1"/>
                    <a:pt x="38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39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6" name="íSľíḑê">
              <a:extLst>
                <a:ext uri="{FF2B5EF4-FFF2-40B4-BE49-F238E27FC236}">
                  <a16:creationId xmlns="" xmlns:a16="http://schemas.microsoft.com/office/drawing/2014/main" id="{D688EA20-A593-49E4-8ECD-CA4717FE68DD}"/>
                </a:ext>
              </a:extLst>
            </p:cNvPr>
            <p:cNvSpPr/>
            <p:nvPr/>
          </p:nvSpPr>
          <p:spPr bwMode="auto">
            <a:xfrm>
              <a:off x="4373563" y="2889251"/>
              <a:ext cx="439738" cy="7938"/>
            </a:xfrm>
            <a:custGeom>
              <a:avLst/>
              <a:gdLst>
                <a:gd name="T0" fmla="*/ 0 w 118"/>
                <a:gd name="T1" fmla="*/ 1 h 2"/>
                <a:gd name="T2" fmla="*/ 118 w 118"/>
                <a:gd name="T3" fmla="*/ 2 h 2"/>
                <a:gd name="T4" fmla="*/ 117 w 118"/>
                <a:gd name="T5" fmla="*/ 0 h 2"/>
                <a:gd name="T6" fmla="*/ 0 w 118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2">
                  <a:moveTo>
                    <a:pt x="0" y="1"/>
                  </a:moveTo>
                  <a:cubicBezTo>
                    <a:pt x="118" y="2"/>
                    <a:pt x="118" y="2"/>
                    <a:pt x="118" y="2"/>
                  </a:cubicBezTo>
                  <a:cubicBezTo>
                    <a:pt x="118" y="1"/>
                    <a:pt x="117" y="0"/>
                    <a:pt x="117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7" name="íṧḻïḓê">
              <a:extLst>
                <a:ext uri="{FF2B5EF4-FFF2-40B4-BE49-F238E27FC236}">
                  <a16:creationId xmlns="" xmlns:a16="http://schemas.microsoft.com/office/drawing/2014/main" id="{09E7E800-A684-4177-9DC8-D51946FE6E5B}"/>
                </a:ext>
              </a:extLst>
            </p:cNvPr>
            <p:cNvSpPr/>
            <p:nvPr/>
          </p:nvSpPr>
          <p:spPr bwMode="auto">
            <a:xfrm>
              <a:off x="4321175" y="2482851"/>
              <a:ext cx="312738" cy="7938"/>
            </a:xfrm>
            <a:custGeom>
              <a:avLst/>
              <a:gdLst>
                <a:gd name="T0" fmla="*/ 2 w 84"/>
                <a:gd name="T1" fmla="*/ 0 h 2"/>
                <a:gd name="T2" fmla="*/ 0 w 84"/>
                <a:gd name="T3" fmla="*/ 2 h 2"/>
                <a:gd name="T4" fmla="*/ 84 w 84"/>
                <a:gd name="T5" fmla="*/ 1 h 2"/>
                <a:gd name="T6" fmla="*/ 2 w 8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2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84" y="1"/>
                    <a:pt x="84" y="1"/>
                    <a:pt x="84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8" name="iśľïḑe">
              <a:extLst>
                <a:ext uri="{FF2B5EF4-FFF2-40B4-BE49-F238E27FC236}">
                  <a16:creationId xmlns="" xmlns:a16="http://schemas.microsoft.com/office/drawing/2014/main" id="{1806C891-6916-4FC9-BC29-576DF89B47ED}"/>
                </a:ext>
              </a:extLst>
            </p:cNvPr>
            <p:cNvSpPr/>
            <p:nvPr/>
          </p:nvSpPr>
          <p:spPr bwMode="auto">
            <a:xfrm>
              <a:off x="4283075" y="2560638"/>
              <a:ext cx="57150" cy="261938"/>
            </a:xfrm>
            <a:custGeom>
              <a:avLst/>
              <a:gdLst>
                <a:gd name="T0" fmla="*/ 0 w 15"/>
                <a:gd name="T1" fmla="*/ 0 h 70"/>
                <a:gd name="T2" fmla="*/ 0 w 15"/>
                <a:gd name="T3" fmla="*/ 70 h 70"/>
                <a:gd name="T4" fmla="*/ 0 w 15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0">
                  <a:moveTo>
                    <a:pt x="0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15" y="39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9" name="îšḻîḓê">
              <a:extLst>
                <a:ext uri="{FF2B5EF4-FFF2-40B4-BE49-F238E27FC236}">
                  <a16:creationId xmlns="" xmlns:a16="http://schemas.microsoft.com/office/drawing/2014/main" id="{C1CEF5F4-8156-4D08-9038-8491916DC002}"/>
                </a:ext>
              </a:extLst>
            </p:cNvPr>
            <p:cNvSpPr/>
            <p:nvPr/>
          </p:nvSpPr>
          <p:spPr bwMode="auto">
            <a:xfrm>
              <a:off x="3119438" y="2438401"/>
              <a:ext cx="1306513" cy="514350"/>
            </a:xfrm>
            <a:custGeom>
              <a:avLst/>
              <a:gdLst>
                <a:gd name="T0" fmla="*/ 315 w 350"/>
                <a:gd name="T1" fmla="*/ 102 h 138"/>
                <a:gd name="T2" fmla="*/ 315 w 350"/>
                <a:gd name="T3" fmla="*/ 36 h 138"/>
                <a:gd name="T4" fmla="*/ 350 w 350"/>
                <a:gd name="T5" fmla="*/ 0 h 138"/>
                <a:gd name="T6" fmla="*/ 36 w 350"/>
                <a:gd name="T7" fmla="*/ 0 h 138"/>
                <a:gd name="T8" fmla="*/ 0 w 350"/>
                <a:gd name="T9" fmla="*/ 36 h 138"/>
                <a:gd name="T10" fmla="*/ 0 w 350"/>
                <a:gd name="T11" fmla="*/ 102 h 138"/>
                <a:gd name="T12" fmla="*/ 36 w 350"/>
                <a:gd name="T13" fmla="*/ 138 h 138"/>
                <a:gd name="T14" fmla="*/ 350 w 350"/>
                <a:gd name="T15" fmla="*/ 138 h 138"/>
                <a:gd name="T16" fmla="*/ 315 w 350"/>
                <a:gd name="T17" fmla="*/ 10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138">
                  <a:moveTo>
                    <a:pt x="315" y="102"/>
                  </a:moveTo>
                  <a:cubicBezTo>
                    <a:pt x="315" y="36"/>
                    <a:pt x="315" y="36"/>
                    <a:pt x="315" y="36"/>
                  </a:cubicBezTo>
                  <a:cubicBezTo>
                    <a:pt x="315" y="16"/>
                    <a:pt x="331" y="0"/>
                    <a:pt x="35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2"/>
                    <a:pt x="16" y="138"/>
                    <a:pt x="36" y="138"/>
                  </a:cubicBezTo>
                  <a:cubicBezTo>
                    <a:pt x="350" y="138"/>
                    <a:pt x="350" y="138"/>
                    <a:pt x="350" y="138"/>
                  </a:cubicBezTo>
                  <a:cubicBezTo>
                    <a:pt x="331" y="138"/>
                    <a:pt x="315" y="122"/>
                    <a:pt x="315" y="102"/>
                  </a:cubicBezTo>
                </a:path>
              </a:pathLst>
            </a:custGeom>
            <a:solidFill>
              <a:srgbClr val="AF3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0" name="ïśḻiḓé">
              <a:extLst>
                <a:ext uri="{FF2B5EF4-FFF2-40B4-BE49-F238E27FC236}">
                  <a16:creationId xmlns="" xmlns:a16="http://schemas.microsoft.com/office/drawing/2014/main" id="{EDAB7480-6210-42C6-B2C3-0A209E351CF8}"/>
                </a:ext>
              </a:extLst>
            </p:cNvPr>
            <p:cNvSpPr/>
            <p:nvPr/>
          </p:nvSpPr>
          <p:spPr bwMode="auto">
            <a:xfrm>
              <a:off x="3094038" y="2819401"/>
              <a:ext cx="0" cy="6350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1" name="îṧľiḑè">
              <a:extLst>
                <a:ext uri="{FF2B5EF4-FFF2-40B4-BE49-F238E27FC236}">
                  <a16:creationId xmlns="" xmlns:a16="http://schemas.microsoft.com/office/drawing/2014/main" id="{EF460D7C-E3EB-4090-B2CE-97CC4AC8815A}"/>
                </a:ext>
              </a:extLst>
            </p:cNvPr>
            <p:cNvSpPr/>
            <p:nvPr/>
          </p:nvSpPr>
          <p:spPr bwMode="auto">
            <a:xfrm>
              <a:off x="3094038" y="2825751"/>
              <a:ext cx="1797050" cy="153988"/>
            </a:xfrm>
            <a:custGeom>
              <a:avLst/>
              <a:gdLst>
                <a:gd name="T0" fmla="*/ 0 w 482"/>
                <a:gd name="T1" fmla="*/ 0 h 41"/>
                <a:gd name="T2" fmla="*/ 43 w 482"/>
                <a:gd name="T3" fmla="*/ 41 h 41"/>
                <a:gd name="T4" fmla="*/ 475 w 482"/>
                <a:gd name="T5" fmla="*/ 41 h 41"/>
                <a:gd name="T6" fmla="*/ 482 w 482"/>
                <a:gd name="T7" fmla="*/ 34 h 41"/>
                <a:gd name="T8" fmla="*/ 482 w 482"/>
                <a:gd name="T9" fmla="*/ 34 h 41"/>
                <a:gd name="T10" fmla="*/ 355 w 482"/>
                <a:gd name="T11" fmla="*/ 34 h 41"/>
                <a:gd name="T12" fmla="*/ 357 w 482"/>
                <a:gd name="T13" fmla="*/ 34 h 41"/>
                <a:gd name="T14" fmla="*/ 43 w 482"/>
                <a:gd name="T15" fmla="*/ 34 h 41"/>
                <a:gd name="T16" fmla="*/ 7 w 482"/>
                <a:gd name="T17" fmla="*/ 4 h 41"/>
                <a:gd name="T18" fmla="*/ 4 w 482"/>
                <a:gd name="T19" fmla="*/ 2 h 41"/>
                <a:gd name="T20" fmla="*/ 0 w 482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2" h="41">
                  <a:moveTo>
                    <a:pt x="0" y="0"/>
                  </a:moveTo>
                  <a:cubicBezTo>
                    <a:pt x="1" y="23"/>
                    <a:pt x="20" y="41"/>
                    <a:pt x="43" y="41"/>
                  </a:cubicBezTo>
                  <a:cubicBezTo>
                    <a:pt x="475" y="41"/>
                    <a:pt x="475" y="41"/>
                    <a:pt x="475" y="41"/>
                  </a:cubicBezTo>
                  <a:cubicBezTo>
                    <a:pt x="479" y="41"/>
                    <a:pt x="482" y="38"/>
                    <a:pt x="482" y="34"/>
                  </a:cubicBezTo>
                  <a:cubicBezTo>
                    <a:pt x="482" y="34"/>
                    <a:pt x="482" y="34"/>
                    <a:pt x="482" y="34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56" y="34"/>
                    <a:pt x="356" y="34"/>
                    <a:pt x="357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25" y="34"/>
                    <a:pt x="10" y="21"/>
                    <a:pt x="7" y="4"/>
                  </a:cubicBezTo>
                  <a:cubicBezTo>
                    <a:pt x="6" y="3"/>
                    <a:pt x="5" y="3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</a:path>
              </a:pathLst>
            </a:custGeom>
            <a:solidFill>
              <a:srgbClr val="9D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2" name="iŝḻïḓê">
              <a:extLst>
                <a:ext uri="{FF2B5EF4-FFF2-40B4-BE49-F238E27FC236}">
                  <a16:creationId xmlns="" xmlns:a16="http://schemas.microsoft.com/office/drawing/2014/main" id="{37FABC37-CA49-4E12-9B70-19C3446C7930}"/>
                </a:ext>
              </a:extLst>
            </p:cNvPr>
            <p:cNvSpPr/>
            <p:nvPr/>
          </p:nvSpPr>
          <p:spPr bwMode="auto">
            <a:xfrm>
              <a:off x="3119438" y="2841626"/>
              <a:ext cx="1306513" cy="111125"/>
            </a:xfrm>
            <a:custGeom>
              <a:avLst/>
              <a:gdLst>
                <a:gd name="T0" fmla="*/ 0 w 350"/>
                <a:gd name="T1" fmla="*/ 0 h 30"/>
                <a:gd name="T2" fmla="*/ 36 w 350"/>
                <a:gd name="T3" fmla="*/ 30 h 30"/>
                <a:gd name="T4" fmla="*/ 350 w 350"/>
                <a:gd name="T5" fmla="*/ 30 h 30"/>
                <a:gd name="T6" fmla="*/ 348 w 350"/>
                <a:gd name="T7" fmla="*/ 30 h 30"/>
                <a:gd name="T8" fmla="*/ 131 w 350"/>
                <a:gd name="T9" fmla="*/ 29 h 30"/>
                <a:gd name="T10" fmla="*/ 120 w 350"/>
                <a:gd name="T11" fmla="*/ 30 h 30"/>
                <a:gd name="T12" fmla="*/ 0 w 35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0" h="30">
                  <a:moveTo>
                    <a:pt x="0" y="0"/>
                  </a:moveTo>
                  <a:cubicBezTo>
                    <a:pt x="3" y="17"/>
                    <a:pt x="18" y="30"/>
                    <a:pt x="36" y="30"/>
                  </a:cubicBezTo>
                  <a:cubicBezTo>
                    <a:pt x="350" y="30"/>
                    <a:pt x="350" y="30"/>
                    <a:pt x="350" y="30"/>
                  </a:cubicBezTo>
                  <a:cubicBezTo>
                    <a:pt x="349" y="30"/>
                    <a:pt x="349" y="30"/>
                    <a:pt x="348" y="30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27" y="30"/>
                    <a:pt x="124" y="30"/>
                    <a:pt x="120" y="30"/>
                  </a:cubicBezTo>
                  <a:cubicBezTo>
                    <a:pt x="78" y="30"/>
                    <a:pt x="37" y="19"/>
                    <a:pt x="0" y="0"/>
                  </a:cubicBezTo>
                </a:path>
              </a:pathLst>
            </a:custGeom>
            <a:solidFill>
              <a:srgbClr val="9D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3" name="ïş1îḍê">
              <a:extLst>
                <a:ext uri="{FF2B5EF4-FFF2-40B4-BE49-F238E27FC236}">
                  <a16:creationId xmlns="" xmlns:a16="http://schemas.microsoft.com/office/drawing/2014/main" id="{DA28EBE0-ABF4-45FC-B6E5-FC975FCE06EC}"/>
                </a:ext>
              </a:extLst>
            </p:cNvPr>
            <p:cNvSpPr/>
            <p:nvPr/>
          </p:nvSpPr>
          <p:spPr bwMode="auto">
            <a:xfrm>
              <a:off x="4243388" y="3714751"/>
              <a:ext cx="738188" cy="566738"/>
            </a:xfrm>
            <a:custGeom>
              <a:avLst/>
              <a:gdLst>
                <a:gd name="T0" fmla="*/ 198 w 198"/>
                <a:gd name="T1" fmla="*/ 152 h 152"/>
                <a:gd name="T2" fmla="*/ 39 w 198"/>
                <a:gd name="T3" fmla="*/ 152 h 152"/>
                <a:gd name="T4" fmla="*/ 0 w 198"/>
                <a:gd name="T5" fmla="*/ 113 h 152"/>
                <a:gd name="T6" fmla="*/ 0 w 198"/>
                <a:gd name="T7" fmla="*/ 39 h 152"/>
                <a:gd name="T8" fmla="*/ 39 w 198"/>
                <a:gd name="T9" fmla="*/ 0 h 152"/>
                <a:gd name="T10" fmla="*/ 198 w 198"/>
                <a:gd name="T11" fmla="*/ 0 h 152"/>
                <a:gd name="T12" fmla="*/ 198 w 198"/>
                <a:gd name="T1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2">
                  <a:moveTo>
                    <a:pt x="198" y="152"/>
                  </a:moveTo>
                  <a:cubicBezTo>
                    <a:pt x="39" y="152"/>
                    <a:pt x="39" y="152"/>
                    <a:pt x="39" y="152"/>
                  </a:cubicBezTo>
                  <a:cubicBezTo>
                    <a:pt x="17" y="152"/>
                    <a:pt x="0" y="134"/>
                    <a:pt x="0" y="1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7" y="0"/>
                    <a:pt x="3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63" y="78"/>
                    <a:pt x="198" y="1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4" name="ïSlíḋé">
              <a:extLst>
                <a:ext uri="{FF2B5EF4-FFF2-40B4-BE49-F238E27FC236}">
                  <a16:creationId xmlns="" xmlns:a16="http://schemas.microsoft.com/office/drawing/2014/main" id="{3B2AD82C-729A-42D5-A73D-78C66B5992C0}"/>
                </a:ext>
              </a:extLst>
            </p:cNvPr>
            <p:cNvSpPr/>
            <p:nvPr/>
          </p:nvSpPr>
          <p:spPr bwMode="auto">
            <a:xfrm>
              <a:off x="4948238" y="3748088"/>
              <a:ext cx="17463" cy="63500"/>
            </a:xfrm>
            <a:custGeom>
              <a:avLst/>
              <a:gdLst>
                <a:gd name="T0" fmla="*/ 5 w 5"/>
                <a:gd name="T1" fmla="*/ 0 h 17"/>
                <a:gd name="T2" fmla="*/ 5 w 5"/>
                <a:gd name="T3" fmla="*/ 0 h 17"/>
                <a:gd name="T4" fmla="*/ 0 w 5"/>
                <a:gd name="T5" fmla="*/ 17 h 17"/>
                <a:gd name="T6" fmla="*/ 0 w 5"/>
                <a:gd name="T7" fmla="*/ 17 h 17"/>
                <a:gd name="T8" fmla="*/ 5 w 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7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0"/>
                    <a:pt x="4" y="4"/>
                    <a:pt x="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5" name="îŝlîḑe">
              <a:extLst>
                <a:ext uri="{FF2B5EF4-FFF2-40B4-BE49-F238E27FC236}">
                  <a16:creationId xmlns="" xmlns:a16="http://schemas.microsoft.com/office/drawing/2014/main" id="{DD24DFC5-997C-47B6-96AE-E27F725DE404}"/>
                </a:ext>
              </a:extLst>
            </p:cNvPr>
            <p:cNvSpPr/>
            <p:nvPr/>
          </p:nvSpPr>
          <p:spPr bwMode="auto">
            <a:xfrm>
              <a:off x="4243388" y="3748088"/>
              <a:ext cx="722313" cy="209550"/>
            </a:xfrm>
            <a:custGeom>
              <a:avLst/>
              <a:gdLst>
                <a:gd name="T0" fmla="*/ 194 w 194"/>
                <a:gd name="T1" fmla="*/ 0 h 56"/>
                <a:gd name="T2" fmla="*/ 14 w 194"/>
                <a:gd name="T3" fmla="*/ 0 h 56"/>
                <a:gd name="T4" fmla="*/ 0 w 194"/>
                <a:gd name="T5" fmla="*/ 27 h 56"/>
                <a:gd name="T6" fmla="*/ 0 w 194"/>
                <a:gd name="T7" fmla="*/ 27 h 56"/>
                <a:gd name="T8" fmla="*/ 0 w 194"/>
                <a:gd name="T9" fmla="*/ 27 h 56"/>
                <a:gd name="T10" fmla="*/ 0 w 194"/>
                <a:gd name="T11" fmla="*/ 27 h 56"/>
                <a:gd name="T12" fmla="*/ 0 w 194"/>
                <a:gd name="T13" fmla="*/ 27 h 56"/>
                <a:gd name="T14" fmla="*/ 0 w 194"/>
                <a:gd name="T15" fmla="*/ 27 h 56"/>
                <a:gd name="T16" fmla="*/ 0 w 194"/>
                <a:gd name="T17" fmla="*/ 27 h 56"/>
                <a:gd name="T18" fmla="*/ 0 w 194"/>
                <a:gd name="T19" fmla="*/ 27 h 56"/>
                <a:gd name="T20" fmla="*/ 0 w 194"/>
                <a:gd name="T21" fmla="*/ 27 h 56"/>
                <a:gd name="T22" fmla="*/ 0 w 194"/>
                <a:gd name="T23" fmla="*/ 27 h 56"/>
                <a:gd name="T24" fmla="*/ 0 w 194"/>
                <a:gd name="T25" fmla="*/ 27 h 56"/>
                <a:gd name="T26" fmla="*/ 0 w 194"/>
                <a:gd name="T27" fmla="*/ 27 h 56"/>
                <a:gd name="T28" fmla="*/ 0 w 194"/>
                <a:gd name="T29" fmla="*/ 28 h 56"/>
                <a:gd name="T30" fmla="*/ 0 w 194"/>
                <a:gd name="T31" fmla="*/ 28 h 56"/>
                <a:gd name="T32" fmla="*/ 0 w 194"/>
                <a:gd name="T33" fmla="*/ 28 h 56"/>
                <a:gd name="T34" fmla="*/ 0 w 194"/>
                <a:gd name="T35" fmla="*/ 28 h 56"/>
                <a:gd name="T36" fmla="*/ 0 w 194"/>
                <a:gd name="T37" fmla="*/ 28 h 56"/>
                <a:gd name="T38" fmla="*/ 0 w 194"/>
                <a:gd name="T39" fmla="*/ 28 h 56"/>
                <a:gd name="T40" fmla="*/ 0 w 194"/>
                <a:gd name="T41" fmla="*/ 28 h 56"/>
                <a:gd name="T42" fmla="*/ 0 w 194"/>
                <a:gd name="T43" fmla="*/ 28 h 56"/>
                <a:gd name="T44" fmla="*/ 0 w 194"/>
                <a:gd name="T45" fmla="*/ 28 h 56"/>
                <a:gd name="T46" fmla="*/ 0 w 194"/>
                <a:gd name="T47" fmla="*/ 28 h 56"/>
                <a:gd name="T48" fmla="*/ 0 w 194"/>
                <a:gd name="T49" fmla="*/ 28 h 56"/>
                <a:gd name="T50" fmla="*/ 0 w 194"/>
                <a:gd name="T51" fmla="*/ 28 h 56"/>
                <a:gd name="T52" fmla="*/ 0 w 194"/>
                <a:gd name="T53" fmla="*/ 28 h 56"/>
                <a:gd name="T54" fmla="*/ 0 w 194"/>
                <a:gd name="T55" fmla="*/ 28 h 56"/>
                <a:gd name="T56" fmla="*/ 0 w 194"/>
                <a:gd name="T57" fmla="*/ 28 h 56"/>
                <a:gd name="T58" fmla="*/ 0 w 194"/>
                <a:gd name="T59" fmla="*/ 29 h 56"/>
                <a:gd name="T60" fmla="*/ 0 w 194"/>
                <a:gd name="T61" fmla="*/ 29 h 56"/>
                <a:gd name="T62" fmla="*/ 0 w 194"/>
                <a:gd name="T63" fmla="*/ 29 h 56"/>
                <a:gd name="T64" fmla="*/ 0 w 194"/>
                <a:gd name="T65" fmla="*/ 29 h 56"/>
                <a:gd name="T66" fmla="*/ 0 w 194"/>
                <a:gd name="T67" fmla="*/ 29 h 56"/>
                <a:gd name="T68" fmla="*/ 0 w 194"/>
                <a:gd name="T69" fmla="*/ 29 h 56"/>
                <a:gd name="T70" fmla="*/ 0 w 194"/>
                <a:gd name="T71" fmla="*/ 29 h 56"/>
                <a:gd name="T72" fmla="*/ 0 w 194"/>
                <a:gd name="T73" fmla="*/ 29 h 56"/>
                <a:gd name="T74" fmla="*/ 0 w 194"/>
                <a:gd name="T75" fmla="*/ 29 h 56"/>
                <a:gd name="T76" fmla="*/ 0 w 194"/>
                <a:gd name="T77" fmla="*/ 29 h 56"/>
                <a:gd name="T78" fmla="*/ 0 w 194"/>
                <a:gd name="T79" fmla="*/ 29 h 56"/>
                <a:gd name="T80" fmla="*/ 0 w 194"/>
                <a:gd name="T81" fmla="*/ 29 h 56"/>
                <a:gd name="T82" fmla="*/ 0 w 194"/>
                <a:gd name="T83" fmla="*/ 29 h 56"/>
                <a:gd name="T84" fmla="*/ 0 w 194"/>
                <a:gd name="T85" fmla="*/ 29 h 56"/>
                <a:gd name="T86" fmla="*/ 0 w 194"/>
                <a:gd name="T87" fmla="*/ 29 h 56"/>
                <a:gd name="T88" fmla="*/ 0 w 194"/>
                <a:gd name="T89" fmla="*/ 29 h 56"/>
                <a:gd name="T90" fmla="*/ 0 w 194"/>
                <a:gd name="T91" fmla="*/ 30 h 56"/>
                <a:gd name="T92" fmla="*/ 0 w 194"/>
                <a:gd name="T93" fmla="*/ 30 h 56"/>
                <a:gd name="T94" fmla="*/ 0 w 194"/>
                <a:gd name="T95" fmla="*/ 30 h 56"/>
                <a:gd name="T96" fmla="*/ 0 w 194"/>
                <a:gd name="T97" fmla="*/ 30 h 56"/>
                <a:gd name="T98" fmla="*/ 0 w 194"/>
                <a:gd name="T99" fmla="*/ 30 h 56"/>
                <a:gd name="T100" fmla="*/ 0 w 194"/>
                <a:gd name="T101" fmla="*/ 30 h 56"/>
                <a:gd name="T102" fmla="*/ 0 w 194"/>
                <a:gd name="T103" fmla="*/ 30 h 56"/>
                <a:gd name="T104" fmla="*/ 0 w 194"/>
                <a:gd name="T105" fmla="*/ 30 h 56"/>
                <a:gd name="T106" fmla="*/ 0 w 194"/>
                <a:gd name="T107" fmla="*/ 30 h 56"/>
                <a:gd name="T108" fmla="*/ 0 w 194"/>
                <a:gd name="T109" fmla="*/ 30 h 56"/>
                <a:gd name="T110" fmla="*/ 0 w 194"/>
                <a:gd name="T111" fmla="*/ 30 h 56"/>
                <a:gd name="T112" fmla="*/ 0 w 194"/>
                <a:gd name="T113" fmla="*/ 30 h 56"/>
                <a:gd name="T114" fmla="*/ 0 w 194"/>
                <a:gd name="T115" fmla="*/ 30 h 56"/>
                <a:gd name="T116" fmla="*/ 0 w 194"/>
                <a:gd name="T117" fmla="*/ 56 h 56"/>
                <a:gd name="T118" fmla="*/ 39 w 194"/>
                <a:gd name="T119" fmla="*/ 17 h 56"/>
                <a:gd name="T120" fmla="*/ 189 w 194"/>
                <a:gd name="T121" fmla="*/ 17 h 56"/>
                <a:gd name="T122" fmla="*/ 194 w 194"/>
                <a:gd name="T12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4" h="56">
                  <a:moveTo>
                    <a:pt x="19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7"/>
                    <a:pt x="1" y="1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35"/>
                    <a:pt x="17" y="17"/>
                    <a:pt x="39" y="17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91" y="10"/>
                    <a:pt x="193" y="4"/>
                    <a:pt x="194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6" name="ïś1íḋê">
              <a:extLst>
                <a:ext uri="{FF2B5EF4-FFF2-40B4-BE49-F238E27FC236}">
                  <a16:creationId xmlns="" xmlns:a16="http://schemas.microsoft.com/office/drawing/2014/main" id="{E9416A3E-0306-425F-A93E-C2E57ADC371C}"/>
                </a:ext>
              </a:extLst>
            </p:cNvPr>
            <p:cNvSpPr/>
            <p:nvPr/>
          </p:nvSpPr>
          <p:spPr bwMode="auto">
            <a:xfrm>
              <a:off x="4268788" y="3938588"/>
              <a:ext cx="552450" cy="11113"/>
            </a:xfrm>
            <a:custGeom>
              <a:avLst/>
              <a:gdLst>
                <a:gd name="T0" fmla="*/ 0 w 348"/>
                <a:gd name="T1" fmla="*/ 0 h 7"/>
                <a:gd name="T2" fmla="*/ 0 w 348"/>
                <a:gd name="T3" fmla="*/ 7 h 7"/>
                <a:gd name="T4" fmla="*/ 348 w 348"/>
                <a:gd name="T5" fmla="*/ 2 h 7"/>
                <a:gd name="T6" fmla="*/ 0 w 34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8" h="7">
                  <a:moveTo>
                    <a:pt x="0" y="0"/>
                  </a:moveTo>
                  <a:lnTo>
                    <a:pt x="0" y="7"/>
                  </a:lnTo>
                  <a:lnTo>
                    <a:pt x="34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7" name="íSļiḓê">
              <a:extLst>
                <a:ext uri="{FF2B5EF4-FFF2-40B4-BE49-F238E27FC236}">
                  <a16:creationId xmlns="" xmlns:a16="http://schemas.microsoft.com/office/drawing/2014/main" id="{B2E70350-C420-4ED1-BBC3-63C22CA076AA}"/>
                </a:ext>
              </a:extLst>
            </p:cNvPr>
            <p:cNvSpPr/>
            <p:nvPr/>
          </p:nvSpPr>
          <p:spPr bwMode="auto">
            <a:xfrm>
              <a:off x="4268788" y="3971926"/>
              <a:ext cx="563563" cy="7938"/>
            </a:xfrm>
            <a:custGeom>
              <a:avLst/>
              <a:gdLst>
                <a:gd name="T0" fmla="*/ 0 w 355"/>
                <a:gd name="T1" fmla="*/ 5 h 5"/>
                <a:gd name="T2" fmla="*/ 355 w 355"/>
                <a:gd name="T3" fmla="*/ 2 h 5"/>
                <a:gd name="T4" fmla="*/ 0 w 355"/>
                <a:gd name="T5" fmla="*/ 0 h 5"/>
                <a:gd name="T6" fmla="*/ 0 w 35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5">
                  <a:moveTo>
                    <a:pt x="0" y="5"/>
                  </a:moveTo>
                  <a:lnTo>
                    <a:pt x="355" y="2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8" name="iṣliḓê">
              <a:extLst>
                <a:ext uri="{FF2B5EF4-FFF2-40B4-BE49-F238E27FC236}">
                  <a16:creationId xmlns="" xmlns:a16="http://schemas.microsoft.com/office/drawing/2014/main" id="{93E65C82-6CF1-4981-91B3-A9D03811BA38}"/>
                </a:ext>
              </a:extLst>
            </p:cNvPr>
            <p:cNvSpPr/>
            <p:nvPr/>
          </p:nvSpPr>
          <p:spPr bwMode="auto">
            <a:xfrm>
              <a:off x="4265613" y="4016376"/>
              <a:ext cx="293688" cy="7938"/>
            </a:xfrm>
            <a:custGeom>
              <a:avLst/>
              <a:gdLst>
                <a:gd name="T0" fmla="*/ 0 w 185"/>
                <a:gd name="T1" fmla="*/ 0 h 5"/>
                <a:gd name="T2" fmla="*/ 0 w 185"/>
                <a:gd name="T3" fmla="*/ 5 h 5"/>
                <a:gd name="T4" fmla="*/ 185 w 185"/>
                <a:gd name="T5" fmla="*/ 3 h 5"/>
                <a:gd name="T6" fmla="*/ 0 w 18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5">
                  <a:moveTo>
                    <a:pt x="0" y="0"/>
                  </a:moveTo>
                  <a:lnTo>
                    <a:pt x="0" y="5"/>
                  </a:lnTo>
                  <a:lnTo>
                    <a:pt x="18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9" name="ï$ḻiḋé">
              <a:extLst>
                <a:ext uri="{FF2B5EF4-FFF2-40B4-BE49-F238E27FC236}">
                  <a16:creationId xmlns="" xmlns:a16="http://schemas.microsoft.com/office/drawing/2014/main" id="{D2440EE0-61EC-484F-8C20-0B7A200B71C2}"/>
                </a:ext>
              </a:extLst>
            </p:cNvPr>
            <p:cNvSpPr/>
            <p:nvPr/>
          </p:nvSpPr>
          <p:spPr bwMode="auto">
            <a:xfrm>
              <a:off x="4254500" y="4110038"/>
              <a:ext cx="606425" cy="7938"/>
            </a:xfrm>
            <a:custGeom>
              <a:avLst/>
              <a:gdLst>
                <a:gd name="T0" fmla="*/ 0 w 382"/>
                <a:gd name="T1" fmla="*/ 0 h 5"/>
                <a:gd name="T2" fmla="*/ 0 w 382"/>
                <a:gd name="T3" fmla="*/ 5 h 5"/>
                <a:gd name="T4" fmla="*/ 382 w 382"/>
                <a:gd name="T5" fmla="*/ 2 h 5"/>
                <a:gd name="T6" fmla="*/ 0 w 38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2" h="5">
                  <a:moveTo>
                    <a:pt x="0" y="0"/>
                  </a:moveTo>
                  <a:lnTo>
                    <a:pt x="0" y="5"/>
                  </a:lnTo>
                  <a:lnTo>
                    <a:pt x="38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0" name="íṩľïḑê">
              <a:extLst>
                <a:ext uri="{FF2B5EF4-FFF2-40B4-BE49-F238E27FC236}">
                  <a16:creationId xmlns="" xmlns:a16="http://schemas.microsoft.com/office/drawing/2014/main" id="{2941FB9E-A8AE-490F-99CA-E2AF71AD9365}"/>
                </a:ext>
              </a:extLst>
            </p:cNvPr>
            <p:cNvSpPr/>
            <p:nvPr/>
          </p:nvSpPr>
          <p:spPr bwMode="auto">
            <a:xfrm>
              <a:off x="4398963" y="4159251"/>
              <a:ext cx="417513" cy="3175"/>
            </a:xfrm>
            <a:custGeom>
              <a:avLst/>
              <a:gdLst>
                <a:gd name="T0" fmla="*/ 56 w 112"/>
                <a:gd name="T1" fmla="*/ 0 h 1"/>
                <a:gd name="T2" fmla="*/ 28 w 112"/>
                <a:gd name="T3" fmla="*/ 0 h 1"/>
                <a:gd name="T4" fmla="*/ 0 w 112"/>
                <a:gd name="T5" fmla="*/ 0 h 1"/>
                <a:gd name="T6" fmla="*/ 28 w 112"/>
                <a:gd name="T7" fmla="*/ 1 h 1"/>
                <a:gd name="T8" fmla="*/ 56 w 112"/>
                <a:gd name="T9" fmla="*/ 1 h 1"/>
                <a:gd name="T10" fmla="*/ 84 w 112"/>
                <a:gd name="T11" fmla="*/ 1 h 1"/>
                <a:gd name="T12" fmla="*/ 112 w 112"/>
                <a:gd name="T13" fmla="*/ 0 h 1"/>
                <a:gd name="T14" fmla="*/ 84 w 112"/>
                <a:gd name="T15" fmla="*/ 0 h 1"/>
                <a:gd name="T16" fmla="*/ 56 w 11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">
                  <a:moveTo>
                    <a:pt x="56" y="0"/>
                  </a:moveTo>
                  <a:cubicBezTo>
                    <a:pt x="47" y="0"/>
                    <a:pt x="37" y="0"/>
                    <a:pt x="28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9" y="1"/>
                    <a:pt x="18" y="1"/>
                    <a:pt x="28" y="1"/>
                  </a:cubicBezTo>
                  <a:cubicBezTo>
                    <a:pt x="37" y="1"/>
                    <a:pt x="47" y="1"/>
                    <a:pt x="56" y="1"/>
                  </a:cubicBezTo>
                  <a:cubicBezTo>
                    <a:pt x="65" y="1"/>
                    <a:pt x="75" y="1"/>
                    <a:pt x="84" y="1"/>
                  </a:cubicBezTo>
                  <a:cubicBezTo>
                    <a:pt x="93" y="1"/>
                    <a:pt x="103" y="1"/>
                    <a:pt x="112" y="0"/>
                  </a:cubicBezTo>
                  <a:cubicBezTo>
                    <a:pt x="103" y="0"/>
                    <a:pt x="93" y="0"/>
                    <a:pt x="84" y="0"/>
                  </a:cubicBezTo>
                  <a:cubicBezTo>
                    <a:pt x="75" y="0"/>
                    <a:pt x="65" y="0"/>
                    <a:pt x="5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1" name="ïṥlîdè">
              <a:extLst>
                <a:ext uri="{FF2B5EF4-FFF2-40B4-BE49-F238E27FC236}">
                  <a16:creationId xmlns="" xmlns:a16="http://schemas.microsoft.com/office/drawing/2014/main" id="{6779BE5B-5C72-4E7F-A42D-D3BDE59ACEED}"/>
                </a:ext>
              </a:extLst>
            </p:cNvPr>
            <p:cNvSpPr/>
            <p:nvPr/>
          </p:nvSpPr>
          <p:spPr bwMode="auto">
            <a:xfrm>
              <a:off x="4432300" y="3825876"/>
              <a:ext cx="511175" cy="11113"/>
            </a:xfrm>
            <a:custGeom>
              <a:avLst/>
              <a:gdLst>
                <a:gd name="T0" fmla="*/ 137 w 137"/>
                <a:gd name="T1" fmla="*/ 3 h 3"/>
                <a:gd name="T2" fmla="*/ 137 w 137"/>
                <a:gd name="T3" fmla="*/ 0 h 3"/>
                <a:gd name="T4" fmla="*/ 0 w 137"/>
                <a:gd name="T5" fmla="*/ 2 h 3"/>
                <a:gd name="T6" fmla="*/ 137 w 13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3">
                  <a:moveTo>
                    <a:pt x="137" y="3"/>
                  </a:moveTo>
                  <a:cubicBezTo>
                    <a:pt x="137" y="2"/>
                    <a:pt x="137" y="1"/>
                    <a:pt x="137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37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2" name="îṣḷiḍè">
              <a:extLst>
                <a:ext uri="{FF2B5EF4-FFF2-40B4-BE49-F238E27FC236}">
                  <a16:creationId xmlns="" xmlns:a16="http://schemas.microsoft.com/office/drawing/2014/main" id="{0CE7F8A6-4D07-4DE8-B2E6-667BA7493174}"/>
                </a:ext>
              </a:extLst>
            </p:cNvPr>
            <p:cNvSpPr/>
            <p:nvPr/>
          </p:nvSpPr>
          <p:spPr bwMode="auto">
            <a:xfrm>
              <a:off x="4627563" y="3919538"/>
              <a:ext cx="301625" cy="11113"/>
            </a:xfrm>
            <a:custGeom>
              <a:avLst/>
              <a:gdLst>
                <a:gd name="T0" fmla="*/ 80 w 81"/>
                <a:gd name="T1" fmla="*/ 3 h 3"/>
                <a:gd name="T2" fmla="*/ 81 w 81"/>
                <a:gd name="T3" fmla="*/ 0 h 3"/>
                <a:gd name="T4" fmla="*/ 0 w 81"/>
                <a:gd name="T5" fmla="*/ 1 h 3"/>
                <a:gd name="T6" fmla="*/ 80 w 8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3">
                  <a:moveTo>
                    <a:pt x="80" y="3"/>
                  </a:moveTo>
                  <a:cubicBezTo>
                    <a:pt x="81" y="2"/>
                    <a:pt x="81" y="1"/>
                    <a:pt x="8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80" y="3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3" name="íŝlídé">
              <a:extLst>
                <a:ext uri="{FF2B5EF4-FFF2-40B4-BE49-F238E27FC236}">
                  <a16:creationId xmlns="" xmlns:a16="http://schemas.microsoft.com/office/drawing/2014/main" id="{EB7F55D9-4171-4E01-9BD2-4DD7786A6F8F}"/>
                </a:ext>
              </a:extLst>
            </p:cNvPr>
            <p:cNvSpPr/>
            <p:nvPr/>
          </p:nvSpPr>
          <p:spPr bwMode="auto">
            <a:xfrm>
              <a:off x="4340225" y="4195763"/>
              <a:ext cx="611188" cy="7938"/>
            </a:xfrm>
            <a:custGeom>
              <a:avLst/>
              <a:gdLst>
                <a:gd name="T0" fmla="*/ 164 w 164"/>
                <a:gd name="T1" fmla="*/ 2 h 2"/>
                <a:gd name="T2" fmla="*/ 163 w 164"/>
                <a:gd name="T3" fmla="*/ 0 h 2"/>
                <a:gd name="T4" fmla="*/ 0 w 164"/>
                <a:gd name="T5" fmla="*/ 1 h 2"/>
                <a:gd name="T6" fmla="*/ 164 w 16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2">
                  <a:moveTo>
                    <a:pt x="164" y="2"/>
                  </a:moveTo>
                  <a:cubicBezTo>
                    <a:pt x="164" y="2"/>
                    <a:pt x="163" y="1"/>
                    <a:pt x="16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64" y="2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4" name="íṩḻíďè">
              <a:extLst>
                <a:ext uri="{FF2B5EF4-FFF2-40B4-BE49-F238E27FC236}">
                  <a16:creationId xmlns="" xmlns:a16="http://schemas.microsoft.com/office/drawing/2014/main" id="{D75BD779-8338-439F-8013-F322C8903B33}"/>
                </a:ext>
              </a:extLst>
            </p:cNvPr>
            <p:cNvSpPr/>
            <p:nvPr/>
          </p:nvSpPr>
          <p:spPr bwMode="auto">
            <a:xfrm>
              <a:off x="4689475" y="4217988"/>
              <a:ext cx="269875" cy="7938"/>
            </a:xfrm>
            <a:custGeom>
              <a:avLst/>
              <a:gdLst>
                <a:gd name="T0" fmla="*/ 0 w 72"/>
                <a:gd name="T1" fmla="*/ 1 h 2"/>
                <a:gd name="T2" fmla="*/ 72 w 72"/>
                <a:gd name="T3" fmla="*/ 2 h 2"/>
                <a:gd name="T4" fmla="*/ 71 w 72"/>
                <a:gd name="T5" fmla="*/ 0 h 2"/>
                <a:gd name="T6" fmla="*/ 0 w 7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">
                  <a:moveTo>
                    <a:pt x="0" y="1"/>
                  </a:moveTo>
                  <a:cubicBezTo>
                    <a:pt x="72" y="2"/>
                    <a:pt x="72" y="2"/>
                    <a:pt x="72" y="2"/>
                  </a:cubicBezTo>
                  <a:cubicBezTo>
                    <a:pt x="72" y="1"/>
                    <a:pt x="71" y="1"/>
                    <a:pt x="7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5" name="iŝḻíḓê">
              <a:extLst>
                <a:ext uri="{FF2B5EF4-FFF2-40B4-BE49-F238E27FC236}">
                  <a16:creationId xmlns="" xmlns:a16="http://schemas.microsoft.com/office/drawing/2014/main" id="{686FE9DE-7C3D-4CBF-8C30-37C230861955}"/>
                </a:ext>
              </a:extLst>
            </p:cNvPr>
            <p:cNvSpPr/>
            <p:nvPr/>
          </p:nvSpPr>
          <p:spPr bwMode="auto">
            <a:xfrm>
              <a:off x="4235450" y="3844926"/>
              <a:ext cx="104775" cy="303213"/>
            </a:xfrm>
            <a:custGeom>
              <a:avLst/>
              <a:gdLst>
                <a:gd name="T0" fmla="*/ 0 w 28"/>
                <a:gd name="T1" fmla="*/ 0 h 81"/>
                <a:gd name="T2" fmla="*/ 0 w 28"/>
                <a:gd name="T3" fmla="*/ 81 h 81"/>
                <a:gd name="T4" fmla="*/ 0 w 28"/>
                <a:gd name="T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81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28" y="48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6" name="íṩļîḋè">
              <a:extLst>
                <a:ext uri="{FF2B5EF4-FFF2-40B4-BE49-F238E27FC236}">
                  <a16:creationId xmlns="" xmlns:a16="http://schemas.microsoft.com/office/drawing/2014/main" id="{29731AA1-9A43-4280-920D-D78D1525A98C}"/>
                </a:ext>
              </a:extLst>
            </p:cNvPr>
            <p:cNvSpPr/>
            <p:nvPr/>
          </p:nvSpPr>
          <p:spPr bwMode="auto">
            <a:xfrm>
              <a:off x="3090863" y="3706813"/>
              <a:ext cx="1968500" cy="582613"/>
            </a:xfrm>
            <a:custGeom>
              <a:avLst/>
              <a:gdLst>
                <a:gd name="T0" fmla="*/ 523 w 528"/>
                <a:gd name="T1" fmla="*/ 145 h 156"/>
                <a:gd name="T2" fmla="*/ 323 w 528"/>
                <a:gd name="T3" fmla="*/ 145 h 156"/>
                <a:gd name="T4" fmla="*/ 309 w 528"/>
                <a:gd name="T5" fmla="*/ 115 h 156"/>
                <a:gd name="T6" fmla="*/ 309 w 528"/>
                <a:gd name="T7" fmla="*/ 41 h 156"/>
                <a:gd name="T8" fmla="*/ 323 w 528"/>
                <a:gd name="T9" fmla="*/ 11 h 156"/>
                <a:gd name="T10" fmla="*/ 523 w 528"/>
                <a:gd name="T11" fmla="*/ 11 h 156"/>
                <a:gd name="T12" fmla="*/ 528 w 528"/>
                <a:gd name="T13" fmla="*/ 6 h 156"/>
                <a:gd name="T14" fmla="*/ 523 w 528"/>
                <a:gd name="T15" fmla="*/ 0 h 156"/>
                <a:gd name="T16" fmla="*/ 37 w 528"/>
                <a:gd name="T17" fmla="*/ 0 h 156"/>
                <a:gd name="T18" fmla="*/ 33 w 528"/>
                <a:gd name="T19" fmla="*/ 3 h 156"/>
                <a:gd name="T20" fmla="*/ 0 w 528"/>
                <a:gd name="T21" fmla="*/ 41 h 156"/>
                <a:gd name="T22" fmla="*/ 0 w 528"/>
                <a:gd name="T23" fmla="*/ 115 h 156"/>
                <a:gd name="T24" fmla="*/ 33 w 528"/>
                <a:gd name="T25" fmla="*/ 154 h 156"/>
                <a:gd name="T26" fmla="*/ 37 w 528"/>
                <a:gd name="T27" fmla="*/ 156 h 156"/>
                <a:gd name="T28" fmla="*/ 523 w 528"/>
                <a:gd name="T29" fmla="*/ 156 h 156"/>
                <a:gd name="T30" fmla="*/ 528 w 528"/>
                <a:gd name="T31" fmla="*/ 151 h 156"/>
                <a:gd name="T32" fmla="*/ 523 w 528"/>
                <a:gd name="T33" fmla="*/ 14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8" h="156">
                  <a:moveTo>
                    <a:pt x="523" y="145"/>
                  </a:moveTo>
                  <a:cubicBezTo>
                    <a:pt x="323" y="145"/>
                    <a:pt x="323" y="145"/>
                    <a:pt x="323" y="145"/>
                  </a:cubicBezTo>
                  <a:cubicBezTo>
                    <a:pt x="314" y="138"/>
                    <a:pt x="309" y="127"/>
                    <a:pt x="309" y="115"/>
                  </a:cubicBezTo>
                  <a:cubicBezTo>
                    <a:pt x="309" y="41"/>
                    <a:pt x="309" y="41"/>
                    <a:pt x="309" y="41"/>
                  </a:cubicBezTo>
                  <a:cubicBezTo>
                    <a:pt x="309" y="29"/>
                    <a:pt x="314" y="18"/>
                    <a:pt x="323" y="11"/>
                  </a:cubicBezTo>
                  <a:cubicBezTo>
                    <a:pt x="523" y="11"/>
                    <a:pt x="523" y="11"/>
                    <a:pt x="523" y="11"/>
                  </a:cubicBezTo>
                  <a:cubicBezTo>
                    <a:pt x="526" y="11"/>
                    <a:pt x="528" y="9"/>
                    <a:pt x="528" y="6"/>
                  </a:cubicBezTo>
                  <a:cubicBezTo>
                    <a:pt x="528" y="3"/>
                    <a:pt x="526" y="0"/>
                    <a:pt x="52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4" y="1"/>
                    <a:pt x="33" y="3"/>
                  </a:cubicBezTo>
                  <a:cubicBezTo>
                    <a:pt x="14" y="5"/>
                    <a:pt x="0" y="22"/>
                    <a:pt x="0" y="4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34"/>
                    <a:pt x="14" y="151"/>
                    <a:pt x="33" y="154"/>
                  </a:cubicBezTo>
                  <a:cubicBezTo>
                    <a:pt x="34" y="155"/>
                    <a:pt x="36" y="156"/>
                    <a:pt x="37" y="156"/>
                  </a:cubicBezTo>
                  <a:cubicBezTo>
                    <a:pt x="523" y="156"/>
                    <a:pt x="523" y="156"/>
                    <a:pt x="523" y="156"/>
                  </a:cubicBezTo>
                  <a:cubicBezTo>
                    <a:pt x="526" y="156"/>
                    <a:pt x="528" y="154"/>
                    <a:pt x="528" y="151"/>
                  </a:cubicBezTo>
                  <a:cubicBezTo>
                    <a:pt x="528" y="148"/>
                    <a:pt x="526" y="145"/>
                    <a:pt x="523" y="145"/>
                  </a:cubicBezTo>
                </a:path>
              </a:pathLst>
            </a:custGeom>
            <a:solidFill>
              <a:srgbClr val="994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7" name="îṩļïḍe">
              <a:extLst>
                <a:ext uri="{FF2B5EF4-FFF2-40B4-BE49-F238E27FC236}">
                  <a16:creationId xmlns="" xmlns:a16="http://schemas.microsoft.com/office/drawing/2014/main" id="{2E492209-CC93-4A12-ACE2-B2D77E293475}"/>
                </a:ext>
              </a:extLst>
            </p:cNvPr>
            <p:cNvSpPr/>
            <p:nvPr/>
          </p:nvSpPr>
          <p:spPr bwMode="auto">
            <a:xfrm>
              <a:off x="3257550" y="3711576"/>
              <a:ext cx="104775" cy="574675"/>
            </a:xfrm>
            <a:custGeom>
              <a:avLst/>
              <a:gdLst>
                <a:gd name="T0" fmla="*/ 25 w 28"/>
                <a:gd name="T1" fmla="*/ 0 h 154"/>
                <a:gd name="T2" fmla="*/ 15 w 28"/>
                <a:gd name="T3" fmla="*/ 4 h 154"/>
                <a:gd name="T4" fmla="*/ 4 w 28"/>
                <a:gd name="T5" fmla="*/ 19 h 154"/>
                <a:gd name="T6" fmla="*/ 0 w 28"/>
                <a:gd name="T7" fmla="*/ 41 h 154"/>
                <a:gd name="T8" fmla="*/ 0 w 28"/>
                <a:gd name="T9" fmla="*/ 113 h 154"/>
                <a:gd name="T10" fmla="*/ 7 w 28"/>
                <a:gd name="T11" fmla="*/ 142 h 154"/>
                <a:gd name="T12" fmla="*/ 15 w 28"/>
                <a:gd name="T13" fmla="*/ 151 h 154"/>
                <a:gd name="T14" fmla="*/ 25 w 28"/>
                <a:gd name="T15" fmla="*/ 154 h 154"/>
                <a:gd name="T16" fmla="*/ 28 w 28"/>
                <a:gd name="T17" fmla="*/ 152 h 154"/>
                <a:gd name="T18" fmla="*/ 25 w 28"/>
                <a:gd name="T19" fmla="*/ 149 h 154"/>
                <a:gd name="T20" fmla="*/ 18 w 28"/>
                <a:gd name="T21" fmla="*/ 146 h 154"/>
                <a:gd name="T22" fmla="*/ 9 w 28"/>
                <a:gd name="T23" fmla="*/ 134 h 154"/>
                <a:gd name="T24" fmla="*/ 6 w 28"/>
                <a:gd name="T25" fmla="*/ 113 h 154"/>
                <a:gd name="T26" fmla="*/ 6 w 28"/>
                <a:gd name="T27" fmla="*/ 41 h 154"/>
                <a:gd name="T28" fmla="*/ 12 w 28"/>
                <a:gd name="T29" fmla="*/ 16 h 154"/>
                <a:gd name="T30" fmla="*/ 18 w 28"/>
                <a:gd name="T31" fmla="*/ 8 h 154"/>
                <a:gd name="T32" fmla="*/ 25 w 28"/>
                <a:gd name="T33" fmla="*/ 6 h 154"/>
                <a:gd name="T34" fmla="*/ 28 w 28"/>
                <a:gd name="T35" fmla="*/ 3 h 154"/>
                <a:gd name="T36" fmla="*/ 25 w 28"/>
                <a:gd name="T3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54">
                  <a:moveTo>
                    <a:pt x="25" y="0"/>
                  </a:moveTo>
                  <a:cubicBezTo>
                    <a:pt x="22" y="0"/>
                    <a:pt x="18" y="2"/>
                    <a:pt x="15" y="4"/>
                  </a:cubicBezTo>
                  <a:cubicBezTo>
                    <a:pt x="11" y="7"/>
                    <a:pt x="7" y="13"/>
                    <a:pt x="4" y="19"/>
                  </a:cubicBezTo>
                  <a:cubicBezTo>
                    <a:pt x="2" y="25"/>
                    <a:pt x="0" y="33"/>
                    <a:pt x="0" y="4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24"/>
                    <a:pt x="3" y="134"/>
                    <a:pt x="7" y="142"/>
                  </a:cubicBezTo>
                  <a:cubicBezTo>
                    <a:pt x="10" y="145"/>
                    <a:pt x="12" y="149"/>
                    <a:pt x="15" y="151"/>
                  </a:cubicBezTo>
                  <a:cubicBezTo>
                    <a:pt x="18" y="153"/>
                    <a:pt x="22" y="154"/>
                    <a:pt x="25" y="154"/>
                  </a:cubicBezTo>
                  <a:cubicBezTo>
                    <a:pt x="27" y="154"/>
                    <a:pt x="28" y="153"/>
                    <a:pt x="28" y="152"/>
                  </a:cubicBezTo>
                  <a:cubicBezTo>
                    <a:pt x="28" y="150"/>
                    <a:pt x="27" y="149"/>
                    <a:pt x="25" y="149"/>
                  </a:cubicBezTo>
                  <a:cubicBezTo>
                    <a:pt x="23" y="149"/>
                    <a:pt x="21" y="148"/>
                    <a:pt x="18" y="146"/>
                  </a:cubicBezTo>
                  <a:cubicBezTo>
                    <a:pt x="15" y="144"/>
                    <a:pt x="12" y="140"/>
                    <a:pt x="9" y="134"/>
                  </a:cubicBezTo>
                  <a:cubicBezTo>
                    <a:pt x="7" y="128"/>
                    <a:pt x="6" y="121"/>
                    <a:pt x="6" y="11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8" y="22"/>
                    <a:pt x="12" y="16"/>
                  </a:cubicBezTo>
                  <a:cubicBezTo>
                    <a:pt x="14" y="12"/>
                    <a:pt x="16" y="10"/>
                    <a:pt x="18" y="8"/>
                  </a:cubicBezTo>
                  <a:cubicBezTo>
                    <a:pt x="21" y="7"/>
                    <a:pt x="23" y="6"/>
                    <a:pt x="25" y="6"/>
                  </a:cubicBezTo>
                  <a:cubicBezTo>
                    <a:pt x="27" y="6"/>
                    <a:pt x="28" y="4"/>
                    <a:pt x="28" y="3"/>
                  </a:cubicBezTo>
                  <a:cubicBezTo>
                    <a:pt x="28" y="2"/>
                    <a:pt x="27" y="0"/>
                    <a:pt x="25" y="0"/>
                  </a:cubicBezTo>
                </a:path>
              </a:pathLst>
            </a:custGeom>
            <a:solidFill>
              <a:srgbClr val="603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8" name="iŝḻîḓé">
              <a:extLst>
                <a:ext uri="{FF2B5EF4-FFF2-40B4-BE49-F238E27FC236}">
                  <a16:creationId xmlns="" xmlns:a16="http://schemas.microsoft.com/office/drawing/2014/main" id="{09AC7B68-6210-486D-84FA-619687F4B8E0}"/>
                </a:ext>
              </a:extLst>
            </p:cNvPr>
            <p:cNvSpPr/>
            <p:nvPr/>
          </p:nvSpPr>
          <p:spPr bwMode="auto">
            <a:xfrm>
              <a:off x="3951288" y="3711576"/>
              <a:ext cx="115888" cy="574675"/>
            </a:xfrm>
            <a:custGeom>
              <a:avLst/>
              <a:gdLst>
                <a:gd name="T0" fmla="*/ 28 w 31"/>
                <a:gd name="T1" fmla="*/ 0 h 154"/>
                <a:gd name="T2" fmla="*/ 17 w 31"/>
                <a:gd name="T3" fmla="*/ 4 h 154"/>
                <a:gd name="T4" fmla="*/ 5 w 31"/>
                <a:gd name="T5" fmla="*/ 19 h 154"/>
                <a:gd name="T6" fmla="*/ 0 w 31"/>
                <a:gd name="T7" fmla="*/ 41 h 154"/>
                <a:gd name="T8" fmla="*/ 0 w 31"/>
                <a:gd name="T9" fmla="*/ 113 h 154"/>
                <a:gd name="T10" fmla="*/ 8 w 31"/>
                <a:gd name="T11" fmla="*/ 142 h 154"/>
                <a:gd name="T12" fmla="*/ 17 w 31"/>
                <a:gd name="T13" fmla="*/ 151 h 154"/>
                <a:gd name="T14" fmla="*/ 28 w 31"/>
                <a:gd name="T15" fmla="*/ 154 h 154"/>
                <a:gd name="T16" fmla="*/ 31 w 31"/>
                <a:gd name="T17" fmla="*/ 152 h 154"/>
                <a:gd name="T18" fmla="*/ 28 w 31"/>
                <a:gd name="T19" fmla="*/ 149 h 154"/>
                <a:gd name="T20" fmla="*/ 20 w 31"/>
                <a:gd name="T21" fmla="*/ 146 h 154"/>
                <a:gd name="T22" fmla="*/ 10 w 31"/>
                <a:gd name="T23" fmla="*/ 134 h 154"/>
                <a:gd name="T24" fmla="*/ 6 w 31"/>
                <a:gd name="T25" fmla="*/ 113 h 154"/>
                <a:gd name="T26" fmla="*/ 6 w 31"/>
                <a:gd name="T27" fmla="*/ 41 h 154"/>
                <a:gd name="T28" fmla="*/ 13 w 31"/>
                <a:gd name="T29" fmla="*/ 16 h 154"/>
                <a:gd name="T30" fmla="*/ 20 w 31"/>
                <a:gd name="T31" fmla="*/ 8 h 154"/>
                <a:gd name="T32" fmla="*/ 28 w 31"/>
                <a:gd name="T33" fmla="*/ 6 h 154"/>
                <a:gd name="T34" fmla="*/ 31 w 31"/>
                <a:gd name="T35" fmla="*/ 3 h 154"/>
                <a:gd name="T36" fmla="*/ 28 w 31"/>
                <a:gd name="T3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" h="154">
                  <a:moveTo>
                    <a:pt x="28" y="0"/>
                  </a:moveTo>
                  <a:cubicBezTo>
                    <a:pt x="24" y="0"/>
                    <a:pt x="20" y="1"/>
                    <a:pt x="17" y="4"/>
                  </a:cubicBezTo>
                  <a:cubicBezTo>
                    <a:pt x="12" y="7"/>
                    <a:pt x="8" y="12"/>
                    <a:pt x="5" y="19"/>
                  </a:cubicBezTo>
                  <a:cubicBezTo>
                    <a:pt x="2" y="25"/>
                    <a:pt x="0" y="33"/>
                    <a:pt x="0" y="4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4"/>
                    <a:pt x="3" y="134"/>
                    <a:pt x="8" y="142"/>
                  </a:cubicBezTo>
                  <a:cubicBezTo>
                    <a:pt x="11" y="146"/>
                    <a:pt x="14" y="149"/>
                    <a:pt x="17" y="151"/>
                  </a:cubicBezTo>
                  <a:cubicBezTo>
                    <a:pt x="20" y="153"/>
                    <a:pt x="24" y="154"/>
                    <a:pt x="28" y="154"/>
                  </a:cubicBezTo>
                  <a:cubicBezTo>
                    <a:pt x="30" y="154"/>
                    <a:pt x="31" y="153"/>
                    <a:pt x="31" y="152"/>
                  </a:cubicBezTo>
                  <a:cubicBezTo>
                    <a:pt x="31" y="150"/>
                    <a:pt x="30" y="149"/>
                    <a:pt x="28" y="149"/>
                  </a:cubicBezTo>
                  <a:cubicBezTo>
                    <a:pt x="25" y="149"/>
                    <a:pt x="23" y="148"/>
                    <a:pt x="20" y="146"/>
                  </a:cubicBezTo>
                  <a:cubicBezTo>
                    <a:pt x="16" y="144"/>
                    <a:pt x="12" y="139"/>
                    <a:pt x="10" y="134"/>
                  </a:cubicBezTo>
                  <a:cubicBezTo>
                    <a:pt x="7" y="128"/>
                    <a:pt x="6" y="121"/>
                    <a:pt x="6" y="11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9" y="22"/>
                    <a:pt x="13" y="16"/>
                  </a:cubicBezTo>
                  <a:cubicBezTo>
                    <a:pt x="15" y="13"/>
                    <a:pt x="17" y="10"/>
                    <a:pt x="20" y="8"/>
                  </a:cubicBezTo>
                  <a:cubicBezTo>
                    <a:pt x="23" y="7"/>
                    <a:pt x="25" y="6"/>
                    <a:pt x="28" y="6"/>
                  </a:cubicBezTo>
                  <a:cubicBezTo>
                    <a:pt x="30" y="6"/>
                    <a:pt x="31" y="5"/>
                    <a:pt x="31" y="3"/>
                  </a:cubicBezTo>
                  <a:cubicBezTo>
                    <a:pt x="31" y="1"/>
                    <a:pt x="30" y="0"/>
                    <a:pt x="28" y="0"/>
                  </a:cubicBezTo>
                </a:path>
              </a:pathLst>
            </a:custGeom>
            <a:solidFill>
              <a:srgbClr val="603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9" name="ísľïḑe">
              <a:extLst>
                <a:ext uri="{FF2B5EF4-FFF2-40B4-BE49-F238E27FC236}">
                  <a16:creationId xmlns="" xmlns:a16="http://schemas.microsoft.com/office/drawing/2014/main" id="{EFB2AEF3-825B-401F-957F-B5393D57850F}"/>
                </a:ext>
              </a:extLst>
            </p:cNvPr>
            <p:cNvSpPr/>
            <p:nvPr/>
          </p:nvSpPr>
          <p:spPr bwMode="auto">
            <a:xfrm>
              <a:off x="4965700" y="4248151"/>
              <a:ext cx="93663" cy="22225"/>
            </a:xfrm>
            <a:custGeom>
              <a:avLst/>
              <a:gdLst>
                <a:gd name="T0" fmla="*/ 0 w 25"/>
                <a:gd name="T1" fmla="*/ 0 h 6"/>
                <a:gd name="T2" fmla="*/ 0 w 25"/>
                <a:gd name="T3" fmla="*/ 0 h 6"/>
                <a:gd name="T4" fmla="*/ 20 w 25"/>
                <a:gd name="T5" fmla="*/ 0 h 6"/>
                <a:gd name="T6" fmla="*/ 25 w 25"/>
                <a:gd name="T7" fmla="*/ 6 h 6"/>
                <a:gd name="T8" fmla="*/ 25 w 25"/>
                <a:gd name="T9" fmla="*/ 6 h 6"/>
                <a:gd name="T10" fmla="*/ 20 w 25"/>
                <a:gd name="T11" fmla="*/ 0 h 6"/>
                <a:gd name="T12" fmla="*/ 0 w 2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5" y="3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3"/>
                    <a:pt x="23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0" name="iṩļïḍè">
              <a:extLst>
                <a:ext uri="{FF2B5EF4-FFF2-40B4-BE49-F238E27FC236}">
                  <a16:creationId xmlns="" xmlns:a16="http://schemas.microsoft.com/office/drawing/2014/main" id="{B41B9A8F-27EE-4D4F-BCBB-4FD3873B3CA8}"/>
                </a:ext>
              </a:extLst>
            </p:cNvPr>
            <p:cNvSpPr/>
            <p:nvPr/>
          </p:nvSpPr>
          <p:spPr bwMode="auto">
            <a:xfrm>
              <a:off x="4291013" y="4244976"/>
              <a:ext cx="674688" cy="3175"/>
            </a:xfrm>
            <a:custGeom>
              <a:avLst/>
              <a:gdLst>
                <a:gd name="T0" fmla="*/ 0 w 181"/>
                <a:gd name="T1" fmla="*/ 0 h 1"/>
                <a:gd name="T2" fmla="*/ 1 w 181"/>
                <a:gd name="T3" fmla="*/ 1 h 1"/>
                <a:gd name="T4" fmla="*/ 181 w 181"/>
                <a:gd name="T5" fmla="*/ 1 h 1"/>
                <a:gd name="T6" fmla="*/ 181 w 181"/>
                <a:gd name="T7" fmla="*/ 1 h 1"/>
                <a:gd name="T8" fmla="*/ 0 w 18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1" name="íṡḻïḑê">
              <a:extLst>
                <a:ext uri="{FF2B5EF4-FFF2-40B4-BE49-F238E27FC236}">
                  <a16:creationId xmlns="" xmlns:a16="http://schemas.microsoft.com/office/drawing/2014/main" id="{3D8352ED-BE77-45E6-8171-2BAC4DF7D73E}"/>
                </a:ext>
              </a:extLst>
            </p:cNvPr>
            <p:cNvSpPr/>
            <p:nvPr/>
          </p:nvSpPr>
          <p:spPr bwMode="auto">
            <a:xfrm>
              <a:off x="3090863" y="4137026"/>
              <a:ext cx="1968500" cy="152400"/>
            </a:xfrm>
            <a:custGeom>
              <a:avLst/>
              <a:gdLst>
                <a:gd name="T0" fmla="*/ 0 w 528"/>
                <a:gd name="T1" fmla="*/ 0 h 41"/>
                <a:gd name="T2" fmla="*/ 33 w 528"/>
                <a:gd name="T3" fmla="*/ 39 h 41"/>
                <a:gd name="T4" fmla="*/ 37 w 528"/>
                <a:gd name="T5" fmla="*/ 41 h 41"/>
                <a:gd name="T6" fmla="*/ 523 w 528"/>
                <a:gd name="T7" fmla="*/ 41 h 41"/>
                <a:gd name="T8" fmla="*/ 528 w 528"/>
                <a:gd name="T9" fmla="*/ 36 h 41"/>
                <a:gd name="T10" fmla="*/ 523 w 528"/>
                <a:gd name="T11" fmla="*/ 30 h 41"/>
                <a:gd name="T12" fmla="*/ 503 w 528"/>
                <a:gd name="T13" fmla="*/ 30 h 41"/>
                <a:gd name="T14" fmla="*/ 323 w 528"/>
                <a:gd name="T15" fmla="*/ 30 h 41"/>
                <a:gd name="T16" fmla="*/ 322 w 528"/>
                <a:gd name="T17" fmla="*/ 29 h 41"/>
                <a:gd name="T18" fmla="*/ 247 w 528"/>
                <a:gd name="T19" fmla="*/ 29 h 41"/>
                <a:gd name="T20" fmla="*/ 251 w 528"/>
                <a:gd name="T21" fmla="*/ 32 h 41"/>
                <a:gd name="T22" fmla="*/ 259 w 528"/>
                <a:gd name="T23" fmla="*/ 35 h 41"/>
                <a:gd name="T24" fmla="*/ 262 w 528"/>
                <a:gd name="T25" fmla="*/ 38 h 41"/>
                <a:gd name="T26" fmla="*/ 259 w 528"/>
                <a:gd name="T27" fmla="*/ 40 h 41"/>
                <a:gd name="T28" fmla="*/ 259 w 528"/>
                <a:gd name="T29" fmla="*/ 40 h 41"/>
                <a:gd name="T30" fmla="*/ 248 w 528"/>
                <a:gd name="T31" fmla="*/ 37 h 41"/>
                <a:gd name="T32" fmla="*/ 239 w 528"/>
                <a:gd name="T33" fmla="*/ 28 h 41"/>
                <a:gd name="T34" fmla="*/ 58 w 528"/>
                <a:gd name="T35" fmla="*/ 27 h 41"/>
                <a:gd name="T36" fmla="*/ 63 w 528"/>
                <a:gd name="T37" fmla="*/ 32 h 41"/>
                <a:gd name="T38" fmla="*/ 70 w 528"/>
                <a:gd name="T39" fmla="*/ 35 h 41"/>
                <a:gd name="T40" fmla="*/ 73 w 528"/>
                <a:gd name="T41" fmla="*/ 38 h 41"/>
                <a:gd name="T42" fmla="*/ 70 w 528"/>
                <a:gd name="T43" fmla="*/ 40 h 41"/>
                <a:gd name="T44" fmla="*/ 70 w 528"/>
                <a:gd name="T45" fmla="*/ 40 h 41"/>
                <a:gd name="T46" fmla="*/ 60 w 528"/>
                <a:gd name="T47" fmla="*/ 37 h 41"/>
                <a:gd name="T48" fmla="*/ 52 w 528"/>
                <a:gd name="T49" fmla="*/ 28 h 41"/>
                <a:gd name="T50" fmla="*/ 52 w 528"/>
                <a:gd name="T51" fmla="*/ 27 h 41"/>
                <a:gd name="T52" fmla="*/ 37 w 528"/>
                <a:gd name="T53" fmla="*/ 27 h 41"/>
                <a:gd name="T54" fmla="*/ 0 w 528"/>
                <a:gd name="T5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8" h="41">
                  <a:moveTo>
                    <a:pt x="0" y="0"/>
                  </a:moveTo>
                  <a:cubicBezTo>
                    <a:pt x="0" y="19"/>
                    <a:pt x="14" y="36"/>
                    <a:pt x="33" y="39"/>
                  </a:cubicBezTo>
                  <a:cubicBezTo>
                    <a:pt x="34" y="40"/>
                    <a:pt x="36" y="41"/>
                    <a:pt x="37" y="41"/>
                  </a:cubicBezTo>
                  <a:cubicBezTo>
                    <a:pt x="523" y="41"/>
                    <a:pt x="523" y="41"/>
                    <a:pt x="523" y="41"/>
                  </a:cubicBezTo>
                  <a:cubicBezTo>
                    <a:pt x="526" y="41"/>
                    <a:pt x="528" y="39"/>
                    <a:pt x="528" y="36"/>
                  </a:cubicBezTo>
                  <a:cubicBezTo>
                    <a:pt x="528" y="33"/>
                    <a:pt x="526" y="30"/>
                    <a:pt x="523" y="30"/>
                  </a:cubicBezTo>
                  <a:cubicBezTo>
                    <a:pt x="503" y="30"/>
                    <a:pt x="503" y="30"/>
                    <a:pt x="503" y="30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22" y="30"/>
                    <a:pt x="322" y="29"/>
                    <a:pt x="322" y="29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8" y="30"/>
                    <a:pt x="249" y="31"/>
                    <a:pt x="251" y="32"/>
                  </a:cubicBezTo>
                  <a:cubicBezTo>
                    <a:pt x="254" y="34"/>
                    <a:pt x="256" y="35"/>
                    <a:pt x="259" y="35"/>
                  </a:cubicBezTo>
                  <a:cubicBezTo>
                    <a:pt x="261" y="35"/>
                    <a:pt x="262" y="36"/>
                    <a:pt x="262" y="38"/>
                  </a:cubicBezTo>
                  <a:cubicBezTo>
                    <a:pt x="262" y="39"/>
                    <a:pt x="261" y="40"/>
                    <a:pt x="259" y="40"/>
                  </a:cubicBezTo>
                  <a:cubicBezTo>
                    <a:pt x="259" y="40"/>
                    <a:pt x="259" y="40"/>
                    <a:pt x="259" y="40"/>
                  </a:cubicBezTo>
                  <a:cubicBezTo>
                    <a:pt x="255" y="40"/>
                    <a:pt x="251" y="39"/>
                    <a:pt x="248" y="37"/>
                  </a:cubicBezTo>
                  <a:cubicBezTo>
                    <a:pt x="245" y="35"/>
                    <a:pt x="242" y="32"/>
                    <a:pt x="239" y="28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0" y="30"/>
                    <a:pt x="62" y="31"/>
                    <a:pt x="63" y="32"/>
                  </a:cubicBezTo>
                  <a:cubicBezTo>
                    <a:pt x="66" y="34"/>
                    <a:pt x="68" y="35"/>
                    <a:pt x="70" y="35"/>
                  </a:cubicBezTo>
                  <a:cubicBezTo>
                    <a:pt x="72" y="35"/>
                    <a:pt x="73" y="36"/>
                    <a:pt x="73" y="38"/>
                  </a:cubicBezTo>
                  <a:cubicBezTo>
                    <a:pt x="73" y="39"/>
                    <a:pt x="72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7" y="40"/>
                    <a:pt x="63" y="39"/>
                    <a:pt x="60" y="37"/>
                  </a:cubicBezTo>
                  <a:cubicBezTo>
                    <a:pt x="57" y="35"/>
                    <a:pt x="55" y="31"/>
                    <a:pt x="52" y="28"/>
                  </a:cubicBezTo>
                  <a:cubicBezTo>
                    <a:pt x="52" y="28"/>
                    <a:pt x="52" y="27"/>
                    <a:pt x="52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22" y="22"/>
                    <a:pt x="8" y="13"/>
                    <a:pt x="0" y="0"/>
                  </a:cubicBezTo>
                </a:path>
              </a:pathLst>
            </a:custGeom>
            <a:solidFill>
              <a:srgbClr val="7B3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2" name="ïṥľïḓé">
              <a:extLst>
                <a:ext uri="{FF2B5EF4-FFF2-40B4-BE49-F238E27FC236}">
                  <a16:creationId xmlns="" xmlns:a16="http://schemas.microsoft.com/office/drawing/2014/main" id="{59C13E40-05D2-4AC3-876A-DBC73FC2A32F}"/>
                </a:ext>
              </a:extLst>
            </p:cNvPr>
            <p:cNvSpPr/>
            <p:nvPr/>
          </p:nvSpPr>
          <p:spPr bwMode="auto">
            <a:xfrm>
              <a:off x="3284538" y="4237038"/>
              <a:ext cx="77788" cy="49213"/>
            </a:xfrm>
            <a:custGeom>
              <a:avLst/>
              <a:gdLst>
                <a:gd name="T0" fmla="*/ 0 w 21"/>
                <a:gd name="T1" fmla="*/ 0 h 13"/>
                <a:gd name="T2" fmla="*/ 0 w 21"/>
                <a:gd name="T3" fmla="*/ 1 h 13"/>
                <a:gd name="T4" fmla="*/ 8 w 21"/>
                <a:gd name="T5" fmla="*/ 10 h 13"/>
                <a:gd name="T6" fmla="*/ 18 w 21"/>
                <a:gd name="T7" fmla="*/ 13 h 13"/>
                <a:gd name="T8" fmla="*/ 18 w 21"/>
                <a:gd name="T9" fmla="*/ 13 h 13"/>
                <a:gd name="T10" fmla="*/ 21 w 21"/>
                <a:gd name="T11" fmla="*/ 11 h 13"/>
                <a:gd name="T12" fmla="*/ 18 w 21"/>
                <a:gd name="T13" fmla="*/ 8 h 13"/>
                <a:gd name="T14" fmla="*/ 11 w 21"/>
                <a:gd name="T15" fmla="*/ 5 h 13"/>
                <a:gd name="T16" fmla="*/ 6 w 21"/>
                <a:gd name="T17" fmla="*/ 0 h 13"/>
                <a:gd name="T18" fmla="*/ 0 w 21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3" y="4"/>
                    <a:pt x="5" y="8"/>
                    <a:pt x="8" y="10"/>
                  </a:cubicBezTo>
                  <a:cubicBezTo>
                    <a:pt x="11" y="12"/>
                    <a:pt x="15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13"/>
                    <a:pt x="21" y="12"/>
                    <a:pt x="21" y="11"/>
                  </a:cubicBezTo>
                  <a:cubicBezTo>
                    <a:pt x="21" y="9"/>
                    <a:pt x="20" y="8"/>
                    <a:pt x="18" y="8"/>
                  </a:cubicBezTo>
                  <a:cubicBezTo>
                    <a:pt x="16" y="8"/>
                    <a:pt x="14" y="7"/>
                    <a:pt x="11" y="5"/>
                  </a:cubicBezTo>
                  <a:cubicBezTo>
                    <a:pt x="10" y="4"/>
                    <a:pt x="8" y="3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2A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3" name="iṥ1îḍe">
              <a:extLst>
                <a:ext uri="{FF2B5EF4-FFF2-40B4-BE49-F238E27FC236}">
                  <a16:creationId xmlns="" xmlns:a16="http://schemas.microsoft.com/office/drawing/2014/main" id="{E0B7E1B6-5EF4-4A25-8C9F-C096CEBB6E3D}"/>
                </a:ext>
              </a:extLst>
            </p:cNvPr>
            <p:cNvSpPr/>
            <p:nvPr/>
          </p:nvSpPr>
          <p:spPr bwMode="auto">
            <a:xfrm>
              <a:off x="3981450" y="4240213"/>
              <a:ext cx="85725" cy="46038"/>
            </a:xfrm>
            <a:custGeom>
              <a:avLst/>
              <a:gdLst>
                <a:gd name="T0" fmla="*/ 0 w 23"/>
                <a:gd name="T1" fmla="*/ 0 h 12"/>
                <a:gd name="T2" fmla="*/ 9 w 23"/>
                <a:gd name="T3" fmla="*/ 9 h 12"/>
                <a:gd name="T4" fmla="*/ 20 w 23"/>
                <a:gd name="T5" fmla="*/ 12 h 12"/>
                <a:gd name="T6" fmla="*/ 20 w 23"/>
                <a:gd name="T7" fmla="*/ 12 h 12"/>
                <a:gd name="T8" fmla="*/ 23 w 23"/>
                <a:gd name="T9" fmla="*/ 10 h 12"/>
                <a:gd name="T10" fmla="*/ 20 w 23"/>
                <a:gd name="T11" fmla="*/ 7 h 12"/>
                <a:gd name="T12" fmla="*/ 12 w 23"/>
                <a:gd name="T13" fmla="*/ 4 h 12"/>
                <a:gd name="T14" fmla="*/ 8 w 23"/>
                <a:gd name="T15" fmla="*/ 1 h 12"/>
                <a:gd name="T16" fmla="*/ 0 w 2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0" y="0"/>
                  </a:moveTo>
                  <a:cubicBezTo>
                    <a:pt x="3" y="4"/>
                    <a:pt x="6" y="7"/>
                    <a:pt x="9" y="9"/>
                  </a:cubicBezTo>
                  <a:cubicBezTo>
                    <a:pt x="12" y="11"/>
                    <a:pt x="16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2" y="12"/>
                    <a:pt x="23" y="11"/>
                    <a:pt x="23" y="10"/>
                  </a:cubicBezTo>
                  <a:cubicBezTo>
                    <a:pt x="23" y="8"/>
                    <a:pt x="22" y="7"/>
                    <a:pt x="20" y="7"/>
                  </a:cubicBezTo>
                  <a:cubicBezTo>
                    <a:pt x="17" y="7"/>
                    <a:pt x="15" y="6"/>
                    <a:pt x="12" y="4"/>
                  </a:cubicBezTo>
                  <a:cubicBezTo>
                    <a:pt x="10" y="3"/>
                    <a:pt x="9" y="2"/>
                    <a:pt x="8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2A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4" name="îṣḻíďé">
              <a:extLst>
                <a:ext uri="{FF2B5EF4-FFF2-40B4-BE49-F238E27FC236}">
                  <a16:creationId xmlns="" xmlns:a16="http://schemas.microsoft.com/office/drawing/2014/main" id="{3ACC3E34-8C8A-46BD-A27D-3A6FC11C48A7}"/>
                </a:ext>
              </a:extLst>
            </p:cNvPr>
            <p:cNvSpPr/>
            <p:nvPr/>
          </p:nvSpPr>
          <p:spPr bwMode="auto">
            <a:xfrm>
              <a:off x="3082925" y="2079626"/>
              <a:ext cx="287338" cy="314325"/>
            </a:xfrm>
            <a:custGeom>
              <a:avLst/>
              <a:gdLst>
                <a:gd name="T0" fmla="*/ 77 w 77"/>
                <a:gd name="T1" fmla="*/ 53 h 84"/>
                <a:gd name="T2" fmla="*/ 77 w 77"/>
                <a:gd name="T3" fmla="*/ 30 h 84"/>
                <a:gd name="T4" fmla="*/ 47 w 77"/>
                <a:gd name="T5" fmla="*/ 0 h 84"/>
                <a:gd name="T6" fmla="*/ 0 w 77"/>
                <a:gd name="T7" fmla="*/ 0 h 84"/>
                <a:gd name="T8" fmla="*/ 0 w 77"/>
                <a:gd name="T9" fmla="*/ 84 h 84"/>
                <a:gd name="T10" fmla="*/ 47 w 77"/>
                <a:gd name="T11" fmla="*/ 84 h 84"/>
                <a:gd name="T12" fmla="*/ 77 w 77"/>
                <a:gd name="T13" fmla="*/ 5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84">
                  <a:moveTo>
                    <a:pt x="77" y="53"/>
                  </a:moveTo>
                  <a:cubicBezTo>
                    <a:pt x="77" y="30"/>
                    <a:pt x="77" y="30"/>
                    <a:pt x="77" y="30"/>
                  </a:cubicBezTo>
                  <a:cubicBezTo>
                    <a:pt x="77" y="14"/>
                    <a:pt x="64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4" y="47"/>
                    <a:pt x="0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64" y="84"/>
                    <a:pt x="77" y="70"/>
                    <a:pt x="77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5" name="íṣḻíḑé">
              <a:extLst>
                <a:ext uri="{FF2B5EF4-FFF2-40B4-BE49-F238E27FC236}">
                  <a16:creationId xmlns="" xmlns:a16="http://schemas.microsoft.com/office/drawing/2014/main" id="{DDF77C6F-B4D4-4F69-8A2C-6182E969C93C}"/>
                </a:ext>
              </a:extLst>
            </p:cNvPr>
            <p:cNvSpPr/>
            <p:nvPr/>
          </p:nvSpPr>
          <p:spPr bwMode="auto">
            <a:xfrm>
              <a:off x="3138488" y="2255838"/>
              <a:ext cx="127000" cy="3175"/>
            </a:xfrm>
            <a:custGeom>
              <a:avLst/>
              <a:gdLst>
                <a:gd name="T0" fmla="*/ 0 w 34"/>
                <a:gd name="T1" fmla="*/ 0 h 1"/>
                <a:gd name="T2" fmla="*/ 0 w 34"/>
                <a:gd name="T3" fmla="*/ 1 h 1"/>
                <a:gd name="T4" fmla="*/ 34 w 34"/>
                <a:gd name="T5" fmla="*/ 0 h 1"/>
                <a:gd name="T6" fmla="*/ 0 w 3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6" name="îš1iḍe">
              <a:extLst>
                <a:ext uri="{FF2B5EF4-FFF2-40B4-BE49-F238E27FC236}">
                  <a16:creationId xmlns="" xmlns:a16="http://schemas.microsoft.com/office/drawing/2014/main" id="{DF8A00E8-E36A-4F92-A896-003896646D0A}"/>
                </a:ext>
              </a:extLst>
            </p:cNvPr>
            <p:cNvSpPr/>
            <p:nvPr/>
          </p:nvSpPr>
          <p:spPr bwMode="auto">
            <a:xfrm>
              <a:off x="3138488" y="2233613"/>
              <a:ext cx="96838" cy="6350"/>
            </a:xfrm>
            <a:custGeom>
              <a:avLst/>
              <a:gdLst>
                <a:gd name="T0" fmla="*/ 0 w 26"/>
                <a:gd name="T1" fmla="*/ 0 h 2"/>
                <a:gd name="T2" fmla="*/ 0 w 26"/>
                <a:gd name="T3" fmla="*/ 2 h 2"/>
                <a:gd name="T4" fmla="*/ 26 w 26"/>
                <a:gd name="T5" fmla="*/ 1 h 2"/>
                <a:gd name="T6" fmla="*/ 0 w 2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6" y="1"/>
                    <a:pt x="26" y="1"/>
                    <a:pt x="26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7" name="í$1ïďè">
              <a:extLst>
                <a:ext uri="{FF2B5EF4-FFF2-40B4-BE49-F238E27FC236}">
                  <a16:creationId xmlns="" xmlns:a16="http://schemas.microsoft.com/office/drawing/2014/main" id="{8B7B9B8D-92CF-4B29-853B-0EDE5F13632E}"/>
                </a:ext>
              </a:extLst>
            </p:cNvPr>
            <p:cNvSpPr/>
            <p:nvPr/>
          </p:nvSpPr>
          <p:spPr bwMode="auto">
            <a:xfrm>
              <a:off x="3362325" y="2322513"/>
              <a:ext cx="52388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8" name="iṡlïḓê">
              <a:extLst>
                <a:ext uri="{FF2B5EF4-FFF2-40B4-BE49-F238E27FC236}">
                  <a16:creationId xmlns="" xmlns:a16="http://schemas.microsoft.com/office/drawing/2014/main" id="{A5769D8F-9B88-4146-A5E4-2E275EB3F1F9}"/>
                </a:ext>
              </a:extLst>
            </p:cNvPr>
            <p:cNvSpPr/>
            <p:nvPr/>
          </p:nvSpPr>
          <p:spPr bwMode="auto">
            <a:xfrm>
              <a:off x="3124200" y="2319338"/>
              <a:ext cx="238125" cy="6350"/>
            </a:xfrm>
            <a:custGeom>
              <a:avLst/>
              <a:gdLst>
                <a:gd name="T0" fmla="*/ 64 w 64"/>
                <a:gd name="T1" fmla="*/ 1 h 2"/>
                <a:gd name="T2" fmla="*/ 1 w 64"/>
                <a:gd name="T3" fmla="*/ 0 h 2"/>
                <a:gd name="T4" fmla="*/ 0 w 64"/>
                <a:gd name="T5" fmla="*/ 2 h 2"/>
                <a:gd name="T6" fmla="*/ 64 w 6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2">
                  <a:moveTo>
                    <a:pt x="64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64" y="1"/>
                    <a:pt x="64" y="1"/>
                    <a:pt x="64" y="1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9" name="iṡ1íḋê">
              <a:extLst>
                <a:ext uri="{FF2B5EF4-FFF2-40B4-BE49-F238E27FC236}">
                  <a16:creationId xmlns="" xmlns:a16="http://schemas.microsoft.com/office/drawing/2014/main" id="{FE06B300-2691-4824-AACA-A8D3807F4210}"/>
                </a:ext>
              </a:extLst>
            </p:cNvPr>
            <p:cNvSpPr/>
            <p:nvPr/>
          </p:nvSpPr>
          <p:spPr bwMode="auto">
            <a:xfrm>
              <a:off x="3362325" y="2147888"/>
              <a:ext cx="19050" cy="1588"/>
            </a:xfrm>
            <a:prstGeom prst="rect">
              <a:avLst/>
            </a:pr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0" name="íSľiḍê">
              <a:extLst>
                <a:ext uri="{FF2B5EF4-FFF2-40B4-BE49-F238E27FC236}">
                  <a16:creationId xmlns="" xmlns:a16="http://schemas.microsoft.com/office/drawing/2014/main" id="{CBCEF5A5-32F0-407D-A48F-3B93D67C0967}"/>
                </a:ext>
              </a:extLst>
            </p:cNvPr>
            <p:cNvSpPr/>
            <p:nvPr/>
          </p:nvSpPr>
          <p:spPr bwMode="auto">
            <a:xfrm>
              <a:off x="3116263" y="2147888"/>
              <a:ext cx="246063" cy="3175"/>
            </a:xfrm>
            <a:custGeom>
              <a:avLst/>
              <a:gdLst>
                <a:gd name="T0" fmla="*/ 66 w 66"/>
                <a:gd name="T1" fmla="*/ 0 h 1"/>
                <a:gd name="T2" fmla="*/ 0 w 66"/>
                <a:gd name="T3" fmla="*/ 0 h 1"/>
                <a:gd name="T4" fmla="*/ 0 w 66"/>
                <a:gd name="T5" fmla="*/ 1 h 1"/>
                <a:gd name="T6" fmla="*/ 66 w 6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">
                  <a:moveTo>
                    <a:pt x="6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66" y="0"/>
                    <a:pt x="66" y="0"/>
                    <a:pt x="66" y="0"/>
                  </a:cubicBez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1" name="ïśḻîḍê">
              <a:extLst>
                <a:ext uri="{FF2B5EF4-FFF2-40B4-BE49-F238E27FC236}">
                  <a16:creationId xmlns="" xmlns:a16="http://schemas.microsoft.com/office/drawing/2014/main" id="{60F0ACC7-932C-46A7-910B-C1405B19B59D}"/>
                </a:ext>
              </a:extLst>
            </p:cNvPr>
            <p:cNvSpPr/>
            <p:nvPr/>
          </p:nvSpPr>
          <p:spPr bwMode="auto">
            <a:xfrm>
              <a:off x="3132138" y="2192338"/>
              <a:ext cx="227013" cy="3175"/>
            </a:xfrm>
            <a:custGeom>
              <a:avLst/>
              <a:gdLst>
                <a:gd name="T0" fmla="*/ 0 w 61"/>
                <a:gd name="T1" fmla="*/ 0 h 1"/>
                <a:gd name="T2" fmla="*/ 0 w 61"/>
                <a:gd name="T3" fmla="*/ 1 h 1"/>
                <a:gd name="T4" fmla="*/ 61 w 61"/>
                <a:gd name="T5" fmla="*/ 0 h 1"/>
                <a:gd name="T6" fmla="*/ 0 w 6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2" name="îš1iḍe">
              <a:extLst>
                <a:ext uri="{FF2B5EF4-FFF2-40B4-BE49-F238E27FC236}">
                  <a16:creationId xmlns="" xmlns:a16="http://schemas.microsoft.com/office/drawing/2014/main" id="{9A4498DD-32FB-42ED-8E7D-C2D6DD0CBEEF}"/>
                </a:ext>
              </a:extLst>
            </p:cNvPr>
            <p:cNvSpPr/>
            <p:nvPr/>
          </p:nvSpPr>
          <p:spPr bwMode="auto">
            <a:xfrm>
              <a:off x="3127375" y="2303463"/>
              <a:ext cx="384175" cy="7938"/>
            </a:xfrm>
            <a:custGeom>
              <a:avLst/>
              <a:gdLst>
                <a:gd name="T0" fmla="*/ 242 w 242"/>
                <a:gd name="T1" fmla="*/ 0 h 5"/>
                <a:gd name="T2" fmla="*/ 242 w 242"/>
                <a:gd name="T3" fmla="*/ 5 h 5"/>
                <a:gd name="T4" fmla="*/ 0 w 242"/>
                <a:gd name="T5" fmla="*/ 3 h 5"/>
                <a:gd name="T6" fmla="*/ 242 w 24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5">
                  <a:moveTo>
                    <a:pt x="242" y="0"/>
                  </a:moveTo>
                  <a:lnTo>
                    <a:pt x="242" y="5"/>
                  </a:lnTo>
                  <a:lnTo>
                    <a:pt x="0" y="3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3" name="ïṣḷîḋé">
              <a:extLst>
                <a:ext uri="{FF2B5EF4-FFF2-40B4-BE49-F238E27FC236}">
                  <a16:creationId xmlns="" xmlns:a16="http://schemas.microsoft.com/office/drawing/2014/main" id="{437BAB22-E04B-4AB8-888B-ADFFF90C5405}"/>
                </a:ext>
              </a:extLst>
            </p:cNvPr>
            <p:cNvSpPr/>
            <p:nvPr/>
          </p:nvSpPr>
          <p:spPr bwMode="auto">
            <a:xfrm>
              <a:off x="3221038" y="2289176"/>
              <a:ext cx="387350" cy="7938"/>
            </a:xfrm>
            <a:custGeom>
              <a:avLst/>
              <a:gdLst>
                <a:gd name="T0" fmla="*/ 244 w 244"/>
                <a:gd name="T1" fmla="*/ 0 h 5"/>
                <a:gd name="T2" fmla="*/ 244 w 244"/>
                <a:gd name="T3" fmla="*/ 5 h 5"/>
                <a:gd name="T4" fmla="*/ 0 w 244"/>
                <a:gd name="T5" fmla="*/ 2 h 5"/>
                <a:gd name="T6" fmla="*/ 244 w 24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5">
                  <a:moveTo>
                    <a:pt x="244" y="0"/>
                  </a:moveTo>
                  <a:lnTo>
                    <a:pt x="244" y="5"/>
                  </a:lnTo>
                  <a:lnTo>
                    <a:pt x="0" y="2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4" name="íṥḻïḍè">
              <a:extLst>
                <a:ext uri="{FF2B5EF4-FFF2-40B4-BE49-F238E27FC236}">
                  <a16:creationId xmlns="" xmlns:a16="http://schemas.microsoft.com/office/drawing/2014/main" id="{7AD5862A-0C8D-408B-8465-2DFAA0A29FBF}"/>
                </a:ext>
              </a:extLst>
            </p:cNvPr>
            <p:cNvSpPr/>
            <p:nvPr/>
          </p:nvSpPr>
          <p:spPr bwMode="auto">
            <a:xfrm>
              <a:off x="3127375" y="2128838"/>
              <a:ext cx="387350" cy="7938"/>
            </a:xfrm>
            <a:custGeom>
              <a:avLst/>
              <a:gdLst>
                <a:gd name="T0" fmla="*/ 244 w 244"/>
                <a:gd name="T1" fmla="*/ 0 h 5"/>
                <a:gd name="T2" fmla="*/ 244 w 244"/>
                <a:gd name="T3" fmla="*/ 5 h 5"/>
                <a:gd name="T4" fmla="*/ 0 w 244"/>
                <a:gd name="T5" fmla="*/ 2 h 5"/>
                <a:gd name="T6" fmla="*/ 244 w 24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5">
                  <a:moveTo>
                    <a:pt x="244" y="0"/>
                  </a:moveTo>
                  <a:lnTo>
                    <a:pt x="244" y="5"/>
                  </a:lnTo>
                  <a:lnTo>
                    <a:pt x="0" y="2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C2C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5" name="îsļiḓè">
              <a:extLst>
                <a:ext uri="{FF2B5EF4-FFF2-40B4-BE49-F238E27FC236}">
                  <a16:creationId xmlns="" xmlns:a16="http://schemas.microsoft.com/office/drawing/2014/main" id="{507C53C8-765F-4D8F-8F01-5A4884B41EA1}"/>
                </a:ext>
              </a:extLst>
            </p:cNvPr>
            <p:cNvSpPr/>
            <p:nvPr/>
          </p:nvSpPr>
          <p:spPr bwMode="auto">
            <a:xfrm>
              <a:off x="3082925" y="2079626"/>
              <a:ext cx="287338" cy="212725"/>
            </a:xfrm>
            <a:custGeom>
              <a:avLst/>
              <a:gdLst>
                <a:gd name="T0" fmla="*/ 77 w 77"/>
                <a:gd name="T1" fmla="*/ 30 h 57"/>
                <a:gd name="T2" fmla="*/ 47 w 77"/>
                <a:gd name="T3" fmla="*/ 0 h 57"/>
                <a:gd name="T4" fmla="*/ 0 w 77"/>
                <a:gd name="T5" fmla="*/ 0 h 57"/>
                <a:gd name="T6" fmla="*/ 7 w 77"/>
                <a:gd name="T7" fmla="*/ 13 h 57"/>
                <a:gd name="T8" fmla="*/ 47 w 77"/>
                <a:gd name="T9" fmla="*/ 13 h 57"/>
                <a:gd name="T10" fmla="*/ 77 w 77"/>
                <a:gd name="T11" fmla="*/ 43 h 57"/>
                <a:gd name="T12" fmla="*/ 77 w 77"/>
                <a:gd name="T13" fmla="*/ 57 h 57"/>
                <a:gd name="T14" fmla="*/ 77 w 77"/>
                <a:gd name="T15" fmla="*/ 53 h 57"/>
                <a:gd name="T16" fmla="*/ 77 w 77"/>
                <a:gd name="T17" fmla="*/ 3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57">
                  <a:moveTo>
                    <a:pt x="77" y="30"/>
                  </a:moveTo>
                  <a:cubicBezTo>
                    <a:pt x="77" y="14"/>
                    <a:pt x="64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5"/>
                    <a:pt x="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63" y="13"/>
                    <a:pt x="77" y="27"/>
                    <a:pt x="77" y="43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6"/>
                    <a:pt x="77" y="55"/>
                    <a:pt x="77" y="53"/>
                  </a:cubicBezTo>
                  <a:lnTo>
                    <a:pt x="77" y="30"/>
                  </a:ln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6" name="î$ḷidé">
              <a:extLst>
                <a:ext uri="{FF2B5EF4-FFF2-40B4-BE49-F238E27FC236}">
                  <a16:creationId xmlns="" xmlns:a16="http://schemas.microsoft.com/office/drawing/2014/main" id="{116719DA-FE17-4BF4-A476-4A2C46D64A93}"/>
                </a:ext>
              </a:extLst>
            </p:cNvPr>
            <p:cNvSpPr/>
            <p:nvPr/>
          </p:nvSpPr>
          <p:spPr bwMode="auto">
            <a:xfrm>
              <a:off x="2997200" y="2049463"/>
              <a:ext cx="1793875" cy="369888"/>
            </a:xfrm>
            <a:custGeom>
              <a:avLst/>
              <a:gdLst>
                <a:gd name="T0" fmla="*/ 443 w 481"/>
                <a:gd name="T1" fmla="*/ 99 h 99"/>
                <a:gd name="T2" fmla="*/ 7 w 481"/>
                <a:gd name="T3" fmla="*/ 99 h 99"/>
                <a:gd name="T4" fmla="*/ 0 w 481"/>
                <a:gd name="T5" fmla="*/ 92 h 99"/>
                <a:gd name="T6" fmla="*/ 7 w 481"/>
                <a:gd name="T7" fmla="*/ 84 h 99"/>
                <a:gd name="T8" fmla="*/ 443 w 481"/>
                <a:gd name="T9" fmla="*/ 84 h 99"/>
                <a:gd name="T10" fmla="*/ 466 w 481"/>
                <a:gd name="T11" fmla="*/ 61 h 99"/>
                <a:gd name="T12" fmla="*/ 466 w 481"/>
                <a:gd name="T13" fmla="*/ 38 h 99"/>
                <a:gd name="T14" fmla="*/ 443 w 481"/>
                <a:gd name="T15" fmla="*/ 15 h 99"/>
                <a:gd name="T16" fmla="*/ 7 w 481"/>
                <a:gd name="T17" fmla="*/ 15 h 99"/>
                <a:gd name="T18" fmla="*/ 0 w 481"/>
                <a:gd name="T19" fmla="*/ 8 h 99"/>
                <a:gd name="T20" fmla="*/ 7 w 481"/>
                <a:gd name="T21" fmla="*/ 0 h 99"/>
                <a:gd name="T22" fmla="*/ 443 w 481"/>
                <a:gd name="T23" fmla="*/ 0 h 99"/>
                <a:gd name="T24" fmla="*/ 481 w 481"/>
                <a:gd name="T25" fmla="*/ 38 h 99"/>
                <a:gd name="T26" fmla="*/ 481 w 481"/>
                <a:gd name="T27" fmla="*/ 61 h 99"/>
                <a:gd name="T28" fmla="*/ 443 w 481"/>
                <a:gd name="T2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1" h="99">
                  <a:moveTo>
                    <a:pt x="443" y="99"/>
                  </a:moveTo>
                  <a:cubicBezTo>
                    <a:pt x="7" y="99"/>
                    <a:pt x="7" y="99"/>
                    <a:pt x="7" y="99"/>
                  </a:cubicBezTo>
                  <a:cubicBezTo>
                    <a:pt x="3" y="99"/>
                    <a:pt x="0" y="96"/>
                    <a:pt x="0" y="92"/>
                  </a:cubicBezTo>
                  <a:cubicBezTo>
                    <a:pt x="0" y="87"/>
                    <a:pt x="3" y="84"/>
                    <a:pt x="7" y="84"/>
                  </a:cubicBezTo>
                  <a:cubicBezTo>
                    <a:pt x="443" y="84"/>
                    <a:pt x="443" y="84"/>
                    <a:pt x="443" y="84"/>
                  </a:cubicBezTo>
                  <a:cubicBezTo>
                    <a:pt x="456" y="84"/>
                    <a:pt x="466" y="74"/>
                    <a:pt x="466" y="61"/>
                  </a:cubicBezTo>
                  <a:cubicBezTo>
                    <a:pt x="466" y="38"/>
                    <a:pt x="466" y="38"/>
                    <a:pt x="466" y="38"/>
                  </a:cubicBezTo>
                  <a:cubicBezTo>
                    <a:pt x="466" y="26"/>
                    <a:pt x="456" y="15"/>
                    <a:pt x="443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43" y="0"/>
                    <a:pt x="443" y="0"/>
                    <a:pt x="443" y="0"/>
                  </a:cubicBezTo>
                  <a:cubicBezTo>
                    <a:pt x="464" y="0"/>
                    <a:pt x="481" y="17"/>
                    <a:pt x="481" y="3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81" y="82"/>
                    <a:pt x="464" y="99"/>
                    <a:pt x="443" y="99"/>
                  </a:cubicBezTo>
                </a:path>
              </a:pathLst>
            </a:custGeom>
            <a:solidFill>
              <a:srgbClr val="733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7" name="íṩ1íḋê">
              <a:extLst>
                <a:ext uri="{FF2B5EF4-FFF2-40B4-BE49-F238E27FC236}">
                  <a16:creationId xmlns="" xmlns:a16="http://schemas.microsoft.com/office/drawing/2014/main" id="{48DEC645-7E46-4123-B955-6DA390C6D16B}"/>
                </a:ext>
              </a:extLst>
            </p:cNvPr>
            <p:cNvSpPr/>
            <p:nvPr/>
          </p:nvSpPr>
          <p:spPr bwMode="auto">
            <a:xfrm>
              <a:off x="3257550" y="2079626"/>
              <a:ext cx="1506538" cy="314325"/>
            </a:xfrm>
            <a:custGeom>
              <a:avLst/>
              <a:gdLst>
                <a:gd name="T0" fmla="*/ 373 w 404"/>
                <a:gd name="T1" fmla="*/ 0 h 84"/>
                <a:gd name="T2" fmla="*/ 0 w 404"/>
                <a:gd name="T3" fmla="*/ 0 h 84"/>
                <a:gd name="T4" fmla="*/ 30 w 404"/>
                <a:gd name="T5" fmla="*/ 30 h 84"/>
                <a:gd name="T6" fmla="*/ 30 w 404"/>
                <a:gd name="T7" fmla="*/ 53 h 84"/>
                <a:gd name="T8" fmla="*/ 0 w 404"/>
                <a:gd name="T9" fmla="*/ 84 h 84"/>
                <a:gd name="T10" fmla="*/ 373 w 404"/>
                <a:gd name="T11" fmla="*/ 84 h 84"/>
                <a:gd name="T12" fmla="*/ 404 w 404"/>
                <a:gd name="T13" fmla="*/ 53 h 84"/>
                <a:gd name="T14" fmla="*/ 404 w 404"/>
                <a:gd name="T15" fmla="*/ 30 h 84"/>
                <a:gd name="T16" fmla="*/ 373 w 404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4" h="84">
                  <a:moveTo>
                    <a:pt x="3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30" y="14"/>
                    <a:pt x="30" y="30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70"/>
                    <a:pt x="17" y="84"/>
                    <a:pt x="0" y="84"/>
                  </a:cubicBezTo>
                  <a:cubicBezTo>
                    <a:pt x="373" y="84"/>
                    <a:pt x="373" y="84"/>
                    <a:pt x="373" y="84"/>
                  </a:cubicBezTo>
                  <a:cubicBezTo>
                    <a:pt x="390" y="84"/>
                    <a:pt x="404" y="70"/>
                    <a:pt x="404" y="53"/>
                  </a:cubicBezTo>
                  <a:cubicBezTo>
                    <a:pt x="404" y="30"/>
                    <a:pt x="404" y="30"/>
                    <a:pt x="404" y="30"/>
                  </a:cubicBezTo>
                  <a:cubicBezTo>
                    <a:pt x="404" y="14"/>
                    <a:pt x="390" y="0"/>
                    <a:pt x="373" y="0"/>
                  </a:cubicBezTo>
                </a:path>
              </a:pathLst>
            </a:custGeom>
            <a:solidFill>
              <a:srgbClr val="733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8" name="ïS1ïḑé">
              <a:extLst>
                <a:ext uri="{FF2B5EF4-FFF2-40B4-BE49-F238E27FC236}">
                  <a16:creationId xmlns="" xmlns:a16="http://schemas.microsoft.com/office/drawing/2014/main" id="{94F65528-A58A-4CAF-B02A-5AD0E2C2C388}"/>
                </a:ext>
              </a:extLst>
            </p:cNvPr>
            <p:cNvSpPr/>
            <p:nvPr/>
          </p:nvSpPr>
          <p:spPr bwMode="auto">
            <a:xfrm>
              <a:off x="2997200" y="2278063"/>
              <a:ext cx="1793875" cy="141288"/>
            </a:xfrm>
            <a:custGeom>
              <a:avLst/>
              <a:gdLst>
                <a:gd name="T0" fmla="*/ 481 w 481"/>
                <a:gd name="T1" fmla="*/ 0 h 38"/>
                <a:gd name="T2" fmla="*/ 468 w 481"/>
                <a:gd name="T3" fmla="*/ 17 h 38"/>
                <a:gd name="T4" fmla="*/ 443 w 481"/>
                <a:gd name="T5" fmla="*/ 31 h 38"/>
                <a:gd name="T6" fmla="*/ 70 w 481"/>
                <a:gd name="T7" fmla="*/ 31 h 38"/>
                <a:gd name="T8" fmla="*/ 78 w 481"/>
                <a:gd name="T9" fmla="*/ 30 h 38"/>
                <a:gd name="T10" fmla="*/ 5 w 481"/>
                <a:gd name="T11" fmla="*/ 30 h 38"/>
                <a:gd name="T12" fmla="*/ 4 w 481"/>
                <a:gd name="T13" fmla="*/ 30 h 38"/>
                <a:gd name="T14" fmla="*/ 0 w 481"/>
                <a:gd name="T15" fmla="*/ 31 h 38"/>
                <a:gd name="T16" fmla="*/ 0 w 481"/>
                <a:gd name="T17" fmla="*/ 31 h 38"/>
                <a:gd name="T18" fmla="*/ 7 w 481"/>
                <a:gd name="T19" fmla="*/ 38 h 38"/>
                <a:gd name="T20" fmla="*/ 443 w 481"/>
                <a:gd name="T21" fmla="*/ 38 h 38"/>
                <a:gd name="T22" fmla="*/ 481 w 481"/>
                <a:gd name="T23" fmla="*/ 0 h 38"/>
                <a:gd name="T24" fmla="*/ 481 w 481"/>
                <a:gd name="T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1" h="38">
                  <a:moveTo>
                    <a:pt x="481" y="0"/>
                  </a:moveTo>
                  <a:cubicBezTo>
                    <a:pt x="479" y="7"/>
                    <a:pt x="474" y="13"/>
                    <a:pt x="468" y="17"/>
                  </a:cubicBezTo>
                  <a:cubicBezTo>
                    <a:pt x="463" y="25"/>
                    <a:pt x="454" y="31"/>
                    <a:pt x="443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3" y="31"/>
                    <a:pt x="75" y="30"/>
                    <a:pt x="7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4" y="30"/>
                    <a:pt x="4" y="30"/>
                  </a:cubicBezTo>
                  <a:cubicBezTo>
                    <a:pt x="3" y="30"/>
                    <a:pt x="1" y="30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5"/>
                    <a:pt x="3" y="38"/>
                    <a:pt x="7" y="38"/>
                  </a:cubicBezTo>
                  <a:cubicBezTo>
                    <a:pt x="443" y="38"/>
                    <a:pt x="443" y="38"/>
                    <a:pt x="443" y="38"/>
                  </a:cubicBezTo>
                  <a:cubicBezTo>
                    <a:pt x="464" y="38"/>
                    <a:pt x="481" y="21"/>
                    <a:pt x="481" y="0"/>
                  </a:cubicBezTo>
                  <a:cubicBezTo>
                    <a:pt x="481" y="0"/>
                    <a:pt x="481" y="0"/>
                    <a:pt x="481" y="0"/>
                  </a:cubicBezTo>
                </a:path>
              </a:pathLst>
            </a:custGeom>
            <a:solidFill>
              <a:srgbClr val="673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9" name="iṧḻïḓê">
              <a:extLst>
                <a:ext uri="{FF2B5EF4-FFF2-40B4-BE49-F238E27FC236}">
                  <a16:creationId xmlns="" xmlns:a16="http://schemas.microsoft.com/office/drawing/2014/main" id="{4B81F235-B084-439C-BB2C-82AEF299BF00}"/>
                </a:ext>
              </a:extLst>
            </p:cNvPr>
            <p:cNvSpPr/>
            <p:nvPr/>
          </p:nvSpPr>
          <p:spPr bwMode="auto">
            <a:xfrm>
              <a:off x="3257550" y="2341563"/>
              <a:ext cx="1484313" cy="52388"/>
            </a:xfrm>
            <a:custGeom>
              <a:avLst/>
              <a:gdLst>
                <a:gd name="T0" fmla="*/ 398 w 398"/>
                <a:gd name="T1" fmla="*/ 0 h 14"/>
                <a:gd name="T2" fmla="*/ 375 w 398"/>
                <a:gd name="T3" fmla="*/ 12 h 14"/>
                <a:gd name="T4" fmla="*/ 373 w 398"/>
                <a:gd name="T5" fmla="*/ 13 h 14"/>
                <a:gd name="T6" fmla="*/ 8 w 398"/>
                <a:gd name="T7" fmla="*/ 13 h 14"/>
                <a:gd name="T8" fmla="*/ 0 w 398"/>
                <a:gd name="T9" fmla="*/ 14 h 14"/>
                <a:gd name="T10" fmla="*/ 373 w 398"/>
                <a:gd name="T11" fmla="*/ 14 h 14"/>
                <a:gd name="T12" fmla="*/ 398 w 39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14">
                  <a:moveTo>
                    <a:pt x="398" y="0"/>
                  </a:moveTo>
                  <a:cubicBezTo>
                    <a:pt x="392" y="6"/>
                    <a:pt x="383" y="10"/>
                    <a:pt x="375" y="12"/>
                  </a:cubicBezTo>
                  <a:cubicBezTo>
                    <a:pt x="374" y="12"/>
                    <a:pt x="373" y="12"/>
                    <a:pt x="373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5" y="13"/>
                    <a:pt x="3" y="14"/>
                    <a:pt x="0" y="14"/>
                  </a:cubicBezTo>
                  <a:cubicBezTo>
                    <a:pt x="373" y="14"/>
                    <a:pt x="373" y="14"/>
                    <a:pt x="373" y="14"/>
                  </a:cubicBezTo>
                  <a:cubicBezTo>
                    <a:pt x="384" y="14"/>
                    <a:pt x="393" y="8"/>
                    <a:pt x="398" y="0"/>
                  </a:cubicBezTo>
                </a:path>
              </a:pathLst>
            </a:custGeom>
            <a:solidFill>
              <a:srgbClr val="673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ïŝḻiḑe">
            <a:extLst>
              <a:ext uri="{FF2B5EF4-FFF2-40B4-BE49-F238E27FC236}">
                <a16:creationId xmlns="" xmlns:a16="http://schemas.microsoft.com/office/drawing/2014/main" id="{CC2AAFA4-476A-4BE2-B4FC-DA8E7421BA69}"/>
              </a:ext>
            </a:extLst>
          </p:cNvPr>
          <p:cNvSpPr/>
          <p:nvPr/>
        </p:nvSpPr>
        <p:spPr>
          <a:xfrm>
            <a:off x="2745134" y="1637946"/>
            <a:ext cx="6701732" cy="3582108"/>
          </a:xfrm>
          <a:prstGeom prst="rect">
            <a:avLst/>
          </a:prstGeom>
          <a:solidFill>
            <a:schemeClr val="tx1">
              <a:lumMod val="75000"/>
              <a:lumOff val="25000"/>
              <a:alpha val="94000"/>
            </a:schemeClr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dirty="0"/>
          </a:p>
          <a:p>
            <a:pPr algn="ctr"/>
            <a:endParaRPr lang="en-US" altLang="zh-CN" dirty="0"/>
          </a:p>
        </p:txBody>
      </p:sp>
      <p:sp>
        <p:nvSpPr>
          <p:cNvPr id="10" name="îŝľîḋê">
            <a:extLst>
              <a:ext uri="{FF2B5EF4-FFF2-40B4-BE49-F238E27FC236}">
                <a16:creationId xmlns="" xmlns:a16="http://schemas.microsoft.com/office/drawing/2014/main" id="{ADE826FD-0CDF-47EC-9238-D329758670EA}"/>
              </a:ext>
            </a:extLst>
          </p:cNvPr>
          <p:cNvSpPr txBox="1"/>
          <p:nvPr/>
        </p:nvSpPr>
        <p:spPr>
          <a:xfrm>
            <a:off x="3546348" y="2381999"/>
            <a:ext cx="5086600" cy="726866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Autofit/>
          </a:bodyPr>
          <a:lstStyle/>
          <a:p>
            <a:pPr algn="ctr">
              <a:buSzPct val="25000"/>
            </a:pPr>
            <a:r>
              <a:rPr lang="en-US" sz="3600" b="1">
                <a:solidFill>
                  <a:schemeClr val="bg1"/>
                </a:solidFill>
              </a:rPr>
              <a:t>PART</a:t>
            </a:r>
          </a:p>
        </p:txBody>
      </p:sp>
      <p:sp>
        <p:nvSpPr>
          <p:cNvPr id="11" name="isḷîḍê">
            <a:extLst>
              <a:ext uri="{FF2B5EF4-FFF2-40B4-BE49-F238E27FC236}">
                <a16:creationId xmlns="" xmlns:a16="http://schemas.microsoft.com/office/drawing/2014/main" id="{44EC1A73-E90B-483C-ABFC-CD2A64EDAFA0}"/>
              </a:ext>
            </a:extLst>
          </p:cNvPr>
          <p:cNvSpPr txBox="1"/>
          <p:nvPr/>
        </p:nvSpPr>
        <p:spPr>
          <a:xfrm>
            <a:off x="3546348" y="3424171"/>
            <a:ext cx="5086602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856EEB8-2510-499B-9990-0108B85AF383}"/>
              </a:ext>
            </a:extLst>
          </p:cNvPr>
          <p:cNvSpPr/>
          <p:nvPr/>
        </p:nvSpPr>
        <p:spPr>
          <a:xfrm>
            <a:off x="5539853" y="2811332"/>
            <a:ext cx="11272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SzPct val="25000"/>
            </a:pPr>
            <a:r>
              <a:rPr lang="en-US" altLang="zh-CN" sz="6600" b="1">
                <a:solidFill>
                  <a:schemeClr val="accent2"/>
                </a:solidFill>
              </a:rPr>
              <a:t>01</a:t>
            </a:r>
            <a:endParaRPr lang="en-US" altLang="zh-CN" sz="4800" b="1" dirty="0">
              <a:solidFill>
                <a:schemeClr val="accent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D054324-A185-4349-8F83-F811709854A7}"/>
              </a:ext>
            </a:extLst>
          </p:cNvPr>
          <p:cNvSpPr txBox="1"/>
          <p:nvPr/>
        </p:nvSpPr>
        <p:spPr>
          <a:xfrm>
            <a:off x="4038600" y="3919328"/>
            <a:ext cx="410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+mn-ea"/>
              </a:rPr>
              <a:t>三段内容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B72B6FE9-61AD-4687-AB27-89D85B3CF3B9}"/>
              </a:ext>
            </a:extLst>
          </p:cNvPr>
          <p:cNvCxnSpPr/>
          <p:nvPr/>
        </p:nvCxnSpPr>
        <p:spPr>
          <a:xfrm flipH="1">
            <a:off x="6089650" y="5046562"/>
            <a:ext cx="6350" cy="1811438"/>
          </a:xfrm>
          <a:prstGeom prst="line">
            <a:avLst/>
          </a:prstGeom>
          <a:ln w="53975" cap="rnd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1" name="组合 1040">
            <a:extLst>
              <a:ext uri="{FF2B5EF4-FFF2-40B4-BE49-F238E27FC236}">
                <a16:creationId xmlns="" xmlns:a16="http://schemas.microsoft.com/office/drawing/2014/main" id="{C08B5E33-96E9-4CFE-80E5-28726A69E6EF}"/>
              </a:ext>
            </a:extLst>
          </p:cNvPr>
          <p:cNvGrpSpPr/>
          <p:nvPr/>
        </p:nvGrpSpPr>
        <p:grpSpPr>
          <a:xfrm>
            <a:off x="5539853" y="0"/>
            <a:ext cx="1099594" cy="1883779"/>
            <a:chOff x="5539853" y="0"/>
            <a:chExt cx="1099594" cy="1883779"/>
          </a:xfrm>
        </p:grpSpPr>
        <p:sp>
          <p:nvSpPr>
            <p:cNvPr id="7" name="îślîďé">
              <a:extLst>
                <a:ext uri="{FF2B5EF4-FFF2-40B4-BE49-F238E27FC236}">
                  <a16:creationId xmlns="" xmlns:a16="http://schemas.microsoft.com/office/drawing/2014/main" id="{F4005ECC-9F16-47D2-B881-7CDDCE73A727}"/>
                </a:ext>
              </a:extLst>
            </p:cNvPr>
            <p:cNvSpPr/>
            <p:nvPr/>
          </p:nvSpPr>
          <p:spPr>
            <a:xfrm>
              <a:off x="5539853" y="0"/>
              <a:ext cx="1099594" cy="1883779"/>
            </a:xfrm>
            <a:prstGeom prst="rect">
              <a:avLst/>
            </a:prstGeom>
            <a:solidFill>
              <a:schemeClr val="accent5"/>
            </a:solidFill>
            <a:ln w="508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isľîďê">
              <a:extLst>
                <a:ext uri="{FF2B5EF4-FFF2-40B4-BE49-F238E27FC236}">
                  <a16:creationId xmlns="" xmlns:a16="http://schemas.microsoft.com/office/drawing/2014/main" id="{C2D211A9-FCB8-4CB1-8315-AD5AC8EE9935}"/>
                </a:ext>
              </a:extLst>
            </p:cNvPr>
            <p:cNvSpPr/>
            <p:nvPr/>
          </p:nvSpPr>
          <p:spPr bwMode="auto">
            <a:xfrm>
              <a:off x="5784808" y="1031593"/>
              <a:ext cx="609685" cy="536879"/>
            </a:xfrm>
            <a:custGeom>
              <a:avLst/>
              <a:gdLst>
                <a:gd name="connsiteX0" fmla="*/ 566457 w 609553"/>
                <a:gd name="connsiteY0" fmla="*/ 2407 h 536763"/>
                <a:gd name="connsiteX1" fmla="*/ 582730 w 609553"/>
                <a:gd name="connsiteY1" fmla="*/ 17137 h 536763"/>
                <a:gd name="connsiteX2" fmla="*/ 606700 w 609553"/>
                <a:gd name="connsiteY2" fmla="*/ 67222 h 536763"/>
                <a:gd name="connsiteX3" fmla="*/ 591949 w 609553"/>
                <a:gd name="connsiteY3" fmla="*/ 106626 h 536763"/>
                <a:gd name="connsiteX4" fmla="*/ 511924 w 609553"/>
                <a:gd name="connsiteY4" fmla="*/ 165549 h 536763"/>
                <a:gd name="connsiteX5" fmla="*/ 477627 w 609553"/>
                <a:gd name="connsiteY5" fmla="*/ 284868 h 536763"/>
                <a:gd name="connsiteX6" fmla="*/ 570560 w 609553"/>
                <a:gd name="connsiteY6" fmla="*/ 284868 h 536763"/>
                <a:gd name="connsiteX7" fmla="*/ 600062 w 609553"/>
                <a:gd name="connsiteY7" fmla="*/ 314329 h 536763"/>
                <a:gd name="connsiteX8" fmla="*/ 600062 w 609553"/>
                <a:gd name="connsiteY8" fmla="*/ 507302 h 536763"/>
                <a:gd name="connsiteX9" fmla="*/ 570560 w 609553"/>
                <a:gd name="connsiteY9" fmla="*/ 536763 h 536763"/>
                <a:gd name="connsiteX10" fmla="*/ 377319 w 609553"/>
                <a:gd name="connsiteY10" fmla="*/ 536763 h 536763"/>
                <a:gd name="connsiteX11" fmla="*/ 347817 w 609553"/>
                <a:gd name="connsiteY11" fmla="*/ 507302 h 536763"/>
                <a:gd name="connsiteX12" fmla="*/ 347817 w 609553"/>
                <a:gd name="connsiteY12" fmla="*/ 356680 h 536763"/>
                <a:gd name="connsiteX13" fmla="*/ 366994 w 609553"/>
                <a:gd name="connsiteY13" fmla="*/ 184331 h 536763"/>
                <a:gd name="connsiteX14" fmla="*/ 438537 w 609553"/>
                <a:gd name="connsiteY14" fmla="*/ 71273 h 536763"/>
                <a:gd name="connsiteX15" fmla="*/ 544376 w 609553"/>
                <a:gd name="connsiteY15" fmla="*/ 3143 h 536763"/>
                <a:gd name="connsiteX16" fmla="*/ 566457 w 609553"/>
                <a:gd name="connsiteY16" fmla="*/ 2407 h 536763"/>
                <a:gd name="connsiteX17" fmla="*/ 219410 w 609553"/>
                <a:gd name="connsiteY17" fmla="*/ 1869 h 536763"/>
                <a:gd name="connsiteX18" fmla="*/ 235685 w 609553"/>
                <a:gd name="connsiteY18" fmla="*/ 16784 h 536763"/>
                <a:gd name="connsiteX19" fmla="*/ 259659 w 609553"/>
                <a:gd name="connsiteY19" fmla="*/ 67235 h 536763"/>
                <a:gd name="connsiteX20" fmla="*/ 244906 w 609553"/>
                <a:gd name="connsiteY20" fmla="*/ 106638 h 536763"/>
                <a:gd name="connsiteX21" fmla="*/ 164869 w 609553"/>
                <a:gd name="connsiteY21" fmla="*/ 165560 h 536763"/>
                <a:gd name="connsiteX22" fmla="*/ 130198 w 609553"/>
                <a:gd name="connsiteY22" fmla="*/ 284875 h 536763"/>
                <a:gd name="connsiteX23" fmla="*/ 222776 w 609553"/>
                <a:gd name="connsiteY23" fmla="*/ 284875 h 536763"/>
                <a:gd name="connsiteX24" fmla="*/ 252282 w 609553"/>
                <a:gd name="connsiteY24" fmla="*/ 314336 h 536763"/>
                <a:gd name="connsiteX25" fmla="*/ 252282 w 609553"/>
                <a:gd name="connsiteY25" fmla="*/ 507303 h 536763"/>
                <a:gd name="connsiteX26" fmla="*/ 222776 w 609553"/>
                <a:gd name="connsiteY26" fmla="*/ 536763 h 536763"/>
                <a:gd name="connsiteX27" fmla="*/ 29507 w 609553"/>
                <a:gd name="connsiteY27" fmla="*/ 536763 h 536763"/>
                <a:gd name="connsiteX28" fmla="*/ 0 w 609553"/>
                <a:gd name="connsiteY28" fmla="*/ 507303 h 536763"/>
                <a:gd name="connsiteX29" fmla="*/ 0 w 609553"/>
                <a:gd name="connsiteY29" fmla="*/ 356685 h 536763"/>
                <a:gd name="connsiteX30" fmla="*/ 19548 w 609553"/>
                <a:gd name="connsiteY30" fmla="*/ 183604 h 536763"/>
                <a:gd name="connsiteX31" fmla="*/ 91102 w 609553"/>
                <a:gd name="connsiteY31" fmla="*/ 71286 h 536763"/>
                <a:gd name="connsiteX32" fmla="*/ 197326 w 609553"/>
                <a:gd name="connsiteY32" fmla="*/ 2422 h 536763"/>
                <a:gd name="connsiteX33" fmla="*/ 219410 w 609553"/>
                <a:gd name="connsiteY33" fmla="*/ 1869 h 536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9553" h="536763">
                  <a:moveTo>
                    <a:pt x="566457" y="2407"/>
                  </a:moveTo>
                  <a:cubicBezTo>
                    <a:pt x="573326" y="4985"/>
                    <a:pt x="579226" y="10140"/>
                    <a:pt x="582730" y="17137"/>
                  </a:cubicBezTo>
                  <a:lnTo>
                    <a:pt x="606700" y="67222"/>
                  </a:lnTo>
                  <a:cubicBezTo>
                    <a:pt x="613707" y="81952"/>
                    <a:pt x="607438" y="100366"/>
                    <a:pt x="591949" y="106626"/>
                  </a:cubicBezTo>
                  <a:cubicBezTo>
                    <a:pt x="556177" y="121725"/>
                    <a:pt x="529625" y="141612"/>
                    <a:pt x="511924" y="165549"/>
                  </a:cubicBezTo>
                  <a:cubicBezTo>
                    <a:pt x="490166" y="195379"/>
                    <a:pt x="478365" y="235152"/>
                    <a:pt x="477627" y="284868"/>
                  </a:cubicBezTo>
                  <a:lnTo>
                    <a:pt x="570560" y="284868"/>
                  </a:lnTo>
                  <a:cubicBezTo>
                    <a:pt x="586786" y="284868"/>
                    <a:pt x="600062" y="298126"/>
                    <a:pt x="600062" y="314329"/>
                  </a:cubicBezTo>
                  <a:lnTo>
                    <a:pt x="600062" y="507302"/>
                  </a:lnTo>
                  <a:cubicBezTo>
                    <a:pt x="600062" y="523506"/>
                    <a:pt x="586786" y="536763"/>
                    <a:pt x="570560" y="536763"/>
                  </a:cubicBezTo>
                  <a:lnTo>
                    <a:pt x="377319" y="536763"/>
                  </a:lnTo>
                  <a:cubicBezTo>
                    <a:pt x="361093" y="536763"/>
                    <a:pt x="347817" y="523506"/>
                    <a:pt x="347817" y="507302"/>
                  </a:cubicBezTo>
                  <a:lnTo>
                    <a:pt x="347817" y="356680"/>
                  </a:lnTo>
                  <a:cubicBezTo>
                    <a:pt x="347817" y="283027"/>
                    <a:pt x="354086" y="225577"/>
                    <a:pt x="366994" y="184331"/>
                  </a:cubicBezTo>
                  <a:cubicBezTo>
                    <a:pt x="379532" y="142348"/>
                    <a:pt x="403871" y="104785"/>
                    <a:pt x="438537" y="71273"/>
                  </a:cubicBezTo>
                  <a:cubicBezTo>
                    <a:pt x="467670" y="43653"/>
                    <a:pt x="503073" y="20820"/>
                    <a:pt x="544376" y="3143"/>
                  </a:cubicBezTo>
                  <a:cubicBezTo>
                    <a:pt x="551752" y="-171"/>
                    <a:pt x="559589" y="-171"/>
                    <a:pt x="566457" y="2407"/>
                  </a:cubicBezTo>
                  <a:close/>
                  <a:moveTo>
                    <a:pt x="219410" y="1869"/>
                  </a:moveTo>
                  <a:cubicBezTo>
                    <a:pt x="226280" y="4447"/>
                    <a:pt x="232181" y="9603"/>
                    <a:pt x="235685" y="16784"/>
                  </a:cubicBezTo>
                  <a:lnTo>
                    <a:pt x="259659" y="67235"/>
                  </a:lnTo>
                  <a:cubicBezTo>
                    <a:pt x="266667" y="81965"/>
                    <a:pt x="260028" y="100378"/>
                    <a:pt x="244906" y="106638"/>
                  </a:cubicBezTo>
                  <a:cubicBezTo>
                    <a:pt x="209129" y="121737"/>
                    <a:pt x="182573" y="141623"/>
                    <a:pt x="164869" y="165560"/>
                  </a:cubicBezTo>
                  <a:cubicBezTo>
                    <a:pt x="143108" y="195389"/>
                    <a:pt x="131305" y="235160"/>
                    <a:pt x="130198" y="284875"/>
                  </a:cubicBezTo>
                  <a:lnTo>
                    <a:pt x="222776" y="284875"/>
                  </a:lnTo>
                  <a:cubicBezTo>
                    <a:pt x="239004" y="284875"/>
                    <a:pt x="252282" y="298132"/>
                    <a:pt x="252282" y="314336"/>
                  </a:cubicBezTo>
                  <a:lnTo>
                    <a:pt x="252282" y="507303"/>
                  </a:lnTo>
                  <a:cubicBezTo>
                    <a:pt x="252282" y="523506"/>
                    <a:pt x="239004" y="536763"/>
                    <a:pt x="222776" y="536763"/>
                  </a:cubicBezTo>
                  <a:lnTo>
                    <a:pt x="29507" y="536763"/>
                  </a:lnTo>
                  <a:cubicBezTo>
                    <a:pt x="13278" y="536763"/>
                    <a:pt x="0" y="523506"/>
                    <a:pt x="0" y="507303"/>
                  </a:cubicBezTo>
                  <a:lnTo>
                    <a:pt x="0" y="356685"/>
                  </a:lnTo>
                  <a:cubicBezTo>
                    <a:pt x="0" y="283402"/>
                    <a:pt x="7008" y="225954"/>
                    <a:pt x="19548" y="183604"/>
                  </a:cubicBezTo>
                  <a:cubicBezTo>
                    <a:pt x="32457" y="141991"/>
                    <a:pt x="56063" y="104061"/>
                    <a:pt x="91102" y="71286"/>
                  </a:cubicBezTo>
                  <a:cubicBezTo>
                    <a:pt x="119502" y="43298"/>
                    <a:pt x="155279" y="20098"/>
                    <a:pt x="197326" y="2422"/>
                  </a:cubicBezTo>
                  <a:cubicBezTo>
                    <a:pt x="204703" y="-708"/>
                    <a:pt x="212541" y="-708"/>
                    <a:pt x="219410" y="1869"/>
                  </a:cubicBez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2743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ṥlíḓè">
            <a:extLst>
              <a:ext uri="{FF2B5EF4-FFF2-40B4-BE49-F238E27FC236}">
                <a16:creationId xmlns="" xmlns:a16="http://schemas.microsoft.com/office/drawing/2014/main" id="{3C65AD47-19BD-41C3-A408-733A6C4DA6CE}"/>
              </a:ext>
            </a:extLst>
          </p:cNvPr>
          <p:cNvSpPr/>
          <p:nvPr/>
        </p:nvSpPr>
        <p:spPr>
          <a:xfrm>
            <a:off x="4719320" y="2493645"/>
            <a:ext cx="2753995" cy="3060700"/>
          </a:xfrm>
          <a:prstGeom prst="rect">
            <a:avLst/>
          </a:prstGeom>
          <a:solidFill>
            <a:schemeClr val="accent1"/>
          </a:solid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lvl="0" algn="ctr"/>
            <a:endParaRPr lang="en-US" altLang="zh-CN" sz="1600" b="1" dirty="0">
              <a:solidFill>
                <a:srgbClr val="BC3649"/>
              </a:solidFill>
            </a:endParaRPr>
          </a:p>
        </p:txBody>
      </p:sp>
      <p:sp>
        <p:nvSpPr>
          <p:cNvPr id="5" name="íṣľïḓê">
            <a:extLst>
              <a:ext uri="{FF2B5EF4-FFF2-40B4-BE49-F238E27FC236}">
                <a16:creationId xmlns="" xmlns:a16="http://schemas.microsoft.com/office/drawing/2014/main" id="{DC40DC1D-A96A-4480-B9DD-CEC6AD0B85EE}"/>
              </a:ext>
            </a:extLst>
          </p:cNvPr>
          <p:cNvSpPr/>
          <p:nvPr/>
        </p:nvSpPr>
        <p:spPr>
          <a:xfrm>
            <a:off x="7638415" y="2655253"/>
            <a:ext cx="2753995" cy="2737485"/>
          </a:xfrm>
          <a:prstGeom prst="rect">
            <a:avLst/>
          </a:prstGeom>
          <a:solidFill>
            <a:schemeClr val="bg2">
              <a:alpha val="55000"/>
            </a:schemeClr>
          </a:solidFill>
          <a:ln w="19050">
            <a:noFill/>
            <a:round/>
          </a:ln>
        </p:spPr>
        <p:txBody>
          <a:bodyPr vert="horz" wrap="none" lIns="91440" tIns="45720" rIns="91440" bIns="45720" numCol="1" rtlCol="0" anchor="ctr" anchorCtr="1" compatLnSpc="1"/>
          <a:lstStyle/>
          <a:p>
            <a:pPr algn="ctr"/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îṧḷïdê">
            <a:extLst>
              <a:ext uri="{FF2B5EF4-FFF2-40B4-BE49-F238E27FC236}">
                <a16:creationId xmlns="" xmlns:a16="http://schemas.microsoft.com/office/drawing/2014/main" id="{B6E67523-742C-4DD2-9B57-5DCEC74BA3B2}"/>
              </a:ext>
            </a:extLst>
          </p:cNvPr>
          <p:cNvSpPr/>
          <p:nvPr/>
        </p:nvSpPr>
        <p:spPr>
          <a:xfrm>
            <a:off x="1755140" y="2655253"/>
            <a:ext cx="2753995" cy="2737485"/>
          </a:xfrm>
          <a:prstGeom prst="rect">
            <a:avLst/>
          </a:prstGeom>
          <a:solidFill>
            <a:schemeClr val="bg2">
              <a:alpha val="55000"/>
            </a:schemeClr>
          </a:solidFill>
          <a:ln w="19050">
            <a:noFill/>
            <a:round/>
          </a:ln>
        </p:spPr>
        <p:txBody>
          <a:bodyPr vert="horz" wrap="none" lIns="91440" tIns="45720" rIns="91440" bIns="45720" numCol="1" rtlCol="0" anchor="ctr" anchorCtr="1" compatLnSpc="1"/>
          <a:lstStyle/>
          <a:p>
            <a:pPr algn="ctr"/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ïṩḻiďé">
            <a:extLst>
              <a:ext uri="{FF2B5EF4-FFF2-40B4-BE49-F238E27FC236}">
                <a16:creationId xmlns="" xmlns:a16="http://schemas.microsoft.com/office/drawing/2014/main" id="{C886DFED-4B98-40D2-9795-5A3C56C6510C}"/>
              </a:ext>
            </a:extLst>
          </p:cNvPr>
          <p:cNvSpPr/>
          <p:nvPr/>
        </p:nvSpPr>
        <p:spPr>
          <a:xfrm>
            <a:off x="2028825" y="4204970"/>
            <a:ext cx="2206625" cy="845820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algn="ctr" defTabSz="914400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Copy paste fonts. Choose the only option to </a:t>
            </a:r>
            <a:r>
              <a:rPr lang="en-US" altLang="zh-CN" sz="1100"/>
              <a:t>retain t</a:t>
            </a:r>
            <a:r>
              <a:rPr lang="en-US" altLang="zh-CN" sz="100"/>
              <a:t> </a:t>
            </a:r>
            <a:r>
              <a:rPr lang="en-US" altLang="zh-CN" sz="1100"/>
              <a:t>ext</a:t>
            </a:r>
            <a:r>
              <a:rPr lang="en-US" altLang="zh-CN" sz="1100" dirty="0"/>
              <a:t>.</a:t>
            </a:r>
          </a:p>
        </p:txBody>
      </p:sp>
      <p:sp>
        <p:nvSpPr>
          <p:cNvPr id="10" name="ïṧ1íḓe">
            <a:extLst>
              <a:ext uri="{FF2B5EF4-FFF2-40B4-BE49-F238E27FC236}">
                <a16:creationId xmlns="" xmlns:a16="http://schemas.microsoft.com/office/drawing/2014/main" id="{1D3257D4-3244-4D54-A177-193D66D39BBF}"/>
              </a:ext>
            </a:extLst>
          </p:cNvPr>
          <p:cNvSpPr/>
          <p:nvPr/>
        </p:nvSpPr>
        <p:spPr>
          <a:xfrm>
            <a:off x="2028825" y="3538855"/>
            <a:ext cx="2206625" cy="6699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7965" algn="l"/>
              </a:tabLst>
              <a:defRPr/>
            </a:pPr>
            <a:r>
              <a:rPr lang="en-US" altLang="zh-CN" b="1"/>
              <a:t>Text he</a:t>
            </a:r>
            <a:r>
              <a:rPr lang="en-US" altLang="zh-CN" sz="100" b="1"/>
              <a:t> </a:t>
            </a:r>
            <a:r>
              <a:rPr lang="en-US" altLang="zh-CN" b="1"/>
              <a:t>re</a:t>
            </a:r>
            <a:endParaRPr lang="en-US" altLang="zh-CN" b="1" dirty="0"/>
          </a:p>
        </p:txBody>
      </p:sp>
      <p:sp>
        <p:nvSpPr>
          <p:cNvPr id="11" name="íṧḻidê">
            <a:extLst>
              <a:ext uri="{FF2B5EF4-FFF2-40B4-BE49-F238E27FC236}">
                <a16:creationId xmlns="" xmlns:a16="http://schemas.microsoft.com/office/drawing/2014/main" id="{5C69668B-761A-4E5E-88B7-E07D2E7170B5}"/>
              </a:ext>
            </a:extLst>
          </p:cNvPr>
          <p:cNvSpPr/>
          <p:nvPr/>
        </p:nvSpPr>
        <p:spPr>
          <a:xfrm>
            <a:off x="4993005" y="3335655"/>
            <a:ext cx="2206625" cy="6699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7965" algn="l"/>
              </a:tabLst>
              <a:defRPr/>
            </a:pPr>
            <a:r>
              <a:rPr lang="en-US" altLang="zh-CN" b="1">
                <a:solidFill>
                  <a:schemeClr val="bg1"/>
                </a:solidFill>
              </a:rPr>
              <a:t>Text he</a:t>
            </a:r>
            <a:r>
              <a:rPr lang="en-US" altLang="zh-CN" sz="100" b="1">
                <a:solidFill>
                  <a:schemeClr val="bg1"/>
                </a:solidFill>
              </a:rPr>
              <a:t> </a:t>
            </a:r>
            <a:r>
              <a:rPr lang="en-US" altLang="zh-CN" b="1">
                <a:solidFill>
                  <a:schemeClr val="bg1"/>
                </a:solidFill>
              </a:rPr>
              <a:t>re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2" name="îš1ïḋé">
            <a:extLst>
              <a:ext uri="{FF2B5EF4-FFF2-40B4-BE49-F238E27FC236}">
                <a16:creationId xmlns="" xmlns:a16="http://schemas.microsoft.com/office/drawing/2014/main" id="{98C14F39-74E3-4F79-9F63-74221C9A27D0}"/>
              </a:ext>
            </a:extLst>
          </p:cNvPr>
          <p:cNvSpPr/>
          <p:nvPr/>
        </p:nvSpPr>
        <p:spPr>
          <a:xfrm>
            <a:off x="4993005" y="4001770"/>
            <a:ext cx="2206625" cy="845820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algn="ctr" defTabSz="914400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bg1"/>
                </a:solidFill>
              </a:rPr>
              <a:t>Copy paste fonts. Choose the only option to </a:t>
            </a:r>
            <a:r>
              <a:rPr lang="en-US" altLang="zh-CN" sz="1100">
                <a:solidFill>
                  <a:schemeClr val="bg1"/>
                </a:solidFill>
              </a:rPr>
              <a:t>retain t</a:t>
            </a:r>
            <a:r>
              <a:rPr lang="en-US" altLang="zh-CN" sz="100">
                <a:solidFill>
                  <a:schemeClr val="bg1"/>
                </a:solidFill>
              </a:rPr>
              <a:t> </a:t>
            </a:r>
            <a:r>
              <a:rPr lang="en-US" altLang="zh-CN" sz="1100">
                <a:solidFill>
                  <a:schemeClr val="bg1"/>
                </a:solidFill>
              </a:rPr>
              <a:t>ext</a:t>
            </a:r>
            <a:r>
              <a:rPr lang="en-US" altLang="zh-CN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ïṡḷîḑê">
            <a:extLst>
              <a:ext uri="{FF2B5EF4-FFF2-40B4-BE49-F238E27FC236}">
                <a16:creationId xmlns="" xmlns:a16="http://schemas.microsoft.com/office/drawing/2014/main" id="{A193F120-B1CD-41C5-A7B0-F5EF7488B1F0}"/>
              </a:ext>
            </a:extLst>
          </p:cNvPr>
          <p:cNvSpPr/>
          <p:nvPr/>
        </p:nvSpPr>
        <p:spPr>
          <a:xfrm>
            <a:off x="7912100" y="3506470"/>
            <a:ext cx="2206625" cy="6699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7965" algn="l"/>
              </a:tabLst>
              <a:defRPr/>
            </a:pPr>
            <a:r>
              <a:rPr lang="en-US" altLang="zh-CN" b="1"/>
              <a:t>Text he</a:t>
            </a:r>
            <a:r>
              <a:rPr lang="en-US" altLang="zh-CN" sz="100" b="1"/>
              <a:t> </a:t>
            </a:r>
            <a:r>
              <a:rPr lang="en-US" altLang="zh-CN" b="1"/>
              <a:t>re</a:t>
            </a:r>
            <a:endParaRPr lang="en-US" altLang="zh-CN" b="1" dirty="0"/>
          </a:p>
        </p:txBody>
      </p:sp>
      <p:sp>
        <p:nvSpPr>
          <p:cNvPr id="14" name="îṩļîdè">
            <a:extLst>
              <a:ext uri="{FF2B5EF4-FFF2-40B4-BE49-F238E27FC236}">
                <a16:creationId xmlns="" xmlns:a16="http://schemas.microsoft.com/office/drawing/2014/main" id="{F5F4A650-7A93-4EFA-B2D9-4F3EC89BF23C}"/>
              </a:ext>
            </a:extLst>
          </p:cNvPr>
          <p:cNvSpPr/>
          <p:nvPr/>
        </p:nvSpPr>
        <p:spPr>
          <a:xfrm>
            <a:off x="7912100" y="4172585"/>
            <a:ext cx="2206625" cy="845820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algn="ctr" defTabSz="914400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Copy paste fonts. Choose the only option to </a:t>
            </a:r>
            <a:r>
              <a:rPr lang="en-US" altLang="zh-CN" sz="1100"/>
              <a:t>retain t</a:t>
            </a:r>
            <a:r>
              <a:rPr lang="en-US" altLang="zh-CN" sz="100"/>
              <a:t> </a:t>
            </a:r>
            <a:r>
              <a:rPr lang="en-US" altLang="zh-CN" sz="1100"/>
              <a:t>ext</a:t>
            </a:r>
            <a:r>
              <a:rPr lang="en-US" altLang="zh-CN" sz="1100" dirty="0"/>
              <a:t>.</a:t>
            </a:r>
          </a:p>
        </p:txBody>
      </p:sp>
      <p:sp>
        <p:nvSpPr>
          <p:cNvPr id="15" name="ï$1îḋé">
            <a:extLst>
              <a:ext uri="{FF2B5EF4-FFF2-40B4-BE49-F238E27FC236}">
                <a16:creationId xmlns="" xmlns:a16="http://schemas.microsoft.com/office/drawing/2014/main" id="{D3387C88-149D-4F43-8745-A607F04D75A9}"/>
              </a:ext>
            </a:extLst>
          </p:cNvPr>
          <p:cNvSpPr/>
          <p:nvPr/>
        </p:nvSpPr>
        <p:spPr>
          <a:xfrm>
            <a:off x="2609215" y="2200275"/>
            <a:ext cx="1045845" cy="1047750"/>
          </a:xfrm>
          <a:prstGeom prst="ellipse">
            <a:avLst/>
          </a:prstGeom>
          <a:pattFill prst="pct5">
            <a:fgClr>
              <a:srgbClr val="E4E6EA"/>
            </a:fgClr>
            <a:bgClr>
              <a:srgbClr val="ADB5BF"/>
            </a:bgClr>
          </a:pattFill>
          <a:ln w="28575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/>
          </a:p>
        </p:txBody>
      </p:sp>
      <p:sp>
        <p:nvSpPr>
          <p:cNvPr id="16" name="îsļídê">
            <a:extLst>
              <a:ext uri="{FF2B5EF4-FFF2-40B4-BE49-F238E27FC236}">
                <a16:creationId xmlns="" xmlns:a16="http://schemas.microsoft.com/office/drawing/2014/main" id="{BBA2F717-1B2E-4160-94CA-4E64E3A0D884}"/>
              </a:ext>
            </a:extLst>
          </p:cNvPr>
          <p:cNvSpPr/>
          <p:nvPr/>
        </p:nvSpPr>
        <p:spPr>
          <a:xfrm>
            <a:off x="5573395" y="1999615"/>
            <a:ext cx="1045845" cy="1047750"/>
          </a:xfrm>
          <a:prstGeom prst="ellipse">
            <a:avLst/>
          </a:prstGeom>
          <a:pattFill prst="pct5">
            <a:fgClr>
              <a:srgbClr val="E4E6EA"/>
            </a:fgClr>
            <a:bgClr>
              <a:srgbClr val="ADB5BF"/>
            </a:bgClr>
          </a:pattFill>
          <a:ln w="28575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/>
          </a:p>
        </p:txBody>
      </p:sp>
      <p:sp>
        <p:nvSpPr>
          <p:cNvPr id="17" name="ïṥḷïḋe">
            <a:extLst>
              <a:ext uri="{FF2B5EF4-FFF2-40B4-BE49-F238E27FC236}">
                <a16:creationId xmlns="" xmlns:a16="http://schemas.microsoft.com/office/drawing/2014/main" id="{A03B84AF-C85B-4F15-9826-12F629AD68A5}"/>
              </a:ext>
            </a:extLst>
          </p:cNvPr>
          <p:cNvSpPr/>
          <p:nvPr/>
        </p:nvSpPr>
        <p:spPr>
          <a:xfrm>
            <a:off x="8492490" y="2200275"/>
            <a:ext cx="1045845" cy="1047750"/>
          </a:xfrm>
          <a:prstGeom prst="ellipse">
            <a:avLst/>
          </a:prstGeom>
          <a:pattFill prst="pct5">
            <a:fgClr>
              <a:srgbClr val="E4E6EA"/>
            </a:fgClr>
            <a:bgClr>
              <a:srgbClr val="ADB5BF"/>
            </a:bgClr>
          </a:pattFill>
          <a:ln w="28575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/>
          </a:p>
        </p:txBody>
      </p:sp>
      <p:grpSp>
        <p:nvGrpSpPr>
          <p:cNvPr id="18" name="ïś1îḋê">
            <a:extLst>
              <a:ext uri="{FF2B5EF4-FFF2-40B4-BE49-F238E27FC236}">
                <a16:creationId xmlns="" xmlns:a16="http://schemas.microsoft.com/office/drawing/2014/main" id="{E4622365-07F8-4F51-B2C3-9E1F5C21CA5F}"/>
              </a:ext>
            </a:extLst>
          </p:cNvPr>
          <p:cNvGrpSpPr/>
          <p:nvPr/>
        </p:nvGrpSpPr>
        <p:grpSpPr>
          <a:xfrm>
            <a:off x="8780145" y="5135255"/>
            <a:ext cx="470535" cy="77144"/>
            <a:chOff x="2741930" y="5372102"/>
            <a:chExt cx="470535" cy="76200"/>
          </a:xfrm>
        </p:grpSpPr>
        <p:sp>
          <p:nvSpPr>
            <p:cNvPr id="29" name="îš1iḍé">
              <a:extLst>
                <a:ext uri="{FF2B5EF4-FFF2-40B4-BE49-F238E27FC236}">
                  <a16:creationId xmlns="" xmlns:a16="http://schemas.microsoft.com/office/drawing/2014/main" id="{C84B4894-8A0F-4713-903E-78EF9427AB97}"/>
                </a:ext>
              </a:extLst>
            </p:cNvPr>
            <p:cNvSpPr/>
            <p:nvPr/>
          </p:nvSpPr>
          <p:spPr>
            <a:xfrm>
              <a:off x="2741930" y="5372102"/>
              <a:ext cx="76200" cy="762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30" name="î$liḓe">
              <a:extLst>
                <a:ext uri="{FF2B5EF4-FFF2-40B4-BE49-F238E27FC236}">
                  <a16:creationId xmlns="" xmlns:a16="http://schemas.microsoft.com/office/drawing/2014/main" id="{0BC4D41D-D132-45D0-AF80-92EB63388134}"/>
                </a:ext>
              </a:extLst>
            </p:cNvPr>
            <p:cNvSpPr/>
            <p:nvPr/>
          </p:nvSpPr>
          <p:spPr>
            <a:xfrm>
              <a:off x="2870200" y="5372102"/>
              <a:ext cx="76200" cy="762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31" name="íṣḷîḋê">
              <a:extLst>
                <a:ext uri="{FF2B5EF4-FFF2-40B4-BE49-F238E27FC236}">
                  <a16:creationId xmlns="" xmlns:a16="http://schemas.microsoft.com/office/drawing/2014/main" id="{2A5F9401-9380-4784-959A-A1665131EF2E}"/>
                </a:ext>
              </a:extLst>
            </p:cNvPr>
            <p:cNvSpPr/>
            <p:nvPr/>
          </p:nvSpPr>
          <p:spPr>
            <a:xfrm>
              <a:off x="2999740" y="5372102"/>
              <a:ext cx="76200" cy="762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32" name="ïşļîḋe">
              <a:extLst>
                <a:ext uri="{FF2B5EF4-FFF2-40B4-BE49-F238E27FC236}">
                  <a16:creationId xmlns="" xmlns:a16="http://schemas.microsoft.com/office/drawing/2014/main" id="{A5BD202C-E0C2-4736-824C-F402EFCA22E6}"/>
                </a:ext>
              </a:extLst>
            </p:cNvPr>
            <p:cNvSpPr/>
            <p:nvPr/>
          </p:nvSpPr>
          <p:spPr>
            <a:xfrm>
              <a:off x="3136265" y="5372102"/>
              <a:ext cx="76200" cy="76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</p:grpSp>
      <p:grpSp>
        <p:nvGrpSpPr>
          <p:cNvPr id="19" name="ïŝḷîḓé">
            <a:extLst>
              <a:ext uri="{FF2B5EF4-FFF2-40B4-BE49-F238E27FC236}">
                <a16:creationId xmlns="" xmlns:a16="http://schemas.microsoft.com/office/drawing/2014/main" id="{5D0959BC-18A3-441A-995D-B0F5F228F70B}"/>
              </a:ext>
            </a:extLst>
          </p:cNvPr>
          <p:cNvGrpSpPr/>
          <p:nvPr/>
        </p:nvGrpSpPr>
        <p:grpSpPr>
          <a:xfrm>
            <a:off x="2896870" y="5118110"/>
            <a:ext cx="470535" cy="77144"/>
            <a:chOff x="2741930" y="5372102"/>
            <a:chExt cx="470535" cy="76200"/>
          </a:xfrm>
        </p:grpSpPr>
        <p:sp>
          <p:nvSpPr>
            <p:cNvPr id="25" name="iṩlïḓe">
              <a:extLst>
                <a:ext uri="{FF2B5EF4-FFF2-40B4-BE49-F238E27FC236}">
                  <a16:creationId xmlns="" xmlns:a16="http://schemas.microsoft.com/office/drawing/2014/main" id="{38CCD705-0344-4E20-91C8-4A44CD32FC68}"/>
                </a:ext>
              </a:extLst>
            </p:cNvPr>
            <p:cNvSpPr/>
            <p:nvPr/>
          </p:nvSpPr>
          <p:spPr>
            <a:xfrm>
              <a:off x="2741930" y="5372102"/>
              <a:ext cx="76200" cy="762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26" name="išlíde">
              <a:extLst>
                <a:ext uri="{FF2B5EF4-FFF2-40B4-BE49-F238E27FC236}">
                  <a16:creationId xmlns="" xmlns:a16="http://schemas.microsoft.com/office/drawing/2014/main" id="{DD44C862-B627-4869-AF6C-3D50CA970605}"/>
                </a:ext>
              </a:extLst>
            </p:cNvPr>
            <p:cNvSpPr/>
            <p:nvPr/>
          </p:nvSpPr>
          <p:spPr>
            <a:xfrm>
              <a:off x="2870200" y="5372102"/>
              <a:ext cx="76200" cy="762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27" name="iṥḻíďe">
              <a:extLst>
                <a:ext uri="{FF2B5EF4-FFF2-40B4-BE49-F238E27FC236}">
                  <a16:creationId xmlns="" xmlns:a16="http://schemas.microsoft.com/office/drawing/2014/main" id="{C709548C-3B21-4D4D-82FB-7C189F97DE26}"/>
                </a:ext>
              </a:extLst>
            </p:cNvPr>
            <p:cNvSpPr/>
            <p:nvPr/>
          </p:nvSpPr>
          <p:spPr>
            <a:xfrm>
              <a:off x="2999740" y="5372102"/>
              <a:ext cx="76200" cy="762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28" name="íṡľíḓé">
              <a:extLst>
                <a:ext uri="{FF2B5EF4-FFF2-40B4-BE49-F238E27FC236}">
                  <a16:creationId xmlns="" xmlns:a16="http://schemas.microsoft.com/office/drawing/2014/main" id="{506A60E3-5AD5-44B2-9EFE-B7D8BFC66A42}"/>
                </a:ext>
              </a:extLst>
            </p:cNvPr>
            <p:cNvSpPr/>
            <p:nvPr/>
          </p:nvSpPr>
          <p:spPr>
            <a:xfrm>
              <a:off x="3136265" y="5372102"/>
              <a:ext cx="76200" cy="76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</p:grpSp>
      <p:grpSp>
        <p:nvGrpSpPr>
          <p:cNvPr id="20" name="ïśḻïḓe">
            <a:extLst>
              <a:ext uri="{FF2B5EF4-FFF2-40B4-BE49-F238E27FC236}">
                <a16:creationId xmlns="" xmlns:a16="http://schemas.microsoft.com/office/drawing/2014/main" id="{0211CD54-3C31-4595-BEF2-ABD0FAADB5FF}"/>
              </a:ext>
            </a:extLst>
          </p:cNvPr>
          <p:cNvGrpSpPr/>
          <p:nvPr/>
        </p:nvGrpSpPr>
        <p:grpSpPr>
          <a:xfrm>
            <a:off x="5861050" y="5058410"/>
            <a:ext cx="470535" cy="76835"/>
            <a:chOff x="9281" y="7846"/>
            <a:chExt cx="741" cy="121"/>
          </a:xfrm>
        </p:grpSpPr>
        <p:sp>
          <p:nvSpPr>
            <p:cNvPr id="21" name="islïďe">
              <a:extLst>
                <a:ext uri="{FF2B5EF4-FFF2-40B4-BE49-F238E27FC236}">
                  <a16:creationId xmlns="" xmlns:a16="http://schemas.microsoft.com/office/drawing/2014/main" id="{03B5141A-6239-4C9F-BFFE-BAB8E0B6F4F3}"/>
                </a:ext>
              </a:extLst>
            </p:cNvPr>
            <p:cNvSpPr/>
            <p:nvPr/>
          </p:nvSpPr>
          <p:spPr>
            <a:xfrm>
              <a:off x="9281" y="7846"/>
              <a:ext cx="120" cy="1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22" name="îSļïdê">
              <a:extLst>
                <a:ext uri="{FF2B5EF4-FFF2-40B4-BE49-F238E27FC236}">
                  <a16:creationId xmlns="" xmlns:a16="http://schemas.microsoft.com/office/drawing/2014/main" id="{5D6AB7EE-42AB-4E15-8A3D-CCFD9AA9A572}"/>
                </a:ext>
              </a:extLst>
            </p:cNvPr>
            <p:cNvSpPr/>
            <p:nvPr/>
          </p:nvSpPr>
          <p:spPr>
            <a:xfrm>
              <a:off x="9483" y="7846"/>
              <a:ext cx="120" cy="1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23" name="íṧľiďê">
              <a:extLst>
                <a:ext uri="{FF2B5EF4-FFF2-40B4-BE49-F238E27FC236}">
                  <a16:creationId xmlns="" xmlns:a16="http://schemas.microsoft.com/office/drawing/2014/main" id="{A85A2344-00AE-4D25-98A4-2EB500029B88}"/>
                </a:ext>
              </a:extLst>
            </p:cNvPr>
            <p:cNvSpPr/>
            <p:nvPr/>
          </p:nvSpPr>
          <p:spPr>
            <a:xfrm>
              <a:off x="9687" y="7846"/>
              <a:ext cx="120" cy="1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24" name="isļîḑê">
              <a:extLst>
                <a:ext uri="{FF2B5EF4-FFF2-40B4-BE49-F238E27FC236}">
                  <a16:creationId xmlns="" xmlns:a16="http://schemas.microsoft.com/office/drawing/2014/main" id="{DB7636D9-2AB7-4480-BC81-3C4E49D47897}"/>
                </a:ext>
              </a:extLst>
            </p:cNvPr>
            <p:cNvSpPr/>
            <p:nvPr/>
          </p:nvSpPr>
          <p:spPr>
            <a:xfrm>
              <a:off x="9902" y="7846"/>
              <a:ext cx="120" cy="1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5D0F48EA-E597-483D-8EDA-9B661F5AA7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三段内容并列</a:t>
            </a:r>
          </a:p>
        </p:txBody>
      </p:sp>
      <p:pic>
        <p:nvPicPr>
          <p:cNvPr id="33" name="图形 32">
            <a:extLst>
              <a:ext uri="{FF2B5EF4-FFF2-40B4-BE49-F238E27FC236}">
                <a16:creationId xmlns="" xmlns:a16="http://schemas.microsoft.com/office/drawing/2014/main" id="{A82644A8-2F93-4B74-AA84-C68D8D226FD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76537" y="2368550"/>
            <a:ext cx="711200" cy="711200"/>
          </a:xfrm>
          <a:prstGeom prst="rect">
            <a:avLst/>
          </a:prstGeom>
        </p:spPr>
      </p:pic>
      <p:pic>
        <p:nvPicPr>
          <p:cNvPr id="34" name="图形 33">
            <a:extLst>
              <a:ext uri="{FF2B5EF4-FFF2-40B4-BE49-F238E27FC236}">
                <a16:creationId xmlns="" xmlns:a16="http://schemas.microsoft.com/office/drawing/2014/main" id="{F70620D3-AB66-42E0-B956-1F53FD14D7E3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40400" y="2169477"/>
            <a:ext cx="711200" cy="711200"/>
          </a:xfrm>
          <a:prstGeom prst="rect">
            <a:avLst/>
          </a:prstGeom>
        </p:spPr>
      </p:pic>
      <p:pic>
        <p:nvPicPr>
          <p:cNvPr id="35" name="图形 34">
            <a:extLst>
              <a:ext uri="{FF2B5EF4-FFF2-40B4-BE49-F238E27FC236}">
                <a16:creationId xmlns="" xmlns:a16="http://schemas.microsoft.com/office/drawing/2014/main" id="{F180DB04-8EF9-4EEB-9B94-2DEBF5B38BDC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59812" y="2368550"/>
            <a:ext cx="711200" cy="711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304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#3318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A654DDC-6BC9-41F3-9678-69E8C236094A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-1" y="1607315"/>
            <a:ext cx="11078033" cy="4049770"/>
            <a:chOff x="-1" y="1607315"/>
            <a:chExt cx="11078033" cy="4049770"/>
          </a:xfrm>
        </p:grpSpPr>
        <p:sp>
          <p:nvSpPr>
            <p:cNvPr id="4" name="îśḷîḋè">
              <a:extLst>
                <a:ext uri="{FF2B5EF4-FFF2-40B4-BE49-F238E27FC236}">
                  <a16:creationId xmlns="" xmlns:a16="http://schemas.microsoft.com/office/drawing/2014/main" id="{CBCDD667-924E-481A-A228-EDA5CFB9B613}"/>
                </a:ext>
              </a:extLst>
            </p:cNvPr>
            <p:cNvSpPr/>
            <p:nvPr/>
          </p:nvSpPr>
          <p:spPr>
            <a:xfrm>
              <a:off x="-1" y="2856876"/>
              <a:ext cx="8070113" cy="1846687"/>
            </a:xfrm>
            <a:custGeom>
              <a:avLst/>
              <a:gdLst>
                <a:gd name="connsiteX0" fmla="*/ 0 w 9797759"/>
                <a:gd name="connsiteY0" fmla="*/ 1144751 h 1836262"/>
                <a:gd name="connsiteX1" fmla="*/ 2583712 w 9797759"/>
                <a:gd name="connsiteY1" fmla="*/ 7067 h 1836262"/>
                <a:gd name="connsiteX2" fmla="*/ 5305647 w 9797759"/>
                <a:gd name="connsiteY2" fmla="*/ 719449 h 1836262"/>
                <a:gd name="connsiteX3" fmla="*/ 7825563 w 9797759"/>
                <a:gd name="connsiteY3" fmla="*/ 1835867 h 1836262"/>
                <a:gd name="connsiteX4" fmla="*/ 9664996 w 9797759"/>
                <a:gd name="connsiteY4" fmla="*/ 847040 h 1836262"/>
                <a:gd name="connsiteX5" fmla="*/ 9654363 w 9797759"/>
                <a:gd name="connsiteY5" fmla="*/ 836407 h 1836262"/>
                <a:gd name="connsiteX6" fmla="*/ 9654363 w 9797759"/>
                <a:gd name="connsiteY6" fmla="*/ 825774 h 1836262"/>
                <a:gd name="connsiteX0-1" fmla="*/ 0 w 9997263"/>
                <a:gd name="connsiteY0-2" fmla="*/ 1144751 h 1836262"/>
                <a:gd name="connsiteX1-3" fmla="*/ 2583712 w 9997263"/>
                <a:gd name="connsiteY1-4" fmla="*/ 7067 h 1836262"/>
                <a:gd name="connsiteX2-5" fmla="*/ 5305647 w 9997263"/>
                <a:gd name="connsiteY2-6" fmla="*/ 719449 h 1836262"/>
                <a:gd name="connsiteX3-7" fmla="*/ 7825563 w 9997263"/>
                <a:gd name="connsiteY3-8" fmla="*/ 1835867 h 1836262"/>
                <a:gd name="connsiteX4-9" fmla="*/ 9664996 w 9997263"/>
                <a:gd name="connsiteY4-10" fmla="*/ 847040 h 1836262"/>
                <a:gd name="connsiteX5-11" fmla="*/ 9654363 w 9997263"/>
                <a:gd name="connsiteY5-12" fmla="*/ 836407 h 1836262"/>
                <a:gd name="connsiteX6-13" fmla="*/ 9997263 w 9997263"/>
                <a:gd name="connsiteY6-14" fmla="*/ 282849 h 1836262"/>
                <a:gd name="connsiteX0-15" fmla="*/ 0 w 10122626"/>
                <a:gd name="connsiteY0-16" fmla="*/ 1144751 h 1836279"/>
                <a:gd name="connsiteX1-17" fmla="*/ 2583712 w 10122626"/>
                <a:gd name="connsiteY1-18" fmla="*/ 7067 h 1836279"/>
                <a:gd name="connsiteX2-19" fmla="*/ 5305647 w 10122626"/>
                <a:gd name="connsiteY2-20" fmla="*/ 719449 h 1836279"/>
                <a:gd name="connsiteX3-21" fmla="*/ 7825563 w 10122626"/>
                <a:gd name="connsiteY3-22" fmla="*/ 1835867 h 1836279"/>
                <a:gd name="connsiteX4-23" fmla="*/ 9664996 w 10122626"/>
                <a:gd name="connsiteY4-24" fmla="*/ 847040 h 1836279"/>
                <a:gd name="connsiteX5-25" fmla="*/ 10111563 w 10122626"/>
                <a:gd name="connsiteY5-26" fmla="*/ 617332 h 1836279"/>
                <a:gd name="connsiteX6-27" fmla="*/ 9997263 w 10122626"/>
                <a:gd name="connsiteY6-28" fmla="*/ 282849 h 1836279"/>
                <a:gd name="connsiteX0-29" fmla="*/ 0 w 9997263"/>
                <a:gd name="connsiteY0-30" fmla="*/ 1144751 h 1836309"/>
                <a:gd name="connsiteX1-31" fmla="*/ 2583712 w 9997263"/>
                <a:gd name="connsiteY1-32" fmla="*/ 7067 h 1836309"/>
                <a:gd name="connsiteX2-33" fmla="*/ 5305647 w 9997263"/>
                <a:gd name="connsiteY2-34" fmla="*/ 719449 h 1836309"/>
                <a:gd name="connsiteX3-35" fmla="*/ 7825563 w 9997263"/>
                <a:gd name="connsiteY3-36" fmla="*/ 1835867 h 1836309"/>
                <a:gd name="connsiteX4-37" fmla="*/ 9664996 w 9997263"/>
                <a:gd name="connsiteY4-38" fmla="*/ 847040 h 1836309"/>
                <a:gd name="connsiteX5-39" fmla="*/ 9997263 w 9997263"/>
                <a:gd name="connsiteY5-40" fmla="*/ 282849 h 1836309"/>
                <a:gd name="connsiteX0-41" fmla="*/ 0 w 9664996"/>
                <a:gd name="connsiteY0-42" fmla="*/ 1144751 h 1836309"/>
                <a:gd name="connsiteX1-43" fmla="*/ 2583712 w 9664996"/>
                <a:gd name="connsiteY1-44" fmla="*/ 7067 h 1836309"/>
                <a:gd name="connsiteX2-45" fmla="*/ 5305647 w 9664996"/>
                <a:gd name="connsiteY2-46" fmla="*/ 719449 h 1836309"/>
                <a:gd name="connsiteX3-47" fmla="*/ 7825563 w 9664996"/>
                <a:gd name="connsiteY3-48" fmla="*/ 1835867 h 1836309"/>
                <a:gd name="connsiteX4-49" fmla="*/ 9664996 w 9664996"/>
                <a:gd name="connsiteY4-50" fmla="*/ 847040 h 1836309"/>
                <a:gd name="connsiteX0-51" fmla="*/ 0 w 9664996"/>
                <a:gd name="connsiteY0-52" fmla="*/ 1149964 h 1841522"/>
                <a:gd name="connsiteX1-53" fmla="*/ 2583712 w 9664996"/>
                <a:gd name="connsiteY1-54" fmla="*/ 12280 h 1841522"/>
                <a:gd name="connsiteX2-55" fmla="*/ 7825563 w 9664996"/>
                <a:gd name="connsiteY2-56" fmla="*/ 1841080 h 1841522"/>
                <a:gd name="connsiteX3-57" fmla="*/ 9664996 w 9664996"/>
                <a:gd name="connsiteY3-58" fmla="*/ 852253 h 1841522"/>
                <a:gd name="connsiteX0-59" fmla="*/ 0 w 9664996"/>
                <a:gd name="connsiteY0-60" fmla="*/ 1149964 h 1841500"/>
                <a:gd name="connsiteX1-61" fmla="*/ 2583712 w 9664996"/>
                <a:gd name="connsiteY1-62" fmla="*/ 12280 h 1841500"/>
                <a:gd name="connsiteX2-63" fmla="*/ 7825563 w 9664996"/>
                <a:gd name="connsiteY2-64" fmla="*/ 1841080 h 1841500"/>
                <a:gd name="connsiteX3-65" fmla="*/ 9664996 w 9664996"/>
                <a:gd name="connsiteY3-66" fmla="*/ 852253 h 1841500"/>
                <a:gd name="connsiteX0-67" fmla="*/ 0 w 9664996"/>
                <a:gd name="connsiteY0-68" fmla="*/ 1149964 h 1841500"/>
                <a:gd name="connsiteX1-69" fmla="*/ 2583712 w 9664996"/>
                <a:gd name="connsiteY1-70" fmla="*/ 12280 h 1841500"/>
                <a:gd name="connsiteX2-71" fmla="*/ 7825563 w 9664996"/>
                <a:gd name="connsiteY2-72" fmla="*/ 1841080 h 1841500"/>
                <a:gd name="connsiteX3-73" fmla="*/ 9664996 w 9664996"/>
                <a:gd name="connsiteY3-74" fmla="*/ 852253 h 1841500"/>
                <a:gd name="connsiteX0-75" fmla="*/ 0 w 9664996"/>
                <a:gd name="connsiteY0-76" fmla="*/ 1149964 h 1841500"/>
                <a:gd name="connsiteX1-77" fmla="*/ 2583712 w 9664996"/>
                <a:gd name="connsiteY1-78" fmla="*/ 12280 h 1841500"/>
                <a:gd name="connsiteX2-79" fmla="*/ 7825563 w 9664996"/>
                <a:gd name="connsiteY2-80" fmla="*/ 1841080 h 1841500"/>
                <a:gd name="connsiteX3-81" fmla="*/ 9664996 w 9664996"/>
                <a:gd name="connsiteY3-82" fmla="*/ 852253 h 1841500"/>
                <a:gd name="connsiteX0-83" fmla="*/ 0 w 9664996"/>
                <a:gd name="connsiteY0-84" fmla="*/ 1254886 h 1964451"/>
                <a:gd name="connsiteX1-85" fmla="*/ 2732568 w 9664996"/>
                <a:gd name="connsiteY1-86" fmla="*/ 10876 h 1964451"/>
                <a:gd name="connsiteX2-87" fmla="*/ 7825563 w 9664996"/>
                <a:gd name="connsiteY2-88" fmla="*/ 1946002 h 1964451"/>
                <a:gd name="connsiteX3-89" fmla="*/ 9664996 w 9664996"/>
                <a:gd name="connsiteY3-90" fmla="*/ 957175 h 1964451"/>
                <a:gd name="connsiteX0-91" fmla="*/ 0 w 9664996"/>
                <a:gd name="connsiteY0-92" fmla="*/ 1244075 h 1953640"/>
                <a:gd name="connsiteX1-93" fmla="*/ 2732568 w 9664996"/>
                <a:gd name="connsiteY1-94" fmla="*/ 65 h 1953640"/>
                <a:gd name="connsiteX2-95" fmla="*/ 7825563 w 9664996"/>
                <a:gd name="connsiteY2-96" fmla="*/ 1935191 h 1953640"/>
                <a:gd name="connsiteX3-97" fmla="*/ 9664996 w 9664996"/>
                <a:gd name="connsiteY3-98" fmla="*/ 946364 h 1953640"/>
                <a:gd name="connsiteX0-99" fmla="*/ 0 w 9664996"/>
                <a:gd name="connsiteY0-100" fmla="*/ 1244075 h 1953640"/>
                <a:gd name="connsiteX1-101" fmla="*/ 2732568 w 9664996"/>
                <a:gd name="connsiteY1-102" fmla="*/ 65 h 1953640"/>
                <a:gd name="connsiteX2-103" fmla="*/ 7825563 w 9664996"/>
                <a:gd name="connsiteY2-104" fmla="*/ 1935191 h 1953640"/>
                <a:gd name="connsiteX3-105" fmla="*/ 9664996 w 9664996"/>
                <a:gd name="connsiteY3-106" fmla="*/ 946364 h 1953640"/>
                <a:gd name="connsiteX0-107" fmla="*/ 0 w 9664996"/>
                <a:gd name="connsiteY0-108" fmla="*/ 1244075 h 1953640"/>
                <a:gd name="connsiteX1-109" fmla="*/ 2732568 w 9664996"/>
                <a:gd name="connsiteY1-110" fmla="*/ 65 h 1953640"/>
                <a:gd name="connsiteX2-111" fmla="*/ 7825563 w 9664996"/>
                <a:gd name="connsiteY2-112" fmla="*/ 1935191 h 1953640"/>
                <a:gd name="connsiteX3-113" fmla="*/ 9664996 w 9664996"/>
                <a:gd name="connsiteY3-114" fmla="*/ 946364 h 1953640"/>
                <a:gd name="connsiteX0-115" fmla="*/ 0 w 9664996"/>
                <a:gd name="connsiteY0-116" fmla="*/ 1244658 h 1954223"/>
                <a:gd name="connsiteX1-117" fmla="*/ 2732568 w 9664996"/>
                <a:gd name="connsiteY1-118" fmla="*/ 648 h 1954223"/>
                <a:gd name="connsiteX2-119" fmla="*/ 7825563 w 9664996"/>
                <a:gd name="connsiteY2-120" fmla="*/ 1935774 h 1954223"/>
                <a:gd name="connsiteX3-121" fmla="*/ 9664996 w 9664996"/>
                <a:gd name="connsiteY3-122" fmla="*/ 946947 h 1954223"/>
                <a:gd name="connsiteX0-123" fmla="*/ 0 w 9664996"/>
                <a:gd name="connsiteY0-124" fmla="*/ 1244075 h 1953640"/>
                <a:gd name="connsiteX1-125" fmla="*/ 2732568 w 9664996"/>
                <a:gd name="connsiteY1-126" fmla="*/ 65 h 1953640"/>
                <a:gd name="connsiteX2-127" fmla="*/ 7825563 w 9664996"/>
                <a:gd name="connsiteY2-128" fmla="*/ 1935191 h 1953640"/>
                <a:gd name="connsiteX3-129" fmla="*/ 9664996 w 9664996"/>
                <a:gd name="connsiteY3-130" fmla="*/ 946364 h 1953640"/>
                <a:gd name="connsiteX0-131" fmla="*/ 0 w 9664996"/>
                <a:gd name="connsiteY0-132" fmla="*/ 1244010 h 1953575"/>
                <a:gd name="connsiteX1-133" fmla="*/ 2732568 w 9664996"/>
                <a:gd name="connsiteY1-134" fmla="*/ 0 h 1953575"/>
                <a:gd name="connsiteX2-135" fmla="*/ 7825563 w 9664996"/>
                <a:gd name="connsiteY2-136" fmla="*/ 1935126 h 1953575"/>
                <a:gd name="connsiteX3-137" fmla="*/ 9664996 w 9664996"/>
                <a:gd name="connsiteY3-138" fmla="*/ 946299 h 1953575"/>
                <a:gd name="connsiteX0-139" fmla="*/ 0 w 9696894"/>
                <a:gd name="connsiteY0-140" fmla="*/ 1722475 h 1953575"/>
                <a:gd name="connsiteX1-141" fmla="*/ 2764466 w 9696894"/>
                <a:gd name="connsiteY1-142" fmla="*/ 0 h 1953575"/>
                <a:gd name="connsiteX2-143" fmla="*/ 7857461 w 9696894"/>
                <a:gd name="connsiteY2-144" fmla="*/ 1935126 h 1953575"/>
                <a:gd name="connsiteX3-145" fmla="*/ 9696894 w 9696894"/>
                <a:gd name="connsiteY3-146" fmla="*/ 946299 h 1953575"/>
                <a:gd name="connsiteX0-147" fmla="*/ 0 w 9696894"/>
                <a:gd name="connsiteY0-148" fmla="*/ 1722475 h 1953575"/>
                <a:gd name="connsiteX1-149" fmla="*/ 2764466 w 9696894"/>
                <a:gd name="connsiteY1-150" fmla="*/ 0 h 1953575"/>
                <a:gd name="connsiteX2-151" fmla="*/ 7857461 w 9696894"/>
                <a:gd name="connsiteY2-152" fmla="*/ 1935126 h 1953575"/>
                <a:gd name="connsiteX3-153" fmla="*/ 9696894 w 9696894"/>
                <a:gd name="connsiteY3-154" fmla="*/ 946299 h 1953575"/>
                <a:gd name="connsiteX0-155" fmla="*/ 0 w 9654364"/>
                <a:gd name="connsiteY0-156" fmla="*/ 1743740 h 1953575"/>
                <a:gd name="connsiteX1-157" fmla="*/ 2721936 w 9654364"/>
                <a:gd name="connsiteY1-158" fmla="*/ 0 h 1953575"/>
                <a:gd name="connsiteX2-159" fmla="*/ 7814931 w 9654364"/>
                <a:gd name="connsiteY2-160" fmla="*/ 1935126 h 1953575"/>
                <a:gd name="connsiteX3-161" fmla="*/ 9654364 w 9654364"/>
                <a:gd name="connsiteY3-162" fmla="*/ 946299 h 1953575"/>
                <a:gd name="connsiteX0-163" fmla="*/ 0 w 9654364"/>
                <a:gd name="connsiteY0-164" fmla="*/ 1743740 h 1953575"/>
                <a:gd name="connsiteX1-165" fmla="*/ 2721936 w 9654364"/>
                <a:gd name="connsiteY1-166" fmla="*/ 0 h 1953575"/>
                <a:gd name="connsiteX2-167" fmla="*/ 7814931 w 9654364"/>
                <a:gd name="connsiteY2-168" fmla="*/ 1935126 h 1953575"/>
                <a:gd name="connsiteX3-169" fmla="*/ 9654364 w 9654364"/>
                <a:gd name="connsiteY3-170" fmla="*/ 946299 h 1953575"/>
                <a:gd name="connsiteX0-171" fmla="*/ 0 w 9902583"/>
                <a:gd name="connsiteY0-172" fmla="*/ 1743740 h 2127556"/>
                <a:gd name="connsiteX1-173" fmla="*/ 2721936 w 9902583"/>
                <a:gd name="connsiteY1-174" fmla="*/ 0 h 2127556"/>
                <a:gd name="connsiteX2-175" fmla="*/ 7814931 w 9902583"/>
                <a:gd name="connsiteY2-176" fmla="*/ 1935126 h 2127556"/>
                <a:gd name="connsiteX3-177" fmla="*/ 9902583 w 9902583"/>
                <a:gd name="connsiteY3-178" fmla="*/ 1889531 h 2127556"/>
                <a:gd name="connsiteX0-179" fmla="*/ 0 w 9902583"/>
                <a:gd name="connsiteY0-180" fmla="*/ 1743740 h 2112345"/>
                <a:gd name="connsiteX1-181" fmla="*/ 2721936 w 9902583"/>
                <a:gd name="connsiteY1-182" fmla="*/ 0 h 2112345"/>
                <a:gd name="connsiteX2-183" fmla="*/ 7814931 w 9902583"/>
                <a:gd name="connsiteY2-184" fmla="*/ 1935126 h 2112345"/>
                <a:gd name="connsiteX3-185" fmla="*/ 9902583 w 9902583"/>
                <a:gd name="connsiteY3-186" fmla="*/ 1889531 h 2112345"/>
                <a:gd name="connsiteX0-187" fmla="*/ 0 w 9902583"/>
                <a:gd name="connsiteY0-188" fmla="*/ 1743740 h 2096952"/>
                <a:gd name="connsiteX1-189" fmla="*/ 2721936 w 9902583"/>
                <a:gd name="connsiteY1-190" fmla="*/ 0 h 2096952"/>
                <a:gd name="connsiteX2-191" fmla="*/ 7814931 w 9902583"/>
                <a:gd name="connsiteY2-192" fmla="*/ 1935126 h 2096952"/>
                <a:gd name="connsiteX3-193" fmla="*/ 9902583 w 9902583"/>
                <a:gd name="connsiteY3-194" fmla="*/ 1852299 h 2096952"/>
                <a:gd name="connsiteX0-195" fmla="*/ 0 w 9902583"/>
                <a:gd name="connsiteY0-196" fmla="*/ 1743740 h 2121878"/>
                <a:gd name="connsiteX1-197" fmla="*/ 2721936 w 9902583"/>
                <a:gd name="connsiteY1-198" fmla="*/ 0 h 2121878"/>
                <a:gd name="connsiteX2-199" fmla="*/ 7814931 w 9902583"/>
                <a:gd name="connsiteY2-200" fmla="*/ 1935126 h 2121878"/>
                <a:gd name="connsiteX3-201" fmla="*/ 9333027 w 9902583"/>
                <a:gd name="connsiteY3-202" fmla="*/ 2036507 h 2121878"/>
                <a:gd name="connsiteX4-203" fmla="*/ 9902583 w 9902583"/>
                <a:gd name="connsiteY4-204" fmla="*/ 1852299 h 2121878"/>
                <a:gd name="connsiteX0-205" fmla="*/ 0 w 9333027"/>
                <a:gd name="connsiteY0-206" fmla="*/ 1743740 h 2121878"/>
                <a:gd name="connsiteX1-207" fmla="*/ 2721936 w 9333027"/>
                <a:gd name="connsiteY1-208" fmla="*/ 0 h 2121878"/>
                <a:gd name="connsiteX2-209" fmla="*/ 7814931 w 9333027"/>
                <a:gd name="connsiteY2-210" fmla="*/ 1935126 h 2121878"/>
                <a:gd name="connsiteX3-211" fmla="*/ 9333027 w 9333027"/>
                <a:gd name="connsiteY3-212" fmla="*/ 2036507 h 2121878"/>
                <a:gd name="connsiteX0-213" fmla="*/ 0 w 9419904"/>
                <a:gd name="connsiteY0-214" fmla="*/ 1743740 h 2133706"/>
                <a:gd name="connsiteX1-215" fmla="*/ 2721936 w 9419904"/>
                <a:gd name="connsiteY1-216" fmla="*/ 0 h 2133706"/>
                <a:gd name="connsiteX2-217" fmla="*/ 7814931 w 9419904"/>
                <a:gd name="connsiteY2-218" fmla="*/ 1935126 h 2133706"/>
                <a:gd name="connsiteX3-219" fmla="*/ 9419904 w 9419904"/>
                <a:gd name="connsiteY3-220" fmla="*/ 2061329 h 2133706"/>
                <a:gd name="connsiteX0-221" fmla="*/ 0 w 9419904"/>
                <a:gd name="connsiteY0-222" fmla="*/ 1743740 h 2155559"/>
                <a:gd name="connsiteX1-223" fmla="*/ 2721936 w 9419904"/>
                <a:gd name="connsiteY1-224" fmla="*/ 0 h 2155559"/>
                <a:gd name="connsiteX2-225" fmla="*/ 7814931 w 9419904"/>
                <a:gd name="connsiteY2-226" fmla="*/ 1935126 h 2155559"/>
                <a:gd name="connsiteX3-227" fmla="*/ 9419904 w 9419904"/>
                <a:gd name="connsiteY3-228" fmla="*/ 2061329 h 21555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419904" h="2155559">
                  <a:moveTo>
                    <a:pt x="0" y="1743740"/>
                  </a:moveTo>
                  <a:cubicBezTo>
                    <a:pt x="339356" y="1337931"/>
                    <a:pt x="1268819" y="12405"/>
                    <a:pt x="2721936" y="0"/>
                  </a:cubicBezTo>
                  <a:cubicBezTo>
                    <a:pt x="4206950" y="8860"/>
                    <a:pt x="6698603" y="1591571"/>
                    <a:pt x="7814931" y="1935126"/>
                  </a:cubicBezTo>
                  <a:cubicBezTo>
                    <a:pt x="8931259" y="2278681"/>
                    <a:pt x="9047140" y="2137188"/>
                    <a:pt x="9419904" y="2061329"/>
                  </a:cubicBezTo>
                </a:path>
              </a:pathLst>
            </a:custGeom>
            <a:noFill/>
            <a:ln w="28575" cap="rnd">
              <a:solidFill>
                <a:schemeClr val="bg1">
                  <a:lumMod val="75000"/>
                </a:schemeClr>
              </a:solidFill>
              <a:prstDash val="dash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íśļîdê">
              <a:extLst>
                <a:ext uri="{FF2B5EF4-FFF2-40B4-BE49-F238E27FC236}">
                  <a16:creationId xmlns="" xmlns:a16="http://schemas.microsoft.com/office/drawing/2014/main" id="{81F5F216-C2DA-44E7-8538-0AA27F568DD8}"/>
                </a:ext>
              </a:extLst>
            </p:cNvPr>
            <p:cNvSpPr/>
            <p:nvPr/>
          </p:nvSpPr>
          <p:spPr>
            <a:xfrm>
              <a:off x="733780" y="2814699"/>
              <a:ext cx="774156" cy="77415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î$1iḋe">
              <a:extLst>
                <a:ext uri="{FF2B5EF4-FFF2-40B4-BE49-F238E27FC236}">
                  <a16:creationId xmlns="" xmlns:a16="http://schemas.microsoft.com/office/drawing/2014/main" id="{5D8C07DC-051A-4B74-81EC-CC802B6E6153}"/>
                </a:ext>
              </a:extLst>
            </p:cNvPr>
            <p:cNvSpPr/>
            <p:nvPr/>
          </p:nvSpPr>
          <p:spPr>
            <a:xfrm>
              <a:off x="3328186" y="2848208"/>
              <a:ext cx="774156" cy="77415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ïŝḻîḓé">
              <a:extLst>
                <a:ext uri="{FF2B5EF4-FFF2-40B4-BE49-F238E27FC236}">
                  <a16:creationId xmlns="" xmlns:a16="http://schemas.microsoft.com/office/drawing/2014/main" id="{B655D08B-DC91-4E48-9E6C-A68E2C69F33A}"/>
                </a:ext>
              </a:extLst>
            </p:cNvPr>
            <p:cNvSpPr/>
            <p:nvPr/>
          </p:nvSpPr>
          <p:spPr>
            <a:xfrm>
              <a:off x="6449199" y="4143443"/>
              <a:ext cx="774156" cy="77415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îŝliďe">
              <a:extLst>
                <a:ext uri="{FF2B5EF4-FFF2-40B4-BE49-F238E27FC236}">
                  <a16:creationId xmlns="" xmlns:a16="http://schemas.microsoft.com/office/drawing/2014/main" id="{ABA873F9-FEC1-407A-AED9-9509423C5C62}"/>
                </a:ext>
              </a:extLst>
            </p:cNvPr>
            <p:cNvSpPr/>
            <p:nvPr/>
          </p:nvSpPr>
          <p:spPr>
            <a:xfrm>
              <a:off x="964701" y="2996824"/>
              <a:ext cx="312314" cy="409904"/>
            </a:xfrm>
            <a:custGeom>
              <a:avLst/>
              <a:gdLst>
                <a:gd name="connsiteX0" fmla="*/ 297257 w 462274"/>
                <a:gd name="connsiteY0" fmla="*/ 435177 h 606722"/>
                <a:gd name="connsiteX1" fmla="*/ 317051 w 462274"/>
                <a:gd name="connsiteY1" fmla="*/ 455006 h 606722"/>
                <a:gd name="connsiteX2" fmla="*/ 297257 w 462274"/>
                <a:gd name="connsiteY2" fmla="*/ 474835 h 606722"/>
                <a:gd name="connsiteX3" fmla="*/ 277463 w 462274"/>
                <a:gd name="connsiteY3" fmla="*/ 455006 h 606722"/>
                <a:gd name="connsiteX4" fmla="*/ 297257 w 462274"/>
                <a:gd name="connsiteY4" fmla="*/ 435177 h 606722"/>
                <a:gd name="connsiteX5" fmla="*/ 297176 w 462274"/>
                <a:gd name="connsiteY5" fmla="*/ 395642 h 606722"/>
                <a:gd name="connsiteX6" fmla="*/ 237812 w 462274"/>
                <a:gd name="connsiteY6" fmla="*/ 455011 h 606722"/>
                <a:gd name="connsiteX7" fmla="*/ 297176 w 462274"/>
                <a:gd name="connsiteY7" fmla="*/ 514380 h 606722"/>
                <a:gd name="connsiteX8" fmla="*/ 356629 w 462274"/>
                <a:gd name="connsiteY8" fmla="*/ 455011 h 606722"/>
                <a:gd name="connsiteX9" fmla="*/ 297176 w 462274"/>
                <a:gd name="connsiteY9" fmla="*/ 395642 h 606722"/>
                <a:gd name="connsiteX10" fmla="*/ 165159 w 462274"/>
                <a:gd name="connsiteY10" fmla="*/ 277040 h 606722"/>
                <a:gd name="connsiteX11" fmla="*/ 184953 w 462274"/>
                <a:gd name="connsiteY11" fmla="*/ 296799 h 606722"/>
                <a:gd name="connsiteX12" fmla="*/ 165159 w 462274"/>
                <a:gd name="connsiteY12" fmla="*/ 316558 h 606722"/>
                <a:gd name="connsiteX13" fmla="*/ 145365 w 462274"/>
                <a:gd name="connsiteY13" fmla="*/ 296799 h 606722"/>
                <a:gd name="connsiteX14" fmla="*/ 165159 w 462274"/>
                <a:gd name="connsiteY14" fmla="*/ 277040 h 606722"/>
                <a:gd name="connsiteX15" fmla="*/ 315199 w 462274"/>
                <a:gd name="connsiteY15" fmla="*/ 272171 h 606722"/>
                <a:gd name="connsiteX16" fmla="*/ 301181 w 462274"/>
                <a:gd name="connsiteY16" fmla="*/ 277970 h 606722"/>
                <a:gd name="connsiteX17" fmla="*/ 133057 w 462274"/>
                <a:gd name="connsiteY17" fmla="*/ 445857 h 606722"/>
                <a:gd name="connsiteX18" fmla="*/ 133057 w 462274"/>
                <a:gd name="connsiteY18" fmla="*/ 473853 h 606722"/>
                <a:gd name="connsiteX19" fmla="*/ 147120 w 462274"/>
                <a:gd name="connsiteY19" fmla="*/ 479630 h 606722"/>
                <a:gd name="connsiteX20" fmla="*/ 161093 w 462274"/>
                <a:gd name="connsiteY20" fmla="*/ 473853 h 606722"/>
                <a:gd name="connsiteX21" fmla="*/ 329217 w 462274"/>
                <a:gd name="connsiteY21" fmla="*/ 305966 h 606722"/>
                <a:gd name="connsiteX22" fmla="*/ 329217 w 462274"/>
                <a:gd name="connsiteY22" fmla="*/ 277970 h 606722"/>
                <a:gd name="connsiteX23" fmla="*/ 315199 w 462274"/>
                <a:gd name="connsiteY23" fmla="*/ 272171 h 606722"/>
                <a:gd name="connsiteX24" fmla="*/ 165098 w 462274"/>
                <a:gd name="connsiteY24" fmla="*/ 237354 h 606722"/>
                <a:gd name="connsiteX25" fmla="*/ 105645 w 462274"/>
                <a:gd name="connsiteY25" fmla="*/ 296723 h 606722"/>
                <a:gd name="connsiteX26" fmla="*/ 165098 w 462274"/>
                <a:gd name="connsiteY26" fmla="*/ 356092 h 606722"/>
                <a:gd name="connsiteX27" fmla="*/ 224551 w 462274"/>
                <a:gd name="connsiteY27" fmla="*/ 296723 h 606722"/>
                <a:gd name="connsiteX28" fmla="*/ 165098 w 462274"/>
                <a:gd name="connsiteY28" fmla="*/ 237354 h 606722"/>
                <a:gd name="connsiteX29" fmla="*/ 231137 w 462274"/>
                <a:gd name="connsiteY29" fmla="*/ 145012 h 606722"/>
                <a:gd name="connsiteX30" fmla="*/ 462274 w 462274"/>
                <a:gd name="connsiteY30" fmla="*/ 375911 h 606722"/>
                <a:gd name="connsiteX31" fmla="*/ 231137 w 462274"/>
                <a:gd name="connsiteY31" fmla="*/ 606722 h 606722"/>
                <a:gd name="connsiteX32" fmla="*/ 0 w 462274"/>
                <a:gd name="connsiteY32" fmla="*/ 375911 h 606722"/>
                <a:gd name="connsiteX33" fmla="*/ 231137 w 462274"/>
                <a:gd name="connsiteY33" fmla="*/ 145012 h 606722"/>
                <a:gd name="connsiteX34" fmla="*/ 231172 w 462274"/>
                <a:gd name="connsiteY34" fmla="*/ 39539 h 606722"/>
                <a:gd name="connsiteX35" fmla="*/ 198147 w 462274"/>
                <a:gd name="connsiteY35" fmla="*/ 72503 h 606722"/>
                <a:gd name="connsiteX36" fmla="*/ 198948 w 462274"/>
                <a:gd name="connsiteY36" fmla="*/ 79078 h 606722"/>
                <a:gd name="connsiteX37" fmla="*/ 263485 w 462274"/>
                <a:gd name="connsiteY37" fmla="*/ 79078 h 606722"/>
                <a:gd name="connsiteX38" fmla="*/ 264197 w 462274"/>
                <a:gd name="connsiteY38" fmla="*/ 72503 h 606722"/>
                <a:gd name="connsiteX39" fmla="*/ 231172 w 462274"/>
                <a:gd name="connsiteY39" fmla="*/ 39539 h 606722"/>
                <a:gd name="connsiteX40" fmla="*/ 231172 w 462274"/>
                <a:gd name="connsiteY40" fmla="*/ 0 h 606722"/>
                <a:gd name="connsiteX41" fmla="*/ 303897 w 462274"/>
                <a:gd name="connsiteY41" fmla="*/ 72503 h 606722"/>
                <a:gd name="connsiteX42" fmla="*/ 303541 w 462274"/>
                <a:gd name="connsiteY42" fmla="*/ 79078 h 606722"/>
                <a:gd name="connsiteX43" fmla="*/ 310485 w 462274"/>
                <a:gd name="connsiteY43" fmla="*/ 79078 h 606722"/>
                <a:gd name="connsiteX44" fmla="*/ 330246 w 462274"/>
                <a:gd name="connsiteY44" fmla="*/ 98892 h 606722"/>
                <a:gd name="connsiteX45" fmla="*/ 330246 w 462274"/>
                <a:gd name="connsiteY45" fmla="*/ 138520 h 606722"/>
                <a:gd name="connsiteX46" fmla="*/ 231172 w 462274"/>
                <a:gd name="connsiteY46" fmla="*/ 118706 h 606722"/>
                <a:gd name="connsiteX47" fmla="*/ 132098 w 462274"/>
                <a:gd name="connsiteY47" fmla="*/ 138520 h 606722"/>
                <a:gd name="connsiteX48" fmla="*/ 132098 w 462274"/>
                <a:gd name="connsiteY48" fmla="*/ 98892 h 606722"/>
                <a:gd name="connsiteX49" fmla="*/ 151948 w 462274"/>
                <a:gd name="connsiteY49" fmla="*/ 79078 h 606722"/>
                <a:gd name="connsiteX50" fmla="*/ 158892 w 462274"/>
                <a:gd name="connsiteY50" fmla="*/ 79078 h 606722"/>
                <a:gd name="connsiteX51" fmla="*/ 158536 w 462274"/>
                <a:gd name="connsiteY51" fmla="*/ 72503 h 606722"/>
                <a:gd name="connsiteX52" fmla="*/ 231172 w 462274"/>
                <a:gd name="connsiteY5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62274" h="606722">
                  <a:moveTo>
                    <a:pt x="297257" y="435177"/>
                  </a:moveTo>
                  <a:cubicBezTo>
                    <a:pt x="308189" y="435177"/>
                    <a:pt x="317051" y="444055"/>
                    <a:pt x="317051" y="455006"/>
                  </a:cubicBezTo>
                  <a:cubicBezTo>
                    <a:pt x="317051" y="465957"/>
                    <a:pt x="308189" y="474835"/>
                    <a:pt x="297257" y="474835"/>
                  </a:cubicBezTo>
                  <a:cubicBezTo>
                    <a:pt x="286325" y="474835"/>
                    <a:pt x="277463" y="465957"/>
                    <a:pt x="277463" y="455006"/>
                  </a:cubicBezTo>
                  <a:cubicBezTo>
                    <a:pt x="277463" y="444055"/>
                    <a:pt x="286325" y="435177"/>
                    <a:pt x="297257" y="435177"/>
                  </a:cubicBezTo>
                  <a:close/>
                  <a:moveTo>
                    <a:pt x="297176" y="395642"/>
                  </a:moveTo>
                  <a:cubicBezTo>
                    <a:pt x="264424" y="395642"/>
                    <a:pt x="237812" y="422305"/>
                    <a:pt x="237812" y="455011"/>
                  </a:cubicBezTo>
                  <a:cubicBezTo>
                    <a:pt x="237812" y="487717"/>
                    <a:pt x="264424" y="514380"/>
                    <a:pt x="297176" y="514380"/>
                  </a:cubicBezTo>
                  <a:cubicBezTo>
                    <a:pt x="330018" y="514380"/>
                    <a:pt x="356629" y="487717"/>
                    <a:pt x="356629" y="455011"/>
                  </a:cubicBezTo>
                  <a:cubicBezTo>
                    <a:pt x="356629" y="422305"/>
                    <a:pt x="330018" y="395642"/>
                    <a:pt x="297176" y="395642"/>
                  </a:cubicBezTo>
                  <a:close/>
                  <a:moveTo>
                    <a:pt x="165159" y="277040"/>
                  </a:moveTo>
                  <a:cubicBezTo>
                    <a:pt x="176091" y="277040"/>
                    <a:pt x="184953" y="285886"/>
                    <a:pt x="184953" y="296799"/>
                  </a:cubicBezTo>
                  <a:cubicBezTo>
                    <a:pt x="184953" y="307712"/>
                    <a:pt x="176091" y="316558"/>
                    <a:pt x="165159" y="316558"/>
                  </a:cubicBezTo>
                  <a:cubicBezTo>
                    <a:pt x="154227" y="316558"/>
                    <a:pt x="145365" y="307712"/>
                    <a:pt x="145365" y="296799"/>
                  </a:cubicBezTo>
                  <a:cubicBezTo>
                    <a:pt x="145365" y="285886"/>
                    <a:pt x="154227" y="277040"/>
                    <a:pt x="165159" y="277040"/>
                  </a:cubicBezTo>
                  <a:close/>
                  <a:moveTo>
                    <a:pt x="315199" y="272171"/>
                  </a:moveTo>
                  <a:cubicBezTo>
                    <a:pt x="310126" y="272171"/>
                    <a:pt x="305052" y="274104"/>
                    <a:pt x="301181" y="277970"/>
                  </a:cubicBezTo>
                  <a:lnTo>
                    <a:pt x="133057" y="445857"/>
                  </a:lnTo>
                  <a:cubicBezTo>
                    <a:pt x="125403" y="453589"/>
                    <a:pt x="125403" y="466120"/>
                    <a:pt x="133057" y="473853"/>
                  </a:cubicBezTo>
                  <a:cubicBezTo>
                    <a:pt x="136973" y="477674"/>
                    <a:pt x="142046" y="479630"/>
                    <a:pt x="147120" y="479630"/>
                  </a:cubicBezTo>
                  <a:cubicBezTo>
                    <a:pt x="152193" y="479630"/>
                    <a:pt x="157266" y="477674"/>
                    <a:pt x="161093" y="473853"/>
                  </a:cubicBezTo>
                  <a:lnTo>
                    <a:pt x="329217" y="305966"/>
                  </a:lnTo>
                  <a:cubicBezTo>
                    <a:pt x="336960" y="298234"/>
                    <a:pt x="336960" y="285702"/>
                    <a:pt x="329217" y="277970"/>
                  </a:cubicBezTo>
                  <a:cubicBezTo>
                    <a:pt x="325345" y="274104"/>
                    <a:pt x="320272" y="272171"/>
                    <a:pt x="315199" y="272171"/>
                  </a:cubicBezTo>
                  <a:close/>
                  <a:moveTo>
                    <a:pt x="165098" y="237354"/>
                  </a:moveTo>
                  <a:cubicBezTo>
                    <a:pt x="132345" y="237354"/>
                    <a:pt x="105645" y="264017"/>
                    <a:pt x="105645" y="296723"/>
                  </a:cubicBezTo>
                  <a:cubicBezTo>
                    <a:pt x="105645" y="329429"/>
                    <a:pt x="132345" y="356092"/>
                    <a:pt x="165098" y="356092"/>
                  </a:cubicBezTo>
                  <a:cubicBezTo>
                    <a:pt x="197939" y="356092"/>
                    <a:pt x="224551" y="329429"/>
                    <a:pt x="224551" y="296723"/>
                  </a:cubicBezTo>
                  <a:cubicBezTo>
                    <a:pt x="224551" y="264017"/>
                    <a:pt x="197939" y="237354"/>
                    <a:pt x="165098" y="237354"/>
                  </a:cubicBezTo>
                  <a:close/>
                  <a:moveTo>
                    <a:pt x="231137" y="145012"/>
                  </a:moveTo>
                  <a:cubicBezTo>
                    <a:pt x="358587" y="145012"/>
                    <a:pt x="462274" y="248641"/>
                    <a:pt x="462274" y="375911"/>
                  </a:cubicBezTo>
                  <a:cubicBezTo>
                    <a:pt x="462274" y="503182"/>
                    <a:pt x="358587" y="606722"/>
                    <a:pt x="231137" y="606722"/>
                  </a:cubicBezTo>
                  <a:cubicBezTo>
                    <a:pt x="103687" y="606722"/>
                    <a:pt x="0" y="503182"/>
                    <a:pt x="0" y="375911"/>
                  </a:cubicBezTo>
                  <a:cubicBezTo>
                    <a:pt x="0" y="248641"/>
                    <a:pt x="103687" y="145012"/>
                    <a:pt x="231137" y="145012"/>
                  </a:cubicBezTo>
                  <a:close/>
                  <a:moveTo>
                    <a:pt x="231172" y="39539"/>
                  </a:moveTo>
                  <a:cubicBezTo>
                    <a:pt x="213013" y="39539"/>
                    <a:pt x="198147" y="54377"/>
                    <a:pt x="198147" y="72503"/>
                  </a:cubicBezTo>
                  <a:cubicBezTo>
                    <a:pt x="198147" y="74724"/>
                    <a:pt x="198414" y="76946"/>
                    <a:pt x="198948" y="79078"/>
                  </a:cubicBezTo>
                  <a:lnTo>
                    <a:pt x="263485" y="79078"/>
                  </a:lnTo>
                  <a:cubicBezTo>
                    <a:pt x="264019" y="76946"/>
                    <a:pt x="264197" y="74724"/>
                    <a:pt x="264197" y="72503"/>
                  </a:cubicBezTo>
                  <a:cubicBezTo>
                    <a:pt x="264197" y="54377"/>
                    <a:pt x="249420" y="39539"/>
                    <a:pt x="231172" y="39539"/>
                  </a:cubicBezTo>
                  <a:close/>
                  <a:moveTo>
                    <a:pt x="231172" y="0"/>
                  </a:moveTo>
                  <a:cubicBezTo>
                    <a:pt x="271229" y="0"/>
                    <a:pt x="303897" y="32520"/>
                    <a:pt x="303897" y="72503"/>
                  </a:cubicBezTo>
                  <a:cubicBezTo>
                    <a:pt x="303897" y="74724"/>
                    <a:pt x="303719" y="76946"/>
                    <a:pt x="303541" y="79078"/>
                  </a:cubicBezTo>
                  <a:lnTo>
                    <a:pt x="310485" y="79078"/>
                  </a:lnTo>
                  <a:cubicBezTo>
                    <a:pt x="321433" y="79078"/>
                    <a:pt x="330246" y="87963"/>
                    <a:pt x="330246" y="98892"/>
                  </a:cubicBezTo>
                  <a:lnTo>
                    <a:pt x="330246" y="138520"/>
                  </a:lnTo>
                  <a:cubicBezTo>
                    <a:pt x="299714" y="125725"/>
                    <a:pt x="266333" y="118706"/>
                    <a:pt x="231172" y="118706"/>
                  </a:cubicBezTo>
                  <a:cubicBezTo>
                    <a:pt x="196100" y="118706"/>
                    <a:pt x="162630" y="125725"/>
                    <a:pt x="132098" y="138520"/>
                  </a:cubicBezTo>
                  <a:lnTo>
                    <a:pt x="132098" y="98892"/>
                  </a:lnTo>
                  <a:cubicBezTo>
                    <a:pt x="132098" y="87963"/>
                    <a:pt x="141000" y="79078"/>
                    <a:pt x="151948" y="79078"/>
                  </a:cubicBezTo>
                  <a:lnTo>
                    <a:pt x="158892" y="79078"/>
                  </a:lnTo>
                  <a:cubicBezTo>
                    <a:pt x="158625" y="76946"/>
                    <a:pt x="158536" y="74724"/>
                    <a:pt x="158536" y="72503"/>
                  </a:cubicBezTo>
                  <a:cubicBezTo>
                    <a:pt x="158536" y="32520"/>
                    <a:pt x="191115" y="0"/>
                    <a:pt x="231172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îśļïďe">
              <a:extLst>
                <a:ext uri="{FF2B5EF4-FFF2-40B4-BE49-F238E27FC236}">
                  <a16:creationId xmlns="" xmlns:a16="http://schemas.microsoft.com/office/drawing/2014/main" id="{DECAF4D2-DA1A-4CA7-B3E5-E265EED308F6}"/>
                </a:ext>
              </a:extLst>
            </p:cNvPr>
            <p:cNvSpPr/>
            <p:nvPr/>
          </p:nvSpPr>
          <p:spPr>
            <a:xfrm>
              <a:off x="3559107" y="3030333"/>
              <a:ext cx="312314" cy="409904"/>
            </a:xfrm>
            <a:custGeom>
              <a:avLst/>
              <a:gdLst>
                <a:gd name="connsiteX0" fmla="*/ 297257 w 462274"/>
                <a:gd name="connsiteY0" fmla="*/ 435177 h 606722"/>
                <a:gd name="connsiteX1" fmla="*/ 317051 w 462274"/>
                <a:gd name="connsiteY1" fmla="*/ 455006 h 606722"/>
                <a:gd name="connsiteX2" fmla="*/ 297257 w 462274"/>
                <a:gd name="connsiteY2" fmla="*/ 474835 h 606722"/>
                <a:gd name="connsiteX3" fmla="*/ 277463 w 462274"/>
                <a:gd name="connsiteY3" fmla="*/ 455006 h 606722"/>
                <a:gd name="connsiteX4" fmla="*/ 297257 w 462274"/>
                <a:gd name="connsiteY4" fmla="*/ 435177 h 606722"/>
                <a:gd name="connsiteX5" fmla="*/ 297176 w 462274"/>
                <a:gd name="connsiteY5" fmla="*/ 395642 h 606722"/>
                <a:gd name="connsiteX6" fmla="*/ 237812 w 462274"/>
                <a:gd name="connsiteY6" fmla="*/ 455011 h 606722"/>
                <a:gd name="connsiteX7" fmla="*/ 297176 w 462274"/>
                <a:gd name="connsiteY7" fmla="*/ 514380 h 606722"/>
                <a:gd name="connsiteX8" fmla="*/ 356629 w 462274"/>
                <a:gd name="connsiteY8" fmla="*/ 455011 h 606722"/>
                <a:gd name="connsiteX9" fmla="*/ 297176 w 462274"/>
                <a:gd name="connsiteY9" fmla="*/ 395642 h 606722"/>
                <a:gd name="connsiteX10" fmla="*/ 165159 w 462274"/>
                <a:gd name="connsiteY10" fmla="*/ 277040 h 606722"/>
                <a:gd name="connsiteX11" fmla="*/ 184953 w 462274"/>
                <a:gd name="connsiteY11" fmla="*/ 296799 h 606722"/>
                <a:gd name="connsiteX12" fmla="*/ 165159 w 462274"/>
                <a:gd name="connsiteY12" fmla="*/ 316558 h 606722"/>
                <a:gd name="connsiteX13" fmla="*/ 145365 w 462274"/>
                <a:gd name="connsiteY13" fmla="*/ 296799 h 606722"/>
                <a:gd name="connsiteX14" fmla="*/ 165159 w 462274"/>
                <a:gd name="connsiteY14" fmla="*/ 277040 h 606722"/>
                <a:gd name="connsiteX15" fmla="*/ 315199 w 462274"/>
                <a:gd name="connsiteY15" fmla="*/ 272171 h 606722"/>
                <a:gd name="connsiteX16" fmla="*/ 301181 w 462274"/>
                <a:gd name="connsiteY16" fmla="*/ 277970 h 606722"/>
                <a:gd name="connsiteX17" fmla="*/ 133057 w 462274"/>
                <a:gd name="connsiteY17" fmla="*/ 445857 h 606722"/>
                <a:gd name="connsiteX18" fmla="*/ 133057 w 462274"/>
                <a:gd name="connsiteY18" fmla="*/ 473853 h 606722"/>
                <a:gd name="connsiteX19" fmla="*/ 147120 w 462274"/>
                <a:gd name="connsiteY19" fmla="*/ 479630 h 606722"/>
                <a:gd name="connsiteX20" fmla="*/ 161093 w 462274"/>
                <a:gd name="connsiteY20" fmla="*/ 473853 h 606722"/>
                <a:gd name="connsiteX21" fmla="*/ 329217 w 462274"/>
                <a:gd name="connsiteY21" fmla="*/ 305966 h 606722"/>
                <a:gd name="connsiteX22" fmla="*/ 329217 w 462274"/>
                <a:gd name="connsiteY22" fmla="*/ 277970 h 606722"/>
                <a:gd name="connsiteX23" fmla="*/ 315199 w 462274"/>
                <a:gd name="connsiteY23" fmla="*/ 272171 h 606722"/>
                <a:gd name="connsiteX24" fmla="*/ 165098 w 462274"/>
                <a:gd name="connsiteY24" fmla="*/ 237354 h 606722"/>
                <a:gd name="connsiteX25" fmla="*/ 105645 w 462274"/>
                <a:gd name="connsiteY25" fmla="*/ 296723 h 606722"/>
                <a:gd name="connsiteX26" fmla="*/ 165098 w 462274"/>
                <a:gd name="connsiteY26" fmla="*/ 356092 h 606722"/>
                <a:gd name="connsiteX27" fmla="*/ 224551 w 462274"/>
                <a:gd name="connsiteY27" fmla="*/ 296723 h 606722"/>
                <a:gd name="connsiteX28" fmla="*/ 165098 w 462274"/>
                <a:gd name="connsiteY28" fmla="*/ 237354 h 606722"/>
                <a:gd name="connsiteX29" fmla="*/ 231137 w 462274"/>
                <a:gd name="connsiteY29" fmla="*/ 145012 h 606722"/>
                <a:gd name="connsiteX30" fmla="*/ 462274 w 462274"/>
                <a:gd name="connsiteY30" fmla="*/ 375911 h 606722"/>
                <a:gd name="connsiteX31" fmla="*/ 231137 w 462274"/>
                <a:gd name="connsiteY31" fmla="*/ 606722 h 606722"/>
                <a:gd name="connsiteX32" fmla="*/ 0 w 462274"/>
                <a:gd name="connsiteY32" fmla="*/ 375911 h 606722"/>
                <a:gd name="connsiteX33" fmla="*/ 231137 w 462274"/>
                <a:gd name="connsiteY33" fmla="*/ 145012 h 606722"/>
                <a:gd name="connsiteX34" fmla="*/ 231172 w 462274"/>
                <a:gd name="connsiteY34" fmla="*/ 39539 h 606722"/>
                <a:gd name="connsiteX35" fmla="*/ 198147 w 462274"/>
                <a:gd name="connsiteY35" fmla="*/ 72503 h 606722"/>
                <a:gd name="connsiteX36" fmla="*/ 198948 w 462274"/>
                <a:gd name="connsiteY36" fmla="*/ 79078 h 606722"/>
                <a:gd name="connsiteX37" fmla="*/ 263485 w 462274"/>
                <a:gd name="connsiteY37" fmla="*/ 79078 h 606722"/>
                <a:gd name="connsiteX38" fmla="*/ 264197 w 462274"/>
                <a:gd name="connsiteY38" fmla="*/ 72503 h 606722"/>
                <a:gd name="connsiteX39" fmla="*/ 231172 w 462274"/>
                <a:gd name="connsiteY39" fmla="*/ 39539 h 606722"/>
                <a:gd name="connsiteX40" fmla="*/ 231172 w 462274"/>
                <a:gd name="connsiteY40" fmla="*/ 0 h 606722"/>
                <a:gd name="connsiteX41" fmla="*/ 303897 w 462274"/>
                <a:gd name="connsiteY41" fmla="*/ 72503 h 606722"/>
                <a:gd name="connsiteX42" fmla="*/ 303541 w 462274"/>
                <a:gd name="connsiteY42" fmla="*/ 79078 h 606722"/>
                <a:gd name="connsiteX43" fmla="*/ 310485 w 462274"/>
                <a:gd name="connsiteY43" fmla="*/ 79078 h 606722"/>
                <a:gd name="connsiteX44" fmla="*/ 330246 w 462274"/>
                <a:gd name="connsiteY44" fmla="*/ 98892 h 606722"/>
                <a:gd name="connsiteX45" fmla="*/ 330246 w 462274"/>
                <a:gd name="connsiteY45" fmla="*/ 138520 h 606722"/>
                <a:gd name="connsiteX46" fmla="*/ 231172 w 462274"/>
                <a:gd name="connsiteY46" fmla="*/ 118706 h 606722"/>
                <a:gd name="connsiteX47" fmla="*/ 132098 w 462274"/>
                <a:gd name="connsiteY47" fmla="*/ 138520 h 606722"/>
                <a:gd name="connsiteX48" fmla="*/ 132098 w 462274"/>
                <a:gd name="connsiteY48" fmla="*/ 98892 h 606722"/>
                <a:gd name="connsiteX49" fmla="*/ 151948 w 462274"/>
                <a:gd name="connsiteY49" fmla="*/ 79078 h 606722"/>
                <a:gd name="connsiteX50" fmla="*/ 158892 w 462274"/>
                <a:gd name="connsiteY50" fmla="*/ 79078 h 606722"/>
                <a:gd name="connsiteX51" fmla="*/ 158536 w 462274"/>
                <a:gd name="connsiteY51" fmla="*/ 72503 h 606722"/>
                <a:gd name="connsiteX52" fmla="*/ 231172 w 462274"/>
                <a:gd name="connsiteY5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62274" h="606722">
                  <a:moveTo>
                    <a:pt x="297257" y="435177"/>
                  </a:moveTo>
                  <a:cubicBezTo>
                    <a:pt x="308189" y="435177"/>
                    <a:pt x="317051" y="444055"/>
                    <a:pt x="317051" y="455006"/>
                  </a:cubicBezTo>
                  <a:cubicBezTo>
                    <a:pt x="317051" y="465957"/>
                    <a:pt x="308189" y="474835"/>
                    <a:pt x="297257" y="474835"/>
                  </a:cubicBezTo>
                  <a:cubicBezTo>
                    <a:pt x="286325" y="474835"/>
                    <a:pt x="277463" y="465957"/>
                    <a:pt x="277463" y="455006"/>
                  </a:cubicBezTo>
                  <a:cubicBezTo>
                    <a:pt x="277463" y="444055"/>
                    <a:pt x="286325" y="435177"/>
                    <a:pt x="297257" y="435177"/>
                  </a:cubicBezTo>
                  <a:close/>
                  <a:moveTo>
                    <a:pt x="297176" y="395642"/>
                  </a:moveTo>
                  <a:cubicBezTo>
                    <a:pt x="264424" y="395642"/>
                    <a:pt x="237812" y="422305"/>
                    <a:pt x="237812" y="455011"/>
                  </a:cubicBezTo>
                  <a:cubicBezTo>
                    <a:pt x="237812" y="487717"/>
                    <a:pt x="264424" y="514380"/>
                    <a:pt x="297176" y="514380"/>
                  </a:cubicBezTo>
                  <a:cubicBezTo>
                    <a:pt x="330018" y="514380"/>
                    <a:pt x="356629" y="487717"/>
                    <a:pt x="356629" y="455011"/>
                  </a:cubicBezTo>
                  <a:cubicBezTo>
                    <a:pt x="356629" y="422305"/>
                    <a:pt x="330018" y="395642"/>
                    <a:pt x="297176" y="395642"/>
                  </a:cubicBezTo>
                  <a:close/>
                  <a:moveTo>
                    <a:pt x="165159" y="277040"/>
                  </a:moveTo>
                  <a:cubicBezTo>
                    <a:pt x="176091" y="277040"/>
                    <a:pt x="184953" y="285886"/>
                    <a:pt x="184953" y="296799"/>
                  </a:cubicBezTo>
                  <a:cubicBezTo>
                    <a:pt x="184953" y="307712"/>
                    <a:pt x="176091" y="316558"/>
                    <a:pt x="165159" y="316558"/>
                  </a:cubicBezTo>
                  <a:cubicBezTo>
                    <a:pt x="154227" y="316558"/>
                    <a:pt x="145365" y="307712"/>
                    <a:pt x="145365" y="296799"/>
                  </a:cubicBezTo>
                  <a:cubicBezTo>
                    <a:pt x="145365" y="285886"/>
                    <a:pt x="154227" y="277040"/>
                    <a:pt x="165159" y="277040"/>
                  </a:cubicBezTo>
                  <a:close/>
                  <a:moveTo>
                    <a:pt x="315199" y="272171"/>
                  </a:moveTo>
                  <a:cubicBezTo>
                    <a:pt x="310126" y="272171"/>
                    <a:pt x="305052" y="274104"/>
                    <a:pt x="301181" y="277970"/>
                  </a:cubicBezTo>
                  <a:lnTo>
                    <a:pt x="133057" y="445857"/>
                  </a:lnTo>
                  <a:cubicBezTo>
                    <a:pt x="125403" y="453589"/>
                    <a:pt x="125403" y="466120"/>
                    <a:pt x="133057" y="473853"/>
                  </a:cubicBezTo>
                  <a:cubicBezTo>
                    <a:pt x="136973" y="477674"/>
                    <a:pt x="142046" y="479630"/>
                    <a:pt x="147120" y="479630"/>
                  </a:cubicBezTo>
                  <a:cubicBezTo>
                    <a:pt x="152193" y="479630"/>
                    <a:pt x="157266" y="477674"/>
                    <a:pt x="161093" y="473853"/>
                  </a:cubicBezTo>
                  <a:lnTo>
                    <a:pt x="329217" y="305966"/>
                  </a:lnTo>
                  <a:cubicBezTo>
                    <a:pt x="336960" y="298234"/>
                    <a:pt x="336960" y="285702"/>
                    <a:pt x="329217" y="277970"/>
                  </a:cubicBezTo>
                  <a:cubicBezTo>
                    <a:pt x="325345" y="274104"/>
                    <a:pt x="320272" y="272171"/>
                    <a:pt x="315199" y="272171"/>
                  </a:cubicBezTo>
                  <a:close/>
                  <a:moveTo>
                    <a:pt x="165098" y="237354"/>
                  </a:moveTo>
                  <a:cubicBezTo>
                    <a:pt x="132345" y="237354"/>
                    <a:pt x="105645" y="264017"/>
                    <a:pt x="105645" y="296723"/>
                  </a:cubicBezTo>
                  <a:cubicBezTo>
                    <a:pt x="105645" y="329429"/>
                    <a:pt x="132345" y="356092"/>
                    <a:pt x="165098" y="356092"/>
                  </a:cubicBezTo>
                  <a:cubicBezTo>
                    <a:pt x="197939" y="356092"/>
                    <a:pt x="224551" y="329429"/>
                    <a:pt x="224551" y="296723"/>
                  </a:cubicBezTo>
                  <a:cubicBezTo>
                    <a:pt x="224551" y="264017"/>
                    <a:pt x="197939" y="237354"/>
                    <a:pt x="165098" y="237354"/>
                  </a:cubicBezTo>
                  <a:close/>
                  <a:moveTo>
                    <a:pt x="231137" y="145012"/>
                  </a:moveTo>
                  <a:cubicBezTo>
                    <a:pt x="358587" y="145012"/>
                    <a:pt x="462274" y="248641"/>
                    <a:pt x="462274" y="375911"/>
                  </a:cubicBezTo>
                  <a:cubicBezTo>
                    <a:pt x="462274" y="503182"/>
                    <a:pt x="358587" y="606722"/>
                    <a:pt x="231137" y="606722"/>
                  </a:cubicBezTo>
                  <a:cubicBezTo>
                    <a:pt x="103687" y="606722"/>
                    <a:pt x="0" y="503182"/>
                    <a:pt x="0" y="375911"/>
                  </a:cubicBezTo>
                  <a:cubicBezTo>
                    <a:pt x="0" y="248641"/>
                    <a:pt x="103687" y="145012"/>
                    <a:pt x="231137" y="145012"/>
                  </a:cubicBezTo>
                  <a:close/>
                  <a:moveTo>
                    <a:pt x="231172" y="39539"/>
                  </a:moveTo>
                  <a:cubicBezTo>
                    <a:pt x="213013" y="39539"/>
                    <a:pt x="198147" y="54377"/>
                    <a:pt x="198147" y="72503"/>
                  </a:cubicBezTo>
                  <a:cubicBezTo>
                    <a:pt x="198147" y="74724"/>
                    <a:pt x="198414" y="76946"/>
                    <a:pt x="198948" y="79078"/>
                  </a:cubicBezTo>
                  <a:lnTo>
                    <a:pt x="263485" y="79078"/>
                  </a:lnTo>
                  <a:cubicBezTo>
                    <a:pt x="264019" y="76946"/>
                    <a:pt x="264197" y="74724"/>
                    <a:pt x="264197" y="72503"/>
                  </a:cubicBezTo>
                  <a:cubicBezTo>
                    <a:pt x="264197" y="54377"/>
                    <a:pt x="249420" y="39539"/>
                    <a:pt x="231172" y="39539"/>
                  </a:cubicBezTo>
                  <a:close/>
                  <a:moveTo>
                    <a:pt x="231172" y="0"/>
                  </a:moveTo>
                  <a:cubicBezTo>
                    <a:pt x="271229" y="0"/>
                    <a:pt x="303897" y="32520"/>
                    <a:pt x="303897" y="72503"/>
                  </a:cubicBezTo>
                  <a:cubicBezTo>
                    <a:pt x="303897" y="74724"/>
                    <a:pt x="303719" y="76946"/>
                    <a:pt x="303541" y="79078"/>
                  </a:cubicBezTo>
                  <a:lnTo>
                    <a:pt x="310485" y="79078"/>
                  </a:lnTo>
                  <a:cubicBezTo>
                    <a:pt x="321433" y="79078"/>
                    <a:pt x="330246" y="87963"/>
                    <a:pt x="330246" y="98892"/>
                  </a:cubicBezTo>
                  <a:lnTo>
                    <a:pt x="330246" y="138520"/>
                  </a:lnTo>
                  <a:cubicBezTo>
                    <a:pt x="299714" y="125725"/>
                    <a:pt x="266333" y="118706"/>
                    <a:pt x="231172" y="118706"/>
                  </a:cubicBezTo>
                  <a:cubicBezTo>
                    <a:pt x="196100" y="118706"/>
                    <a:pt x="162630" y="125725"/>
                    <a:pt x="132098" y="138520"/>
                  </a:cubicBezTo>
                  <a:lnTo>
                    <a:pt x="132098" y="98892"/>
                  </a:lnTo>
                  <a:cubicBezTo>
                    <a:pt x="132098" y="87963"/>
                    <a:pt x="141000" y="79078"/>
                    <a:pt x="151948" y="79078"/>
                  </a:cubicBezTo>
                  <a:lnTo>
                    <a:pt x="158892" y="79078"/>
                  </a:lnTo>
                  <a:cubicBezTo>
                    <a:pt x="158625" y="76946"/>
                    <a:pt x="158536" y="74724"/>
                    <a:pt x="158536" y="72503"/>
                  </a:cubicBezTo>
                  <a:cubicBezTo>
                    <a:pt x="158536" y="32520"/>
                    <a:pt x="191115" y="0"/>
                    <a:pt x="231172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ïš1ïḍè">
              <a:extLst>
                <a:ext uri="{FF2B5EF4-FFF2-40B4-BE49-F238E27FC236}">
                  <a16:creationId xmlns="" xmlns:a16="http://schemas.microsoft.com/office/drawing/2014/main" id="{6BC0FF1A-F789-4648-A809-4F563C0C4DED}"/>
                </a:ext>
              </a:extLst>
            </p:cNvPr>
            <p:cNvSpPr/>
            <p:nvPr/>
          </p:nvSpPr>
          <p:spPr>
            <a:xfrm>
              <a:off x="6680121" y="4325569"/>
              <a:ext cx="312314" cy="409904"/>
            </a:xfrm>
            <a:custGeom>
              <a:avLst/>
              <a:gdLst>
                <a:gd name="connsiteX0" fmla="*/ 297257 w 462274"/>
                <a:gd name="connsiteY0" fmla="*/ 435177 h 606722"/>
                <a:gd name="connsiteX1" fmla="*/ 317051 w 462274"/>
                <a:gd name="connsiteY1" fmla="*/ 455006 h 606722"/>
                <a:gd name="connsiteX2" fmla="*/ 297257 w 462274"/>
                <a:gd name="connsiteY2" fmla="*/ 474835 h 606722"/>
                <a:gd name="connsiteX3" fmla="*/ 277463 w 462274"/>
                <a:gd name="connsiteY3" fmla="*/ 455006 h 606722"/>
                <a:gd name="connsiteX4" fmla="*/ 297257 w 462274"/>
                <a:gd name="connsiteY4" fmla="*/ 435177 h 606722"/>
                <a:gd name="connsiteX5" fmla="*/ 297176 w 462274"/>
                <a:gd name="connsiteY5" fmla="*/ 395642 h 606722"/>
                <a:gd name="connsiteX6" fmla="*/ 237812 w 462274"/>
                <a:gd name="connsiteY6" fmla="*/ 455011 h 606722"/>
                <a:gd name="connsiteX7" fmla="*/ 297176 w 462274"/>
                <a:gd name="connsiteY7" fmla="*/ 514380 h 606722"/>
                <a:gd name="connsiteX8" fmla="*/ 356629 w 462274"/>
                <a:gd name="connsiteY8" fmla="*/ 455011 h 606722"/>
                <a:gd name="connsiteX9" fmla="*/ 297176 w 462274"/>
                <a:gd name="connsiteY9" fmla="*/ 395642 h 606722"/>
                <a:gd name="connsiteX10" fmla="*/ 165159 w 462274"/>
                <a:gd name="connsiteY10" fmla="*/ 277040 h 606722"/>
                <a:gd name="connsiteX11" fmla="*/ 184953 w 462274"/>
                <a:gd name="connsiteY11" fmla="*/ 296799 h 606722"/>
                <a:gd name="connsiteX12" fmla="*/ 165159 w 462274"/>
                <a:gd name="connsiteY12" fmla="*/ 316558 h 606722"/>
                <a:gd name="connsiteX13" fmla="*/ 145365 w 462274"/>
                <a:gd name="connsiteY13" fmla="*/ 296799 h 606722"/>
                <a:gd name="connsiteX14" fmla="*/ 165159 w 462274"/>
                <a:gd name="connsiteY14" fmla="*/ 277040 h 606722"/>
                <a:gd name="connsiteX15" fmla="*/ 315199 w 462274"/>
                <a:gd name="connsiteY15" fmla="*/ 272171 h 606722"/>
                <a:gd name="connsiteX16" fmla="*/ 301181 w 462274"/>
                <a:gd name="connsiteY16" fmla="*/ 277970 h 606722"/>
                <a:gd name="connsiteX17" fmla="*/ 133057 w 462274"/>
                <a:gd name="connsiteY17" fmla="*/ 445857 h 606722"/>
                <a:gd name="connsiteX18" fmla="*/ 133057 w 462274"/>
                <a:gd name="connsiteY18" fmla="*/ 473853 h 606722"/>
                <a:gd name="connsiteX19" fmla="*/ 147120 w 462274"/>
                <a:gd name="connsiteY19" fmla="*/ 479630 h 606722"/>
                <a:gd name="connsiteX20" fmla="*/ 161093 w 462274"/>
                <a:gd name="connsiteY20" fmla="*/ 473853 h 606722"/>
                <a:gd name="connsiteX21" fmla="*/ 329217 w 462274"/>
                <a:gd name="connsiteY21" fmla="*/ 305966 h 606722"/>
                <a:gd name="connsiteX22" fmla="*/ 329217 w 462274"/>
                <a:gd name="connsiteY22" fmla="*/ 277970 h 606722"/>
                <a:gd name="connsiteX23" fmla="*/ 315199 w 462274"/>
                <a:gd name="connsiteY23" fmla="*/ 272171 h 606722"/>
                <a:gd name="connsiteX24" fmla="*/ 165098 w 462274"/>
                <a:gd name="connsiteY24" fmla="*/ 237354 h 606722"/>
                <a:gd name="connsiteX25" fmla="*/ 105645 w 462274"/>
                <a:gd name="connsiteY25" fmla="*/ 296723 h 606722"/>
                <a:gd name="connsiteX26" fmla="*/ 165098 w 462274"/>
                <a:gd name="connsiteY26" fmla="*/ 356092 h 606722"/>
                <a:gd name="connsiteX27" fmla="*/ 224551 w 462274"/>
                <a:gd name="connsiteY27" fmla="*/ 296723 h 606722"/>
                <a:gd name="connsiteX28" fmla="*/ 165098 w 462274"/>
                <a:gd name="connsiteY28" fmla="*/ 237354 h 606722"/>
                <a:gd name="connsiteX29" fmla="*/ 231137 w 462274"/>
                <a:gd name="connsiteY29" fmla="*/ 145012 h 606722"/>
                <a:gd name="connsiteX30" fmla="*/ 462274 w 462274"/>
                <a:gd name="connsiteY30" fmla="*/ 375911 h 606722"/>
                <a:gd name="connsiteX31" fmla="*/ 231137 w 462274"/>
                <a:gd name="connsiteY31" fmla="*/ 606722 h 606722"/>
                <a:gd name="connsiteX32" fmla="*/ 0 w 462274"/>
                <a:gd name="connsiteY32" fmla="*/ 375911 h 606722"/>
                <a:gd name="connsiteX33" fmla="*/ 231137 w 462274"/>
                <a:gd name="connsiteY33" fmla="*/ 145012 h 606722"/>
                <a:gd name="connsiteX34" fmla="*/ 231172 w 462274"/>
                <a:gd name="connsiteY34" fmla="*/ 39539 h 606722"/>
                <a:gd name="connsiteX35" fmla="*/ 198147 w 462274"/>
                <a:gd name="connsiteY35" fmla="*/ 72503 h 606722"/>
                <a:gd name="connsiteX36" fmla="*/ 198948 w 462274"/>
                <a:gd name="connsiteY36" fmla="*/ 79078 h 606722"/>
                <a:gd name="connsiteX37" fmla="*/ 263485 w 462274"/>
                <a:gd name="connsiteY37" fmla="*/ 79078 h 606722"/>
                <a:gd name="connsiteX38" fmla="*/ 264197 w 462274"/>
                <a:gd name="connsiteY38" fmla="*/ 72503 h 606722"/>
                <a:gd name="connsiteX39" fmla="*/ 231172 w 462274"/>
                <a:gd name="connsiteY39" fmla="*/ 39539 h 606722"/>
                <a:gd name="connsiteX40" fmla="*/ 231172 w 462274"/>
                <a:gd name="connsiteY40" fmla="*/ 0 h 606722"/>
                <a:gd name="connsiteX41" fmla="*/ 303897 w 462274"/>
                <a:gd name="connsiteY41" fmla="*/ 72503 h 606722"/>
                <a:gd name="connsiteX42" fmla="*/ 303541 w 462274"/>
                <a:gd name="connsiteY42" fmla="*/ 79078 h 606722"/>
                <a:gd name="connsiteX43" fmla="*/ 310485 w 462274"/>
                <a:gd name="connsiteY43" fmla="*/ 79078 h 606722"/>
                <a:gd name="connsiteX44" fmla="*/ 330246 w 462274"/>
                <a:gd name="connsiteY44" fmla="*/ 98892 h 606722"/>
                <a:gd name="connsiteX45" fmla="*/ 330246 w 462274"/>
                <a:gd name="connsiteY45" fmla="*/ 138520 h 606722"/>
                <a:gd name="connsiteX46" fmla="*/ 231172 w 462274"/>
                <a:gd name="connsiteY46" fmla="*/ 118706 h 606722"/>
                <a:gd name="connsiteX47" fmla="*/ 132098 w 462274"/>
                <a:gd name="connsiteY47" fmla="*/ 138520 h 606722"/>
                <a:gd name="connsiteX48" fmla="*/ 132098 w 462274"/>
                <a:gd name="connsiteY48" fmla="*/ 98892 h 606722"/>
                <a:gd name="connsiteX49" fmla="*/ 151948 w 462274"/>
                <a:gd name="connsiteY49" fmla="*/ 79078 h 606722"/>
                <a:gd name="connsiteX50" fmla="*/ 158892 w 462274"/>
                <a:gd name="connsiteY50" fmla="*/ 79078 h 606722"/>
                <a:gd name="connsiteX51" fmla="*/ 158536 w 462274"/>
                <a:gd name="connsiteY51" fmla="*/ 72503 h 606722"/>
                <a:gd name="connsiteX52" fmla="*/ 231172 w 462274"/>
                <a:gd name="connsiteY5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62274" h="606722">
                  <a:moveTo>
                    <a:pt x="297257" y="435177"/>
                  </a:moveTo>
                  <a:cubicBezTo>
                    <a:pt x="308189" y="435177"/>
                    <a:pt x="317051" y="444055"/>
                    <a:pt x="317051" y="455006"/>
                  </a:cubicBezTo>
                  <a:cubicBezTo>
                    <a:pt x="317051" y="465957"/>
                    <a:pt x="308189" y="474835"/>
                    <a:pt x="297257" y="474835"/>
                  </a:cubicBezTo>
                  <a:cubicBezTo>
                    <a:pt x="286325" y="474835"/>
                    <a:pt x="277463" y="465957"/>
                    <a:pt x="277463" y="455006"/>
                  </a:cubicBezTo>
                  <a:cubicBezTo>
                    <a:pt x="277463" y="444055"/>
                    <a:pt x="286325" y="435177"/>
                    <a:pt x="297257" y="435177"/>
                  </a:cubicBezTo>
                  <a:close/>
                  <a:moveTo>
                    <a:pt x="297176" y="395642"/>
                  </a:moveTo>
                  <a:cubicBezTo>
                    <a:pt x="264424" y="395642"/>
                    <a:pt x="237812" y="422305"/>
                    <a:pt x="237812" y="455011"/>
                  </a:cubicBezTo>
                  <a:cubicBezTo>
                    <a:pt x="237812" y="487717"/>
                    <a:pt x="264424" y="514380"/>
                    <a:pt x="297176" y="514380"/>
                  </a:cubicBezTo>
                  <a:cubicBezTo>
                    <a:pt x="330018" y="514380"/>
                    <a:pt x="356629" y="487717"/>
                    <a:pt x="356629" y="455011"/>
                  </a:cubicBezTo>
                  <a:cubicBezTo>
                    <a:pt x="356629" y="422305"/>
                    <a:pt x="330018" y="395642"/>
                    <a:pt x="297176" y="395642"/>
                  </a:cubicBezTo>
                  <a:close/>
                  <a:moveTo>
                    <a:pt x="165159" y="277040"/>
                  </a:moveTo>
                  <a:cubicBezTo>
                    <a:pt x="176091" y="277040"/>
                    <a:pt x="184953" y="285886"/>
                    <a:pt x="184953" y="296799"/>
                  </a:cubicBezTo>
                  <a:cubicBezTo>
                    <a:pt x="184953" y="307712"/>
                    <a:pt x="176091" y="316558"/>
                    <a:pt x="165159" y="316558"/>
                  </a:cubicBezTo>
                  <a:cubicBezTo>
                    <a:pt x="154227" y="316558"/>
                    <a:pt x="145365" y="307712"/>
                    <a:pt x="145365" y="296799"/>
                  </a:cubicBezTo>
                  <a:cubicBezTo>
                    <a:pt x="145365" y="285886"/>
                    <a:pt x="154227" y="277040"/>
                    <a:pt x="165159" y="277040"/>
                  </a:cubicBezTo>
                  <a:close/>
                  <a:moveTo>
                    <a:pt x="315199" y="272171"/>
                  </a:moveTo>
                  <a:cubicBezTo>
                    <a:pt x="310126" y="272171"/>
                    <a:pt x="305052" y="274104"/>
                    <a:pt x="301181" y="277970"/>
                  </a:cubicBezTo>
                  <a:lnTo>
                    <a:pt x="133057" y="445857"/>
                  </a:lnTo>
                  <a:cubicBezTo>
                    <a:pt x="125403" y="453589"/>
                    <a:pt x="125403" y="466120"/>
                    <a:pt x="133057" y="473853"/>
                  </a:cubicBezTo>
                  <a:cubicBezTo>
                    <a:pt x="136973" y="477674"/>
                    <a:pt x="142046" y="479630"/>
                    <a:pt x="147120" y="479630"/>
                  </a:cubicBezTo>
                  <a:cubicBezTo>
                    <a:pt x="152193" y="479630"/>
                    <a:pt x="157266" y="477674"/>
                    <a:pt x="161093" y="473853"/>
                  </a:cubicBezTo>
                  <a:lnTo>
                    <a:pt x="329217" y="305966"/>
                  </a:lnTo>
                  <a:cubicBezTo>
                    <a:pt x="336960" y="298234"/>
                    <a:pt x="336960" y="285702"/>
                    <a:pt x="329217" y="277970"/>
                  </a:cubicBezTo>
                  <a:cubicBezTo>
                    <a:pt x="325345" y="274104"/>
                    <a:pt x="320272" y="272171"/>
                    <a:pt x="315199" y="272171"/>
                  </a:cubicBezTo>
                  <a:close/>
                  <a:moveTo>
                    <a:pt x="165098" y="237354"/>
                  </a:moveTo>
                  <a:cubicBezTo>
                    <a:pt x="132345" y="237354"/>
                    <a:pt x="105645" y="264017"/>
                    <a:pt x="105645" y="296723"/>
                  </a:cubicBezTo>
                  <a:cubicBezTo>
                    <a:pt x="105645" y="329429"/>
                    <a:pt x="132345" y="356092"/>
                    <a:pt x="165098" y="356092"/>
                  </a:cubicBezTo>
                  <a:cubicBezTo>
                    <a:pt x="197939" y="356092"/>
                    <a:pt x="224551" y="329429"/>
                    <a:pt x="224551" y="296723"/>
                  </a:cubicBezTo>
                  <a:cubicBezTo>
                    <a:pt x="224551" y="264017"/>
                    <a:pt x="197939" y="237354"/>
                    <a:pt x="165098" y="237354"/>
                  </a:cubicBezTo>
                  <a:close/>
                  <a:moveTo>
                    <a:pt x="231137" y="145012"/>
                  </a:moveTo>
                  <a:cubicBezTo>
                    <a:pt x="358587" y="145012"/>
                    <a:pt x="462274" y="248641"/>
                    <a:pt x="462274" y="375911"/>
                  </a:cubicBezTo>
                  <a:cubicBezTo>
                    <a:pt x="462274" y="503182"/>
                    <a:pt x="358587" y="606722"/>
                    <a:pt x="231137" y="606722"/>
                  </a:cubicBezTo>
                  <a:cubicBezTo>
                    <a:pt x="103687" y="606722"/>
                    <a:pt x="0" y="503182"/>
                    <a:pt x="0" y="375911"/>
                  </a:cubicBezTo>
                  <a:cubicBezTo>
                    <a:pt x="0" y="248641"/>
                    <a:pt x="103687" y="145012"/>
                    <a:pt x="231137" y="145012"/>
                  </a:cubicBezTo>
                  <a:close/>
                  <a:moveTo>
                    <a:pt x="231172" y="39539"/>
                  </a:moveTo>
                  <a:cubicBezTo>
                    <a:pt x="213013" y="39539"/>
                    <a:pt x="198147" y="54377"/>
                    <a:pt x="198147" y="72503"/>
                  </a:cubicBezTo>
                  <a:cubicBezTo>
                    <a:pt x="198147" y="74724"/>
                    <a:pt x="198414" y="76946"/>
                    <a:pt x="198948" y="79078"/>
                  </a:cubicBezTo>
                  <a:lnTo>
                    <a:pt x="263485" y="79078"/>
                  </a:lnTo>
                  <a:cubicBezTo>
                    <a:pt x="264019" y="76946"/>
                    <a:pt x="264197" y="74724"/>
                    <a:pt x="264197" y="72503"/>
                  </a:cubicBezTo>
                  <a:cubicBezTo>
                    <a:pt x="264197" y="54377"/>
                    <a:pt x="249420" y="39539"/>
                    <a:pt x="231172" y="39539"/>
                  </a:cubicBezTo>
                  <a:close/>
                  <a:moveTo>
                    <a:pt x="231172" y="0"/>
                  </a:moveTo>
                  <a:cubicBezTo>
                    <a:pt x="271229" y="0"/>
                    <a:pt x="303897" y="32520"/>
                    <a:pt x="303897" y="72503"/>
                  </a:cubicBezTo>
                  <a:cubicBezTo>
                    <a:pt x="303897" y="74724"/>
                    <a:pt x="303719" y="76946"/>
                    <a:pt x="303541" y="79078"/>
                  </a:cubicBezTo>
                  <a:lnTo>
                    <a:pt x="310485" y="79078"/>
                  </a:lnTo>
                  <a:cubicBezTo>
                    <a:pt x="321433" y="79078"/>
                    <a:pt x="330246" y="87963"/>
                    <a:pt x="330246" y="98892"/>
                  </a:cubicBezTo>
                  <a:lnTo>
                    <a:pt x="330246" y="138520"/>
                  </a:lnTo>
                  <a:cubicBezTo>
                    <a:pt x="299714" y="125725"/>
                    <a:pt x="266333" y="118706"/>
                    <a:pt x="231172" y="118706"/>
                  </a:cubicBezTo>
                  <a:cubicBezTo>
                    <a:pt x="196100" y="118706"/>
                    <a:pt x="162630" y="125725"/>
                    <a:pt x="132098" y="138520"/>
                  </a:cubicBezTo>
                  <a:lnTo>
                    <a:pt x="132098" y="98892"/>
                  </a:lnTo>
                  <a:cubicBezTo>
                    <a:pt x="132098" y="87963"/>
                    <a:pt x="141000" y="79078"/>
                    <a:pt x="151948" y="79078"/>
                  </a:cubicBezTo>
                  <a:lnTo>
                    <a:pt x="158892" y="79078"/>
                  </a:lnTo>
                  <a:cubicBezTo>
                    <a:pt x="158625" y="76946"/>
                    <a:pt x="158536" y="74724"/>
                    <a:pt x="158536" y="72503"/>
                  </a:cubicBezTo>
                  <a:cubicBezTo>
                    <a:pt x="158536" y="32520"/>
                    <a:pt x="191115" y="0"/>
                    <a:pt x="231172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ï$líďe">
              <a:extLst>
                <a:ext uri="{FF2B5EF4-FFF2-40B4-BE49-F238E27FC236}">
                  <a16:creationId xmlns="" xmlns:a16="http://schemas.microsoft.com/office/drawing/2014/main" id="{2A2BF8D4-CF62-4F98-8F8E-0241E52E423C}"/>
                </a:ext>
              </a:extLst>
            </p:cNvPr>
            <p:cNvSpPr/>
            <p:nvPr/>
          </p:nvSpPr>
          <p:spPr>
            <a:xfrm>
              <a:off x="9357858" y="2162500"/>
              <a:ext cx="1546978" cy="1546972"/>
            </a:xfrm>
            <a:prstGeom prst="ellipse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Slïḓe">
              <a:extLst>
                <a:ext uri="{FF2B5EF4-FFF2-40B4-BE49-F238E27FC236}">
                  <a16:creationId xmlns="" xmlns:a16="http://schemas.microsoft.com/office/drawing/2014/main" id="{98980408-A8F1-4363-B423-29FB9B574775}"/>
                </a:ext>
              </a:extLst>
            </p:cNvPr>
            <p:cNvSpPr/>
            <p:nvPr/>
          </p:nvSpPr>
          <p:spPr>
            <a:xfrm>
              <a:off x="9819302" y="2526435"/>
              <a:ext cx="624090" cy="819102"/>
            </a:xfrm>
            <a:custGeom>
              <a:avLst/>
              <a:gdLst>
                <a:gd name="connsiteX0" fmla="*/ 297257 w 462274"/>
                <a:gd name="connsiteY0" fmla="*/ 435177 h 606722"/>
                <a:gd name="connsiteX1" fmla="*/ 317051 w 462274"/>
                <a:gd name="connsiteY1" fmla="*/ 455006 h 606722"/>
                <a:gd name="connsiteX2" fmla="*/ 297257 w 462274"/>
                <a:gd name="connsiteY2" fmla="*/ 474835 h 606722"/>
                <a:gd name="connsiteX3" fmla="*/ 277463 w 462274"/>
                <a:gd name="connsiteY3" fmla="*/ 455006 h 606722"/>
                <a:gd name="connsiteX4" fmla="*/ 297257 w 462274"/>
                <a:gd name="connsiteY4" fmla="*/ 435177 h 606722"/>
                <a:gd name="connsiteX5" fmla="*/ 297176 w 462274"/>
                <a:gd name="connsiteY5" fmla="*/ 395642 h 606722"/>
                <a:gd name="connsiteX6" fmla="*/ 237812 w 462274"/>
                <a:gd name="connsiteY6" fmla="*/ 455011 h 606722"/>
                <a:gd name="connsiteX7" fmla="*/ 297176 w 462274"/>
                <a:gd name="connsiteY7" fmla="*/ 514380 h 606722"/>
                <a:gd name="connsiteX8" fmla="*/ 356629 w 462274"/>
                <a:gd name="connsiteY8" fmla="*/ 455011 h 606722"/>
                <a:gd name="connsiteX9" fmla="*/ 297176 w 462274"/>
                <a:gd name="connsiteY9" fmla="*/ 395642 h 606722"/>
                <a:gd name="connsiteX10" fmla="*/ 165159 w 462274"/>
                <a:gd name="connsiteY10" fmla="*/ 277040 h 606722"/>
                <a:gd name="connsiteX11" fmla="*/ 184953 w 462274"/>
                <a:gd name="connsiteY11" fmla="*/ 296799 h 606722"/>
                <a:gd name="connsiteX12" fmla="*/ 165159 w 462274"/>
                <a:gd name="connsiteY12" fmla="*/ 316558 h 606722"/>
                <a:gd name="connsiteX13" fmla="*/ 145365 w 462274"/>
                <a:gd name="connsiteY13" fmla="*/ 296799 h 606722"/>
                <a:gd name="connsiteX14" fmla="*/ 165159 w 462274"/>
                <a:gd name="connsiteY14" fmla="*/ 277040 h 606722"/>
                <a:gd name="connsiteX15" fmla="*/ 315199 w 462274"/>
                <a:gd name="connsiteY15" fmla="*/ 272171 h 606722"/>
                <a:gd name="connsiteX16" fmla="*/ 301181 w 462274"/>
                <a:gd name="connsiteY16" fmla="*/ 277970 h 606722"/>
                <a:gd name="connsiteX17" fmla="*/ 133057 w 462274"/>
                <a:gd name="connsiteY17" fmla="*/ 445857 h 606722"/>
                <a:gd name="connsiteX18" fmla="*/ 133057 w 462274"/>
                <a:gd name="connsiteY18" fmla="*/ 473853 h 606722"/>
                <a:gd name="connsiteX19" fmla="*/ 147120 w 462274"/>
                <a:gd name="connsiteY19" fmla="*/ 479630 h 606722"/>
                <a:gd name="connsiteX20" fmla="*/ 161093 w 462274"/>
                <a:gd name="connsiteY20" fmla="*/ 473853 h 606722"/>
                <a:gd name="connsiteX21" fmla="*/ 329217 w 462274"/>
                <a:gd name="connsiteY21" fmla="*/ 305966 h 606722"/>
                <a:gd name="connsiteX22" fmla="*/ 329217 w 462274"/>
                <a:gd name="connsiteY22" fmla="*/ 277970 h 606722"/>
                <a:gd name="connsiteX23" fmla="*/ 315199 w 462274"/>
                <a:gd name="connsiteY23" fmla="*/ 272171 h 606722"/>
                <a:gd name="connsiteX24" fmla="*/ 165098 w 462274"/>
                <a:gd name="connsiteY24" fmla="*/ 237354 h 606722"/>
                <a:gd name="connsiteX25" fmla="*/ 105645 w 462274"/>
                <a:gd name="connsiteY25" fmla="*/ 296723 h 606722"/>
                <a:gd name="connsiteX26" fmla="*/ 165098 w 462274"/>
                <a:gd name="connsiteY26" fmla="*/ 356092 h 606722"/>
                <a:gd name="connsiteX27" fmla="*/ 224551 w 462274"/>
                <a:gd name="connsiteY27" fmla="*/ 296723 h 606722"/>
                <a:gd name="connsiteX28" fmla="*/ 165098 w 462274"/>
                <a:gd name="connsiteY28" fmla="*/ 237354 h 606722"/>
                <a:gd name="connsiteX29" fmla="*/ 231137 w 462274"/>
                <a:gd name="connsiteY29" fmla="*/ 145012 h 606722"/>
                <a:gd name="connsiteX30" fmla="*/ 462274 w 462274"/>
                <a:gd name="connsiteY30" fmla="*/ 375911 h 606722"/>
                <a:gd name="connsiteX31" fmla="*/ 231137 w 462274"/>
                <a:gd name="connsiteY31" fmla="*/ 606722 h 606722"/>
                <a:gd name="connsiteX32" fmla="*/ 0 w 462274"/>
                <a:gd name="connsiteY32" fmla="*/ 375911 h 606722"/>
                <a:gd name="connsiteX33" fmla="*/ 231137 w 462274"/>
                <a:gd name="connsiteY33" fmla="*/ 145012 h 606722"/>
                <a:gd name="connsiteX34" fmla="*/ 231172 w 462274"/>
                <a:gd name="connsiteY34" fmla="*/ 39539 h 606722"/>
                <a:gd name="connsiteX35" fmla="*/ 198147 w 462274"/>
                <a:gd name="connsiteY35" fmla="*/ 72503 h 606722"/>
                <a:gd name="connsiteX36" fmla="*/ 198948 w 462274"/>
                <a:gd name="connsiteY36" fmla="*/ 79078 h 606722"/>
                <a:gd name="connsiteX37" fmla="*/ 263485 w 462274"/>
                <a:gd name="connsiteY37" fmla="*/ 79078 h 606722"/>
                <a:gd name="connsiteX38" fmla="*/ 264197 w 462274"/>
                <a:gd name="connsiteY38" fmla="*/ 72503 h 606722"/>
                <a:gd name="connsiteX39" fmla="*/ 231172 w 462274"/>
                <a:gd name="connsiteY39" fmla="*/ 39539 h 606722"/>
                <a:gd name="connsiteX40" fmla="*/ 231172 w 462274"/>
                <a:gd name="connsiteY40" fmla="*/ 0 h 606722"/>
                <a:gd name="connsiteX41" fmla="*/ 303897 w 462274"/>
                <a:gd name="connsiteY41" fmla="*/ 72503 h 606722"/>
                <a:gd name="connsiteX42" fmla="*/ 303541 w 462274"/>
                <a:gd name="connsiteY42" fmla="*/ 79078 h 606722"/>
                <a:gd name="connsiteX43" fmla="*/ 310485 w 462274"/>
                <a:gd name="connsiteY43" fmla="*/ 79078 h 606722"/>
                <a:gd name="connsiteX44" fmla="*/ 330246 w 462274"/>
                <a:gd name="connsiteY44" fmla="*/ 98892 h 606722"/>
                <a:gd name="connsiteX45" fmla="*/ 330246 w 462274"/>
                <a:gd name="connsiteY45" fmla="*/ 138520 h 606722"/>
                <a:gd name="connsiteX46" fmla="*/ 231172 w 462274"/>
                <a:gd name="connsiteY46" fmla="*/ 118706 h 606722"/>
                <a:gd name="connsiteX47" fmla="*/ 132098 w 462274"/>
                <a:gd name="connsiteY47" fmla="*/ 138520 h 606722"/>
                <a:gd name="connsiteX48" fmla="*/ 132098 w 462274"/>
                <a:gd name="connsiteY48" fmla="*/ 98892 h 606722"/>
                <a:gd name="connsiteX49" fmla="*/ 151948 w 462274"/>
                <a:gd name="connsiteY49" fmla="*/ 79078 h 606722"/>
                <a:gd name="connsiteX50" fmla="*/ 158892 w 462274"/>
                <a:gd name="connsiteY50" fmla="*/ 79078 h 606722"/>
                <a:gd name="connsiteX51" fmla="*/ 158536 w 462274"/>
                <a:gd name="connsiteY51" fmla="*/ 72503 h 606722"/>
                <a:gd name="connsiteX52" fmla="*/ 231172 w 462274"/>
                <a:gd name="connsiteY5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62274" h="606722">
                  <a:moveTo>
                    <a:pt x="297257" y="435177"/>
                  </a:moveTo>
                  <a:cubicBezTo>
                    <a:pt x="308189" y="435177"/>
                    <a:pt x="317051" y="444055"/>
                    <a:pt x="317051" y="455006"/>
                  </a:cubicBezTo>
                  <a:cubicBezTo>
                    <a:pt x="317051" y="465957"/>
                    <a:pt x="308189" y="474835"/>
                    <a:pt x="297257" y="474835"/>
                  </a:cubicBezTo>
                  <a:cubicBezTo>
                    <a:pt x="286325" y="474835"/>
                    <a:pt x="277463" y="465957"/>
                    <a:pt x="277463" y="455006"/>
                  </a:cubicBezTo>
                  <a:cubicBezTo>
                    <a:pt x="277463" y="444055"/>
                    <a:pt x="286325" y="435177"/>
                    <a:pt x="297257" y="435177"/>
                  </a:cubicBezTo>
                  <a:close/>
                  <a:moveTo>
                    <a:pt x="297176" y="395642"/>
                  </a:moveTo>
                  <a:cubicBezTo>
                    <a:pt x="264424" y="395642"/>
                    <a:pt x="237812" y="422305"/>
                    <a:pt x="237812" y="455011"/>
                  </a:cubicBezTo>
                  <a:cubicBezTo>
                    <a:pt x="237812" y="487717"/>
                    <a:pt x="264424" y="514380"/>
                    <a:pt x="297176" y="514380"/>
                  </a:cubicBezTo>
                  <a:cubicBezTo>
                    <a:pt x="330018" y="514380"/>
                    <a:pt x="356629" y="487717"/>
                    <a:pt x="356629" y="455011"/>
                  </a:cubicBezTo>
                  <a:cubicBezTo>
                    <a:pt x="356629" y="422305"/>
                    <a:pt x="330018" y="395642"/>
                    <a:pt x="297176" y="395642"/>
                  </a:cubicBezTo>
                  <a:close/>
                  <a:moveTo>
                    <a:pt x="165159" y="277040"/>
                  </a:moveTo>
                  <a:cubicBezTo>
                    <a:pt x="176091" y="277040"/>
                    <a:pt x="184953" y="285886"/>
                    <a:pt x="184953" y="296799"/>
                  </a:cubicBezTo>
                  <a:cubicBezTo>
                    <a:pt x="184953" y="307712"/>
                    <a:pt x="176091" y="316558"/>
                    <a:pt x="165159" y="316558"/>
                  </a:cubicBezTo>
                  <a:cubicBezTo>
                    <a:pt x="154227" y="316558"/>
                    <a:pt x="145365" y="307712"/>
                    <a:pt x="145365" y="296799"/>
                  </a:cubicBezTo>
                  <a:cubicBezTo>
                    <a:pt x="145365" y="285886"/>
                    <a:pt x="154227" y="277040"/>
                    <a:pt x="165159" y="277040"/>
                  </a:cubicBezTo>
                  <a:close/>
                  <a:moveTo>
                    <a:pt x="315199" y="272171"/>
                  </a:moveTo>
                  <a:cubicBezTo>
                    <a:pt x="310126" y="272171"/>
                    <a:pt x="305052" y="274104"/>
                    <a:pt x="301181" y="277970"/>
                  </a:cubicBezTo>
                  <a:lnTo>
                    <a:pt x="133057" y="445857"/>
                  </a:lnTo>
                  <a:cubicBezTo>
                    <a:pt x="125403" y="453589"/>
                    <a:pt x="125403" y="466120"/>
                    <a:pt x="133057" y="473853"/>
                  </a:cubicBezTo>
                  <a:cubicBezTo>
                    <a:pt x="136973" y="477674"/>
                    <a:pt x="142046" y="479630"/>
                    <a:pt x="147120" y="479630"/>
                  </a:cubicBezTo>
                  <a:cubicBezTo>
                    <a:pt x="152193" y="479630"/>
                    <a:pt x="157266" y="477674"/>
                    <a:pt x="161093" y="473853"/>
                  </a:cubicBezTo>
                  <a:lnTo>
                    <a:pt x="329217" y="305966"/>
                  </a:lnTo>
                  <a:cubicBezTo>
                    <a:pt x="336960" y="298234"/>
                    <a:pt x="336960" y="285702"/>
                    <a:pt x="329217" y="277970"/>
                  </a:cubicBezTo>
                  <a:cubicBezTo>
                    <a:pt x="325345" y="274104"/>
                    <a:pt x="320272" y="272171"/>
                    <a:pt x="315199" y="272171"/>
                  </a:cubicBezTo>
                  <a:close/>
                  <a:moveTo>
                    <a:pt x="165098" y="237354"/>
                  </a:moveTo>
                  <a:cubicBezTo>
                    <a:pt x="132345" y="237354"/>
                    <a:pt x="105645" y="264017"/>
                    <a:pt x="105645" y="296723"/>
                  </a:cubicBezTo>
                  <a:cubicBezTo>
                    <a:pt x="105645" y="329429"/>
                    <a:pt x="132345" y="356092"/>
                    <a:pt x="165098" y="356092"/>
                  </a:cubicBezTo>
                  <a:cubicBezTo>
                    <a:pt x="197939" y="356092"/>
                    <a:pt x="224551" y="329429"/>
                    <a:pt x="224551" y="296723"/>
                  </a:cubicBezTo>
                  <a:cubicBezTo>
                    <a:pt x="224551" y="264017"/>
                    <a:pt x="197939" y="237354"/>
                    <a:pt x="165098" y="237354"/>
                  </a:cubicBezTo>
                  <a:close/>
                  <a:moveTo>
                    <a:pt x="231137" y="145012"/>
                  </a:moveTo>
                  <a:cubicBezTo>
                    <a:pt x="358587" y="145012"/>
                    <a:pt x="462274" y="248641"/>
                    <a:pt x="462274" y="375911"/>
                  </a:cubicBezTo>
                  <a:cubicBezTo>
                    <a:pt x="462274" y="503182"/>
                    <a:pt x="358587" y="606722"/>
                    <a:pt x="231137" y="606722"/>
                  </a:cubicBezTo>
                  <a:cubicBezTo>
                    <a:pt x="103687" y="606722"/>
                    <a:pt x="0" y="503182"/>
                    <a:pt x="0" y="375911"/>
                  </a:cubicBezTo>
                  <a:cubicBezTo>
                    <a:pt x="0" y="248641"/>
                    <a:pt x="103687" y="145012"/>
                    <a:pt x="231137" y="145012"/>
                  </a:cubicBezTo>
                  <a:close/>
                  <a:moveTo>
                    <a:pt x="231172" y="39539"/>
                  </a:moveTo>
                  <a:cubicBezTo>
                    <a:pt x="213013" y="39539"/>
                    <a:pt x="198147" y="54377"/>
                    <a:pt x="198147" y="72503"/>
                  </a:cubicBezTo>
                  <a:cubicBezTo>
                    <a:pt x="198147" y="74724"/>
                    <a:pt x="198414" y="76946"/>
                    <a:pt x="198948" y="79078"/>
                  </a:cubicBezTo>
                  <a:lnTo>
                    <a:pt x="263485" y="79078"/>
                  </a:lnTo>
                  <a:cubicBezTo>
                    <a:pt x="264019" y="76946"/>
                    <a:pt x="264197" y="74724"/>
                    <a:pt x="264197" y="72503"/>
                  </a:cubicBezTo>
                  <a:cubicBezTo>
                    <a:pt x="264197" y="54377"/>
                    <a:pt x="249420" y="39539"/>
                    <a:pt x="231172" y="39539"/>
                  </a:cubicBezTo>
                  <a:close/>
                  <a:moveTo>
                    <a:pt x="231172" y="0"/>
                  </a:moveTo>
                  <a:cubicBezTo>
                    <a:pt x="271229" y="0"/>
                    <a:pt x="303897" y="32520"/>
                    <a:pt x="303897" y="72503"/>
                  </a:cubicBezTo>
                  <a:cubicBezTo>
                    <a:pt x="303897" y="74724"/>
                    <a:pt x="303719" y="76946"/>
                    <a:pt x="303541" y="79078"/>
                  </a:cubicBezTo>
                  <a:lnTo>
                    <a:pt x="310485" y="79078"/>
                  </a:lnTo>
                  <a:cubicBezTo>
                    <a:pt x="321433" y="79078"/>
                    <a:pt x="330246" y="87963"/>
                    <a:pt x="330246" y="98892"/>
                  </a:cubicBezTo>
                  <a:lnTo>
                    <a:pt x="330246" y="138520"/>
                  </a:lnTo>
                  <a:cubicBezTo>
                    <a:pt x="299714" y="125725"/>
                    <a:pt x="266333" y="118706"/>
                    <a:pt x="231172" y="118706"/>
                  </a:cubicBezTo>
                  <a:cubicBezTo>
                    <a:pt x="196100" y="118706"/>
                    <a:pt x="162630" y="125725"/>
                    <a:pt x="132098" y="138520"/>
                  </a:cubicBezTo>
                  <a:lnTo>
                    <a:pt x="132098" y="98892"/>
                  </a:lnTo>
                  <a:cubicBezTo>
                    <a:pt x="132098" y="87963"/>
                    <a:pt x="141000" y="79078"/>
                    <a:pt x="151948" y="79078"/>
                  </a:cubicBezTo>
                  <a:lnTo>
                    <a:pt x="158892" y="79078"/>
                  </a:lnTo>
                  <a:cubicBezTo>
                    <a:pt x="158625" y="76946"/>
                    <a:pt x="158536" y="74724"/>
                    <a:pt x="158536" y="72503"/>
                  </a:cubicBezTo>
                  <a:cubicBezTo>
                    <a:pt x="158536" y="32520"/>
                    <a:pt x="191115" y="0"/>
                    <a:pt x="231172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3" name="iṣļïd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2D20808B-137D-4DC9-99DC-5636F619B8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961621" y="3525244"/>
              <a:ext cx="875520" cy="1096314"/>
              <a:chOff x="4122738" y="895351"/>
              <a:chExt cx="3990975" cy="4997450"/>
            </a:xfrm>
          </p:grpSpPr>
          <p:sp>
            <p:nvSpPr>
              <p:cNvPr id="22" name="iSļiďé">
                <a:extLst>
                  <a:ext uri="{FF2B5EF4-FFF2-40B4-BE49-F238E27FC236}">
                    <a16:creationId xmlns="" xmlns:a16="http://schemas.microsoft.com/office/drawing/2014/main" id="{66228A5F-9790-4599-8611-60F8363CD1E6}"/>
                  </a:ext>
                </a:extLst>
              </p:cNvPr>
              <p:cNvSpPr/>
              <p:nvPr/>
            </p:nvSpPr>
            <p:spPr bwMode="auto">
              <a:xfrm>
                <a:off x="4640263" y="5448301"/>
                <a:ext cx="3403600" cy="444500"/>
              </a:xfrm>
              <a:prstGeom prst="rect">
                <a:avLst/>
              </a:prstGeom>
              <a:solidFill>
                <a:srgbClr val="D1DC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Sľîďê">
                <a:extLst>
                  <a:ext uri="{FF2B5EF4-FFF2-40B4-BE49-F238E27FC236}">
                    <a16:creationId xmlns="" xmlns:a16="http://schemas.microsoft.com/office/drawing/2014/main" id="{DAF8E155-C969-4B60-8881-5A3160576AD7}"/>
                  </a:ext>
                </a:extLst>
              </p:cNvPr>
              <p:cNvSpPr/>
              <p:nvPr/>
            </p:nvSpPr>
            <p:spPr bwMode="auto">
              <a:xfrm>
                <a:off x="4122738" y="4024313"/>
                <a:ext cx="2182813" cy="1868488"/>
              </a:xfrm>
              <a:custGeom>
                <a:avLst/>
                <a:gdLst>
                  <a:gd name="T0" fmla="*/ 0 w 93"/>
                  <a:gd name="T1" fmla="*/ 23 h 80"/>
                  <a:gd name="T2" fmla="*/ 19 w 93"/>
                  <a:gd name="T3" fmla="*/ 77 h 80"/>
                  <a:gd name="T4" fmla="*/ 24 w 93"/>
                  <a:gd name="T5" fmla="*/ 79 h 80"/>
                  <a:gd name="T6" fmla="*/ 80 w 93"/>
                  <a:gd name="T7" fmla="*/ 69 h 80"/>
                  <a:gd name="T8" fmla="*/ 93 w 93"/>
                  <a:gd name="T9" fmla="*/ 47 h 80"/>
                  <a:gd name="T10" fmla="*/ 12 w 93"/>
                  <a:gd name="T11" fmla="*/ 0 h 80"/>
                  <a:gd name="T12" fmla="*/ 0 w 93"/>
                  <a:gd name="T13" fmla="*/ 2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80">
                    <a:moveTo>
                      <a:pt x="0" y="23"/>
                    </a:moveTo>
                    <a:cubicBezTo>
                      <a:pt x="19" y="77"/>
                      <a:pt x="19" y="77"/>
                      <a:pt x="19" y="77"/>
                    </a:cubicBezTo>
                    <a:cubicBezTo>
                      <a:pt x="19" y="79"/>
                      <a:pt x="22" y="80"/>
                      <a:pt x="24" y="79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EDF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ṧlïḋè">
                <a:extLst>
                  <a:ext uri="{FF2B5EF4-FFF2-40B4-BE49-F238E27FC236}">
                    <a16:creationId xmlns="" xmlns:a16="http://schemas.microsoft.com/office/drawing/2014/main" id="{7CAEFBFC-EF72-4C9A-9039-5836A5D9D780}"/>
                  </a:ext>
                </a:extLst>
              </p:cNvPr>
              <p:cNvSpPr/>
              <p:nvPr/>
            </p:nvSpPr>
            <p:spPr bwMode="auto">
              <a:xfrm>
                <a:off x="4381500" y="5214938"/>
                <a:ext cx="820738" cy="677863"/>
              </a:xfrm>
              <a:custGeom>
                <a:avLst/>
                <a:gdLst>
                  <a:gd name="T0" fmla="*/ 23 w 35"/>
                  <a:gd name="T1" fmla="*/ 4 h 29"/>
                  <a:gd name="T2" fmla="*/ 0 w 35"/>
                  <a:gd name="T3" fmla="*/ 4 h 29"/>
                  <a:gd name="T4" fmla="*/ 8 w 35"/>
                  <a:gd name="T5" fmla="*/ 26 h 29"/>
                  <a:gd name="T6" fmla="*/ 13 w 35"/>
                  <a:gd name="T7" fmla="*/ 28 h 29"/>
                  <a:gd name="T8" fmla="*/ 35 w 35"/>
                  <a:gd name="T9" fmla="*/ 24 h 29"/>
                  <a:gd name="T10" fmla="*/ 23 w 35"/>
                  <a:gd name="T11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9">
                    <a:moveTo>
                      <a:pt x="23" y="4"/>
                    </a:moveTo>
                    <a:cubicBezTo>
                      <a:pt x="16" y="0"/>
                      <a:pt x="8" y="1"/>
                      <a:pt x="0" y="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8"/>
                      <a:pt x="11" y="29"/>
                      <a:pt x="13" y="28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4" y="16"/>
                      <a:pt x="30" y="8"/>
                      <a:pt x="23" y="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5" name="iSľíḓé">
                <a:extLst>
                  <a:ext uri="{FF2B5EF4-FFF2-40B4-BE49-F238E27FC236}">
                    <a16:creationId xmlns="" xmlns:a16="http://schemas.microsoft.com/office/drawing/2014/main" id="{F86A6F5F-4E16-4724-B17D-BB4E38793019}"/>
                  </a:ext>
                </a:extLst>
              </p:cNvPr>
              <p:cNvSpPr/>
              <p:nvPr/>
            </p:nvSpPr>
            <p:spPr bwMode="auto">
              <a:xfrm>
                <a:off x="4122738" y="1735138"/>
                <a:ext cx="2182813" cy="2825750"/>
              </a:xfrm>
              <a:custGeom>
                <a:avLst/>
                <a:gdLst>
                  <a:gd name="T0" fmla="*/ 488 w 1375"/>
                  <a:gd name="T1" fmla="*/ 1722 h 1780"/>
                  <a:gd name="T2" fmla="*/ 0 w 1375"/>
                  <a:gd name="T3" fmla="*/ 1780 h 1780"/>
                  <a:gd name="T4" fmla="*/ 1021 w 1375"/>
                  <a:gd name="T5" fmla="*/ 0 h 1780"/>
                  <a:gd name="T6" fmla="*/ 1375 w 1375"/>
                  <a:gd name="T7" fmla="*/ 191 h 1780"/>
                  <a:gd name="T8" fmla="*/ 488 w 1375"/>
                  <a:gd name="T9" fmla="*/ 1722 h 1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5" h="1780">
                    <a:moveTo>
                      <a:pt x="488" y="1722"/>
                    </a:moveTo>
                    <a:lnTo>
                      <a:pt x="0" y="1780"/>
                    </a:lnTo>
                    <a:lnTo>
                      <a:pt x="1021" y="0"/>
                    </a:lnTo>
                    <a:lnTo>
                      <a:pt x="1375" y="191"/>
                    </a:lnTo>
                    <a:lnTo>
                      <a:pt x="488" y="1722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śḷiḓê">
                <a:extLst>
                  <a:ext uri="{FF2B5EF4-FFF2-40B4-BE49-F238E27FC236}">
                    <a16:creationId xmlns="" xmlns:a16="http://schemas.microsoft.com/office/drawing/2014/main" id="{65BE24DB-FA35-4001-ACE8-0DDDE9B269C9}"/>
                  </a:ext>
                </a:extLst>
              </p:cNvPr>
              <p:cNvSpPr/>
              <p:nvPr/>
            </p:nvSpPr>
            <p:spPr bwMode="auto">
              <a:xfrm>
                <a:off x="4897438" y="2038351"/>
                <a:ext cx="2182813" cy="3060700"/>
              </a:xfrm>
              <a:custGeom>
                <a:avLst/>
                <a:gdLst>
                  <a:gd name="T0" fmla="*/ 488 w 1375"/>
                  <a:gd name="T1" fmla="*/ 1810 h 1928"/>
                  <a:gd name="T2" fmla="*/ 104 w 1375"/>
                  <a:gd name="T3" fmla="*/ 1928 h 1928"/>
                  <a:gd name="T4" fmla="*/ 0 w 1375"/>
                  <a:gd name="T5" fmla="*/ 1531 h 1928"/>
                  <a:gd name="T6" fmla="*/ 887 w 1375"/>
                  <a:gd name="T7" fmla="*/ 0 h 1928"/>
                  <a:gd name="T8" fmla="*/ 1375 w 1375"/>
                  <a:gd name="T9" fmla="*/ 295 h 1928"/>
                  <a:gd name="T10" fmla="*/ 488 w 1375"/>
                  <a:gd name="T11" fmla="*/ 1810 h 1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5" h="1928">
                    <a:moveTo>
                      <a:pt x="488" y="1810"/>
                    </a:moveTo>
                    <a:lnTo>
                      <a:pt x="104" y="1928"/>
                    </a:lnTo>
                    <a:lnTo>
                      <a:pt x="0" y="1531"/>
                    </a:lnTo>
                    <a:lnTo>
                      <a:pt x="887" y="0"/>
                    </a:lnTo>
                    <a:lnTo>
                      <a:pt x="1375" y="295"/>
                    </a:lnTo>
                    <a:lnTo>
                      <a:pt x="488" y="181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ṣļíḑê">
                <a:extLst>
                  <a:ext uri="{FF2B5EF4-FFF2-40B4-BE49-F238E27FC236}">
                    <a16:creationId xmlns="" xmlns:a16="http://schemas.microsoft.com/office/drawing/2014/main" id="{4114BF96-7F3D-4C9B-92A4-4127EEDBC523}"/>
                  </a:ext>
                </a:extLst>
              </p:cNvPr>
              <p:cNvSpPr/>
              <p:nvPr/>
            </p:nvSpPr>
            <p:spPr bwMode="auto">
              <a:xfrm>
                <a:off x="5672138" y="2506663"/>
                <a:ext cx="1971675" cy="3128963"/>
              </a:xfrm>
              <a:custGeom>
                <a:avLst/>
                <a:gdLst>
                  <a:gd name="T0" fmla="*/ 207 w 1242"/>
                  <a:gd name="T1" fmla="*/ 1971 h 1971"/>
                  <a:gd name="T2" fmla="*/ 0 w 1242"/>
                  <a:gd name="T3" fmla="*/ 1515 h 1971"/>
                  <a:gd name="T4" fmla="*/ 887 w 1242"/>
                  <a:gd name="T5" fmla="*/ 0 h 1971"/>
                  <a:gd name="T6" fmla="*/ 1242 w 1242"/>
                  <a:gd name="T7" fmla="*/ 191 h 1971"/>
                  <a:gd name="T8" fmla="*/ 207 w 1242"/>
                  <a:gd name="T9" fmla="*/ 1971 h 1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2" h="1971">
                    <a:moveTo>
                      <a:pt x="207" y="1971"/>
                    </a:moveTo>
                    <a:lnTo>
                      <a:pt x="0" y="1515"/>
                    </a:lnTo>
                    <a:lnTo>
                      <a:pt x="887" y="0"/>
                    </a:lnTo>
                    <a:lnTo>
                      <a:pt x="1242" y="191"/>
                    </a:lnTo>
                    <a:lnTo>
                      <a:pt x="207" y="1971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ŝ1îḓè">
                <a:extLst>
                  <a:ext uri="{FF2B5EF4-FFF2-40B4-BE49-F238E27FC236}">
                    <a16:creationId xmlns="" xmlns:a16="http://schemas.microsoft.com/office/drawing/2014/main" id="{F34241A7-F1CD-474C-94F7-9C29FC34432B}"/>
                  </a:ext>
                </a:extLst>
              </p:cNvPr>
              <p:cNvSpPr/>
              <p:nvPr/>
            </p:nvSpPr>
            <p:spPr bwMode="auto">
              <a:xfrm>
                <a:off x="5743575" y="1455738"/>
                <a:ext cx="2041525" cy="1354138"/>
              </a:xfrm>
              <a:custGeom>
                <a:avLst/>
                <a:gdLst>
                  <a:gd name="T0" fmla="*/ 1286 w 1286"/>
                  <a:gd name="T1" fmla="*/ 691 h 853"/>
                  <a:gd name="T2" fmla="*/ 103 w 1286"/>
                  <a:gd name="T3" fmla="*/ 0 h 853"/>
                  <a:gd name="T4" fmla="*/ 0 w 1286"/>
                  <a:gd name="T5" fmla="*/ 176 h 853"/>
                  <a:gd name="T6" fmla="*/ 1197 w 1286"/>
                  <a:gd name="T7" fmla="*/ 853 h 853"/>
                  <a:gd name="T8" fmla="*/ 1286 w 1286"/>
                  <a:gd name="T9" fmla="*/ 691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6" h="853">
                    <a:moveTo>
                      <a:pt x="1286" y="691"/>
                    </a:moveTo>
                    <a:lnTo>
                      <a:pt x="103" y="0"/>
                    </a:lnTo>
                    <a:lnTo>
                      <a:pt x="0" y="176"/>
                    </a:lnTo>
                    <a:lnTo>
                      <a:pt x="1197" y="853"/>
                    </a:lnTo>
                    <a:lnTo>
                      <a:pt x="1286" y="69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ślíde">
                <a:extLst>
                  <a:ext uri="{FF2B5EF4-FFF2-40B4-BE49-F238E27FC236}">
                    <a16:creationId xmlns="" xmlns:a16="http://schemas.microsoft.com/office/drawing/2014/main" id="{CE6BE65D-5555-40E9-AEFA-C423B089EC87}"/>
                  </a:ext>
                </a:extLst>
              </p:cNvPr>
              <p:cNvSpPr/>
              <p:nvPr/>
            </p:nvSpPr>
            <p:spPr bwMode="auto">
              <a:xfrm>
                <a:off x="5907088" y="895351"/>
                <a:ext cx="2206625" cy="1657350"/>
              </a:xfrm>
              <a:custGeom>
                <a:avLst/>
                <a:gdLst>
                  <a:gd name="T0" fmla="*/ 88 w 94"/>
                  <a:gd name="T1" fmla="*/ 41 h 71"/>
                  <a:gd name="T2" fmla="*/ 22 w 94"/>
                  <a:gd name="T3" fmla="*/ 2 h 71"/>
                  <a:gd name="T4" fmla="*/ 11 w 94"/>
                  <a:gd name="T5" fmla="*/ 5 h 71"/>
                  <a:gd name="T6" fmla="*/ 0 w 94"/>
                  <a:gd name="T7" fmla="*/ 24 h 71"/>
                  <a:gd name="T8" fmla="*/ 80 w 94"/>
                  <a:gd name="T9" fmla="*/ 71 h 71"/>
                  <a:gd name="T10" fmla="*/ 91 w 94"/>
                  <a:gd name="T11" fmla="*/ 51 h 71"/>
                  <a:gd name="T12" fmla="*/ 88 w 94"/>
                  <a:gd name="T13" fmla="*/ 4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71">
                    <a:moveTo>
                      <a:pt x="88" y="41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18" y="0"/>
                      <a:pt x="13" y="1"/>
                      <a:pt x="11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91" y="51"/>
                      <a:pt x="91" y="51"/>
                      <a:pt x="91" y="51"/>
                    </a:cubicBezTo>
                    <a:cubicBezTo>
                      <a:pt x="94" y="48"/>
                      <a:pt x="92" y="43"/>
                      <a:pt x="88" y="41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ïṣḷïďé">
              <a:extLst>
                <a:ext uri="{FF2B5EF4-FFF2-40B4-BE49-F238E27FC236}">
                  <a16:creationId xmlns="" xmlns:a16="http://schemas.microsoft.com/office/drawing/2014/main" id="{9A71679A-9642-4E12-9D74-81913F4B084F}"/>
                </a:ext>
              </a:extLst>
            </p:cNvPr>
            <p:cNvSpPr txBox="1"/>
            <p:nvPr/>
          </p:nvSpPr>
          <p:spPr>
            <a:xfrm>
              <a:off x="733780" y="3761505"/>
              <a:ext cx="2308276" cy="4147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400" b="1"/>
                <a:t>Text h</a:t>
              </a:r>
              <a:r>
                <a:rPr lang="en-US" altLang="zh-CN" sz="100" b="1"/>
                <a:t> </a:t>
              </a:r>
              <a:r>
                <a:rPr lang="en-US" altLang="zh-CN" sz="1400" b="1"/>
                <a:t>ere</a:t>
              </a:r>
              <a:endParaRPr lang="id-ID" sz="1400" b="1" dirty="0"/>
            </a:p>
          </p:txBody>
        </p:sp>
        <p:sp>
          <p:nvSpPr>
            <p:cNvPr id="15" name="ïṧliḓé">
              <a:extLst>
                <a:ext uri="{FF2B5EF4-FFF2-40B4-BE49-F238E27FC236}">
                  <a16:creationId xmlns="" xmlns:a16="http://schemas.microsoft.com/office/drawing/2014/main" id="{9C07BF38-4C66-41D9-A2F4-4F6C9DA8F924}"/>
                </a:ext>
              </a:extLst>
            </p:cNvPr>
            <p:cNvSpPr/>
            <p:nvPr/>
          </p:nvSpPr>
          <p:spPr bwMode="auto">
            <a:xfrm>
              <a:off x="733780" y="4176286"/>
              <a:ext cx="2308276" cy="620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</a:t>
              </a:r>
              <a:r>
                <a:rPr lang="en-US" altLang="zh-CN" sz="1100"/>
                <a:t>to </a:t>
              </a:r>
              <a:r>
                <a:rPr lang="en-US" altLang="zh-CN" sz="100"/>
                <a:t> </a:t>
              </a:r>
              <a:r>
                <a:rPr lang="en-US" altLang="zh-CN" sz="1100"/>
                <a:t>retain </a:t>
              </a:r>
              <a:r>
                <a:rPr lang="en-US" altLang="zh-CN" sz="1100" dirty="0"/>
                <a:t>text……</a:t>
              </a:r>
            </a:p>
          </p:txBody>
        </p:sp>
        <p:sp>
          <p:nvSpPr>
            <p:cNvPr id="16" name="îslîḑè">
              <a:extLst>
                <a:ext uri="{FF2B5EF4-FFF2-40B4-BE49-F238E27FC236}">
                  <a16:creationId xmlns="" xmlns:a16="http://schemas.microsoft.com/office/drawing/2014/main" id="{00F41F98-71CF-46F2-8B0D-5E718317BA46}"/>
                </a:ext>
              </a:extLst>
            </p:cNvPr>
            <p:cNvSpPr txBox="1"/>
            <p:nvPr/>
          </p:nvSpPr>
          <p:spPr>
            <a:xfrm>
              <a:off x="3328186" y="1607315"/>
              <a:ext cx="2308276" cy="4147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400" b="1"/>
                <a:t>Te</a:t>
              </a:r>
              <a:r>
                <a:rPr lang="en-US" altLang="zh-CN" sz="100" b="1"/>
                <a:t> </a:t>
              </a:r>
              <a:r>
                <a:rPr lang="en-US" altLang="zh-CN" sz="1400" b="1"/>
                <a:t>xt </a:t>
              </a:r>
              <a:r>
                <a:rPr lang="en-US" altLang="zh-CN" sz="1400" b="1" dirty="0"/>
                <a:t>here</a:t>
              </a:r>
              <a:endParaRPr lang="id-ID" sz="1400" b="1" dirty="0"/>
            </a:p>
          </p:txBody>
        </p:sp>
        <p:sp>
          <p:nvSpPr>
            <p:cNvPr id="17" name="íşlíḋé">
              <a:extLst>
                <a:ext uri="{FF2B5EF4-FFF2-40B4-BE49-F238E27FC236}">
                  <a16:creationId xmlns="" xmlns:a16="http://schemas.microsoft.com/office/drawing/2014/main" id="{D09D5C2A-999B-4EB9-8BF8-DB3D507286CD}"/>
                </a:ext>
              </a:extLst>
            </p:cNvPr>
            <p:cNvSpPr/>
            <p:nvPr/>
          </p:nvSpPr>
          <p:spPr bwMode="auto">
            <a:xfrm>
              <a:off x="3328186" y="2022096"/>
              <a:ext cx="2308276" cy="620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/>
                <a:t>Copy past</a:t>
              </a:r>
              <a:r>
                <a:rPr lang="en-US" altLang="zh-CN" sz="100"/>
                <a:t> </a:t>
              </a:r>
              <a:r>
                <a:rPr lang="en-US" altLang="zh-CN" sz="1100"/>
                <a:t>e </a:t>
              </a:r>
              <a:r>
                <a:rPr lang="en-US" altLang="zh-CN" sz="1100" dirty="0"/>
                <a:t>fonts. Choose the only option to retain text……</a:t>
              </a:r>
            </a:p>
          </p:txBody>
        </p:sp>
        <p:sp>
          <p:nvSpPr>
            <p:cNvPr id="18" name="iṥľiḍè">
              <a:extLst>
                <a:ext uri="{FF2B5EF4-FFF2-40B4-BE49-F238E27FC236}">
                  <a16:creationId xmlns="" xmlns:a16="http://schemas.microsoft.com/office/drawing/2014/main" id="{45BDD333-D6AC-4C40-A9F2-4014C9F43EFB}"/>
                </a:ext>
              </a:extLst>
            </p:cNvPr>
            <p:cNvSpPr txBox="1"/>
            <p:nvPr/>
          </p:nvSpPr>
          <p:spPr>
            <a:xfrm>
              <a:off x="3984550" y="4621559"/>
              <a:ext cx="2308276" cy="4147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sz="1400" b="1"/>
                <a:t>Te</a:t>
              </a:r>
              <a:r>
                <a:rPr lang="en-US" altLang="zh-CN" sz="100" b="1"/>
                <a:t> </a:t>
              </a:r>
              <a:r>
                <a:rPr lang="en-US" altLang="zh-CN" sz="1400" b="1"/>
                <a:t>xt </a:t>
              </a:r>
              <a:r>
                <a:rPr lang="en-US" altLang="zh-CN" sz="1400" b="1" dirty="0"/>
                <a:t>here</a:t>
              </a:r>
              <a:endParaRPr lang="id-ID" sz="1400" b="1" dirty="0"/>
            </a:p>
          </p:txBody>
        </p:sp>
        <p:sp>
          <p:nvSpPr>
            <p:cNvPr id="19" name="íSlîde">
              <a:extLst>
                <a:ext uri="{FF2B5EF4-FFF2-40B4-BE49-F238E27FC236}">
                  <a16:creationId xmlns="" xmlns:a16="http://schemas.microsoft.com/office/drawing/2014/main" id="{7C9D177B-0729-4B63-A0EB-8F4E6D755B6E}"/>
                </a:ext>
              </a:extLst>
            </p:cNvPr>
            <p:cNvSpPr/>
            <p:nvPr/>
          </p:nvSpPr>
          <p:spPr bwMode="auto">
            <a:xfrm>
              <a:off x="3984550" y="5036340"/>
              <a:ext cx="2308276" cy="620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/>
                <a:t>Copy past</a:t>
              </a:r>
              <a:r>
                <a:rPr lang="en-US" altLang="zh-CN" sz="100"/>
                <a:t> </a:t>
              </a:r>
              <a:r>
                <a:rPr lang="en-US" altLang="zh-CN" sz="1100"/>
                <a:t>e </a:t>
              </a:r>
              <a:r>
                <a:rPr lang="en-US" altLang="zh-CN" sz="1100" dirty="0"/>
                <a:t>fonts. Choose the only option to retain text……</a:t>
              </a:r>
            </a:p>
          </p:txBody>
        </p:sp>
        <p:sp>
          <p:nvSpPr>
            <p:cNvPr id="20" name="išḷïḓê">
              <a:extLst>
                <a:ext uri="{FF2B5EF4-FFF2-40B4-BE49-F238E27FC236}">
                  <a16:creationId xmlns="" xmlns:a16="http://schemas.microsoft.com/office/drawing/2014/main" id="{EDD297EE-65B0-498C-87BE-9E05A9E38AE0}"/>
                </a:ext>
              </a:extLst>
            </p:cNvPr>
            <p:cNvSpPr/>
            <p:nvPr/>
          </p:nvSpPr>
          <p:spPr bwMode="auto">
            <a:xfrm>
              <a:off x="9184899" y="4267784"/>
              <a:ext cx="1892897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Supp</a:t>
              </a:r>
              <a:r>
                <a:rPr lang="en-US" altLang="zh-CN" sz="100"/>
                <a:t> </a:t>
              </a:r>
              <a:r>
                <a:rPr lang="en-US" altLang="zh-CN" sz="1100"/>
                <a:t>orting </a:t>
              </a:r>
              <a:r>
                <a:rPr lang="en-US" altLang="zh-CN" sz="1100" dirty="0"/>
                <a:t>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 …</a:t>
              </a:r>
              <a:endParaRPr lang="zh-CN" altLang="en-US" sz="1100" dirty="0"/>
            </a:p>
          </p:txBody>
        </p:sp>
        <p:sp>
          <p:nvSpPr>
            <p:cNvPr id="21" name="îṣḻíďé">
              <a:extLst>
                <a:ext uri="{FF2B5EF4-FFF2-40B4-BE49-F238E27FC236}">
                  <a16:creationId xmlns="" xmlns:a16="http://schemas.microsoft.com/office/drawing/2014/main" id="{57F5CBC5-207B-4325-BCE7-4CCB09A81363}"/>
                </a:ext>
              </a:extLst>
            </p:cNvPr>
            <p:cNvSpPr txBox="1"/>
            <p:nvPr/>
          </p:nvSpPr>
          <p:spPr bwMode="auto">
            <a:xfrm>
              <a:off x="9184663" y="3854274"/>
              <a:ext cx="1893369" cy="40730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/>
                <a:t>…</a:t>
              </a:r>
              <a:r>
                <a:rPr lang="en-US" altLang="zh-CN" sz="100" b="1"/>
                <a:t> </a:t>
              </a:r>
              <a:r>
                <a:rPr lang="en-US" altLang="zh-CN" sz="1600" b="1"/>
                <a:t>text</a:t>
              </a:r>
              <a:endParaRPr lang="en-US" altLang="zh-CN" sz="1600" b="1" dirty="0"/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E553607B-1549-4F9F-807A-EB823874AF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三段内容递进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637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无&quot;,&quot;HeaderHeight&quot;:11.159090909090745,&quot;FooterHeight&quot;:0.0,&quot;SideMargin&quot;:6.3000000000000007,&quot;TopMargin&quot;:9.7000000000000011,&quot;BottomMargin&quot;:8.7000000000000011,&quot;IntervalMargin&quot;:0.0,&quot;SettingType&quot;:&quot;System&quot;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18249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190741;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190741"/>
  <p:tag name="PA" val="v5.2.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04;"/>
  <p:tag name="ISLIDE.VECTOR" val="#262122;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e591fbe5-d165-44e1-a355-fd8a9c0a6a28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36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55;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5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63058;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63058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04;"/>
  <p:tag name="ISLIDE.VECTOR" val="#262122;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e591fbe5-d165-44e1-a355-fd8a9c0a6a28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55335;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34777;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34777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16;"/>
  <p:tag name="ISLIDE.VECTOR" val="#379305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f38c21b1-c33e-4c9a-8aa6-491d784a1689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816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04;"/>
  <p:tag name="ISLIDE.VECTOR" val="#262122;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e591fbe5-d165-44e1-a355-fd8a9c0a6a28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183819;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183819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72452;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7245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55330;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5533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04;"/>
  <p:tag name="ISLIDE.VECTOR" val="#262122;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e591fbe5-d165-44e1-a355-fd8a9c0a6a28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54791;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5479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84768;#340127;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5677;"/>
  <p:tag name="ISLIDE.VECTOR" val="#251052;#262077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5677;"/>
  <p:tag name="ISLIDE.VECTOR" val="#251052;#262077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59562;"/>
  <p:tag name="ISLIDE.VECTOR" val="#379287;#340104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263c98b3-cb6b-4c05-9e30-bb1b802069c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04;"/>
  <p:tag name="ISLIDE.VECTOR" val="#262122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e591fbe5-d165-44e1-a355-fd8a9c0a6a2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521;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52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182498;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新东方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B388"/>
      </a:accent1>
      <a:accent2>
        <a:srgbClr val="FFA656"/>
      </a:accent2>
      <a:accent3>
        <a:srgbClr val="FF6462"/>
      </a:accent3>
      <a:accent4>
        <a:srgbClr val="CDA5FE"/>
      </a:accent4>
      <a:accent5>
        <a:srgbClr val="8CE1BF"/>
      </a:accent5>
      <a:accent6>
        <a:srgbClr val="164F96"/>
      </a:accent6>
      <a:hlink>
        <a:srgbClr val="0563C1"/>
      </a:hlink>
      <a:folHlink>
        <a:srgbClr val="954F72"/>
      </a:folHlink>
    </a:clrScheme>
    <a:fontScheme name="自定义 12">
      <a:majorFont>
        <a:latin typeface="Arial Black"/>
        <a:ea typeface="思源宋体 CN Heavy"/>
        <a:cs typeface=""/>
      </a:majorFont>
      <a:minorFont>
        <a:latin typeface="Arial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东方">
    <a:dk1>
      <a:srgbClr val="000000"/>
    </a:dk1>
    <a:lt1>
      <a:srgbClr val="FFFFFF"/>
    </a:lt1>
    <a:dk2>
      <a:srgbClr val="44546A"/>
    </a:dk2>
    <a:lt2>
      <a:srgbClr val="E7E6E6"/>
    </a:lt2>
    <a:accent1>
      <a:srgbClr val="00B388"/>
    </a:accent1>
    <a:accent2>
      <a:srgbClr val="FFA656"/>
    </a:accent2>
    <a:accent3>
      <a:srgbClr val="FF6462"/>
    </a:accent3>
    <a:accent4>
      <a:srgbClr val="CDA5FE"/>
    </a:accent4>
    <a:accent5>
      <a:srgbClr val="8CE1BF"/>
    </a:accent5>
    <a:accent6>
      <a:srgbClr val="164F96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新东方">
    <a:dk1>
      <a:srgbClr val="000000"/>
    </a:dk1>
    <a:lt1>
      <a:srgbClr val="FFFFFF"/>
    </a:lt1>
    <a:dk2>
      <a:srgbClr val="44546A"/>
    </a:dk2>
    <a:lt2>
      <a:srgbClr val="E7E6E6"/>
    </a:lt2>
    <a:accent1>
      <a:srgbClr val="00B388"/>
    </a:accent1>
    <a:accent2>
      <a:srgbClr val="FFA656"/>
    </a:accent2>
    <a:accent3>
      <a:srgbClr val="FF6462"/>
    </a:accent3>
    <a:accent4>
      <a:srgbClr val="CDA5FE"/>
    </a:accent4>
    <a:accent5>
      <a:srgbClr val="8CE1BF"/>
    </a:accent5>
    <a:accent6>
      <a:srgbClr val="164F96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1414</TotalTime>
  <Words>1533</Words>
  <Application>Microsoft Office PowerPoint</Application>
  <PresentationFormat>宽屏</PresentationFormat>
  <Paragraphs>282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DIN Black</vt:lpstr>
      <vt:lpstr>Helvetica Neue</vt:lpstr>
      <vt:lpstr>阿里巴巴普惠体 Light</vt:lpstr>
      <vt:lpstr>阿里巴巴普惠体 R</vt:lpstr>
      <vt:lpstr>等线</vt:lpstr>
      <vt:lpstr>汉仪雅酷黑 45W</vt:lpstr>
      <vt:lpstr>思源黑体 CN Medium</vt:lpstr>
      <vt:lpstr>思源宋体 CN Heavy</vt:lpstr>
      <vt:lpstr>微软雅黑</vt:lpstr>
      <vt:lpstr>喜鹊聚珍体 regular</vt:lpstr>
      <vt:lpstr>Arial</vt:lpstr>
      <vt:lpstr>Arial Black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P界达人</dc:title>
  <dc:creator>懒孩</dc:creator>
  <cp:keywords>51PPT模板网</cp:keywords>
  <dc:description>www.51pptmoban.com</dc:description>
  <cp:lastModifiedBy>阳光 男孩</cp:lastModifiedBy>
  <cp:revision>63</cp:revision>
  <dcterms:created xsi:type="dcterms:W3CDTF">2020-03-26T07:25:45Z</dcterms:created>
  <dcterms:modified xsi:type="dcterms:W3CDTF">2020-04-13T13:28:50Z</dcterms:modified>
</cp:coreProperties>
</file>